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79" r:id="rId2"/>
  </p:sldMasterIdLst>
  <p:notesMasterIdLst>
    <p:notesMasterId r:id="rId18"/>
  </p:notesMasterIdLst>
  <p:sldIdLst>
    <p:sldId id="256" r:id="rId3"/>
    <p:sldId id="263" r:id="rId4"/>
    <p:sldId id="257" r:id="rId5"/>
    <p:sldId id="258" r:id="rId6"/>
    <p:sldId id="259" r:id="rId7"/>
    <p:sldId id="260" r:id="rId8"/>
    <p:sldId id="261" r:id="rId9"/>
    <p:sldId id="262" r:id="rId10"/>
    <p:sldId id="264" r:id="rId11"/>
    <p:sldId id="265" r:id="rId12"/>
    <p:sldId id="266" r:id="rId13"/>
    <p:sldId id="267" r:id="rId14"/>
    <p:sldId id="268" r:id="rId15"/>
    <p:sldId id="269" r:id="rId16"/>
    <p:sldId id="270" r:id="rId17"/>
  </p:sldIdLst>
  <p:sldSz cx="9144000" cy="5143500" type="screen16x9"/>
  <p:notesSz cx="6858000" cy="9144000"/>
  <p:embeddedFontLst>
    <p:embeddedFont>
      <p:font typeface="Roboto" panose="02000000000000000000" pitchFamily="2" charset="0"/>
      <p:regular r:id="rId19"/>
      <p:bold r:id="rId20"/>
      <p:italic r:id="rId21"/>
      <p:boldItalic r:id="rId22"/>
    </p:embeddedFont>
    <p:embeddedFont>
      <p:font typeface="Roboto Medium" panose="02000000000000000000" pitchFamily="2" charset="0"/>
      <p:regular r:id="rId23"/>
      <p:bold r:id="rId24"/>
      <p:italic r:id="rId25"/>
      <p:boldItalic r:id="rId26"/>
    </p:embeddedFont>
    <p:embeddedFont>
      <p:font typeface="Rockwell" panose="02060603020205020403" pitchFamily="18"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9t+Pl/7QIYxHokdg/bHJRyFa6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77" autoAdjust="0"/>
  </p:normalViewPr>
  <p:slideViewPr>
    <p:cSldViewPr snapToGrid="0">
      <p:cViewPr varScale="1">
        <p:scale>
          <a:sx n="75" d="100"/>
          <a:sy n="75" d="100"/>
        </p:scale>
        <p:origin x="102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Welcome to the introductory webinar of the on-track growth webinar series.  The goal of the series is to provide stakeholders with the tools to use and understand the new on track growth measure to support improved student academic outcomes.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When thinking about our K-12 educational system, it is important to recognize that federal, state, and community expectations exist for the students that we serve.  It is expected that each student is able to meet grade level content standards during their education.  Meeting these expectations would indicate that the student is learning at the appropriate level for their grade based on the adopted Colorado academic standards.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Success in reaching performance expectations can be considered from two perspectives: First, one may consider achievement or status, which is a measure of student performance at a single point in time.  This would tell us if a student has already met, is below or above grade level expectations.  Second, measures of growth allow us to see more nuanced progress in a student’s academic performance over time, as compared to grade level standards or based on comparison to academic peers.   The use of growth data helps provide stakeholders with a more sensitive measure of change and allows us to better understand student progress over time.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1" name="Google Shape;7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 Colorado, the department of education uses a normative growth measure based on the Colorado Growth Model to estimate growth.  In 2009, a technical advisory panel for longitudinal growth was tasked with developing a growth measure for inclusion within our state accountability system.  The panel, also known as the TAP, is comprised of educational stakeholders and assessment experts that developed the Colorado growth model.  The growth model is a normative system that produces student growth percentiles based on comparison to other student cohorts that are identified based on score history.  The individual student growth percentiles are aggregated and serve as the largest contributor to accountability determinations for districts and schools.  The growth percentiles provide us with a normative measure of growth and does not provide information concerning progress towards grade level standards.  An important big idea from this webinar is to recognize that the Colorado Growth Model is normative.  The growth percentile alone does not tell us anything about growth to standard.   A newer addition to the system, called on track growth, takes into account progress towards grade level expectations.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As required by Colorado statute, CDE has worked with the Technical Advisory Panel for longitudinal growth to create the on track measure. The on track growth metric, also known as OTG, determines whether a student is making enough growth to reach a target level of achievement within a given timeframe.  OTG assesses whether students are catching up to or keeping up with grade level expectations.  In the future, OTG will become part of the performance framework reports that are a key piece of our educational accountability system.  The second big idea to take from this module is that OTG helps reveal if a student or group of students are demonstrating sufficient normative growth to maintain or achieve grade level expectations in the future.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This module had three key takeaways. First, the webinar series provides a primer of the on track growth to support its use.  Second, the Colorado Growth model has been in place for a number of years and provides us with a normative measure of student growth.  Finally, the new on track growth measure, provides us a measure of growth and achievement that informs us of student progress towards grade level expectations.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second module in this webinar series will provide an overview of the Colorado growth model.  This will include explanations concerning how its calculated, related metrics such as student growth percentiles, and how it is both distinct from and related to both status measures and on track growth.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1" name="Google Shape;7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Thank you for attending our initial on track growth overview webinar module.  Please feel free to email questions about on track growth or this webinar series to uiphelp@cde.state.co.us.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two primary outcomes of this initial webinar include 1) providing an overview of the webinar series and 2) to briefly provide background information including historical context regarding the colorado growth model and a quick overview of on track growth.  The goal of this webinar and all subsequent webinars is to provide background information concerning on track growth to foster improved academic outcomes for every student.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dirty="0"/>
              <a:t>In this new webinar series, we will be focusing on the understanding and use of the new on track growth measures by educational stakeholders. Each module following this overview module lasts approximately five to ten minutes and can be listened to in any order.  In addition, on the webinar webpage, links to resources are provided for a deeper exploration of each of the presented topics including the slide deck used for each module. The webinar series begins with this current webinar that provides an overview of the colorado growth model and on track growth measure.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ebceb9243d_9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6" name="Google Shape;566;g2ebceb9243d_9_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second webinar provides an overview of the colorado growth model including its methodology, key components, and a description of the data it provides. It will introduce key information that will help support the understanding of the on track growth measure. </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ebceb9243d_9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2ebceb9243d_9_7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third webinar will provide a conceptual overview of the new on track growth measure.  This includes how it’s calculated, key metrics and how it relates to the Colorado Growth Model.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ebceb9243d_9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2ebceb9243d_9_7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forth webinar explores how on track growth will likely be incorporated into the performance framework reports and contribute to accountability determinations in the future.  This will include information regarding the anticipated rollout plan for the inclusion of the data into the district and school performance framework reports.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ebceb9243d_9_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g2ebceb9243d_9_8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fifth webinar, titled on track reporting, will provide an overview of the data files, visualization tools and reports that CDE makes available related to on track growth results.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 name="Google Shape;69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Lastly, the final webinar will explore the applications of on track growth data and reports for improvement planning purposes with a focus on target setting. .   </a:t>
            </a: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Next, to frame the webinar series we would like to provide a brief overview of the Colorado Growth model and the on track growth metric.</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2e9c0e685a9_0_3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g2e9c0e685a9_0_3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g2e9c0e685a9_0_3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2e9c0e685a9_0_38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2e9c0e685a9_0_38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g2e9c0e685a9_0_3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2e9c0e685a9_0_3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blue">
  <p:cSld name="TITLE_1">
    <p:spTree>
      <p:nvGrpSpPr>
        <p:cNvPr id="1" name="Shape 50"/>
        <p:cNvGrpSpPr/>
        <p:nvPr/>
      </p:nvGrpSpPr>
      <p:grpSpPr>
        <a:xfrm>
          <a:off x="0" y="0"/>
          <a:ext cx="0" cy="0"/>
          <a:chOff x="0" y="0"/>
          <a:chExt cx="0" cy="0"/>
        </a:xfrm>
      </p:grpSpPr>
      <p:sp>
        <p:nvSpPr>
          <p:cNvPr id="51" name="Google Shape;51;g2e9c0e685a9_0_3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2" name="Google Shape;52;g2e9c0e685a9_0_391"/>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53" name="Google Shape;53;g2e9c0e685a9_0_391"/>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54" name="Google Shape;54;g2e9c0e685a9_0_391"/>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Clr>
                <a:schemeClr val="lt1"/>
              </a:buClr>
              <a:buSzPts val="2300"/>
              <a:buNone/>
              <a:defRPr sz="23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5" name="Google Shape;55;g2e9c0e685a9_0_39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5200"/>
              <a:buChar char="○"/>
              <a:defRPr sz="5200"/>
            </a:lvl2pPr>
            <a:lvl3pPr lvl="2" algn="ctr" rtl="0">
              <a:lnSpc>
                <a:spcPct val="100000"/>
              </a:lnSpc>
              <a:spcBef>
                <a:spcPts val="0"/>
              </a:spcBef>
              <a:spcAft>
                <a:spcPts val="0"/>
              </a:spcAft>
              <a:buSzPts val="5200"/>
              <a:buChar char="■"/>
              <a:defRPr sz="5200"/>
            </a:lvl3pPr>
            <a:lvl4pPr lvl="3" algn="ctr" rtl="0">
              <a:lnSpc>
                <a:spcPct val="100000"/>
              </a:lnSpc>
              <a:spcBef>
                <a:spcPts val="0"/>
              </a:spcBef>
              <a:spcAft>
                <a:spcPts val="0"/>
              </a:spcAft>
              <a:buSzPts val="5200"/>
              <a:buChar char="●"/>
              <a:defRPr sz="5200"/>
            </a:lvl4pPr>
            <a:lvl5pPr lvl="4" algn="ctr" rtl="0">
              <a:lnSpc>
                <a:spcPct val="100000"/>
              </a:lnSpc>
              <a:spcBef>
                <a:spcPts val="0"/>
              </a:spcBef>
              <a:spcAft>
                <a:spcPts val="0"/>
              </a:spcAft>
              <a:buSzPts val="5200"/>
              <a:buChar char="○"/>
              <a:defRPr sz="5200"/>
            </a:lvl5pPr>
            <a:lvl6pPr lvl="5" algn="ctr" rtl="0">
              <a:lnSpc>
                <a:spcPct val="100000"/>
              </a:lnSpc>
              <a:spcBef>
                <a:spcPts val="0"/>
              </a:spcBef>
              <a:spcAft>
                <a:spcPts val="0"/>
              </a:spcAft>
              <a:buSzPts val="5200"/>
              <a:buChar char="■"/>
              <a:defRPr sz="5200"/>
            </a:lvl6pPr>
            <a:lvl7pPr lvl="6" algn="ctr" rtl="0">
              <a:lnSpc>
                <a:spcPct val="100000"/>
              </a:lnSpc>
              <a:spcBef>
                <a:spcPts val="0"/>
              </a:spcBef>
              <a:spcAft>
                <a:spcPts val="0"/>
              </a:spcAft>
              <a:buSzPts val="5200"/>
              <a:buChar char="●"/>
              <a:defRPr sz="5200"/>
            </a:lvl7pPr>
            <a:lvl8pPr lvl="7" algn="ctr" rtl="0">
              <a:lnSpc>
                <a:spcPct val="100000"/>
              </a:lnSpc>
              <a:spcBef>
                <a:spcPts val="0"/>
              </a:spcBef>
              <a:spcAft>
                <a:spcPts val="0"/>
              </a:spcAft>
              <a:buSzPts val="5200"/>
              <a:buChar char="○"/>
              <a:defRPr sz="5200"/>
            </a:lvl8pPr>
            <a:lvl9pPr lvl="8" algn="ctr" rtl="0">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image space - blue">
  <p:cSld name="TITLE_ONLY_1">
    <p:spTree>
      <p:nvGrpSpPr>
        <p:cNvPr id="1" name="Shape 56"/>
        <p:cNvGrpSpPr/>
        <p:nvPr/>
      </p:nvGrpSpPr>
      <p:grpSpPr>
        <a:xfrm>
          <a:off x="0" y="0"/>
          <a:ext cx="0" cy="0"/>
          <a:chOff x="0" y="0"/>
          <a:chExt cx="0" cy="0"/>
        </a:xfrm>
      </p:grpSpPr>
      <p:sp>
        <p:nvSpPr>
          <p:cNvPr id="57" name="Google Shape;57;g2e9c0e685a9_0_397"/>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g2e9c0e685a9_0_39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59" name="Google Shape;59;g2e9c0e685a9_0_39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60" name="Google Shape;60;g2e9c0e685a9_0_397"/>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61" name="Google Shape;61;g2e9c0e685a9_0_397"/>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62" name="Google Shape;62;g2e9c0e685a9_0_397"/>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dk1"/>
              </a:buClr>
              <a:buSzPts val="1800"/>
              <a:buChar char="●"/>
              <a:defRPr>
                <a:solidFill>
                  <a:schemeClr val="dk1"/>
                </a:solidFill>
              </a:defRPr>
            </a:lvl1pPr>
            <a:lvl2pPr marL="914400" lvl="1" indent="-330200" algn="l" rtl="0">
              <a:lnSpc>
                <a:spcPct val="115000"/>
              </a:lnSpc>
              <a:spcBef>
                <a:spcPts val="0"/>
              </a:spcBef>
              <a:spcAft>
                <a:spcPts val="0"/>
              </a:spcAft>
              <a:buClr>
                <a:schemeClr val="dk1"/>
              </a:buClr>
              <a:buSzPts val="1600"/>
              <a:buChar char="○"/>
              <a:defRPr sz="1600">
                <a:solidFill>
                  <a:schemeClr val="dk1"/>
                </a:solidFill>
              </a:defRPr>
            </a:lvl2pPr>
            <a:lvl3pPr marL="1371600" lvl="2" indent="-330200" algn="l" rtl="0">
              <a:lnSpc>
                <a:spcPct val="115000"/>
              </a:lnSpc>
              <a:spcBef>
                <a:spcPts val="0"/>
              </a:spcBef>
              <a:spcAft>
                <a:spcPts val="0"/>
              </a:spcAft>
              <a:buClr>
                <a:schemeClr val="dk1"/>
              </a:buClr>
              <a:buSzPts val="1600"/>
              <a:buChar char="■"/>
              <a:defRPr sz="1600">
                <a:solidFill>
                  <a:schemeClr val="dk1"/>
                </a:solidFill>
              </a:defRPr>
            </a:lvl3pPr>
            <a:lvl4pPr marL="1828800" lvl="3" indent="-330200" algn="l" rtl="0">
              <a:lnSpc>
                <a:spcPct val="115000"/>
              </a:lnSpc>
              <a:spcBef>
                <a:spcPts val="0"/>
              </a:spcBef>
              <a:spcAft>
                <a:spcPts val="0"/>
              </a:spcAft>
              <a:buClr>
                <a:schemeClr val="dk1"/>
              </a:buClr>
              <a:buSzPts val="1600"/>
              <a:buChar char="●"/>
              <a:defRPr sz="1600">
                <a:solidFill>
                  <a:schemeClr val="dk1"/>
                </a:solidFill>
              </a:defRPr>
            </a:lvl4pPr>
            <a:lvl5pPr marL="2286000" lvl="4" indent="-330200" algn="l" rtl="0">
              <a:lnSpc>
                <a:spcPct val="115000"/>
              </a:lnSpc>
              <a:spcBef>
                <a:spcPts val="0"/>
              </a:spcBef>
              <a:spcAft>
                <a:spcPts val="0"/>
              </a:spcAft>
              <a:buClr>
                <a:schemeClr val="dk1"/>
              </a:buClr>
              <a:buSzPts val="1600"/>
              <a:buChar char="○"/>
              <a:defRPr sz="1600">
                <a:solidFill>
                  <a:schemeClr val="dk1"/>
                </a:solidFill>
              </a:defRPr>
            </a:lvl5pPr>
            <a:lvl6pPr marL="2743200" lvl="5" indent="-330200" algn="l" rtl="0">
              <a:lnSpc>
                <a:spcPct val="115000"/>
              </a:lnSpc>
              <a:spcBef>
                <a:spcPts val="0"/>
              </a:spcBef>
              <a:spcAft>
                <a:spcPts val="0"/>
              </a:spcAft>
              <a:buClr>
                <a:schemeClr val="dk1"/>
              </a:buClr>
              <a:buSzPts val="1600"/>
              <a:buChar char="■"/>
              <a:defRPr sz="1600">
                <a:solidFill>
                  <a:schemeClr val="dk1"/>
                </a:solidFill>
              </a:defRPr>
            </a:lvl6pPr>
            <a:lvl7pPr marL="3200400" lvl="6" indent="-330200" algn="l" rtl="0">
              <a:lnSpc>
                <a:spcPct val="115000"/>
              </a:lnSpc>
              <a:spcBef>
                <a:spcPts val="0"/>
              </a:spcBef>
              <a:spcAft>
                <a:spcPts val="0"/>
              </a:spcAft>
              <a:buClr>
                <a:schemeClr val="dk1"/>
              </a:buClr>
              <a:buSzPts val="1600"/>
              <a:buChar char="●"/>
              <a:defRPr sz="1600">
                <a:solidFill>
                  <a:schemeClr val="dk1"/>
                </a:solidFill>
              </a:defRPr>
            </a:lvl7pPr>
            <a:lvl8pPr marL="3657600" lvl="7" indent="-330200" algn="l" rtl="0">
              <a:lnSpc>
                <a:spcPct val="115000"/>
              </a:lnSpc>
              <a:spcBef>
                <a:spcPts val="0"/>
              </a:spcBef>
              <a:spcAft>
                <a:spcPts val="0"/>
              </a:spcAft>
              <a:buClr>
                <a:schemeClr val="dk1"/>
              </a:buClr>
              <a:buSzPts val="1600"/>
              <a:buChar char="○"/>
              <a:defRPr sz="1600">
                <a:solidFill>
                  <a:schemeClr val="dk1"/>
                </a:solidFill>
              </a:defRPr>
            </a:lvl8pPr>
            <a:lvl9pPr marL="4114800" lvl="8" indent="-330200" algn="l" rtl="0">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63" name="Google Shape;63;g2e9c0e685a9_0_39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64" name="Google Shape;64;g2e9c0e685a9_0_397"/>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blank">
  <p:cSld name="TITLE_AND_TWO_COLUMNS_1">
    <p:spTree>
      <p:nvGrpSpPr>
        <p:cNvPr id="1" name="Shape 65"/>
        <p:cNvGrpSpPr/>
        <p:nvPr/>
      </p:nvGrpSpPr>
      <p:grpSpPr>
        <a:xfrm>
          <a:off x="0" y="0"/>
          <a:ext cx="0" cy="0"/>
          <a:chOff x="0" y="0"/>
          <a:chExt cx="0" cy="0"/>
        </a:xfrm>
      </p:grpSpPr>
      <p:pic>
        <p:nvPicPr>
          <p:cNvPr id="66" name="Google Shape;66;g2e9c0e685a9_0_406"/>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67" name="Google Shape;67;g2e9c0e685a9_0_40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68" name="Google Shape;68;g2e9c0e685a9_0_40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69"/>
        <p:cNvGrpSpPr/>
        <p:nvPr/>
      </p:nvGrpSpPr>
      <p:grpSpPr>
        <a:xfrm>
          <a:off x="0" y="0"/>
          <a:ext cx="0" cy="0"/>
          <a:chOff x="0" y="0"/>
          <a:chExt cx="0" cy="0"/>
        </a:xfrm>
      </p:grpSpPr>
      <p:sp>
        <p:nvSpPr>
          <p:cNvPr id="70" name="Google Shape;70;g2e9c0e685a9_0_4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g2e9c0e685a9_0_410"/>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72" name="Google Shape;72;g2e9c0e685a9_0_410"/>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_1">
    <p:spTree>
      <p:nvGrpSpPr>
        <p:cNvPr id="1" name="Shape 73"/>
        <p:cNvGrpSpPr/>
        <p:nvPr/>
      </p:nvGrpSpPr>
      <p:grpSpPr>
        <a:xfrm>
          <a:off x="0" y="0"/>
          <a:ext cx="0" cy="0"/>
          <a:chOff x="0" y="0"/>
          <a:chExt cx="0" cy="0"/>
        </a:xfrm>
      </p:grpSpPr>
      <p:sp>
        <p:nvSpPr>
          <p:cNvPr id="74" name="Google Shape;74;g2e9c0e685a9_0_4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g2e9c0e685a9_0_414"/>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76" name="Google Shape;76;g2e9c0e685a9_0_414"/>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77" name="Google Shape;77;g2e9c0e685a9_0_414"/>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78" name="Google Shape;78;g2e9c0e685a9_0_41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79" name="Google Shape;79;g2e9c0e685a9_0_414"/>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80" name="Google Shape;80;g2e9c0e685a9_0_414"/>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81" name="Google Shape;81;g2e9c0e685a9_0_41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2">
    <p:spTree>
      <p:nvGrpSpPr>
        <p:cNvPr id="1" name="Shape 82"/>
        <p:cNvGrpSpPr/>
        <p:nvPr/>
      </p:nvGrpSpPr>
      <p:grpSpPr>
        <a:xfrm>
          <a:off x="0" y="0"/>
          <a:ext cx="0" cy="0"/>
          <a:chOff x="0" y="0"/>
          <a:chExt cx="0" cy="0"/>
        </a:xfrm>
      </p:grpSpPr>
      <p:pic>
        <p:nvPicPr>
          <p:cNvPr id="83" name="Google Shape;83;g2e9c0e685a9_0_423"/>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84" name="Google Shape;84;g2e9c0e685a9_0_42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85" name="Google Shape;85;g2e9c0e685a9_0_423"/>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86" name="Google Shape;86;g2e9c0e685a9_0_423"/>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87" name="Google Shape;87;g2e9c0e685a9_0_423"/>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88" name="Google Shape;88;g2e9c0e685a9_0_42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9"/>
        <p:cNvGrpSpPr/>
        <p:nvPr/>
      </p:nvGrpSpPr>
      <p:grpSpPr>
        <a:xfrm>
          <a:off x="0" y="0"/>
          <a:ext cx="0" cy="0"/>
          <a:chOff x="0" y="0"/>
          <a:chExt cx="0" cy="0"/>
        </a:xfrm>
      </p:grpSpPr>
      <p:sp>
        <p:nvSpPr>
          <p:cNvPr id="90" name="Google Shape;90;g2eb93dc5e46_0_3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g2eb93dc5e46_0_352"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g2eb93dc5e46_0_35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3" name="Google Shape;93;g2eb93dc5e46_0_35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94" name="Google Shape;94;g2eb93dc5e46_0_352"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95" name="Google Shape;95;g2eb93dc5e46_0_352"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96" name="Google Shape;96;g2eb93dc5e46_0_352"/>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7" name="Google Shape;97;g2eb93dc5e46_0_352"/>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98"/>
        <p:cNvGrpSpPr/>
        <p:nvPr/>
      </p:nvGrpSpPr>
      <p:grpSpPr>
        <a:xfrm>
          <a:off x="0" y="0"/>
          <a:ext cx="0" cy="0"/>
          <a:chOff x="0" y="0"/>
          <a:chExt cx="0" cy="0"/>
        </a:xfrm>
      </p:grpSpPr>
      <p:pic>
        <p:nvPicPr>
          <p:cNvPr id="99" name="Google Shape;99;g2eb93dc5e46_0_75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00" name="Google Shape;100;g2eb93dc5e46_0_751"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01" name="Google Shape;101;g2eb93dc5e46_0_75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2" name="Google Shape;102;g2eb93dc5e46_0_75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3" name="Google Shape;103;g2eb93dc5e46_0_75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04" name="Google Shape;104;g2eb93dc5e46_0_75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05" name="Google Shape;105;g2eb93dc5e46_0_7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6" name="Google Shape;106;g2eb93dc5e46_0_751"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g2e9c0e685a9_0_3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g2e9c0e685a9_0_3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07"/>
        <p:cNvGrpSpPr/>
        <p:nvPr/>
      </p:nvGrpSpPr>
      <p:grpSpPr>
        <a:xfrm>
          <a:off x="0" y="0"/>
          <a:ext cx="0" cy="0"/>
          <a:chOff x="0" y="0"/>
          <a:chExt cx="0" cy="0"/>
        </a:xfrm>
      </p:grpSpPr>
      <p:pic>
        <p:nvPicPr>
          <p:cNvPr id="108" name="Google Shape;108;g2eb93dc5e46_0_7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09" name="Google Shape;109;g2eb93dc5e46_0_760"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10" name="Google Shape;110;g2eb93dc5e46_0_76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1" name="Google Shape;111;g2eb93dc5e46_0_76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2" name="Google Shape;112;g2eb93dc5e46_0_76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13" name="Google Shape;113;g2eb93dc5e46_0_7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g2eb93dc5e46_0_76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15"/>
        <p:cNvGrpSpPr/>
        <p:nvPr/>
      </p:nvGrpSpPr>
      <p:grpSpPr>
        <a:xfrm>
          <a:off x="0" y="0"/>
          <a:ext cx="0" cy="0"/>
          <a:chOff x="0" y="0"/>
          <a:chExt cx="0" cy="0"/>
        </a:xfrm>
      </p:grpSpPr>
      <p:pic>
        <p:nvPicPr>
          <p:cNvPr id="116" name="Google Shape;116;g2eb93dc5e46_0_76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g2eb93dc5e46_0_76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8" name="Google Shape;118;g2eb93dc5e46_0_7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119" name="Google Shape;119;g2eb93dc5e46_0_76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0"/>
        <p:cNvGrpSpPr/>
        <p:nvPr/>
      </p:nvGrpSpPr>
      <p:grpSpPr>
        <a:xfrm>
          <a:off x="0" y="0"/>
          <a:ext cx="0" cy="0"/>
          <a:chOff x="0" y="0"/>
          <a:chExt cx="0" cy="0"/>
        </a:xfrm>
      </p:grpSpPr>
      <p:pic>
        <p:nvPicPr>
          <p:cNvPr id="121" name="Google Shape;121;g2eb93dc5e46_0_77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g2eb93dc5e46_0_77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3" name="Google Shape;123;g2eb93dc5e46_0_7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g2eb93dc5e46_0_77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5"/>
        <p:cNvGrpSpPr/>
        <p:nvPr/>
      </p:nvGrpSpPr>
      <p:grpSpPr>
        <a:xfrm>
          <a:off x="0" y="0"/>
          <a:ext cx="0" cy="0"/>
          <a:chOff x="0" y="0"/>
          <a:chExt cx="0" cy="0"/>
        </a:xfrm>
      </p:grpSpPr>
      <p:pic>
        <p:nvPicPr>
          <p:cNvPr id="126" name="Google Shape;126;g2eb93dc5e46_0_77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g2eb93dc5e46_0_77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8" name="Google Shape;128;g2eb93dc5e46_0_7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129" name="Google Shape;129;g2eb93dc5e46_0_77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30"/>
        <p:cNvGrpSpPr/>
        <p:nvPr/>
      </p:nvGrpSpPr>
      <p:grpSpPr>
        <a:xfrm>
          <a:off x="0" y="0"/>
          <a:ext cx="0" cy="0"/>
          <a:chOff x="0" y="0"/>
          <a:chExt cx="0" cy="0"/>
        </a:xfrm>
      </p:grpSpPr>
      <p:pic>
        <p:nvPicPr>
          <p:cNvPr id="131" name="Google Shape;131;g2eb93dc5e46_0_783"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g2eb93dc5e46_0_78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3" name="Google Shape;133;g2eb93dc5e46_0_78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g2eb93dc5e46_0_78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35"/>
        <p:cNvGrpSpPr/>
        <p:nvPr/>
      </p:nvGrpSpPr>
      <p:grpSpPr>
        <a:xfrm>
          <a:off x="0" y="0"/>
          <a:ext cx="0" cy="0"/>
          <a:chOff x="0" y="0"/>
          <a:chExt cx="0" cy="0"/>
        </a:xfrm>
      </p:grpSpPr>
      <p:pic>
        <p:nvPicPr>
          <p:cNvPr id="136" name="Google Shape;136;g2eb93dc5e46_0_78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g2eb93dc5e46_0_78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8" name="Google Shape;138;g2eb93dc5e46_0_78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39" name="Google Shape;139;g2eb93dc5e46_0_78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40"/>
        <p:cNvGrpSpPr/>
        <p:nvPr/>
      </p:nvGrpSpPr>
      <p:grpSpPr>
        <a:xfrm>
          <a:off x="0" y="0"/>
          <a:ext cx="0" cy="0"/>
          <a:chOff x="0" y="0"/>
          <a:chExt cx="0" cy="0"/>
        </a:xfrm>
      </p:grpSpPr>
      <p:pic>
        <p:nvPicPr>
          <p:cNvPr id="141" name="Google Shape;141;g2eb93dc5e46_0_79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2" name="Google Shape;142;g2eb93dc5e46_0_79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3" name="Google Shape;143;g2eb93dc5e46_0_7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4" name="Google Shape;144;g2eb93dc5e46_0_79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45"/>
        <p:cNvGrpSpPr/>
        <p:nvPr/>
      </p:nvGrpSpPr>
      <p:grpSpPr>
        <a:xfrm>
          <a:off x="0" y="0"/>
          <a:ext cx="0" cy="0"/>
          <a:chOff x="0" y="0"/>
          <a:chExt cx="0" cy="0"/>
        </a:xfrm>
      </p:grpSpPr>
      <p:pic>
        <p:nvPicPr>
          <p:cNvPr id="146" name="Google Shape;146;g2eb93dc5e46_0_79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47" name="Google Shape;147;g2eb93dc5e46_0_79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8" name="Google Shape;148;g2eb93dc5e46_0_7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149" name="Google Shape;149;g2eb93dc5e46_0_79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50"/>
        <p:cNvGrpSpPr/>
        <p:nvPr/>
      </p:nvGrpSpPr>
      <p:grpSpPr>
        <a:xfrm>
          <a:off x="0" y="0"/>
          <a:ext cx="0" cy="0"/>
          <a:chOff x="0" y="0"/>
          <a:chExt cx="0" cy="0"/>
        </a:xfrm>
      </p:grpSpPr>
      <p:pic>
        <p:nvPicPr>
          <p:cNvPr id="151" name="Google Shape;151;g2eb93dc5e46_0_80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52" name="Google Shape;152;g2eb93dc5e46_0_80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g2eb93dc5e46_0_80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4" name="Google Shape;154;g2eb93dc5e46_0_80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55"/>
        <p:cNvGrpSpPr/>
        <p:nvPr/>
      </p:nvGrpSpPr>
      <p:grpSpPr>
        <a:xfrm>
          <a:off x="0" y="0"/>
          <a:ext cx="0" cy="0"/>
          <a:chOff x="0" y="0"/>
          <a:chExt cx="0" cy="0"/>
        </a:xfrm>
      </p:grpSpPr>
      <p:pic>
        <p:nvPicPr>
          <p:cNvPr id="156" name="Google Shape;156;g2eb93dc5e46_0_113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57" name="Google Shape;157;g2eb93dc5e46_0_113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58" name="Google Shape;158;g2eb93dc5e46_0_113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59" name="Google Shape;159;g2eb93dc5e46_0_113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60" name="Google Shape;160;g2eb93dc5e46_0_113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61" name="Google Shape;161;g2eb93dc5e46_0_113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62" name="Google Shape;162;g2eb93dc5e46_0_113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63" name="Google Shape;163;g2eb93dc5e46_0_113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g2e9c0e685a9_0_3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g2e9c0e685a9_0_35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g2e9c0e685a9_0_3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_2">
    <p:spTree>
      <p:nvGrpSpPr>
        <p:cNvPr id="1" name="Shape 164"/>
        <p:cNvGrpSpPr/>
        <p:nvPr/>
      </p:nvGrpSpPr>
      <p:grpSpPr>
        <a:xfrm>
          <a:off x="0" y="0"/>
          <a:ext cx="0" cy="0"/>
          <a:chOff x="0" y="0"/>
          <a:chExt cx="0" cy="0"/>
        </a:xfrm>
      </p:grpSpPr>
      <p:pic>
        <p:nvPicPr>
          <p:cNvPr id="165" name="Google Shape;165;g2eb93dc5e46_0_1148"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166" name="Google Shape;166;g2eb93dc5e46_0_114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67" name="Google Shape;167;g2eb93dc5e46_0_114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68" name="Google Shape;168;g2eb93dc5e46_0_114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69" name="Google Shape;169;g2eb93dc5e46_0_114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70" name="Google Shape;170;g2eb93dc5e46_0_114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71" name="Google Shape;171;g2eb93dc5e46_0_114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72" name="Google Shape;172;g2eb93dc5e46_0_114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blue" type="title">
  <p:cSld name="TITLE">
    <p:spTree>
      <p:nvGrpSpPr>
        <p:cNvPr id="1" name="Shape 179"/>
        <p:cNvGrpSpPr/>
        <p:nvPr/>
      </p:nvGrpSpPr>
      <p:grpSpPr>
        <a:xfrm>
          <a:off x="0" y="0"/>
          <a:ext cx="0" cy="0"/>
          <a:chOff x="0" y="0"/>
          <a:chExt cx="0" cy="0"/>
        </a:xfrm>
      </p:grpSpPr>
      <p:sp>
        <p:nvSpPr>
          <p:cNvPr id="180" name="Google Shape;180;g2ebceb9243d_9_4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81" name="Google Shape;181;g2ebceb9243d_9_422"/>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182" name="Google Shape;182;g2ebceb9243d_9_422"/>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183" name="Google Shape;183;g2ebceb9243d_9_422"/>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Clr>
                <a:schemeClr val="lt1"/>
              </a:buClr>
              <a:buSzPts val="2300"/>
              <a:buNone/>
              <a:defRPr sz="23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 name="Google Shape;184;g2ebceb9243d_9_42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5200"/>
              <a:buChar char="○"/>
              <a:defRPr sz="5200"/>
            </a:lvl2pPr>
            <a:lvl3pPr lvl="2" algn="ctr" rtl="0">
              <a:lnSpc>
                <a:spcPct val="100000"/>
              </a:lnSpc>
              <a:spcBef>
                <a:spcPts val="0"/>
              </a:spcBef>
              <a:spcAft>
                <a:spcPts val="0"/>
              </a:spcAft>
              <a:buSzPts val="5200"/>
              <a:buChar char="■"/>
              <a:defRPr sz="5200"/>
            </a:lvl3pPr>
            <a:lvl4pPr lvl="3" algn="ctr" rtl="0">
              <a:lnSpc>
                <a:spcPct val="100000"/>
              </a:lnSpc>
              <a:spcBef>
                <a:spcPts val="0"/>
              </a:spcBef>
              <a:spcAft>
                <a:spcPts val="0"/>
              </a:spcAft>
              <a:buSzPts val="5200"/>
              <a:buChar char="●"/>
              <a:defRPr sz="5200"/>
            </a:lvl4pPr>
            <a:lvl5pPr lvl="4" algn="ctr" rtl="0">
              <a:lnSpc>
                <a:spcPct val="100000"/>
              </a:lnSpc>
              <a:spcBef>
                <a:spcPts val="0"/>
              </a:spcBef>
              <a:spcAft>
                <a:spcPts val="0"/>
              </a:spcAft>
              <a:buSzPts val="5200"/>
              <a:buChar char="○"/>
              <a:defRPr sz="5200"/>
            </a:lvl5pPr>
            <a:lvl6pPr lvl="5" algn="ctr" rtl="0">
              <a:lnSpc>
                <a:spcPct val="100000"/>
              </a:lnSpc>
              <a:spcBef>
                <a:spcPts val="0"/>
              </a:spcBef>
              <a:spcAft>
                <a:spcPts val="0"/>
              </a:spcAft>
              <a:buSzPts val="5200"/>
              <a:buChar char="■"/>
              <a:defRPr sz="5200"/>
            </a:lvl6pPr>
            <a:lvl7pPr lvl="6" algn="ctr" rtl="0">
              <a:lnSpc>
                <a:spcPct val="100000"/>
              </a:lnSpc>
              <a:spcBef>
                <a:spcPts val="0"/>
              </a:spcBef>
              <a:spcAft>
                <a:spcPts val="0"/>
              </a:spcAft>
              <a:buSzPts val="5200"/>
              <a:buChar char="●"/>
              <a:defRPr sz="5200"/>
            </a:lvl7pPr>
            <a:lvl8pPr lvl="7" algn="ctr" rtl="0">
              <a:lnSpc>
                <a:spcPct val="100000"/>
              </a:lnSpc>
              <a:spcBef>
                <a:spcPts val="0"/>
              </a:spcBef>
              <a:spcAft>
                <a:spcPts val="0"/>
              </a:spcAft>
              <a:buSzPts val="5200"/>
              <a:buChar char="○"/>
              <a:defRPr sz="5200"/>
            </a:lvl8pPr>
            <a:lvl9pPr lvl="8" algn="ctr" rtl="0">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image space - blue" type="titleOnly">
  <p:cSld name="TITLE_ONLY">
    <p:spTree>
      <p:nvGrpSpPr>
        <p:cNvPr id="1" name="Shape 185"/>
        <p:cNvGrpSpPr/>
        <p:nvPr/>
      </p:nvGrpSpPr>
      <p:grpSpPr>
        <a:xfrm>
          <a:off x="0" y="0"/>
          <a:ext cx="0" cy="0"/>
          <a:chOff x="0" y="0"/>
          <a:chExt cx="0" cy="0"/>
        </a:xfrm>
      </p:grpSpPr>
      <p:sp>
        <p:nvSpPr>
          <p:cNvPr id="186" name="Google Shape;186;g2ebceb9243d_9_428"/>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g2ebceb9243d_9_428"/>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88" name="Google Shape;188;g2ebceb9243d_9_42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89" name="Google Shape;189;g2ebceb9243d_9_428"/>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190" name="Google Shape;190;g2ebceb9243d_9_428"/>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191" name="Google Shape;191;g2ebceb9243d_9_428"/>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dk1"/>
              </a:buClr>
              <a:buSzPts val="1800"/>
              <a:buChar char="●"/>
              <a:defRPr>
                <a:solidFill>
                  <a:schemeClr val="dk1"/>
                </a:solidFill>
              </a:defRPr>
            </a:lvl1pPr>
            <a:lvl2pPr marL="914400" lvl="1" indent="-330200" algn="l" rtl="0">
              <a:lnSpc>
                <a:spcPct val="115000"/>
              </a:lnSpc>
              <a:spcBef>
                <a:spcPts val="0"/>
              </a:spcBef>
              <a:spcAft>
                <a:spcPts val="0"/>
              </a:spcAft>
              <a:buClr>
                <a:schemeClr val="dk1"/>
              </a:buClr>
              <a:buSzPts val="1600"/>
              <a:buChar char="○"/>
              <a:defRPr sz="1600">
                <a:solidFill>
                  <a:schemeClr val="dk1"/>
                </a:solidFill>
              </a:defRPr>
            </a:lvl2pPr>
            <a:lvl3pPr marL="1371600" lvl="2" indent="-330200" algn="l" rtl="0">
              <a:lnSpc>
                <a:spcPct val="115000"/>
              </a:lnSpc>
              <a:spcBef>
                <a:spcPts val="0"/>
              </a:spcBef>
              <a:spcAft>
                <a:spcPts val="0"/>
              </a:spcAft>
              <a:buClr>
                <a:schemeClr val="dk1"/>
              </a:buClr>
              <a:buSzPts val="1600"/>
              <a:buChar char="■"/>
              <a:defRPr sz="1600">
                <a:solidFill>
                  <a:schemeClr val="dk1"/>
                </a:solidFill>
              </a:defRPr>
            </a:lvl3pPr>
            <a:lvl4pPr marL="1828800" lvl="3" indent="-330200" algn="l" rtl="0">
              <a:lnSpc>
                <a:spcPct val="115000"/>
              </a:lnSpc>
              <a:spcBef>
                <a:spcPts val="0"/>
              </a:spcBef>
              <a:spcAft>
                <a:spcPts val="0"/>
              </a:spcAft>
              <a:buClr>
                <a:schemeClr val="dk1"/>
              </a:buClr>
              <a:buSzPts val="1600"/>
              <a:buChar char="●"/>
              <a:defRPr sz="1600">
                <a:solidFill>
                  <a:schemeClr val="dk1"/>
                </a:solidFill>
              </a:defRPr>
            </a:lvl4pPr>
            <a:lvl5pPr marL="2286000" lvl="4" indent="-330200" algn="l" rtl="0">
              <a:lnSpc>
                <a:spcPct val="115000"/>
              </a:lnSpc>
              <a:spcBef>
                <a:spcPts val="0"/>
              </a:spcBef>
              <a:spcAft>
                <a:spcPts val="0"/>
              </a:spcAft>
              <a:buClr>
                <a:schemeClr val="dk1"/>
              </a:buClr>
              <a:buSzPts val="1600"/>
              <a:buChar char="○"/>
              <a:defRPr sz="1600">
                <a:solidFill>
                  <a:schemeClr val="dk1"/>
                </a:solidFill>
              </a:defRPr>
            </a:lvl5pPr>
            <a:lvl6pPr marL="2743200" lvl="5" indent="-330200" algn="l" rtl="0">
              <a:lnSpc>
                <a:spcPct val="115000"/>
              </a:lnSpc>
              <a:spcBef>
                <a:spcPts val="0"/>
              </a:spcBef>
              <a:spcAft>
                <a:spcPts val="0"/>
              </a:spcAft>
              <a:buClr>
                <a:schemeClr val="dk1"/>
              </a:buClr>
              <a:buSzPts val="1600"/>
              <a:buChar char="■"/>
              <a:defRPr sz="1600">
                <a:solidFill>
                  <a:schemeClr val="dk1"/>
                </a:solidFill>
              </a:defRPr>
            </a:lvl6pPr>
            <a:lvl7pPr marL="3200400" lvl="6" indent="-330200" algn="l" rtl="0">
              <a:lnSpc>
                <a:spcPct val="115000"/>
              </a:lnSpc>
              <a:spcBef>
                <a:spcPts val="0"/>
              </a:spcBef>
              <a:spcAft>
                <a:spcPts val="0"/>
              </a:spcAft>
              <a:buClr>
                <a:schemeClr val="dk1"/>
              </a:buClr>
              <a:buSzPts val="1600"/>
              <a:buChar char="●"/>
              <a:defRPr sz="1600">
                <a:solidFill>
                  <a:schemeClr val="dk1"/>
                </a:solidFill>
              </a:defRPr>
            </a:lvl7pPr>
            <a:lvl8pPr marL="3657600" lvl="7" indent="-330200" algn="l" rtl="0">
              <a:lnSpc>
                <a:spcPct val="115000"/>
              </a:lnSpc>
              <a:spcBef>
                <a:spcPts val="0"/>
              </a:spcBef>
              <a:spcAft>
                <a:spcPts val="0"/>
              </a:spcAft>
              <a:buClr>
                <a:schemeClr val="dk1"/>
              </a:buClr>
              <a:buSzPts val="1600"/>
              <a:buChar char="○"/>
              <a:defRPr sz="1600">
                <a:solidFill>
                  <a:schemeClr val="dk1"/>
                </a:solidFill>
              </a:defRPr>
            </a:lvl8pPr>
            <a:lvl9pPr marL="4114800" lvl="8" indent="-330200" algn="l" rtl="0">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92" name="Google Shape;192;g2ebceb9243d_9_42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93" name="Google Shape;193;g2ebceb9243d_9_428"/>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blank" type="twoColTx">
  <p:cSld name="TITLE_AND_TWO_COLUMNS">
    <p:spTree>
      <p:nvGrpSpPr>
        <p:cNvPr id="1" name="Shape 194"/>
        <p:cNvGrpSpPr/>
        <p:nvPr/>
      </p:nvGrpSpPr>
      <p:grpSpPr>
        <a:xfrm>
          <a:off x="0" y="0"/>
          <a:ext cx="0" cy="0"/>
          <a:chOff x="0" y="0"/>
          <a:chExt cx="0" cy="0"/>
        </a:xfrm>
      </p:grpSpPr>
      <p:pic>
        <p:nvPicPr>
          <p:cNvPr id="195" name="Google Shape;195;g2ebceb9243d_9_437"/>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196" name="Google Shape;196;g2ebceb9243d_9_43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97" name="Google Shape;197;g2ebceb9243d_9_43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 with header/logo - blue" type="secHead">
  <p:cSld name="SECTION_HEADER">
    <p:spTree>
      <p:nvGrpSpPr>
        <p:cNvPr id="1" name="Shape 198"/>
        <p:cNvGrpSpPr/>
        <p:nvPr/>
      </p:nvGrpSpPr>
      <p:grpSpPr>
        <a:xfrm>
          <a:off x="0" y="0"/>
          <a:ext cx="0" cy="0"/>
          <a:chOff x="0" y="0"/>
          <a:chExt cx="0" cy="0"/>
        </a:xfrm>
      </p:grpSpPr>
      <p:pic>
        <p:nvPicPr>
          <p:cNvPr id="199" name="Google Shape;199;g2ebceb9243d_9_441"/>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200" name="Google Shape;200;g2ebceb9243d_9_44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01" name="Google Shape;201;g2ebceb9243d_9_441"/>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202" name="Google Shape;202;g2ebceb9243d_9_441"/>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03" name="Google Shape;203;g2ebceb9243d_9_441"/>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204" name="Google Shape;204;g2ebceb9243d_9_441"/>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205"/>
        <p:cNvGrpSpPr/>
        <p:nvPr/>
      </p:nvGrpSpPr>
      <p:grpSpPr>
        <a:xfrm>
          <a:off x="0" y="0"/>
          <a:ext cx="0" cy="0"/>
          <a:chOff x="0" y="0"/>
          <a:chExt cx="0" cy="0"/>
        </a:xfrm>
      </p:grpSpPr>
      <p:sp>
        <p:nvSpPr>
          <p:cNvPr id="206" name="Google Shape;206;g2ebceb9243d_9_4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07" name="Google Shape;207;g2ebceb9243d_9_448"/>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208" name="Google Shape;208;g2ebceb9243d_9_448"/>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9"/>
        <p:cNvGrpSpPr/>
        <p:nvPr/>
      </p:nvGrpSpPr>
      <p:grpSpPr>
        <a:xfrm>
          <a:off x="0" y="0"/>
          <a:ext cx="0" cy="0"/>
          <a:chOff x="0" y="0"/>
          <a:chExt cx="0" cy="0"/>
        </a:xfrm>
      </p:grpSpPr>
      <p:sp>
        <p:nvSpPr>
          <p:cNvPr id="210" name="Google Shape;210;g2ebceb9243d_9_452"/>
          <p:cNvSpPr txBox="1">
            <a:spLocks noGrp="1"/>
          </p:cNvSpPr>
          <p:nvPr>
            <p:ph type="body" idx="1"/>
          </p:nvPr>
        </p:nvSpPr>
        <p:spPr>
          <a:xfrm>
            <a:off x="628650" y="1165860"/>
            <a:ext cx="3886200" cy="32634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SzPts val="1800"/>
              <a:buChar char="●"/>
              <a:defRPr sz="1800"/>
            </a:lvl1pPr>
            <a:lvl2pPr marL="914400" lvl="1" indent="-317500" algn="l" rtl="0">
              <a:lnSpc>
                <a:spcPct val="115000"/>
              </a:lnSpc>
              <a:spcBef>
                <a:spcPts val="0"/>
              </a:spcBef>
              <a:spcAft>
                <a:spcPts val="0"/>
              </a:spcAft>
              <a:buSzPts val="1400"/>
              <a:buChar char="○"/>
              <a:defRPr sz="1500"/>
            </a:lvl2pPr>
            <a:lvl3pPr marL="1371600" lvl="2" indent="-317500" algn="l" rtl="0">
              <a:lnSpc>
                <a:spcPct val="115000"/>
              </a:lnSpc>
              <a:spcBef>
                <a:spcPts val="0"/>
              </a:spcBef>
              <a:spcAft>
                <a:spcPts val="0"/>
              </a:spcAft>
              <a:buSzPts val="1400"/>
              <a:buChar char="■"/>
              <a:defRPr sz="1350"/>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211" name="Google Shape;211;g2ebceb9243d_9_452"/>
          <p:cNvSpPr txBox="1">
            <a:spLocks noGrp="1"/>
          </p:cNvSpPr>
          <p:nvPr>
            <p:ph type="body" idx="2"/>
          </p:nvPr>
        </p:nvSpPr>
        <p:spPr>
          <a:xfrm>
            <a:off x="4629150" y="1165860"/>
            <a:ext cx="3886200" cy="32634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SzPts val="1800"/>
              <a:buChar char="●"/>
              <a:defRPr sz="1800"/>
            </a:lvl1pPr>
            <a:lvl2pPr marL="914400" lvl="1" indent="-317500" algn="l" rtl="0">
              <a:lnSpc>
                <a:spcPct val="115000"/>
              </a:lnSpc>
              <a:spcBef>
                <a:spcPts val="0"/>
              </a:spcBef>
              <a:spcAft>
                <a:spcPts val="0"/>
              </a:spcAft>
              <a:buSzPts val="1400"/>
              <a:buChar char="○"/>
              <a:defRPr sz="1500"/>
            </a:lvl2pPr>
            <a:lvl3pPr marL="1371600" lvl="2" indent="-317500" algn="l" rtl="0">
              <a:lnSpc>
                <a:spcPct val="115000"/>
              </a:lnSpc>
              <a:spcBef>
                <a:spcPts val="0"/>
              </a:spcBef>
              <a:spcAft>
                <a:spcPts val="0"/>
              </a:spcAft>
              <a:buSzPts val="1400"/>
              <a:buChar char="■"/>
              <a:defRPr sz="1350"/>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pic>
        <p:nvPicPr>
          <p:cNvPr id="212" name="Google Shape;212;g2ebceb9243d_9_452"/>
          <p:cNvPicPr preferRelativeResize="0"/>
          <p:nvPr/>
        </p:nvPicPr>
        <p:blipFill rotWithShape="1">
          <a:blip r:embed="rId2">
            <a:alphaModFix/>
          </a:blip>
          <a:srcRect/>
          <a:stretch/>
        </p:blipFill>
        <p:spPr>
          <a:xfrm>
            <a:off x="8086705" y="4629151"/>
            <a:ext cx="857291" cy="364739"/>
          </a:xfrm>
          <a:prstGeom prst="rect">
            <a:avLst/>
          </a:prstGeom>
          <a:noFill/>
          <a:ln>
            <a:noFill/>
          </a:ln>
        </p:spPr>
      </p:pic>
      <p:sp>
        <p:nvSpPr>
          <p:cNvPr id="213" name="Google Shape;213;g2ebceb9243d_9_452"/>
          <p:cNvSpPr txBox="1">
            <a:spLocks noGrp="1"/>
          </p:cNvSpPr>
          <p:nvPr>
            <p:ph type="sldNum" idx="12"/>
          </p:nvPr>
        </p:nvSpPr>
        <p:spPr>
          <a:xfrm>
            <a:off x="249655" y="4767263"/>
            <a:ext cx="2057400" cy="273900"/>
          </a:xfrm>
          <a:prstGeom prst="rect">
            <a:avLst/>
          </a:prstGeom>
          <a:noFill/>
          <a:ln>
            <a:noFill/>
          </a:ln>
        </p:spPr>
        <p:txBody>
          <a:bodyPr spcFirstLastPara="1" wrap="square" lIns="91425" tIns="91425" rIns="91425" bIns="91425" anchor="t" anchorCtr="0">
            <a:noAutofit/>
          </a:bodyPr>
          <a:lstStyle>
            <a:lvl1pPr marL="0" lvl="0"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1pPr>
            <a:lvl2pPr marL="0" lvl="1"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2pPr>
            <a:lvl3pPr marL="0" lvl="2"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3pPr>
            <a:lvl4pPr marL="0" lvl="3"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4pPr>
            <a:lvl5pPr marL="0" lvl="4"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5pPr>
            <a:lvl6pPr marL="0" lvl="5"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6pPr>
            <a:lvl7pPr marL="0" lvl="6"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7pPr>
            <a:lvl8pPr marL="0" lvl="7"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8pPr>
            <a:lvl9pPr marL="0" lvl="8" indent="0" algn="l" rtl="0">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14" name="Google Shape;214;g2ebceb9243d_9_452"/>
          <p:cNvPicPr preferRelativeResize="0"/>
          <p:nvPr/>
        </p:nvPicPr>
        <p:blipFill rotWithShape="1">
          <a:blip r:embed="rId3">
            <a:alphaModFix/>
          </a:blip>
          <a:srcRect/>
          <a:stretch/>
        </p:blipFill>
        <p:spPr>
          <a:xfrm>
            <a:off x="6" y="1"/>
            <a:ext cx="9143990" cy="914399"/>
          </a:xfrm>
          <a:prstGeom prst="rect">
            <a:avLst/>
          </a:prstGeom>
          <a:noFill/>
          <a:ln>
            <a:noFill/>
          </a:ln>
        </p:spPr>
      </p:pic>
      <p:sp>
        <p:nvSpPr>
          <p:cNvPr id="215" name="Google Shape;215;g2ebceb9243d_9_452"/>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400"/>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slide with small image">
  <p:cSld name="SECTION_HEADER_3">
    <p:spTree>
      <p:nvGrpSpPr>
        <p:cNvPr id="1" name="Shape 216"/>
        <p:cNvGrpSpPr/>
        <p:nvPr/>
      </p:nvGrpSpPr>
      <p:grpSpPr>
        <a:xfrm>
          <a:off x="0" y="0"/>
          <a:ext cx="0" cy="0"/>
          <a:chOff x="0" y="0"/>
          <a:chExt cx="0" cy="0"/>
        </a:xfrm>
      </p:grpSpPr>
      <p:pic>
        <p:nvPicPr>
          <p:cNvPr id="217" name="Google Shape;217;g2ebceb9243d_9_459"/>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218" name="Google Shape;218;g2ebceb9243d_9_459"/>
          <p:cNvSpPr txBox="1">
            <a:spLocks noGrp="1"/>
          </p:cNvSpPr>
          <p:nvPr>
            <p:ph type="title"/>
          </p:nvPr>
        </p:nvSpPr>
        <p:spPr>
          <a:xfrm>
            <a:off x="213075" y="228600"/>
            <a:ext cx="79335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19" name="Google Shape;219;g2ebceb9243d_9_459"/>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220" name="Google Shape;220;g2ebceb9243d_9_459"/>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21" name="Google Shape;221;g2ebceb9243d_9_459"/>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222" name="Google Shape;222;g2ebceb9243d_9_45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23" name="Google Shape;223;g2ebceb9243d_9_459"/>
          <p:cNvSpPr>
            <a:spLocks noGrp="1"/>
          </p:cNvSpPr>
          <p:nvPr>
            <p:ph type="pic" idx="2"/>
          </p:nvPr>
        </p:nvSpPr>
        <p:spPr>
          <a:xfrm>
            <a:off x="8290775" y="71475"/>
            <a:ext cx="774300" cy="7743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heckmark - blue">
  <p:cSld name="SECTION_HEADER_2">
    <p:spTree>
      <p:nvGrpSpPr>
        <p:cNvPr id="1" name="Shape 224"/>
        <p:cNvGrpSpPr/>
        <p:nvPr/>
      </p:nvGrpSpPr>
      <p:grpSpPr>
        <a:xfrm>
          <a:off x="0" y="0"/>
          <a:ext cx="0" cy="0"/>
          <a:chOff x="0" y="0"/>
          <a:chExt cx="0" cy="0"/>
        </a:xfrm>
      </p:grpSpPr>
      <p:pic>
        <p:nvPicPr>
          <p:cNvPr id="225" name="Google Shape;225;g2ebceb9243d_9_46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226" name="Google Shape;226;g2ebceb9243d_9_46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27" name="Google Shape;227;g2ebceb9243d_9_467"/>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28" name="Google Shape;228;g2ebceb9243d_9_46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229" name="Google Shape;229;g2ebceb9243d_9_467"/>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30" name="Google Shape;230;g2ebceb9243d_9_467"/>
          <p:cNvPicPr preferRelativeResize="0"/>
          <p:nvPr/>
        </p:nvPicPr>
        <p:blipFill rotWithShape="1">
          <a:blip r:embed="rId4">
            <a:alphaModFix/>
          </a:blip>
          <a:srcRect/>
          <a:stretch/>
        </p:blipFill>
        <p:spPr>
          <a:xfrm>
            <a:off x="461400" y="2561763"/>
            <a:ext cx="410276" cy="410276"/>
          </a:xfrm>
          <a:prstGeom prst="rect">
            <a:avLst/>
          </a:prstGeom>
          <a:noFill/>
          <a:ln>
            <a:noFill/>
          </a:ln>
        </p:spPr>
      </p:pic>
      <p:pic>
        <p:nvPicPr>
          <p:cNvPr id="231" name="Google Shape;231;g2ebceb9243d_9_467"/>
          <p:cNvPicPr preferRelativeResize="0"/>
          <p:nvPr/>
        </p:nvPicPr>
        <p:blipFill rotWithShape="1">
          <a:blip r:embed="rId4">
            <a:alphaModFix/>
          </a:blip>
          <a:srcRect/>
          <a:stretch/>
        </p:blipFill>
        <p:spPr>
          <a:xfrm>
            <a:off x="461400" y="1996288"/>
            <a:ext cx="410276" cy="410276"/>
          </a:xfrm>
          <a:prstGeom prst="rect">
            <a:avLst/>
          </a:prstGeom>
          <a:noFill/>
          <a:ln>
            <a:noFill/>
          </a:ln>
        </p:spPr>
      </p:pic>
      <p:sp>
        <p:nvSpPr>
          <p:cNvPr id="232" name="Google Shape;232;g2ebceb9243d_9_467"/>
          <p:cNvSpPr txBox="1">
            <a:spLocks noGrp="1"/>
          </p:cNvSpPr>
          <p:nvPr>
            <p:ph type="title" idx="2"/>
          </p:nvPr>
        </p:nvSpPr>
        <p:spPr>
          <a:xfrm>
            <a:off x="461400" y="1143000"/>
            <a:ext cx="7685400" cy="322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a:latin typeface="Calibri"/>
                <a:ea typeface="Calibri"/>
                <a:cs typeface="Calibri"/>
                <a:sym typeface="Calibri"/>
              </a:defRPr>
            </a:lvl2pPr>
            <a:lvl3pPr lvl="2" algn="l" rtl="0">
              <a:lnSpc>
                <a:spcPct val="100000"/>
              </a:lnSpc>
              <a:spcBef>
                <a:spcPts val="0"/>
              </a:spcBef>
              <a:spcAft>
                <a:spcPts val="0"/>
              </a:spcAft>
              <a:buSzPts val="1400"/>
              <a:buNone/>
              <a:defRPr>
                <a:latin typeface="Calibri"/>
                <a:ea typeface="Calibri"/>
                <a:cs typeface="Calibri"/>
                <a:sym typeface="Calibri"/>
              </a:defRPr>
            </a:lvl3pPr>
            <a:lvl4pPr lvl="3" algn="l" rtl="0">
              <a:lnSpc>
                <a:spcPct val="100000"/>
              </a:lnSpc>
              <a:spcBef>
                <a:spcPts val="0"/>
              </a:spcBef>
              <a:spcAft>
                <a:spcPts val="0"/>
              </a:spcAft>
              <a:buSzPts val="1400"/>
              <a:buNone/>
              <a:defRPr>
                <a:latin typeface="Calibri"/>
                <a:ea typeface="Calibri"/>
                <a:cs typeface="Calibri"/>
                <a:sym typeface="Calibri"/>
              </a:defRPr>
            </a:lvl4pPr>
            <a:lvl5pPr lvl="4" algn="l" rtl="0">
              <a:lnSpc>
                <a:spcPct val="100000"/>
              </a:lnSpc>
              <a:spcBef>
                <a:spcPts val="0"/>
              </a:spcBef>
              <a:spcAft>
                <a:spcPts val="0"/>
              </a:spcAft>
              <a:buSzPts val="1400"/>
              <a:buNone/>
              <a:defRPr>
                <a:latin typeface="Calibri"/>
                <a:ea typeface="Calibri"/>
                <a:cs typeface="Calibri"/>
                <a:sym typeface="Calibri"/>
              </a:defRPr>
            </a:lvl5pPr>
            <a:lvl6pPr lvl="5" algn="l" rtl="0">
              <a:lnSpc>
                <a:spcPct val="100000"/>
              </a:lnSpc>
              <a:spcBef>
                <a:spcPts val="0"/>
              </a:spcBef>
              <a:spcAft>
                <a:spcPts val="0"/>
              </a:spcAft>
              <a:buSzPts val="1400"/>
              <a:buNone/>
              <a:defRPr>
                <a:latin typeface="Calibri"/>
                <a:ea typeface="Calibri"/>
                <a:cs typeface="Calibri"/>
                <a:sym typeface="Calibri"/>
              </a:defRPr>
            </a:lvl6pPr>
            <a:lvl7pPr lvl="6" algn="l" rtl="0">
              <a:lnSpc>
                <a:spcPct val="100000"/>
              </a:lnSpc>
              <a:spcBef>
                <a:spcPts val="0"/>
              </a:spcBef>
              <a:spcAft>
                <a:spcPts val="0"/>
              </a:spcAft>
              <a:buSzPts val="1400"/>
              <a:buNone/>
              <a:defRPr>
                <a:latin typeface="Calibri"/>
                <a:ea typeface="Calibri"/>
                <a:cs typeface="Calibri"/>
                <a:sym typeface="Calibri"/>
              </a:defRPr>
            </a:lvl7pPr>
            <a:lvl8pPr lvl="7" algn="l" rtl="0">
              <a:lnSpc>
                <a:spcPct val="100000"/>
              </a:lnSpc>
              <a:spcBef>
                <a:spcPts val="0"/>
              </a:spcBef>
              <a:spcAft>
                <a:spcPts val="0"/>
              </a:spcAft>
              <a:buSzPts val="1400"/>
              <a:buNone/>
              <a:defRPr>
                <a:latin typeface="Calibri"/>
                <a:ea typeface="Calibri"/>
                <a:cs typeface="Calibri"/>
                <a:sym typeface="Calibri"/>
              </a:defRPr>
            </a:lvl8pPr>
            <a:lvl9pPr lvl="8" algn="l" rtl="0">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233" name="Google Shape;233;g2ebceb9243d_9_467"/>
          <p:cNvSpPr txBox="1">
            <a:spLocks noGrp="1"/>
          </p:cNvSpPr>
          <p:nvPr>
            <p:ph type="subTitle" idx="1"/>
          </p:nvPr>
        </p:nvSpPr>
        <p:spPr>
          <a:xfrm>
            <a:off x="1005250" y="2040025"/>
            <a:ext cx="5891400" cy="3228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SzPts val="1800"/>
              <a:buNone/>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
        <p:nvSpPr>
          <p:cNvPr id="234" name="Google Shape;234;g2ebceb9243d_9_467"/>
          <p:cNvSpPr txBox="1">
            <a:spLocks noGrp="1"/>
          </p:cNvSpPr>
          <p:nvPr>
            <p:ph type="subTitle" idx="3"/>
          </p:nvPr>
        </p:nvSpPr>
        <p:spPr>
          <a:xfrm>
            <a:off x="1005250" y="2605500"/>
            <a:ext cx="5891400" cy="3228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SzPts val="1800"/>
              <a:buNone/>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pic>
        <p:nvPicPr>
          <p:cNvPr id="235" name="Google Shape;235;g2ebceb9243d_9_467"/>
          <p:cNvPicPr preferRelativeResize="0"/>
          <p:nvPr/>
        </p:nvPicPr>
        <p:blipFill rotWithShape="1">
          <a:blip r:embed="rId4">
            <a:alphaModFix/>
          </a:blip>
          <a:srcRect/>
          <a:stretch/>
        </p:blipFill>
        <p:spPr>
          <a:xfrm>
            <a:off x="465600" y="3127238"/>
            <a:ext cx="410276" cy="410276"/>
          </a:xfrm>
          <a:prstGeom prst="rect">
            <a:avLst/>
          </a:prstGeom>
          <a:noFill/>
          <a:ln>
            <a:noFill/>
          </a:ln>
        </p:spPr>
      </p:pic>
      <p:sp>
        <p:nvSpPr>
          <p:cNvPr id="236" name="Google Shape;236;g2ebceb9243d_9_467"/>
          <p:cNvSpPr txBox="1">
            <a:spLocks noGrp="1"/>
          </p:cNvSpPr>
          <p:nvPr>
            <p:ph type="subTitle" idx="4"/>
          </p:nvPr>
        </p:nvSpPr>
        <p:spPr>
          <a:xfrm>
            <a:off x="1009450" y="3170975"/>
            <a:ext cx="5891400" cy="3228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SzPts val="1800"/>
              <a:buNone/>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slide with header/logo - no text - blue" type="tx">
  <p:cSld name="TITLE_AND_BODY">
    <p:spTree>
      <p:nvGrpSpPr>
        <p:cNvPr id="1" name="Shape 237"/>
        <p:cNvGrpSpPr/>
        <p:nvPr/>
      </p:nvGrpSpPr>
      <p:grpSpPr>
        <a:xfrm>
          <a:off x="0" y="0"/>
          <a:ext cx="0" cy="0"/>
          <a:chOff x="0" y="0"/>
          <a:chExt cx="0" cy="0"/>
        </a:xfrm>
      </p:grpSpPr>
      <p:pic>
        <p:nvPicPr>
          <p:cNvPr id="238" name="Google Shape;238;g2ebceb9243d_9_480"/>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239" name="Google Shape;239;g2ebceb9243d_9_48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40" name="Google Shape;240;g2ebceb9243d_9_48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41" name="Google Shape;241;g2ebceb9243d_9_480"/>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242" name="Google Shape;242;g2ebceb9243d_9_480"/>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g2e9c0e685a9_0_3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g2e9c0e685a9_0_3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g2e9c0e685a9_0_3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g2e9c0e685a9_0_3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rocess slide">
  <p:cSld name="TITLE_AND_TWO_COLUMNS_2">
    <p:spTree>
      <p:nvGrpSpPr>
        <p:cNvPr id="1" name="Shape 243"/>
        <p:cNvGrpSpPr/>
        <p:nvPr/>
      </p:nvGrpSpPr>
      <p:grpSpPr>
        <a:xfrm>
          <a:off x="0" y="0"/>
          <a:ext cx="0" cy="0"/>
          <a:chOff x="0" y="0"/>
          <a:chExt cx="0" cy="0"/>
        </a:xfrm>
      </p:grpSpPr>
      <p:pic>
        <p:nvPicPr>
          <p:cNvPr id="244" name="Google Shape;244;g2ebceb9243d_9_486"/>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245" name="Google Shape;245;g2ebceb9243d_9_48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246" name="Google Shape;246;g2ebceb9243d_9_48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47" name="Google Shape;247;g2ebceb9243d_9_48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48" name="Google Shape;248;g2ebceb9243d_9_486"/>
          <p:cNvSpPr/>
          <p:nvPr/>
        </p:nvSpPr>
        <p:spPr>
          <a:xfrm>
            <a:off x="0" y="1189989"/>
            <a:ext cx="2214600" cy="669000"/>
          </a:xfrm>
          <a:prstGeom prst="homePlate">
            <a:avLst>
              <a:gd name="adj" fmla="val 50000"/>
            </a:avLst>
          </a:prstGeom>
          <a:solidFill>
            <a:srgbClr val="232C6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49" name="Google Shape;249;g2ebceb9243d_9_486"/>
          <p:cNvSpPr/>
          <p:nvPr/>
        </p:nvSpPr>
        <p:spPr>
          <a:xfrm>
            <a:off x="1838325" y="1189775"/>
            <a:ext cx="2064000" cy="669000"/>
          </a:xfrm>
          <a:prstGeom prst="chevron">
            <a:avLst>
              <a:gd name="adj" fmla="val 50000"/>
            </a:avLst>
          </a:prstGeom>
          <a:solidFill>
            <a:srgbClr val="3138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50" name="Google Shape;250;g2ebceb9243d_9_486"/>
          <p:cNvSpPr/>
          <p:nvPr/>
        </p:nvSpPr>
        <p:spPr>
          <a:xfrm>
            <a:off x="3516750" y="1189775"/>
            <a:ext cx="2064000" cy="669000"/>
          </a:xfrm>
          <a:prstGeom prst="chevron">
            <a:avLst>
              <a:gd name="adj" fmla="val 50000"/>
            </a:avLst>
          </a:prstGeom>
          <a:solidFill>
            <a:srgbClr val="434A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51" name="Google Shape;251;g2ebceb9243d_9_486"/>
          <p:cNvSpPr/>
          <p:nvPr/>
        </p:nvSpPr>
        <p:spPr>
          <a:xfrm>
            <a:off x="6874025" y="1189775"/>
            <a:ext cx="2064000" cy="669000"/>
          </a:xfrm>
          <a:prstGeom prst="chevron">
            <a:avLst>
              <a:gd name="adj" fmla="val 50000"/>
            </a:avLst>
          </a:prstGeom>
          <a:solidFill>
            <a:srgbClr val="999E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52" name="Google Shape;252;g2ebceb9243d_9_486"/>
          <p:cNvSpPr/>
          <p:nvPr/>
        </p:nvSpPr>
        <p:spPr>
          <a:xfrm>
            <a:off x="5195350" y="1189775"/>
            <a:ext cx="2064000" cy="669000"/>
          </a:xfrm>
          <a:prstGeom prst="chevron">
            <a:avLst>
              <a:gd name="adj" fmla="val 50000"/>
            </a:avLst>
          </a:prstGeom>
          <a:solidFill>
            <a:srgbClr val="676E9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253" name="Google Shape;253;g2ebceb9243d_9_486"/>
          <p:cNvSpPr txBox="1">
            <a:spLocks noGrp="1"/>
          </p:cNvSpPr>
          <p:nvPr>
            <p:ph type="subTitle" idx="1"/>
          </p:nvPr>
        </p:nvSpPr>
        <p:spPr>
          <a:xfrm>
            <a:off x="2140425" y="2029075"/>
            <a:ext cx="1459800" cy="23622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Clr>
                <a:schemeClr val="dk1"/>
              </a:buClr>
              <a:buSzPts val="1200"/>
              <a:buNone/>
              <a:defRPr sz="12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
        <p:nvSpPr>
          <p:cNvPr id="254" name="Google Shape;254;g2ebceb9243d_9_486"/>
          <p:cNvSpPr txBox="1">
            <a:spLocks noGrp="1"/>
          </p:cNvSpPr>
          <p:nvPr>
            <p:ph type="subTitle" idx="2"/>
          </p:nvPr>
        </p:nvSpPr>
        <p:spPr>
          <a:xfrm>
            <a:off x="3818850" y="2029088"/>
            <a:ext cx="1459800" cy="23622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Clr>
                <a:schemeClr val="dk1"/>
              </a:buClr>
              <a:buSzPts val="1200"/>
              <a:buNone/>
              <a:defRPr sz="12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
        <p:nvSpPr>
          <p:cNvPr id="255" name="Google Shape;255;g2ebceb9243d_9_486"/>
          <p:cNvSpPr txBox="1">
            <a:spLocks noGrp="1"/>
          </p:cNvSpPr>
          <p:nvPr>
            <p:ph type="subTitle" idx="3"/>
          </p:nvPr>
        </p:nvSpPr>
        <p:spPr>
          <a:xfrm>
            <a:off x="5497275" y="2029075"/>
            <a:ext cx="1459800" cy="23622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Clr>
                <a:schemeClr val="dk1"/>
              </a:buClr>
              <a:buSzPts val="1200"/>
              <a:buNone/>
              <a:defRPr sz="12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
        <p:nvSpPr>
          <p:cNvPr id="256" name="Google Shape;256;g2ebceb9243d_9_486"/>
          <p:cNvSpPr txBox="1">
            <a:spLocks noGrp="1"/>
          </p:cNvSpPr>
          <p:nvPr>
            <p:ph type="subTitle" idx="4"/>
          </p:nvPr>
        </p:nvSpPr>
        <p:spPr>
          <a:xfrm>
            <a:off x="7175700" y="2029188"/>
            <a:ext cx="1459800" cy="23622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Clr>
                <a:schemeClr val="dk1"/>
              </a:buClr>
              <a:buSzPts val="1200"/>
              <a:buNone/>
              <a:defRPr sz="12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
        <p:nvSpPr>
          <p:cNvPr id="257" name="Google Shape;257;g2ebceb9243d_9_486"/>
          <p:cNvSpPr txBox="1">
            <a:spLocks noGrp="1"/>
          </p:cNvSpPr>
          <p:nvPr>
            <p:ph type="title" idx="5"/>
          </p:nvPr>
        </p:nvSpPr>
        <p:spPr>
          <a:xfrm>
            <a:off x="333825" y="1340000"/>
            <a:ext cx="1383600" cy="369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800"/>
              <a:buNone/>
              <a:defRPr sz="1400">
                <a:latin typeface="Calibri"/>
                <a:ea typeface="Calibri"/>
                <a:cs typeface="Calibri"/>
                <a:sym typeface="Calibri"/>
              </a:defRPr>
            </a:lvl1pPr>
            <a:lvl2pPr lvl="1" algn="l" rtl="0">
              <a:lnSpc>
                <a:spcPct val="100000"/>
              </a:lnSpc>
              <a:spcBef>
                <a:spcPts val="0"/>
              </a:spcBef>
              <a:spcAft>
                <a:spcPts val="0"/>
              </a:spcAft>
              <a:buSzPts val="1400"/>
              <a:buNone/>
              <a:defRPr>
                <a:latin typeface="Calibri"/>
                <a:ea typeface="Calibri"/>
                <a:cs typeface="Calibri"/>
                <a:sym typeface="Calibri"/>
              </a:defRPr>
            </a:lvl2pPr>
            <a:lvl3pPr lvl="2" algn="l" rtl="0">
              <a:lnSpc>
                <a:spcPct val="100000"/>
              </a:lnSpc>
              <a:spcBef>
                <a:spcPts val="0"/>
              </a:spcBef>
              <a:spcAft>
                <a:spcPts val="0"/>
              </a:spcAft>
              <a:buSzPts val="1400"/>
              <a:buNone/>
              <a:defRPr>
                <a:latin typeface="Calibri"/>
                <a:ea typeface="Calibri"/>
                <a:cs typeface="Calibri"/>
                <a:sym typeface="Calibri"/>
              </a:defRPr>
            </a:lvl3pPr>
            <a:lvl4pPr lvl="3" algn="l" rtl="0">
              <a:lnSpc>
                <a:spcPct val="100000"/>
              </a:lnSpc>
              <a:spcBef>
                <a:spcPts val="0"/>
              </a:spcBef>
              <a:spcAft>
                <a:spcPts val="0"/>
              </a:spcAft>
              <a:buSzPts val="1400"/>
              <a:buNone/>
              <a:defRPr>
                <a:latin typeface="Calibri"/>
                <a:ea typeface="Calibri"/>
                <a:cs typeface="Calibri"/>
                <a:sym typeface="Calibri"/>
              </a:defRPr>
            </a:lvl4pPr>
            <a:lvl5pPr lvl="4" algn="l" rtl="0">
              <a:lnSpc>
                <a:spcPct val="100000"/>
              </a:lnSpc>
              <a:spcBef>
                <a:spcPts val="0"/>
              </a:spcBef>
              <a:spcAft>
                <a:spcPts val="0"/>
              </a:spcAft>
              <a:buSzPts val="1400"/>
              <a:buNone/>
              <a:defRPr>
                <a:latin typeface="Calibri"/>
                <a:ea typeface="Calibri"/>
                <a:cs typeface="Calibri"/>
                <a:sym typeface="Calibri"/>
              </a:defRPr>
            </a:lvl5pPr>
            <a:lvl6pPr lvl="5" algn="l" rtl="0">
              <a:lnSpc>
                <a:spcPct val="100000"/>
              </a:lnSpc>
              <a:spcBef>
                <a:spcPts val="0"/>
              </a:spcBef>
              <a:spcAft>
                <a:spcPts val="0"/>
              </a:spcAft>
              <a:buSzPts val="1400"/>
              <a:buNone/>
              <a:defRPr>
                <a:latin typeface="Calibri"/>
                <a:ea typeface="Calibri"/>
                <a:cs typeface="Calibri"/>
                <a:sym typeface="Calibri"/>
              </a:defRPr>
            </a:lvl6pPr>
            <a:lvl7pPr lvl="6" algn="l" rtl="0">
              <a:lnSpc>
                <a:spcPct val="100000"/>
              </a:lnSpc>
              <a:spcBef>
                <a:spcPts val="0"/>
              </a:spcBef>
              <a:spcAft>
                <a:spcPts val="0"/>
              </a:spcAft>
              <a:buSzPts val="1400"/>
              <a:buNone/>
              <a:defRPr>
                <a:latin typeface="Calibri"/>
                <a:ea typeface="Calibri"/>
                <a:cs typeface="Calibri"/>
                <a:sym typeface="Calibri"/>
              </a:defRPr>
            </a:lvl7pPr>
            <a:lvl8pPr lvl="7" algn="l" rtl="0">
              <a:lnSpc>
                <a:spcPct val="100000"/>
              </a:lnSpc>
              <a:spcBef>
                <a:spcPts val="0"/>
              </a:spcBef>
              <a:spcAft>
                <a:spcPts val="0"/>
              </a:spcAft>
              <a:buSzPts val="1400"/>
              <a:buNone/>
              <a:defRPr>
                <a:latin typeface="Calibri"/>
                <a:ea typeface="Calibri"/>
                <a:cs typeface="Calibri"/>
                <a:sym typeface="Calibri"/>
              </a:defRPr>
            </a:lvl8pPr>
            <a:lvl9pPr lvl="8" algn="l" rtl="0">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258" name="Google Shape;258;g2ebceb9243d_9_486"/>
          <p:cNvSpPr txBox="1">
            <a:spLocks noGrp="1"/>
          </p:cNvSpPr>
          <p:nvPr>
            <p:ph type="title" idx="6"/>
          </p:nvPr>
        </p:nvSpPr>
        <p:spPr>
          <a:xfrm>
            <a:off x="2214600" y="1339775"/>
            <a:ext cx="1459800" cy="369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atin typeface="Calibri"/>
                <a:ea typeface="Calibri"/>
                <a:cs typeface="Calibri"/>
                <a:sym typeface="Calibri"/>
              </a:defRPr>
            </a:lvl2pPr>
            <a:lvl3pPr lvl="2" algn="l" rtl="0">
              <a:lnSpc>
                <a:spcPct val="100000"/>
              </a:lnSpc>
              <a:spcBef>
                <a:spcPts val="0"/>
              </a:spcBef>
              <a:spcAft>
                <a:spcPts val="0"/>
              </a:spcAft>
              <a:buSzPts val="1400"/>
              <a:buNone/>
              <a:defRPr>
                <a:latin typeface="Calibri"/>
                <a:ea typeface="Calibri"/>
                <a:cs typeface="Calibri"/>
                <a:sym typeface="Calibri"/>
              </a:defRPr>
            </a:lvl3pPr>
            <a:lvl4pPr lvl="3" algn="l" rtl="0">
              <a:lnSpc>
                <a:spcPct val="100000"/>
              </a:lnSpc>
              <a:spcBef>
                <a:spcPts val="0"/>
              </a:spcBef>
              <a:spcAft>
                <a:spcPts val="0"/>
              </a:spcAft>
              <a:buSzPts val="1400"/>
              <a:buNone/>
              <a:defRPr>
                <a:latin typeface="Calibri"/>
                <a:ea typeface="Calibri"/>
                <a:cs typeface="Calibri"/>
                <a:sym typeface="Calibri"/>
              </a:defRPr>
            </a:lvl4pPr>
            <a:lvl5pPr lvl="4" algn="l" rtl="0">
              <a:lnSpc>
                <a:spcPct val="100000"/>
              </a:lnSpc>
              <a:spcBef>
                <a:spcPts val="0"/>
              </a:spcBef>
              <a:spcAft>
                <a:spcPts val="0"/>
              </a:spcAft>
              <a:buSzPts val="1400"/>
              <a:buNone/>
              <a:defRPr>
                <a:latin typeface="Calibri"/>
                <a:ea typeface="Calibri"/>
                <a:cs typeface="Calibri"/>
                <a:sym typeface="Calibri"/>
              </a:defRPr>
            </a:lvl5pPr>
            <a:lvl6pPr lvl="5" algn="l" rtl="0">
              <a:lnSpc>
                <a:spcPct val="100000"/>
              </a:lnSpc>
              <a:spcBef>
                <a:spcPts val="0"/>
              </a:spcBef>
              <a:spcAft>
                <a:spcPts val="0"/>
              </a:spcAft>
              <a:buSzPts val="1400"/>
              <a:buNone/>
              <a:defRPr>
                <a:latin typeface="Calibri"/>
                <a:ea typeface="Calibri"/>
                <a:cs typeface="Calibri"/>
                <a:sym typeface="Calibri"/>
              </a:defRPr>
            </a:lvl6pPr>
            <a:lvl7pPr lvl="6" algn="l" rtl="0">
              <a:lnSpc>
                <a:spcPct val="100000"/>
              </a:lnSpc>
              <a:spcBef>
                <a:spcPts val="0"/>
              </a:spcBef>
              <a:spcAft>
                <a:spcPts val="0"/>
              </a:spcAft>
              <a:buSzPts val="1400"/>
              <a:buNone/>
              <a:defRPr>
                <a:latin typeface="Calibri"/>
                <a:ea typeface="Calibri"/>
                <a:cs typeface="Calibri"/>
                <a:sym typeface="Calibri"/>
              </a:defRPr>
            </a:lvl7pPr>
            <a:lvl8pPr lvl="7" algn="l" rtl="0">
              <a:lnSpc>
                <a:spcPct val="100000"/>
              </a:lnSpc>
              <a:spcBef>
                <a:spcPts val="0"/>
              </a:spcBef>
              <a:spcAft>
                <a:spcPts val="0"/>
              </a:spcAft>
              <a:buSzPts val="1400"/>
              <a:buNone/>
              <a:defRPr>
                <a:latin typeface="Calibri"/>
                <a:ea typeface="Calibri"/>
                <a:cs typeface="Calibri"/>
                <a:sym typeface="Calibri"/>
              </a:defRPr>
            </a:lvl8pPr>
            <a:lvl9pPr lvl="8" algn="l" rtl="0">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259" name="Google Shape;259;g2ebceb9243d_9_486"/>
          <p:cNvSpPr txBox="1">
            <a:spLocks noGrp="1"/>
          </p:cNvSpPr>
          <p:nvPr>
            <p:ph type="title" idx="7"/>
          </p:nvPr>
        </p:nvSpPr>
        <p:spPr>
          <a:xfrm>
            <a:off x="3846450" y="1340000"/>
            <a:ext cx="1459800" cy="369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atin typeface="Calibri"/>
                <a:ea typeface="Calibri"/>
                <a:cs typeface="Calibri"/>
                <a:sym typeface="Calibri"/>
              </a:defRPr>
            </a:lvl2pPr>
            <a:lvl3pPr lvl="2" algn="l" rtl="0">
              <a:lnSpc>
                <a:spcPct val="100000"/>
              </a:lnSpc>
              <a:spcBef>
                <a:spcPts val="0"/>
              </a:spcBef>
              <a:spcAft>
                <a:spcPts val="0"/>
              </a:spcAft>
              <a:buSzPts val="1400"/>
              <a:buNone/>
              <a:defRPr>
                <a:latin typeface="Calibri"/>
                <a:ea typeface="Calibri"/>
                <a:cs typeface="Calibri"/>
                <a:sym typeface="Calibri"/>
              </a:defRPr>
            </a:lvl3pPr>
            <a:lvl4pPr lvl="3" algn="l" rtl="0">
              <a:lnSpc>
                <a:spcPct val="100000"/>
              </a:lnSpc>
              <a:spcBef>
                <a:spcPts val="0"/>
              </a:spcBef>
              <a:spcAft>
                <a:spcPts val="0"/>
              </a:spcAft>
              <a:buSzPts val="1400"/>
              <a:buNone/>
              <a:defRPr>
                <a:latin typeface="Calibri"/>
                <a:ea typeface="Calibri"/>
                <a:cs typeface="Calibri"/>
                <a:sym typeface="Calibri"/>
              </a:defRPr>
            </a:lvl4pPr>
            <a:lvl5pPr lvl="4" algn="l" rtl="0">
              <a:lnSpc>
                <a:spcPct val="100000"/>
              </a:lnSpc>
              <a:spcBef>
                <a:spcPts val="0"/>
              </a:spcBef>
              <a:spcAft>
                <a:spcPts val="0"/>
              </a:spcAft>
              <a:buSzPts val="1400"/>
              <a:buNone/>
              <a:defRPr>
                <a:latin typeface="Calibri"/>
                <a:ea typeface="Calibri"/>
                <a:cs typeface="Calibri"/>
                <a:sym typeface="Calibri"/>
              </a:defRPr>
            </a:lvl5pPr>
            <a:lvl6pPr lvl="5" algn="l" rtl="0">
              <a:lnSpc>
                <a:spcPct val="100000"/>
              </a:lnSpc>
              <a:spcBef>
                <a:spcPts val="0"/>
              </a:spcBef>
              <a:spcAft>
                <a:spcPts val="0"/>
              </a:spcAft>
              <a:buSzPts val="1400"/>
              <a:buNone/>
              <a:defRPr>
                <a:latin typeface="Calibri"/>
                <a:ea typeface="Calibri"/>
                <a:cs typeface="Calibri"/>
                <a:sym typeface="Calibri"/>
              </a:defRPr>
            </a:lvl6pPr>
            <a:lvl7pPr lvl="6" algn="l" rtl="0">
              <a:lnSpc>
                <a:spcPct val="100000"/>
              </a:lnSpc>
              <a:spcBef>
                <a:spcPts val="0"/>
              </a:spcBef>
              <a:spcAft>
                <a:spcPts val="0"/>
              </a:spcAft>
              <a:buSzPts val="1400"/>
              <a:buNone/>
              <a:defRPr>
                <a:latin typeface="Calibri"/>
                <a:ea typeface="Calibri"/>
                <a:cs typeface="Calibri"/>
                <a:sym typeface="Calibri"/>
              </a:defRPr>
            </a:lvl7pPr>
            <a:lvl8pPr lvl="7" algn="l" rtl="0">
              <a:lnSpc>
                <a:spcPct val="100000"/>
              </a:lnSpc>
              <a:spcBef>
                <a:spcPts val="0"/>
              </a:spcBef>
              <a:spcAft>
                <a:spcPts val="0"/>
              </a:spcAft>
              <a:buSzPts val="1400"/>
              <a:buNone/>
              <a:defRPr>
                <a:latin typeface="Calibri"/>
                <a:ea typeface="Calibri"/>
                <a:cs typeface="Calibri"/>
                <a:sym typeface="Calibri"/>
              </a:defRPr>
            </a:lvl8pPr>
            <a:lvl9pPr lvl="8" algn="l" rtl="0">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260" name="Google Shape;260;g2ebceb9243d_9_486"/>
          <p:cNvSpPr txBox="1">
            <a:spLocks noGrp="1"/>
          </p:cNvSpPr>
          <p:nvPr>
            <p:ph type="title" idx="8"/>
          </p:nvPr>
        </p:nvSpPr>
        <p:spPr>
          <a:xfrm>
            <a:off x="5545325" y="1339775"/>
            <a:ext cx="1459800" cy="369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atin typeface="Calibri"/>
                <a:ea typeface="Calibri"/>
                <a:cs typeface="Calibri"/>
                <a:sym typeface="Calibri"/>
              </a:defRPr>
            </a:lvl2pPr>
            <a:lvl3pPr lvl="2" algn="l" rtl="0">
              <a:lnSpc>
                <a:spcPct val="100000"/>
              </a:lnSpc>
              <a:spcBef>
                <a:spcPts val="0"/>
              </a:spcBef>
              <a:spcAft>
                <a:spcPts val="0"/>
              </a:spcAft>
              <a:buSzPts val="1400"/>
              <a:buNone/>
              <a:defRPr>
                <a:latin typeface="Calibri"/>
                <a:ea typeface="Calibri"/>
                <a:cs typeface="Calibri"/>
                <a:sym typeface="Calibri"/>
              </a:defRPr>
            </a:lvl3pPr>
            <a:lvl4pPr lvl="3" algn="l" rtl="0">
              <a:lnSpc>
                <a:spcPct val="100000"/>
              </a:lnSpc>
              <a:spcBef>
                <a:spcPts val="0"/>
              </a:spcBef>
              <a:spcAft>
                <a:spcPts val="0"/>
              </a:spcAft>
              <a:buSzPts val="1400"/>
              <a:buNone/>
              <a:defRPr>
                <a:latin typeface="Calibri"/>
                <a:ea typeface="Calibri"/>
                <a:cs typeface="Calibri"/>
                <a:sym typeface="Calibri"/>
              </a:defRPr>
            </a:lvl4pPr>
            <a:lvl5pPr lvl="4" algn="l" rtl="0">
              <a:lnSpc>
                <a:spcPct val="100000"/>
              </a:lnSpc>
              <a:spcBef>
                <a:spcPts val="0"/>
              </a:spcBef>
              <a:spcAft>
                <a:spcPts val="0"/>
              </a:spcAft>
              <a:buSzPts val="1400"/>
              <a:buNone/>
              <a:defRPr>
                <a:latin typeface="Calibri"/>
                <a:ea typeface="Calibri"/>
                <a:cs typeface="Calibri"/>
                <a:sym typeface="Calibri"/>
              </a:defRPr>
            </a:lvl5pPr>
            <a:lvl6pPr lvl="5" algn="l" rtl="0">
              <a:lnSpc>
                <a:spcPct val="100000"/>
              </a:lnSpc>
              <a:spcBef>
                <a:spcPts val="0"/>
              </a:spcBef>
              <a:spcAft>
                <a:spcPts val="0"/>
              </a:spcAft>
              <a:buSzPts val="1400"/>
              <a:buNone/>
              <a:defRPr>
                <a:latin typeface="Calibri"/>
                <a:ea typeface="Calibri"/>
                <a:cs typeface="Calibri"/>
                <a:sym typeface="Calibri"/>
              </a:defRPr>
            </a:lvl6pPr>
            <a:lvl7pPr lvl="6" algn="l" rtl="0">
              <a:lnSpc>
                <a:spcPct val="100000"/>
              </a:lnSpc>
              <a:spcBef>
                <a:spcPts val="0"/>
              </a:spcBef>
              <a:spcAft>
                <a:spcPts val="0"/>
              </a:spcAft>
              <a:buSzPts val="1400"/>
              <a:buNone/>
              <a:defRPr>
                <a:latin typeface="Calibri"/>
                <a:ea typeface="Calibri"/>
                <a:cs typeface="Calibri"/>
                <a:sym typeface="Calibri"/>
              </a:defRPr>
            </a:lvl7pPr>
            <a:lvl8pPr lvl="7" algn="l" rtl="0">
              <a:lnSpc>
                <a:spcPct val="100000"/>
              </a:lnSpc>
              <a:spcBef>
                <a:spcPts val="0"/>
              </a:spcBef>
              <a:spcAft>
                <a:spcPts val="0"/>
              </a:spcAft>
              <a:buSzPts val="1400"/>
              <a:buNone/>
              <a:defRPr>
                <a:latin typeface="Calibri"/>
                <a:ea typeface="Calibri"/>
                <a:cs typeface="Calibri"/>
                <a:sym typeface="Calibri"/>
              </a:defRPr>
            </a:lvl8pPr>
            <a:lvl9pPr lvl="8" algn="l" rtl="0">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261" name="Google Shape;261;g2ebceb9243d_9_486"/>
          <p:cNvSpPr txBox="1">
            <a:spLocks noGrp="1"/>
          </p:cNvSpPr>
          <p:nvPr>
            <p:ph type="title" idx="9"/>
          </p:nvPr>
        </p:nvSpPr>
        <p:spPr>
          <a:xfrm>
            <a:off x="7259350" y="1339775"/>
            <a:ext cx="1459800" cy="369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atin typeface="Calibri"/>
                <a:ea typeface="Calibri"/>
                <a:cs typeface="Calibri"/>
                <a:sym typeface="Calibri"/>
              </a:defRPr>
            </a:lvl2pPr>
            <a:lvl3pPr lvl="2" algn="l" rtl="0">
              <a:lnSpc>
                <a:spcPct val="100000"/>
              </a:lnSpc>
              <a:spcBef>
                <a:spcPts val="0"/>
              </a:spcBef>
              <a:spcAft>
                <a:spcPts val="0"/>
              </a:spcAft>
              <a:buSzPts val="1400"/>
              <a:buNone/>
              <a:defRPr>
                <a:latin typeface="Calibri"/>
                <a:ea typeface="Calibri"/>
                <a:cs typeface="Calibri"/>
                <a:sym typeface="Calibri"/>
              </a:defRPr>
            </a:lvl3pPr>
            <a:lvl4pPr lvl="3" algn="l" rtl="0">
              <a:lnSpc>
                <a:spcPct val="100000"/>
              </a:lnSpc>
              <a:spcBef>
                <a:spcPts val="0"/>
              </a:spcBef>
              <a:spcAft>
                <a:spcPts val="0"/>
              </a:spcAft>
              <a:buSzPts val="1400"/>
              <a:buNone/>
              <a:defRPr>
                <a:latin typeface="Calibri"/>
                <a:ea typeface="Calibri"/>
                <a:cs typeface="Calibri"/>
                <a:sym typeface="Calibri"/>
              </a:defRPr>
            </a:lvl4pPr>
            <a:lvl5pPr lvl="4" algn="l" rtl="0">
              <a:lnSpc>
                <a:spcPct val="100000"/>
              </a:lnSpc>
              <a:spcBef>
                <a:spcPts val="0"/>
              </a:spcBef>
              <a:spcAft>
                <a:spcPts val="0"/>
              </a:spcAft>
              <a:buSzPts val="1400"/>
              <a:buNone/>
              <a:defRPr>
                <a:latin typeface="Calibri"/>
                <a:ea typeface="Calibri"/>
                <a:cs typeface="Calibri"/>
                <a:sym typeface="Calibri"/>
              </a:defRPr>
            </a:lvl5pPr>
            <a:lvl6pPr lvl="5" algn="l" rtl="0">
              <a:lnSpc>
                <a:spcPct val="100000"/>
              </a:lnSpc>
              <a:spcBef>
                <a:spcPts val="0"/>
              </a:spcBef>
              <a:spcAft>
                <a:spcPts val="0"/>
              </a:spcAft>
              <a:buSzPts val="1400"/>
              <a:buNone/>
              <a:defRPr>
                <a:latin typeface="Calibri"/>
                <a:ea typeface="Calibri"/>
                <a:cs typeface="Calibri"/>
                <a:sym typeface="Calibri"/>
              </a:defRPr>
            </a:lvl6pPr>
            <a:lvl7pPr lvl="6" algn="l" rtl="0">
              <a:lnSpc>
                <a:spcPct val="100000"/>
              </a:lnSpc>
              <a:spcBef>
                <a:spcPts val="0"/>
              </a:spcBef>
              <a:spcAft>
                <a:spcPts val="0"/>
              </a:spcAft>
              <a:buSzPts val="1400"/>
              <a:buNone/>
              <a:defRPr>
                <a:latin typeface="Calibri"/>
                <a:ea typeface="Calibri"/>
                <a:cs typeface="Calibri"/>
                <a:sym typeface="Calibri"/>
              </a:defRPr>
            </a:lvl7pPr>
            <a:lvl8pPr lvl="7" algn="l" rtl="0">
              <a:lnSpc>
                <a:spcPct val="100000"/>
              </a:lnSpc>
              <a:spcBef>
                <a:spcPts val="0"/>
              </a:spcBef>
              <a:spcAft>
                <a:spcPts val="0"/>
              </a:spcAft>
              <a:buSzPts val="1400"/>
              <a:buNone/>
              <a:defRPr>
                <a:latin typeface="Calibri"/>
                <a:ea typeface="Calibri"/>
                <a:cs typeface="Calibri"/>
                <a:sym typeface="Calibri"/>
              </a:defRPr>
            </a:lvl8pPr>
            <a:lvl9pPr lvl="8" algn="l" rtl="0">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262" name="Google Shape;262;g2ebceb9243d_9_486"/>
          <p:cNvSpPr txBox="1">
            <a:spLocks noGrp="1"/>
          </p:cNvSpPr>
          <p:nvPr>
            <p:ph type="subTitle" idx="13"/>
          </p:nvPr>
        </p:nvSpPr>
        <p:spPr>
          <a:xfrm>
            <a:off x="295725" y="2029200"/>
            <a:ext cx="1459800" cy="2362200"/>
          </a:xfrm>
          <a:prstGeom prst="rect">
            <a:avLst/>
          </a:prstGeom>
          <a:noFill/>
          <a:ln>
            <a:noFill/>
          </a:ln>
        </p:spPr>
        <p:txBody>
          <a:bodyPr spcFirstLastPara="1" wrap="square" lIns="0" tIns="0" rIns="0" bIns="0" anchor="t" anchorCtr="0">
            <a:normAutofit/>
          </a:bodyPr>
          <a:lstStyle>
            <a:lvl1pPr lvl="0" algn="l" rtl="0">
              <a:lnSpc>
                <a:spcPct val="115000"/>
              </a:lnSpc>
              <a:spcBef>
                <a:spcPts val="0"/>
              </a:spcBef>
              <a:spcAft>
                <a:spcPts val="0"/>
              </a:spcAft>
              <a:buClr>
                <a:schemeClr val="dk1"/>
              </a:buClr>
              <a:buSzPts val="1200"/>
              <a:buNone/>
              <a:defRPr sz="1200">
                <a:solidFill>
                  <a:schemeClr val="dk1"/>
                </a:solidFill>
              </a:defRPr>
            </a:lvl1pPr>
            <a:lvl2pPr lvl="1" algn="l" rtl="0">
              <a:lnSpc>
                <a:spcPct val="115000"/>
              </a:lnSpc>
              <a:spcBef>
                <a:spcPts val="0"/>
              </a:spcBef>
              <a:spcAft>
                <a:spcPts val="0"/>
              </a:spcAft>
              <a:buSzPts val="1400"/>
              <a:buNone/>
              <a:defRPr/>
            </a:lvl2pPr>
            <a:lvl3pPr lvl="2" algn="l" rtl="0">
              <a:lnSpc>
                <a:spcPct val="115000"/>
              </a:lnSpc>
              <a:spcBef>
                <a:spcPts val="0"/>
              </a:spcBef>
              <a:spcAft>
                <a:spcPts val="0"/>
              </a:spcAft>
              <a:buSzPts val="1400"/>
              <a:buNone/>
              <a:defRPr/>
            </a:lvl3pPr>
            <a:lvl4pPr lvl="3" algn="l" rtl="0">
              <a:lnSpc>
                <a:spcPct val="115000"/>
              </a:lnSpc>
              <a:spcBef>
                <a:spcPts val="0"/>
              </a:spcBef>
              <a:spcAft>
                <a:spcPts val="0"/>
              </a:spcAft>
              <a:buSzPts val="1400"/>
              <a:buNone/>
              <a:defRPr/>
            </a:lvl4pPr>
            <a:lvl5pPr lvl="4" algn="l" rtl="0">
              <a:lnSpc>
                <a:spcPct val="115000"/>
              </a:lnSpc>
              <a:spcBef>
                <a:spcPts val="0"/>
              </a:spcBef>
              <a:spcAft>
                <a:spcPts val="0"/>
              </a:spcAft>
              <a:buSzPts val="1400"/>
              <a:buNone/>
              <a:defRPr/>
            </a:lvl5pPr>
            <a:lvl6pPr lvl="5" algn="l" rtl="0">
              <a:lnSpc>
                <a:spcPct val="115000"/>
              </a:lnSpc>
              <a:spcBef>
                <a:spcPts val="0"/>
              </a:spcBef>
              <a:spcAft>
                <a:spcPts val="0"/>
              </a:spcAft>
              <a:buSzPts val="1400"/>
              <a:buNone/>
              <a:defRPr/>
            </a:lvl6pPr>
            <a:lvl7pPr lvl="6" algn="l" rtl="0">
              <a:lnSpc>
                <a:spcPct val="115000"/>
              </a:lnSpc>
              <a:spcBef>
                <a:spcPts val="0"/>
              </a:spcBef>
              <a:spcAft>
                <a:spcPts val="0"/>
              </a:spcAft>
              <a:buSzPts val="1400"/>
              <a:buNone/>
              <a:defRPr/>
            </a:lvl7pPr>
            <a:lvl8pPr lvl="7" algn="l" rtl="0">
              <a:lnSpc>
                <a:spcPct val="115000"/>
              </a:lnSpc>
              <a:spcBef>
                <a:spcPts val="0"/>
              </a:spcBef>
              <a:spcAft>
                <a:spcPts val="0"/>
              </a:spcAft>
              <a:buSzPts val="1400"/>
              <a:buNone/>
              <a:defRPr/>
            </a:lvl8pPr>
            <a:lvl9pPr lvl="8" algn="l"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comparisons with icons">
  <p:cSld name="ONE_COLUMN_TEXT_4">
    <p:spTree>
      <p:nvGrpSpPr>
        <p:cNvPr id="1" name="Shape 263"/>
        <p:cNvGrpSpPr/>
        <p:nvPr/>
      </p:nvGrpSpPr>
      <p:grpSpPr>
        <a:xfrm>
          <a:off x="0" y="0"/>
          <a:ext cx="0" cy="0"/>
          <a:chOff x="0" y="0"/>
          <a:chExt cx="0" cy="0"/>
        </a:xfrm>
      </p:grpSpPr>
      <p:pic>
        <p:nvPicPr>
          <p:cNvPr id="264" name="Google Shape;264;g2ebceb9243d_9_506"/>
          <p:cNvPicPr preferRelativeResize="0"/>
          <p:nvPr/>
        </p:nvPicPr>
        <p:blipFill rotWithShape="1">
          <a:blip r:embed="rId2">
            <a:alphaModFix/>
          </a:blip>
          <a:srcRect/>
          <a:stretch/>
        </p:blipFill>
        <p:spPr>
          <a:xfrm>
            <a:off x="8146725" y="4676400"/>
            <a:ext cx="867951" cy="369000"/>
          </a:xfrm>
          <a:prstGeom prst="rect">
            <a:avLst/>
          </a:prstGeom>
          <a:noFill/>
          <a:ln>
            <a:noFill/>
          </a:ln>
        </p:spPr>
      </p:pic>
      <p:sp>
        <p:nvSpPr>
          <p:cNvPr id="265" name="Google Shape;265;g2ebceb9243d_9_506"/>
          <p:cNvSpPr/>
          <p:nvPr/>
        </p:nvSpPr>
        <p:spPr>
          <a:xfrm>
            <a:off x="2963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g2ebceb9243d_9_506"/>
          <p:cNvPicPr preferRelativeResize="0"/>
          <p:nvPr/>
        </p:nvPicPr>
        <p:blipFill rotWithShape="1">
          <a:blip r:embed="rId3">
            <a:alphaModFix/>
          </a:blip>
          <a:srcRect/>
          <a:stretch/>
        </p:blipFill>
        <p:spPr>
          <a:xfrm>
            <a:off x="-6900" y="0"/>
            <a:ext cx="9172498" cy="917250"/>
          </a:xfrm>
          <a:prstGeom prst="rect">
            <a:avLst/>
          </a:prstGeom>
          <a:noFill/>
          <a:ln>
            <a:noFill/>
          </a:ln>
        </p:spPr>
      </p:pic>
      <p:sp>
        <p:nvSpPr>
          <p:cNvPr id="267" name="Google Shape;267;g2ebceb9243d_9_50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68" name="Google Shape;268;g2ebceb9243d_9_50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cxnSp>
        <p:nvCxnSpPr>
          <p:cNvPr id="269" name="Google Shape;269;g2ebceb9243d_9_50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270" name="Google Shape;270;g2ebceb9243d_9_506"/>
          <p:cNvSpPr txBox="1">
            <a:spLocks noGrp="1"/>
          </p:cNvSpPr>
          <p:nvPr>
            <p:ph type="subTitle" idx="1"/>
          </p:nvPr>
        </p:nvSpPr>
        <p:spPr>
          <a:xfrm>
            <a:off x="377725" y="1614818"/>
            <a:ext cx="2421300" cy="24861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Clr>
                <a:schemeClr val="lt1"/>
              </a:buClr>
              <a:buSzPts val="1400"/>
              <a:buNone/>
              <a:defRPr sz="1400">
                <a:solidFill>
                  <a:schemeClr val="lt1"/>
                </a:solidFill>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71" name="Google Shape;271;g2ebceb9243d_9_506"/>
          <p:cNvSpPr>
            <a:spLocks noGrp="1"/>
          </p:cNvSpPr>
          <p:nvPr>
            <p:ph type="pic" idx="2"/>
          </p:nvPr>
        </p:nvSpPr>
        <p:spPr>
          <a:xfrm>
            <a:off x="1391575" y="1204932"/>
            <a:ext cx="393600" cy="353700"/>
          </a:xfrm>
          <a:prstGeom prst="roundRect">
            <a:avLst>
              <a:gd name="adj" fmla="val 16667"/>
            </a:avLst>
          </a:prstGeom>
          <a:noFill/>
          <a:ln>
            <a:noFill/>
          </a:ln>
        </p:spPr>
      </p:sp>
      <p:sp>
        <p:nvSpPr>
          <p:cNvPr id="272" name="Google Shape;272;g2ebceb9243d_9_506"/>
          <p:cNvSpPr/>
          <p:nvPr/>
        </p:nvSpPr>
        <p:spPr>
          <a:xfrm>
            <a:off x="31770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ebceb9243d_9_506"/>
          <p:cNvSpPr txBox="1">
            <a:spLocks noGrp="1"/>
          </p:cNvSpPr>
          <p:nvPr>
            <p:ph type="subTitle" idx="3"/>
          </p:nvPr>
        </p:nvSpPr>
        <p:spPr>
          <a:xfrm>
            <a:off x="3258425" y="1614818"/>
            <a:ext cx="2421300" cy="24861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Clr>
                <a:schemeClr val="lt1"/>
              </a:buClr>
              <a:buSzPts val="1400"/>
              <a:buNone/>
              <a:defRPr sz="1400">
                <a:solidFill>
                  <a:schemeClr val="lt1"/>
                </a:solidFill>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74" name="Google Shape;274;g2ebceb9243d_9_506"/>
          <p:cNvSpPr>
            <a:spLocks noGrp="1"/>
          </p:cNvSpPr>
          <p:nvPr>
            <p:ph type="pic" idx="4"/>
          </p:nvPr>
        </p:nvSpPr>
        <p:spPr>
          <a:xfrm>
            <a:off x="4272275" y="1204932"/>
            <a:ext cx="393600" cy="353700"/>
          </a:xfrm>
          <a:prstGeom prst="roundRect">
            <a:avLst>
              <a:gd name="adj" fmla="val 16667"/>
            </a:avLst>
          </a:prstGeom>
          <a:noFill/>
          <a:ln>
            <a:noFill/>
          </a:ln>
        </p:spPr>
      </p:sp>
      <p:sp>
        <p:nvSpPr>
          <p:cNvPr id="275" name="Google Shape;275;g2ebceb9243d_9_506"/>
          <p:cNvSpPr/>
          <p:nvPr/>
        </p:nvSpPr>
        <p:spPr>
          <a:xfrm>
            <a:off x="60577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ebceb9243d_9_506"/>
          <p:cNvSpPr txBox="1">
            <a:spLocks noGrp="1"/>
          </p:cNvSpPr>
          <p:nvPr>
            <p:ph type="subTitle" idx="5"/>
          </p:nvPr>
        </p:nvSpPr>
        <p:spPr>
          <a:xfrm>
            <a:off x="6139125" y="1614818"/>
            <a:ext cx="2421300" cy="24861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Clr>
                <a:schemeClr val="lt1"/>
              </a:buClr>
              <a:buSzPts val="1400"/>
              <a:buNone/>
              <a:defRPr sz="1400">
                <a:solidFill>
                  <a:schemeClr val="lt1"/>
                </a:solidFill>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77" name="Google Shape;277;g2ebceb9243d_9_506"/>
          <p:cNvSpPr>
            <a:spLocks noGrp="1"/>
          </p:cNvSpPr>
          <p:nvPr>
            <p:ph type="pic" idx="6"/>
          </p:nvPr>
        </p:nvSpPr>
        <p:spPr>
          <a:xfrm>
            <a:off x="7152975" y="1204932"/>
            <a:ext cx="393600" cy="353700"/>
          </a:xfrm>
          <a:prstGeom prst="roundRect">
            <a:avLst>
              <a:gd name="adj" fmla="val 16667"/>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 yellow">
  <p:cSld name="ONE_COLUMN_TEXT_2">
    <p:spTree>
      <p:nvGrpSpPr>
        <p:cNvPr id="1" name="Shape 278"/>
        <p:cNvGrpSpPr/>
        <p:nvPr/>
      </p:nvGrpSpPr>
      <p:grpSpPr>
        <a:xfrm>
          <a:off x="0" y="0"/>
          <a:ext cx="0" cy="0"/>
          <a:chOff x="0" y="0"/>
          <a:chExt cx="0" cy="0"/>
        </a:xfrm>
      </p:grpSpPr>
      <p:pic>
        <p:nvPicPr>
          <p:cNvPr id="279" name="Google Shape;279;g2ebceb9243d_9_5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0" name="Google Shape;280;g2ebceb9243d_9_5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81" name="Google Shape;281;g2ebceb9243d_9_521"/>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282" name="Google Shape;282;g2ebceb9243d_9_521"/>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283" name="Google Shape;283;g2ebceb9243d_9_521"/>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rtl="0">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rtl="0">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rtl="0">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rtl="0">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rtl="0">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rtl="0">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rtl="0">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rtl="0">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84" name="Google Shape;284;g2ebceb9243d_9_521"/>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vider slide-yellow">
  <p:cSld name="TITLE_1">
    <p:spTree>
      <p:nvGrpSpPr>
        <p:cNvPr id="1" name="Shape 285"/>
        <p:cNvGrpSpPr/>
        <p:nvPr/>
      </p:nvGrpSpPr>
      <p:grpSpPr>
        <a:xfrm>
          <a:off x="0" y="0"/>
          <a:ext cx="0" cy="0"/>
          <a:chOff x="0" y="0"/>
          <a:chExt cx="0" cy="0"/>
        </a:xfrm>
      </p:grpSpPr>
      <p:pic>
        <p:nvPicPr>
          <p:cNvPr id="286" name="Google Shape;286;g2ebceb9243d_9_52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87" name="Google Shape;287;g2ebceb9243d_9_528"/>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
        <p:nvSpPr>
          <p:cNvPr id="288" name="Google Shape;288;g2ebceb9243d_9_5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slide with header/logo - yellow">
  <p:cSld name="SECTION_HEADER_1">
    <p:spTree>
      <p:nvGrpSpPr>
        <p:cNvPr id="1" name="Shape 289"/>
        <p:cNvGrpSpPr/>
        <p:nvPr/>
      </p:nvGrpSpPr>
      <p:grpSpPr>
        <a:xfrm>
          <a:off x="0" y="0"/>
          <a:ext cx="0" cy="0"/>
          <a:chOff x="0" y="0"/>
          <a:chExt cx="0" cy="0"/>
        </a:xfrm>
      </p:grpSpPr>
      <p:pic>
        <p:nvPicPr>
          <p:cNvPr id="290" name="Google Shape;290;g2ebceb9243d_9_532"/>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291" name="Google Shape;291;g2ebceb9243d_9_53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92" name="Google Shape;292;g2ebceb9243d_9_532"/>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293" name="Google Shape;293;g2ebceb9243d_9_532"/>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94" name="Google Shape;294;g2ebceb9243d_9_532"/>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295" name="Google Shape;295;g2ebceb9243d_9_53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slide with header/logo - no text - yellow">
  <p:cSld name="TITLE_AND_BODY_1">
    <p:spTree>
      <p:nvGrpSpPr>
        <p:cNvPr id="1" name="Shape 296"/>
        <p:cNvGrpSpPr/>
        <p:nvPr/>
      </p:nvGrpSpPr>
      <p:grpSpPr>
        <a:xfrm>
          <a:off x="0" y="0"/>
          <a:ext cx="0" cy="0"/>
          <a:chOff x="0" y="0"/>
          <a:chExt cx="0" cy="0"/>
        </a:xfrm>
      </p:grpSpPr>
      <p:pic>
        <p:nvPicPr>
          <p:cNvPr id="297" name="Google Shape;297;g2ebceb9243d_9_539"/>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298" name="Google Shape;298;g2ebceb9243d_9_53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99" name="Google Shape;299;g2ebceb9243d_9_539"/>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00" name="Google Shape;300;g2ebceb9243d_9_539"/>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301" name="Google Shape;301;g2ebceb9243d_9_539"/>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slide-yellow">
  <p:cSld name="TITLE_AND_TWO_COLUMNS_1">
    <p:spTree>
      <p:nvGrpSpPr>
        <p:cNvPr id="1" name="Shape 302"/>
        <p:cNvGrpSpPr/>
        <p:nvPr/>
      </p:nvGrpSpPr>
      <p:grpSpPr>
        <a:xfrm>
          <a:off x="0" y="0"/>
          <a:ext cx="0" cy="0"/>
          <a:chOff x="0" y="0"/>
          <a:chExt cx="0" cy="0"/>
        </a:xfrm>
      </p:grpSpPr>
      <p:pic>
        <p:nvPicPr>
          <p:cNvPr id="303" name="Google Shape;303;g2ebceb9243d_9_545"/>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304" name="Google Shape;304;g2ebceb9243d_9_545"/>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305" name="Google Shape;305;g2ebceb9243d_9_545"/>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slide-image space - yellow">
  <p:cSld name="TITLE_ONLY_1">
    <p:spTree>
      <p:nvGrpSpPr>
        <p:cNvPr id="1" name="Shape 306"/>
        <p:cNvGrpSpPr/>
        <p:nvPr/>
      </p:nvGrpSpPr>
      <p:grpSpPr>
        <a:xfrm>
          <a:off x="0" y="0"/>
          <a:ext cx="0" cy="0"/>
          <a:chOff x="0" y="0"/>
          <a:chExt cx="0" cy="0"/>
        </a:xfrm>
      </p:grpSpPr>
      <p:sp>
        <p:nvSpPr>
          <p:cNvPr id="307" name="Google Shape;307;g2ebceb9243d_9_549"/>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8" name="Google Shape;308;g2ebceb9243d_9_549"/>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309" name="Google Shape;309;g2ebceb9243d_9_54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310" name="Google Shape;310;g2ebceb9243d_9_549"/>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311" name="Google Shape;311;g2ebceb9243d_9_549"/>
          <p:cNvCxnSpPr/>
          <p:nvPr/>
        </p:nvCxnSpPr>
        <p:spPr>
          <a:xfrm>
            <a:off x="0" y="4561600"/>
            <a:ext cx="5392200" cy="0"/>
          </a:xfrm>
          <a:prstGeom prst="straightConnector1">
            <a:avLst/>
          </a:prstGeom>
          <a:noFill/>
          <a:ln w="9525" cap="flat" cmpd="sng">
            <a:solidFill>
              <a:srgbClr val="F1C232"/>
            </a:solidFill>
            <a:prstDash val="solid"/>
            <a:round/>
            <a:headEnd type="none" w="sm" len="sm"/>
            <a:tailEnd type="none" w="sm" len="sm"/>
          </a:ln>
        </p:spPr>
      </p:cxnSp>
      <p:sp>
        <p:nvSpPr>
          <p:cNvPr id="312" name="Google Shape;312;g2ebceb9243d_9_549"/>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dk1"/>
              </a:buClr>
              <a:buSzPts val="1800"/>
              <a:buChar char="●"/>
              <a:defRPr>
                <a:solidFill>
                  <a:schemeClr val="dk1"/>
                </a:solidFill>
              </a:defRPr>
            </a:lvl1pPr>
            <a:lvl2pPr marL="914400" lvl="1" indent="-330200" algn="l" rtl="0">
              <a:lnSpc>
                <a:spcPct val="115000"/>
              </a:lnSpc>
              <a:spcBef>
                <a:spcPts val="0"/>
              </a:spcBef>
              <a:spcAft>
                <a:spcPts val="0"/>
              </a:spcAft>
              <a:buClr>
                <a:schemeClr val="dk1"/>
              </a:buClr>
              <a:buSzPts val="1600"/>
              <a:buChar char="○"/>
              <a:defRPr sz="1600">
                <a:solidFill>
                  <a:schemeClr val="dk1"/>
                </a:solidFill>
              </a:defRPr>
            </a:lvl2pPr>
            <a:lvl3pPr marL="1371600" lvl="2" indent="-330200" algn="l" rtl="0">
              <a:lnSpc>
                <a:spcPct val="115000"/>
              </a:lnSpc>
              <a:spcBef>
                <a:spcPts val="0"/>
              </a:spcBef>
              <a:spcAft>
                <a:spcPts val="0"/>
              </a:spcAft>
              <a:buClr>
                <a:schemeClr val="dk1"/>
              </a:buClr>
              <a:buSzPts val="1600"/>
              <a:buChar char="■"/>
              <a:defRPr sz="1600">
                <a:solidFill>
                  <a:schemeClr val="dk1"/>
                </a:solidFill>
              </a:defRPr>
            </a:lvl3pPr>
            <a:lvl4pPr marL="1828800" lvl="3" indent="-330200" algn="l" rtl="0">
              <a:lnSpc>
                <a:spcPct val="115000"/>
              </a:lnSpc>
              <a:spcBef>
                <a:spcPts val="0"/>
              </a:spcBef>
              <a:spcAft>
                <a:spcPts val="0"/>
              </a:spcAft>
              <a:buClr>
                <a:schemeClr val="dk1"/>
              </a:buClr>
              <a:buSzPts val="1600"/>
              <a:buChar char="●"/>
              <a:defRPr sz="1600">
                <a:solidFill>
                  <a:schemeClr val="dk1"/>
                </a:solidFill>
              </a:defRPr>
            </a:lvl4pPr>
            <a:lvl5pPr marL="2286000" lvl="4" indent="-330200" algn="l" rtl="0">
              <a:lnSpc>
                <a:spcPct val="115000"/>
              </a:lnSpc>
              <a:spcBef>
                <a:spcPts val="0"/>
              </a:spcBef>
              <a:spcAft>
                <a:spcPts val="0"/>
              </a:spcAft>
              <a:buClr>
                <a:schemeClr val="dk1"/>
              </a:buClr>
              <a:buSzPts val="1600"/>
              <a:buChar char="○"/>
              <a:defRPr sz="1600">
                <a:solidFill>
                  <a:schemeClr val="dk1"/>
                </a:solidFill>
              </a:defRPr>
            </a:lvl5pPr>
            <a:lvl6pPr marL="2743200" lvl="5" indent="-330200" algn="l" rtl="0">
              <a:lnSpc>
                <a:spcPct val="115000"/>
              </a:lnSpc>
              <a:spcBef>
                <a:spcPts val="0"/>
              </a:spcBef>
              <a:spcAft>
                <a:spcPts val="0"/>
              </a:spcAft>
              <a:buClr>
                <a:schemeClr val="dk1"/>
              </a:buClr>
              <a:buSzPts val="1600"/>
              <a:buChar char="■"/>
              <a:defRPr sz="1600">
                <a:solidFill>
                  <a:schemeClr val="dk1"/>
                </a:solidFill>
              </a:defRPr>
            </a:lvl6pPr>
            <a:lvl7pPr marL="3200400" lvl="6" indent="-330200" algn="l" rtl="0">
              <a:lnSpc>
                <a:spcPct val="115000"/>
              </a:lnSpc>
              <a:spcBef>
                <a:spcPts val="0"/>
              </a:spcBef>
              <a:spcAft>
                <a:spcPts val="0"/>
              </a:spcAft>
              <a:buClr>
                <a:schemeClr val="dk1"/>
              </a:buClr>
              <a:buSzPts val="1600"/>
              <a:buChar char="●"/>
              <a:defRPr sz="1600">
                <a:solidFill>
                  <a:schemeClr val="dk1"/>
                </a:solidFill>
              </a:defRPr>
            </a:lvl7pPr>
            <a:lvl8pPr marL="3657600" lvl="7" indent="-330200" algn="l" rtl="0">
              <a:lnSpc>
                <a:spcPct val="115000"/>
              </a:lnSpc>
              <a:spcBef>
                <a:spcPts val="0"/>
              </a:spcBef>
              <a:spcAft>
                <a:spcPts val="0"/>
              </a:spcAft>
              <a:buClr>
                <a:schemeClr val="dk1"/>
              </a:buClr>
              <a:buSzPts val="1600"/>
              <a:buChar char="○"/>
              <a:defRPr sz="1600">
                <a:solidFill>
                  <a:schemeClr val="dk1"/>
                </a:solidFill>
              </a:defRPr>
            </a:lvl8pPr>
            <a:lvl9pPr marL="4114800" lvl="8" indent="-330200" algn="l" rtl="0">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313" name="Google Shape;313;g2ebceb9243d_9_549"/>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14" name="Google Shape;314;g2ebceb9243d_9_549"/>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slide-2 column - yellow">
  <p:cSld name="ONE_COLUMN_TEXT_1">
    <p:spTree>
      <p:nvGrpSpPr>
        <p:cNvPr id="1" name="Shape 315"/>
        <p:cNvGrpSpPr/>
        <p:nvPr/>
      </p:nvGrpSpPr>
      <p:grpSpPr>
        <a:xfrm>
          <a:off x="0" y="0"/>
          <a:ext cx="0" cy="0"/>
          <a:chOff x="0" y="0"/>
          <a:chExt cx="0" cy="0"/>
        </a:xfrm>
      </p:grpSpPr>
      <p:pic>
        <p:nvPicPr>
          <p:cNvPr id="316" name="Google Shape;316;g2ebceb9243d_9_558"/>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317" name="Google Shape;317;g2ebceb9243d_9_5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18" name="Google Shape;318;g2ebceb9243d_9_558"/>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19" name="Google Shape;319;g2ebceb9243d_9_558"/>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20" name="Google Shape;320;g2ebceb9243d_9_55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21" name="Google Shape;321;g2ebceb9243d_9_558"/>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322" name="Google Shape;322;g2ebceb9243d_9_558"/>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23" name="Google Shape;323;g2ebceb9243d_9_558"/>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slide-2 column with header - yellow">
  <p:cSld name="ONE_COLUMN_TEXT_1_2">
    <p:spTree>
      <p:nvGrpSpPr>
        <p:cNvPr id="1" name="Shape 324"/>
        <p:cNvGrpSpPr/>
        <p:nvPr/>
      </p:nvGrpSpPr>
      <p:grpSpPr>
        <a:xfrm>
          <a:off x="0" y="0"/>
          <a:ext cx="0" cy="0"/>
          <a:chOff x="0" y="0"/>
          <a:chExt cx="0" cy="0"/>
        </a:xfrm>
      </p:grpSpPr>
      <p:pic>
        <p:nvPicPr>
          <p:cNvPr id="325" name="Google Shape;325;g2ebceb9243d_9_567"/>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326" name="Google Shape;326;g2ebceb9243d_9_5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g2ebceb9243d_9_567"/>
          <p:cNvSpPr txBox="1">
            <a:spLocks noGrp="1"/>
          </p:cNvSpPr>
          <p:nvPr>
            <p:ph type="body" idx="1"/>
          </p:nvPr>
        </p:nvSpPr>
        <p:spPr>
          <a:xfrm>
            <a:off x="311700" y="1409350"/>
            <a:ext cx="3999900" cy="29220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28" name="Google Shape;328;g2ebceb9243d_9_567"/>
          <p:cNvSpPr txBox="1">
            <a:spLocks noGrp="1"/>
          </p:cNvSpPr>
          <p:nvPr>
            <p:ph type="body" idx="2"/>
          </p:nvPr>
        </p:nvSpPr>
        <p:spPr>
          <a:xfrm>
            <a:off x="4832400" y="1409275"/>
            <a:ext cx="3999900" cy="29220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29" name="Google Shape;329;g2ebceb9243d_9_56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30" name="Google Shape;330;g2ebceb9243d_9_567"/>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331" name="Google Shape;331;g2ebceb9243d_9_567"/>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32" name="Google Shape;332;g2ebceb9243d_9_567"/>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333" name="Google Shape;333;g2ebceb9243d_9_567"/>
          <p:cNvSpPr txBox="1">
            <a:spLocks noGrp="1"/>
          </p:cNvSpPr>
          <p:nvPr>
            <p:ph type="title" idx="4"/>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334" name="Google Shape;334;g2ebceb9243d_9_567"/>
          <p:cNvSpPr txBox="1">
            <a:spLocks noGrp="1"/>
          </p:cNvSpPr>
          <p:nvPr>
            <p:ph type="title" idx="5"/>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2e9c0e685a9_0_3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g2e9c0e685a9_0_3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slide-2 column - yellow 1">
  <p:cSld name="ONE_COLUMN_TEXT_1_1">
    <p:spTree>
      <p:nvGrpSpPr>
        <p:cNvPr id="1" name="Shape 335"/>
        <p:cNvGrpSpPr/>
        <p:nvPr/>
      </p:nvGrpSpPr>
      <p:grpSpPr>
        <a:xfrm>
          <a:off x="0" y="0"/>
          <a:ext cx="0" cy="0"/>
          <a:chOff x="0" y="0"/>
          <a:chExt cx="0" cy="0"/>
        </a:xfrm>
      </p:grpSpPr>
      <p:pic>
        <p:nvPicPr>
          <p:cNvPr id="336" name="Google Shape;336;g2ebceb9243d_9_57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37" name="Google Shape;337;g2ebceb9243d_9_578"/>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338" name="Google Shape;338;g2ebceb9243d_9_578"/>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rtl="0">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rtl="0">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rtl="0">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rtl="0">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rtl="0">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rtl="0">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rtl="0">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rtl="0">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339" name="Google Shape;339;g2ebceb9243d_9_578"/>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slide - green">
  <p:cSld name="MAIN_POINT">
    <p:spTree>
      <p:nvGrpSpPr>
        <p:cNvPr id="1" name="Shape 340"/>
        <p:cNvGrpSpPr/>
        <p:nvPr/>
      </p:nvGrpSpPr>
      <p:grpSpPr>
        <a:xfrm>
          <a:off x="0" y="0"/>
          <a:ext cx="0" cy="0"/>
          <a:chOff x="0" y="0"/>
          <a:chExt cx="0" cy="0"/>
        </a:xfrm>
      </p:grpSpPr>
      <p:pic>
        <p:nvPicPr>
          <p:cNvPr id="341" name="Google Shape;341;g2ebceb9243d_9_58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2" name="Google Shape;342;g2ebceb9243d_9_583"/>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
    <p:spTree>
      <p:nvGrpSpPr>
        <p:cNvPr id="1" name="Shape 343"/>
        <p:cNvGrpSpPr/>
        <p:nvPr/>
      </p:nvGrpSpPr>
      <p:grpSpPr>
        <a:xfrm>
          <a:off x="0" y="0"/>
          <a:ext cx="0" cy="0"/>
          <a:chOff x="0" y="0"/>
          <a:chExt cx="0" cy="0"/>
        </a:xfrm>
      </p:grpSpPr>
      <p:pic>
        <p:nvPicPr>
          <p:cNvPr id="344" name="Google Shape;344;g2ebceb9243d_9_586"/>
          <p:cNvPicPr preferRelativeResize="0"/>
          <p:nvPr/>
        </p:nvPicPr>
        <p:blipFill rotWithShape="1">
          <a:blip r:embed="rId2">
            <a:alphaModFix/>
          </a:blip>
          <a:srcRect/>
          <a:stretch/>
        </p:blipFill>
        <p:spPr>
          <a:xfrm>
            <a:off x="8146725" y="4676400"/>
            <a:ext cx="867951" cy="369000"/>
          </a:xfrm>
          <a:prstGeom prst="rect">
            <a:avLst/>
          </a:prstGeom>
          <a:noFill/>
          <a:ln>
            <a:noFill/>
          </a:ln>
        </p:spPr>
      </p:pic>
      <p:pic>
        <p:nvPicPr>
          <p:cNvPr id="345" name="Google Shape;345;g2ebceb9243d_9_586"/>
          <p:cNvPicPr preferRelativeResize="0"/>
          <p:nvPr/>
        </p:nvPicPr>
        <p:blipFill rotWithShape="1">
          <a:blip r:embed="rId3">
            <a:alphaModFix/>
          </a:blip>
          <a:srcRect/>
          <a:stretch/>
        </p:blipFill>
        <p:spPr>
          <a:xfrm>
            <a:off x="0" y="0"/>
            <a:ext cx="9144000" cy="914400"/>
          </a:xfrm>
          <a:prstGeom prst="rect">
            <a:avLst/>
          </a:prstGeom>
          <a:noFill/>
          <a:ln>
            <a:noFill/>
          </a:ln>
        </p:spPr>
      </p:pic>
      <p:sp>
        <p:nvSpPr>
          <p:cNvPr id="346" name="Google Shape;346;g2ebceb9243d_9_58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47" name="Google Shape;347;g2ebceb9243d_9_586"/>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348" name="Google Shape;348;g2ebceb9243d_9_586"/>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349" name="Google Shape;349;g2ebceb9243d_9_586"/>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CAPTION_ONLY">
    <p:spTree>
      <p:nvGrpSpPr>
        <p:cNvPr id="1" name="Shape 350"/>
        <p:cNvGrpSpPr/>
        <p:nvPr/>
      </p:nvGrpSpPr>
      <p:grpSpPr>
        <a:xfrm>
          <a:off x="0" y="0"/>
          <a:ext cx="0" cy="0"/>
          <a:chOff x="0" y="0"/>
          <a:chExt cx="0" cy="0"/>
        </a:xfrm>
      </p:grpSpPr>
      <p:pic>
        <p:nvPicPr>
          <p:cNvPr id="351" name="Google Shape;351;g2ebceb9243d_9_593"/>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352" name="Google Shape;352;g2ebceb9243d_9_5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53" name="Google Shape;353;g2ebceb9243d_9_593"/>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54" name="Google Shape;354;g2ebceb9243d_9_593"/>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355" name="Google Shape;355;g2ebceb9243d_9_593"/>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56" name="Google Shape;356;g2ebceb9243d_9_59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slide-green">
  <p:cSld name="BIG_NUMBER">
    <p:spTree>
      <p:nvGrpSpPr>
        <p:cNvPr id="1" name="Shape 357"/>
        <p:cNvGrpSpPr/>
        <p:nvPr/>
      </p:nvGrpSpPr>
      <p:grpSpPr>
        <a:xfrm>
          <a:off x="0" y="0"/>
          <a:ext cx="0" cy="0"/>
          <a:chOff x="0" y="0"/>
          <a:chExt cx="0" cy="0"/>
        </a:xfrm>
      </p:grpSpPr>
      <p:sp>
        <p:nvSpPr>
          <p:cNvPr id="358" name="Google Shape;358;g2ebceb9243d_9_60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59" name="Google Shape;359;g2ebceb9243d_9_600"/>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360" name="Google Shape;360;g2ebceb9243d_9_600"/>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361" name="Google Shape;361;g2ebceb9243d_9_600"/>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slide-image space - green" type="blank">
  <p:cSld name="BLANK">
    <p:spTree>
      <p:nvGrpSpPr>
        <p:cNvPr id="1" name="Shape 362"/>
        <p:cNvGrpSpPr/>
        <p:nvPr/>
      </p:nvGrpSpPr>
      <p:grpSpPr>
        <a:xfrm>
          <a:off x="0" y="0"/>
          <a:ext cx="0" cy="0"/>
          <a:chOff x="0" y="0"/>
          <a:chExt cx="0" cy="0"/>
        </a:xfrm>
      </p:grpSpPr>
      <p:sp>
        <p:nvSpPr>
          <p:cNvPr id="363" name="Google Shape;363;g2ebceb9243d_9_605"/>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g2ebceb9243d_9_605"/>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365" name="Google Shape;365;g2ebceb9243d_9_60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66" name="Google Shape;366;g2ebceb9243d_9_60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367" name="Google Shape;367;g2ebceb9243d_9_605"/>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368" name="Google Shape;368;g2ebceb9243d_9_605"/>
          <p:cNvCxnSpPr/>
          <p:nvPr/>
        </p:nvCxnSpPr>
        <p:spPr>
          <a:xfrm>
            <a:off x="0" y="4561600"/>
            <a:ext cx="5392200" cy="0"/>
          </a:xfrm>
          <a:prstGeom prst="straightConnector1">
            <a:avLst/>
          </a:prstGeom>
          <a:noFill/>
          <a:ln w="9525" cap="flat" cmpd="sng">
            <a:solidFill>
              <a:srgbClr val="93C47D"/>
            </a:solidFill>
            <a:prstDash val="solid"/>
            <a:round/>
            <a:headEnd type="none" w="sm" len="sm"/>
            <a:tailEnd type="none" w="sm" len="sm"/>
          </a:ln>
        </p:spPr>
      </p:cxnSp>
      <p:sp>
        <p:nvSpPr>
          <p:cNvPr id="369" name="Google Shape;369;g2ebceb9243d_9_605"/>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dk1"/>
              </a:buClr>
              <a:buSzPts val="1800"/>
              <a:buChar char="●"/>
              <a:defRPr>
                <a:solidFill>
                  <a:schemeClr val="dk1"/>
                </a:solidFill>
              </a:defRPr>
            </a:lvl1pPr>
            <a:lvl2pPr marL="914400" lvl="1" indent="-330200" algn="l" rtl="0">
              <a:lnSpc>
                <a:spcPct val="115000"/>
              </a:lnSpc>
              <a:spcBef>
                <a:spcPts val="0"/>
              </a:spcBef>
              <a:spcAft>
                <a:spcPts val="0"/>
              </a:spcAft>
              <a:buClr>
                <a:schemeClr val="dk1"/>
              </a:buClr>
              <a:buSzPts val="1600"/>
              <a:buChar char="○"/>
              <a:defRPr sz="1600">
                <a:solidFill>
                  <a:schemeClr val="dk1"/>
                </a:solidFill>
              </a:defRPr>
            </a:lvl2pPr>
            <a:lvl3pPr marL="1371600" lvl="2" indent="-330200" algn="l" rtl="0">
              <a:lnSpc>
                <a:spcPct val="115000"/>
              </a:lnSpc>
              <a:spcBef>
                <a:spcPts val="0"/>
              </a:spcBef>
              <a:spcAft>
                <a:spcPts val="0"/>
              </a:spcAft>
              <a:buClr>
                <a:schemeClr val="dk1"/>
              </a:buClr>
              <a:buSzPts val="1600"/>
              <a:buChar char="■"/>
              <a:defRPr sz="1600">
                <a:solidFill>
                  <a:schemeClr val="dk1"/>
                </a:solidFill>
              </a:defRPr>
            </a:lvl3pPr>
            <a:lvl4pPr marL="1828800" lvl="3" indent="-330200" algn="l" rtl="0">
              <a:lnSpc>
                <a:spcPct val="115000"/>
              </a:lnSpc>
              <a:spcBef>
                <a:spcPts val="0"/>
              </a:spcBef>
              <a:spcAft>
                <a:spcPts val="0"/>
              </a:spcAft>
              <a:buClr>
                <a:schemeClr val="dk1"/>
              </a:buClr>
              <a:buSzPts val="1600"/>
              <a:buChar char="●"/>
              <a:defRPr sz="1600">
                <a:solidFill>
                  <a:schemeClr val="dk1"/>
                </a:solidFill>
              </a:defRPr>
            </a:lvl4pPr>
            <a:lvl5pPr marL="2286000" lvl="4" indent="-330200" algn="l" rtl="0">
              <a:lnSpc>
                <a:spcPct val="115000"/>
              </a:lnSpc>
              <a:spcBef>
                <a:spcPts val="0"/>
              </a:spcBef>
              <a:spcAft>
                <a:spcPts val="0"/>
              </a:spcAft>
              <a:buClr>
                <a:schemeClr val="dk1"/>
              </a:buClr>
              <a:buSzPts val="1600"/>
              <a:buChar char="○"/>
              <a:defRPr sz="1600">
                <a:solidFill>
                  <a:schemeClr val="dk1"/>
                </a:solidFill>
              </a:defRPr>
            </a:lvl5pPr>
            <a:lvl6pPr marL="2743200" lvl="5" indent="-330200" algn="l" rtl="0">
              <a:lnSpc>
                <a:spcPct val="115000"/>
              </a:lnSpc>
              <a:spcBef>
                <a:spcPts val="0"/>
              </a:spcBef>
              <a:spcAft>
                <a:spcPts val="0"/>
              </a:spcAft>
              <a:buClr>
                <a:schemeClr val="dk1"/>
              </a:buClr>
              <a:buSzPts val="1600"/>
              <a:buChar char="■"/>
              <a:defRPr sz="1600">
                <a:solidFill>
                  <a:schemeClr val="dk1"/>
                </a:solidFill>
              </a:defRPr>
            </a:lvl6pPr>
            <a:lvl7pPr marL="3200400" lvl="6" indent="-330200" algn="l" rtl="0">
              <a:lnSpc>
                <a:spcPct val="115000"/>
              </a:lnSpc>
              <a:spcBef>
                <a:spcPts val="0"/>
              </a:spcBef>
              <a:spcAft>
                <a:spcPts val="0"/>
              </a:spcAft>
              <a:buClr>
                <a:schemeClr val="dk1"/>
              </a:buClr>
              <a:buSzPts val="1600"/>
              <a:buChar char="●"/>
              <a:defRPr sz="1600">
                <a:solidFill>
                  <a:schemeClr val="dk1"/>
                </a:solidFill>
              </a:defRPr>
            </a:lvl7pPr>
            <a:lvl8pPr marL="3657600" lvl="7" indent="-330200" algn="l" rtl="0">
              <a:lnSpc>
                <a:spcPct val="115000"/>
              </a:lnSpc>
              <a:spcBef>
                <a:spcPts val="0"/>
              </a:spcBef>
              <a:spcAft>
                <a:spcPts val="0"/>
              </a:spcAft>
              <a:buClr>
                <a:schemeClr val="dk1"/>
              </a:buClr>
              <a:buSzPts val="1600"/>
              <a:buChar char="○"/>
              <a:defRPr sz="1600">
                <a:solidFill>
                  <a:schemeClr val="dk1"/>
                </a:solidFill>
              </a:defRPr>
            </a:lvl8pPr>
            <a:lvl9pPr marL="4114800" lvl="8" indent="-330200" algn="l" rtl="0">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370" name="Google Shape;370;g2ebceb9243d_9_605"/>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slide-2 column with header- green">
  <p:cSld name="BLANK_1">
    <p:spTree>
      <p:nvGrpSpPr>
        <p:cNvPr id="1" name="Shape 371"/>
        <p:cNvGrpSpPr/>
        <p:nvPr/>
      </p:nvGrpSpPr>
      <p:grpSpPr>
        <a:xfrm>
          <a:off x="0" y="0"/>
          <a:ext cx="0" cy="0"/>
          <a:chOff x="0" y="0"/>
          <a:chExt cx="0" cy="0"/>
        </a:xfrm>
      </p:grpSpPr>
      <p:pic>
        <p:nvPicPr>
          <p:cNvPr id="372" name="Google Shape;372;g2ebceb9243d_9_614"/>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373" name="Google Shape;373;g2ebceb9243d_9_614"/>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74" name="Google Shape;374;g2ebceb9243d_9_614"/>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375" name="Google Shape;375;g2ebceb9243d_9_61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76" name="Google Shape;376;g2ebceb9243d_9_614"/>
          <p:cNvSpPr txBox="1">
            <a:spLocks noGrp="1"/>
          </p:cNvSpPr>
          <p:nvPr>
            <p:ph type="body" idx="1"/>
          </p:nvPr>
        </p:nvSpPr>
        <p:spPr>
          <a:xfrm>
            <a:off x="311700" y="1396175"/>
            <a:ext cx="3999900" cy="29352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77" name="Google Shape;377;g2ebceb9243d_9_614"/>
          <p:cNvSpPr txBox="1">
            <a:spLocks noGrp="1"/>
          </p:cNvSpPr>
          <p:nvPr>
            <p:ph type="body" idx="2"/>
          </p:nvPr>
        </p:nvSpPr>
        <p:spPr>
          <a:xfrm>
            <a:off x="4832400" y="1396075"/>
            <a:ext cx="3999900" cy="29352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78" name="Google Shape;378;g2ebceb9243d_9_61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79" name="Google Shape;379;g2ebceb9243d_9_614"/>
          <p:cNvSpPr txBox="1">
            <a:spLocks noGrp="1"/>
          </p:cNvSpPr>
          <p:nvPr>
            <p:ph type="title" idx="3"/>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380" name="Google Shape;380;g2ebceb9243d_9_614"/>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 orange">
  <p:cSld name="BLANK_1_1">
    <p:spTree>
      <p:nvGrpSpPr>
        <p:cNvPr id="1" name="Shape 381"/>
        <p:cNvGrpSpPr/>
        <p:nvPr/>
      </p:nvGrpSpPr>
      <p:grpSpPr>
        <a:xfrm>
          <a:off x="0" y="0"/>
          <a:ext cx="0" cy="0"/>
          <a:chOff x="0" y="0"/>
          <a:chExt cx="0" cy="0"/>
        </a:xfrm>
      </p:grpSpPr>
      <p:pic>
        <p:nvPicPr>
          <p:cNvPr id="382" name="Google Shape;382;g2ebceb9243d_9_624"/>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383" name="Google Shape;383;g2ebceb9243d_9_62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84" name="Google Shape;384;g2ebceb9243d_9_624"/>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385" name="Google Shape;385;g2ebceb9243d_9_624"/>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rtl="0">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rtl="0">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rtl="0">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rtl="0">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rtl="0">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rtl="0">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rtl="0">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rtl="0">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386" name="Google Shape;386;g2ebceb9243d_9_624"/>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slide - orange">
  <p:cSld name="BLANK_1_1_1">
    <p:spTree>
      <p:nvGrpSpPr>
        <p:cNvPr id="1" name="Shape 387"/>
        <p:cNvGrpSpPr/>
        <p:nvPr/>
      </p:nvGrpSpPr>
      <p:grpSpPr>
        <a:xfrm>
          <a:off x="0" y="0"/>
          <a:ext cx="0" cy="0"/>
          <a:chOff x="0" y="0"/>
          <a:chExt cx="0" cy="0"/>
        </a:xfrm>
      </p:grpSpPr>
      <p:pic>
        <p:nvPicPr>
          <p:cNvPr id="388" name="Google Shape;388;g2ebceb9243d_9_630"/>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389" name="Google Shape;389;g2ebceb9243d_9_630"/>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90" name="Google Shape;390;g2ebceb9243d_9_630"/>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rtl="0">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slide with header/logo - orange">
  <p:cSld name="CUSTOM">
    <p:spTree>
      <p:nvGrpSpPr>
        <p:cNvPr id="1" name="Shape 391"/>
        <p:cNvGrpSpPr/>
        <p:nvPr/>
      </p:nvGrpSpPr>
      <p:grpSpPr>
        <a:xfrm>
          <a:off x="0" y="0"/>
          <a:ext cx="0" cy="0"/>
          <a:chOff x="0" y="0"/>
          <a:chExt cx="0" cy="0"/>
        </a:xfrm>
      </p:grpSpPr>
      <p:pic>
        <p:nvPicPr>
          <p:cNvPr id="392" name="Google Shape;392;g2ebceb9243d_9_634"/>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393" name="Google Shape;393;g2ebceb9243d_9_634"/>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394" name="Google Shape;394;g2ebceb9243d_9_63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95" name="Google Shape;395;g2ebceb9243d_9_634"/>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396" name="Google Shape;396;g2ebceb9243d_9_634"/>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397" name="Google Shape;397;g2ebceb9243d_9_634"/>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g2e9c0e685a9_0_36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g2e9c0e685a9_0_36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g2e9c0e685a9_0_3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slide with header/logo - no text - orange">
  <p:cSld name="CUSTOM_1">
    <p:spTree>
      <p:nvGrpSpPr>
        <p:cNvPr id="1" name="Shape 398"/>
        <p:cNvGrpSpPr/>
        <p:nvPr/>
      </p:nvGrpSpPr>
      <p:grpSpPr>
        <a:xfrm>
          <a:off x="0" y="0"/>
          <a:ext cx="0" cy="0"/>
          <a:chOff x="0" y="0"/>
          <a:chExt cx="0" cy="0"/>
        </a:xfrm>
      </p:grpSpPr>
      <p:pic>
        <p:nvPicPr>
          <p:cNvPr id="399" name="Google Shape;399;g2ebceb9243d_9_641"/>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400" name="Google Shape;400;g2ebceb9243d_9_641"/>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401" name="Google Shape;401;g2ebceb9243d_9_64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cxnSp>
        <p:nvCxnSpPr>
          <p:cNvPr id="402" name="Google Shape;402;g2ebceb9243d_9_641"/>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403" name="Google Shape;403;g2ebceb9243d_9_641"/>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slide-orange">
  <p:cSld name="CUSTOM_1_1">
    <p:spTree>
      <p:nvGrpSpPr>
        <p:cNvPr id="1" name="Shape 404"/>
        <p:cNvGrpSpPr/>
        <p:nvPr/>
      </p:nvGrpSpPr>
      <p:grpSpPr>
        <a:xfrm>
          <a:off x="0" y="0"/>
          <a:ext cx="0" cy="0"/>
          <a:chOff x="0" y="0"/>
          <a:chExt cx="0" cy="0"/>
        </a:xfrm>
      </p:grpSpPr>
      <p:pic>
        <p:nvPicPr>
          <p:cNvPr id="405" name="Google Shape;405;g2ebceb9243d_9_647"/>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406" name="Google Shape;406;g2ebceb9243d_9_647"/>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407" name="Google Shape;407;g2ebceb9243d_9_647"/>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slide-image space - orange">
  <p:cSld name="CUSTOM_1_1_1">
    <p:spTree>
      <p:nvGrpSpPr>
        <p:cNvPr id="1" name="Shape 408"/>
        <p:cNvGrpSpPr/>
        <p:nvPr/>
      </p:nvGrpSpPr>
      <p:grpSpPr>
        <a:xfrm>
          <a:off x="0" y="0"/>
          <a:ext cx="0" cy="0"/>
          <a:chOff x="0" y="0"/>
          <a:chExt cx="0" cy="0"/>
        </a:xfrm>
      </p:grpSpPr>
      <p:sp>
        <p:nvSpPr>
          <p:cNvPr id="409" name="Google Shape;409;g2ebceb9243d_9_651"/>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0" name="Google Shape;410;g2ebceb9243d_9_651"/>
          <p:cNvCxnSpPr/>
          <p:nvPr/>
        </p:nvCxnSpPr>
        <p:spPr>
          <a:xfrm>
            <a:off x="0" y="4561600"/>
            <a:ext cx="5392200" cy="0"/>
          </a:xfrm>
          <a:prstGeom prst="straightConnector1">
            <a:avLst/>
          </a:prstGeom>
          <a:noFill/>
          <a:ln w="9525" cap="flat" cmpd="sng">
            <a:solidFill>
              <a:srgbClr val="E69138"/>
            </a:solidFill>
            <a:prstDash val="solid"/>
            <a:round/>
            <a:headEnd type="none" w="sm" len="sm"/>
            <a:tailEnd type="none" w="sm" len="sm"/>
          </a:ln>
        </p:spPr>
      </p:cxnSp>
      <p:sp>
        <p:nvSpPr>
          <p:cNvPr id="411" name="Google Shape;411;g2ebceb9243d_9_651"/>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rtl="0">
              <a:lnSpc>
                <a:spcPct val="115000"/>
              </a:lnSpc>
              <a:spcBef>
                <a:spcPts val="0"/>
              </a:spcBef>
              <a:spcAft>
                <a:spcPts val="0"/>
              </a:spcAft>
              <a:buClr>
                <a:schemeClr val="dk1"/>
              </a:buClr>
              <a:buSzPts val="1800"/>
              <a:buChar char="●"/>
              <a:defRPr>
                <a:solidFill>
                  <a:schemeClr val="dk1"/>
                </a:solidFill>
              </a:defRPr>
            </a:lvl1pPr>
            <a:lvl2pPr marL="914400" lvl="1" indent="-330200" algn="l" rtl="0">
              <a:lnSpc>
                <a:spcPct val="115000"/>
              </a:lnSpc>
              <a:spcBef>
                <a:spcPts val="0"/>
              </a:spcBef>
              <a:spcAft>
                <a:spcPts val="0"/>
              </a:spcAft>
              <a:buClr>
                <a:schemeClr val="dk1"/>
              </a:buClr>
              <a:buSzPts val="1600"/>
              <a:buChar char="○"/>
              <a:defRPr sz="1600">
                <a:solidFill>
                  <a:schemeClr val="dk1"/>
                </a:solidFill>
              </a:defRPr>
            </a:lvl2pPr>
            <a:lvl3pPr marL="1371600" lvl="2" indent="-330200" algn="l" rtl="0">
              <a:lnSpc>
                <a:spcPct val="115000"/>
              </a:lnSpc>
              <a:spcBef>
                <a:spcPts val="0"/>
              </a:spcBef>
              <a:spcAft>
                <a:spcPts val="0"/>
              </a:spcAft>
              <a:buClr>
                <a:schemeClr val="dk1"/>
              </a:buClr>
              <a:buSzPts val="1600"/>
              <a:buChar char="■"/>
              <a:defRPr sz="1600">
                <a:solidFill>
                  <a:schemeClr val="dk1"/>
                </a:solidFill>
              </a:defRPr>
            </a:lvl3pPr>
            <a:lvl4pPr marL="1828800" lvl="3" indent="-330200" algn="l" rtl="0">
              <a:lnSpc>
                <a:spcPct val="115000"/>
              </a:lnSpc>
              <a:spcBef>
                <a:spcPts val="0"/>
              </a:spcBef>
              <a:spcAft>
                <a:spcPts val="0"/>
              </a:spcAft>
              <a:buClr>
                <a:schemeClr val="dk1"/>
              </a:buClr>
              <a:buSzPts val="1600"/>
              <a:buChar char="●"/>
              <a:defRPr sz="1600">
                <a:solidFill>
                  <a:schemeClr val="dk1"/>
                </a:solidFill>
              </a:defRPr>
            </a:lvl4pPr>
            <a:lvl5pPr marL="2286000" lvl="4" indent="-330200" algn="l" rtl="0">
              <a:lnSpc>
                <a:spcPct val="115000"/>
              </a:lnSpc>
              <a:spcBef>
                <a:spcPts val="0"/>
              </a:spcBef>
              <a:spcAft>
                <a:spcPts val="0"/>
              </a:spcAft>
              <a:buClr>
                <a:schemeClr val="dk1"/>
              </a:buClr>
              <a:buSzPts val="1600"/>
              <a:buChar char="○"/>
              <a:defRPr sz="1600">
                <a:solidFill>
                  <a:schemeClr val="dk1"/>
                </a:solidFill>
              </a:defRPr>
            </a:lvl5pPr>
            <a:lvl6pPr marL="2743200" lvl="5" indent="-330200" algn="l" rtl="0">
              <a:lnSpc>
                <a:spcPct val="115000"/>
              </a:lnSpc>
              <a:spcBef>
                <a:spcPts val="0"/>
              </a:spcBef>
              <a:spcAft>
                <a:spcPts val="0"/>
              </a:spcAft>
              <a:buClr>
                <a:schemeClr val="dk1"/>
              </a:buClr>
              <a:buSzPts val="1600"/>
              <a:buChar char="■"/>
              <a:defRPr sz="1600">
                <a:solidFill>
                  <a:schemeClr val="dk1"/>
                </a:solidFill>
              </a:defRPr>
            </a:lvl6pPr>
            <a:lvl7pPr marL="3200400" lvl="6" indent="-330200" algn="l" rtl="0">
              <a:lnSpc>
                <a:spcPct val="115000"/>
              </a:lnSpc>
              <a:spcBef>
                <a:spcPts val="0"/>
              </a:spcBef>
              <a:spcAft>
                <a:spcPts val="0"/>
              </a:spcAft>
              <a:buClr>
                <a:schemeClr val="dk1"/>
              </a:buClr>
              <a:buSzPts val="1600"/>
              <a:buChar char="●"/>
              <a:defRPr sz="1600">
                <a:solidFill>
                  <a:schemeClr val="dk1"/>
                </a:solidFill>
              </a:defRPr>
            </a:lvl7pPr>
            <a:lvl8pPr marL="3657600" lvl="7" indent="-330200" algn="l" rtl="0">
              <a:lnSpc>
                <a:spcPct val="115000"/>
              </a:lnSpc>
              <a:spcBef>
                <a:spcPts val="0"/>
              </a:spcBef>
              <a:spcAft>
                <a:spcPts val="0"/>
              </a:spcAft>
              <a:buClr>
                <a:schemeClr val="dk1"/>
              </a:buClr>
              <a:buSzPts val="1600"/>
              <a:buChar char="○"/>
              <a:defRPr sz="1600">
                <a:solidFill>
                  <a:schemeClr val="dk1"/>
                </a:solidFill>
              </a:defRPr>
            </a:lvl8pPr>
            <a:lvl9pPr marL="4114800" lvl="8" indent="-330200" algn="l" rtl="0">
              <a:lnSpc>
                <a:spcPct val="115000"/>
              </a:lnSpc>
              <a:spcBef>
                <a:spcPts val="0"/>
              </a:spcBef>
              <a:spcAft>
                <a:spcPts val="0"/>
              </a:spcAft>
              <a:buClr>
                <a:schemeClr val="dk1"/>
              </a:buClr>
              <a:buSzPts val="1600"/>
              <a:buChar char="■"/>
              <a:defRPr sz="1600">
                <a:solidFill>
                  <a:schemeClr val="dk1"/>
                </a:solidFill>
              </a:defRPr>
            </a:lvl9pPr>
          </a:lstStyle>
          <a:p>
            <a:endParaRPr/>
          </a:p>
        </p:txBody>
      </p:sp>
      <p:pic>
        <p:nvPicPr>
          <p:cNvPr id="412" name="Google Shape;412;g2ebceb9243d_9_651"/>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413" name="Google Shape;413;g2ebceb9243d_9_65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14" name="Google Shape;414;g2ebceb9243d_9_651"/>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415" name="Google Shape;415;g2ebceb9243d_9_651"/>
          <p:cNvPicPr preferRelativeResize="0"/>
          <p:nvPr/>
        </p:nvPicPr>
        <p:blipFill rotWithShape="1">
          <a:blip r:embed="rId3">
            <a:alphaModFix/>
          </a:blip>
          <a:srcRect/>
          <a:stretch/>
        </p:blipFill>
        <p:spPr>
          <a:xfrm>
            <a:off x="4524250" y="4676400"/>
            <a:ext cx="867951" cy="369000"/>
          </a:xfrm>
          <a:prstGeom prst="rect">
            <a:avLst/>
          </a:prstGeom>
          <a:noFill/>
          <a:ln>
            <a:noFill/>
          </a:ln>
        </p:spPr>
      </p:pic>
      <p:sp>
        <p:nvSpPr>
          <p:cNvPr id="416" name="Google Shape;416;g2ebceb9243d_9_651"/>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slide-2 column - orange">
  <p:cSld name="CUSTOM_1_1_1_1">
    <p:spTree>
      <p:nvGrpSpPr>
        <p:cNvPr id="1" name="Shape 417"/>
        <p:cNvGrpSpPr/>
        <p:nvPr/>
      </p:nvGrpSpPr>
      <p:grpSpPr>
        <a:xfrm>
          <a:off x="0" y="0"/>
          <a:ext cx="0" cy="0"/>
          <a:chOff x="0" y="0"/>
          <a:chExt cx="0" cy="0"/>
        </a:xfrm>
      </p:grpSpPr>
      <p:pic>
        <p:nvPicPr>
          <p:cNvPr id="418" name="Google Shape;418;g2ebceb9243d_9_660"/>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419" name="Google Shape;419;g2ebceb9243d_9_66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20" name="Google Shape;420;g2ebceb9243d_9_660"/>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421" name="Google Shape;421;g2ebceb9243d_9_66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22" name="Google Shape;422;g2ebceb9243d_9_660"/>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423" name="Google Shape;423;g2ebceb9243d_9_660"/>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424" name="Google Shape;424;g2ebceb9243d_9_660"/>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slide-2 column with header- orange">
  <p:cSld name="CUSTOM_1_1_1_1_1">
    <p:spTree>
      <p:nvGrpSpPr>
        <p:cNvPr id="1" name="Shape 425"/>
        <p:cNvGrpSpPr/>
        <p:nvPr/>
      </p:nvGrpSpPr>
      <p:grpSpPr>
        <a:xfrm>
          <a:off x="0" y="0"/>
          <a:ext cx="0" cy="0"/>
          <a:chOff x="0" y="0"/>
          <a:chExt cx="0" cy="0"/>
        </a:xfrm>
      </p:grpSpPr>
      <p:pic>
        <p:nvPicPr>
          <p:cNvPr id="426" name="Google Shape;426;g2ebceb9243d_9_668"/>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427" name="Google Shape;427;g2ebceb9243d_9_66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28" name="Google Shape;428;g2ebceb9243d_9_668"/>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429" name="Google Shape;429;g2ebceb9243d_9_668"/>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30" name="Google Shape;430;g2ebceb9243d_9_668"/>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431" name="Google Shape;431;g2ebceb9243d_9_668"/>
          <p:cNvSpPr txBox="1">
            <a:spLocks noGrp="1"/>
          </p:cNvSpPr>
          <p:nvPr>
            <p:ph type="body" idx="1"/>
          </p:nvPr>
        </p:nvSpPr>
        <p:spPr>
          <a:xfrm>
            <a:off x="311700" y="1387200"/>
            <a:ext cx="3999900" cy="29442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432" name="Google Shape;432;g2ebceb9243d_9_668"/>
          <p:cNvSpPr txBox="1">
            <a:spLocks noGrp="1"/>
          </p:cNvSpPr>
          <p:nvPr>
            <p:ph type="body" idx="2"/>
          </p:nvPr>
        </p:nvSpPr>
        <p:spPr>
          <a:xfrm>
            <a:off x="4832400" y="1387075"/>
            <a:ext cx="3999900" cy="2944200"/>
          </a:xfrm>
          <a:prstGeom prst="rect">
            <a:avLst/>
          </a:prstGeom>
          <a:noFill/>
          <a:ln>
            <a:noFill/>
          </a:ln>
        </p:spPr>
        <p:txBody>
          <a:bodyPr spcFirstLastPara="1" wrap="square" lIns="0" tIns="0" rIns="0" bIns="0" anchor="t" anchorCtr="0">
            <a:normAutofit/>
          </a:bodyPr>
          <a:lstStyle>
            <a:lvl1pPr marL="457200" lvl="0" indent="-317500" algn="l" rtl="0">
              <a:lnSpc>
                <a:spcPct val="115000"/>
              </a:lnSpc>
              <a:spcBef>
                <a:spcPts val="0"/>
              </a:spcBef>
              <a:spcAft>
                <a:spcPts val="0"/>
              </a:spcAft>
              <a:buClr>
                <a:schemeClr val="dk1"/>
              </a:buClr>
              <a:buSzPts val="1400"/>
              <a:buChar char="●"/>
              <a:defRPr sz="1400">
                <a:solidFill>
                  <a:schemeClr val="dk1"/>
                </a:solidFill>
              </a:defRPr>
            </a:lvl1pPr>
            <a:lvl2pPr marL="914400" lvl="1" indent="-304800" algn="l" rtl="0">
              <a:lnSpc>
                <a:spcPct val="115000"/>
              </a:lnSpc>
              <a:spcBef>
                <a:spcPts val="0"/>
              </a:spcBef>
              <a:spcAft>
                <a:spcPts val="0"/>
              </a:spcAft>
              <a:buClr>
                <a:schemeClr val="dk1"/>
              </a:buClr>
              <a:buSzPts val="1200"/>
              <a:buChar char="○"/>
              <a:defRPr sz="1200">
                <a:solidFill>
                  <a:schemeClr val="dk1"/>
                </a:solidFill>
              </a:defRPr>
            </a:lvl2pPr>
            <a:lvl3pPr marL="1371600" lvl="2" indent="-304800" algn="l" rtl="0">
              <a:lnSpc>
                <a:spcPct val="115000"/>
              </a:lnSpc>
              <a:spcBef>
                <a:spcPts val="0"/>
              </a:spcBef>
              <a:spcAft>
                <a:spcPts val="0"/>
              </a:spcAft>
              <a:buClr>
                <a:schemeClr val="dk1"/>
              </a:buClr>
              <a:buSzPts val="1200"/>
              <a:buChar char="■"/>
              <a:defRPr sz="1200">
                <a:solidFill>
                  <a:schemeClr val="dk1"/>
                </a:solidFill>
              </a:defRPr>
            </a:lvl3pPr>
            <a:lvl4pPr marL="1828800" lvl="3" indent="-304800" algn="l" rtl="0">
              <a:lnSpc>
                <a:spcPct val="115000"/>
              </a:lnSpc>
              <a:spcBef>
                <a:spcPts val="0"/>
              </a:spcBef>
              <a:spcAft>
                <a:spcPts val="0"/>
              </a:spcAft>
              <a:buClr>
                <a:schemeClr val="dk1"/>
              </a:buClr>
              <a:buSzPts val="1200"/>
              <a:buChar char="●"/>
              <a:defRPr sz="1200">
                <a:solidFill>
                  <a:schemeClr val="dk1"/>
                </a:solidFill>
              </a:defRPr>
            </a:lvl4pPr>
            <a:lvl5pPr marL="2286000" lvl="4" indent="-304800" algn="l" rtl="0">
              <a:lnSpc>
                <a:spcPct val="115000"/>
              </a:lnSpc>
              <a:spcBef>
                <a:spcPts val="0"/>
              </a:spcBef>
              <a:spcAft>
                <a:spcPts val="0"/>
              </a:spcAft>
              <a:buClr>
                <a:schemeClr val="dk1"/>
              </a:buClr>
              <a:buSzPts val="1200"/>
              <a:buChar char="○"/>
              <a:defRPr sz="1200">
                <a:solidFill>
                  <a:schemeClr val="dk1"/>
                </a:solidFill>
              </a:defRPr>
            </a:lvl5pPr>
            <a:lvl6pPr marL="2743200" lvl="5" indent="-304800" algn="l" rtl="0">
              <a:lnSpc>
                <a:spcPct val="115000"/>
              </a:lnSpc>
              <a:spcBef>
                <a:spcPts val="0"/>
              </a:spcBef>
              <a:spcAft>
                <a:spcPts val="0"/>
              </a:spcAft>
              <a:buClr>
                <a:schemeClr val="dk1"/>
              </a:buClr>
              <a:buSzPts val="1200"/>
              <a:buChar char="■"/>
              <a:defRPr sz="1200">
                <a:solidFill>
                  <a:schemeClr val="dk1"/>
                </a:solidFill>
              </a:defRPr>
            </a:lvl6pPr>
            <a:lvl7pPr marL="3200400" lvl="6" indent="-304800" algn="l" rtl="0">
              <a:lnSpc>
                <a:spcPct val="115000"/>
              </a:lnSpc>
              <a:spcBef>
                <a:spcPts val="0"/>
              </a:spcBef>
              <a:spcAft>
                <a:spcPts val="0"/>
              </a:spcAft>
              <a:buClr>
                <a:schemeClr val="dk1"/>
              </a:buClr>
              <a:buSzPts val="1200"/>
              <a:buChar char="●"/>
              <a:defRPr sz="1200">
                <a:solidFill>
                  <a:schemeClr val="dk1"/>
                </a:solidFill>
              </a:defRPr>
            </a:lvl7pPr>
            <a:lvl8pPr marL="3657600" lvl="7" indent="-304800" algn="l" rtl="0">
              <a:lnSpc>
                <a:spcPct val="115000"/>
              </a:lnSpc>
              <a:spcBef>
                <a:spcPts val="0"/>
              </a:spcBef>
              <a:spcAft>
                <a:spcPts val="0"/>
              </a:spcAft>
              <a:buClr>
                <a:schemeClr val="dk1"/>
              </a:buClr>
              <a:buSzPts val="1200"/>
              <a:buChar char="○"/>
              <a:defRPr sz="1200">
                <a:solidFill>
                  <a:schemeClr val="dk1"/>
                </a:solidFill>
              </a:defRPr>
            </a:lvl8pPr>
            <a:lvl9pPr marL="4114800" lvl="8" indent="-304800" algn="l" rtl="0">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433" name="Google Shape;433;g2ebceb9243d_9_668"/>
          <p:cNvSpPr txBox="1">
            <a:spLocks noGrp="1"/>
          </p:cNvSpPr>
          <p:nvPr>
            <p:ph type="title" idx="3"/>
          </p:nvPr>
        </p:nvSpPr>
        <p:spPr>
          <a:xfrm>
            <a:off x="329300" y="1047150"/>
            <a:ext cx="3982200" cy="369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rtl="0">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434" name="Google Shape;434;g2ebceb9243d_9_668"/>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rtl="0">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5"/>
        <p:cNvGrpSpPr/>
        <p:nvPr/>
      </p:nvGrpSpPr>
      <p:grpSpPr>
        <a:xfrm>
          <a:off x="0" y="0"/>
          <a:ext cx="0" cy="0"/>
          <a:chOff x="0" y="0"/>
          <a:chExt cx="0" cy="0"/>
        </a:xfrm>
      </p:grpSpPr>
      <p:pic>
        <p:nvPicPr>
          <p:cNvPr id="436" name="Google Shape;436;g2ebceb9243d_9_678"/>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437" name="Google Shape;437;g2ebceb9243d_9_67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8" name="Google Shape;438;g2ebceb9243d_9_678"/>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439" name="Google Shape;439;g2ebceb9243d_9_678"/>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440" name="Google Shape;440;g2ebceb9243d_9_67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41"/>
        <p:cNvGrpSpPr/>
        <p:nvPr/>
      </p:nvGrpSpPr>
      <p:grpSpPr>
        <a:xfrm>
          <a:off x="0" y="0"/>
          <a:ext cx="0" cy="0"/>
          <a:chOff x="0" y="0"/>
          <a:chExt cx="0" cy="0"/>
        </a:xfrm>
      </p:grpSpPr>
      <p:sp>
        <p:nvSpPr>
          <p:cNvPr id="442" name="Google Shape;442;g2ebceb9243d_9_6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43" name="Google Shape;443;g2ebceb9243d_9_68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4" name="Google Shape;444;g2ebceb9243d_9_684"/>
          <p:cNvSpPr txBox="1">
            <a:spLocks noGrp="1"/>
          </p:cNvSpPr>
          <p:nvPr>
            <p:ph type="sldNum" idx="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445" name="Google Shape;445;g2ebceb9243d_9_6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46" name="Google Shape;446;g2ebceb9243d_9_684"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447" name="Google Shape;447;g2ebceb9243d_9_68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48" name="Google Shape;448;g2ebceb9243d_9_684"/>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9" name="Google Shape;449;g2ebceb9243d_9_684"/>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50"/>
        <p:cNvGrpSpPr/>
        <p:nvPr/>
      </p:nvGrpSpPr>
      <p:grpSpPr>
        <a:xfrm>
          <a:off x="0" y="0"/>
          <a:ext cx="0" cy="0"/>
          <a:chOff x="0" y="0"/>
          <a:chExt cx="0" cy="0"/>
        </a:xfrm>
      </p:grpSpPr>
      <p:pic>
        <p:nvPicPr>
          <p:cNvPr id="451" name="Google Shape;451;g2ebceb9243d_9_69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52" name="Google Shape;452;g2ebceb9243d_9_693"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453" name="Google Shape;453;g2ebceb9243d_9_6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54" name="Google Shape;454;g2ebceb9243d_9_693"/>
          <p:cNvSpPr txBox="1">
            <a:spLocks noGrp="1"/>
          </p:cNvSpPr>
          <p:nvPr>
            <p:ph type="body" idx="1"/>
          </p:nvPr>
        </p:nvSpPr>
        <p:spPr>
          <a:xfrm>
            <a:off x="311700" y="1152475"/>
            <a:ext cx="5277900" cy="30348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55" name="Google Shape;455;g2ebceb9243d_9_69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56" name="Google Shape;456;g2ebceb9243d_9_69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457" name="Google Shape;457;g2ebceb9243d_9_6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8" name="Google Shape;458;g2ebceb9243d_9_693"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59"/>
        <p:cNvGrpSpPr/>
        <p:nvPr/>
      </p:nvGrpSpPr>
      <p:grpSpPr>
        <a:xfrm>
          <a:off x="0" y="0"/>
          <a:ext cx="0" cy="0"/>
          <a:chOff x="0" y="0"/>
          <a:chExt cx="0" cy="0"/>
        </a:xfrm>
      </p:grpSpPr>
      <p:pic>
        <p:nvPicPr>
          <p:cNvPr id="460" name="Google Shape;460;g2ebceb9243d_9_70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61" name="Google Shape;461;g2ebceb9243d_9_702"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462" name="Google Shape;462;g2ebceb9243d_9_7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3" name="Google Shape;463;g2ebceb9243d_9_702"/>
          <p:cNvSpPr txBox="1">
            <a:spLocks noGrp="1"/>
          </p:cNvSpPr>
          <p:nvPr>
            <p:ph type="body" idx="1"/>
          </p:nvPr>
        </p:nvSpPr>
        <p:spPr>
          <a:xfrm>
            <a:off x="311700" y="1152475"/>
            <a:ext cx="5277900" cy="30348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64" name="Google Shape;464;g2ebceb9243d_9_70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65" name="Google Shape;465;g2ebceb9243d_9_7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6" name="Google Shape;466;g2ebceb9243d_9_70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467"/>
        <p:cNvGrpSpPr/>
        <p:nvPr/>
      </p:nvGrpSpPr>
      <p:grpSpPr>
        <a:xfrm>
          <a:off x="0" y="0"/>
          <a:ext cx="0" cy="0"/>
          <a:chOff x="0" y="0"/>
          <a:chExt cx="0" cy="0"/>
        </a:xfrm>
      </p:grpSpPr>
      <p:pic>
        <p:nvPicPr>
          <p:cNvPr id="468" name="Google Shape;468;g2ebceb9243d_9_71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9" name="Google Shape;469;g2ebceb9243d_9_710"/>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70" name="Google Shape;470;g2ebceb9243d_9_7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471" name="Google Shape;471;g2ebceb9243d_9_71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g2e9c0e685a9_0_37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g2e9c0e685a9_0_3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472"/>
        <p:cNvGrpSpPr/>
        <p:nvPr/>
      </p:nvGrpSpPr>
      <p:grpSpPr>
        <a:xfrm>
          <a:off x="0" y="0"/>
          <a:ext cx="0" cy="0"/>
          <a:chOff x="0" y="0"/>
          <a:chExt cx="0" cy="0"/>
        </a:xfrm>
      </p:grpSpPr>
      <p:pic>
        <p:nvPicPr>
          <p:cNvPr id="473" name="Google Shape;473;g2ebceb9243d_9_71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4" name="Google Shape;474;g2ebceb9243d_9_715"/>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75" name="Google Shape;475;g2ebceb9243d_9_7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76" name="Google Shape;476;g2ebceb9243d_9_71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477"/>
        <p:cNvGrpSpPr/>
        <p:nvPr/>
      </p:nvGrpSpPr>
      <p:grpSpPr>
        <a:xfrm>
          <a:off x="0" y="0"/>
          <a:ext cx="0" cy="0"/>
          <a:chOff x="0" y="0"/>
          <a:chExt cx="0" cy="0"/>
        </a:xfrm>
      </p:grpSpPr>
      <p:pic>
        <p:nvPicPr>
          <p:cNvPr id="478" name="Google Shape;478;g2ebceb9243d_9_720"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9" name="Google Shape;479;g2ebceb9243d_9_720"/>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80" name="Google Shape;480;g2ebceb9243d_9_7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481" name="Google Shape;481;g2ebceb9243d_9_72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482"/>
        <p:cNvGrpSpPr/>
        <p:nvPr/>
      </p:nvGrpSpPr>
      <p:grpSpPr>
        <a:xfrm>
          <a:off x="0" y="0"/>
          <a:ext cx="0" cy="0"/>
          <a:chOff x="0" y="0"/>
          <a:chExt cx="0" cy="0"/>
        </a:xfrm>
      </p:grpSpPr>
      <p:pic>
        <p:nvPicPr>
          <p:cNvPr id="483" name="Google Shape;483;g2ebceb9243d_9_72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4" name="Google Shape;484;g2ebceb9243d_9_725"/>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85" name="Google Shape;485;g2ebceb9243d_9_7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86" name="Google Shape;486;g2ebceb9243d_9_72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487"/>
        <p:cNvGrpSpPr/>
        <p:nvPr/>
      </p:nvGrpSpPr>
      <p:grpSpPr>
        <a:xfrm>
          <a:off x="0" y="0"/>
          <a:ext cx="0" cy="0"/>
          <a:chOff x="0" y="0"/>
          <a:chExt cx="0" cy="0"/>
        </a:xfrm>
      </p:grpSpPr>
      <p:pic>
        <p:nvPicPr>
          <p:cNvPr id="488" name="Google Shape;488;g2ebceb9243d_9_73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9" name="Google Shape;489;g2ebceb9243d_9_730"/>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90" name="Google Shape;490;g2ebceb9243d_9_73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491" name="Google Shape;491;g2ebceb9243d_9_73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492"/>
        <p:cNvGrpSpPr/>
        <p:nvPr/>
      </p:nvGrpSpPr>
      <p:grpSpPr>
        <a:xfrm>
          <a:off x="0" y="0"/>
          <a:ext cx="0" cy="0"/>
          <a:chOff x="0" y="0"/>
          <a:chExt cx="0" cy="0"/>
        </a:xfrm>
      </p:grpSpPr>
      <p:pic>
        <p:nvPicPr>
          <p:cNvPr id="493" name="Google Shape;493;g2ebceb9243d_9_735"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4" name="Google Shape;494;g2ebceb9243d_9_735"/>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95" name="Google Shape;495;g2ebceb9243d_9_7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96" name="Google Shape;496;g2ebceb9243d_9_73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497"/>
        <p:cNvGrpSpPr/>
        <p:nvPr/>
      </p:nvGrpSpPr>
      <p:grpSpPr>
        <a:xfrm>
          <a:off x="0" y="0"/>
          <a:ext cx="0" cy="0"/>
          <a:chOff x="0" y="0"/>
          <a:chExt cx="0" cy="0"/>
        </a:xfrm>
      </p:grpSpPr>
      <p:pic>
        <p:nvPicPr>
          <p:cNvPr id="498" name="Google Shape;498;g2ebceb9243d_9_74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9" name="Google Shape;499;g2ebceb9243d_9_740"/>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00" name="Google Shape;500;g2ebceb9243d_9_7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501" name="Google Shape;501;g2ebceb9243d_9_74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02"/>
        <p:cNvGrpSpPr/>
        <p:nvPr/>
      </p:nvGrpSpPr>
      <p:grpSpPr>
        <a:xfrm>
          <a:off x="0" y="0"/>
          <a:ext cx="0" cy="0"/>
          <a:chOff x="0" y="0"/>
          <a:chExt cx="0" cy="0"/>
        </a:xfrm>
      </p:grpSpPr>
      <p:pic>
        <p:nvPicPr>
          <p:cNvPr id="503" name="Google Shape;503;g2ebceb9243d_9_745"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04" name="Google Shape;504;g2ebceb9243d_9_745"/>
          <p:cNvSpPr txBox="1">
            <a:spLocks noGrp="1"/>
          </p:cNvSpPr>
          <p:nvPr>
            <p:ph type="title"/>
          </p:nvPr>
        </p:nvSpPr>
        <p:spPr>
          <a:xfrm>
            <a:off x="0" y="3361600"/>
            <a:ext cx="9144000" cy="666600"/>
          </a:xfrm>
          <a:prstGeom prst="rect">
            <a:avLst/>
          </a:prstGeom>
          <a:solidFill>
            <a:srgbClr val="488BC9"/>
          </a:solidFill>
        </p:spPr>
        <p:txBody>
          <a:bodyPr spcFirstLastPara="1" wrap="square" lIns="0" tIns="0" rIns="0" bIns="0" anchor="ctr" anchorCtr="0">
            <a:noAutofit/>
          </a:bodyPr>
          <a:lstStyle>
            <a:lvl1pPr lvl="0" algn="ctr" rtl="0">
              <a:spcBef>
                <a:spcPts val="0"/>
              </a:spcBef>
              <a:spcAft>
                <a:spcPts val="0"/>
              </a:spcAft>
              <a:buClr>
                <a:schemeClr val="lt1"/>
              </a:buClr>
              <a:buSzPts val="14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05" name="Google Shape;505;g2ebceb9243d_9_7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06" name="Google Shape;506;g2ebceb9243d_9_74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507"/>
        <p:cNvGrpSpPr/>
        <p:nvPr/>
      </p:nvGrpSpPr>
      <p:grpSpPr>
        <a:xfrm>
          <a:off x="0" y="0"/>
          <a:ext cx="0" cy="0"/>
          <a:chOff x="0" y="0"/>
          <a:chExt cx="0" cy="0"/>
        </a:xfrm>
      </p:grpSpPr>
      <p:pic>
        <p:nvPicPr>
          <p:cNvPr id="508" name="Google Shape;508;g2ebceb9243d_9_750"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509" name="Google Shape;509;g2ebceb9243d_9_750"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510" name="Google Shape;510;g2ebceb9243d_9_750"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511" name="Google Shape;511;g2ebceb9243d_9_750"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512" name="Google Shape;512;g2ebceb9243d_9_750"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513" name="Google Shape;513;g2ebceb9243d_9_750"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514" name="Google Shape;514;g2ebceb9243d_9_750"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515" name="Google Shape;515;g2ebceb9243d_9_750"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_2">
    <p:spTree>
      <p:nvGrpSpPr>
        <p:cNvPr id="1" name="Shape 516"/>
        <p:cNvGrpSpPr/>
        <p:nvPr/>
      </p:nvGrpSpPr>
      <p:grpSpPr>
        <a:xfrm>
          <a:off x="0" y="0"/>
          <a:ext cx="0" cy="0"/>
          <a:chOff x="0" y="0"/>
          <a:chExt cx="0" cy="0"/>
        </a:xfrm>
      </p:grpSpPr>
      <p:pic>
        <p:nvPicPr>
          <p:cNvPr id="517" name="Google Shape;517;g2ebceb9243d_9_759"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518" name="Google Shape;518;g2ebceb9243d_9_759"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519" name="Google Shape;519;g2ebceb9243d_9_759"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520" name="Google Shape;520;g2ebceb9243d_9_759"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521" name="Google Shape;521;g2ebceb9243d_9_759"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522" name="Google Shape;522;g2ebceb9243d_9_759"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523" name="Google Shape;523;g2ebceb9243d_9_759"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524" name="Google Shape;524;g2ebceb9243d_9_759"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g2e9c0e685a9_0_37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g2e9c0e685a9_0_37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g2e9c0e685a9_0_37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g2e9c0e685a9_0_37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g2e9c0e685a9_0_3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2e9c0e685a9_0_38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g2e9c0e685a9_0_3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2e9c0e685a9_0_3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g2e9c0e685a9_0_3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g2e9c0e685a9_0_3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3"/>
        <p:cNvGrpSpPr/>
        <p:nvPr/>
      </p:nvGrpSpPr>
      <p:grpSpPr>
        <a:xfrm>
          <a:off x="0" y="0"/>
          <a:ext cx="0" cy="0"/>
          <a:chOff x="0" y="0"/>
          <a:chExt cx="0" cy="0"/>
        </a:xfrm>
      </p:grpSpPr>
      <p:sp>
        <p:nvSpPr>
          <p:cNvPr id="174" name="Google Shape;174;g2ebceb9243d_9_416"/>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rmAutofit/>
          </a:bodyPr>
          <a:lstStyle>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175" name="Google Shape;175;g2ebceb9243d_9_41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9pPr>
          </a:lstStyle>
          <a:p>
            <a:endParaRPr/>
          </a:p>
        </p:txBody>
      </p:sp>
      <p:sp>
        <p:nvSpPr>
          <p:cNvPr id="176" name="Google Shape;176;g2ebceb9243d_9_4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77" name="Google Shape;177;g2ebceb9243d_9_416"/>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78" name="Google Shape;178;g2ebceb9243d_9_416"/>
          <p:cNvSpPr txBox="1"/>
          <p:nvPr/>
        </p:nvSpPr>
        <p:spPr>
          <a:xfrm>
            <a:off x="511200" y="4837325"/>
            <a:ext cx="29523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Calibri"/>
                <a:ea typeface="Calibri"/>
                <a:cs typeface="Calibri"/>
                <a:sym typeface="Calibri"/>
              </a:rPr>
              <a:t>Colorado Department of Education</a:t>
            </a:r>
            <a:endParaRPr sz="800" b="0" i="0" u="none" strike="noStrike" cap="none">
              <a:solidFill>
                <a:srgbClr val="99999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 id="2147483726" r:id="rId47"/>
    <p:sldLayoutId id="2147483727" r:id="rId4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0.png"/><Relationship Id="rId5" Type="http://schemas.openxmlformats.org/officeDocument/2006/relationships/image" Target="../media/image4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0.png"/><Relationship Id="rId5" Type="http://schemas.openxmlformats.org/officeDocument/2006/relationships/image" Target="../media/image4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0.png"/><Relationship Id="rId5" Type="http://schemas.openxmlformats.org/officeDocument/2006/relationships/hyperlink" Target="mailto:uiphelp@cde.state.co.us"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
          <p:cNvSpPr txBox="1">
            <a:spLocks noGrp="1"/>
          </p:cNvSpPr>
          <p:nvPr>
            <p:ph type="subTitle" idx="4294967295"/>
          </p:nvPr>
        </p:nvSpPr>
        <p:spPr>
          <a:xfrm>
            <a:off x="473450" y="2947325"/>
            <a:ext cx="5194200" cy="792600"/>
          </a:xfrm>
          <a:prstGeom prst="rect">
            <a:avLst/>
          </a:prstGeom>
          <a:noFill/>
          <a:ln>
            <a:noFill/>
          </a:ln>
        </p:spPr>
        <p:txBody>
          <a:bodyPr spcFirstLastPara="1" wrap="square" lIns="0" tIns="0" rIns="0" bIns="0" anchor="t" anchorCtr="0">
            <a:normAutofit/>
          </a:bodyPr>
          <a:lstStyle/>
          <a:p>
            <a:pPr marL="0" lvl="0" indent="0" algn="ctr" rtl="0">
              <a:lnSpc>
                <a:spcPct val="100000"/>
              </a:lnSpc>
              <a:spcBef>
                <a:spcPts val="0"/>
              </a:spcBef>
              <a:spcAft>
                <a:spcPts val="0"/>
              </a:spcAft>
              <a:buSzPts val="2300"/>
              <a:buNone/>
            </a:pPr>
            <a:r>
              <a:rPr lang="en" sz="2200" i="1">
                <a:latin typeface="Roboto"/>
                <a:ea typeface="Roboto"/>
                <a:cs typeface="Roboto"/>
                <a:sym typeface="Roboto"/>
              </a:rPr>
              <a:t>On Track Growth</a:t>
            </a:r>
            <a:endParaRPr sz="2200" i="1">
              <a:latin typeface="Roboto"/>
              <a:ea typeface="Roboto"/>
              <a:cs typeface="Roboto"/>
              <a:sym typeface="Roboto"/>
            </a:endParaRPr>
          </a:p>
          <a:p>
            <a:pPr marL="0" lvl="0" indent="0" algn="ctr" rtl="0">
              <a:lnSpc>
                <a:spcPct val="100000"/>
              </a:lnSpc>
              <a:spcBef>
                <a:spcPts val="0"/>
              </a:spcBef>
              <a:spcAft>
                <a:spcPts val="0"/>
              </a:spcAft>
              <a:buSzPts val="2300"/>
              <a:buNone/>
            </a:pPr>
            <a:r>
              <a:rPr lang="en" sz="2200" i="1">
                <a:latin typeface="Roboto"/>
                <a:ea typeface="Roboto"/>
                <a:cs typeface="Roboto"/>
                <a:sym typeface="Roboto"/>
              </a:rPr>
              <a:t>Webinar Series, Module 1</a:t>
            </a:r>
            <a:endParaRPr sz="2200">
              <a:latin typeface="Roboto"/>
              <a:ea typeface="Roboto"/>
              <a:cs typeface="Roboto"/>
              <a:sym typeface="Roboto"/>
            </a:endParaRPr>
          </a:p>
        </p:txBody>
      </p:sp>
      <p:sp>
        <p:nvSpPr>
          <p:cNvPr id="530" name="Google Shape;530;p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531" name="Google Shape;531;p1"/>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532" name="Google Shape;532;p1"/>
          <p:cNvSpPr txBox="1">
            <a:spLocks noGrp="1"/>
          </p:cNvSpPr>
          <p:nvPr>
            <p:ph type="title" idx="3"/>
          </p:nvPr>
        </p:nvSpPr>
        <p:spPr>
          <a:xfrm>
            <a:off x="181400" y="2277450"/>
            <a:ext cx="5778300" cy="294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a:solidFill>
                  <a:schemeClr val="lt1"/>
                </a:solidFill>
                <a:latin typeface="Rockwell"/>
                <a:ea typeface="Rockwell"/>
                <a:cs typeface="Rockwell"/>
                <a:sym typeface="Rockwell"/>
              </a:rPr>
              <a:t> </a:t>
            </a:r>
            <a:r>
              <a:rPr lang="en" sz="2000">
                <a:solidFill>
                  <a:schemeClr val="lt1"/>
                </a:solidFill>
              </a:rPr>
              <a:t>Overview of Webinar Series</a:t>
            </a:r>
            <a:endParaRPr sz="2600"/>
          </a:p>
        </p:txBody>
      </p:sp>
      <p:pic>
        <p:nvPicPr>
          <p:cNvPr id="16" name="Audio 15">
            <a:hlinkClick r:id="" action="ppaction://media"/>
            <a:extLst>
              <a:ext uri="{FF2B5EF4-FFF2-40B4-BE49-F238E27FC236}">
                <a16:creationId xmlns:a16="http://schemas.microsoft.com/office/drawing/2014/main" id="{88C4E788-4553-46A1-1A38-64466D3DE6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659"/>
    </mc:Choice>
    <mc:Fallback>
      <p:transition spd="slow" advTm="1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Perspectives on Growth</a:t>
            </a:r>
            <a:endParaRPr b="1"/>
          </a:p>
        </p:txBody>
      </p:sp>
      <p:pic>
        <p:nvPicPr>
          <p:cNvPr id="736" name="Google Shape;736;p10" descr="A diagram of a plant life cycle&#10;&#10;Description automatically generated"/>
          <p:cNvPicPr preferRelativeResize="0"/>
          <p:nvPr/>
        </p:nvPicPr>
        <p:blipFill rotWithShape="1">
          <a:blip r:embed="rId5">
            <a:alphaModFix/>
          </a:blip>
          <a:srcRect/>
          <a:stretch/>
        </p:blipFill>
        <p:spPr>
          <a:xfrm>
            <a:off x="5926375" y="1351150"/>
            <a:ext cx="2905925" cy="2600075"/>
          </a:xfrm>
          <a:prstGeom prst="rect">
            <a:avLst/>
          </a:prstGeom>
          <a:noFill/>
          <a:ln w="44450" cap="flat" cmpd="sng">
            <a:solidFill>
              <a:schemeClr val="accent1"/>
            </a:solidFill>
            <a:prstDash val="solid"/>
            <a:round/>
            <a:headEnd type="none" w="sm" len="sm"/>
            <a:tailEnd type="none" w="sm" len="sm"/>
          </a:ln>
        </p:spPr>
      </p:pic>
      <p:sp>
        <p:nvSpPr>
          <p:cNvPr id="737" name="Google Shape;737;p10"/>
          <p:cNvSpPr txBox="1">
            <a:spLocks noGrp="1"/>
          </p:cNvSpPr>
          <p:nvPr>
            <p:ph type="body" idx="1"/>
          </p:nvPr>
        </p:nvSpPr>
        <p:spPr>
          <a:xfrm>
            <a:off x="311700" y="1152475"/>
            <a:ext cx="5277900" cy="3034800"/>
          </a:xfrm>
          <a:prstGeom prst="rect">
            <a:avLst/>
          </a:prstGeom>
          <a:noFill/>
          <a:ln>
            <a:noFill/>
          </a:ln>
        </p:spPr>
        <p:txBody>
          <a:bodyPr spcFirstLastPara="1" wrap="square" lIns="0" tIns="0" rIns="0" bIns="0" anchor="t" anchorCtr="0">
            <a:noAutofit/>
          </a:bodyPr>
          <a:lstStyle/>
          <a:p>
            <a:pPr marL="457200" lvl="0" indent="-323850" algn="l" rtl="0">
              <a:lnSpc>
                <a:spcPct val="115000"/>
              </a:lnSpc>
              <a:spcBef>
                <a:spcPts val="0"/>
              </a:spcBef>
              <a:spcAft>
                <a:spcPts val="0"/>
              </a:spcAft>
              <a:buClr>
                <a:schemeClr val="dk1"/>
              </a:buClr>
              <a:buSzPts val="1500"/>
              <a:buChar char="●"/>
            </a:pPr>
            <a:r>
              <a:rPr lang="en" sz="1500"/>
              <a:t>Federal, State, and Community expectations exist for every student to achieve grade level standards during their K-12 education.</a:t>
            </a:r>
            <a:endParaRPr sz="1500"/>
          </a:p>
          <a:p>
            <a:pPr marL="457200" lvl="0" indent="-228600" algn="l" rtl="0">
              <a:lnSpc>
                <a:spcPct val="115000"/>
              </a:lnSpc>
              <a:spcBef>
                <a:spcPts val="0"/>
              </a:spcBef>
              <a:spcAft>
                <a:spcPts val="0"/>
              </a:spcAft>
              <a:buClr>
                <a:schemeClr val="dk1"/>
              </a:buClr>
              <a:buSzPts val="1400"/>
              <a:buNone/>
            </a:pPr>
            <a:endParaRPr sz="1500"/>
          </a:p>
          <a:p>
            <a:pPr marL="457200" lvl="0" indent="-323850" algn="l" rtl="0">
              <a:lnSpc>
                <a:spcPct val="115000"/>
              </a:lnSpc>
              <a:spcBef>
                <a:spcPts val="0"/>
              </a:spcBef>
              <a:spcAft>
                <a:spcPts val="0"/>
              </a:spcAft>
              <a:buClr>
                <a:schemeClr val="dk1"/>
              </a:buClr>
              <a:buSzPts val="1500"/>
              <a:buChar char="●"/>
            </a:pPr>
            <a:r>
              <a:rPr lang="en" sz="1500" b="1"/>
              <a:t>Achievement: </a:t>
            </a:r>
            <a:r>
              <a:rPr lang="en" sz="1500"/>
              <a:t>is a measure of performance that tells us if a student has met grade level learning expectations. </a:t>
            </a:r>
            <a:endParaRPr sz="1500"/>
          </a:p>
          <a:p>
            <a:pPr marL="457200" lvl="0" indent="-228600" algn="l" rtl="0">
              <a:lnSpc>
                <a:spcPct val="115000"/>
              </a:lnSpc>
              <a:spcBef>
                <a:spcPts val="0"/>
              </a:spcBef>
              <a:spcAft>
                <a:spcPts val="0"/>
              </a:spcAft>
              <a:buClr>
                <a:schemeClr val="dk1"/>
              </a:buClr>
              <a:buSzPts val="1400"/>
              <a:buNone/>
            </a:pPr>
            <a:endParaRPr sz="1500"/>
          </a:p>
          <a:p>
            <a:pPr marL="457200" lvl="0" indent="-323850" algn="l" rtl="0">
              <a:lnSpc>
                <a:spcPct val="115000"/>
              </a:lnSpc>
              <a:spcBef>
                <a:spcPts val="0"/>
              </a:spcBef>
              <a:spcAft>
                <a:spcPts val="0"/>
              </a:spcAft>
              <a:buClr>
                <a:schemeClr val="dk1"/>
              </a:buClr>
              <a:buSzPts val="1500"/>
              <a:buChar char="●"/>
            </a:pPr>
            <a:r>
              <a:rPr lang="en" sz="1500" b="1"/>
              <a:t>Growth: </a:t>
            </a:r>
            <a:r>
              <a:rPr lang="en" sz="1500"/>
              <a:t>allows us to see progress in a student's academic performance over time, as compared to grade level standards or based on comparison to peer performance. </a:t>
            </a:r>
            <a:endParaRPr sz="1500"/>
          </a:p>
        </p:txBody>
      </p:sp>
      <p:sp>
        <p:nvSpPr>
          <p:cNvPr id="738" name="Google Shape;738;p1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5" name="Audio 4">
            <a:hlinkClick r:id="" action="ppaction://media"/>
            <a:extLst>
              <a:ext uri="{FF2B5EF4-FFF2-40B4-BE49-F238E27FC236}">
                <a16:creationId xmlns:a16="http://schemas.microsoft.com/office/drawing/2014/main" id="{2C986060-CF25-E1CE-D2BD-3A7D2866A7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5298"/>
    </mc:Choice>
    <mc:Fallback>
      <p:transition spd="slow" advTm="6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The Colorado Growth Model (Normative Growth)</a:t>
            </a:r>
            <a:endParaRPr b="1"/>
          </a:p>
        </p:txBody>
      </p:sp>
      <p:sp>
        <p:nvSpPr>
          <p:cNvPr id="744" name="Google Shape;744;p11"/>
          <p:cNvSpPr txBox="1">
            <a:spLocks noGrp="1"/>
          </p:cNvSpPr>
          <p:nvPr>
            <p:ph type="body" idx="4294967295"/>
          </p:nvPr>
        </p:nvSpPr>
        <p:spPr>
          <a:xfrm>
            <a:off x="213075" y="1258575"/>
            <a:ext cx="8892000" cy="25404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600"/>
              <a:buNone/>
            </a:pPr>
            <a:r>
              <a:rPr lang="en" sz="1500">
                <a:latin typeface="Roboto"/>
                <a:ea typeface="Roboto"/>
                <a:cs typeface="Roboto"/>
                <a:sym typeface="Roboto"/>
              </a:rPr>
              <a:t>In 2009, the </a:t>
            </a:r>
            <a:r>
              <a:rPr lang="en" sz="1500" b="1">
                <a:latin typeface="Roboto"/>
                <a:ea typeface="Roboto"/>
                <a:cs typeface="Roboto"/>
                <a:sym typeface="Roboto"/>
              </a:rPr>
              <a:t>Technical Advisory Panel for Longitudinal Growth </a:t>
            </a:r>
            <a:r>
              <a:rPr lang="en" sz="1500">
                <a:latin typeface="Roboto"/>
                <a:ea typeface="Roboto"/>
                <a:cs typeface="Roboto"/>
                <a:sym typeface="Roboto"/>
              </a:rPr>
              <a:t>was tasked with developing a growth measure for inclusion within our state accountability system.</a:t>
            </a:r>
            <a:endParaRPr sz="1500">
              <a:latin typeface="Roboto"/>
              <a:ea typeface="Roboto"/>
              <a:cs typeface="Roboto"/>
              <a:sym typeface="Roboto"/>
            </a:endParaRPr>
          </a:p>
          <a:p>
            <a:pPr marL="457200" lvl="0" indent="-317500" algn="l" rtl="0">
              <a:lnSpc>
                <a:spcPct val="115000"/>
              </a:lnSpc>
              <a:spcBef>
                <a:spcPts val="1200"/>
              </a:spcBef>
              <a:spcAft>
                <a:spcPts val="0"/>
              </a:spcAft>
              <a:buSzPts val="1400"/>
              <a:buChar char="●"/>
            </a:pPr>
            <a:r>
              <a:rPr lang="en" sz="1500">
                <a:latin typeface="Roboto"/>
                <a:ea typeface="Roboto"/>
                <a:cs typeface="Roboto"/>
                <a:sym typeface="Roboto"/>
              </a:rPr>
              <a:t>The work resulted in the </a:t>
            </a:r>
            <a:r>
              <a:rPr lang="en" sz="1500" b="1">
                <a:latin typeface="Roboto"/>
                <a:ea typeface="Roboto"/>
                <a:cs typeface="Roboto"/>
                <a:sym typeface="Roboto"/>
              </a:rPr>
              <a:t>Colorado Growth Model (CGM)</a:t>
            </a:r>
            <a:r>
              <a:rPr lang="en" sz="1500">
                <a:latin typeface="Roboto"/>
                <a:ea typeface="Roboto"/>
                <a:cs typeface="Roboto"/>
                <a:sym typeface="Roboto"/>
              </a:rPr>
              <a:t>; a normative system that produces student growth percentiles based on comparison to other similar student cohorts (i.e. based on score history).</a:t>
            </a:r>
            <a:endParaRPr sz="1500">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en" sz="1500">
                <a:latin typeface="Roboto"/>
                <a:ea typeface="Roboto"/>
                <a:cs typeface="Roboto"/>
                <a:sym typeface="Roboto"/>
              </a:rPr>
              <a:t>The obtained growth data is the largest contributor to accountability determinations. </a:t>
            </a:r>
            <a:endParaRPr sz="1500">
              <a:latin typeface="Roboto"/>
              <a:ea typeface="Roboto"/>
              <a:cs typeface="Roboto"/>
              <a:sym typeface="Roboto"/>
            </a:endParaRPr>
          </a:p>
          <a:p>
            <a:pPr marL="457200" lvl="0" indent="-317500" algn="l" rtl="0">
              <a:lnSpc>
                <a:spcPct val="115000"/>
              </a:lnSpc>
              <a:spcBef>
                <a:spcPts val="0"/>
              </a:spcBef>
              <a:spcAft>
                <a:spcPts val="0"/>
              </a:spcAft>
              <a:buSzPts val="1400"/>
              <a:buFont typeface="Roboto"/>
              <a:buChar char="●"/>
            </a:pPr>
            <a:r>
              <a:rPr lang="en" sz="1500">
                <a:latin typeface="Roboto"/>
                <a:ea typeface="Roboto"/>
                <a:cs typeface="Roboto"/>
                <a:sym typeface="Roboto"/>
              </a:rPr>
              <a:t>The student growth percentile doesn’t tell us a student’s progress toward grade level standards. </a:t>
            </a:r>
            <a:r>
              <a:rPr lang="en" sz="1500" i="1" u="sng">
                <a:latin typeface="Roboto"/>
                <a:ea typeface="Roboto"/>
                <a:cs typeface="Roboto"/>
                <a:sym typeface="Roboto"/>
              </a:rPr>
              <a:t>It provides us with a normative growth measure</a:t>
            </a:r>
            <a:r>
              <a:rPr lang="en" sz="1500" i="1">
                <a:latin typeface="Roboto"/>
                <a:ea typeface="Roboto"/>
                <a:cs typeface="Roboto"/>
                <a:sym typeface="Roboto"/>
              </a:rPr>
              <a:t>. </a:t>
            </a:r>
            <a:endParaRPr sz="1500" i="1">
              <a:latin typeface="Roboto"/>
              <a:ea typeface="Roboto"/>
              <a:cs typeface="Roboto"/>
              <a:sym typeface="Roboto"/>
            </a:endParaRPr>
          </a:p>
        </p:txBody>
      </p:sp>
      <p:sp>
        <p:nvSpPr>
          <p:cNvPr id="745" name="Google Shape;745;p11"/>
          <p:cNvSpPr/>
          <p:nvPr/>
        </p:nvSpPr>
        <p:spPr>
          <a:xfrm>
            <a:off x="0" y="3880425"/>
            <a:ext cx="9144000" cy="1263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 sz="1800" b="1" i="0" u="none" strike="noStrike" cap="none">
                <a:solidFill>
                  <a:schemeClr val="lt1"/>
                </a:solidFill>
                <a:latin typeface="Roboto"/>
                <a:ea typeface="Roboto"/>
                <a:cs typeface="Roboto"/>
                <a:sym typeface="Roboto"/>
              </a:rPr>
              <a:t>Big Idea #1: CGM Growth Percentiles are Normative</a:t>
            </a:r>
            <a:endParaRPr sz="1600" b="1"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 sz="1500" i="0" u="none" strike="noStrike" cap="none">
                <a:solidFill>
                  <a:schemeClr val="lt1"/>
                </a:solidFill>
                <a:latin typeface="Roboto"/>
                <a:ea typeface="Roboto"/>
                <a:cs typeface="Roboto"/>
                <a:sym typeface="Roboto"/>
              </a:rPr>
              <a:t>                           The student growth percentile obtained from the Colorado Growth model provides a </a:t>
            </a: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 sz="1500" i="0" u="none" strike="noStrike" cap="none">
                <a:solidFill>
                  <a:schemeClr val="lt1"/>
                </a:solidFill>
                <a:latin typeface="Roboto"/>
                <a:ea typeface="Roboto"/>
                <a:cs typeface="Roboto"/>
                <a:sym typeface="Roboto"/>
              </a:rPr>
              <a:t>                           measure of normative performance relative to other similar scoring students (on previous</a:t>
            </a: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 sz="1500" i="0" u="none" strike="noStrike" cap="none">
                <a:solidFill>
                  <a:schemeClr val="lt1"/>
                </a:solidFill>
                <a:latin typeface="Roboto"/>
                <a:ea typeface="Roboto"/>
                <a:cs typeface="Roboto"/>
                <a:sym typeface="Roboto"/>
              </a:rPr>
              <a:t>                           assessments).  It does not tell us anything about progress to standard. </a:t>
            </a:r>
            <a:endParaRPr sz="1500" i="0" u="none" strike="noStrike" cap="none">
              <a:solidFill>
                <a:schemeClr val="lt1"/>
              </a:solidFill>
              <a:latin typeface="Roboto"/>
              <a:ea typeface="Roboto"/>
              <a:cs typeface="Roboto"/>
              <a:sym typeface="Roboto"/>
            </a:endParaRPr>
          </a:p>
        </p:txBody>
      </p:sp>
      <p:pic>
        <p:nvPicPr>
          <p:cNvPr id="746" name="Google Shape;746;p11" descr="Light bulb on yellow background with sketched light beams and cord"/>
          <p:cNvPicPr preferRelativeResize="0"/>
          <p:nvPr/>
        </p:nvPicPr>
        <p:blipFill rotWithShape="1">
          <a:blip r:embed="rId5">
            <a:alphaModFix/>
          </a:blip>
          <a:srcRect l="43055" r="8345"/>
          <a:stretch/>
        </p:blipFill>
        <p:spPr>
          <a:xfrm>
            <a:off x="461400" y="4345496"/>
            <a:ext cx="640080" cy="696153"/>
          </a:xfrm>
          <a:prstGeom prst="rect">
            <a:avLst/>
          </a:prstGeom>
          <a:noFill/>
          <a:ln>
            <a:noFill/>
          </a:ln>
        </p:spPr>
      </p:pic>
      <p:pic>
        <p:nvPicPr>
          <p:cNvPr id="5" name="Audio 4">
            <a:hlinkClick r:id="" action="ppaction://media"/>
            <a:extLst>
              <a:ext uri="{FF2B5EF4-FFF2-40B4-BE49-F238E27FC236}">
                <a16:creationId xmlns:a16="http://schemas.microsoft.com/office/drawing/2014/main" id="{42BE0875-C535-AF03-31DF-3211A0CEC7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5733"/>
    </mc:Choice>
    <mc:Fallback>
      <p:transition spd="slow" advTm="7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The Colorado Growth Model (On Track Growth)</a:t>
            </a:r>
            <a:endParaRPr b="1"/>
          </a:p>
        </p:txBody>
      </p:sp>
      <p:sp>
        <p:nvSpPr>
          <p:cNvPr id="752" name="Google Shape;752;p12"/>
          <p:cNvSpPr/>
          <p:nvPr/>
        </p:nvSpPr>
        <p:spPr>
          <a:xfrm>
            <a:off x="0" y="3761600"/>
            <a:ext cx="9144000" cy="1381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 sz="1700" b="1" i="0" u="none" strike="noStrike" cap="none">
                <a:solidFill>
                  <a:schemeClr val="lt1"/>
                </a:solidFill>
                <a:latin typeface="Roboto"/>
                <a:ea typeface="Roboto"/>
                <a:cs typeface="Roboto"/>
                <a:sym typeface="Roboto"/>
              </a:rPr>
              <a:t>Big Idea #2: On Track Growth Connects Student Growth to </a:t>
            </a:r>
            <a:r>
              <a:rPr lang="en" sz="1700" b="1">
                <a:solidFill>
                  <a:schemeClr val="lt1"/>
                </a:solidFill>
                <a:latin typeface="Roboto"/>
                <a:ea typeface="Roboto"/>
                <a:cs typeface="Roboto"/>
                <a:sym typeface="Roboto"/>
              </a:rPr>
              <a:t>Grade Level Expectations</a:t>
            </a:r>
            <a:endParaRPr sz="1200">
              <a:latin typeface="Roboto"/>
              <a:ea typeface="Roboto"/>
              <a:cs typeface="Roboto"/>
              <a:sym typeface="Roboto"/>
            </a:endParaRPr>
          </a:p>
          <a:p>
            <a:pPr marL="0" marR="0" lvl="0" indent="0" algn="l" rtl="0">
              <a:lnSpc>
                <a:spcPct val="100000"/>
              </a:lnSpc>
              <a:spcBef>
                <a:spcPts val="0"/>
              </a:spcBef>
              <a:spcAft>
                <a:spcPts val="0"/>
              </a:spcAft>
              <a:buClr>
                <a:srgbClr val="000000"/>
              </a:buClr>
              <a:buSzPts val="1900"/>
              <a:buFont typeface="Arial"/>
              <a:buNone/>
            </a:pPr>
            <a:r>
              <a:rPr lang="en" sz="1900" b="1" i="0" u="none" strike="noStrike" cap="none">
                <a:solidFill>
                  <a:schemeClr val="lt1"/>
                </a:solidFill>
                <a:latin typeface="Roboto"/>
                <a:ea typeface="Roboto"/>
                <a:cs typeface="Roboto"/>
                <a:sym typeface="Roboto"/>
              </a:rPr>
              <a:t>                </a:t>
            </a:r>
            <a:r>
              <a:rPr lang="en" sz="1500" i="0" u="none" strike="noStrike" cap="none">
                <a:solidFill>
                  <a:schemeClr val="lt1"/>
                </a:solidFill>
                <a:latin typeface="Roboto"/>
                <a:ea typeface="Roboto"/>
                <a:cs typeface="Roboto"/>
                <a:sym typeface="Roboto"/>
              </a:rPr>
              <a:t>The new On Track growth measure helps reveal if an individual student or groups of</a:t>
            </a: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 sz="1500" i="0" u="none" strike="noStrike" cap="none">
                <a:solidFill>
                  <a:schemeClr val="lt1"/>
                </a:solidFill>
                <a:latin typeface="Roboto"/>
                <a:ea typeface="Roboto"/>
                <a:cs typeface="Roboto"/>
                <a:sym typeface="Roboto"/>
              </a:rPr>
              <a:t>                    students are demonstrating sufficient growth to maintain or achieve grade level</a:t>
            </a:r>
            <a:endParaRPr>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 sz="1500" i="0" u="none" strike="noStrike" cap="none">
                <a:solidFill>
                  <a:schemeClr val="lt1"/>
                </a:solidFill>
                <a:latin typeface="Roboto"/>
                <a:ea typeface="Roboto"/>
                <a:cs typeface="Roboto"/>
                <a:sym typeface="Roboto"/>
              </a:rPr>
              <a:t>                    expectations in the future. </a:t>
            </a:r>
            <a:endParaRPr>
              <a:latin typeface="Roboto"/>
              <a:ea typeface="Roboto"/>
              <a:cs typeface="Roboto"/>
              <a:sym typeface="Roboto"/>
            </a:endParaRPr>
          </a:p>
        </p:txBody>
      </p:sp>
      <p:sp>
        <p:nvSpPr>
          <p:cNvPr id="753" name="Google Shape;753;p12"/>
          <p:cNvSpPr txBox="1">
            <a:spLocks noGrp="1"/>
          </p:cNvSpPr>
          <p:nvPr>
            <p:ph type="body" idx="4294967295"/>
          </p:nvPr>
        </p:nvSpPr>
        <p:spPr>
          <a:xfrm>
            <a:off x="311700" y="1123925"/>
            <a:ext cx="8520600" cy="2484000"/>
          </a:xfrm>
          <a:prstGeom prst="rect">
            <a:avLst/>
          </a:prstGeom>
          <a:noFill/>
          <a:ln>
            <a:noFill/>
          </a:ln>
        </p:spPr>
        <p:txBody>
          <a:bodyPr spcFirstLastPara="1" wrap="square" lIns="0" tIns="0" rIns="0" bIns="0" anchor="t" anchorCtr="0">
            <a:normAutofit/>
          </a:bodyPr>
          <a:lstStyle/>
          <a:p>
            <a:pPr marL="127000" lvl="0" indent="0" algn="l" rtl="0">
              <a:lnSpc>
                <a:spcPct val="115000"/>
              </a:lnSpc>
              <a:spcBef>
                <a:spcPts val="0"/>
              </a:spcBef>
              <a:spcAft>
                <a:spcPts val="0"/>
              </a:spcAft>
              <a:buSzPts val="1600"/>
              <a:buNone/>
            </a:pPr>
            <a:r>
              <a:rPr lang="en" sz="1500">
                <a:latin typeface="Roboto"/>
                <a:ea typeface="Roboto"/>
                <a:cs typeface="Roboto"/>
                <a:sym typeface="Roboto"/>
              </a:rPr>
              <a:t>Based on Colorado accountability law, an On Track Growth metric has recently been developed by CDE in consultation with the Technical Advisory Panel for Longitudinal Growth.</a:t>
            </a:r>
            <a:endParaRPr sz="1500">
              <a:latin typeface="Roboto"/>
              <a:ea typeface="Roboto"/>
              <a:cs typeface="Roboto"/>
              <a:sym typeface="Roboto"/>
            </a:endParaRPr>
          </a:p>
          <a:p>
            <a:pPr marL="127000" lvl="0" indent="0" algn="l" rtl="0">
              <a:lnSpc>
                <a:spcPct val="115000"/>
              </a:lnSpc>
              <a:spcBef>
                <a:spcPts val="0"/>
              </a:spcBef>
              <a:spcAft>
                <a:spcPts val="0"/>
              </a:spcAft>
              <a:buSzPts val="1600"/>
              <a:buNone/>
            </a:pPr>
            <a:endParaRPr sz="1500">
              <a:latin typeface="Roboto"/>
              <a:ea typeface="Roboto"/>
              <a:cs typeface="Roboto"/>
              <a:sym typeface="Roboto"/>
            </a:endParaRPr>
          </a:p>
          <a:p>
            <a:pPr marL="457200" lvl="0" indent="-323850" algn="l" rtl="0">
              <a:lnSpc>
                <a:spcPct val="115000"/>
              </a:lnSpc>
              <a:spcBef>
                <a:spcPts val="0"/>
              </a:spcBef>
              <a:spcAft>
                <a:spcPts val="0"/>
              </a:spcAft>
              <a:buClr>
                <a:schemeClr val="dk1"/>
              </a:buClr>
              <a:buSzPts val="1500"/>
              <a:buFont typeface="Roboto"/>
              <a:buChar char="●"/>
            </a:pPr>
            <a:r>
              <a:rPr lang="en" sz="1500">
                <a:latin typeface="Roboto"/>
                <a:ea typeface="Roboto"/>
                <a:cs typeface="Roboto"/>
                <a:sym typeface="Roboto"/>
              </a:rPr>
              <a:t>The On Track growth metric determines whether a student is making enough growth to reach a target level of achievement within a given timeframe.  </a:t>
            </a:r>
            <a:endParaRPr sz="1500">
              <a:latin typeface="Roboto"/>
              <a:ea typeface="Roboto"/>
              <a:cs typeface="Roboto"/>
              <a:sym typeface="Roboto"/>
            </a:endParaRPr>
          </a:p>
          <a:p>
            <a:pPr marL="457200" lvl="0" indent="-323850" algn="l" rtl="0">
              <a:lnSpc>
                <a:spcPct val="115000"/>
              </a:lnSpc>
              <a:spcBef>
                <a:spcPts val="0"/>
              </a:spcBef>
              <a:spcAft>
                <a:spcPts val="0"/>
              </a:spcAft>
              <a:buClr>
                <a:schemeClr val="dk1"/>
              </a:buClr>
              <a:buSzPts val="1500"/>
              <a:buFont typeface="Roboto"/>
              <a:buChar char="●"/>
            </a:pPr>
            <a:r>
              <a:rPr lang="en" sz="1500">
                <a:latin typeface="Roboto"/>
                <a:ea typeface="Roboto"/>
                <a:cs typeface="Roboto"/>
                <a:sym typeface="Roboto"/>
              </a:rPr>
              <a:t>On Track Growth, assesses whether students are catching up to grade-level expectations or keeping up with expectations.</a:t>
            </a:r>
            <a:endParaRPr sz="1500">
              <a:latin typeface="Roboto"/>
              <a:ea typeface="Roboto"/>
              <a:cs typeface="Roboto"/>
              <a:sym typeface="Roboto"/>
            </a:endParaRPr>
          </a:p>
          <a:p>
            <a:pPr marL="457200" lvl="0" indent="-323850" algn="l" rtl="0">
              <a:lnSpc>
                <a:spcPct val="115000"/>
              </a:lnSpc>
              <a:spcBef>
                <a:spcPts val="0"/>
              </a:spcBef>
              <a:spcAft>
                <a:spcPts val="0"/>
              </a:spcAft>
              <a:buClr>
                <a:schemeClr val="dk1"/>
              </a:buClr>
              <a:buSzPts val="1500"/>
              <a:buFont typeface="Roboto"/>
              <a:buChar char="●"/>
            </a:pPr>
            <a:r>
              <a:rPr lang="en" sz="1500">
                <a:latin typeface="Roboto"/>
                <a:ea typeface="Roboto"/>
                <a:cs typeface="Roboto"/>
                <a:sym typeface="Roboto"/>
              </a:rPr>
              <a:t>In future years, On Track Growth will be included to support accountability determinations.</a:t>
            </a:r>
            <a:endParaRPr sz="1500">
              <a:latin typeface="Roboto"/>
              <a:ea typeface="Roboto"/>
              <a:cs typeface="Roboto"/>
              <a:sym typeface="Roboto"/>
            </a:endParaRPr>
          </a:p>
        </p:txBody>
      </p:sp>
      <p:pic>
        <p:nvPicPr>
          <p:cNvPr id="754" name="Google Shape;754;p12" descr="Light bulb on yellow background with sketched light beams and cord"/>
          <p:cNvPicPr preferRelativeResize="0"/>
          <p:nvPr/>
        </p:nvPicPr>
        <p:blipFill rotWithShape="1">
          <a:blip r:embed="rId5">
            <a:alphaModFix/>
          </a:blip>
          <a:srcRect l="43055" r="8345"/>
          <a:stretch/>
        </p:blipFill>
        <p:spPr>
          <a:xfrm>
            <a:off x="287850" y="4304974"/>
            <a:ext cx="640080" cy="696153"/>
          </a:xfrm>
          <a:prstGeom prst="rect">
            <a:avLst/>
          </a:prstGeom>
          <a:noFill/>
          <a:ln>
            <a:noFill/>
          </a:ln>
        </p:spPr>
      </p:pic>
      <p:pic>
        <p:nvPicPr>
          <p:cNvPr id="5" name="Audio 4">
            <a:hlinkClick r:id="" action="ppaction://media"/>
            <a:extLst>
              <a:ext uri="{FF2B5EF4-FFF2-40B4-BE49-F238E27FC236}">
                <a16:creationId xmlns:a16="http://schemas.microsoft.com/office/drawing/2014/main" id="{7FB068AA-36CF-6B02-C640-CC1208E6CB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147"/>
    </mc:Choice>
    <mc:Fallback>
      <p:transition spd="slow" advTm="4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Summary of Key Points</a:t>
            </a:r>
            <a:endParaRPr b="1"/>
          </a:p>
        </p:txBody>
      </p:sp>
      <p:sp>
        <p:nvSpPr>
          <p:cNvPr id="760" name="Google Shape;760;p13"/>
          <p:cNvSpPr txBox="1">
            <a:spLocks noGrp="1"/>
          </p:cNvSpPr>
          <p:nvPr>
            <p:ph type="body" idx="4294967295"/>
          </p:nvPr>
        </p:nvSpPr>
        <p:spPr>
          <a:xfrm>
            <a:off x="681600" y="1339325"/>
            <a:ext cx="7411200" cy="2797500"/>
          </a:xfrm>
          <a:prstGeom prst="rect">
            <a:avLst/>
          </a:prstGeom>
          <a:noFill/>
          <a:ln>
            <a:noFill/>
          </a:ln>
        </p:spPr>
        <p:txBody>
          <a:bodyPr spcFirstLastPara="1" wrap="square" lIns="0" tIns="0" rIns="0" bIns="0" anchor="t" anchorCtr="0">
            <a:normAutofit/>
          </a:bodyPr>
          <a:lstStyle/>
          <a:p>
            <a:pPr marL="457200" lvl="0" indent="-311150" algn="l" rtl="0">
              <a:lnSpc>
                <a:spcPct val="115000"/>
              </a:lnSpc>
              <a:spcBef>
                <a:spcPts val="0"/>
              </a:spcBef>
              <a:spcAft>
                <a:spcPts val="0"/>
              </a:spcAft>
              <a:buSzPts val="1300"/>
              <a:buFont typeface="Roboto"/>
              <a:buChar char="●"/>
            </a:pPr>
            <a:r>
              <a:rPr lang="en" sz="1500">
                <a:latin typeface="Roboto"/>
                <a:ea typeface="Roboto"/>
                <a:cs typeface="Roboto"/>
                <a:sym typeface="Roboto"/>
              </a:rPr>
              <a:t>The webinar series provides a primer on the on track growth measure including its metrics, related reports and visualization tools, and applications to state accountability and improvement planning.</a:t>
            </a:r>
            <a:endParaRPr sz="1500">
              <a:latin typeface="Roboto"/>
              <a:ea typeface="Roboto"/>
              <a:cs typeface="Roboto"/>
              <a:sym typeface="Roboto"/>
            </a:endParaRPr>
          </a:p>
          <a:p>
            <a:pPr marL="457200" lvl="0" indent="0" algn="l" rtl="0">
              <a:lnSpc>
                <a:spcPct val="115000"/>
              </a:lnSpc>
              <a:spcBef>
                <a:spcPts val="0"/>
              </a:spcBef>
              <a:spcAft>
                <a:spcPts val="0"/>
              </a:spcAft>
              <a:buNone/>
            </a:pPr>
            <a:endParaRPr sz="1500">
              <a:latin typeface="Roboto"/>
              <a:ea typeface="Roboto"/>
              <a:cs typeface="Roboto"/>
              <a:sym typeface="Roboto"/>
            </a:endParaRPr>
          </a:p>
          <a:p>
            <a:pPr marL="457200" lvl="0" indent="-311150" algn="l" rtl="0">
              <a:lnSpc>
                <a:spcPct val="115000"/>
              </a:lnSpc>
              <a:spcBef>
                <a:spcPts val="0"/>
              </a:spcBef>
              <a:spcAft>
                <a:spcPts val="0"/>
              </a:spcAft>
              <a:buSzPts val="1300"/>
              <a:buFont typeface="Roboto"/>
              <a:buChar char="●"/>
            </a:pPr>
            <a:r>
              <a:rPr lang="en" sz="1500">
                <a:latin typeface="Roboto"/>
                <a:ea typeface="Roboto"/>
                <a:cs typeface="Roboto"/>
                <a:sym typeface="Roboto"/>
              </a:rPr>
              <a:t>The Colorado Growth Model was developed in 2009 and provides a normative measure of student growth. </a:t>
            </a:r>
            <a:endParaRPr sz="1500">
              <a:latin typeface="Roboto"/>
              <a:ea typeface="Roboto"/>
              <a:cs typeface="Roboto"/>
              <a:sym typeface="Roboto"/>
            </a:endParaRPr>
          </a:p>
          <a:p>
            <a:pPr marL="457200" lvl="0" indent="0" algn="l" rtl="0">
              <a:lnSpc>
                <a:spcPct val="115000"/>
              </a:lnSpc>
              <a:spcBef>
                <a:spcPts val="0"/>
              </a:spcBef>
              <a:spcAft>
                <a:spcPts val="0"/>
              </a:spcAft>
              <a:buNone/>
            </a:pPr>
            <a:endParaRPr sz="1500">
              <a:latin typeface="Roboto"/>
              <a:ea typeface="Roboto"/>
              <a:cs typeface="Roboto"/>
              <a:sym typeface="Roboto"/>
            </a:endParaRPr>
          </a:p>
          <a:p>
            <a:pPr marL="457200" lvl="0" indent="-311150" algn="l" rtl="0">
              <a:lnSpc>
                <a:spcPct val="115000"/>
              </a:lnSpc>
              <a:spcBef>
                <a:spcPts val="0"/>
              </a:spcBef>
              <a:spcAft>
                <a:spcPts val="0"/>
              </a:spcAft>
              <a:buSzPts val="1300"/>
              <a:buFont typeface="Roboto"/>
              <a:buChar char="●"/>
            </a:pPr>
            <a:r>
              <a:rPr lang="en" sz="1500">
                <a:latin typeface="Roboto"/>
                <a:ea typeface="Roboto"/>
                <a:cs typeface="Roboto"/>
                <a:sym typeface="Roboto"/>
              </a:rPr>
              <a:t>The </a:t>
            </a:r>
            <a:r>
              <a:rPr lang="en" sz="1500">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new on track growth measure provides a measure of growth </a:t>
            </a:r>
            <a:r>
              <a:rPr lang="en" sz="1500">
                <a:latin typeface="Roboto"/>
                <a:ea typeface="Roboto"/>
                <a:cs typeface="Roboto"/>
                <a:sym typeface="Roboto"/>
              </a:rPr>
              <a:t>that informs us of student progress towards grade level expectations. </a:t>
            </a:r>
            <a:endParaRPr sz="1500">
              <a:latin typeface="Roboto"/>
              <a:ea typeface="Roboto"/>
              <a:cs typeface="Roboto"/>
              <a:sym typeface="Roboto"/>
            </a:endParaRPr>
          </a:p>
        </p:txBody>
      </p:sp>
      <p:pic>
        <p:nvPicPr>
          <p:cNvPr id="5" name="Audio 4">
            <a:hlinkClick r:id="" action="ppaction://media"/>
            <a:extLst>
              <a:ext uri="{FF2B5EF4-FFF2-40B4-BE49-F238E27FC236}">
                <a16:creationId xmlns:a16="http://schemas.microsoft.com/office/drawing/2014/main" id="{0A5A38C4-4E15-D603-C23F-43B1CDF24B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389"/>
    </mc:Choice>
    <mc:Fallback>
      <p:transition spd="slow" advTm="2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Coming Next</a:t>
            </a:r>
            <a:endParaRPr b="1"/>
          </a:p>
        </p:txBody>
      </p:sp>
      <p:sp>
        <p:nvSpPr>
          <p:cNvPr id="766" name="Google Shape;766;p14"/>
          <p:cNvSpPr txBox="1">
            <a:spLocks noGrp="1"/>
          </p:cNvSpPr>
          <p:nvPr>
            <p:ph type="body" idx="4294967295"/>
          </p:nvPr>
        </p:nvSpPr>
        <p:spPr>
          <a:xfrm>
            <a:off x="457200" y="1451300"/>
            <a:ext cx="4951500" cy="1618800"/>
          </a:xfrm>
          <a:prstGeom prst="rect">
            <a:avLst/>
          </a:prstGeom>
          <a:noFill/>
          <a:ln>
            <a:noFill/>
          </a:ln>
        </p:spPr>
        <p:txBody>
          <a:bodyPr spcFirstLastPara="1" wrap="square" lIns="0" tIns="0" rIns="0" bIns="0" anchor="t" anchorCtr="0">
            <a:normAutofit/>
          </a:bodyPr>
          <a:lstStyle/>
          <a:p>
            <a:pPr marL="457200" lvl="0" indent="-323850" algn="l" rtl="0">
              <a:lnSpc>
                <a:spcPct val="115000"/>
              </a:lnSpc>
              <a:spcBef>
                <a:spcPts val="0"/>
              </a:spcBef>
              <a:spcAft>
                <a:spcPts val="0"/>
              </a:spcAft>
              <a:buSzPts val="1500"/>
              <a:buFont typeface="Roboto"/>
              <a:buChar char="●"/>
            </a:pPr>
            <a:r>
              <a:rPr lang="en" sz="1500">
                <a:latin typeface="Roboto"/>
                <a:ea typeface="Roboto"/>
                <a:cs typeface="Roboto"/>
                <a:sym typeface="Roboto"/>
              </a:rPr>
              <a:t>The second webinar will focus on the following topics:</a:t>
            </a:r>
            <a:endParaRPr sz="1500">
              <a:latin typeface="Roboto"/>
              <a:ea typeface="Roboto"/>
              <a:cs typeface="Roboto"/>
              <a:sym typeface="Roboto"/>
            </a:endParaRPr>
          </a:p>
          <a:p>
            <a:pPr marL="914400" lvl="1" indent="-323850" algn="l" rtl="0">
              <a:lnSpc>
                <a:spcPct val="115000"/>
              </a:lnSpc>
              <a:spcBef>
                <a:spcPts val="0"/>
              </a:spcBef>
              <a:spcAft>
                <a:spcPts val="0"/>
              </a:spcAft>
              <a:buSzPts val="1500"/>
              <a:buFont typeface="Roboto"/>
              <a:buChar char="○"/>
            </a:pPr>
            <a:r>
              <a:rPr lang="en" sz="1500">
                <a:latin typeface="Roboto"/>
                <a:ea typeface="Roboto"/>
                <a:cs typeface="Roboto"/>
                <a:sym typeface="Roboto"/>
              </a:rPr>
              <a:t>A conceptual overview of the Colorado Growth model (CGM) including its calculation, related metrics and its relationship to on track growth</a:t>
            </a:r>
            <a:endParaRPr sz="1500">
              <a:latin typeface="Roboto"/>
              <a:ea typeface="Roboto"/>
              <a:cs typeface="Roboto"/>
              <a:sym typeface="Roboto"/>
            </a:endParaRPr>
          </a:p>
        </p:txBody>
      </p:sp>
      <p:sp>
        <p:nvSpPr>
          <p:cNvPr id="767" name="Google Shape;767;p1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768" name="Google Shape;768;p14"/>
          <p:cNvPicPr preferRelativeResize="0"/>
          <p:nvPr/>
        </p:nvPicPr>
        <p:blipFill>
          <a:blip r:embed="rId5">
            <a:alphaModFix/>
          </a:blip>
          <a:stretch>
            <a:fillRect/>
          </a:stretch>
        </p:blipFill>
        <p:spPr>
          <a:xfrm>
            <a:off x="5704488" y="365663"/>
            <a:ext cx="2943225" cy="2924175"/>
          </a:xfrm>
          <a:prstGeom prst="rect">
            <a:avLst/>
          </a:prstGeom>
          <a:noFill/>
          <a:ln>
            <a:noFill/>
          </a:ln>
        </p:spPr>
      </p:pic>
      <p:pic>
        <p:nvPicPr>
          <p:cNvPr id="6" name="Audio 5">
            <a:hlinkClick r:id="" action="ppaction://media"/>
            <a:extLst>
              <a:ext uri="{FF2B5EF4-FFF2-40B4-BE49-F238E27FC236}">
                <a16:creationId xmlns:a16="http://schemas.microsoft.com/office/drawing/2014/main" id="{FAE4B1F8-D7B3-F47C-53A8-2C069EEC171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157"/>
    </mc:Choice>
    <mc:Fallback>
      <p:transition spd="slow" advTm="2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6"/>
          <p:cNvSpPr txBox="1">
            <a:spLocks noGrp="1"/>
          </p:cNvSpPr>
          <p:nvPr>
            <p:ph type="title"/>
          </p:nvPr>
        </p:nvSpPr>
        <p:spPr>
          <a:xfrm>
            <a:off x="0" y="3749775"/>
            <a:ext cx="9144000" cy="10347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b="1">
                <a:latin typeface="Roboto"/>
                <a:ea typeface="Roboto"/>
                <a:cs typeface="Roboto"/>
                <a:sym typeface="Roboto"/>
              </a:rPr>
              <a:t>Thank you for attending this webinar!</a:t>
            </a:r>
            <a:endParaRPr b="1">
              <a:latin typeface="Roboto"/>
              <a:ea typeface="Roboto"/>
              <a:cs typeface="Roboto"/>
              <a:sym typeface="Roboto"/>
            </a:endParaRPr>
          </a:p>
          <a:p>
            <a:pPr marL="0" lvl="0" indent="0" algn="ctr" rtl="0">
              <a:lnSpc>
                <a:spcPct val="100000"/>
              </a:lnSpc>
              <a:spcBef>
                <a:spcPts val="0"/>
              </a:spcBef>
              <a:spcAft>
                <a:spcPts val="0"/>
              </a:spcAft>
              <a:buSzPts val="1400"/>
              <a:buNone/>
            </a:pPr>
            <a:r>
              <a:rPr lang="en" b="1">
                <a:latin typeface="Roboto"/>
                <a:ea typeface="Roboto"/>
                <a:cs typeface="Roboto"/>
                <a:sym typeface="Roboto"/>
              </a:rPr>
              <a:t>Email any questions to </a:t>
            </a:r>
            <a:r>
              <a:rPr lang="en" b="1" u="sng">
                <a:latin typeface="Roboto"/>
                <a:ea typeface="Roboto"/>
                <a:cs typeface="Roboto"/>
                <a:sym typeface="Roboto"/>
                <a:hlinkClick r:id="rId5"/>
              </a:rPr>
              <a:t>uiphelp@cde.state.co.us</a:t>
            </a:r>
            <a:r>
              <a:rPr lang="en" b="1">
                <a:latin typeface="Roboto"/>
                <a:ea typeface="Roboto"/>
                <a:cs typeface="Roboto"/>
                <a:sym typeface="Roboto"/>
              </a:rPr>
              <a:t> </a:t>
            </a:r>
            <a:endParaRPr b="1">
              <a:latin typeface="Roboto"/>
              <a:ea typeface="Roboto"/>
              <a:cs typeface="Roboto"/>
              <a:sym typeface="Roboto"/>
            </a:endParaRPr>
          </a:p>
        </p:txBody>
      </p:sp>
      <p:pic>
        <p:nvPicPr>
          <p:cNvPr id="9" name="Audio 8">
            <a:hlinkClick r:id="" action="ppaction://media"/>
            <a:extLst>
              <a:ext uri="{FF2B5EF4-FFF2-40B4-BE49-F238E27FC236}">
                <a16:creationId xmlns:a16="http://schemas.microsoft.com/office/drawing/2014/main" id="{89924DE5-FD01-0F3D-6E56-1EB8AF9F42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2261"/>
    </mc:Choice>
    <mc:Fallback>
      <p:transition spd="slow" advTm="2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2"/>
          <p:cNvSpPr txBox="1">
            <a:spLocks noGrp="1"/>
          </p:cNvSpPr>
          <p:nvPr>
            <p:ph type="body" idx="4294967295"/>
          </p:nvPr>
        </p:nvSpPr>
        <p:spPr>
          <a:xfrm>
            <a:off x="958625" y="1256775"/>
            <a:ext cx="3776400" cy="26700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800"/>
              <a:buNone/>
            </a:pPr>
            <a:r>
              <a:rPr lang="en" sz="1500">
                <a:latin typeface="Roboto"/>
                <a:ea typeface="Roboto"/>
                <a:cs typeface="Roboto"/>
                <a:sym typeface="Roboto"/>
              </a:rPr>
              <a:t>This video will focus on the following topics:</a:t>
            </a:r>
            <a:endParaRPr sz="1500">
              <a:latin typeface="Roboto"/>
              <a:ea typeface="Roboto"/>
              <a:cs typeface="Roboto"/>
              <a:sym typeface="Roboto"/>
            </a:endParaRPr>
          </a:p>
          <a:p>
            <a:pPr marL="457200" lvl="0" indent="-323850" algn="l" rtl="0">
              <a:lnSpc>
                <a:spcPct val="115000"/>
              </a:lnSpc>
              <a:spcBef>
                <a:spcPts val="1200"/>
              </a:spcBef>
              <a:spcAft>
                <a:spcPts val="0"/>
              </a:spcAft>
              <a:buSzPts val="1500"/>
              <a:buFont typeface="Roboto"/>
              <a:buChar char="➔"/>
            </a:pPr>
            <a:r>
              <a:rPr lang="en" sz="1500">
                <a:latin typeface="Roboto"/>
                <a:ea typeface="Roboto"/>
                <a:cs typeface="Roboto"/>
                <a:sym typeface="Roboto"/>
              </a:rPr>
              <a:t>Provide a brief overview of the webinar series</a:t>
            </a:r>
            <a:endParaRPr sz="1500">
              <a:latin typeface="Roboto"/>
              <a:ea typeface="Roboto"/>
              <a:cs typeface="Roboto"/>
              <a:sym typeface="Roboto"/>
            </a:endParaRPr>
          </a:p>
          <a:p>
            <a:pPr marL="457200" lvl="0" indent="-323850" algn="l" rtl="0">
              <a:lnSpc>
                <a:spcPct val="115000"/>
              </a:lnSpc>
              <a:spcBef>
                <a:spcPts val="1200"/>
              </a:spcBef>
              <a:spcAft>
                <a:spcPts val="0"/>
              </a:spcAft>
              <a:buSzPts val="1500"/>
              <a:buFont typeface="Roboto"/>
              <a:buChar char="➔"/>
            </a:pPr>
            <a:r>
              <a:rPr lang="en" sz="1500">
                <a:latin typeface="Roboto"/>
                <a:ea typeface="Roboto"/>
                <a:cs typeface="Roboto"/>
                <a:sym typeface="Roboto"/>
              </a:rPr>
              <a:t>Provide background information and historical context related to the new On Track Growth measure</a:t>
            </a:r>
            <a:endParaRPr sz="1500">
              <a:latin typeface="Roboto"/>
              <a:ea typeface="Roboto"/>
              <a:cs typeface="Roboto"/>
              <a:sym typeface="Roboto"/>
            </a:endParaRPr>
          </a:p>
        </p:txBody>
      </p:sp>
      <p:sp>
        <p:nvSpPr>
          <p:cNvPr id="724" name="Google Shape;724;p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Session Outcomes</a:t>
            </a:r>
            <a:endParaRPr b="1"/>
          </a:p>
        </p:txBody>
      </p:sp>
      <p:pic>
        <p:nvPicPr>
          <p:cNvPr id="725" name="Google Shape;725;p2"/>
          <p:cNvPicPr preferRelativeResize="0"/>
          <p:nvPr/>
        </p:nvPicPr>
        <p:blipFill rotWithShape="1">
          <a:blip r:embed="rId5">
            <a:alphaModFix/>
          </a:blip>
          <a:srcRect/>
          <a:stretch/>
        </p:blipFill>
        <p:spPr>
          <a:xfrm>
            <a:off x="6144028" y="976250"/>
            <a:ext cx="2200048" cy="3190999"/>
          </a:xfrm>
          <a:prstGeom prst="rect">
            <a:avLst/>
          </a:prstGeom>
          <a:noFill/>
          <a:ln>
            <a:noFill/>
          </a:ln>
        </p:spPr>
      </p:pic>
      <p:pic>
        <p:nvPicPr>
          <p:cNvPr id="8" name="Audio 7">
            <a:hlinkClick r:id="" action="ppaction://media"/>
            <a:extLst>
              <a:ext uri="{FF2B5EF4-FFF2-40B4-BE49-F238E27FC236}">
                <a16:creationId xmlns:a16="http://schemas.microsoft.com/office/drawing/2014/main" id="{CD0E3D15-3BE5-295C-33A2-B1AB5971FF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203"/>
    </mc:Choice>
    <mc:Fallback>
      <p:transition spd="slow" advTm="2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36"/>
        <p:cNvGrpSpPr/>
        <p:nvPr/>
      </p:nvGrpSpPr>
      <p:grpSpPr>
        <a:xfrm>
          <a:off x="0" y="0"/>
          <a:ext cx="0" cy="0"/>
          <a:chOff x="0" y="0"/>
          <a:chExt cx="0" cy="0"/>
        </a:xfrm>
      </p:grpSpPr>
      <p:sp>
        <p:nvSpPr>
          <p:cNvPr id="537" name="Google Shape;537;p3"/>
          <p:cNvSpPr/>
          <p:nvPr/>
        </p:nvSpPr>
        <p:spPr>
          <a:xfrm>
            <a:off x="0" y="752070"/>
            <a:ext cx="9009776" cy="79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
          <p:cNvSpPr txBox="1">
            <a:spLocks noGrp="1"/>
          </p:cNvSpPr>
          <p:nvPr>
            <p:ph type="title" idx="4294967295"/>
          </p:nvPr>
        </p:nvSpPr>
        <p:spPr>
          <a:xfrm>
            <a:off x="222850" y="184558"/>
            <a:ext cx="8520600" cy="50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Roboto"/>
                <a:ea typeface="Roboto"/>
                <a:cs typeface="Roboto"/>
                <a:sym typeface="Roboto"/>
              </a:rPr>
              <a:t>On Track Growth Webinar Series: Webinar Topics</a:t>
            </a:r>
            <a:endParaRPr sz="2000" b="1" i="0" u="none" strike="noStrike" cap="none">
              <a:solidFill>
                <a:srgbClr val="000000"/>
              </a:solidFill>
              <a:latin typeface="Roboto"/>
              <a:ea typeface="Roboto"/>
              <a:cs typeface="Roboto"/>
              <a:sym typeface="Roboto"/>
            </a:endParaRPr>
          </a:p>
        </p:txBody>
      </p:sp>
      <p:sp>
        <p:nvSpPr>
          <p:cNvPr id="539" name="Google Shape;539;p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latin typeface="Roboto"/>
                <a:ea typeface="Roboto"/>
                <a:cs typeface="Roboto"/>
                <a:sym typeface="Roboto"/>
              </a:rPr>
              <a:t>3</a:t>
            </a:fld>
            <a:endParaRPr>
              <a:latin typeface="Roboto"/>
              <a:ea typeface="Roboto"/>
              <a:cs typeface="Roboto"/>
              <a:sym typeface="Roboto"/>
            </a:endParaRPr>
          </a:p>
        </p:txBody>
      </p:sp>
      <p:grpSp>
        <p:nvGrpSpPr>
          <p:cNvPr id="540" name="Google Shape;540;p3"/>
          <p:cNvGrpSpPr/>
          <p:nvPr/>
        </p:nvGrpSpPr>
        <p:grpSpPr>
          <a:xfrm>
            <a:off x="293633" y="826081"/>
            <a:ext cx="8850229" cy="648506"/>
            <a:chOff x="484800" y="438789"/>
            <a:chExt cx="7526785" cy="731700"/>
          </a:xfrm>
        </p:grpSpPr>
        <p:sp>
          <p:nvSpPr>
            <p:cNvPr id="541" name="Google Shape;541;p3"/>
            <p:cNvSpPr txBox="1"/>
            <p:nvPr/>
          </p:nvSpPr>
          <p:spPr>
            <a:xfrm>
              <a:off x="484800" y="488975"/>
              <a:ext cx="2155082"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800"/>
                <a:buFont typeface="Arial"/>
                <a:buNone/>
              </a:pPr>
              <a:r>
                <a:rPr lang="en" sz="2800" b="1" i="0" u="none" strike="noStrike" cap="none">
                  <a:solidFill>
                    <a:schemeClr val="accent1"/>
                  </a:solidFill>
                  <a:latin typeface="Roboto Medium"/>
                  <a:ea typeface="Roboto Medium"/>
                  <a:cs typeface="Roboto Medium"/>
                  <a:sym typeface="Roboto Medium"/>
                </a:rPr>
                <a:t>Overview</a:t>
              </a:r>
              <a:endParaRPr sz="2800" b="1" i="0" u="none" strike="noStrike" cap="none">
                <a:solidFill>
                  <a:schemeClr val="accent1"/>
                </a:solidFill>
                <a:latin typeface="Roboto Medium"/>
                <a:ea typeface="Roboto Medium"/>
                <a:cs typeface="Roboto Medium"/>
                <a:sym typeface="Roboto Medium"/>
              </a:endParaRPr>
            </a:p>
          </p:txBody>
        </p:sp>
        <p:sp>
          <p:nvSpPr>
            <p:cNvPr id="542" name="Google Shape;542;p3"/>
            <p:cNvSpPr/>
            <p:nvPr/>
          </p:nvSpPr>
          <p:spPr>
            <a:xfrm>
              <a:off x="2644413" y="438789"/>
              <a:ext cx="5367172" cy="731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
            <p:cNvSpPr txBox="1"/>
            <p:nvPr/>
          </p:nvSpPr>
          <p:spPr>
            <a:xfrm>
              <a:off x="2757716" y="523493"/>
              <a:ext cx="50973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The first webinar provides a brief overview of the on track webinar series along with key content. </a:t>
              </a:r>
              <a:endParaRPr sz="1200" b="1" i="0" u="none" strike="noStrike" cap="none">
                <a:solidFill>
                  <a:srgbClr val="FFFFFF"/>
                </a:solidFill>
                <a:latin typeface="Roboto"/>
                <a:ea typeface="Roboto"/>
                <a:cs typeface="Roboto"/>
                <a:sym typeface="Roboto"/>
              </a:endParaRPr>
            </a:p>
          </p:txBody>
        </p:sp>
      </p:grpSp>
      <p:grpSp>
        <p:nvGrpSpPr>
          <p:cNvPr id="544" name="Google Shape;544;p3"/>
          <p:cNvGrpSpPr/>
          <p:nvPr/>
        </p:nvGrpSpPr>
        <p:grpSpPr>
          <a:xfrm>
            <a:off x="-385891" y="1544333"/>
            <a:ext cx="9529892" cy="648506"/>
            <a:chOff x="-569709" y="1323150"/>
            <a:chExt cx="9150453" cy="731700"/>
          </a:xfrm>
        </p:grpSpPr>
        <p:sp>
          <p:nvSpPr>
            <p:cNvPr id="545" name="Google Shape;545;p3"/>
            <p:cNvSpPr txBox="1"/>
            <p:nvPr/>
          </p:nvSpPr>
          <p:spPr>
            <a:xfrm>
              <a:off x="-569709" y="1373350"/>
              <a:ext cx="3085055"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Growth Model</a:t>
              </a:r>
              <a:endParaRPr sz="2400" b="0" i="0" u="none" strike="noStrike" cap="none">
                <a:solidFill>
                  <a:schemeClr val="accent3"/>
                </a:solidFill>
                <a:latin typeface="Roboto Medium"/>
                <a:ea typeface="Roboto Medium"/>
                <a:cs typeface="Roboto Medium"/>
                <a:sym typeface="Roboto Medium"/>
              </a:endParaRPr>
            </a:p>
          </p:txBody>
        </p:sp>
        <p:sp>
          <p:nvSpPr>
            <p:cNvPr id="546" name="Google Shape;546;p3"/>
            <p:cNvSpPr/>
            <p:nvPr/>
          </p:nvSpPr>
          <p:spPr>
            <a:xfrm>
              <a:off x="2521123" y="1323150"/>
              <a:ext cx="6059621"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
            <p:cNvSpPr txBox="1"/>
            <p:nvPr/>
          </p:nvSpPr>
          <p:spPr>
            <a:xfrm>
              <a:off x="2654842" y="1482254"/>
              <a:ext cx="5797021" cy="435383"/>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second webinar provides a conceptual overview of the Colorado Growth Model and its relationship to the on track growth measure.</a:t>
              </a:r>
              <a:endParaRPr sz="1100" b="0" i="0" u="none" strike="noStrike" cap="none">
                <a:solidFill>
                  <a:srgbClr val="FFFFFF"/>
                </a:solidFill>
                <a:latin typeface="Roboto"/>
                <a:ea typeface="Roboto"/>
                <a:cs typeface="Roboto"/>
                <a:sym typeface="Roboto"/>
              </a:endParaRPr>
            </a:p>
          </p:txBody>
        </p:sp>
      </p:grpSp>
      <p:grpSp>
        <p:nvGrpSpPr>
          <p:cNvPr id="548" name="Google Shape;548;p3"/>
          <p:cNvGrpSpPr/>
          <p:nvPr/>
        </p:nvGrpSpPr>
        <p:grpSpPr>
          <a:xfrm>
            <a:off x="0" y="3672346"/>
            <a:ext cx="9143999" cy="648506"/>
            <a:chOff x="-36071" y="2204250"/>
            <a:chExt cx="7323458" cy="731700"/>
          </a:xfrm>
        </p:grpSpPr>
        <p:sp>
          <p:nvSpPr>
            <p:cNvPr id="549" name="Google Shape;549;p3"/>
            <p:cNvSpPr txBox="1"/>
            <p:nvPr/>
          </p:nvSpPr>
          <p:spPr>
            <a:xfrm>
              <a:off x="-36071" y="2254450"/>
              <a:ext cx="226466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On Track Reporting</a:t>
              </a:r>
              <a:endParaRPr sz="2400" b="0" i="0" u="none" strike="noStrike" cap="none">
                <a:solidFill>
                  <a:schemeClr val="accent3"/>
                </a:solidFill>
                <a:latin typeface="Roboto Medium"/>
                <a:ea typeface="Roboto Medium"/>
                <a:cs typeface="Roboto Medium"/>
                <a:sym typeface="Roboto Medium"/>
              </a:endParaRPr>
            </a:p>
          </p:txBody>
        </p:sp>
        <p:sp>
          <p:nvSpPr>
            <p:cNvPr id="550" name="Google Shape;550;p3"/>
            <p:cNvSpPr/>
            <p:nvPr/>
          </p:nvSpPr>
          <p:spPr>
            <a:xfrm>
              <a:off x="2232973" y="2204250"/>
              <a:ext cx="5054414"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
            <p:cNvSpPr txBox="1"/>
            <p:nvPr/>
          </p:nvSpPr>
          <p:spPr>
            <a:xfrm>
              <a:off x="2377535" y="2477051"/>
              <a:ext cx="4836780" cy="334316"/>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 sz="1100" b="0" i="0" u="none" strike="noStrike" cap="none">
                  <a:solidFill>
                    <a:srgbClr val="FFFFFF"/>
                  </a:solidFill>
                  <a:latin typeface="Roboto"/>
                  <a:ea typeface="Roboto"/>
                  <a:cs typeface="Roboto"/>
                  <a:sym typeface="Roboto"/>
                </a:rPr>
                <a:t>The fifth webinar provides a brief overview of data files, tools and reports that are available related to on track growth. </a:t>
              </a:r>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FFFFFF"/>
                </a:solidFill>
                <a:latin typeface="Roboto"/>
                <a:ea typeface="Roboto"/>
                <a:cs typeface="Roboto"/>
                <a:sym typeface="Roboto"/>
              </a:endParaRPr>
            </a:p>
          </p:txBody>
        </p:sp>
      </p:grpSp>
      <p:grpSp>
        <p:nvGrpSpPr>
          <p:cNvPr id="552" name="Google Shape;552;p3"/>
          <p:cNvGrpSpPr/>
          <p:nvPr/>
        </p:nvGrpSpPr>
        <p:grpSpPr>
          <a:xfrm>
            <a:off x="-16778" y="2968415"/>
            <a:ext cx="9160778" cy="648506"/>
            <a:chOff x="188415" y="3088626"/>
            <a:chExt cx="6737473" cy="731700"/>
          </a:xfrm>
        </p:grpSpPr>
        <p:sp>
          <p:nvSpPr>
            <p:cNvPr id="553" name="Google Shape;553;p3"/>
            <p:cNvSpPr txBox="1"/>
            <p:nvPr/>
          </p:nvSpPr>
          <p:spPr>
            <a:xfrm>
              <a:off x="188415" y="3138825"/>
              <a:ext cx="2091975"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Accountability</a:t>
              </a:r>
              <a:endParaRPr sz="2400" b="0" i="0" u="none" strike="noStrike" cap="none">
                <a:solidFill>
                  <a:schemeClr val="accent3"/>
                </a:solidFill>
                <a:latin typeface="Roboto Medium"/>
                <a:ea typeface="Roboto Medium"/>
                <a:cs typeface="Roboto Medium"/>
                <a:sym typeface="Roboto Medium"/>
              </a:endParaRPr>
            </a:p>
          </p:txBody>
        </p:sp>
        <p:sp>
          <p:nvSpPr>
            <p:cNvPr id="554" name="Google Shape;554;p3"/>
            <p:cNvSpPr/>
            <p:nvPr/>
          </p:nvSpPr>
          <p:spPr>
            <a:xfrm>
              <a:off x="2284417" y="3088626"/>
              <a:ext cx="4641471"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
            <p:cNvSpPr txBox="1"/>
            <p:nvPr/>
          </p:nvSpPr>
          <p:spPr>
            <a:xfrm>
              <a:off x="2423778" y="3266783"/>
              <a:ext cx="4436886" cy="37621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 sz="1100" b="0" i="0" u="none" strike="noStrike" cap="none">
                  <a:solidFill>
                    <a:srgbClr val="FFFFFF"/>
                  </a:solidFill>
                  <a:latin typeface="Roboto"/>
                  <a:ea typeface="Roboto"/>
                  <a:cs typeface="Roboto"/>
                  <a:sym typeface="Roboto"/>
                </a:rPr>
                <a:t>The forth webinar provides a brief overview of on track growth in accountability, performance frameworks, along with an anticipated future rollout plan. </a:t>
              </a:r>
              <a:endParaRPr/>
            </a:p>
          </p:txBody>
        </p:sp>
      </p:grpSp>
      <p:grpSp>
        <p:nvGrpSpPr>
          <p:cNvPr id="556" name="Google Shape;556;p3"/>
          <p:cNvGrpSpPr/>
          <p:nvPr/>
        </p:nvGrpSpPr>
        <p:grpSpPr>
          <a:xfrm>
            <a:off x="251666" y="4396319"/>
            <a:ext cx="8892337" cy="648506"/>
            <a:chOff x="607011" y="3973006"/>
            <a:chExt cx="6484404" cy="731700"/>
          </a:xfrm>
        </p:grpSpPr>
        <p:sp>
          <p:nvSpPr>
            <p:cNvPr id="557" name="Google Shape;557;p3"/>
            <p:cNvSpPr txBox="1"/>
            <p:nvPr/>
          </p:nvSpPr>
          <p:spPr>
            <a:xfrm>
              <a:off x="607011" y="4023200"/>
              <a:ext cx="1878029"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Improvement</a:t>
              </a:r>
              <a:endParaRPr sz="2400" b="0" i="0" u="none" strike="noStrike" cap="none">
                <a:solidFill>
                  <a:schemeClr val="accent3"/>
                </a:solidFill>
                <a:latin typeface="Roboto Medium"/>
                <a:ea typeface="Roboto Medium"/>
                <a:cs typeface="Roboto Medium"/>
                <a:sym typeface="Roboto Medium"/>
              </a:endParaRPr>
            </a:p>
          </p:txBody>
        </p:sp>
        <p:sp>
          <p:nvSpPr>
            <p:cNvPr id="558" name="Google Shape;558;p3"/>
            <p:cNvSpPr/>
            <p:nvPr/>
          </p:nvSpPr>
          <p:spPr>
            <a:xfrm>
              <a:off x="2489330" y="3973006"/>
              <a:ext cx="4602085"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
            <p:cNvSpPr txBox="1"/>
            <p:nvPr/>
          </p:nvSpPr>
          <p:spPr>
            <a:xfrm>
              <a:off x="2621052" y="4164642"/>
              <a:ext cx="4305431" cy="334314"/>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Roboto"/>
                  <a:ea typeface="Roboto"/>
                  <a:cs typeface="Roboto"/>
                  <a:sym typeface="Roboto"/>
                </a:rPr>
                <a:t>The final webinar will focus on the use of the on track growth measure within district and school improvement efforts. </a:t>
              </a:r>
              <a:endParaRPr sz="1100" b="0" i="0" u="none" strike="noStrike" cap="none">
                <a:solidFill>
                  <a:srgbClr val="FFFFFF"/>
                </a:solidFill>
                <a:latin typeface="Roboto"/>
                <a:ea typeface="Roboto"/>
                <a:cs typeface="Roboto"/>
                <a:sym typeface="Roboto"/>
              </a:endParaRPr>
            </a:p>
          </p:txBody>
        </p:sp>
      </p:grpSp>
      <p:grpSp>
        <p:nvGrpSpPr>
          <p:cNvPr id="560" name="Google Shape;560;p3"/>
          <p:cNvGrpSpPr/>
          <p:nvPr/>
        </p:nvGrpSpPr>
        <p:grpSpPr>
          <a:xfrm>
            <a:off x="160657" y="2259000"/>
            <a:ext cx="8983344" cy="648506"/>
            <a:chOff x="-239433" y="1323150"/>
            <a:chExt cx="8820177" cy="731700"/>
          </a:xfrm>
        </p:grpSpPr>
        <p:sp>
          <p:nvSpPr>
            <p:cNvPr id="561" name="Google Shape;561;p3"/>
            <p:cNvSpPr txBox="1"/>
            <p:nvPr/>
          </p:nvSpPr>
          <p:spPr>
            <a:xfrm>
              <a:off x="-239433" y="1373350"/>
              <a:ext cx="2619776"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On Track Growth</a:t>
              </a:r>
              <a:endParaRPr sz="2400" b="0" i="0" u="none" strike="noStrike" cap="none">
                <a:solidFill>
                  <a:schemeClr val="accent3"/>
                </a:solidFill>
                <a:latin typeface="Roboto Medium"/>
                <a:ea typeface="Roboto Medium"/>
                <a:cs typeface="Roboto Medium"/>
                <a:sym typeface="Roboto Medium"/>
              </a:endParaRPr>
            </a:p>
          </p:txBody>
        </p:sp>
        <p:sp>
          <p:nvSpPr>
            <p:cNvPr id="562" name="Google Shape;562;p3"/>
            <p:cNvSpPr/>
            <p:nvPr/>
          </p:nvSpPr>
          <p:spPr>
            <a:xfrm>
              <a:off x="2384473" y="1323150"/>
              <a:ext cx="6196271"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
            <p:cNvSpPr txBox="1"/>
            <p:nvPr/>
          </p:nvSpPr>
          <p:spPr>
            <a:xfrm>
              <a:off x="2570517" y="1539272"/>
              <a:ext cx="5680800" cy="3729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third webinar provides a conceptual overview of the on track growth measure.</a:t>
              </a:r>
              <a:endParaRPr sz="1100" b="0" i="0" u="none" strike="noStrike" cap="none">
                <a:solidFill>
                  <a:srgbClr val="FFFFFF"/>
                </a:solidFill>
                <a:latin typeface="Roboto"/>
                <a:ea typeface="Roboto"/>
                <a:cs typeface="Roboto"/>
                <a:sym typeface="Roboto"/>
              </a:endParaRPr>
            </a:p>
          </p:txBody>
        </p:sp>
      </p:grpSp>
      <p:pic>
        <p:nvPicPr>
          <p:cNvPr id="5" name="Audio 4">
            <a:hlinkClick r:id="" action="ppaction://media"/>
            <a:extLst>
              <a:ext uri="{FF2B5EF4-FFF2-40B4-BE49-F238E27FC236}">
                <a16:creationId xmlns:a16="http://schemas.microsoft.com/office/drawing/2014/main" id="{E6B618C6-42DA-FB07-9348-E94CF0E7705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5182"/>
    </mc:Choice>
    <mc:Fallback>
      <p:transition spd="slow" advTm="35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567"/>
        <p:cNvGrpSpPr/>
        <p:nvPr/>
      </p:nvGrpSpPr>
      <p:grpSpPr>
        <a:xfrm>
          <a:off x="0" y="0"/>
          <a:ext cx="0" cy="0"/>
          <a:chOff x="0" y="0"/>
          <a:chExt cx="0" cy="0"/>
        </a:xfrm>
      </p:grpSpPr>
      <p:sp>
        <p:nvSpPr>
          <p:cNvPr id="568" name="Google Shape;568;g2ebceb9243d_9_386"/>
          <p:cNvSpPr/>
          <p:nvPr/>
        </p:nvSpPr>
        <p:spPr>
          <a:xfrm>
            <a:off x="-21738" y="1479602"/>
            <a:ext cx="9009900" cy="79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2ebceb9243d_9_386"/>
          <p:cNvSpPr txBox="1">
            <a:spLocks noGrp="1"/>
          </p:cNvSpPr>
          <p:nvPr>
            <p:ph type="title" idx="4294967295"/>
          </p:nvPr>
        </p:nvSpPr>
        <p:spPr>
          <a:xfrm>
            <a:off x="222850" y="184558"/>
            <a:ext cx="8520600" cy="50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Roboto"/>
                <a:ea typeface="Roboto"/>
                <a:cs typeface="Roboto"/>
                <a:sym typeface="Roboto"/>
              </a:rPr>
              <a:t>On Track Growth Webinar Series: Webinar Topics</a:t>
            </a:r>
            <a:endParaRPr sz="2000" b="1" i="0" u="none" strike="noStrike" cap="none">
              <a:solidFill>
                <a:srgbClr val="000000"/>
              </a:solidFill>
              <a:latin typeface="Roboto"/>
              <a:ea typeface="Roboto"/>
              <a:cs typeface="Roboto"/>
              <a:sym typeface="Roboto"/>
            </a:endParaRPr>
          </a:p>
        </p:txBody>
      </p:sp>
      <p:sp>
        <p:nvSpPr>
          <p:cNvPr id="570" name="Google Shape;570;g2ebceb9243d_9_38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latin typeface="Roboto"/>
                <a:ea typeface="Roboto"/>
                <a:cs typeface="Roboto"/>
                <a:sym typeface="Roboto"/>
              </a:rPr>
              <a:t>4</a:t>
            </a:fld>
            <a:endParaRPr>
              <a:latin typeface="Roboto"/>
              <a:ea typeface="Roboto"/>
              <a:cs typeface="Roboto"/>
              <a:sym typeface="Roboto"/>
            </a:endParaRPr>
          </a:p>
        </p:txBody>
      </p:sp>
      <p:grpSp>
        <p:nvGrpSpPr>
          <p:cNvPr id="571" name="Google Shape;571;g2ebceb9243d_9_386"/>
          <p:cNvGrpSpPr/>
          <p:nvPr/>
        </p:nvGrpSpPr>
        <p:grpSpPr>
          <a:xfrm>
            <a:off x="293618" y="826081"/>
            <a:ext cx="8850144" cy="648506"/>
            <a:chOff x="484800" y="438789"/>
            <a:chExt cx="7526913" cy="731700"/>
          </a:xfrm>
        </p:grpSpPr>
        <p:sp>
          <p:nvSpPr>
            <p:cNvPr id="572" name="Google Shape;572;g2ebceb9243d_9_386"/>
            <p:cNvSpPr txBox="1"/>
            <p:nvPr/>
          </p:nvSpPr>
          <p:spPr>
            <a:xfrm>
              <a:off x="484800" y="488975"/>
              <a:ext cx="215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Overview</a:t>
              </a:r>
              <a:endParaRPr sz="2400" b="0" i="0" u="none" strike="noStrike" cap="none">
                <a:solidFill>
                  <a:schemeClr val="accent3"/>
                </a:solidFill>
                <a:latin typeface="Roboto Medium"/>
                <a:ea typeface="Roboto Medium"/>
                <a:cs typeface="Roboto Medium"/>
                <a:sym typeface="Roboto Medium"/>
              </a:endParaRPr>
            </a:p>
          </p:txBody>
        </p:sp>
        <p:sp>
          <p:nvSpPr>
            <p:cNvPr id="573" name="Google Shape;573;g2ebceb9243d_9_386"/>
            <p:cNvSpPr/>
            <p:nvPr/>
          </p:nvSpPr>
          <p:spPr>
            <a:xfrm>
              <a:off x="2644413" y="438789"/>
              <a:ext cx="53673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2ebceb9243d_9_386"/>
            <p:cNvSpPr txBox="1"/>
            <p:nvPr/>
          </p:nvSpPr>
          <p:spPr>
            <a:xfrm>
              <a:off x="2757716" y="523493"/>
              <a:ext cx="50973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first webinar provides a brief overview of the on track webinar series along with key content. </a:t>
              </a:r>
              <a:endParaRPr sz="1100" b="0" i="0" u="none" strike="noStrike" cap="none">
                <a:solidFill>
                  <a:srgbClr val="FFFFFF"/>
                </a:solidFill>
                <a:latin typeface="Roboto"/>
                <a:ea typeface="Roboto"/>
                <a:cs typeface="Roboto"/>
                <a:sym typeface="Roboto"/>
              </a:endParaRPr>
            </a:p>
          </p:txBody>
        </p:sp>
      </p:grpSp>
      <p:grpSp>
        <p:nvGrpSpPr>
          <p:cNvPr id="575" name="Google Shape;575;g2ebceb9243d_9_386"/>
          <p:cNvGrpSpPr/>
          <p:nvPr/>
        </p:nvGrpSpPr>
        <p:grpSpPr>
          <a:xfrm>
            <a:off x="-385910" y="1544332"/>
            <a:ext cx="9530279" cy="648506"/>
            <a:chOff x="-569709" y="1323150"/>
            <a:chExt cx="9150532" cy="731700"/>
          </a:xfrm>
        </p:grpSpPr>
        <p:sp>
          <p:nvSpPr>
            <p:cNvPr id="576" name="Google Shape;576;g2ebceb9243d_9_386"/>
            <p:cNvSpPr txBox="1"/>
            <p:nvPr/>
          </p:nvSpPr>
          <p:spPr>
            <a:xfrm>
              <a:off x="-569709" y="1373350"/>
              <a:ext cx="308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800"/>
                <a:buFont typeface="Arial"/>
                <a:buNone/>
              </a:pPr>
              <a:r>
                <a:rPr lang="en" sz="2800" b="1" i="0" u="none" strike="noStrike" cap="none">
                  <a:solidFill>
                    <a:srgbClr val="4285F4"/>
                  </a:solidFill>
                  <a:latin typeface="Roboto Medium"/>
                  <a:ea typeface="Roboto Medium"/>
                  <a:cs typeface="Roboto Medium"/>
                  <a:sym typeface="Roboto Medium"/>
                </a:rPr>
                <a:t>G</a:t>
              </a:r>
              <a:r>
                <a:rPr lang="en" sz="2800" b="1">
                  <a:solidFill>
                    <a:srgbClr val="4285F4"/>
                  </a:solidFill>
                  <a:latin typeface="Roboto Medium"/>
                  <a:ea typeface="Roboto Medium"/>
                  <a:cs typeface="Roboto Medium"/>
                  <a:sym typeface="Roboto Medium"/>
                </a:rPr>
                <a:t>rowth Model</a:t>
              </a:r>
              <a:endParaRPr sz="2800" b="1">
                <a:solidFill>
                  <a:srgbClr val="4285F4"/>
                </a:solidFill>
                <a:latin typeface="Roboto Medium"/>
                <a:ea typeface="Roboto Medium"/>
                <a:cs typeface="Roboto Medium"/>
                <a:sym typeface="Roboto Medium"/>
              </a:endParaRPr>
            </a:p>
          </p:txBody>
        </p:sp>
        <p:sp>
          <p:nvSpPr>
            <p:cNvPr id="577" name="Google Shape;577;g2ebceb9243d_9_386"/>
            <p:cNvSpPr/>
            <p:nvPr/>
          </p:nvSpPr>
          <p:spPr>
            <a:xfrm>
              <a:off x="2521123" y="1323150"/>
              <a:ext cx="6059700" cy="731700"/>
            </a:xfrm>
            <a:prstGeom prst="rect">
              <a:avLst/>
            </a:prstGeom>
            <a:solidFill>
              <a:srgbClr val="4285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2ebceb9243d_9_386"/>
            <p:cNvSpPr txBox="1"/>
            <p:nvPr/>
          </p:nvSpPr>
          <p:spPr>
            <a:xfrm>
              <a:off x="2654842" y="1482254"/>
              <a:ext cx="5796900" cy="435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The second webinar provides a conceptual overview of the Colorado Growth Model and its relationship to the on track growth measure.</a:t>
              </a:r>
              <a:endParaRPr sz="1200" b="1" i="0" u="none" strike="noStrike" cap="none">
                <a:solidFill>
                  <a:srgbClr val="FFFFFF"/>
                </a:solidFill>
                <a:latin typeface="Roboto"/>
                <a:ea typeface="Roboto"/>
                <a:cs typeface="Roboto"/>
                <a:sym typeface="Roboto"/>
              </a:endParaRPr>
            </a:p>
          </p:txBody>
        </p:sp>
      </p:grpSp>
      <p:grpSp>
        <p:nvGrpSpPr>
          <p:cNvPr id="579" name="Google Shape;579;g2ebceb9243d_9_386"/>
          <p:cNvGrpSpPr/>
          <p:nvPr/>
        </p:nvGrpSpPr>
        <p:grpSpPr>
          <a:xfrm>
            <a:off x="0" y="3672345"/>
            <a:ext cx="9144052" cy="648506"/>
            <a:chOff x="-36071" y="2204250"/>
            <a:chExt cx="7323444" cy="731700"/>
          </a:xfrm>
        </p:grpSpPr>
        <p:sp>
          <p:nvSpPr>
            <p:cNvPr id="580" name="Google Shape;580;g2ebceb9243d_9_386"/>
            <p:cNvSpPr txBox="1"/>
            <p:nvPr/>
          </p:nvSpPr>
          <p:spPr>
            <a:xfrm>
              <a:off x="-36071" y="2254436"/>
              <a:ext cx="2264700" cy="62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Arial"/>
                <a:buNone/>
              </a:pPr>
              <a:r>
                <a:rPr lang="en" sz="2400">
                  <a:solidFill>
                    <a:schemeClr val="accent3"/>
                  </a:solidFill>
                  <a:latin typeface="Roboto Medium"/>
                  <a:ea typeface="Roboto Medium"/>
                  <a:cs typeface="Roboto Medium"/>
                  <a:sym typeface="Roboto Medium"/>
                </a:rPr>
                <a:t>On Track Reporting</a:t>
              </a:r>
              <a:endParaRPr sz="2400" b="0" i="0" u="none" strike="noStrike" cap="none">
                <a:solidFill>
                  <a:schemeClr val="accent3"/>
                </a:solidFill>
                <a:latin typeface="Roboto Medium"/>
                <a:ea typeface="Roboto Medium"/>
                <a:cs typeface="Roboto Medium"/>
                <a:sym typeface="Roboto Medium"/>
              </a:endParaRPr>
            </a:p>
          </p:txBody>
        </p:sp>
        <p:sp>
          <p:nvSpPr>
            <p:cNvPr id="581" name="Google Shape;581;g2ebceb9243d_9_386"/>
            <p:cNvSpPr/>
            <p:nvPr/>
          </p:nvSpPr>
          <p:spPr>
            <a:xfrm>
              <a:off x="2232973" y="2204250"/>
              <a:ext cx="50544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2ebceb9243d_9_386"/>
            <p:cNvSpPr txBox="1"/>
            <p:nvPr/>
          </p:nvSpPr>
          <p:spPr>
            <a:xfrm>
              <a:off x="2379581" y="2386382"/>
              <a:ext cx="4836900" cy="334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fifth webinar provides a brief overview of data files, tools and reports that are available related to on track growth. </a:t>
              </a:r>
              <a:endParaRPr sz="1100" b="0" i="0" u="none" strike="noStrike" cap="none">
                <a:solidFill>
                  <a:srgbClr val="FFFFFF"/>
                </a:solidFill>
                <a:latin typeface="Roboto"/>
                <a:ea typeface="Roboto"/>
                <a:cs typeface="Roboto"/>
                <a:sym typeface="Roboto"/>
              </a:endParaRPr>
            </a:p>
          </p:txBody>
        </p:sp>
      </p:grpSp>
      <p:grpSp>
        <p:nvGrpSpPr>
          <p:cNvPr id="583" name="Google Shape;583;g2ebceb9243d_9_386"/>
          <p:cNvGrpSpPr/>
          <p:nvPr/>
        </p:nvGrpSpPr>
        <p:grpSpPr>
          <a:xfrm>
            <a:off x="-16773" y="2968414"/>
            <a:ext cx="9161117" cy="648506"/>
            <a:chOff x="188415" y="3088626"/>
            <a:chExt cx="6737602" cy="731700"/>
          </a:xfrm>
        </p:grpSpPr>
        <p:sp>
          <p:nvSpPr>
            <p:cNvPr id="584" name="Google Shape;584;g2ebceb9243d_9_386"/>
            <p:cNvSpPr txBox="1"/>
            <p:nvPr/>
          </p:nvSpPr>
          <p:spPr>
            <a:xfrm>
              <a:off x="188415" y="3138825"/>
              <a:ext cx="20919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Accountability</a:t>
              </a:r>
              <a:endParaRPr sz="2400" b="0" i="0" u="none" strike="noStrike" cap="none">
                <a:solidFill>
                  <a:schemeClr val="accent3"/>
                </a:solidFill>
                <a:latin typeface="Roboto Medium"/>
                <a:ea typeface="Roboto Medium"/>
                <a:cs typeface="Roboto Medium"/>
                <a:sym typeface="Roboto Medium"/>
              </a:endParaRPr>
            </a:p>
          </p:txBody>
        </p:sp>
        <p:sp>
          <p:nvSpPr>
            <p:cNvPr id="585" name="Google Shape;585;g2ebceb9243d_9_386"/>
            <p:cNvSpPr/>
            <p:nvPr/>
          </p:nvSpPr>
          <p:spPr>
            <a:xfrm>
              <a:off x="2284417" y="3088626"/>
              <a:ext cx="46416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g2ebceb9243d_9_386"/>
            <p:cNvSpPr txBox="1"/>
            <p:nvPr/>
          </p:nvSpPr>
          <p:spPr>
            <a:xfrm>
              <a:off x="2423778" y="3266783"/>
              <a:ext cx="4437000" cy="376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sz="1100" b="0" i="0" u="none" strike="noStrike" cap="none">
                <a:solidFill>
                  <a:srgbClr val="FFFFFF"/>
                </a:solidFill>
                <a:latin typeface="Roboto"/>
                <a:ea typeface="Roboto"/>
                <a:cs typeface="Roboto"/>
                <a:sym typeface="Roboto"/>
              </a:endParaRPr>
            </a:p>
          </p:txBody>
        </p:sp>
      </p:grpSp>
      <p:grpSp>
        <p:nvGrpSpPr>
          <p:cNvPr id="587" name="Google Shape;587;g2ebceb9243d_9_386"/>
          <p:cNvGrpSpPr/>
          <p:nvPr/>
        </p:nvGrpSpPr>
        <p:grpSpPr>
          <a:xfrm>
            <a:off x="251640" y="4396317"/>
            <a:ext cx="8891947" cy="648506"/>
            <a:chOff x="607011" y="3973006"/>
            <a:chExt cx="6484319" cy="731700"/>
          </a:xfrm>
        </p:grpSpPr>
        <p:sp>
          <p:nvSpPr>
            <p:cNvPr id="588" name="Google Shape;588;g2ebceb9243d_9_386"/>
            <p:cNvSpPr txBox="1"/>
            <p:nvPr/>
          </p:nvSpPr>
          <p:spPr>
            <a:xfrm>
              <a:off x="607011" y="4023200"/>
              <a:ext cx="18780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Improvement</a:t>
              </a:r>
              <a:endParaRPr sz="2400" b="0" i="0" u="none" strike="noStrike" cap="none">
                <a:solidFill>
                  <a:schemeClr val="accent3"/>
                </a:solidFill>
                <a:latin typeface="Roboto Medium"/>
                <a:ea typeface="Roboto Medium"/>
                <a:cs typeface="Roboto Medium"/>
                <a:sym typeface="Roboto Medium"/>
              </a:endParaRPr>
            </a:p>
          </p:txBody>
        </p:sp>
        <p:sp>
          <p:nvSpPr>
            <p:cNvPr id="589" name="Google Shape;589;g2ebceb9243d_9_386"/>
            <p:cNvSpPr/>
            <p:nvPr/>
          </p:nvSpPr>
          <p:spPr>
            <a:xfrm>
              <a:off x="2489330" y="3973006"/>
              <a:ext cx="46020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2ebceb9243d_9_386"/>
            <p:cNvSpPr txBox="1"/>
            <p:nvPr/>
          </p:nvSpPr>
          <p:spPr>
            <a:xfrm>
              <a:off x="2621052" y="4164642"/>
              <a:ext cx="43053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Roboto"/>
                  <a:ea typeface="Roboto"/>
                  <a:cs typeface="Roboto"/>
                  <a:sym typeface="Roboto"/>
                </a:rPr>
                <a:t>The final webinar will focus on the use of the on track growth measure within district and school improvement efforts. </a:t>
              </a:r>
              <a:endParaRPr sz="1100" b="0" i="0" u="none" strike="noStrike" cap="none">
                <a:solidFill>
                  <a:srgbClr val="FFFFFF"/>
                </a:solidFill>
                <a:latin typeface="Roboto"/>
                <a:ea typeface="Roboto"/>
                <a:cs typeface="Roboto"/>
                <a:sym typeface="Roboto"/>
              </a:endParaRPr>
            </a:p>
          </p:txBody>
        </p:sp>
      </p:grpSp>
      <p:grpSp>
        <p:nvGrpSpPr>
          <p:cNvPr id="591" name="Google Shape;591;g2ebceb9243d_9_386"/>
          <p:cNvGrpSpPr/>
          <p:nvPr/>
        </p:nvGrpSpPr>
        <p:grpSpPr>
          <a:xfrm>
            <a:off x="160657" y="2258999"/>
            <a:ext cx="8983278" cy="648506"/>
            <a:chOff x="-239433" y="1323150"/>
            <a:chExt cx="8820106" cy="731700"/>
          </a:xfrm>
        </p:grpSpPr>
        <p:sp>
          <p:nvSpPr>
            <p:cNvPr id="592" name="Google Shape;592;g2ebceb9243d_9_386"/>
            <p:cNvSpPr txBox="1"/>
            <p:nvPr/>
          </p:nvSpPr>
          <p:spPr>
            <a:xfrm>
              <a:off x="-239433" y="1373350"/>
              <a:ext cx="26199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On Track Growth</a:t>
              </a:r>
              <a:endParaRPr sz="2400" b="0" i="0" u="none" strike="noStrike" cap="none">
                <a:solidFill>
                  <a:schemeClr val="accent3"/>
                </a:solidFill>
                <a:latin typeface="Roboto Medium"/>
                <a:ea typeface="Roboto Medium"/>
                <a:cs typeface="Roboto Medium"/>
                <a:sym typeface="Roboto Medium"/>
              </a:endParaRPr>
            </a:p>
          </p:txBody>
        </p:sp>
        <p:sp>
          <p:nvSpPr>
            <p:cNvPr id="593" name="Google Shape;593;g2ebceb9243d_9_386"/>
            <p:cNvSpPr/>
            <p:nvPr/>
          </p:nvSpPr>
          <p:spPr>
            <a:xfrm>
              <a:off x="2384473" y="1323150"/>
              <a:ext cx="61962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2ebceb9243d_9_386"/>
            <p:cNvSpPr txBox="1"/>
            <p:nvPr/>
          </p:nvSpPr>
          <p:spPr>
            <a:xfrm>
              <a:off x="2570517" y="1539272"/>
              <a:ext cx="5680800" cy="3729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third webinar provides a conceptual overview of the on track growth measure.</a:t>
              </a:r>
              <a:endParaRPr sz="1100" b="0" i="0" u="none" strike="noStrike" cap="none">
                <a:solidFill>
                  <a:srgbClr val="FFFFFF"/>
                </a:solidFill>
                <a:latin typeface="Roboto"/>
                <a:ea typeface="Roboto"/>
                <a:cs typeface="Roboto"/>
                <a:sym typeface="Roboto"/>
              </a:endParaRPr>
            </a:p>
          </p:txBody>
        </p:sp>
      </p:grpSp>
      <p:pic>
        <p:nvPicPr>
          <p:cNvPr id="5" name="Audio 4">
            <a:hlinkClick r:id="" action="ppaction://media"/>
            <a:extLst>
              <a:ext uri="{FF2B5EF4-FFF2-40B4-BE49-F238E27FC236}">
                <a16:creationId xmlns:a16="http://schemas.microsoft.com/office/drawing/2014/main" id="{D38B10F3-F047-7E9C-9188-1A00682846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141"/>
    </mc:Choice>
    <mc:Fallback>
      <p:transition spd="slow" advTm="1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98"/>
        <p:cNvGrpSpPr/>
        <p:nvPr/>
      </p:nvGrpSpPr>
      <p:grpSpPr>
        <a:xfrm>
          <a:off x="0" y="0"/>
          <a:ext cx="0" cy="0"/>
          <a:chOff x="0" y="0"/>
          <a:chExt cx="0" cy="0"/>
        </a:xfrm>
      </p:grpSpPr>
      <p:sp>
        <p:nvSpPr>
          <p:cNvPr id="599" name="Google Shape;599;g2ebceb9243d_9_768"/>
          <p:cNvSpPr txBox="1">
            <a:spLocks noGrp="1"/>
          </p:cNvSpPr>
          <p:nvPr>
            <p:ph type="title" idx="4294967295"/>
          </p:nvPr>
        </p:nvSpPr>
        <p:spPr>
          <a:xfrm>
            <a:off x="222850" y="184558"/>
            <a:ext cx="8520600" cy="50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Roboto"/>
                <a:ea typeface="Roboto"/>
                <a:cs typeface="Roboto"/>
                <a:sym typeface="Roboto"/>
              </a:rPr>
              <a:t>On Track Growth Webinar Series: Webinar Topics</a:t>
            </a:r>
            <a:endParaRPr sz="2000" b="1" i="0" u="none" strike="noStrike" cap="none">
              <a:solidFill>
                <a:srgbClr val="000000"/>
              </a:solidFill>
              <a:latin typeface="Roboto"/>
              <a:ea typeface="Roboto"/>
              <a:cs typeface="Roboto"/>
              <a:sym typeface="Roboto"/>
            </a:endParaRPr>
          </a:p>
        </p:txBody>
      </p:sp>
      <p:sp>
        <p:nvSpPr>
          <p:cNvPr id="600" name="Google Shape;600;g2ebceb9243d_9_76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latin typeface="Roboto"/>
                <a:ea typeface="Roboto"/>
                <a:cs typeface="Roboto"/>
                <a:sym typeface="Roboto"/>
              </a:rPr>
              <a:t>5</a:t>
            </a:fld>
            <a:endParaRPr>
              <a:latin typeface="Roboto"/>
              <a:ea typeface="Roboto"/>
              <a:cs typeface="Roboto"/>
              <a:sym typeface="Roboto"/>
            </a:endParaRPr>
          </a:p>
        </p:txBody>
      </p:sp>
      <p:grpSp>
        <p:nvGrpSpPr>
          <p:cNvPr id="601" name="Google Shape;601;g2ebceb9243d_9_768"/>
          <p:cNvGrpSpPr/>
          <p:nvPr/>
        </p:nvGrpSpPr>
        <p:grpSpPr>
          <a:xfrm>
            <a:off x="293618" y="826081"/>
            <a:ext cx="8850144" cy="648506"/>
            <a:chOff x="484800" y="438789"/>
            <a:chExt cx="7526913" cy="731700"/>
          </a:xfrm>
        </p:grpSpPr>
        <p:sp>
          <p:nvSpPr>
            <p:cNvPr id="602" name="Google Shape;602;g2ebceb9243d_9_768"/>
            <p:cNvSpPr txBox="1"/>
            <p:nvPr/>
          </p:nvSpPr>
          <p:spPr>
            <a:xfrm>
              <a:off x="484800" y="488975"/>
              <a:ext cx="215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Overview</a:t>
              </a:r>
              <a:endParaRPr sz="2400" b="0" i="0" u="none" strike="noStrike" cap="none">
                <a:solidFill>
                  <a:schemeClr val="accent3"/>
                </a:solidFill>
                <a:latin typeface="Roboto Medium"/>
                <a:ea typeface="Roboto Medium"/>
                <a:cs typeface="Roboto Medium"/>
                <a:sym typeface="Roboto Medium"/>
              </a:endParaRPr>
            </a:p>
          </p:txBody>
        </p:sp>
        <p:sp>
          <p:nvSpPr>
            <p:cNvPr id="603" name="Google Shape;603;g2ebceb9243d_9_768"/>
            <p:cNvSpPr/>
            <p:nvPr/>
          </p:nvSpPr>
          <p:spPr>
            <a:xfrm>
              <a:off x="2644413" y="438789"/>
              <a:ext cx="53673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2ebceb9243d_9_768"/>
            <p:cNvSpPr txBox="1"/>
            <p:nvPr/>
          </p:nvSpPr>
          <p:spPr>
            <a:xfrm>
              <a:off x="2757716" y="523493"/>
              <a:ext cx="50973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first webinar provides a brief overview of the on track webinar series along with key content. </a:t>
              </a:r>
              <a:endParaRPr sz="1100" b="0" i="0" u="none" strike="noStrike" cap="none">
                <a:solidFill>
                  <a:srgbClr val="FFFFFF"/>
                </a:solidFill>
                <a:latin typeface="Roboto"/>
                <a:ea typeface="Roboto"/>
                <a:cs typeface="Roboto"/>
                <a:sym typeface="Roboto"/>
              </a:endParaRPr>
            </a:p>
          </p:txBody>
        </p:sp>
      </p:grpSp>
      <p:grpSp>
        <p:nvGrpSpPr>
          <p:cNvPr id="605" name="Google Shape;605;g2ebceb9243d_9_768"/>
          <p:cNvGrpSpPr/>
          <p:nvPr/>
        </p:nvGrpSpPr>
        <p:grpSpPr>
          <a:xfrm>
            <a:off x="-385910" y="1544332"/>
            <a:ext cx="9530279" cy="648506"/>
            <a:chOff x="-569709" y="1323150"/>
            <a:chExt cx="9150532" cy="731700"/>
          </a:xfrm>
        </p:grpSpPr>
        <p:sp>
          <p:nvSpPr>
            <p:cNvPr id="606" name="Google Shape;606;g2ebceb9243d_9_768"/>
            <p:cNvSpPr txBox="1"/>
            <p:nvPr/>
          </p:nvSpPr>
          <p:spPr>
            <a:xfrm>
              <a:off x="-569709" y="1373350"/>
              <a:ext cx="308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800"/>
                <a:buFont typeface="Arial"/>
                <a:buNone/>
              </a:pPr>
              <a:r>
                <a:rPr lang="en" sz="2400">
                  <a:solidFill>
                    <a:schemeClr val="accent3"/>
                  </a:solidFill>
                  <a:latin typeface="Roboto Medium"/>
                  <a:ea typeface="Roboto Medium"/>
                  <a:cs typeface="Roboto Medium"/>
                  <a:sym typeface="Roboto Medium"/>
                </a:rPr>
                <a:t>Growth Model</a:t>
              </a:r>
              <a:endParaRPr sz="2400">
                <a:solidFill>
                  <a:schemeClr val="accent3"/>
                </a:solidFill>
                <a:latin typeface="Roboto Medium"/>
                <a:ea typeface="Roboto Medium"/>
                <a:cs typeface="Roboto Medium"/>
                <a:sym typeface="Roboto Medium"/>
              </a:endParaRPr>
            </a:p>
          </p:txBody>
        </p:sp>
        <p:sp>
          <p:nvSpPr>
            <p:cNvPr id="607" name="Google Shape;607;g2ebceb9243d_9_768"/>
            <p:cNvSpPr/>
            <p:nvPr/>
          </p:nvSpPr>
          <p:spPr>
            <a:xfrm>
              <a:off x="2521123" y="1323150"/>
              <a:ext cx="60597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2ebceb9243d_9_768"/>
            <p:cNvSpPr txBox="1"/>
            <p:nvPr/>
          </p:nvSpPr>
          <p:spPr>
            <a:xfrm>
              <a:off x="2654842" y="1482254"/>
              <a:ext cx="5796900" cy="435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 sz="1100" i="0" u="none" strike="noStrike" cap="none">
                  <a:solidFill>
                    <a:srgbClr val="FFFFFF"/>
                  </a:solidFill>
                  <a:latin typeface="Roboto"/>
                  <a:ea typeface="Roboto"/>
                  <a:cs typeface="Roboto"/>
                  <a:sym typeface="Roboto"/>
                </a:rPr>
                <a:t>The second webinar provides a conceptual overview of the Colorado Growth Model and its relationship to the on track growth measure.</a:t>
              </a:r>
              <a:endParaRPr sz="1100" i="0" u="none" strike="noStrike" cap="none">
                <a:solidFill>
                  <a:srgbClr val="FFFFFF"/>
                </a:solidFill>
                <a:latin typeface="Roboto"/>
                <a:ea typeface="Roboto"/>
                <a:cs typeface="Roboto"/>
                <a:sym typeface="Roboto"/>
              </a:endParaRPr>
            </a:p>
          </p:txBody>
        </p:sp>
      </p:grpSp>
      <p:grpSp>
        <p:nvGrpSpPr>
          <p:cNvPr id="609" name="Google Shape;609;g2ebceb9243d_9_768"/>
          <p:cNvGrpSpPr/>
          <p:nvPr/>
        </p:nvGrpSpPr>
        <p:grpSpPr>
          <a:xfrm>
            <a:off x="0" y="3672345"/>
            <a:ext cx="9144052" cy="648506"/>
            <a:chOff x="-36071" y="2204250"/>
            <a:chExt cx="7323444" cy="731700"/>
          </a:xfrm>
        </p:grpSpPr>
        <p:sp>
          <p:nvSpPr>
            <p:cNvPr id="610" name="Google Shape;610;g2ebceb9243d_9_768"/>
            <p:cNvSpPr txBox="1"/>
            <p:nvPr/>
          </p:nvSpPr>
          <p:spPr>
            <a:xfrm>
              <a:off x="-36071" y="2254436"/>
              <a:ext cx="2264700" cy="62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Arial"/>
                <a:buNone/>
              </a:pPr>
              <a:r>
                <a:rPr lang="en" sz="2400">
                  <a:solidFill>
                    <a:schemeClr val="accent3"/>
                  </a:solidFill>
                  <a:latin typeface="Roboto Medium"/>
                  <a:ea typeface="Roboto Medium"/>
                  <a:cs typeface="Roboto Medium"/>
                  <a:sym typeface="Roboto Medium"/>
                </a:rPr>
                <a:t>On Track Reporting</a:t>
              </a:r>
              <a:endParaRPr sz="2400">
                <a:solidFill>
                  <a:schemeClr val="accent3"/>
                </a:solidFill>
                <a:latin typeface="Roboto Medium"/>
                <a:ea typeface="Roboto Medium"/>
                <a:cs typeface="Roboto Medium"/>
                <a:sym typeface="Roboto Medium"/>
              </a:endParaRPr>
            </a:p>
          </p:txBody>
        </p:sp>
        <p:sp>
          <p:nvSpPr>
            <p:cNvPr id="611" name="Google Shape;611;g2ebceb9243d_9_768"/>
            <p:cNvSpPr/>
            <p:nvPr/>
          </p:nvSpPr>
          <p:spPr>
            <a:xfrm>
              <a:off x="2232973" y="2204250"/>
              <a:ext cx="50544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2ebceb9243d_9_768"/>
            <p:cNvSpPr txBox="1"/>
            <p:nvPr/>
          </p:nvSpPr>
          <p:spPr>
            <a:xfrm>
              <a:off x="2379581" y="2386382"/>
              <a:ext cx="4836900" cy="334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fifth webinar provides a brief overview of data files, tools and reports that are available related to on track growth. </a:t>
              </a:r>
              <a:endParaRPr sz="1100" b="0" i="0" u="none" strike="noStrike" cap="none">
                <a:solidFill>
                  <a:srgbClr val="FFFFFF"/>
                </a:solidFill>
                <a:latin typeface="Roboto"/>
                <a:ea typeface="Roboto"/>
                <a:cs typeface="Roboto"/>
                <a:sym typeface="Roboto"/>
              </a:endParaRPr>
            </a:p>
          </p:txBody>
        </p:sp>
      </p:grpSp>
      <p:grpSp>
        <p:nvGrpSpPr>
          <p:cNvPr id="613" name="Google Shape;613;g2ebceb9243d_9_768"/>
          <p:cNvGrpSpPr/>
          <p:nvPr/>
        </p:nvGrpSpPr>
        <p:grpSpPr>
          <a:xfrm>
            <a:off x="-16773" y="2968414"/>
            <a:ext cx="9161117" cy="648506"/>
            <a:chOff x="188415" y="3088626"/>
            <a:chExt cx="6737602" cy="731700"/>
          </a:xfrm>
        </p:grpSpPr>
        <p:sp>
          <p:nvSpPr>
            <p:cNvPr id="614" name="Google Shape;614;g2ebceb9243d_9_768"/>
            <p:cNvSpPr txBox="1"/>
            <p:nvPr/>
          </p:nvSpPr>
          <p:spPr>
            <a:xfrm>
              <a:off x="188415" y="3138825"/>
              <a:ext cx="20919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Accountability</a:t>
              </a:r>
              <a:endParaRPr sz="2400" b="0" i="0" u="none" strike="noStrike" cap="none">
                <a:solidFill>
                  <a:schemeClr val="accent3"/>
                </a:solidFill>
                <a:latin typeface="Roboto Medium"/>
                <a:ea typeface="Roboto Medium"/>
                <a:cs typeface="Roboto Medium"/>
                <a:sym typeface="Roboto Medium"/>
              </a:endParaRPr>
            </a:p>
          </p:txBody>
        </p:sp>
        <p:sp>
          <p:nvSpPr>
            <p:cNvPr id="615" name="Google Shape;615;g2ebceb9243d_9_768"/>
            <p:cNvSpPr/>
            <p:nvPr/>
          </p:nvSpPr>
          <p:spPr>
            <a:xfrm>
              <a:off x="2284417" y="3088626"/>
              <a:ext cx="46416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g2ebceb9243d_9_768"/>
            <p:cNvSpPr txBox="1"/>
            <p:nvPr/>
          </p:nvSpPr>
          <p:spPr>
            <a:xfrm>
              <a:off x="2423778" y="3266783"/>
              <a:ext cx="4437000" cy="376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sz="1100" b="0" i="0" u="none" strike="noStrike" cap="none">
                <a:solidFill>
                  <a:srgbClr val="FFFFFF"/>
                </a:solidFill>
                <a:latin typeface="Roboto"/>
                <a:ea typeface="Roboto"/>
                <a:cs typeface="Roboto"/>
                <a:sym typeface="Roboto"/>
              </a:endParaRPr>
            </a:p>
          </p:txBody>
        </p:sp>
      </p:grpSp>
      <p:grpSp>
        <p:nvGrpSpPr>
          <p:cNvPr id="617" name="Google Shape;617;g2ebceb9243d_9_768"/>
          <p:cNvGrpSpPr/>
          <p:nvPr/>
        </p:nvGrpSpPr>
        <p:grpSpPr>
          <a:xfrm>
            <a:off x="251640" y="4396317"/>
            <a:ext cx="8891947" cy="648506"/>
            <a:chOff x="607011" y="3973006"/>
            <a:chExt cx="6484319" cy="731700"/>
          </a:xfrm>
        </p:grpSpPr>
        <p:sp>
          <p:nvSpPr>
            <p:cNvPr id="618" name="Google Shape;618;g2ebceb9243d_9_768"/>
            <p:cNvSpPr txBox="1"/>
            <p:nvPr/>
          </p:nvSpPr>
          <p:spPr>
            <a:xfrm>
              <a:off x="607011" y="4023200"/>
              <a:ext cx="18780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Improvement</a:t>
              </a:r>
              <a:endParaRPr sz="2400" b="0" i="0" u="none" strike="noStrike" cap="none">
                <a:solidFill>
                  <a:schemeClr val="accent3"/>
                </a:solidFill>
                <a:latin typeface="Roboto Medium"/>
                <a:ea typeface="Roboto Medium"/>
                <a:cs typeface="Roboto Medium"/>
                <a:sym typeface="Roboto Medium"/>
              </a:endParaRPr>
            </a:p>
          </p:txBody>
        </p:sp>
        <p:sp>
          <p:nvSpPr>
            <p:cNvPr id="619" name="Google Shape;619;g2ebceb9243d_9_768"/>
            <p:cNvSpPr/>
            <p:nvPr/>
          </p:nvSpPr>
          <p:spPr>
            <a:xfrm>
              <a:off x="2489330" y="3973006"/>
              <a:ext cx="46020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g2ebceb9243d_9_768"/>
            <p:cNvSpPr txBox="1"/>
            <p:nvPr/>
          </p:nvSpPr>
          <p:spPr>
            <a:xfrm>
              <a:off x="2621052" y="4164642"/>
              <a:ext cx="43053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Roboto"/>
                  <a:ea typeface="Roboto"/>
                  <a:cs typeface="Roboto"/>
                  <a:sym typeface="Roboto"/>
                </a:rPr>
                <a:t>The final webinar will focus on the use of the on track growth measure within district and school improvement efforts. </a:t>
              </a:r>
              <a:endParaRPr sz="1100" b="0" i="0" u="none" strike="noStrike" cap="none">
                <a:solidFill>
                  <a:srgbClr val="FFFFFF"/>
                </a:solidFill>
                <a:latin typeface="Roboto"/>
                <a:ea typeface="Roboto"/>
                <a:cs typeface="Roboto"/>
                <a:sym typeface="Roboto"/>
              </a:endParaRPr>
            </a:p>
          </p:txBody>
        </p:sp>
      </p:grpSp>
      <p:sp>
        <p:nvSpPr>
          <p:cNvPr id="621" name="Google Shape;621;g2ebceb9243d_9_768"/>
          <p:cNvSpPr/>
          <p:nvPr/>
        </p:nvSpPr>
        <p:spPr>
          <a:xfrm>
            <a:off x="0" y="2192850"/>
            <a:ext cx="9009900" cy="77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2" name="Google Shape;622;g2ebceb9243d_9_768"/>
          <p:cNvGrpSpPr/>
          <p:nvPr/>
        </p:nvGrpSpPr>
        <p:grpSpPr>
          <a:xfrm>
            <a:off x="0" y="2258999"/>
            <a:ext cx="9143935" cy="648506"/>
            <a:chOff x="-397172" y="1323150"/>
            <a:chExt cx="8977845" cy="731700"/>
          </a:xfrm>
        </p:grpSpPr>
        <p:sp>
          <p:nvSpPr>
            <p:cNvPr id="623" name="Google Shape;623;g2ebceb9243d_9_768"/>
            <p:cNvSpPr txBox="1"/>
            <p:nvPr/>
          </p:nvSpPr>
          <p:spPr>
            <a:xfrm>
              <a:off x="-397172" y="1373359"/>
              <a:ext cx="2857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800" b="1">
                  <a:solidFill>
                    <a:srgbClr val="4285F4"/>
                  </a:solidFill>
                  <a:latin typeface="Roboto Medium"/>
                  <a:ea typeface="Roboto Medium"/>
                  <a:cs typeface="Roboto Medium"/>
                  <a:sym typeface="Roboto Medium"/>
                </a:rPr>
                <a:t>On Track Growth</a:t>
              </a:r>
              <a:endParaRPr sz="2400" b="0" i="0" u="none" strike="noStrike" cap="none">
                <a:solidFill>
                  <a:schemeClr val="accent3"/>
                </a:solidFill>
                <a:latin typeface="Roboto Medium"/>
                <a:ea typeface="Roboto Medium"/>
                <a:cs typeface="Roboto Medium"/>
                <a:sym typeface="Roboto Medium"/>
              </a:endParaRPr>
            </a:p>
          </p:txBody>
        </p:sp>
        <p:sp>
          <p:nvSpPr>
            <p:cNvPr id="624" name="Google Shape;624;g2ebceb9243d_9_768"/>
            <p:cNvSpPr/>
            <p:nvPr/>
          </p:nvSpPr>
          <p:spPr>
            <a:xfrm>
              <a:off x="2384473" y="1323150"/>
              <a:ext cx="6196200" cy="731700"/>
            </a:xfrm>
            <a:prstGeom prst="rect">
              <a:avLst/>
            </a:prstGeom>
            <a:solidFill>
              <a:srgbClr val="4285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2ebceb9243d_9_768"/>
            <p:cNvSpPr txBox="1"/>
            <p:nvPr/>
          </p:nvSpPr>
          <p:spPr>
            <a:xfrm>
              <a:off x="2570526" y="1539274"/>
              <a:ext cx="5920200" cy="3729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FFFFFF"/>
                  </a:solidFill>
                  <a:latin typeface="Roboto"/>
                  <a:ea typeface="Roboto"/>
                  <a:cs typeface="Roboto"/>
                  <a:sym typeface="Roboto"/>
                </a:rPr>
                <a:t>The third webinar provides a conceptual overview of the on track growth measure.</a:t>
              </a:r>
              <a:endParaRPr sz="1200" b="1" i="0" u="none" strike="noStrike" cap="none">
                <a:solidFill>
                  <a:srgbClr val="FFFFFF"/>
                </a:solidFill>
                <a:latin typeface="Roboto"/>
                <a:ea typeface="Roboto"/>
                <a:cs typeface="Roboto"/>
                <a:sym typeface="Roboto"/>
              </a:endParaRPr>
            </a:p>
          </p:txBody>
        </p:sp>
      </p:grpSp>
      <p:pic>
        <p:nvPicPr>
          <p:cNvPr id="5" name="Audio 4">
            <a:hlinkClick r:id="" action="ppaction://media"/>
            <a:extLst>
              <a:ext uri="{FF2B5EF4-FFF2-40B4-BE49-F238E27FC236}">
                <a16:creationId xmlns:a16="http://schemas.microsoft.com/office/drawing/2014/main" id="{586D15AE-C0E9-8984-8D4C-DFCEA33EF6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484"/>
    </mc:Choice>
    <mc:Fallback>
      <p:transition spd="slow" advTm="1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29"/>
        <p:cNvGrpSpPr/>
        <p:nvPr/>
      </p:nvGrpSpPr>
      <p:grpSpPr>
        <a:xfrm>
          <a:off x="0" y="0"/>
          <a:ext cx="0" cy="0"/>
          <a:chOff x="0" y="0"/>
          <a:chExt cx="0" cy="0"/>
        </a:xfrm>
      </p:grpSpPr>
      <p:sp>
        <p:nvSpPr>
          <p:cNvPr id="630" name="Google Shape;630;g2ebceb9243d_9_799"/>
          <p:cNvSpPr/>
          <p:nvPr/>
        </p:nvSpPr>
        <p:spPr>
          <a:xfrm>
            <a:off x="-21800" y="2905187"/>
            <a:ext cx="9009900" cy="77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g2ebceb9243d_9_799"/>
          <p:cNvSpPr txBox="1">
            <a:spLocks noGrp="1"/>
          </p:cNvSpPr>
          <p:nvPr>
            <p:ph type="title" idx="4294967295"/>
          </p:nvPr>
        </p:nvSpPr>
        <p:spPr>
          <a:xfrm>
            <a:off x="222850" y="184558"/>
            <a:ext cx="8520600" cy="50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Roboto"/>
                <a:ea typeface="Roboto"/>
                <a:cs typeface="Roboto"/>
                <a:sym typeface="Roboto"/>
              </a:rPr>
              <a:t>On Track Growth Webinar Series: Webinar Topics</a:t>
            </a:r>
            <a:endParaRPr sz="2000" b="1" i="0" u="none" strike="noStrike" cap="none">
              <a:solidFill>
                <a:srgbClr val="000000"/>
              </a:solidFill>
              <a:latin typeface="Roboto"/>
              <a:ea typeface="Roboto"/>
              <a:cs typeface="Roboto"/>
              <a:sym typeface="Roboto"/>
            </a:endParaRPr>
          </a:p>
        </p:txBody>
      </p:sp>
      <p:sp>
        <p:nvSpPr>
          <p:cNvPr id="632" name="Google Shape;632;g2ebceb9243d_9_799"/>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latin typeface="Roboto"/>
                <a:ea typeface="Roboto"/>
                <a:cs typeface="Roboto"/>
                <a:sym typeface="Roboto"/>
              </a:rPr>
              <a:t>6</a:t>
            </a:fld>
            <a:endParaRPr>
              <a:latin typeface="Roboto"/>
              <a:ea typeface="Roboto"/>
              <a:cs typeface="Roboto"/>
              <a:sym typeface="Roboto"/>
            </a:endParaRPr>
          </a:p>
        </p:txBody>
      </p:sp>
      <p:grpSp>
        <p:nvGrpSpPr>
          <p:cNvPr id="633" name="Google Shape;633;g2ebceb9243d_9_799"/>
          <p:cNvGrpSpPr/>
          <p:nvPr/>
        </p:nvGrpSpPr>
        <p:grpSpPr>
          <a:xfrm>
            <a:off x="293618" y="826081"/>
            <a:ext cx="8850144" cy="648506"/>
            <a:chOff x="484800" y="438789"/>
            <a:chExt cx="7526913" cy="731700"/>
          </a:xfrm>
        </p:grpSpPr>
        <p:sp>
          <p:nvSpPr>
            <p:cNvPr id="634" name="Google Shape;634;g2ebceb9243d_9_799"/>
            <p:cNvSpPr txBox="1"/>
            <p:nvPr/>
          </p:nvSpPr>
          <p:spPr>
            <a:xfrm>
              <a:off x="484800" y="488975"/>
              <a:ext cx="215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Overview</a:t>
              </a:r>
              <a:endParaRPr sz="2400" b="0" i="0" u="none" strike="noStrike" cap="none">
                <a:solidFill>
                  <a:schemeClr val="accent3"/>
                </a:solidFill>
                <a:latin typeface="Roboto Medium"/>
                <a:ea typeface="Roboto Medium"/>
                <a:cs typeface="Roboto Medium"/>
                <a:sym typeface="Roboto Medium"/>
              </a:endParaRPr>
            </a:p>
          </p:txBody>
        </p:sp>
        <p:sp>
          <p:nvSpPr>
            <p:cNvPr id="635" name="Google Shape;635;g2ebceb9243d_9_799"/>
            <p:cNvSpPr/>
            <p:nvPr/>
          </p:nvSpPr>
          <p:spPr>
            <a:xfrm>
              <a:off x="2644413" y="438789"/>
              <a:ext cx="53673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2ebceb9243d_9_799"/>
            <p:cNvSpPr txBox="1"/>
            <p:nvPr/>
          </p:nvSpPr>
          <p:spPr>
            <a:xfrm>
              <a:off x="2757716" y="523493"/>
              <a:ext cx="50973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first webinar provides a brief overview of the on track webinar series along with key content. </a:t>
              </a:r>
              <a:endParaRPr sz="1100" b="0" i="0" u="none" strike="noStrike" cap="none">
                <a:solidFill>
                  <a:srgbClr val="FFFFFF"/>
                </a:solidFill>
                <a:latin typeface="Roboto"/>
                <a:ea typeface="Roboto"/>
                <a:cs typeface="Roboto"/>
                <a:sym typeface="Roboto"/>
              </a:endParaRPr>
            </a:p>
          </p:txBody>
        </p:sp>
      </p:grpSp>
      <p:grpSp>
        <p:nvGrpSpPr>
          <p:cNvPr id="637" name="Google Shape;637;g2ebceb9243d_9_799"/>
          <p:cNvGrpSpPr/>
          <p:nvPr/>
        </p:nvGrpSpPr>
        <p:grpSpPr>
          <a:xfrm>
            <a:off x="-385910" y="1544332"/>
            <a:ext cx="9530279" cy="648506"/>
            <a:chOff x="-569709" y="1323150"/>
            <a:chExt cx="9150532" cy="731700"/>
          </a:xfrm>
        </p:grpSpPr>
        <p:sp>
          <p:nvSpPr>
            <p:cNvPr id="638" name="Google Shape;638;g2ebceb9243d_9_799"/>
            <p:cNvSpPr txBox="1"/>
            <p:nvPr/>
          </p:nvSpPr>
          <p:spPr>
            <a:xfrm>
              <a:off x="-569709" y="1373350"/>
              <a:ext cx="308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800"/>
                <a:buFont typeface="Arial"/>
                <a:buNone/>
              </a:pPr>
              <a:r>
                <a:rPr lang="en" sz="2400">
                  <a:solidFill>
                    <a:schemeClr val="accent3"/>
                  </a:solidFill>
                  <a:latin typeface="Roboto Medium"/>
                  <a:ea typeface="Roboto Medium"/>
                  <a:cs typeface="Roboto Medium"/>
                  <a:sym typeface="Roboto Medium"/>
                </a:rPr>
                <a:t>Growth Model</a:t>
              </a:r>
              <a:endParaRPr sz="2400">
                <a:solidFill>
                  <a:schemeClr val="accent3"/>
                </a:solidFill>
                <a:latin typeface="Roboto Medium"/>
                <a:ea typeface="Roboto Medium"/>
                <a:cs typeface="Roboto Medium"/>
                <a:sym typeface="Roboto Medium"/>
              </a:endParaRPr>
            </a:p>
          </p:txBody>
        </p:sp>
        <p:sp>
          <p:nvSpPr>
            <p:cNvPr id="639" name="Google Shape;639;g2ebceb9243d_9_799"/>
            <p:cNvSpPr/>
            <p:nvPr/>
          </p:nvSpPr>
          <p:spPr>
            <a:xfrm>
              <a:off x="2521123" y="1323150"/>
              <a:ext cx="60597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2ebceb9243d_9_799"/>
            <p:cNvSpPr txBox="1"/>
            <p:nvPr/>
          </p:nvSpPr>
          <p:spPr>
            <a:xfrm>
              <a:off x="2654842" y="1482254"/>
              <a:ext cx="5796900" cy="435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 sz="1100" i="0" u="none" strike="noStrike" cap="none">
                  <a:solidFill>
                    <a:srgbClr val="FFFFFF"/>
                  </a:solidFill>
                  <a:latin typeface="Roboto"/>
                  <a:ea typeface="Roboto"/>
                  <a:cs typeface="Roboto"/>
                  <a:sym typeface="Roboto"/>
                </a:rPr>
                <a:t>The second webinar provides a conceptual overview of the Colorado Growth Model and its relationship to the on track growth measure.</a:t>
              </a:r>
              <a:endParaRPr sz="1100" i="0" u="none" strike="noStrike" cap="none">
                <a:solidFill>
                  <a:srgbClr val="FFFFFF"/>
                </a:solidFill>
                <a:latin typeface="Roboto"/>
                <a:ea typeface="Roboto"/>
                <a:cs typeface="Roboto"/>
                <a:sym typeface="Roboto"/>
              </a:endParaRPr>
            </a:p>
          </p:txBody>
        </p:sp>
      </p:grpSp>
      <p:grpSp>
        <p:nvGrpSpPr>
          <p:cNvPr id="641" name="Google Shape;641;g2ebceb9243d_9_799"/>
          <p:cNvGrpSpPr/>
          <p:nvPr/>
        </p:nvGrpSpPr>
        <p:grpSpPr>
          <a:xfrm>
            <a:off x="0" y="3672345"/>
            <a:ext cx="9144052" cy="648506"/>
            <a:chOff x="-36071" y="2204250"/>
            <a:chExt cx="7323444" cy="731700"/>
          </a:xfrm>
        </p:grpSpPr>
        <p:sp>
          <p:nvSpPr>
            <p:cNvPr id="642" name="Google Shape;642;g2ebceb9243d_9_799"/>
            <p:cNvSpPr txBox="1"/>
            <p:nvPr/>
          </p:nvSpPr>
          <p:spPr>
            <a:xfrm>
              <a:off x="-36071" y="2254436"/>
              <a:ext cx="2264700" cy="62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On Track Reporting</a:t>
              </a:r>
              <a:endParaRPr sz="2400" b="0" i="0" u="none" strike="noStrike" cap="none">
                <a:solidFill>
                  <a:schemeClr val="accent3"/>
                </a:solidFill>
                <a:latin typeface="Roboto Medium"/>
                <a:ea typeface="Roboto Medium"/>
                <a:cs typeface="Roboto Medium"/>
                <a:sym typeface="Roboto Medium"/>
              </a:endParaRPr>
            </a:p>
          </p:txBody>
        </p:sp>
        <p:sp>
          <p:nvSpPr>
            <p:cNvPr id="643" name="Google Shape;643;g2ebceb9243d_9_799"/>
            <p:cNvSpPr/>
            <p:nvPr/>
          </p:nvSpPr>
          <p:spPr>
            <a:xfrm>
              <a:off x="2232973" y="2204250"/>
              <a:ext cx="50544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2ebceb9243d_9_799"/>
            <p:cNvSpPr txBox="1"/>
            <p:nvPr/>
          </p:nvSpPr>
          <p:spPr>
            <a:xfrm>
              <a:off x="2379581" y="2386382"/>
              <a:ext cx="4836900" cy="334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fifth webinar provides a brief overview of data files, tools and reports that are available related to on track growth. </a:t>
              </a:r>
              <a:endParaRPr sz="1100" b="0" i="0" u="none" strike="noStrike" cap="none">
                <a:solidFill>
                  <a:srgbClr val="FFFFFF"/>
                </a:solidFill>
                <a:latin typeface="Roboto"/>
                <a:ea typeface="Roboto"/>
                <a:cs typeface="Roboto"/>
                <a:sym typeface="Roboto"/>
              </a:endParaRPr>
            </a:p>
          </p:txBody>
        </p:sp>
      </p:grpSp>
      <p:grpSp>
        <p:nvGrpSpPr>
          <p:cNvPr id="645" name="Google Shape;645;g2ebceb9243d_9_799"/>
          <p:cNvGrpSpPr/>
          <p:nvPr/>
        </p:nvGrpSpPr>
        <p:grpSpPr>
          <a:xfrm>
            <a:off x="-16775" y="2968414"/>
            <a:ext cx="9161119" cy="648506"/>
            <a:chOff x="188414" y="3088626"/>
            <a:chExt cx="6737603" cy="731700"/>
          </a:xfrm>
        </p:grpSpPr>
        <p:sp>
          <p:nvSpPr>
            <p:cNvPr id="646" name="Google Shape;646;g2ebceb9243d_9_799"/>
            <p:cNvSpPr txBox="1"/>
            <p:nvPr/>
          </p:nvSpPr>
          <p:spPr>
            <a:xfrm>
              <a:off x="188414" y="3138819"/>
              <a:ext cx="20961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800" b="1">
                  <a:solidFill>
                    <a:srgbClr val="4285F4"/>
                  </a:solidFill>
                  <a:latin typeface="Roboto Medium"/>
                  <a:ea typeface="Roboto Medium"/>
                  <a:cs typeface="Roboto Medium"/>
                  <a:sym typeface="Roboto Medium"/>
                </a:rPr>
                <a:t>Accountability</a:t>
              </a:r>
              <a:endParaRPr sz="2500" b="1">
                <a:solidFill>
                  <a:srgbClr val="4285F4"/>
                </a:solidFill>
                <a:latin typeface="Roboto Medium"/>
                <a:ea typeface="Roboto Medium"/>
                <a:cs typeface="Roboto Medium"/>
                <a:sym typeface="Roboto Medium"/>
              </a:endParaRPr>
            </a:p>
          </p:txBody>
        </p:sp>
        <p:sp>
          <p:nvSpPr>
            <p:cNvPr id="647" name="Google Shape;647;g2ebceb9243d_9_799"/>
            <p:cNvSpPr/>
            <p:nvPr/>
          </p:nvSpPr>
          <p:spPr>
            <a:xfrm>
              <a:off x="2284417" y="3088626"/>
              <a:ext cx="4641600" cy="731700"/>
            </a:xfrm>
            <a:prstGeom prst="rect">
              <a:avLst/>
            </a:prstGeom>
            <a:solidFill>
              <a:srgbClr val="4285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g2ebceb9243d_9_799"/>
            <p:cNvSpPr txBox="1"/>
            <p:nvPr/>
          </p:nvSpPr>
          <p:spPr>
            <a:xfrm>
              <a:off x="2423778" y="3266783"/>
              <a:ext cx="4437000" cy="376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200" b="1">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sz="1200" b="1" i="0" u="none" strike="noStrike" cap="none">
                <a:solidFill>
                  <a:srgbClr val="FFFFFF"/>
                </a:solidFill>
                <a:latin typeface="Roboto"/>
                <a:ea typeface="Roboto"/>
                <a:cs typeface="Roboto"/>
                <a:sym typeface="Roboto"/>
              </a:endParaRPr>
            </a:p>
          </p:txBody>
        </p:sp>
      </p:grpSp>
      <p:grpSp>
        <p:nvGrpSpPr>
          <p:cNvPr id="649" name="Google Shape;649;g2ebceb9243d_9_799"/>
          <p:cNvGrpSpPr/>
          <p:nvPr/>
        </p:nvGrpSpPr>
        <p:grpSpPr>
          <a:xfrm>
            <a:off x="251640" y="4396317"/>
            <a:ext cx="8891947" cy="648506"/>
            <a:chOff x="607011" y="3973006"/>
            <a:chExt cx="6484319" cy="731700"/>
          </a:xfrm>
        </p:grpSpPr>
        <p:sp>
          <p:nvSpPr>
            <p:cNvPr id="650" name="Google Shape;650;g2ebceb9243d_9_799"/>
            <p:cNvSpPr txBox="1"/>
            <p:nvPr/>
          </p:nvSpPr>
          <p:spPr>
            <a:xfrm>
              <a:off x="607011" y="4023200"/>
              <a:ext cx="18780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Improvement</a:t>
              </a:r>
              <a:endParaRPr sz="2400" b="0" i="0" u="none" strike="noStrike" cap="none">
                <a:solidFill>
                  <a:schemeClr val="accent3"/>
                </a:solidFill>
                <a:latin typeface="Roboto Medium"/>
                <a:ea typeface="Roboto Medium"/>
                <a:cs typeface="Roboto Medium"/>
                <a:sym typeface="Roboto Medium"/>
              </a:endParaRPr>
            </a:p>
          </p:txBody>
        </p:sp>
        <p:sp>
          <p:nvSpPr>
            <p:cNvPr id="651" name="Google Shape;651;g2ebceb9243d_9_799"/>
            <p:cNvSpPr/>
            <p:nvPr/>
          </p:nvSpPr>
          <p:spPr>
            <a:xfrm>
              <a:off x="2489330" y="3973006"/>
              <a:ext cx="46020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2ebceb9243d_9_799"/>
            <p:cNvSpPr txBox="1"/>
            <p:nvPr/>
          </p:nvSpPr>
          <p:spPr>
            <a:xfrm>
              <a:off x="2621052" y="4164642"/>
              <a:ext cx="43053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Roboto"/>
                  <a:ea typeface="Roboto"/>
                  <a:cs typeface="Roboto"/>
                  <a:sym typeface="Roboto"/>
                </a:rPr>
                <a:t>The final webinar will focus on the use of the on track growth measure within district and school improvement efforts. </a:t>
              </a:r>
              <a:endParaRPr sz="1100" b="0" i="0" u="none" strike="noStrike" cap="none">
                <a:solidFill>
                  <a:srgbClr val="FFFFFF"/>
                </a:solidFill>
                <a:latin typeface="Roboto"/>
                <a:ea typeface="Roboto"/>
                <a:cs typeface="Roboto"/>
                <a:sym typeface="Roboto"/>
              </a:endParaRPr>
            </a:p>
          </p:txBody>
        </p:sp>
      </p:grpSp>
      <p:grpSp>
        <p:nvGrpSpPr>
          <p:cNvPr id="653" name="Google Shape;653;g2ebceb9243d_9_799"/>
          <p:cNvGrpSpPr/>
          <p:nvPr/>
        </p:nvGrpSpPr>
        <p:grpSpPr>
          <a:xfrm>
            <a:off x="0" y="2258999"/>
            <a:ext cx="9143935" cy="648506"/>
            <a:chOff x="-397172" y="1323150"/>
            <a:chExt cx="8977845" cy="731700"/>
          </a:xfrm>
        </p:grpSpPr>
        <p:sp>
          <p:nvSpPr>
            <p:cNvPr id="654" name="Google Shape;654;g2ebceb9243d_9_799"/>
            <p:cNvSpPr txBox="1"/>
            <p:nvPr/>
          </p:nvSpPr>
          <p:spPr>
            <a:xfrm>
              <a:off x="-397172" y="1373359"/>
              <a:ext cx="27816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On Track Growth</a:t>
              </a:r>
              <a:endParaRPr sz="2400">
                <a:solidFill>
                  <a:schemeClr val="accent3"/>
                </a:solidFill>
                <a:latin typeface="Roboto Medium"/>
                <a:ea typeface="Roboto Medium"/>
                <a:cs typeface="Roboto Medium"/>
                <a:sym typeface="Roboto Medium"/>
              </a:endParaRPr>
            </a:p>
          </p:txBody>
        </p:sp>
        <p:sp>
          <p:nvSpPr>
            <p:cNvPr id="655" name="Google Shape;655;g2ebceb9243d_9_799"/>
            <p:cNvSpPr/>
            <p:nvPr/>
          </p:nvSpPr>
          <p:spPr>
            <a:xfrm>
              <a:off x="2384473" y="1323150"/>
              <a:ext cx="61962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2ebceb9243d_9_799"/>
            <p:cNvSpPr txBox="1"/>
            <p:nvPr/>
          </p:nvSpPr>
          <p:spPr>
            <a:xfrm>
              <a:off x="2570526" y="1539274"/>
              <a:ext cx="5920200" cy="372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rgbClr val="FFFFFF"/>
                  </a:solidFill>
                  <a:latin typeface="Roboto"/>
                  <a:ea typeface="Roboto"/>
                  <a:cs typeface="Roboto"/>
                  <a:sym typeface="Roboto"/>
                </a:rPr>
                <a:t>The third webinar provides a conceptual overview of the on track growth measure.</a:t>
              </a:r>
              <a:endParaRPr sz="1200" b="1" i="0" u="none" strike="noStrike" cap="none">
                <a:solidFill>
                  <a:srgbClr val="FFFFFF"/>
                </a:solidFill>
                <a:latin typeface="Roboto"/>
                <a:ea typeface="Roboto"/>
                <a:cs typeface="Roboto"/>
                <a:sym typeface="Roboto"/>
              </a:endParaRPr>
            </a:p>
          </p:txBody>
        </p:sp>
      </p:grpSp>
      <p:pic>
        <p:nvPicPr>
          <p:cNvPr id="5" name="Audio 4">
            <a:hlinkClick r:id="" action="ppaction://media"/>
            <a:extLst>
              <a:ext uri="{FF2B5EF4-FFF2-40B4-BE49-F238E27FC236}">
                <a16:creationId xmlns:a16="http://schemas.microsoft.com/office/drawing/2014/main" id="{57AD80C7-C1B3-BAED-B940-4971DFF558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1526"/>
    </mc:Choice>
    <mc:Fallback>
      <p:transition spd="slow" advTm="2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g2ebceb9243d_9_830"/>
          <p:cNvSpPr/>
          <p:nvPr/>
        </p:nvSpPr>
        <p:spPr>
          <a:xfrm>
            <a:off x="-21800" y="3616937"/>
            <a:ext cx="9009900" cy="778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g2ebceb9243d_9_830"/>
          <p:cNvSpPr txBox="1">
            <a:spLocks noGrp="1"/>
          </p:cNvSpPr>
          <p:nvPr>
            <p:ph type="title" idx="4294967295"/>
          </p:nvPr>
        </p:nvSpPr>
        <p:spPr>
          <a:xfrm>
            <a:off x="222850" y="184558"/>
            <a:ext cx="8520600" cy="50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Roboto"/>
                <a:ea typeface="Roboto"/>
                <a:cs typeface="Roboto"/>
                <a:sym typeface="Roboto"/>
              </a:rPr>
              <a:t>On Track Growth Webinar Series: Webinar Topics</a:t>
            </a:r>
            <a:endParaRPr sz="2000" b="1" i="0" u="none" strike="noStrike" cap="none">
              <a:solidFill>
                <a:srgbClr val="000000"/>
              </a:solidFill>
              <a:latin typeface="Roboto"/>
              <a:ea typeface="Roboto"/>
              <a:cs typeface="Roboto"/>
              <a:sym typeface="Roboto"/>
            </a:endParaRPr>
          </a:p>
        </p:txBody>
      </p:sp>
      <p:sp>
        <p:nvSpPr>
          <p:cNvPr id="663" name="Google Shape;663;g2ebceb9243d_9_830"/>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latin typeface="Roboto"/>
                <a:ea typeface="Roboto"/>
                <a:cs typeface="Roboto"/>
                <a:sym typeface="Roboto"/>
              </a:rPr>
              <a:t>7</a:t>
            </a:fld>
            <a:endParaRPr>
              <a:latin typeface="Roboto"/>
              <a:ea typeface="Roboto"/>
              <a:cs typeface="Roboto"/>
              <a:sym typeface="Roboto"/>
            </a:endParaRPr>
          </a:p>
        </p:txBody>
      </p:sp>
      <p:grpSp>
        <p:nvGrpSpPr>
          <p:cNvPr id="664" name="Google Shape;664;g2ebceb9243d_9_830"/>
          <p:cNvGrpSpPr/>
          <p:nvPr/>
        </p:nvGrpSpPr>
        <p:grpSpPr>
          <a:xfrm>
            <a:off x="293618" y="826081"/>
            <a:ext cx="8850144" cy="648506"/>
            <a:chOff x="484800" y="438789"/>
            <a:chExt cx="7526913" cy="731700"/>
          </a:xfrm>
        </p:grpSpPr>
        <p:sp>
          <p:nvSpPr>
            <p:cNvPr id="665" name="Google Shape;665;g2ebceb9243d_9_830"/>
            <p:cNvSpPr txBox="1"/>
            <p:nvPr/>
          </p:nvSpPr>
          <p:spPr>
            <a:xfrm>
              <a:off x="484800" y="488975"/>
              <a:ext cx="215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Overview</a:t>
              </a:r>
              <a:endParaRPr sz="2400" b="0" i="0" u="none" strike="noStrike" cap="none">
                <a:solidFill>
                  <a:schemeClr val="accent3"/>
                </a:solidFill>
                <a:latin typeface="Roboto Medium"/>
                <a:ea typeface="Roboto Medium"/>
                <a:cs typeface="Roboto Medium"/>
                <a:sym typeface="Roboto Medium"/>
              </a:endParaRPr>
            </a:p>
          </p:txBody>
        </p:sp>
        <p:sp>
          <p:nvSpPr>
            <p:cNvPr id="666" name="Google Shape;666;g2ebceb9243d_9_830"/>
            <p:cNvSpPr/>
            <p:nvPr/>
          </p:nvSpPr>
          <p:spPr>
            <a:xfrm>
              <a:off x="2644413" y="438789"/>
              <a:ext cx="53673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2ebceb9243d_9_830"/>
            <p:cNvSpPr txBox="1"/>
            <p:nvPr/>
          </p:nvSpPr>
          <p:spPr>
            <a:xfrm>
              <a:off x="2757716" y="523493"/>
              <a:ext cx="50973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first webinar provides a brief overview of the on track webinar series along with key content. </a:t>
              </a:r>
              <a:endParaRPr sz="1100" b="0" i="0" u="none" strike="noStrike" cap="none">
                <a:solidFill>
                  <a:srgbClr val="FFFFFF"/>
                </a:solidFill>
                <a:latin typeface="Roboto"/>
                <a:ea typeface="Roboto"/>
                <a:cs typeface="Roboto"/>
                <a:sym typeface="Roboto"/>
              </a:endParaRPr>
            </a:p>
          </p:txBody>
        </p:sp>
      </p:grpSp>
      <p:grpSp>
        <p:nvGrpSpPr>
          <p:cNvPr id="668" name="Google Shape;668;g2ebceb9243d_9_830"/>
          <p:cNvGrpSpPr/>
          <p:nvPr/>
        </p:nvGrpSpPr>
        <p:grpSpPr>
          <a:xfrm>
            <a:off x="-385910" y="1544332"/>
            <a:ext cx="9530279" cy="648506"/>
            <a:chOff x="-569709" y="1323150"/>
            <a:chExt cx="9150532" cy="731700"/>
          </a:xfrm>
        </p:grpSpPr>
        <p:sp>
          <p:nvSpPr>
            <p:cNvPr id="669" name="Google Shape;669;g2ebceb9243d_9_830"/>
            <p:cNvSpPr txBox="1"/>
            <p:nvPr/>
          </p:nvSpPr>
          <p:spPr>
            <a:xfrm>
              <a:off x="-569709" y="1373350"/>
              <a:ext cx="30852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800"/>
                <a:buFont typeface="Arial"/>
                <a:buNone/>
              </a:pPr>
              <a:r>
                <a:rPr lang="en" sz="2400">
                  <a:solidFill>
                    <a:schemeClr val="accent3"/>
                  </a:solidFill>
                  <a:latin typeface="Roboto Medium"/>
                  <a:ea typeface="Roboto Medium"/>
                  <a:cs typeface="Roboto Medium"/>
                  <a:sym typeface="Roboto Medium"/>
                </a:rPr>
                <a:t>Growth Model</a:t>
              </a:r>
              <a:endParaRPr sz="2400">
                <a:solidFill>
                  <a:schemeClr val="accent3"/>
                </a:solidFill>
                <a:latin typeface="Roboto Medium"/>
                <a:ea typeface="Roboto Medium"/>
                <a:cs typeface="Roboto Medium"/>
                <a:sym typeface="Roboto Medium"/>
              </a:endParaRPr>
            </a:p>
          </p:txBody>
        </p:sp>
        <p:sp>
          <p:nvSpPr>
            <p:cNvPr id="670" name="Google Shape;670;g2ebceb9243d_9_830"/>
            <p:cNvSpPr/>
            <p:nvPr/>
          </p:nvSpPr>
          <p:spPr>
            <a:xfrm>
              <a:off x="2521123" y="1323150"/>
              <a:ext cx="60597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2ebceb9243d_9_830"/>
            <p:cNvSpPr txBox="1"/>
            <p:nvPr/>
          </p:nvSpPr>
          <p:spPr>
            <a:xfrm>
              <a:off x="2654842" y="1482254"/>
              <a:ext cx="5796900" cy="435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 sz="1100" i="0" u="none" strike="noStrike" cap="none">
                  <a:solidFill>
                    <a:srgbClr val="FFFFFF"/>
                  </a:solidFill>
                  <a:latin typeface="Roboto"/>
                  <a:ea typeface="Roboto"/>
                  <a:cs typeface="Roboto"/>
                  <a:sym typeface="Roboto"/>
                </a:rPr>
                <a:t>The second webinar provides a conceptual overview of the Colorado Growth Model and its relationship to the on track growth measure.</a:t>
              </a:r>
              <a:endParaRPr sz="1100" i="0" u="none" strike="noStrike" cap="none">
                <a:solidFill>
                  <a:srgbClr val="FFFFFF"/>
                </a:solidFill>
                <a:latin typeface="Roboto"/>
                <a:ea typeface="Roboto"/>
                <a:cs typeface="Roboto"/>
                <a:sym typeface="Roboto"/>
              </a:endParaRPr>
            </a:p>
          </p:txBody>
        </p:sp>
      </p:grpSp>
      <p:grpSp>
        <p:nvGrpSpPr>
          <p:cNvPr id="672" name="Google Shape;672;g2ebceb9243d_9_830"/>
          <p:cNvGrpSpPr/>
          <p:nvPr/>
        </p:nvGrpSpPr>
        <p:grpSpPr>
          <a:xfrm>
            <a:off x="-62925" y="3672345"/>
            <a:ext cx="9206977" cy="648506"/>
            <a:chOff x="-86467" y="2204250"/>
            <a:chExt cx="7373840" cy="731700"/>
          </a:xfrm>
        </p:grpSpPr>
        <p:sp>
          <p:nvSpPr>
            <p:cNvPr id="673" name="Google Shape;673;g2ebceb9243d_9_830"/>
            <p:cNvSpPr txBox="1"/>
            <p:nvPr/>
          </p:nvSpPr>
          <p:spPr>
            <a:xfrm>
              <a:off x="-86467" y="2254436"/>
              <a:ext cx="2519700" cy="629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400"/>
                <a:buFont typeface="Arial"/>
                <a:buNone/>
              </a:pPr>
              <a:r>
                <a:rPr lang="en" sz="2500" b="1">
                  <a:solidFill>
                    <a:srgbClr val="4285F4"/>
                  </a:solidFill>
                  <a:latin typeface="Roboto Medium"/>
                  <a:ea typeface="Roboto Medium"/>
                  <a:cs typeface="Roboto Medium"/>
                  <a:sym typeface="Roboto Medium"/>
                </a:rPr>
                <a:t>On Track Reporting</a:t>
              </a:r>
              <a:endParaRPr sz="2400" b="0" i="0" u="none" strike="noStrike" cap="none">
                <a:solidFill>
                  <a:schemeClr val="accent3"/>
                </a:solidFill>
                <a:latin typeface="Roboto Medium"/>
                <a:ea typeface="Roboto Medium"/>
                <a:cs typeface="Roboto Medium"/>
                <a:sym typeface="Roboto Medium"/>
              </a:endParaRPr>
            </a:p>
          </p:txBody>
        </p:sp>
        <p:sp>
          <p:nvSpPr>
            <p:cNvPr id="674" name="Google Shape;674;g2ebceb9243d_9_830"/>
            <p:cNvSpPr/>
            <p:nvPr/>
          </p:nvSpPr>
          <p:spPr>
            <a:xfrm>
              <a:off x="2232973" y="2204250"/>
              <a:ext cx="5054400" cy="731700"/>
            </a:xfrm>
            <a:prstGeom prst="rect">
              <a:avLst/>
            </a:prstGeom>
            <a:solidFill>
              <a:srgbClr val="4285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2ebceb9243d_9_830"/>
            <p:cNvSpPr txBox="1"/>
            <p:nvPr/>
          </p:nvSpPr>
          <p:spPr>
            <a:xfrm>
              <a:off x="2379581" y="2386382"/>
              <a:ext cx="4836900" cy="334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200" b="1">
                  <a:solidFill>
                    <a:schemeClr val="lt1"/>
                  </a:solidFill>
                  <a:latin typeface="Roboto"/>
                  <a:ea typeface="Roboto"/>
                  <a:cs typeface="Roboto"/>
                  <a:sym typeface="Roboto"/>
                </a:rPr>
                <a:t>The fifth webinar provides a brief overview of data files, tools and reports that are available related to on track growth. </a:t>
              </a:r>
              <a:endParaRPr sz="1200" b="1" i="0" u="none" strike="noStrike" cap="none">
                <a:solidFill>
                  <a:srgbClr val="FFFFFF"/>
                </a:solidFill>
                <a:latin typeface="Roboto"/>
                <a:ea typeface="Roboto"/>
                <a:cs typeface="Roboto"/>
                <a:sym typeface="Roboto"/>
              </a:endParaRPr>
            </a:p>
          </p:txBody>
        </p:sp>
      </p:grpSp>
      <p:grpSp>
        <p:nvGrpSpPr>
          <p:cNvPr id="676" name="Google Shape;676;g2ebceb9243d_9_830"/>
          <p:cNvGrpSpPr/>
          <p:nvPr/>
        </p:nvGrpSpPr>
        <p:grpSpPr>
          <a:xfrm>
            <a:off x="-16775" y="2968414"/>
            <a:ext cx="9161119" cy="648506"/>
            <a:chOff x="188414" y="3088626"/>
            <a:chExt cx="6737603" cy="731700"/>
          </a:xfrm>
        </p:grpSpPr>
        <p:sp>
          <p:nvSpPr>
            <p:cNvPr id="677" name="Google Shape;677;g2ebceb9243d_9_830"/>
            <p:cNvSpPr txBox="1"/>
            <p:nvPr/>
          </p:nvSpPr>
          <p:spPr>
            <a:xfrm>
              <a:off x="188414" y="3138819"/>
              <a:ext cx="20961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2400"/>
                <a:buFont typeface="Arial"/>
                <a:buNone/>
              </a:pPr>
              <a:r>
                <a:rPr lang="en" sz="2400">
                  <a:solidFill>
                    <a:schemeClr val="accent3"/>
                  </a:solidFill>
                  <a:latin typeface="Roboto Medium"/>
                  <a:ea typeface="Roboto Medium"/>
                  <a:cs typeface="Roboto Medium"/>
                  <a:sym typeface="Roboto Medium"/>
                </a:rPr>
                <a:t>Accountability</a:t>
              </a:r>
              <a:endParaRPr sz="2500" b="1">
                <a:solidFill>
                  <a:srgbClr val="4285F4"/>
                </a:solidFill>
                <a:latin typeface="Roboto Medium"/>
                <a:ea typeface="Roboto Medium"/>
                <a:cs typeface="Roboto Medium"/>
                <a:sym typeface="Roboto Medium"/>
              </a:endParaRPr>
            </a:p>
          </p:txBody>
        </p:sp>
        <p:sp>
          <p:nvSpPr>
            <p:cNvPr id="678" name="Google Shape;678;g2ebceb9243d_9_830"/>
            <p:cNvSpPr/>
            <p:nvPr/>
          </p:nvSpPr>
          <p:spPr>
            <a:xfrm>
              <a:off x="2284417" y="3088626"/>
              <a:ext cx="46416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2ebceb9243d_9_830"/>
            <p:cNvSpPr txBox="1"/>
            <p:nvPr/>
          </p:nvSpPr>
          <p:spPr>
            <a:xfrm>
              <a:off x="2423778" y="3266783"/>
              <a:ext cx="4437000" cy="3762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Font typeface="Arial"/>
                <a:buNone/>
              </a:pPr>
              <a:r>
                <a:rPr lang="en" sz="1100">
                  <a:solidFill>
                    <a:schemeClr val="lt1"/>
                  </a:solidFill>
                  <a:latin typeface="Roboto"/>
                  <a:ea typeface="Roboto"/>
                  <a:cs typeface="Roboto"/>
                  <a:sym typeface="Roboto"/>
                </a:rPr>
                <a:t>The forth webinar provides a brief overview of on track growth in accountability, performance frameworks, along with an anticipated future rollout plan. </a:t>
              </a:r>
              <a:endParaRPr sz="1100" i="0" u="none" strike="noStrike" cap="none">
                <a:solidFill>
                  <a:srgbClr val="FFFFFF"/>
                </a:solidFill>
                <a:latin typeface="Roboto"/>
                <a:ea typeface="Roboto"/>
                <a:cs typeface="Roboto"/>
                <a:sym typeface="Roboto"/>
              </a:endParaRPr>
            </a:p>
          </p:txBody>
        </p:sp>
      </p:grpSp>
      <p:grpSp>
        <p:nvGrpSpPr>
          <p:cNvPr id="680" name="Google Shape;680;g2ebceb9243d_9_830"/>
          <p:cNvGrpSpPr/>
          <p:nvPr/>
        </p:nvGrpSpPr>
        <p:grpSpPr>
          <a:xfrm>
            <a:off x="251640" y="4396317"/>
            <a:ext cx="8891947" cy="648506"/>
            <a:chOff x="607011" y="3973006"/>
            <a:chExt cx="6484319" cy="731700"/>
          </a:xfrm>
        </p:grpSpPr>
        <p:sp>
          <p:nvSpPr>
            <p:cNvPr id="681" name="Google Shape;681;g2ebceb9243d_9_830"/>
            <p:cNvSpPr txBox="1"/>
            <p:nvPr/>
          </p:nvSpPr>
          <p:spPr>
            <a:xfrm>
              <a:off x="607011" y="4023200"/>
              <a:ext cx="18780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Improvement</a:t>
              </a:r>
              <a:endParaRPr sz="2400" b="0" i="0" u="none" strike="noStrike" cap="none">
                <a:solidFill>
                  <a:schemeClr val="accent3"/>
                </a:solidFill>
                <a:latin typeface="Roboto Medium"/>
                <a:ea typeface="Roboto Medium"/>
                <a:cs typeface="Roboto Medium"/>
                <a:sym typeface="Roboto Medium"/>
              </a:endParaRPr>
            </a:p>
          </p:txBody>
        </p:sp>
        <p:sp>
          <p:nvSpPr>
            <p:cNvPr id="682" name="Google Shape;682;g2ebceb9243d_9_830"/>
            <p:cNvSpPr/>
            <p:nvPr/>
          </p:nvSpPr>
          <p:spPr>
            <a:xfrm>
              <a:off x="2489330" y="3973006"/>
              <a:ext cx="46020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2ebceb9243d_9_830"/>
            <p:cNvSpPr txBox="1"/>
            <p:nvPr/>
          </p:nvSpPr>
          <p:spPr>
            <a:xfrm>
              <a:off x="2621052" y="4164642"/>
              <a:ext cx="4305300" cy="3342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lt1"/>
                  </a:solidFill>
                  <a:latin typeface="Roboto"/>
                  <a:ea typeface="Roboto"/>
                  <a:cs typeface="Roboto"/>
                  <a:sym typeface="Roboto"/>
                </a:rPr>
                <a:t>The final webinar will focus on the use of the on track growth measure within district and school improvement efforts. </a:t>
              </a:r>
              <a:endParaRPr sz="1100" b="0" i="0" u="none" strike="noStrike" cap="none">
                <a:solidFill>
                  <a:srgbClr val="FFFFFF"/>
                </a:solidFill>
                <a:latin typeface="Roboto"/>
                <a:ea typeface="Roboto"/>
                <a:cs typeface="Roboto"/>
                <a:sym typeface="Roboto"/>
              </a:endParaRPr>
            </a:p>
          </p:txBody>
        </p:sp>
      </p:grpSp>
      <p:grpSp>
        <p:nvGrpSpPr>
          <p:cNvPr id="684" name="Google Shape;684;g2ebceb9243d_9_830"/>
          <p:cNvGrpSpPr/>
          <p:nvPr/>
        </p:nvGrpSpPr>
        <p:grpSpPr>
          <a:xfrm>
            <a:off x="0" y="2258999"/>
            <a:ext cx="9143935" cy="648506"/>
            <a:chOff x="-397172" y="1323150"/>
            <a:chExt cx="8977845" cy="731700"/>
          </a:xfrm>
        </p:grpSpPr>
        <p:sp>
          <p:nvSpPr>
            <p:cNvPr id="685" name="Google Shape;685;g2ebceb9243d_9_830"/>
            <p:cNvSpPr txBox="1"/>
            <p:nvPr/>
          </p:nvSpPr>
          <p:spPr>
            <a:xfrm>
              <a:off x="-397172" y="1373359"/>
              <a:ext cx="278160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a:solidFill>
                    <a:schemeClr val="accent3"/>
                  </a:solidFill>
                  <a:latin typeface="Roboto Medium"/>
                  <a:ea typeface="Roboto Medium"/>
                  <a:cs typeface="Roboto Medium"/>
                  <a:sym typeface="Roboto Medium"/>
                </a:rPr>
                <a:t>On Track Growth</a:t>
              </a:r>
              <a:endParaRPr sz="2400">
                <a:solidFill>
                  <a:schemeClr val="accent3"/>
                </a:solidFill>
                <a:latin typeface="Roboto Medium"/>
                <a:ea typeface="Roboto Medium"/>
                <a:cs typeface="Roboto Medium"/>
                <a:sym typeface="Roboto Medium"/>
              </a:endParaRPr>
            </a:p>
          </p:txBody>
        </p:sp>
        <p:sp>
          <p:nvSpPr>
            <p:cNvPr id="686" name="Google Shape;686;g2ebceb9243d_9_830"/>
            <p:cNvSpPr/>
            <p:nvPr/>
          </p:nvSpPr>
          <p:spPr>
            <a:xfrm>
              <a:off x="2384473" y="1323150"/>
              <a:ext cx="6196200"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g2ebceb9243d_9_830"/>
            <p:cNvSpPr txBox="1"/>
            <p:nvPr/>
          </p:nvSpPr>
          <p:spPr>
            <a:xfrm>
              <a:off x="2570526" y="1539274"/>
              <a:ext cx="5920200" cy="3729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i="0" u="none" strike="noStrike" cap="none">
                  <a:solidFill>
                    <a:srgbClr val="FFFFFF"/>
                  </a:solidFill>
                  <a:latin typeface="Roboto"/>
                  <a:ea typeface="Roboto"/>
                  <a:cs typeface="Roboto"/>
                  <a:sym typeface="Roboto"/>
                </a:rPr>
                <a:t>The third webinar provides a conceptual overview of the on track growth measure.</a:t>
              </a:r>
              <a:endParaRPr sz="1100" i="0" u="none" strike="noStrike" cap="none">
                <a:solidFill>
                  <a:srgbClr val="FFFFFF"/>
                </a:solidFill>
                <a:latin typeface="Roboto"/>
                <a:ea typeface="Roboto"/>
                <a:cs typeface="Roboto"/>
                <a:sym typeface="Roboto"/>
              </a:endParaRPr>
            </a:p>
          </p:txBody>
        </p:sp>
      </p:grpSp>
      <p:pic>
        <p:nvPicPr>
          <p:cNvPr id="5" name="Audio 4">
            <a:hlinkClick r:id="" action="ppaction://media"/>
            <a:extLst>
              <a:ext uri="{FF2B5EF4-FFF2-40B4-BE49-F238E27FC236}">
                <a16:creationId xmlns:a16="http://schemas.microsoft.com/office/drawing/2014/main" id="{3E5C43F0-3BDE-7AB8-F5D2-CB48855EE8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202"/>
    </mc:Choice>
    <mc:Fallback>
      <p:transition spd="slow" advTm="1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
          <p:cNvSpPr/>
          <p:nvPr/>
        </p:nvSpPr>
        <p:spPr>
          <a:xfrm>
            <a:off x="0" y="4304975"/>
            <a:ext cx="9052800" cy="79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8"/>
          <p:cNvSpPr txBox="1">
            <a:spLocks noGrp="1"/>
          </p:cNvSpPr>
          <p:nvPr>
            <p:ph type="title" idx="4294967295"/>
          </p:nvPr>
        </p:nvSpPr>
        <p:spPr>
          <a:xfrm>
            <a:off x="222850" y="184558"/>
            <a:ext cx="8520600" cy="50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Roboto"/>
                <a:ea typeface="Roboto"/>
                <a:cs typeface="Roboto"/>
                <a:sym typeface="Roboto"/>
              </a:rPr>
              <a:t>On Track Growth Webinar Series: Webinar Topics</a:t>
            </a:r>
            <a:endParaRPr sz="2000" b="1" i="0" u="none" strike="noStrike" cap="none">
              <a:solidFill>
                <a:srgbClr val="000000"/>
              </a:solidFill>
              <a:latin typeface="Roboto"/>
              <a:ea typeface="Roboto"/>
              <a:cs typeface="Roboto"/>
              <a:sym typeface="Roboto"/>
            </a:endParaRPr>
          </a:p>
        </p:txBody>
      </p:sp>
      <p:sp>
        <p:nvSpPr>
          <p:cNvPr id="694" name="Google Shape;694;p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8</a:t>
            </a:fld>
            <a:endParaRPr/>
          </a:p>
        </p:txBody>
      </p:sp>
      <p:grpSp>
        <p:nvGrpSpPr>
          <p:cNvPr id="695" name="Google Shape;695;p8"/>
          <p:cNvGrpSpPr/>
          <p:nvPr/>
        </p:nvGrpSpPr>
        <p:grpSpPr>
          <a:xfrm>
            <a:off x="293633" y="826081"/>
            <a:ext cx="8850229" cy="648506"/>
            <a:chOff x="484800" y="438789"/>
            <a:chExt cx="7526785" cy="731700"/>
          </a:xfrm>
        </p:grpSpPr>
        <p:sp>
          <p:nvSpPr>
            <p:cNvPr id="696" name="Google Shape;696;p8"/>
            <p:cNvSpPr txBox="1"/>
            <p:nvPr/>
          </p:nvSpPr>
          <p:spPr>
            <a:xfrm>
              <a:off x="484800" y="488975"/>
              <a:ext cx="2155082"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Overview</a:t>
              </a:r>
              <a:endParaRPr sz="2400" b="0" i="0" u="none" strike="noStrike" cap="none">
                <a:solidFill>
                  <a:schemeClr val="accent3"/>
                </a:solidFill>
                <a:latin typeface="Roboto Medium"/>
                <a:ea typeface="Roboto Medium"/>
                <a:cs typeface="Roboto Medium"/>
                <a:sym typeface="Roboto Medium"/>
              </a:endParaRPr>
            </a:p>
          </p:txBody>
        </p:sp>
        <p:sp>
          <p:nvSpPr>
            <p:cNvPr id="697" name="Google Shape;697;p8"/>
            <p:cNvSpPr/>
            <p:nvPr/>
          </p:nvSpPr>
          <p:spPr>
            <a:xfrm>
              <a:off x="2644413" y="438789"/>
              <a:ext cx="5367172"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8"/>
            <p:cNvSpPr txBox="1"/>
            <p:nvPr/>
          </p:nvSpPr>
          <p:spPr>
            <a:xfrm>
              <a:off x="2757716" y="523493"/>
              <a:ext cx="5097300" cy="5754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 sz="1100" b="0" i="0" u="none" strike="noStrike" cap="none">
                  <a:solidFill>
                    <a:srgbClr val="FFFFFF"/>
                  </a:solidFill>
                  <a:latin typeface="Roboto"/>
                  <a:ea typeface="Roboto"/>
                  <a:cs typeface="Roboto"/>
                  <a:sym typeface="Roboto"/>
                </a:rPr>
                <a:t>The first webinar provides a brief overview of the on track webinar series along with key content. </a:t>
              </a:r>
              <a:endParaRPr sz="1100" b="0" i="0" u="none" strike="noStrike" cap="none">
                <a:solidFill>
                  <a:srgbClr val="FFFFFF"/>
                </a:solidFill>
                <a:latin typeface="Roboto"/>
                <a:ea typeface="Roboto"/>
                <a:cs typeface="Roboto"/>
                <a:sym typeface="Roboto"/>
              </a:endParaRPr>
            </a:p>
          </p:txBody>
        </p:sp>
      </p:grpSp>
      <p:grpSp>
        <p:nvGrpSpPr>
          <p:cNvPr id="699" name="Google Shape;699;p8"/>
          <p:cNvGrpSpPr/>
          <p:nvPr/>
        </p:nvGrpSpPr>
        <p:grpSpPr>
          <a:xfrm>
            <a:off x="-385891" y="1544333"/>
            <a:ext cx="9529892" cy="648506"/>
            <a:chOff x="-569709" y="1323150"/>
            <a:chExt cx="9150453" cy="731700"/>
          </a:xfrm>
        </p:grpSpPr>
        <p:sp>
          <p:nvSpPr>
            <p:cNvPr id="700" name="Google Shape;700;p8"/>
            <p:cNvSpPr txBox="1"/>
            <p:nvPr/>
          </p:nvSpPr>
          <p:spPr>
            <a:xfrm>
              <a:off x="-569709" y="1373350"/>
              <a:ext cx="3085055"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Growth Model</a:t>
              </a:r>
              <a:endParaRPr sz="2400" b="0" i="0" u="none" strike="noStrike" cap="none">
                <a:solidFill>
                  <a:schemeClr val="accent3"/>
                </a:solidFill>
                <a:latin typeface="Roboto Medium"/>
                <a:ea typeface="Roboto Medium"/>
                <a:cs typeface="Roboto Medium"/>
                <a:sym typeface="Roboto Medium"/>
              </a:endParaRPr>
            </a:p>
          </p:txBody>
        </p:sp>
        <p:sp>
          <p:nvSpPr>
            <p:cNvPr id="701" name="Google Shape;701;p8"/>
            <p:cNvSpPr/>
            <p:nvPr/>
          </p:nvSpPr>
          <p:spPr>
            <a:xfrm>
              <a:off x="2521123" y="1323150"/>
              <a:ext cx="6059621"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8"/>
            <p:cNvSpPr txBox="1"/>
            <p:nvPr/>
          </p:nvSpPr>
          <p:spPr>
            <a:xfrm>
              <a:off x="2654842" y="1482254"/>
              <a:ext cx="5797021" cy="435383"/>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second webinar provides a conceptual overview of the Colorado Growth Model and its relationship to the on track growth measure.</a:t>
              </a:r>
              <a:endParaRPr sz="1100" b="0" i="0" u="none" strike="noStrike" cap="none">
                <a:solidFill>
                  <a:srgbClr val="FFFFFF"/>
                </a:solidFill>
                <a:latin typeface="Roboto"/>
                <a:ea typeface="Roboto"/>
                <a:cs typeface="Roboto"/>
                <a:sym typeface="Roboto"/>
              </a:endParaRPr>
            </a:p>
          </p:txBody>
        </p:sp>
      </p:grpSp>
      <p:grpSp>
        <p:nvGrpSpPr>
          <p:cNvPr id="703" name="Google Shape;703;p8"/>
          <p:cNvGrpSpPr/>
          <p:nvPr/>
        </p:nvGrpSpPr>
        <p:grpSpPr>
          <a:xfrm>
            <a:off x="0" y="3672346"/>
            <a:ext cx="9143999" cy="648506"/>
            <a:chOff x="-36071" y="2204250"/>
            <a:chExt cx="7323458" cy="731700"/>
          </a:xfrm>
        </p:grpSpPr>
        <p:sp>
          <p:nvSpPr>
            <p:cNvPr id="704" name="Google Shape;704;p8"/>
            <p:cNvSpPr txBox="1"/>
            <p:nvPr/>
          </p:nvSpPr>
          <p:spPr>
            <a:xfrm>
              <a:off x="-36071" y="2254450"/>
              <a:ext cx="2264660"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On Track Reporting</a:t>
              </a:r>
              <a:endParaRPr sz="2400" b="0" i="0" u="none" strike="noStrike" cap="none">
                <a:solidFill>
                  <a:schemeClr val="accent3"/>
                </a:solidFill>
                <a:latin typeface="Roboto Medium"/>
                <a:ea typeface="Roboto Medium"/>
                <a:cs typeface="Roboto Medium"/>
                <a:sym typeface="Roboto Medium"/>
              </a:endParaRPr>
            </a:p>
          </p:txBody>
        </p:sp>
        <p:sp>
          <p:nvSpPr>
            <p:cNvPr id="705" name="Google Shape;705;p8"/>
            <p:cNvSpPr/>
            <p:nvPr/>
          </p:nvSpPr>
          <p:spPr>
            <a:xfrm>
              <a:off x="2232973" y="2204250"/>
              <a:ext cx="5054414"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
            <p:cNvSpPr txBox="1"/>
            <p:nvPr/>
          </p:nvSpPr>
          <p:spPr>
            <a:xfrm>
              <a:off x="2377535" y="2477051"/>
              <a:ext cx="4836780" cy="334316"/>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 sz="1100" b="0" i="0" u="none" strike="noStrike" cap="none">
                  <a:solidFill>
                    <a:srgbClr val="FFFFFF"/>
                  </a:solidFill>
                  <a:latin typeface="Roboto"/>
                  <a:ea typeface="Roboto"/>
                  <a:cs typeface="Roboto"/>
                  <a:sym typeface="Roboto"/>
                </a:rPr>
                <a:t>The fifth webinar provides a brief overview of data files, tools and reports that are available related to on track growth. </a:t>
              </a:r>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FFFFFF"/>
                </a:solidFill>
                <a:latin typeface="Roboto"/>
                <a:ea typeface="Roboto"/>
                <a:cs typeface="Roboto"/>
                <a:sym typeface="Roboto"/>
              </a:endParaRPr>
            </a:p>
          </p:txBody>
        </p:sp>
      </p:grpSp>
      <p:grpSp>
        <p:nvGrpSpPr>
          <p:cNvPr id="707" name="Google Shape;707;p8"/>
          <p:cNvGrpSpPr/>
          <p:nvPr/>
        </p:nvGrpSpPr>
        <p:grpSpPr>
          <a:xfrm>
            <a:off x="-16778" y="2968415"/>
            <a:ext cx="9160778" cy="648506"/>
            <a:chOff x="188415" y="3088626"/>
            <a:chExt cx="6737473" cy="731700"/>
          </a:xfrm>
        </p:grpSpPr>
        <p:sp>
          <p:nvSpPr>
            <p:cNvPr id="708" name="Google Shape;708;p8"/>
            <p:cNvSpPr txBox="1"/>
            <p:nvPr/>
          </p:nvSpPr>
          <p:spPr>
            <a:xfrm>
              <a:off x="188415" y="3138825"/>
              <a:ext cx="2091975"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Accountability</a:t>
              </a:r>
              <a:endParaRPr sz="2400" b="0" i="0" u="none" strike="noStrike" cap="none">
                <a:solidFill>
                  <a:schemeClr val="accent3"/>
                </a:solidFill>
                <a:latin typeface="Roboto Medium"/>
                <a:ea typeface="Roboto Medium"/>
                <a:cs typeface="Roboto Medium"/>
                <a:sym typeface="Roboto Medium"/>
              </a:endParaRPr>
            </a:p>
          </p:txBody>
        </p:sp>
        <p:sp>
          <p:nvSpPr>
            <p:cNvPr id="709" name="Google Shape;709;p8"/>
            <p:cNvSpPr/>
            <p:nvPr/>
          </p:nvSpPr>
          <p:spPr>
            <a:xfrm>
              <a:off x="2284417" y="3088626"/>
              <a:ext cx="4641471"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8"/>
            <p:cNvSpPr txBox="1"/>
            <p:nvPr/>
          </p:nvSpPr>
          <p:spPr>
            <a:xfrm>
              <a:off x="2423778" y="3266783"/>
              <a:ext cx="4436886" cy="37621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 sz="1100" b="0" i="0" u="none" strike="noStrike" cap="none">
                  <a:solidFill>
                    <a:srgbClr val="FFFFFF"/>
                  </a:solidFill>
                  <a:latin typeface="Roboto"/>
                  <a:ea typeface="Roboto"/>
                  <a:cs typeface="Roboto"/>
                  <a:sym typeface="Roboto"/>
                </a:rPr>
                <a:t>The forth webinar provides a brief overview of on track growth in accountability, performance frameworks, along with an anticipated future rollout plan. </a:t>
              </a:r>
              <a:endParaRPr/>
            </a:p>
          </p:txBody>
        </p:sp>
      </p:grpSp>
      <p:grpSp>
        <p:nvGrpSpPr>
          <p:cNvPr id="711" name="Google Shape;711;p8"/>
          <p:cNvGrpSpPr/>
          <p:nvPr/>
        </p:nvGrpSpPr>
        <p:grpSpPr>
          <a:xfrm>
            <a:off x="251666" y="4396319"/>
            <a:ext cx="8892337" cy="648506"/>
            <a:chOff x="607011" y="3973006"/>
            <a:chExt cx="6484404" cy="731700"/>
          </a:xfrm>
        </p:grpSpPr>
        <p:sp>
          <p:nvSpPr>
            <p:cNvPr id="712" name="Google Shape;712;p8"/>
            <p:cNvSpPr txBox="1"/>
            <p:nvPr/>
          </p:nvSpPr>
          <p:spPr>
            <a:xfrm>
              <a:off x="607011" y="4023200"/>
              <a:ext cx="1878029"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800" b="1">
                  <a:solidFill>
                    <a:schemeClr val="accent1"/>
                  </a:solidFill>
                  <a:latin typeface="Roboto Medium"/>
                  <a:ea typeface="Roboto Medium"/>
                  <a:cs typeface="Roboto Medium"/>
                  <a:sym typeface="Roboto Medium"/>
                </a:rPr>
                <a:t>Improvement</a:t>
              </a:r>
              <a:endParaRPr sz="2800" b="1">
                <a:solidFill>
                  <a:schemeClr val="accent1"/>
                </a:solidFill>
                <a:latin typeface="Roboto Medium"/>
                <a:ea typeface="Roboto Medium"/>
                <a:cs typeface="Roboto Medium"/>
                <a:sym typeface="Roboto Medium"/>
              </a:endParaRPr>
            </a:p>
          </p:txBody>
        </p:sp>
        <p:sp>
          <p:nvSpPr>
            <p:cNvPr id="713" name="Google Shape;713;p8"/>
            <p:cNvSpPr/>
            <p:nvPr/>
          </p:nvSpPr>
          <p:spPr>
            <a:xfrm>
              <a:off x="2489330" y="3973006"/>
              <a:ext cx="4602085" cy="731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8"/>
            <p:cNvSpPr txBox="1"/>
            <p:nvPr/>
          </p:nvSpPr>
          <p:spPr>
            <a:xfrm>
              <a:off x="2621052" y="4164642"/>
              <a:ext cx="4305431" cy="334314"/>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1" i="0" u="none" strike="noStrike" cap="none">
                  <a:solidFill>
                    <a:schemeClr val="lt1"/>
                  </a:solidFill>
                  <a:latin typeface="Roboto"/>
                  <a:ea typeface="Roboto"/>
                  <a:cs typeface="Roboto"/>
                  <a:sym typeface="Roboto"/>
                </a:rPr>
                <a:t>The final webinar will </a:t>
              </a:r>
              <a:r>
                <a:rPr lang="en" sz="1200" b="1">
                  <a:solidFill>
                    <a:schemeClr val="lt1"/>
                  </a:solidFill>
                  <a:latin typeface="Roboto"/>
                  <a:ea typeface="Roboto"/>
                  <a:cs typeface="Roboto"/>
                  <a:sym typeface="Roboto"/>
                </a:rPr>
                <a:t>f</a:t>
              </a:r>
              <a:r>
                <a:rPr lang="en" sz="1200" b="1" i="0" u="none" strike="noStrike" cap="none">
                  <a:solidFill>
                    <a:schemeClr val="lt1"/>
                  </a:solidFill>
                  <a:latin typeface="Roboto"/>
                  <a:ea typeface="Roboto"/>
                  <a:cs typeface="Roboto"/>
                  <a:sym typeface="Roboto"/>
                </a:rPr>
                <a:t>ocus on the use of the on track growth measure within district and school improvement efforts. </a:t>
              </a:r>
              <a:endParaRPr sz="1200" b="1" i="0" u="none" strike="noStrike" cap="none">
                <a:solidFill>
                  <a:srgbClr val="FFFFFF"/>
                </a:solidFill>
                <a:latin typeface="Roboto"/>
                <a:ea typeface="Roboto"/>
                <a:cs typeface="Roboto"/>
                <a:sym typeface="Roboto"/>
              </a:endParaRPr>
            </a:p>
          </p:txBody>
        </p:sp>
      </p:grpSp>
      <p:grpSp>
        <p:nvGrpSpPr>
          <p:cNvPr id="715" name="Google Shape;715;p8"/>
          <p:cNvGrpSpPr/>
          <p:nvPr/>
        </p:nvGrpSpPr>
        <p:grpSpPr>
          <a:xfrm>
            <a:off x="160657" y="2259000"/>
            <a:ext cx="8983344" cy="648506"/>
            <a:chOff x="-239433" y="1323150"/>
            <a:chExt cx="8820177" cy="731700"/>
          </a:xfrm>
        </p:grpSpPr>
        <p:sp>
          <p:nvSpPr>
            <p:cNvPr id="716" name="Google Shape;716;p8"/>
            <p:cNvSpPr txBox="1"/>
            <p:nvPr/>
          </p:nvSpPr>
          <p:spPr>
            <a:xfrm>
              <a:off x="-239433" y="1373350"/>
              <a:ext cx="2619776" cy="6297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000000"/>
                </a:buClr>
                <a:buSzPts val="2400"/>
                <a:buFont typeface="Arial"/>
                <a:buNone/>
              </a:pPr>
              <a:r>
                <a:rPr lang="en" sz="2400" b="0" i="0" u="none" strike="noStrike" cap="none">
                  <a:solidFill>
                    <a:schemeClr val="accent3"/>
                  </a:solidFill>
                  <a:latin typeface="Roboto Medium"/>
                  <a:ea typeface="Roboto Medium"/>
                  <a:cs typeface="Roboto Medium"/>
                  <a:sym typeface="Roboto Medium"/>
                </a:rPr>
                <a:t>On Track Growth</a:t>
              </a:r>
              <a:endParaRPr sz="2400" b="0" i="0" u="none" strike="noStrike" cap="none">
                <a:solidFill>
                  <a:schemeClr val="accent3"/>
                </a:solidFill>
                <a:latin typeface="Roboto Medium"/>
                <a:ea typeface="Roboto Medium"/>
                <a:cs typeface="Roboto Medium"/>
                <a:sym typeface="Roboto Medium"/>
              </a:endParaRPr>
            </a:p>
          </p:txBody>
        </p:sp>
        <p:sp>
          <p:nvSpPr>
            <p:cNvPr id="717" name="Google Shape;717;p8"/>
            <p:cNvSpPr/>
            <p:nvPr/>
          </p:nvSpPr>
          <p:spPr>
            <a:xfrm>
              <a:off x="2384473" y="1323150"/>
              <a:ext cx="6196271" cy="7317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8"/>
            <p:cNvSpPr txBox="1"/>
            <p:nvPr/>
          </p:nvSpPr>
          <p:spPr>
            <a:xfrm>
              <a:off x="2570517" y="1539272"/>
              <a:ext cx="5680760" cy="372828"/>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FFFFFF"/>
                  </a:solidFill>
                  <a:latin typeface="Roboto"/>
                  <a:ea typeface="Roboto"/>
                  <a:cs typeface="Roboto"/>
                  <a:sym typeface="Roboto"/>
                </a:rPr>
                <a:t>The third webinar provides a conceptual overview of the on track growth measure.</a:t>
              </a:r>
              <a:endParaRPr sz="1100" b="0" i="0" u="none" strike="noStrike" cap="none">
                <a:solidFill>
                  <a:srgbClr val="FFFFFF"/>
                </a:solidFill>
                <a:latin typeface="Roboto"/>
                <a:ea typeface="Roboto"/>
                <a:cs typeface="Roboto"/>
                <a:sym typeface="Roboto"/>
              </a:endParaRPr>
            </a:p>
          </p:txBody>
        </p:sp>
      </p:grpSp>
      <p:pic>
        <p:nvPicPr>
          <p:cNvPr id="5" name="Audio 4">
            <a:hlinkClick r:id="" action="ppaction://media"/>
            <a:extLst>
              <a:ext uri="{FF2B5EF4-FFF2-40B4-BE49-F238E27FC236}">
                <a16:creationId xmlns:a16="http://schemas.microsoft.com/office/drawing/2014/main" id="{0FD7D5FA-5C06-E4EE-00AC-33F326DDAC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936"/>
    </mc:Choice>
    <mc:Fallback>
      <p:transition spd="slow" advTm="1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2800"/>
              <a:t>Colorado Growth Model &amp; On Track Growth: Background</a:t>
            </a:r>
            <a:endParaRPr/>
          </a:p>
        </p:txBody>
      </p:sp>
      <p:pic>
        <p:nvPicPr>
          <p:cNvPr id="5" name="Audio 4">
            <a:hlinkClick r:id="" action="ppaction://media"/>
            <a:extLst>
              <a:ext uri="{FF2B5EF4-FFF2-40B4-BE49-F238E27FC236}">
                <a16:creationId xmlns:a16="http://schemas.microsoft.com/office/drawing/2014/main" id="{A197A6BB-D586-E763-1200-5D9C129291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630"/>
    </mc:Choice>
    <mc:Fallback>
      <p:transition spd="slow" advTm="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2532</Words>
  <Application>Microsoft Office PowerPoint</Application>
  <PresentationFormat>On-screen Show (16:9)</PresentationFormat>
  <Paragraphs>157</Paragraphs>
  <Slides>15</Slides>
  <Notes>15</Notes>
  <HiddenSlides>0</HiddenSlides>
  <MMClips>15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Rockwell</vt:lpstr>
      <vt:lpstr>Calibri</vt:lpstr>
      <vt:lpstr>Arial</vt:lpstr>
      <vt:lpstr>Roboto</vt:lpstr>
      <vt:lpstr>Roboto Medium</vt:lpstr>
      <vt:lpstr>Simple Light</vt:lpstr>
      <vt:lpstr>CDE </vt:lpstr>
      <vt:lpstr> Overview of Webinar Series</vt:lpstr>
      <vt:lpstr>Session Outcomes</vt:lpstr>
      <vt:lpstr>On Track Growth Webinar Series: Webinar Topics</vt:lpstr>
      <vt:lpstr>On Track Growth Webinar Series: Webinar Topics</vt:lpstr>
      <vt:lpstr>On Track Growth Webinar Series: Webinar Topics</vt:lpstr>
      <vt:lpstr>On Track Growth Webinar Series: Webinar Topics</vt:lpstr>
      <vt:lpstr>On Track Growth Webinar Series: Webinar Topics</vt:lpstr>
      <vt:lpstr>On Track Growth Webinar Series: Webinar Topics</vt:lpstr>
      <vt:lpstr>Colorado Growth Model &amp; On Track Growth: Background</vt:lpstr>
      <vt:lpstr>Perspectives on Growth</vt:lpstr>
      <vt:lpstr>The Colorado Growth Model (Normative Growth)</vt:lpstr>
      <vt:lpstr>The Colorado Growth Model (On Track Growth)</vt:lpstr>
      <vt:lpstr>Summary of Key Points</vt:lpstr>
      <vt:lpstr>Coming Next</vt:lpstr>
      <vt:lpstr>Thank you for attending this webinar! Email any questions to uiphelp@cde.state.co.us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Jorgensen, Dan</cp:lastModifiedBy>
  <cp:revision>5</cp:revision>
  <dcterms:modified xsi:type="dcterms:W3CDTF">2024-07-31T17:30:07Z</dcterms:modified>
</cp:coreProperties>
</file>