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0" r:id="rId2"/>
    <p:sldMasterId id="2147483705" r:id="rId3"/>
  </p:sldMasterIdLst>
  <p:notesMasterIdLst>
    <p:notesMasterId r:id="rId36"/>
  </p:notesMasterIdLst>
  <p:handoutMasterIdLst>
    <p:handoutMasterId r:id="rId37"/>
  </p:handoutMasterIdLst>
  <p:sldIdLst>
    <p:sldId id="474" r:id="rId4"/>
    <p:sldId id="506" r:id="rId5"/>
    <p:sldId id="501" r:id="rId6"/>
    <p:sldId id="507" r:id="rId7"/>
    <p:sldId id="458" r:id="rId8"/>
    <p:sldId id="459" r:id="rId9"/>
    <p:sldId id="460" r:id="rId10"/>
    <p:sldId id="524" r:id="rId11"/>
    <p:sldId id="476" r:id="rId12"/>
    <p:sldId id="483" r:id="rId13"/>
    <p:sldId id="525" r:id="rId14"/>
    <p:sldId id="491" r:id="rId15"/>
    <p:sldId id="499" r:id="rId16"/>
    <p:sldId id="494" r:id="rId17"/>
    <p:sldId id="495" r:id="rId18"/>
    <p:sldId id="509" r:id="rId19"/>
    <p:sldId id="511" r:id="rId20"/>
    <p:sldId id="512" r:id="rId21"/>
    <p:sldId id="514" r:id="rId22"/>
    <p:sldId id="515" r:id="rId23"/>
    <p:sldId id="516" r:id="rId24"/>
    <p:sldId id="517" r:id="rId25"/>
    <p:sldId id="518" r:id="rId26"/>
    <p:sldId id="519" r:id="rId27"/>
    <p:sldId id="520" r:id="rId28"/>
    <p:sldId id="523" r:id="rId29"/>
    <p:sldId id="521" r:id="rId30"/>
    <p:sldId id="522" r:id="rId31"/>
    <p:sldId id="527" r:id="rId32"/>
    <p:sldId id="526" r:id="rId33"/>
    <p:sldId id="502" r:id="rId34"/>
    <p:sldId id="508"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178"/>
    <a:srgbClr val="C00000"/>
    <a:srgbClr val="197A9B"/>
    <a:srgbClr val="8C8C96"/>
    <a:srgbClr val="95B6D2"/>
    <a:srgbClr val="FFC74E"/>
    <a:srgbClr val="C6EAF6"/>
    <a:srgbClr val="FAAB67"/>
    <a:srgbClr val="0F587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8" autoAdjust="0"/>
    <p:restoredTop sz="77387" autoAdjust="0"/>
  </p:normalViewPr>
  <p:slideViewPr>
    <p:cSldViewPr>
      <p:cViewPr>
        <p:scale>
          <a:sx n="100" d="100"/>
          <a:sy n="100" d="100"/>
        </p:scale>
        <p:origin x="-2028" y="-72"/>
      </p:cViewPr>
      <p:guideLst>
        <p:guide orient="horz" pos="2160"/>
        <p:guide pos="2880"/>
      </p:guideLst>
    </p:cSldViewPr>
  </p:slideViewPr>
  <p:notesTextViewPr>
    <p:cViewPr>
      <p:scale>
        <a:sx n="1" d="1"/>
        <a:sy n="1" d="1"/>
      </p:scale>
      <p:origin x="0" y="0"/>
    </p:cViewPr>
  </p:notesTextViewPr>
  <p:sorterViewPr>
    <p:cViewPr>
      <p:scale>
        <a:sx n="95" d="100"/>
        <a:sy n="95" d="100"/>
      </p:scale>
      <p:origin x="0" y="0"/>
    </p:cViewPr>
  </p:sorterViewPr>
  <p:notesViewPr>
    <p:cSldViewPr>
      <p:cViewPr>
        <p:scale>
          <a:sx n="100" d="100"/>
          <a:sy n="100" d="100"/>
        </p:scale>
        <p:origin x="-1062" y="7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623AA7D-0C1A-41A3-BB5B-29FEE208A62C}" type="datetimeFigureOut">
              <a:rPr lang="en-US" smtClean="0"/>
              <a:pPr/>
              <a:t>4/21/2014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7B4F1AF-0B70-4E65-849C-D43612B6CAB3}" type="slidenum">
              <a:rPr lang="en-US" smtClean="0"/>
              <a:pPr/>
              <a:t>‹#›</a:t>
            </a:fld>
            <a:endParaRPr lang="en-US"/>
          </a:p>
        </p:txBody>
      </p:sp>
    </p:spTree>
    <p:extLst>
      <p:ext uri="{BB962C8B-B14F-4D97-AF65-F5344CB8AC3E}">
        <p14:creationId xmlns:p14="http://schemas.microsoft.com/office/powerpoint/2010/main" val="195560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6CA5D29F-A085-460E-984A-D80CA105125F}" type="datetimeFigureOut">
              <a:rPr lang="en-US" smtClean="0"/>
              <a:pPr/>
              <a:t>4/21/2014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0AF8DEB9-D05A-4F4D-810B-E6E1DC083958}" type="slidenum">
              <a:rPr lang="en-US" smtClean="0"/>
              <a:pPr/>
              <a:t>‹#›</a:t>
            </a:fld>
            <a:endParaRPr lang="en-US" dirty="0"/>
          </a:p>
        </p:txBody>
      </p:sp>
    </p:spTree>
    <p:extLst>
      <p:ext uri="{BB962C8B-B14F-4D97-AF65-F5344CB8AC3E}">
        <p14:creationId xmlns:p14="http://schemas.microsoft.com/office/powerpoint/2010/main" val="355923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3</a:t>
            </a:fld>
            <a:endParaRPr lang="en-US" dirty="0"/>
          </a:p>
        </p:txBody>
      </p:sp>
    </p:spTree>
    <p:extLst>
      <p:ext uri="{BB962C8B-B14F-4D97-AF65-F5344CB8AC3E}">
        <p14:creationId xmlns:p14="http://schemas.microsoft.com/office/powerpoint/2010/main" val="407784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0AF8DEB9-D05A-4F4D-810B-E6E1DC083958}" type="slidenum">
              <a:rPr lang="en-US" smtClean="0"/>
              <a:pPr/>
              <a:t>5</a:t>
            </a:fld>
            <a:endParaRPr lang="en-US" dirty="0"/>
          </a:p>
        </p:txBody>
      </p:sp>
    </p:spTree>
    <p:extLst>
      <p:ext uri="{BB962C8B-B14F-4D97-AF65-F5344CB8AC3E}">
        <p14:creationId xmlns:p14="http://schemas.microsoft.com/office/powerpoint/2010/main" val="342238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6</a:t>
            </a:fld>
            <a:endParaRPr lang="en-US" dirty="0"/>
          </a:p>
        </p:txBody>
      </p:sp>
    </p:spTree>
    <p:extLst>
      <p:ext uri="{BB962C8B-B14F-4D97-AF65-F5344CB8AC3E}">
        <p14:creationId xmlns:p14="http://schemas.microsoft.com/office/powerpoint/2010/main" val="46945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AF8DEB9-D05A-4F4D-810B-E6E1DC083958}" type="slidenum">
              <a:rPr lang="en-US" smtClean="0"/>
              <a:pPr/>
              <a:t>7</a:t>
            </a:fld>
            <a:endParaRPr lang="en-US" dirty="0"/>
          </a:p>
        </p:txBody>
      </p:sp>
    </p:spTree>
    <p:extLst>
      <p:ext uri="{BB962C8B-B14F-4D97-AF65-F5344CB8AC3E}">
        <p14:creationId xmlns:p14="http://schemas.microsoft.com/office/powerpoint/2010/main" val="240357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9</a:t>
            </a:fld>
            <a:endParaRPr lang="en-US" dirty="0"/>
          </a:p>
        </p:txBody>
      </p:sp>
    </p:spTree>
    <p:extLst>
      <p:ext uri="{BB962C8B-B14F-4D97-AF65-F5344CB8AC3E}">
        <p14:creationId xmlns:p14="http://schemas.microsoft.com/office/powerpoint/2010/main" val="288843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6945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18</a:t>
            </a:fld>
            <a:endParaRPr lang="en-US" dirty="0"/>
          </a:p>
        </p:txBody>
      </p:sp>
    </p:spTree>
    <p:extLst>
      <p:ext uri="{BB962C8B-B14F-4D97-AF65-F5344CB8AC3E}">
        <p14:creationId xmlns:p14="http://schemas.microsoft.com/office/powerpoint/2010/main" val="299883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83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7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382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5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1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0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7048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85715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4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3840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7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98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673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1973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1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9010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3220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6002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6893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3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5839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3045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1356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687960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810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72219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1077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9474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98214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123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21674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8004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561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5944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3254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296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2870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35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9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860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29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spcAft>
                  <a:spcPts val="0"/>
                </a:spcAft>
                <a:defRPr/>
              </a:pPr>
              <a:r>
                <a:rPr lang="en-US" sz="1900" b="1" dirty="0" smtClean="0">
                  <a:solidFill>
                    <a:srgbClr val="FFFFFF"/>
                  </a:solidFill>
                  <a:latin typeface="Calibri" pitchFamily="34" charset="0"/>
                </a:rPr>
                <a:t>Office of Standards and</a:t>
              </a:r>
            </a:p>
            <a:p>
              <a:pPr algn="r">
                <a:spcAft>
                  <a:spcPts val="0"/>
                </a:spcAft>
                <a:defRPr/>
              </a:pPr>
              <a:r>
                <a:rPr lang="en-US" sz="1900" b="1" dirty="0" smtClean="0">
                  <a:solidFill>
                    <a:srgbClr val="FFFFFF"/>
                  </a:solidFill>
                  <a:latin typeface="Calibri" pitchFamily="34" charset="0"/>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3306492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10496598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25725391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de.state.co.us/standardsandinstruc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www.ed.gov/edblogs/progress/2014/04/colorado-teachers-leading-new-standards-adoption/#more-1288"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http://www.cde.state.co.us/standardsandinstruction/instructionalunitsample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connect.enetcolorado.org/siu_arts/" TargetMode="External"/><Relationship Id="rId7" Type="http://schemas.openxmlformats.org/officeDocument/2006/relationships/hyperlink" Target="http://connect.enetcolorado.org/siu_socialstudies/" TargetMode="External"/><Relationship Id="rId2" Type="http://schemas.openxmlformats.org/officeDocument/2006/relationships/hyperlink" Target="http://connect.enetcolorado.org/siu_rwc/" TargetMode="External"/><Relationship Id="rId1" Type="http://schemas.openxmlformats.org/officeDocument/2006/relationships/slideLayout" Target="../slideLayouts/slideLayout16.xml"/><Relationship Id="rId6" Type="http://schemas.openxmlformats.org/officeDocument/2006/relationships/hyperlink" Target="http://connect.enetcolorado.org/siu_mathematics/" TargetMode="External"/><Relationship Id="rId5" Type="http://schemas.openxmlformats.org/officeDocument/2006/relationships/hyperlink" Target="http://connect.enetcolorado.org/siu_health/" TargetMode="External"/><Relationship Id="rId4" Type="http://schemas.openxmlformats.org/officeDocument/2006/relationships/hyperlink" Target="http://connect.enetcolorado.org/siu_scienc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standardsandinstruction/curriculumoverview-presentations" TargetMode="External"/><Relationship Id="rId2" Type="http://schemas.openxmlformats.org/officeDocument/2006/relationships/hyperlink" Target="http://www.cde.state.co.us/standardsandinstruction/curriculumovervie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standardsandinstruction/instructionalunitsampl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ctr">
              <a:buNone/>
            </a:pPr>
            <a:r>
              <a:rPr lang="en-US" sz="4800" dirty="0" smtClean="0">
                <a:latin typeface="Palatino Linotype" panose="02040502050505030304" pitchFamily="18" charset="0"/>
              </a:rPr>
              <a:t>Overview of the Instructional Unit </a:t>
            </a:r>
            <a:r>
              <a:rPr lang="en-US" sz="4800" smtClean="0">
                <a:latin typeface="Palatino Linotype" panose="02040502050505030304" pitchFamily="18" charset="0"/>
              </a:rPr>
              <a:t>Samples </a:t>
            </a:r>
          </a:p>
          <a:p>
            <a:pPr algn="ctr">
              <a:buNone/>
            </a:pPr>
            <a:r>
              <a:rPr lang="en-US" sz="4800" smtClean="0">
                <a:latin typeface="Palatino Linotype" panose="02040502050505030304" pitchFamily="18" charset="0"/>
              </a:rPr>
              <a:t>Colorado’s </a:t>
            </a:r>
            <a:r>
              <a:rPr lang="en-US" sz="4800" dirty="0" smtClean="0">
                <a:latin typeface="Palatino Linotype" panose="02040502050505030304" pitchFamily="18" charset="0"/>
              </a:rPr>
              <a:t>District Sample Curriculum Project</a:t>
            </a:r>
            <a:r>
              <a:rPr lang="en-US" sz="4800" dirty="0">
                <a:latin typeface="Palatino Linotype" panose="02040502050505030304" pitchFamily="18" charset="0"/>
              </a:rPr>
              <a:t> </a:t>
            </a:r>
            <a:endParaRPr lang="en-US" sz="4800" dirty="0" smtClean="0">
              <a:latin typeface="Palatino Linotype" panose="02040502050505030304" pitchFamily="18" charset="0"/>
            </a:endParaRPr>
          </a:p>
          <a:p>
            <a:pPr algn="ctr">
              <a:buNone/>
            </a:pPr>
            <a:r>
              <a:rPr lang="en-US" sz="2400" dirty="0" smtClean="0"/>
              <a:t>Brian Sevier- Standards Project Director, CDE</a:t>
            </a:r>
          </a:p>
          <a:p>
            <a:pPr algn="ctr">
              <a:buNone/>
            </a:pPr>
            <a:r>
              <a:rPr lang="en-US" sz="2400" dirty="0" smtClean="0">
                <a:hlinkClick r:id="rId2"/>
              </a:rPr>
              <a:t>http</a:t>
            </a:r>
            <a:r>
              <a:rPr lang="en-US" sz="2400" dirty="0">
                <a:hlinkClick r:id="rId2"/>
              </a:rPr>
              <a:t>://</a:t>
            </a:r>
            <a:r>
              <a:rPr lang="en-US" sz="2400" dirty="0" smtClean="0">
                <a:hlinkClick r:id="rId2"/>
              </a:rPr>
              <a:t>www.cde.state.co.us/standardsandinstruction</a:t>
            </a:r>
            <a:endParaRPr lang="en-US" sz="2400" dirty="0" smtClean="0"/>
          </a:p>
          <a:p>
            <a:pPr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31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1"/>
            <a:ext cx="9144000"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94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Generalizations: The Starting Point</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9750865"/>
              </p:ext>
            </p:extLst>
          </p:nvPr>
        </p:nvGraphicFramePr>
        <p:xfrm>
          <a:off x="533400" y="1524000"/>
          <a:ext cx="8229600" cy="2932748"/>
        </p:xfrm>
        <a:graphic>
          <a:graphicData uri="http://schemas.openxmlformats.org/drawingml/2006/table">
            <a:tbl>
              <a:tblPr firstRow="1" firstCol="1" lastRow="1" lastCol="1" bandRow="1" bandCol="1"/>
              <a:tblGrid>
                <a:gridCol w="2782916"/>
                <a:gridCol w="2702365"/>
                <a:gridCol w="2744319"/>
              </a:tblGrid>
              <a:tr h="149430">
                <a:tc>
                  <a:txBody>
                    <a:bodyPr/>
                    <a:lstStyle/>
                    <a:p>
                      <a:pPr marL="0" marR="0">
                        <a:lnSpc>
                          <a:spcPct val="115000"/>
                        </a:lnSpc>
                        <a:spcBef>
                          <a:spcPts val="0"/>
                        </a:spcBef>
                        <a:spcAft>
                          <a:spcPts val="1000"/>
                        </a:spcAft>
                      </a:pPr>
                      <a:r>
                        <a:rPr lang="en-US"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c gridSpan="2">
                  <a:txBody>
                    <a:bodyPr/>
                    <a:lstStyle/>
                    <a:p>
                      <a:pPr marL="0" marR="0">
                        <a:lnSpc>
                          <a:spcPct val="115000"/>
                        </a:lnSpc>
                        <a:spcBef>
                          <a:spcPts val="0"/>
                        </a:spcBef>
                        <a:spcAft>
                          <a:spcPts val="1000"/>
                        </a:spcAft>
                      </a:pPr>
                      <a:r>
                        <a:rPr lang="en-US"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DADADA"/>
                      </a:solidFill>
                      <a:prstDash val="solid"/>
                      <a:round/>
                      <a:headEnd type="none" w="med" len="med"/>
                      <a:tailEnd type="none" w="med" len="med"/>
                    </a:lnB>
                    <a:solidFill>
                      <a:srgbClr val="DADADA"/>
                    </a:solidFill>
                  </a:tcPr>
                </a:tc>
                <a:tc hMerge="1">
                  <a:txBody>
                    <a:bodyPr/>
                    <a:lstStyle/>
                    <a:p>
                      <a:endParaRPr lang="en-US"/>
                    </a:p>
                  </a:txBody>
                  <a:tcPr/>
                </a:tc>
              </a:tr>
              <a:tr h="478346">
                <a:tc>
                  <a:txBody>
                    <a:bodyPr/>
                    <a:lstStyle/>
                    <a:p>
                      <a:pPr marL="67945" marR="0">
                        <a:lnSpc>
                          <a:spcPct val="115000"/>
                        </a:lnSpc>
                        <a:spcBef>
                          <a:spcPts val="0"/>
                        </a:spcBef>
                        <a:spcAft>
                          <a:spcPts val="0"/>
                        </a:spcAft>
                      </a:pPr>
                      <a:r>
                        <a:rPr lang="en-US" sz="1100" b="1" spc="5">
                          <a:effectLst/>
                          <a:latin typeface="Calibri"/>
                          <a:ea typeface="Calibri"/>
                          <a:cs typeface="Calibri"/>
                        </a:rPr>
                        <a:t>G</a:t>
                      </a:r>
                      <a:r>
                        <a:rPr lang="en-US" sz="1100" b="1" spc="-5">
                          <a:effectLst/>
                          <a:latin typeface="Calibri"/>
                          <a:ea typeface="Calibri"/>
                          <a:cs typeface="Calibri"/>
                        </a:rPr>
                        <a:t>e</a:t>
                      </a:r>
                      <a:r>
                        <a:rPr lang="en-US" sz="1100" b="1" spc="5">
                          <a:effectLst/>
                          <a:latin typeface="Calibri"/>
                          <a:ea typeface="Calibri"/>
                          <a:cs typeface="Calibri"/>
                        </a:rPr>
                        <a:t>n</a:t>
                      </a:r>
                      <a:r>
                        <a:rPr lang="en-US" sz="1100" b="1" spc="-5">
                          <a:effectLst/>
                          <a:latin typeface="Calibri"/>
                          <a:ea typeface="Calibri"/>
                          <a:cs typeface="Calibri"/>
                        </a:rPr>
                        <a:t>e</a:t>
                      </a:r>
                      <a:r>
                        <a:rPr lang="en-US" sz="1100" b="1" spc="5">
                          <a:effectLst/>
                          <a:latin typeface="Calibri"/>
                          <a:ea typeface="Calibri"/>
                          <a:cs typeface="Calibri"/>
                        </a:rPr>
                        <a:t>r</a:t>
                      </a:r>
                      <a:r>
                        <a:rPr lang="en-US" sz="1100" b="1" spc="-5">
                          <a:effectLst/>
                          <a:latin typeface="Calibri"/>
                          <a:ea typeface="Calibri"/>
                          <a:cs typeface="Calibri"/>
                        </a:rPr>
                        <a:t>a</a:t>
                      </a:r>
                      <a:r>
                        <a:rPr lang="en-US" sz="1100" b="1" spc="5">
                          <a:effectLst/>
                          <a:latin typeface="Calibri"/>
                          <a:ea typeface="Calibri"/>
                          <a:cs typeface="Calibri"/>
                        </a:rPr>
                        <a:t>liz</a:t>
                      </a:r>
                      <a:r>
                        <a:rPr lang="en-US" sz="1100" b="1" spc="-5">
                          <a:effectLst/>
                          <a:latin typeface="Calibri"/>
                          <a:ea typeface="Calibri"/>
                          <a:cs typeface="Calibri"/>
                        </a:rPr>
                        <a:t>a</a:t>
                      </a:r>
                      <a:r>
                        <a:rPr lang="en-US" sz="1100" b="1" spc="-10">
                          <a:effectLst/>
                          <a:latin typeface="Calibri"/>
                          <a:ea typeface="Calibri"/>
                          <a:cs typeface="Calibri"/>
                        </a:rPr>
                        <a:t>t</a:t>
                      </a:r>
                      <a:r>
                        <a:rPr lang="en-US" sz="1100" b="1" spc="5">
                          <a:effectLst/>
                          <a:latin typeface="Calibri"/>
                          <a:ea typeface="Calibri"/>
                          <a:cs typeface="Calibri"/>
                        </a:rPr>
                        <a:t>ions</a:t>
                      </a:r>
                      <a:endParaRPr lang="en-US" sz="1000">
                        <a:effectLst/>
                        <a:latin typeface="Calibri"/>
                        <a:ea typeface="Calibri"/>
                        <a:cs typeface="Times New Roman"/>
                      </a:endParaRPr>
                    </a:p>
                    <a:p>
                      <a:pPr marL="67945" marR="0">
                        <a:lnSpc>
                          <a:spcPct val="115000"/>
                        </a:lnSpc>
                        <a:spcBef>
                          <a:spcPts val="0"/>
                        </a:spcBef>
                        <a:spcAft>
                          <a:spcPts val="0"/>
                        </a:spcAft>
                      </a:pPr>
                      <a:r>
                        <a:rPr lang="en-US" sz="900" b="1" spc="5">
                          <a:effectLst/>
                          <a:latin typeface="Calibri"/>
                          <a:ea typeface="Calibri"/>
                          <a:cs typeface="Calibri"/>
                        </a:rPr>
                        <a:t>M</a:t>
                      </a:r>
                      <a:r>
                        <a:rPr lang="en-US" sz="900" b="1">
                          <a:effectLst/>
                          <a:latin typeface="Calibri"/>
                          <a:ea typeface="Calibri"/>
                          <a:cs typeface="Calibri"/>
                        </a:rPr>
                        <a:t>y</a:t>
                      </a:r>
                      <a:r>
                        <a:rPr lang="en-US" sz="900" b="1" spc="-15">
                          <a:effectLst/>
                          <a:latin typeface="Calibri"/>
                          <a:ea typeface="Calibri"/>
                          <a:cs typeface="Calibri"/>
                        </a:rPr>
                        <a:t> </a:t>
                      </a:r>
                      <a:r>
                        <a:rPr lang="en-US" sz="900" b="1">
                          <a:effectLst/>
                          <a:latin typeface="Calibri"/>
                          <a:ea typeface="Calibri"/>
                          <a:cs typeface="Calibri"/>
                        </a:rPr>
                        <a:t>st</a:t>
                      </a:r>
                      <a:r>
                        <a:rPr lang="en-US" sz="900" b="1" spc="5">
                          <a:effectLst/>
                          <a:latin typeface="Calibri"/>
                          <a:ea typeface="Calibri"/>
                          <a:cs typeface="Calibri"/>
                        </a:rPr>
                        <a:t>uden</a:t>
                      </a:r>
                      <a:r>
                        <a:rPr lang="en-US" sz="900" b="1">
                          <a:effectLst/>
                          <a:latin typeface="Calibri"/>
                          <a:ea typeface="Calibri"/>
                          <a:cs typeface="Calibri"/>
                        </a:rPr>
                        <a:t>ts</a:t>
                      </a:r>
                      <a:r>
                        <a:rPr lang="en-US" sz="900" b="1" spc="-35">
                          <a:effectLst/>
                          <a:latin typeface="Calibri"/>
                          <a:ea typeface="Calibri"/>
                          <a:cs typeface="Calibri"/>
                        </a:rPr>
                        <a:t> </a:t>
                      </a:r>
                      <a:r>
                        <a:rPr lang="en-US" sz="900" b="1">
                          <a:effectLst/>
                          <a:latin typeface="Calibri"/>
                          <a:ea typeface="Calibri"/>
                          <a:cs typeface="Calibri"/>
                        </a:rPr>
                        <a:t>w</a:t>
                      </a:r>
                      <a:r>
                        <a:rPr lang="en-US" sz="900" b="1" spc="-5">
                          <a:effectLst/>
                          <a:latin typeface="Calibri"/>
                          <a:ea typeface="Calibri"/>
                          <a:cs typeface="Calibri"/>
                        </a:rPr>
                        <a:t>il</a:t>
                      </a:r>
                      <a:r>
                        <a:rPr lang="en-US" sz="900" b="1">
                          <a:effectLst/>
                          <a:latin typeface="Calibri"/>
                          <a:ea typeface="Calibri"/>
                          <a:cs typeface="Calibri"/>
                        </a:rPr>
                        <a:t>l</a:t>
                      </a:r>
                      <a:r>
                        <a:rPr lang="en-US" sz="900" b="1" spc="-15">
                          <a:effectLst/>
                          <a:latin typeface="Calibri"/>
                          <a:ea typeface="Calibri"/>
                          <a:cs typeface="Calibri"/>
                        </a:rPr>
                        <a:t> </a:t>
                      </a:r>
                      <a:r>
                        <a:rPr lang="en-US" sz="1200" b="1" spc="-5">
                          <a:effectLst/>
                          <a:latin typeface="Calibri"/>
                          <a:ea typeface="Calibri"/>
                          <a:cs typeface="Calibri"/>
                        </a:rPr>
                        <a:t>U</a:t>
                      </a:r>
                      <a:r>
                        <a:rPr lang="en-US" sz="1200" b="1">
                          <a:effectLst/>
                          <a:latin typeface="Calibri"/>
                          <a:ea typeface="Calibri"/>
                          <a:cs typeface="Calibri"/>
                        </a:rPr>
                        <a:t>nde</a:t>
                      </a:r>
                      <a:r>
                        <a:rPr lang="en-US" sz="1200" b="1" spc="5">
                          <a:effectLst/>
                          <a:latin typeface="Calibri"/>
                          <a:ea typeface="Calibri"/>
                          <a:cs typeface="Calibri"/>
                        </a:rPr>
                        <a:t>r</a:t>
                      </a:r>
                      <a:r>
                        <a:rPr lang="en-US" sz="1200" b="1" spc="-10">
                          <a:effectLst/>
                          <a:latin typeface="Calibri"/>
                          <a:ea typeface="Calibri"/>
                          <a:cs typeface="Calibri"/>
                        </a:rPr>
                        <a:t>s</a:t>
                      </a:r>
                      <a:r>
                        <a:rPr lang="en-US" sz="1200" b="1" spc="-5">
                          <a:effectLst/>
                          <a:latin typeface="Calibri"/>
                          <a:ea typeface="Calibri"/>
                          <a:cs typeface="Calibri"/>
                        </a:rPr>
                        <a:t>t</a:t>
                      </a:r>
                      <a:r>
                        <a:rPr lang="en-US" sz="1200" b="1" spc="5">
                          <a:effectLst/>
                          <a:latin typeface="Calibri"/>
                          <a:ea typeface="Calibri"/>
                          <a:cs typeface="Calibri"/>
                        </a:rPr>
                        <a:t>a</a:t>
                      </a:r>
                      <a:r>
                        <a:rPr lang="en-US" sz="1200" b="1">
                          <a:effectLst/>
                          <a:latin typeface="Calibri"/>
                          <a:ea typeface="Calibri"/>
                          <a:cs typeface="Calibri"/>
                        </a:rPr>
                        <a:t>nd</a:t>
                      </a:r>
                      <a:r>
                        <a:rPr lang="en-US" sz="1200" b="1" spc="-50">
                          <a:effectLst/>
                          <a:latin typeface="Calibri"/>
                          <a:ea typeface="Calibri"/>
                          <a:cs typeface="Calibri"/>
                        </a:rPr>
                        <a:t> </a:t>
                      </a:r>
                      <a:r>
                        <a:rPr lang="en-US" sz="900" b="1">
                          <a:effectLst/>
                          <a:latin typeface="Calibri"/>
                          <a:ea typeface="Calibri"/>
                          <a:cs typeface="Calibri"/>
                        </a:rPr>
                        <a:t>t</a:t>
                      </a:r>
                      <a:r>
                        <a:rPr lang="en-US" sz="900" b="1" spc="5">
                          <a:effectLst/>
                          <a:latin typeface="Calibri"/>
                          <a:ea typeface="Calibri"/>
                          <a:cs typeface="Calibri"/>
                        </a:rPr>
                        <a:t>h</a:t>
                      </a:r>
                      <a:r>
                        <a:rPr lang="en-US" sz="900" b="1">
                          <a:effectLst/>
                          <a:latin typeface="Calibri"/>
                          <a:ea typeface="Calibri"/>
                          <a:cs typeface="Calibri"/>
                        </a:rPr>
                        <a:t>at…</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c gridSpan="2">
                  <a:txBody>
                    <a:bodyPr/>
                    <a:lstStyle/>
                    <a:p>
                      <a:pPr marL="2482215" marR="2467610" algn="ctr">
                        <a:lnSpc>
                          <a:spcPts val="1315"/>
                        </a:lnSpc>
                        <a:spcBef>
                          <a:spcPts val="0"/>
                        </a:spcBef>
                        <a:spcAft>
                          <a:spcPts val="0"/>
                        </a:spcAft>
                      </a:pPr>
                      <a:r>
                        <a:rPr lang="en-US" sz="1100" b="1" spc="5" dirty="0">
                          <a:effectLst/>
                          <a:latin typeface="Calibri"/>
                          <a:ea typeface="Calibri"/>
                          <a:cs typeface="Calibri"/>
                        </a:rPr>
                        <a:t>Gui</a:t>
                      </a:r>
                      <a:r>
                        <a:rPr lang="en-US" sz="1100" b="1" spc="-10" dirty="0">
                          <a:effectLst/>
                          <a:latin typeface="Calibri"/>
                          <a:ea typeface="Calibri"/>
                          <a:cs typeface="Calibri"/>
                        </a:rPr>
                        <a:t>d</a:t>
                      </a:r>
                      <a:r>
                        <a:rPr lang="en-US" sz="1100" b="1" spc="5" dirty="0">
                          <a:effectLst/>
                          <a:latin typeface="Calibri"/>
                          <a:ea typeface="Calibri"/>
                          <a:cs typeface="Calibri"/>
                        </a:rPr>
                        <a:t>in</a:t>
                      </a:r>
                      <a:r>
                        <a:rPr lang="en-US" sz="1100" b="1" dirty="0">
                          <a:effectLst/>
                          <a:latin typeface="Calibri"/>
                          <a:ea typeface="Calibri"/>
                          <a:cs typeface="Calibri"/>
                        </a:rPr>
                        <a:t>g</a:t>
                      </a:r>
                      <a:r>
                        <a:rPr lang="en-US" sz="1100" b="1" spc="-50" dirty="0">
                          <a:effectLst/>
                          <a:latin typeface="Calibri"/>
                          <a:ea typeface="Calibri"/>
                          <a:cs typeface="Calibri"/>
                        </a:rPr>
                        <a:t> </a:t>
                      </a:r>
                      <a:endParaRPr lang="en-US" sz="1000" dirty="0">
                        <a:effectLst/>
                        <a:latin typeface="Calibri"/>
                        <a:ea typeface="Calibri"/>
                        <a:cs typeface="Times New Roman"/>
                      </a:endParaRPr>
                    </a:p>
                    <a:p>
                      <a:pPr marL="1055370" marR="0">
                        <a:lnSpc>
                          <a:spcPts val="1220"/>
                        </a:lnSpc>
                        <a:spcBef>
                          <a:spcPts val="0"/>
                        </a:spcBef>
                        <a:spcAft>
                          <a:spcPts val="0"/>
                        </a:spcAft>
                        <a:tabLst>
                          <a:tab pos="4305300" algn="l"/>
                        </a:tabLst>
                      </a:pPr>
                      <a:r>
                        <a:rPr lang="en-US" sz="900" b="1" dirty="0">
                          <a:effectLst/>
                          <a:latin typeface="Calibri"/>
                          <a:ea typeface="Calibri"/>
                          <a:cs typeface="Calibri"/>
                        </a:rPr>
                        <a:t>Fa</a:t>
                      </a:r>
                      <a:r>
                        <a:rPr lang="en-US" sz="900" b="1" spc="5" dirty="0">
                          <a:effectLst/>
                          <a:latin typeface="Calibri"/>
                          <a:ea typeface="Calibri"/>
                          <a:cs typeface="Calibri"/>
                        </a:rPr>
                        <a:t>c</a:t>
                      </a:r>
                      <a:r>
                        <a:rPr lang="en-US" sz="900" b="1" dirty="0">
                          <a:effectLst/>
                          <a:latin typeface="Calibri"/>
                          <a:ea typeface="Calibri"/>
                          <a:cs typeface="Calibri"/>
                        </a:rPr>
                        <a:t>t</a:t>
                      </a:r>
                      <a:r>
                        <a:rPr lang="en-US" sz="900" b="1" spc="5" dirty="0">
                          <a:effectLst/>
                          <a:latin typeface="Calibri"/>
                          <a:ea typeface="Calibri"/>
                          <a:cs typeface="Calibri"/>
                        </a:rPr>
                        <a:t>u</a:t>
                      </a:r>
                      <a:r>
                        <a:rPr lang="en-US" sz="900" b="1" dirty="0">
                          <a:effectLst/>
                          <a:latin typeface="Calibri"/>
                          <a:ea typeface="Calibri"/>
                          <a:cs typeface="Calibri"/>
                        </a:rPr>
                        <a:t>al	C</a:t>
                      </a:r>
                      <a:r>
                        <a:rPr lang="en-US" sz="900" b="1" spc="5" dirty="0">
                          <a:effectLst/>
                          <a:latin typeface="Calibri"/>
                          <a:ea typeface="Calibri"/>
                          <a:cs typeface="Calibri"/>
                        </a:rPr>
                        <a:t>oncep</a:t>
                      </a:r>
                      <a:r>
                        <a:rPr lang="en-US" sz="900" b="1" dirty="0">
                          <a:effectLst/>
                          <a:latin typeface="Calibri"/>
                          <a:ea typeface="Calibri"/>
                          <a:cs typeface="Calibri"/>
                        </a:rPr>
                        <a:t>t</a:t>
                      </a:r>
                      <a:r>
                        <a:rPr lang="en-US" sz="900" b="1" spc="5" dirty="0">
                          <a:effectLst/>
                          <a:latin typeface="Calibri"/>
                          <a:ea typeface="Calibri"/>
                          <a:cs typeface="Calibri"/>
                        </a:rPr>
                        <a:t>u</a:t>
                      </a:r>
                      <a:r>
                        <a:rPr lang="en-US" sz="900" b="1" dirty="0">
                          <a:effectLst/>
                          <a:latin typeface="Calibri"/>
                          <a:ea typeface="Calibri"/>
                          <a:cs typeface="Calibri"/>
                        </a:rPr>
                        <a:t>al</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ADAD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c hMerge="1">
                  <a:txBody>
                    <a:bodyPr/>
                    <a:lstStyle/>
                    <a:p>
                      <a:endParaRPr lang="en-US"/>
                    </a:p>
                  </a:txBody>
                  <a:tcPr/>
                </a:tc>
              </a:tr>
              <a:tr h="632117">
                <a:tc>
                  <a:txBody>
                    <a:bodyPr/>
                    <a:lstStyle/>
                    <a:p>
                      <a:pPr marL="0" marR="0">
                        <a:lnSpc>
                          <a:spcPts val="550"/>
                        </a:lnSpc>
                        <a:spcBef>
                          <a:spcPts val="15"/>
                        </a:spcBef>
                        <a:spcAft>
                          <a:spcPts val="0"/>
                        </a:spcAft>
                      </a:pPr>
                      <a:r>
                        <a:rPr lang="en-US" sz="500">
                          <a:effectLst/>
                          <a:latin typeface="Calibri"/>
                          <a:ea typeface="Calibri"/>
                          <a:cs typeface="Times New Roman"/>
                        </a:rPr>
                        <a:t> </a:t>
                      </a:r>
                      <a:endParaRPr lang="en-US" sz="1000">
                        <a:effectLst/>
                        <a:latin typeface="Calibri"/>
                        <a:ea typeface="Calibri"/>
                        <a:cs typeface="Times New Roman"/>
                      </a:endParaRPr>
                    </a:p>
                    <a:p>
                      <a:pPr marL="67945" marR="125730">
                        <a:lnSpc>
                          <a:spcPct val="115000"/>
                        </a:lnSpc>
                        <a:spcBef>
                          <a:spcPts val="0"/>
                        </a:spcBef>
                        <a:spcAft>
                          <a:spcPts val="0"/>
                        </a:spcAft>
                      </a:pPr>
                      <a:r>
                        <a:rPr lang="en-US" sz="900" spc="-5">
                          <a:effectLst/>
                          <a:latin typeface="Calibri"/>
                          <a:ea typeface="Calibri"/>
                          <a:cs typeface="Calibri"/>
                        </a:rPr>
                        <a:t>Ge</a:t>
                      </a:r>
                      <a:r>
                        <a:rPr lang="en-US" sz="900" spc="5">
                          <a:effectLst/>
                          <a:latin typeface="Calibri"/>
                          <a:ea typeface="Calibri"/>
                          <a:cs typeface="Calibri"/>
                        </a:rPr>
                        <a:t>o</a:t>
                      </a:r>
                      <a:r>
                        <a:rPr lang="en-US" sz="900">
                          <a:effectLst/>
                          <a:latin typeface="Calibri"/>
                          <a:ea typeface="Calibri"/>
                          <a:cs typeface="Calibri"/>
                        </a:rPr>
                        <a:t>gr</a:t>
                      </a:r>
                      <a:r>
                        <a:rPr lang="en-US" sz="900" spc="5">
                          <a:effectLst/>
                          <a:latin typeface="Calibri"/>
                          <a:ea typeface="Calibri"/>
                          <a:cs typeface="Calibri"/>
                        </a:rPr>
                        <a:t>aph</a:t>
                      </a:r>
                      <a:r>
                        <a:rPr lang="en-US" sz="900">
                          <a:effectLst/>
                          <a:latin typeface="Calibri"/>
                          <a:ea typeface="Calibri"/>
                          <a:cs typeface="Calibri"/>
                        </a:rPr>
                        <a:t>ic</a:t>
                      </a:r>
                      <a:r>
                        <a:rPr lang="en-US" sz="900" spc="-45">
                          <a:effectLst/>
                          <a:latin typeface="Calibri"/>
                          <a:ea typeface="Calibri"/>
                          <a:cs typeface="Calibri"/>
                        </a:rPr>
                        <a:t> </a:t>
                      </a:r>
                      <a:r>
                        <a:rPr lang="en-US" sz="900" spc="5">
                          <a:effectLst/>
                          <a:latin typeface="Calibri"/>
                          <a:ea typeface="Calibri"/>
                          <a:cs typeface="Calibri"/>
                        </a:rPr>
                        <a:t>p</a:t>
                      </a:r>
                      <a:r>
                        <a:rPr lang="en-US" sz="900">
                          <a:effectLst/>
                          <a:latin typeface="Calibri"/>
                          <a:ea typeface="Calibri"/>
                          <a:cs typeface="Calibri"/>
                        </a:rPr>
                        <a:t>r</a:t>
                      </a:r>
                      <a:r>
                        <a:rPr lang="en-US" sz="900" spc="5">
                          <a:effectLst/>
                          <a:latin typeface="Calibri"/>
                          <a:ea typeface="Calibri"/>
                          <a:cs typeface="Calibri"/>
                        </a:rPr>
                        <a:t>ob</a:t>
                      </a:r>
                      <a:r>
                        <a:rPr lang="en-US" sz="900">
                          <a:effectLst/>
                          <a:latin typeface="Calibri"/>
                          <a:ea typeface="Calibri"/>
                          <a:cs typeface="Calibri"/>
                        </a:rPr>
                        <a:t>l</a:t>
                      </a:r>
                      <a:r>
                        <a:rPr lang="en-US" sz="900" spc="10">
                          <a:effectLst/>
                          <a:latin typeface="Calibri"/>
                          <a:ea typeface="Calibri"/>
                          <a:cs typeface="Calibri"/>
                        </a:rPr>
                        <a:t>e</a:t>
                      </a:r>
                      <a:r>
                        <a:rPr lang="en-US" sz="900" spc="-5">
                          <a:effectLst/>
                          <a:latin typeface="Calibri"/>
                          <a:ea typeface="Calibri"/>
                          <a:cs typeface="Calibri"/>
                        </a:rPr>
                        <a:t>m</a:t>
                      </a:r>
                      <a:r>
                        <a:rPr lang="en-US" sz="900">
                          <a:effectLst/>
                          <a:latin typeface="Calibri"/>
                          <a:ea typeface="Calibri"/>
                          <a:cs typeface="Calibri"/>
                        </a:rPr>
                        <a:t>s</a:t>
                      </a:r>
                      <a:r>
                        <a:rPr lang="en-US" sz="900" spc="-45">
                          <a:effectLst/>
                          <a:latin typeface="Calibri"/>
                          <a:ea typeface="Calibri"/>
                          <a:cs typeface="Calibri"/>
                        </a:rPr>
                        <a:t> </a:t>
                      </a:r>
                      <a:r>
                        <a:rPr lang="en-US" sz="900" spc="10">
                          <a:effectLst/>
                          <a:latin typeface="Calibri"/>
                          <a:ea typeface="Calibri"/>
                          <a:cs typeface="Calibri"/>
                        </a:rPr>
                        <a:t>(</a:t>
                      </a:r>
                      <a:r>
                        <a:rPr lang="en-US" sz="900" spc="-5">
                          <a:effectLst/>
                          <a:latin typeface="Calibri"/>
                          <a:ea typeface="Calibri"/>
                          <a:cs typeface="Calibri"/>
                        </a:rPr>
                        <a:t>s</a:t>
                      </a:r>
                      <a:r>
                        <a:rPr lang="en-US" sz="900" spc="5">
                          <a:effectLst/>
                          <a:latin typeface="Calibri"/>
                          <a:ea typeface="Calibri"/>
                          <a:cs typeface="Calibri"/>
                        </a:rPr>
                        <a:t>u</a:t>
                      </a:r>
                      <a:r>
                        <a:rPr lang="en-US" sz="900">
                          <a:effectLst/>
                          <a:latin typeface="Calibri"/>
                          <a:ea typeface="Calibri"/>
                          <a:cs typeface="Calibri"/>
                        </a:rPr>
                        <a:t>ch</a:t>
                      </a:r>
                      <a:r>
                        <a:rPr lang="en-US" sz="900" spc="-15">
                          <a:effectLst/>
                          <a:latin typeface="Calibri"/>
                          <a:ea typeface="Calibri"/>
                          <a:cs typeface="Calibri"/>
                        </a:rPr>
                        <a:t> </a:t>
                      </a:r>
                      <a:r>
                        <a:rPr lang="en-US" sz="900" spc="5">
                          <a:effectLst/>
                          <a:latin typeface="Calibri"/>
                          <a:ea typeface="Calibri"/>
                          <a:cs typeface="Calibri"/>
                        </a:rPr>
                        <a:t>a</a:t>
                      </a:r>
                      <a:r>
                        <a:rPr lang="en-US" sz="900">
                          <a:effectLst/>
                          <a:latin typeface="Calibri"/>
                          <a:ea typeface="Calibri"/>
                          <a:cs typeface="Calibri"/>
                        </a:rPr>
                        <a:t>s </a:t>
                      </a:r>
                      <a:r>
                        <a:rPr lang="en-US" sz="900" spc="-5">
                          <a:effectLst/>
                          <a:latin typeface="Calibri"/>
                          <a:ea typeface="Calibri"/>
                          <a:cs typeface="Calibri"/>
                        </a:rPr>
                        <a:t>w</a:t>
                      </a:r>
                      <a:r>
                        <a:rPr lang="en-US" sz="900" spc="5">
                          <a:effectLst/>
                          <a:latin typeface="Calibri"/>
                          <a:ea typeface="Calibri"/>
                          <a:cs typeface="Calibri"/>
                        </a:rPr>
                        <a:t>h</a:t>
                      </a:r>
                      <a:r>
                        <a:rPr lang="en-US" sz="900" spc="-5">
                          <a:effectLst/>
                          <a:latin typeface="Calibri"/>
                          <a:ea typeface="Calibri"/>
                          <a:cs typeface="Calibri"/>
                        </a:rPr>
                        <a:t>e</a:t>
                      </a:r>
                      <a:r>
                        <a:rPr lang="en-US" sz="900">
                          <a:effectLst/>
                          <a:latin typeface="Calibri"/>
                          <a:ea typeface="Calibri"/>
                          <a:cs typeface="Calibri"/>
                        </a:rPr>
                        <a:t>re</a:t>
                      </a:r>
                      <a:r>
                        <a:rPr lang="en-US" sz="900" spc="-25">
                          <a:effectLst/>
                          <a:latin typeface="Calibri"/>
                          <a:ea typeface="Calibri"/>
                          <a:cs typeface="Calibri"/>
                        </a:rPr>
                        <a:t> </a:t>
                      </a:r>
                      <a:r>
                        <a:rPr lang="en-US" sz="900">
                          <a:effectLst/>
                          <a:latin typeface="Calibri"/>
                          <a:ea typeface="Calibri"/>
                          <a:cs typeface="Calibri"/>
                        </a:rPr>
                        <a:t>to</a:t>
                      </a:r>
                      <a:r>
                        <a:rPr lang="en-US" sz="900" spc="-5">
                          <a:effectLst/>
                          <a:latin typeface="Calibri"/>
                          <a:ea typeface="Calibri"/>
                          <a:cs typeface="Calibri"/>
                        </a:rPr>
                        <a:t> </a:t>
                      </a:r>
                      <a:r>
                        <a:rPr lang="en-US" sz="900" spc="5">
                          <a:effectLst/>
                          <a:latin typeface="Calibri"/>
                          <a:ea typeface="Calibri"/>
                          <a:cs typeface="Calibri"/>
                        </a:rPr>
                        <a:t>bu</a:t>
                      </a:r>
                      <a:r>
                        <a:rPr lang="en-US" sz="900">
                          <a:effectLst/>
                          <a:latin typeface="Calibri"/>
                          <a:ea typeface="Calibri"/>
                          <a:cs typeface="Calibri"/>
                        </a:rPr>
                        <a:t>ild</a:t>
                      </a:r>
                      <a:r>
                        <a:rPr lang="en-US" sz="900" spc="-15">
                          <a:effectLst/>
                          <a:latin typeface="Calibri"/>
                          <a:ea typeface="Calibri"/>
                          <a:cs typeface="Calibri"/>
                        </a:rPr>
                        <a:t> </a:t>
                      </a:r>
                      <a:r>
                        <a:rPr lang="en-US" sz="900">
                          <a:effectLst/>
                          <a:latin typeface="Calibri"/>
                          <a:ea typeface="Calibri"/>
                          <a:cs typeface="Calibri"/>
                        </a:rPr>
                        <a:t>a </a:t>
                      </a:r>
                      <a:r>
                        <a:rPr lang="en-US" sz="900" spc="5">
                          <a:effectLst/>
                          <a:latin typeface="Calibri"/>
                          <a:ea typeface="Calibri"/>
                          <a:cs typeface="Calibri"/>
                        </a:rPr>
                        <a:t>h</a:t>
                      </a:r>
                      <a:r>
                        <a:rPr lang="en-US" sz="900">
                          <a:effectLst/>
                          <a:latin typeface="Calibri"/>
                          <a:ea typeface="Calibri"/>
                          <a:cs typeface="Calibri"/>
                        </a:rPr>
                        <a:t>ig</a:t>
                      </a:r>
                      <a:r>
                        <a:rPr lang="en-US" sz="900" spc="5">
                          <a:effectLst/>
                          <a:latin typeface="Calibri"/>
                          <a:ea typeface="Calibri"/>
                          <a:cs typeface="Calibri"/>
                        </a:rPr>
                        <a:t>h</a:t>
                      </a:r>
                      <a:r>
                        <a:rPr lang="en-US" sz="900" spc="-5">
                          <a:effectLst/>
                          <a:latin typeface="Calibri"/>
                          <a:ea typeface="Calibri"/>
                          <a:cs typeface="Calibri"/>
                        </a:rPr>
                        <a:t>w</a:t>
                      </a:r>
                      <a:r>
                        <a:rPr lang="en-US" sz="900" spc="5">
                          <a:effectLst/>
                          <a:latin typeface="Calibri"/>
                          <a:ea typeface="Calibri"/>
                          <a:cs typeface="Calibri"/>
                        </a:rPr>
                        <a:t>ay) </a:t>
                      </a:r>
                      <a:r>
                        <a:rPr lang="en-US" sz="900">
                          <a:effectLst/>
                          <a:latin typeface="Calibri"/>
                          <a:ea typeface="Calibri"/>
                          <a:cs typeface="Calibri"/>
                        </a:rPr>
                        <a:t>c</a:t>
                      </a:r>
                      <a:r>
                        <a:rPr lang="en-US" sz="900" spc="5">
                          <a:effectLst/>
                          <a:latin typeface="Calibri"/>
                          <a:ea typeface="Calibri"/>
                          <a:cs typeface="Calibri"/>
                        </a:rPr>
                        <a:t>a</a:t>
                      </a:r>
                      <a:r>
                        <a:rPr lang="en-US" sz="900">
                          <a:effectLst/>
                          <a:latin typeface="Calibri"/>
                          <a:ea typeface="Calibri"/>
                          <a:cs typeface="Calibri"/>
                        </a:rPr>
                        <a:t>n</a:t>
                      </a:r>
                      <a:r>
                        <a:rPr lang="en-US" sz="900" spc="-10">
                          <a:effectLst/>
                          <a:latin typeface="Calibri"/>
                          <a:ea typeface="Calibri"/>
                          <a:cs typeface="Calibri"/>
                        </a:rPr>
                        <a:t> </a:t>
                      </a:r>
                      <a:r>
                        <a:rPr lang="en-US" sz="900" spc="5">
                          <a:effectLst/>
                          <a:latin typeface="Calibri"/>
                          <a:ea typeface="Calibri"/>
                          <a:cs typeface="Calibri"/>
                        </a:rPr>
                        <a:t>b</a:t>
                      </a:r>
                      <a:r>
                        <a:rPr lang="en-US" sz="900">
                          <a:effectLst/>
                          <a:latin typeface="Calibri"/>
                          <a:ea typeface="Calibri"/>
                          <a:cs typeface="Calibri"/>
                        </a:rPr>
                        <a:t>e</a:t>
                      </a:r>
                      <a:r>
                        <a:rPr lang="en-US" sz="900" spc="-10">
                          <a:effectLst/>
                          <a:latin typeface="Calibri"/>
                          <a:ea typeface="Calibri"/>
                          <a:cs typeface="Calibri"/>
                        </a:rPr>
                        <a:t> </a:t>
                      </a:r>
                      <a:r>
                        <a:rPr lang="en-US" sz="900" spc="5">
                          <a:effectLst/>
                          <a:latin typeface="Calibri"/>
                          <a:ea typeface="Calibri"/>
                          <a:cs typeface="Calibri"/>
                        </a:rPr>
                        <a:t>add</a:t>
                      </a:r>
                      <a:r>
                        <a:rPr lang="en-US" sz="900">
                          <a:effectLst/>
                          <a:latin typeface="Calibri"/>
                          <a:ea typeface="Calibri"/>
                          <a:cs typeface="Calibri"/>
                        </a:rPr>
                        <a:t>r</a:t>
                      </a:r>
                      <a:r>
                        <a:rPr lang="en-US" sz="900" spc="-5">
                          <a:effectLst/>
                          <a:latin typeface="Calibri"/>
                          <a:ea typeface="Calibri"/>
                          <a:cs typeface="Calibri"/>
                        </a:rPr>
                        <a:t>es</a:t>
                      </a:r>
                      <a:r>
                        <a:rPr lang="en-US" sz="900" spc="5">
                          <a:effectLst/>
                          <a:latin typeface="Calibri"/>
                          <a:ea typeface="Calibri"/>
                          <a:cs typeface="Calibri"/>
                        </a:rPr>
                        <a:t>s</a:t>
                      </a:r>
                      <a:r>
                        <a:rPr lang="en-US" sz="900" spc="-5">
                          <a:effectLst/>
                          <a:latin typeface="Calibri"/>
                          <a:ea typeface="Calibri"/>
                          <a:cs typeface="Calibri"/>
                        </a:rPr>
                        <a:t>e</a:t>
                      </a:r>
                      <a:r>
                        <a:rPr lang="en-US" sz="900">
                          <a:effectLst/>
                          <a:latin typeface="Calibri"/>
                          <a:ea typeface="Calibri"/>
                          <a:cs typeface="Calibri"/>
                        </a:rPr>
                        <a:t>d</a:t>
                      </a:r>
                      <a:r>
                        <a:rPr lang="en-US" sz="900" spc="-35">
                          <a:effectLst/>
                          <a:latin typeface="Calibri"/>
                          <a:ea typeface="Calibri"/>
                          <a:cs typeface="Calibri"/>
                        </a:rPr>
                        <a:t> </a:t>
                      </a:r>
                      <a:r>
                        <a:rPr lang="en-US" sz="900" spc="-5">
                          <a:effectLst/>
                          <a:latin typeface="Calibri"/>
                          <a:ea typeface="Calibri"/>
                          <a:cs typeface="Calibri"/>
                        </a:rPr>
                        <a:t>w</a:t>
                      </a:r>
                      <a:r>
                        <a:rPr lang="en-US" sz="900" spc="5">
                          <a:effectLst/>
                          <a:latin typeface="Calibri"/>
                          <a:ea typeface="Calibri"/>
                          <a:cs typeface="Calibri"/>
                        </a:rPr>
                        <a:t>h</a:t>
                      </a:r>
                      <a:r>
                        <a:rPr lang="en-US" sz="900" spc="-5">
                          <a:effectLst/>
                          <a:latin typeface="Calibri"/>
                          <a:ea typeface="Calibri"/>
                          <a:cs typeface="Calibri"/>
                        </a:rPr>
                        <a:t>e</a:t>
                      </a:r>
                      <a:r>
                        <a:rPr lang="en-US" sz="900">
                          <a:effectLst/>
                          <a:latin typeface="Calibri"/>
                          <a:ea typeface="Calibri"/>
                          <a:cs typeface="Calibri"/>
                        </a:rPr>
                        <a:t>n</a:t>
                      </a:r>
                      <a:r>
                        <a:rPr lang="en-US" sz="900" spc="-20">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o</a:t>
                      </a:r>
                      <a:r>
                        <a:rPr lang="en-US" sz="900" spc="10">
                          <a:effectLst/>
                          <a:latin typeface="Calibri"/>
                          <a:ea typeface="Calibri"/>
                          <a:cs typeface="Calibri"/>
                        </a:rPr>
                        <a:t>m</a:t>
                      </a:r>
                      <a:r>
                        <a:rPr lang="en-US" sz="900" spc="-5">
                          <a:effectLst/>
                          <a:latin typeface="Calibri"/>
                          <a:ea typeface="Calibri"/>
                          <a:cs typeface="Calibri"/>
                        </a:rPr>
                        <a:t>m</a:t>
                      </a:r>
                      <a:r>
                        <a:rPr lang="en-US" sz="900" spc="5">
                          <a:effectLst/>
                          <a:latin typeface="Calibri"/>
                          <a:ea typeface="Calibri"/>
                          <a:cs typeface="Calibri"/>
                        </a:rPr>
                        <a:t>un</a:t>
                      </a:r>
                      <a:r>
                        <a:rPr lang="en-US" sz="900">
                          <a:effectLst/>
                          <a:latin typeface="Calibri"/>
                          <a:ea typeface="Calibri"/>
                          <a:cs typeface="Calibri"/>
                        </a:rPr>
                        <a:t>ity</a:t>
                      </a:r>
                      <a:r>
                        <a:rPr lang="en-US" sz="900" spc="-40">
                          <a:effectLst/>
                          <a:latin typeface="Calibri"/>
                          <a:ea typeface="Calibri"/>
                          <a:cs typeface="Calibri"/>
                        </a:rPr>
                        <a:t> </a:t>
                      </a:r>
                      <a:r>
                        <a:rPr lang="en-US" sz="900" spc="-5">
                          <a:effectLst/>
                          <a:latin typeface="Calibri"/>
                          <a:ea typeface="Calibri"/>
                          <a:cs typeface="Calibri"/>
                        </a:rPr>
                        <a:t>mem</a:t>
                      </a:r>
                      <a:r>
                        <a:rPr lang="en-US" sz="900" spc="15">
                          <a:effectLst/>
                          <a:latin typeface="Calibri"/>
                          <a:ea typeface="Calibri"/>
                          <a:cs typeface="Calibri"/>
                        </a:rPr>
                        <a:t>b</a:t>
                      </a:r>
                      <a:r>
                        <a:rPr lang="en-US" sz="900" spc="-5">
                          <a:effectLst/>
                          <a:latin typeface="Calibri"/>
                          <a:ea typeface="Calibri"/>
                          <a:cs typeface="Calibri"/>
                        </a:rPr>
                        <a:t>e</a:t>
                      </a:r>
                      <a:r>
                        <a:rPr lang="en-US" sz="900">
                          <a:effectLst/>
                          <a:latin typeface="Calibri"/>
                          <a:ea typeface="Calibri"/>
                          <a:cs typeface="Calibri"/>
                        </a:rPr>
                        <a:t>rs</a:t>
                      </a:r>
                      <a:r>
                        <a:rPr lang="en-US" sz="900" spc="-30">
                          <a:effectLst/>
                          <a:latin typeface="Calibri"/>
                          <a:ea typeface="Calibri"/>
                          <a:cs typeface="Calibri"/>
                        </a:rPr>
                        <a:t> </a:t>
                      </a:r>
                      <a:r>
                        <a:rPr lang="en-US" sz="900" spc="-5">
                          <a:effectLst/>
                          <a:latin typeface="Calibri"/>
                          <a:ea typeface="Calibri"/>
                          <a:cs typeface="Calibri"/>
                        </a:rPr>
                        <a:t>s</a:t>
                      </a:r>
                      <a:r>
                        <a:rPr lang="en-US" sz="900" spc="10">
                          <a:effectLst/>
                          <a:latin typeface="Calibri"/>
                          <a:ea typeface="Calibri"/>
                          <a:cs typeface="Calibri"/>
                        </a:rPr>
                        <a:t>e</a:t>
                      </a:r>
                      <a:r>
                        <a:rPr lang="en-US" sz="900" spc="-5">
                          <a:effectLst/>
                          <a:latin typeface="Calibri"/>
                          <a:ea typeface="Calibri"/>
                          <a:cs typeface="Calibri"/>
                        </a:rPr>
                        <a:t>e</a:t>
                      </a:r>
                      <a:r>
                        <a:rPr lang="en-US" sz="900">
                          <a:effectLst/>
                          <a:latin typeface="Calibri"/>
                          <a:ea typeface="Calibri"/>
                          <a:cs typeface="Calibri"/>
                        </a:rPr>
                        <a:t>k</a:t>
                      </a:r>
                      <a:r>
                        <a:rPr lang="en-US" sz="900" spc="-15">
                          <a:effectLst/>
                          <a:latin typeface="Calibri"/>
                          <a:ea typeface="Calibri"/>
                          <a:cs typeface="Calibri"/>
                        </a:rPr>
                        <a:t> </a:t>
                      </a:r>
                      <a:r>
                        <a:rPr lang="en-US" sz="900">
                          <a:effectLst/>
                          <a:latin typeface="Calibri"/>
                          <a:ea typeface="Calibri"/>
                          <a:cs typeface="Calibri"/>
                        </a:rPr>
                        <a:t>to </a:t>
                      </a:r>
                      <a:r>
                        <a:rPr lang="en-US" sz="900" spc="-5">
                          <a:effectLst/>
                          <a:latin typeface="Calibri"/>
                          <a:ea typeface="Calibri"/>
                          <a:cs typeface="Calibri"/>
                        </a:rPr>
                        <a:t>v</a:t>
                      </a:r>
                      <a:r>
                        <a:rPr lang="en-US" sz="900" spc="5">
                          <a:effectLst/>
                          <a:latin typeface="Calibri"/>
                          <a:ea typeface="Calibri"/>
                          <a:cs typeface="Calibri"/>
                        </a:rPr>
                        <a:t>a</a:t>
                      </a:r>
                      <a:r>
                        <a:rPr lang="en-US" sz="900">
                          <a:effectLst/>
                          <a:latin typeface="Calibri"/>
                          <a:ea typeface="Calibri"/>
                          <a:cs typeface="Calibri"/>
                        </a:rPr>
                        <a:t>l</a:t>
                      </a:r>
                      <a:r>
                        <a:rPr lang="en-US" sz="900" spc="5">
                          <a:effectLst/>
                          <a:latin typeface="Calibri"/>
                          <a:ea typeface="Calibri"/>
                          <a:cs typeface="Calibri"/>
                        </a:rPr>
                        <a:t>u</a:t>
                      </a:r>
                      <a:r>
                        <a:rPr lang="en-US" sz="900">
                          <a:effectLst/>
                          <a:latin typeface="Calibri"/>
                          <a:ea typeface="Calibri"/>
                          <a:cs typeface="Calibri"/>
                        </a:rPr>
                        <a:t>e</a:t>
                      </a:r>
                      <a:r>
                        <a:rPr lang="en-US" sz="900" spc="-20">
                          <a:effectLst/>
                          <a:latin typeface="Calibri"/>
                          <a:ea typeface="Calibri"/>
                          <a:cs typeface="Calibri"/>
                        </a:rPr>
                        <a:t> </a:t>
                      </a:r>
                      <a:r>
                        <a:rPr lang="en-US" sz="900">
                          <a:effectLst/>
                          <a:latin typeface="Calibri"/>
                          <a:ea typeface="Calibri"/>
                          <a:cs typeface="Calibri"/>
                        </a:rPr>
                        <a:t>t</a:t>
                      </a:r>
                      <a:r>
                        <a:rPr lang="en-US" sz="900" spc="5">
                          <a:effectLst/>
                          <a:latin typeface="Calibri"/>
                          <a:ea typeface="Calibri"/>
                          <a:cs typeface="Calibri"/>
                        </a:rPr>
                        <a:t>h</a:t>
                      </a:r>
                      <a:r>
                        <a:rPr lang="en-US" sz="900">
                          <a:effectLst/>
                          <a:latin typeface="Calibri"/>
                          <a:ea typeface="Calibri"/>
                          <a:cs typeface="Calibri"/>
                        </a:rPr>
                        <a:t>e</a:t>
                      </a:r>
                      <a:r>
                        <a:rPr lang="en-US" sz="900" spc="-15">
                          <a:effectLst/>
                          <a:latin typeface="Calibri"/>
                          <a:ea typeface="Calibri"/>
                          <a:cs typeface="Calibri"/>
                        </a:rPr>
                        <a:t> </a:t>
                      </a:r>
                      <a:r>
                        <a:rPr lang="en-US" sz="900">
                          <a:effectLst/>
                          <a:latin typeface="Calibri"/>
                          <a:ea typeface="Calibri"/>
                          <a:cs typeface="Calibri"/>
                        </a:rPr>
                        <a:t>rig</a:t>
                      </a:r>
                      <a:r>
                        <a:rPr lang="en-US" sz="900" spc="5">
                          <a:effectLst/>
                          <a:latin typeface="Calibri"/>
                          <a:ea typeface="Calibri"/>
                          <a:cs typeface="Calibri"/>
                        </a:rPr>
                        <a:t>h</a:t>
                      </a:r>
                      <a:r>
                        <a:rPr lang="en-US" sz="900">
                          <a:effectLst/>
                          <a:latin typeface="Calibri"/>
                          <a:ea typeface="Calibri"/>
                          <a:cs typeface="Calibri"/>
                        </a:rPr>
                        <a:t>ts</a:t>
                      </a:r>
                      <a:r>
                        <a:rPr lang="en-US" sz="900" spc="-30">
                          <a:effectLst/>
                          <a:latin typeface="Calibri"/>
                          <a:ea typeface="Calibri"/>
                          <a:cs typeface="Calibri"/>
                        </a:rPr>
                        <a:t> </a:t>
                      </a:r>
                      <a:r>
                        <a:rPr lang="en-US" sz="900" spc="5">
                          <a:effectLst/>
                          <a:latin typeface="Calibri"/>
                          <a:ea typeface="Calibri"/>
                          <a:cs typeface="Calibri"/>
                        </a:rPr>
                        <a:t>an</a:t>
                      </a:r>
                      <a:r>
                        <a:rPr lang="en-US" sz="900">
                          <a:effectLst/>
                          <a:latin typeface="Calibri"/>
                          <a:ea typeface="Calibri"/>
                          <a:cs typeface="Calibri"/>
                        </a:rPr>
                        <a:t>d</a:t>
                      </a:r>
                      <a:r>
                        <a:rPr lang="en-US" sz="900" spc="-10">
                          <a:effectLst/>
                          <a:latin typeface="Calibri"/>
                          <a:ea typeface="Calibri"/>
                          <a:cs typeface="Calibri"/>
                        </a:rPr>
                        <a:t> </a:t>
                      </a:r>
                      <a:r>
                        <a:rPr lang="en-US" sz="900">
                          <a:effectLst/>
                          <a:latin typeface="Calibri"/>
                          <a:ea typeface="Calibri"/>
                          <a:cs typeface="Calibri"/>
                        </a:rPr>
                        <a:t>r</a:t>
                      </a:r>
                      <a:r>
                        <a:rPr lang="en-US" sz="900" spc="10">
                          <a:effectLst/>
                          <a:latin typeface="Calibri"/>
                          <a:ea typeface="Calibri"/>
                          <a:cs typeface="Calibri"/>
                        </a:rPr>
                        <a:t>e</a:t>
                      </a:r>
                      <a:r>
                        <a:rPr lang="en-US" sz="900" spc="-5">
                          <a:effectLst/>
                          <a:latin typeface="Calibri"/>
                          <a:ea typeface="Calibri"/>
                          <a:cs typeface="Calibri"/>
                        </a:rPr>
                        <a:t>s</a:t>
                      </a:r>
                      <a:r>
                        <a:rPr lang="en-US" sz="900" spc="5">
                          <a:effectLst/>
                          <a:latin typeface="Calibri"/>
                          <a:ea typeface="Calibri"/>
                          <a:cs typeface="Calibri"/>
                        </a:rPr>
                        <a:t>p</a:t>
                      </a:r>
                      <a:r>
                        <a:rPr lang="en-US" sz="900">
                          <a:effectLst/>
                          <a:latin typeface="Calibri"/>
                          <a:ea typeface="Calibri"/>
                          <a:cs typeface="Calibri"/>
                        </a:rPr>
                        <a:t>o</a:t>
                      </a:r>
                      <a:r>
                        <a:rPr lang="en-US" sz="900" spc="5">
                          <a:effectLst/>
                          <a:latin typeface="Calibri"/>
                          <a:ea typeface="Calibri"/>
                          <a:cs typeface="Calibri"/>
                        </a:rPr>
                        <a:t>n</a:t>
                      </a:r>
                      <a:r>
                        <a:rPr lang="en-US" sz="900" spc="-5">
                          <a:effectLst/>
                          <a:latin typeface="Calibri"/>
                          <a:ea typeface="Calibri"/>
                          <a:cs typeface="Calibri"/>
                        </a:rPr>
                        <a:t>s</a:t>
                      </a:r>
                      <a:r>
                        <a:rPr lang="en-US" sz="900">
                          <a:effectLst/>
                          <a:latin typeface="Calibri"/>
                          <a:ea typeface="Calibri"/>
                          <a:cs typeface="Calibri"/>
                        </a:rPr>
                        <a:t>i</a:t>
                      </a:r>
                      <a:r>
                        <a:rPr lang="en-US" sz="900" spc="15">
                          <a:effectLst/>
                          <a:latin typeface="Calibri"/>
                          <a:ea typeface="Calibri"/>
                          <a:cs typeface="Calibri"/>
                        </a:rPr>
                        <a:t>b</a:t>
                      </a:r>
                      <a:r>
                        <a:rPr lang="en-US" sz="900">
                          <a:effectLst/>
                          <a:latin typeface="Calibri"/>
                          <a:ea typeface="Calibri"/>
                          <a:cs typeface="Calibri"/>
                        </a:rPr>
                        <a:t>iliti</a:t>
                      </a:r>
                      <a:r>
                        <a:rPr lang="en-US" sz="900" spc="-5">
                          <a:effectLst/>
                          <a:latin typeface="Calibri"/>
                          <a:ea typeface="Calibri"/>
                          <a:cs typeface="Calibri"/>
                        </a:rPr>
                        <a:t>e</a:t>
                      </a:r>
                      <a:r>
                        <a:rPr lang="en-US" sz="900">
                          <a:effectLst/>
                          <a:latin typeface="Calibri"/>
                          <a:ea typeface="Calibri"/>
                          <a:cs typeface="Calibri"/>
                        </a:rPr>
                        <a:t>s</a:t>
                      </a:r>
                      <a:r>
                        <a:rPr lang="en-US" sz="900" spc="-65">
                          <a:effectLst/>
                          <a:latin typeface="Calibri"/>
                          <a:ea typeface="Calibri"/>
                          <a:cs typeface="Calibri"/>
                        </a:rPr>
                        <a:t> </a:t>
                      </a:r>
                      <a:r>
                        <a:rPr lang="en-US" sz="900" spc="15">
                          <a:effectLst/>
                          <a:latin typeface="Calibri"/>
                          <a:ea typeface="Calibri"/>
                          <a:cs typeface="Calibri"/>
                        </a:rPr>
                        <a:t>o</a:t>
                      </a:r>
                      <a:r>
                        <a:rPr lang="en-US" sz="900">
                          <a:effectLst/>
                          <a:latin typeface="Calibri"/>
                          <a:ea typeface="Calibri"/>
                          <a:cs typeface="Calibri"/>
                        </a:rPr>
                        <a:t>f</a:t>
                      </a:r>
                      <a:r>
                        <a:rPr lang="en-US" sz="900" spc="-10">
                          <a:effectLst/>
                          <a:latin typeface="Calibri"/>
                          <a:ea typeface="Calibri"/>
                          <a:cs typeface="Calibri"/>
                        </a:rPr>
                        <a:t> </a:t>
                      </a:r>
                      <a:r>
                        <a:rPr lang="en-US" sz="900" spc="5">
                          <a:effectLst/>
                          <a:latin typeface="Calibri"/>
                          <a:ea typeface="Calibri"/>
                          <a:cs typeface="Calibri"/>
                        </a:rPr>
                        <a:t>s</a:t>
                      </a:r>
                      <a:r>
                        <a:rPr lang="en-US" sz="900" spc="-5">
                          <a:effectLst/>
                          <a:latin typeface="Calibri"/>
                          <a:ea typeface="Calibri"/>
                          <a:cs typeface="Calibri"/>
                        </a:rPr>
                        <a:t>e</a:t>
                      </a:r>
                      <a:r>
                        <a:rPr lang="en-US" sz="900">
                          <a:effectLst/>
                          <a:latin typeface="Calibri"/>
                          <a:ea typeface="Calibri"/>
                          <a:cs typeface="Calibri"/>
                        </a:rPr>
                        <a:t>lf</a:t>
                      </a:r>
                      <a:r>
                        <a:rPr lang="en-US" sz="900" spc="-15">
                          <a:effectLst/>
                          <a:latin typeface="Calibri"/>
                          <a:ea typeface="Calibri"/>
                          <a:cs typeface="Calibri"/>
                        </a:rPr>
                        <a:t> </a:t>
                      </a:r>
                      <a:r>
                        <a:rPr lang="en-US" sz="900" spc="5">
                          <a:effectLst/>
                          <a:latin typeface="Calibri"/>
                          <a:ea typeface="Calibri"/>
                          <a:cs typeface="Calibri"/>
                        </a:rPr>
                        <a:t>an</a:t>
                      </a:r>
                      <a:r>
                        <a:rPr lang="en-US" sz="900">
                          <a:effectLst/>
                          <a:latin typeface="Calibri"/>
                          <a:ea typeface="Calibri"/>
                          <a:cs typeface="Calibri"/>
                        </a:rPr>
                        <a:t>d</a:t>
                      </a:r>
                      <a:r>
                        <a:rPr lang="en-US" sz="900" spc="-10">
                          <a:effectLst/>
                          <a:latin typeface="Calibri"/>
                          <a:ea typeface="Calibri"/>
                          <a:cs typeface="Calibri"/>
                        </a:rPr>
                        <a:t> </a:t>
                      </a:r>
                      <a:r>
                        <a:rPr lang="en-US" sz="900" spc="5">
                          <a:effectLst/>
                          <a:latin typeface="Calibri"/>
                          <a:ea typeface="Calibri"/>
                          <a:cs typeface="Calibri"/>
                        </a:rPr>
                        <a:t>o</a:t>
                      </a:r>
                      <a:r>
                        <a:rPr lang="en-US" sz="900">
                          <a:effectLst/>
                          <a:latin typeface="Calibri"/>
                          <a:ea typeface="Calibri"/>
                          <a:cs typeface="Calibri"/>
                        </a:rPr>
                        <a:t>t</a:t>
                      </a:r>
                      <a:r>
                        <a:rPr lang="en-US" sz="900" spc="5">
                          <a:effectLst/>
                          <a:latin typeface="Calibri"/>
                          <a:ea typeface="Calibri"/>
                          <a:cs typeface="Calibri"/>
                        </a:rPr>
                        <a:t>h</a:t>
                      </a:r>
                      <a:r>
                        <a:rPr lang="en-US" sz="900" spc="-5">
                          <a:effectLst/>
                          <a:latin typeface="Calibri"/>
                          <a:ea typeface="Calibri"/>
                          <a:cs typeface="Calibri"/>
                        </a:rPr>
                        <a:t>e</a:t>
                      </a:r>
                      <a:r>
                        <a:rPr lang="en-US" sz="900">
                          <a:effectLst/>
                          <a:latin typeface="Calibri"/>
                          <a:ea typeface="Calibri"/>
                          <a:cs typeface="Calibri"/>
                        </a:rPr>
                        <a:t>rs (SS0</a:t>
                      </a:r>
                      <a:r>
                        <a:rPr lang="en-US" sz="900" spc="10">
                          <a:effectLst/>
                          <a:latin typeface="Calibri"/>
                          <a:ea typeface="Calibri"/>
                          <a:cs typeface="Calibri"/>
                        </a:rPr>
                        <a:t>9</a:t>
                      </a:r>
                      <a:r>
                        <a:rPr lang="en-US" sz="900" spc="-5">
                          <a:effectLst/>
                          <a:latin typeface="Calibri"/>
                          <a:ea typeface="Calibri"/>
                          <a:cs typeface="Calibri"/>
                        </a:rPr>
                        <a:t>-</a:t>
                      </a:r>
                      <a:r>
                        <a:rPr lang="en-US" sz="900" spc="10">
                          <a:effectLst/>
                          <a:latin typeface="Calibri"/>
                          <a:ea typeface="Calibri"/>
                          <a:cs typeface="Calibri"/>
                        </a:rPr>
                        <a:t>G</a:t>
                      </a:r>
                      <a:r>
                        <a:rPr lang="en-US" sz="900">
                          <a:effectLst/>
                          <a:latin typeface="Calibri"/>
                          <a:ea typeface="Calibri"/>
                          <a:cs typeface="Calibri"/>
                        </a:rPr>
                        <a:t>R.3</a:t>
                      </a:r>
                      <a:r>
                        <a:rPr lang="en-US" sz="900" spc="5">
                          <a:effectLst/>
                          <a:latin typeface="Calibri"/>
                          <a:ea typeface="Calibri"/>
                          <a:cs typeface="Calibri"/>
                        </a:rPr>
                        <a:t>-</a:t>
                      </a:r>
                      <a:r>
                        <a:rPr lang="en-US" sz="900">
                          <a:effectLst/>
                          <a:latin typeface="Calibri"/>
                          <a:ea typeface="Calibri"/>
                          <a:cs typeface="Calibri"/>
                        </a:rPr>
                        <a:t>S.</a:t>
                      </a:r>
                      <a:r>
                        <a:rPr lang="en-US" sz="900" spc="10">
                          <a:effectLst/>
                          <a:latin typeface="Calibri"/>
                          <a:ea typeface="Calibri"/>
                          <a:cs typeface="Calibri"/>
                        </a:rPr>
                        <a:t>2</a:t>
                      </a:r>
                      <a:r>
                        <a:rPr lang="en-US" sz="900" spc="-5">
                          <a:effectLst/>
                          <a:latin typeface="Calibri"/>
                          <a:ea typeface="Calibri"/>
                          <a:cs typeface="Calibri"/>
                        </a:rPr>
                        <a:t>-G</a:t>
                      </a:r>
                      <a:r>
                        <a:rPr lang="en-US" sz="900">
                          <a:effectLst/>
                          <a:latin typeface="Calibri"/>
                          <a:ea typeface="Calibri"/>
                          <a:cs typeface="Calibri"/>
                        </a:rPr>
                        <a:t>L</a:t>
                      </a:r>
                      <a:r>
                        <a:rPr lang="en-US" sz="900" spc="5">
                          <a:effectLst/>
                          <a:latin typeface="Calibri"/>
                          <a:ea typeface="Calibri"/>
                          <a:cs typeface="Calibri"/>
                        </a:rPr>
                        <a:t>E</a:t>
                      </a:r>
                      <a:r>
                        <a:rPr lang="en-US" sz="900">
                          <a:effectLst/>
                          <a:latin typeface="Calibri"/>
                          <a:ea typeface="Calibri"/>
                          <a:cs typeface="Calibri"/>
                        </a:rPr>
                        <a:t>.</a:t>
                      </a:r>
                      <a:r>
                        <a:rPr lang="en-US" sz="900" spc="10">
                          <a:effectLst/>
                          <a:latin typeface="Calibri"/>
                          <a:ea typeface="Calibri"/>
                          <a:cs typeface="Calibri"/>
                        </a:rPr>
                        <a:t>1</a:t>
                      </a:r>
                      <a:r>
                        <a:rPr lang="en-US" sz="900" spc="-5">
                          <a:effectLst/>
                          <a:latin typeface="Calibri"/>
                          <a:ea typeface="Calibri"/>
                          <a:cs typeface="Calibri"/>
                        </a:rPr>
                        <a:t>-</a:t>
                      </a:r>
                      <a:r>
                        <a:rPr lang="en-US" sz="900" spc="5">
                          <a:effectLst/>
                          <a:latin typeface="Calibri"/>
                          <a:ea typeface="Calibri"/>
                          <a:cs typeface="Calibri"/>
                        </a:rPr>
                        <a:t>E</a:t>
                      </a:r>
                      <a:r>
                        <a:rPr lang="en-US" sz="900">
                          <a:effectLst/>
                          <a:latin typeface="Calibri"/>
                          <a:ea typeface="Calibri"/>
                          <a:cs typeface="Calibri"/>
                        </a:rPr>
                        <a:t>O.</a:t>
                      </a:r>
                      <a:r>
                        <a:rPr lang="en-US" sz="900" spc="5">
                          <a:effectLst/>
                          <a:latin typeface="Calibri"/>
                          <a:ea typeface="Calibri"/>
                          <a:cs typeface="Calibri"/>
                        </a:rPr>
                        <a:t>d</a:t>
                      </a:r>
                      <a:r>
                        <a:rPr lang="en-US" sz="900">
                          <a:effectLst/>
                          <a:latin typeface="Calibri"/>
                          <a:ea typeface="Calibri"/>
                          <a:cs typeface="Calibri"/>
                        </a:rPr>
                        <a:t>)</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15"/>
                        </a:spcBef>
                        <a:spcAft>
                          <a:spcPts val="0"/>
                        </a:spcAft>
                      </a:pPr>
                      <a:r>
                        <a:rPr lang="en-US" sz="500" dirty="0">
                          <a:effectLst/>
                          <a:latin typeface="Calibri"/>
                          <a:ea typeface="Calibri"/>
                          <a:cs typeface="Times New Roman"/>
                        </a:rPr>
                        <a:t> </a:t>
                      </a:r>
                      <a:endParaRPr lang="en-US" sz="1000" dirty="0">
                        <a:effectLst/>
                        <a:latin typeface="Calibri"/>
                        <a:ea typeface="Calibri"/>
                        <a:cs typeface="Times New Roman"/>
                      </a:endParaRPr>
                    </a:p>
                    <a:p>
                      <a:pPr marL="252095" marR="73660" indent="-182880">
                        <a:lnSpc>
                          <a:spcPct val="115000"/>
                        </a:lnSpc>
                        <a:spcBef>
                          <a:spcPts val="0"/>
                        </a:spcBef>
                        <a:spcAft>
                          <a:spcPts val="0"/>
                        </a:spcAft>
                      </a:pPr>
                      <a:r>
                        <a:rPr lang="en-US" sz="900" dirty="0">
                          <a:effectLst/>
                          <a:latin typeface="Calibri"/>
                          <a:ea typeface="Calibri"/>
                          <a:cs typeface="Calibri"/>
                        </a:rPr>
                        <a:t>W</a:t>
                      </a:r>
                      <a:r>
                        <a:rPr lang="en-US" sz="900" spc="5" dirty="0">
                          <a:effectLst/>
                          <a:latin typeface="Calibri"/>
                          <a:ea typeface="Calibri"/>
                          <a:cs typeface="Calibri"/>
                        </a:rPr>
                        <a:t>ha</a:t>
                      </a:r>
                      <a:r>
                        <a:rPr lang="en-US" sz="900" dirty="0">
                          <a:effectLst/>
                          <a:latin typeface="Calibri"/>
                          <a:ea typeface="Calibri"/>
                          <a:cs typeface="Calibri"/>
                        </a:rPr>
                        <a:t>t</a:t>
                      </a:r>
                      <a:r>
                        <a:rPr lang="en-US" sz="900" spc="-15" dirty="0">
                          <a:effectLst/>
                          <a:latin typeface="Calibri"/>
                          <a:ea typeface="Calibri"/>
                          <a:cs typeface="Calibri"/>
                        </a:rPr>
                        <a:t> </a:t>
                      </a:r>
                      <a:r>
                        <a:rPr lang="en-US" sz="900" spc="5" dirty="0">
                          <a:effectLst/>
                          <a:latin typeface="Calibri"/>
                          <a:ea typeface="Calibri"/>
                          <a:cs typeface="Calibri"/>
                        </a:rPr>
                        <a:t>a</a:t>
                      </a:r>
                      <a:r>
                        <a:rPr lang="en-US" sz="900" dirty="0">
                          <a:effectLst/>
                          <a:latin typeface="Calibri"/>
                          <a:ea typeface="Calibri"/>
                          <a:cs typeface="Calibri"/>
                        </a:rPr>
                        <a:t>re</a:t>
                      </a:r>
                      <a:r>
                        <a:rPr lang="en-US" sz="900" spc="-15" dirty="0">
                          <a:effectLst/>
                          <a:latin typeface="Calibri"/>
                          <a:ea typeface="Calibri"/>
                          <a:cs typeface="Calibri"/>
                        </a:rPr>
                        <a:t> </a:t>
                      </a:r>
                      <a:r>
                        <a:rPr lang="en-US" sz="900" spc="-5" dirty="0">
                          <a:effectLst/>
                          <a:latin typeface="Calibri"/>
                          <a:ea typeface="Calibri"/>
                          <a:cs typeface="Calibri"/>
                        </a:rPr>
                        <a:t>e</a:t>
                      </a:r>
                      <a:r>
                        <a:rPr lang="en-US" sz="900" dirty="0">
                          <a:effectLst/>
                          <a:latin typeface="Calibri"/>
                          <a:ea typeface="Calibri"/>
                          <a:cs typeface="Calibri"/>
                        </a:rPr>
                        <a:t>x</a:t>
                      </a:r>
                      <a:r>
                        <a:rPr lang="en-US" sz="900" spc="5" dirty="0">
                          <a:effectLst/>
                          <a:latin typeface="Calibri"/>
                          <a:ea typeface="Calibri"/>
                          <a:cs typeface="Calibri"/>
                        </a:rPr>
                        <a:t>a</a:t>
                      </a:r>
                      <a:r>
                        <a:rPr lang="en-US" sz="900" spc="-5" dirty="0">
                          <a:effectLst/>
                          <a:latin typeface="Calibri"/>
                          <a:ea typeface="Calibri"/>
                          <a:cs typeface="Calibri"/>
                        </a:rPr>
                        <a:t>m</a:t>
                      </a:r>
                      <a:r>
                        <a:rPr lang="en-US" sz="900" spc="5" dirty="0">
                          <a:effectLst/>
                          <a:latin typeface="Calibri"/>
                          <a:ea typeface="Calibri"/>
                          <a:cs typeface="Calibri"/>
                        </a:rPr>
                        <a:t>p</a:t>
                      </a:r>
                      <a:r>
                        <a:rPr lang="en-US" sz="900" dirty="0">
                          <a:effectLst/>
                          <a:latin typeface="Calibri"/>
                          <a:ea typeface="Calibri"/>
                          <a:cs typeface="Calibri"/>
                        </a:rPr>
                        <a:t>l</a:t>
                      </a:r>
                      <a:r>
                        <a:rPr lang="en-US" sz="900" spc="10" dirty="0">
                          <a:effectLst/>
                          <a:latin typeface="Calibri"/>
                          <a:ea typeface="Calibri"/>
                          <a:cs typeface="Calibri"/>
                        </a:rPr>
                        <a:t>e</a:t>
                      </a:r>
                      <a:r>
                        <a:rPr lang="en-US" sz="900" dirty="0">
                          <a:effectLst/>
                          <a:latin typeface="Calibri"/>
                          <a:ea typeface="Calibri"/>
                          <a:cs typeface="Calibri"/>
                        </a:rPr>
                        <a:t>s</a:t>
                      </a:r>
                      <a:r>
                        <a:rPr lang="en-US" sz="900" spc="-45" dirty="0">
                          <a:effectLst/>
                          <a:latin typeface="Calibri"/>
                          <a:ea typeface="Calibri"/>
                          <a:cs typeface="Calibri"/>
                        </a:rPr>
                        <a:t> </a:t>
                      </a:r>
                      <a:r>
                        <a:rPr lang="en-US" sz="900" spc="5" dirty="0">
                          <a:effectLst/>
                          <a:latin typeface="Calibri"/>
                          <a:ea typeface="Calibri"/>
                          <a:cs typeface="Calibri"/>
                        </a:rPr>
                        <a:t>o</a:t>
                      </a:r>
                      <a:r>
                        <a:rPr lang="en-US" sz="900" dirty="0">
                          <a:effectLst/>
                          <a:latin typeface="Calibri"/>
                          <a:ea typeface="Calibri"/>
                          <a:cs typeface="Calibri"/>
                        </a:rPr>
                        <a:t>f</a:t>
                      </a:r>
                      <a:r>
                        <a:rPr lang="en-US" sz="900" spc="-10" dirty="0">
                          <a:effectLst/>
                          <a:latin typeface="Calibri"/>
                          <a:ea typeface="Calibri"/>
                          <a:cs typeface="Calibri"/>
                        </a:rPr>
                        <a:t> </a:t>
                      </a:r>
                      <a:r>
                        <a:rPr lang="en-US" sz="900" spc="10" dirty="0">
                          <a:effectLst/>
                          <a:latin typeface="Calibri"/>
                          <a:ea typeface="Calibri"/>
                          <a:cs typeface="Calibri"/>
                        </a:rPr>
                        <a:t>g</a:t>
                      </a:r>
                      <a:r>
                        <a:rPr lang="en-US" sz="900" spc="-5" dirty="0">
                          <a:effectLst/>
                          <a:latin typeface="Calibri"/>
                          <a:ea typeface="Calibri"/>
                          <a:cs typeface="Calibri"/>
                        </a:rPr>
                        <a:t>e</a:t>
                      </a:r>
                      <a:r>
                        <a:rPr lang="en-US" sz="900" spc="5" dirty="0">
                          <a:effectLst/>
                          <a:latin typeface="Calibri"/>
                          <a:ea typeface="Calibri"/>
                          <a:cs typeface="Calibri"/>
                        </a:rPr>
                        <a:t>o</a:t>
                      </a:r>
                      <a:r>
                        <a:rPr lang="en-US" sz="900" dirty="0">
                          <a:effectLst/>
                          <a:latin typeface="Calibri"/>
                          <a:ea typeface="Calibri"/>
                          <a:cs typeface="Calibri"/>
                        </a:rPr>
                        <a:t>gr</a:t>
                      </a:r>
                      <a:r>
                        <a:rPr lang="en-US" sz="900" spc="15" dirty="0">
                          <a:effectLst/>
                          <a:latin typeface="Calibri"/>
                          <a:ea typeface="Calibri"/>
                          <a:cs typeface="Calibri"/>
                        </a:rPr>
                        <a:t>a</a:t>
                      </a:r>
                      <a:r>
                        <a:rPr lang="en-US" sz="900" spc="5" dirty="0">
                          <a:effectLst/>
                          <a:latin typeface="Calibri"/>
                          <a:ea typeface="Calibri"/>
                          <a:cs typeface="Calibri"/>
                        </a:rPr>
                        <a:t>ph</a:t>
                      </a:r>
                      <a:r>
                        <a:rPr lang="en-US" sz="900" dirty="0">
                          <a:effectLst/>
                          <a:latin typeface="Calibri"/>
                          <a:ea typeface="Calibri"/>
                          <a:cs typeface="Calibri"/>
                        </a:rPr>
                        <a:t>ic</a:t>
                      </a:r>
                      <a:r>
                        <a:rPr lang="en-US" sz="900" spc="-45" dirty="0">
                          <a:effectLst/>
                          <a:latin typeface="Calibri"/>
                          <a:ea typeface="Calibri"/>
                          <a:cs typeface="Calibri"/>
                        </a:rPr>
                        <a:t> </a:t>
                      </a:r>
                      <a:r>
                        <a:rPr lang="en-US" sz="900" spc="5" dirty="0">
                          <a:effectLst/>
                          <a:latin typeface="Calibri"/>
                          <a:ea typeface="Calibri"/>
                          <a:cs typeface="Calibri"/>
                        </a:rPr>
                        <a:t>p</a:t>
                      </a:r>
                      <a:r>
                        <a:rPr lang="en-US" sz="900" dirty="0">
                          <a:effectLst/>
                          <a:latin typeface="Calibri"/>
                          <a:ea typeface="Calibri"/>
                          <a:cs typeface="Calibri"/>
                        </a:rPr>
                        <a:t>r</a:t>
                      </a:r>
                      <a:r>
                        <a:rPr lang="en-US" sz="900" spc="5" dirty="0">
                          <a:effectLst/>
                          <a:latin typeface="Calibri"/>
                          <a:ea typeface="Calibri"/>
                          <a:cs typeface="Calibri"/>
                        </a:rPr>
                        <a:t>ob</a:t>
                      </a:r>
                      <a:r>
                        <a:rPr lang="en-US" sz="900" dirty="0">
                          <a:effectLst/>
                          <a:latin typeface="Calibri"/>
                          <a:ea typeface="Calibri"/>
                          <a:cs typeface="Calibri"/>
                        </a:rPr>
                        <a:t>l</a:t>
                      </a:r>
                      <a:r>
                        <a:rPr lang="en-US" sz="900" spc="-5" dirty="0">
                          <a:effectLst/>
                          <a:latin typeface="Calibri"/>
                          <a:ea typeface="Calibri"/>
                          <a:cs typeface="Calibri"/>
                        </a:rPr>
                        <a:t>em</a:t>
                      </a:r>
                      <a:r>
                        <a:rPr lang="en-US" sz="900" dirty="0">
                          <a:effectLst/>
                          <a:latin typeface="Calibri"/>
                          <a:ea typeface="Calibri"/>
                          <a:cs typeface="Calibri"/>
                        </a:rPr>
                        <a:t>s</a:t>
                      </a:r>
                      <a:r>
                        <a:rPr lang="en-US" sz="900" spc="-40"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a:t>
                      </a:r>
                      <a:r>
                        <a:rPr lang="en-US" sz="900" dirty="0">
                          <a:effectLst/>
                          <a:latin typeface="Calibri"/>
                          <a:ea typeface="Calibri"/>
                          <a:cs typeface="Calibri"/>
                        </a:rPr>
                        <a:t>t</a:t>
                      </a:r>
                      <a:r>
                        <a:rPr lang="en-US" sz="900" spc="-10" dirty="0">
                          <a:effectLst/>
                          <a:latin typeface="Calibri"/>
                          <a:ea typeface="Calibri"/>
                          <a:cs typeface="Calibri"/>
                        </a:rPr>
                        <a:t> </a:t>
                      </a:r>
                      <a:r>
                        <a:rPr lang="en-US" sz="900" spc="-5" dirty="0">
                          <a:effectLst/>
                          <a:latin typeface="Calibri"/>
                          <a:ea typeface="Calibri"/>
                          <a:cs typeface="Calibri"/>
                        </a:rPr>
                        <a:t>w</a:t>
                      </a:r>
                      <a:r>
                        <a:rPr lang="en-US" sz="900" dirty="0">
                          <a:effectLst/>
                          <a:latin typeface="Calibri"/>
                          <a:ea typeface="Calibri"/>
                          <a:cs typeface="Calibri"/>
                        </a:rPr>
                        <a:t>e</a:t>
                      </a:r>
                      <a:r>
                        <a:rPr lang="en-US" sz="900" spc="-10"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a</a:t>
                      </a:r>
                      <a:r>
                        <a:rPr lang="en-US" sz="900" dirty="0">
                          <a:effectLst/>
                          <a:latin typeface="Calibri"/>
                          <a:ea typeface="Calibri"/>
                          <a:cs typeface="Calibri"/>
                        </a:rPr>
                        <a:t>n </a:t>
                      </a:r>
                      <a:r>
                        <a:rPr lang="en-US" sz="900" spc="-5" dirty="0">
                          <a:effectLst/>
                          <a:latin typeface="Calibri"/>
                          <a:ea typeface="Calibri"/>
                          <a:cs typeface="Calibri"/>
                        </a:rPr>
                        <a:t>s</a:t>
                      </a:r>
                      <a:r>
                        <a:rPr lang="en-US" sz="900" spc="5" dirty="0">
                          <a:effectLst/>
                          <a:latin typeface="Calibri"/>
                          <a:ea typeface="Calibri"/>
                          <a:cs typeface="Calibri"/>
                        </a:rPr>
                        <a:t>o</a:t>
                      </a:r>
                      <a:r>
                        <a:rPr lang="en-US" sz="900" dirty="0">
                          <a:effectLst/>
                          <a:latin typeface="Calibri"/>
                          <a:ea typeface="Calibri"/>
                          <a:cs typeface="Calibri"/>
                        </a:rPr>
                        <a:t>l</a:t>
                      </a:r>
                      <a:r>
                        <a:rPr lang="en-US" sz="900" spc="5" dirty="0">
                          <a:effectLst/>
                          <a:latin typeface="Calibri"/>
                          <a:ea typeface="Calibri"/>
                          <a:cs typeface="Calibri"/>
                        </a:rPr>
                        <a:t>v</a:t>
                      </a:r>
                      <a:r>
                        <a:rPr lang="en-US" sz="900" dirty="0">
                          <a:effectLst/>
                          <a:latin typeface="Calibri"/>
                          <a:ea typeface="Calibri"/>
                          <a:cs typeface="Calibri"/>
                        </a:rPr>
                        <a:t>e</a:t>
                      </a:r>
                      <a:r>
                        <a:rPr lang="en-US" sz="900" spc="-20" dirty="0">
                          <a:effectLst/>
                          <a:latin typeface="Calibri"/>
                          <a:ea typeface="Calibri"/>
                          <a:cs typeface="Calibri"/>
                        </a:rPr>
                        <a:t> </a:t>
                      </a:r>
                      <a:r>
                        <a:rPr lang="en-US" sz="900" spc="5" dirty="0">
                          <a:effectLst/>
                          <a:latin typeface="Calibri"/>
                          <a:ea typeface="Calibri"/>
                          <a:cs typeface="Calibri"/>
                        </a:rPr>
                        <a:t>a</a:t>
                      </a:r>
                      <a:r>
                        <a:rPr lang="en-US" sz="900" dirty="0">
                          <a:effectLst/>
                          <a:latin typeface="Calibri"/>
                          <a:ea typeface="Calibri"/>
                          <a:cs typeface="Calibri"/>
                        </a:rPr>
                        <a:t>s</a:t>
                      </a:r>
                      <a:r>
                        <a:rPr lang="en-US" sz="900" spc="-15" dirty="0">
                          <a:effectLst/>
                          <a:latin typeface="Calibri"/>
                          <a:ea typeface="Calibri"/>
                          <a:cs typeface="Calibri"/>
                        </a:rPr>
                        <a:t> </a:t>
                      </a:r>
                      <a:r>
                        <a:rPr lang="en-US" sz="900" dirty="0">
                          <a:effectLst/>
                          <a:latin typeface="Calibri"/>
                          <a:ea typeface="Calibri"/>
                          <a:cs typeface="Calibri"/>
                        </a:rPr>
                        <a:t>r</a:t>
                      </a:r>
                      <a:r>
                        <a:rPr lang="en-US" sz="900" spc="10" dirty="0">
                          <a:effectLst/>
                          <a:latin typeface="Calibri"/>
                          <a:ea typeface="Calibri"/>
                          <a:cs typeface="Calibri"/>
                        </a:rPr>
                        <a:t>e</a:t>
                      </a:r>
                      <a:r>
                        <a:rPr lang="en-US" sz="900" spc="-5" dirty="0">
                          <a:effectLst/>
                          <a:latin typeface="Calibri"/>
                          <a:ea typeface="Calibri"/>
                          <a:cs typeface="Calibri"/>
                        </a:rPr>
                        <a:t>s</a:t>
                      </a:r>
                      <a:r>
                        <a:rPr lang="en-US" sz="900" spc="5" dirty="0">
                          <a:effectLst/>
                          <a:latin typeface="Calibri"/>
                          <a:ea typeface="Calibri"/>
                          <a:cs typeface="Calibri"/>
                        </a:rPr>
                        <a:t>p</a:t>
                      </a:r>
                      <a:r>
                        <a:rPr lang="en-US" sz="900" dirty="0">
                          <a:effectLst/>
                          <a:latin typeface="Calibri"/>
                          <a:ea typeface="Calibri"/>
                          <a:cs typeface="Calibri"/>
                        </a:rPr>
                        <a:t>o</a:t>
                      </a:r>
                      <a:r>
                        <a:rPr lang="en-US" sz="900" spc="5" dirty="0">
                          <a:effectLst/>
                          <a:latin typeface="Calibri"/>
                          <a:ea typeface="Calibri"/>
                          <a:cs typeface="Calibri"/>
                        </a:rPr>
                        <a:t>n</a:t>
                      </a:r>
                      <a:r>
                        <a:rPr lang="en-US" sz="900" spc="-5" dirty="0">
                          <a:effectLst/>
                          <a:latin typeface="Calibri"/>
                          <a:ea typeface="Calibri"/>
                          <a:cs typeface="Calibri"/>
                        </a:rPr>
                        <a:t>s</a:t>
                      </a:r>
                      <a:r>
                        <a:rPr lang="en-US" sz="900" dirty="0">
                          <a:effectLst/>
                          <a:latin typeface="Calibri"/>
                          <a:ea typeface="Calibri"/>
                          <a:cs typeface="Calibri"/>
                        </a:rPr>
                        <a:t>i</a:t>
                      </a:r>
                      <a:r>
                        <a:rPr lang="en-US" sz="900" spc="5" dirty="0">
                          <a:effectLst/>
                          <a:latin typeface="Calibri"/>
                          <a:ea typeface="Calibri"/>
                          <a:cs typeface="Calibri"/>
                        </a:rPr>
                        <a:t>b</a:t>
                      </a:r>
                      <a:r>
                        <a:rPr lang="en-US" sz="900" spc="10" dirty="0">
                          <a:effectLst/>
                          <a:latin typeface="Calibri"/>
                          <a:ea typeface="Calibri"/>
                          <a:cs typeface="Calibri"/>
                        </a:rPr>
                        <a:t>l</a:t>
                      </a:r>
                      <a:r>
                        <a:rPr lang="en-US" sz="900" dirty="0">
                          <a:effectLst/>
                          <a:latin typeface="Calibri"/>
                          <a:ea typeface="Calibri"/>
                          <a:cs typeface="Calibri"/>
                        </a:rPr>
                        <a:t>e</a:t>
                      </a:r>
                      <a:r>
                        <a:rPr lang="en-US" sz="900" spc="-45" dirty="0">
                          <a:effectLst/>
                          <a:latin typeface="Calibri"/>
                          <a:ea typeface="Calibri"/>
                          <a:cs typeface="Calibri"/>
                        </a:rPr>
                        <a:t> </a:t>
                      </a:r>
                      <a:r>
                        <a:rPr lang="en-US" sz="900" spc="10" dirty="0">
                          <a:effectLst/>
                          <a:latin typeface="Calibri"/>
                          <a:ea typeface="Calibri"/>
                          <a:cs typeface="Calibri"/>
                        </a:rPr>
                        <a:t>m</a:t>
                      </a:r>
                      <a:r>
                        <a:rPr lang="en-US" sz="900" spc="-5" dirty="0">
                          <a:effectLst/>
                          <a:latin typeface="Calibri"/>
                          <a:ea typeface="Calibri"/>
                          <a:cs typeface="Calibri"/>
                        </a:rPr>
                        <a:t>em</a:t>
                      </a:r>
                      <a:r>
                        <a:rPr lang="en-US" sz="900" spc="5" dirty="0">
                          <a:effectLst/>
                          <a:latin typeface="Calibri"/>
                          <a:ea typeface="Calibri"/>
                          <a:cs typeface="Calibri"/>
                        </a:rPr>
                        <a:t>b</a:t>
                      </a:r>
                      <a:r>
                        <a:rPr lang="en-US" sz="900" spc="-5" dirty="0">
                          <a:effectLst/>
                          <a:latin typeface="Calibri"/>
                          <a:ea typeface="Calibri"/>
                          <a:cs typeface="Calibri"/>
                        </a:rPr>
                        <a:t>e</a:t>
                      </a:r>
                      <a:r>
                        <a:rPr lang="en-US" sz="900" spc="10" dirty="0">
                          <a:effectLst/>
                          <a:latin typeface="Calibri"/>
                          <a:ea typeface="Calibri"/>
                          <a:cs typeface="Calibri"/>
                        </a:rPr>
                        <a:t>r</a:t>
                      </a:r>
                      <a:r>
                        <a:rPr lang="en-US" sz="900" dirty="0">
                          <a:effectLst/>
                          <a:latin typeface="Calibri"/>
                          <a:ea typeface="Calibri"/>
                          <a:cs typeface="Calibri"/>
                        </a:rPr>
                        <a:t>s</a:t>
                      </a:r>
                      <a:r>
                        <a:rPr lang="en-US" sz="900" spc="-30" dirty="0">
                          <a:effectLst/>
                          <a:latin typeface="Calibri"/>
                          <a:ea typeface="Calibri"/>
                          <a:cs typeface="Calibri"/>
                        </a:rPr>
                        <a:t> </a:t>
                      </a:r>
                      <a:r>
                        <a:rPr lang="en-US" sz="900" dirty="0">
                          <a:effectLst/>
                          <a:latin typeface="Calibri"/>
                          <a:ea typeface="Calibri"/>
                          <a:cs typeface="Calibri"/>
                        </a:rPr>
                        <a:t>in</a:t>
                      </a:r>
                      <a:r>
                        <a:rPr lang="en-US" sz="900" spc="-5" dirty="0">
                          <a:effectLst/>
                          <a:latin typeface="Calibri"/>
                          <a:ea typeface="Calibri"/>
                          <a:cs typeface="Calibri"/>
                        </a:rPr>
                        <a:t> </a:t>
                      </a:r>
                      <a:r>
                        <a:rPr lang="en-US" sz="900" dirty="0">
                          <a:effectLst/>
                          <a:latin typeface="Calibri"/>
                          <a:ea typeface="Calibri"/>
                          <a:cs typeface="Calibri"/>
                        </a:rPr>
                        <a:t>(</a:t>
                      </a:r>
                      <a:r>
                        <a:rPr lang="en-US" sz="900" spc="5" dirty="0">
                          <a:effectLst/>
                          <a:latin typeface="Calibri"/>
                          <a:ea typeface="Calibri"/>
                          <a:cs typeface="Calibri"/>
                        </a:rPr>
                        <a:t>ou</a:t>
                      </a:r>
                      <a:r>
                        <a:rPr lang="en-US" sz="900" dirty="0">
                          <a:effectLst/>
                          <a:latin typeface="Calibri"/>
                          <a:ea typeface="Calibri"/>
                          <a:cs typeface="Calibri"/>
                        </a:rPr>
                        <a:t>r)</a:t>
                      </a:r>
                      <a:r>
                        <a:rPr lang="en-US" sz="900" spc="-20"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o</a:t>
                      </a:r>
                      <a:r>
                        <a:rPr lang="en-US" sz="900" spc="-5" dirty="0">
                          <a:effectLst/>
                          <a:latin typeface="Calibri"/>
                          <a:ea typeface="Calibri"/>
                          <a:cs typeface="Calibri"/>
                        </a:rPr>
                        <a:t>mm</a:t>
                      </a:r>
                      <a:r>
                        <a:rPr lang="en-US" sz="900" spc="5" dirty="0">
                          <a:effectLst/>
                          <a:latin typeface="Calibri"/>
                          <a:ea typeface="Calibri"/>
                          <a:cs typeface="Calibri"/>
                        </a:rPr>
                        <a:t>un</a:t>
                      </a:r>
                      <a:r>
                        <a:rPr lang="en-US" sz="900" dirty="0">
                          <a:effectLst/>
                          <a:latin typeface="Calibri"/>
                          <a:ea typeface="Calibri"/>
                          <a:cs typeface="Calibri"/>
                        </a:rPr>
                        <a:t>it</a:t>
                      </a:r>
                      <a:r>
                        <a:rPr lang="en-US" sz="900" spc="5" dirty="0">
                          <a:effectLst/>
                          <a:latin typeface="Calibri"/>
                          <a:ea typeface="Calibri"/>
                          <a:cs typeface="Calibri"/>
                        </a:rPr>
                        <a:t>y?</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15"/>
                        </a:spcBef>
                        <a:spcAft>
                          <a:spcPts val="0"/>
                        </a:spcAft>
                      </a:pPr>
                      <a:r>
                        <a:rPr lang="en-US" sz="500">
                          <a:effectLst/>
                          <a:latin typeface="Calibri"/>
                          <a:ea typeface="Calibri"/>
                          <a:cs typeface="Times New Roman"/>
                        </a:rPr>
                        <a:t> </a:t>
                      </a:r>
                      <a:endParaRPr lang="en-US" sz="1000">
                        <a:effectLst/>
                        <a:latin typeface="Calibri"/>
                        <a:ea typeface="Calibri"/>
                        <a:cs typeface="Times New Roman"/>
                      </a:endParaRPr>
                    </a:p>
                    <a:p>
                      <a:pPr marL="252095" marR="445770" indent="-182880">
                        <a:lnSpc>
                          <a:spcPct val="115000"/>
                        </a:lnSpc>
                        <a:spcBef>
                          <a:spcPts val="0"/>
                        </a:spcBef>
                        <a:spcAft>
                          <a:spcPts val="0"/>
                        </a:spcAft>
                      </a:pPr>
                      <a:r>
                        <a:rPr lang="en-US" sz="900">
                          <a:effectLst/>
                          <a:latin typeface="Calibri"/>
                          <a:ea typeface="Calibri"/>
                          <a:cs typeface="Calibri"/>
                        </a:rPr>
                        <a:t>W</a:t>
                      </a:r>
                      <a:r>
                        <a:rPr lang="en-US" sz="900" spc="5">
                          <a:effectLst/>
                          <a:latin typeface="Calibri"/>
                          <a:ea typeface="Calibri"/>
                          <a:cs typeface="Calibri"/>
                        </a:rPr>
                        <a:t>ha</a:t>
                      </a:r>
                      <a:r>
                        <a:rPr lang="en-US" sz="900">
                          <a:effectLst/>
                          <a:latin typeface="Calibri"/>
                          <a:ea typeface="Calibri"/>
                          <a:cs typeface="Calibri"/>
                        </a:rPr>
                        <a:t>t</a:t>
                      </a:r>
                      <a:r>
                        <a:rPr lang="en-US" sz="900" spc="-15">
                          <a:effectLst/>
                          <a:latin typeface="Calibri"/>
                          <a:ea typeface="Calibri"/>
                          <a:cs typeface="Calibri"/>
                        </a:rPr>
                        <a:t> </a:t>
                      </a:r>
                      <a:r>
                        <a:rPr lang="en-US" sz="900" spc="5">
                          <a:effectLst/>
                          <a:latin typeface="Calibri"/>
                          <a:ea typeface="Calibri"/>
                          <a:cs typeface="Calibri"/>
                        </a:rPr>
                        <a:t>a</a:t>
                      </a:r>
                      <a:r>
                        <a:rPr lang="en-US" sz="900">
                          <a:effectLst/>
                          <a:latin typeface="Calibri"/>
                          <a:ea typeface="Calibri"/>
                          <a:cs typeface="Calibri"/>
                        </a:rPr>
                        <a:t>re</a:t>
                      </a:r>
                      <a:r>
                        <a:rPr lang="en-US" sz="900" spc="-15">
                          <a:effectLst/>
                          <a:latin typeface="Calibri"/>
                          <a:ea typeface="Calibri"/>
                          <a:cs typeface="Calibri"/>
                        </a:rPr>
                        <a:t> </a:t>
                      </a:r>
                      <a:r>
                        <a:rPr lang="en-US" sz="900" spc="-5">
                          <a:effectLst/>
                          <a:latin typeface="Calibri"/>
                          <a:ea typeface="Calibri"/>
                          <a:cs typeface="Calibri"/>
                        </a:rPr>
                        <a:t>s</a:t>
                      </a:r>
                      <a:r>
                        <a:rPr lang="en-US" sz="900" spc="5">
                          <a:effectLst/>
                          <a:latin typeface="Calibri"/>
                          <a:ea typeface="Calibri"/>
                          <a:cs typeface="Calibri"/>
                        </a:rPr>
                        <a:t>o</a:t>
                      </a:r>
                      <a:r>
                        <a:rPr lang="en-US" sz="900" spc="-5">
                          <a:effectLst/>
                          <a:latin typeface="Calibri"/>
                          <a:ea typeface="Calibri"/>
                          <a:cs typeface="Calibri"/>
                        </a:rPr>
                        <a:t>m</a:t>
                      </a:r>
                      <a:r>
                        <a:rPr lang="en-US" sz="900">
                          <a:effectLst/>
                          <a:latin typeface="Calibri"/>
                          <a:ea typeface="Calibri"/>
                          <a:cs typeface="Calibri"/>
                        </a:rPr>
                        <a:t>e</a:t>
                      </a:r>
                      <a:r>
                        <a:rPr lang="en-US" sz="900" spc="-10">
                          <a:effectLst/>
                          <a:latin typeface="Calibri"/>
                          <a:ea typeface="Calibri"/>
                          <a:cs typeface="Calibri"/>
                        </a:rPr>
                        <a:t> </a:t>
                      </a:r>
                      <a:r>
                        <a:rPr lang="en-US" sz="900" spc="-5">
                          <a:effectLst/>
                          <a:latin typeface="Calibri"/>
                          <a:ea typeface="Calibri"/>
                          <a:cs typeface="Calibri"/>
                        </a:rPr>
                        <a:t>w</a:t>
                      </a:r>
                      <a:r>
                        <a:rPr lang="en-US" sz="900" spc="5">
                          <a:effectLst/>
                          <a:latin typeface="Calibri"/>
                          <a:ea typeface="Calibri"/>
                          <a:cs typeface="Calibri"/>
                        </a:rPr>
                        <a:t>ay</a:t>
                      </a:r>
                      <a:r>
                        <a:rPr lang="en-US" sz="900">
                          <a:effectLst/>
                          <a:latin typeface="Calibri"/>
                          <a:ea typeface="Calibri"/>
                          <a:cs typeface="Calibri"/>
                        </a:rPr>
                        <a:t>s</a:t>
                      </a:r>
                      <a:r>
                        <a:rPr lang="en-US" sz="900" spc="-25">
                          <a:effectLst/>
                          <a:latin typeface="Calibri"/>
                          <a:ea typeface="Calibri"/>
                          <a:cs typeface="Calibri"/>
                        </a:rPr>
                        <a:t> </a:t>
                      </a:r>
                      <a:r>
                        <a:rPr lang="en-US" sz="900">
                          <a:effectLst/>
                          <a:latin typeface="Calibri"/>
                          <a:ea typeface="Calibri"/>
                          <a:cs typeface="Calibri"/>
                        </a:rPr>
                        <a:t>t</a:t>
                      </a:r>
                      <a:r>
                        <a:rPr lang="en-US" sz="900" spc="5">
                          <a:effectLst/>
                          <a:latin typeface="Calibri"/>
                          <a:ea typeface="Calibri"/>
                          <a:cs typeface="Calibri"/>
                        </a:rPr>
                        <a:t>ha</a:t>
                      </a:r>
                      <a:r>
                        <a:rPr lang="en-US" sz="900">
                          <a:effectLst/>
                          <a:latin typeface="Calibri"/>
                          <a:ea typeface="Calibri"/>
                          <a:cs typeface="Calibri"/>
                        </a:rPr>
                        <a:t>t</a:t>
                      </a:r>
                      <a:r>
                        <a:rPr lang="en-US" sz="900" spc="-10">
                          <a:effectLst/>
                          <a:latin typeface="Calibri"/>
                          <a:ea typeface="Calibri"/>
                          <a:cs typeface="Calibri"/>
                        </a:rPr>
                        <a:t> </a:t>
                      </a:r>
                      <a:r>
                        <a:rPr lang="en-US" sz="900">
                          <a:effectLst/>
                          <a:latin typeface="Calibri"/>
                          <a:ea typeface="Calibri"/>
                          <a:cs typeface="Calibri"/>
                        </a:rPr>
                        <a:t>r</a:t>
                      </a:r>
                      <a:r>
                        <a:rPr lang="en-US" sz="900" spc="-5">
                          <a:effectLst/>
                          <a:latin typeface="Calibri"/>
                          <a:ea typeface="Calibri"/>
                          <a:cs typeface="Calibri"/>
                        </a:rPr>
                        <a:t>e</a:t>
                      </a:r>
                      <a:r>
                        <a:rPr lang="en-US" sz="900" spc="5">
                          <a:effectLst/>
                          <a:latin typeface="Calibri"/>
                          <a:ea typeface="Calibri"/>
                          <a:cs typeface="Calibri"/>
                        </a:rPr>
                        <a:t>sp</a:t>
                      </a:r>
                      <a:r>
                        <a:rPr lang="en-US" sz="900">
                          <a:effectLst/>
                          <a:latin typeface="Calibri"/>
                          <a:ea typeface="Calibri"/>
                          <a:cs typeface="Calibri"/>
                        </a:rPr>
                        <a:t>o</a:t>
                      </a:r>
                      <a:r>
                        <a:rPr lang="en-US" sz="900" spc="5">
                          <a:effectLst/>
                          <a:latin typeface="Calibri"/>
                          <a:ea typeface="Calibri"/>
                          <a:cs typeface="Calibri"/>
                        </a:rPr>
                        <a:t>n</a:t>
                      </a:r>
                      <a:r>
                        <a:rPr lang="en-US" sz="900" spc="-5">
                          <a:effectLst/>
                          <a:latin typeface="Calibri"/>
                          <a:ea typeface="Calibri"/>
                          <a:cs typeface="Calibri"/>
                        </a:rPr>
                        <a:t>s</a:t>
                      </a:r>
                      <a:r>
                        <a:rPr lang="en-US" sz="900">
                          <a:effectLst/>
                          <a:latin typeface="Calibri"/>
                          <a:ea typeface="Calibri"/>
                          <a:cs typeface="Calibri"/>
                        </a:rPr>
                        <a:t>i</a:t>
                      </a:r>
                      <a:r>
                        <a:rPr lang="en-US" sz="900" spc="5">
                          <a:effectLst/>
                          <a:latin typeface="Calibri"/>
                          <a:ea typeface="Calibri"/>
                          <a:cs typeface="Calibri"/>
                        </a:rPr>
                        <a:t>b</a:t>
                      </a:r>
                      <a:r>
                        <a:rPr lang="en-US" sz="900">
                          <a:effectLst/>
                          <a:latin typeface="Calibri"/>
                          <a:ea typeface="Calibri"/>
                          <a:cs typeface="Calibri"/>
                        </a:rPr>
                        <a:t>le</a:t>
                      </a:r>
                      <a:r>
                        <a:rPr lang="en-US" sz="900" spc="-45">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o</a:t>
                      </a:r>
                      <a:r>
                        <a:rPr lang="en-US" sz="900" spc="10">
                          <a:effectLst/>
                          <a:latin typeface="Calibri"/>
                          <a:ea typeface="Calibri"/>
                          <a:cs typeface="Calibri"/>
                        </a:rPr>
                        <a:t>m</a:t>
                      </a:r>
                      <a:r>
                        <a:rPr lang="en-US" sz="900" spc="-5">
                          <a:effectLst/>
                          <a:latin typeface="Calibri"/>
                          <a:ea typeface="Calibri"/>
                          <a:cs typeface="Calibri"/>
                        </a:rPr>
                        <a:t>m</a:t>
                      </a:r>
                      <a:r>
                        <a:rPr lang="en-US" sz="900" spc="5">
                          <a:effectLst/>
                          <a:latin typeface="Calibri"/>
                          <a:ea typeface="Calibri"/>
                          <a:cs typeface="Calibri"/>
                        </a:rPr>
                        <a:t>un</a:t>
                      </a:r>
                      <a:r>
                        <a:rPr lang="en-US" sz="900">
                          <a:effectLst/>
                          <a:latin typeface="Calibri"/>
                          <a:ea typeface="Calibri"/>
                          <a:cs typeface="Calibri"/>
                        </a:rPr>
                        <a:t>ity </a:t>
                      </a:r>
                      <a:r>
                        <a:rPr lang="en-US" sz="900" spc="-5">
                          <a:effectLst/>
                          <a:latin typeface="Calibri"/>
                          <a:ea typeface="Calibri"/>
                          <a:cs typeface="Calibri"/>
                        </a:rPr>
                        <a:t>m</a:t>
                      </a:r>
                      <a:r>
                        <a:rPr lang="en-US" sz="900" spc="10">
                          <a:effectLst/>
                          <a:latin typeface="Calibri"/>
                          <a:ea typeface="Calibri"/>
                          <a:cs typeface="Calibri"/>
                        </a:rPr>
                        <a:t>e</a:t>
                      </a:r>
                      <a:r>
                        <a:rPr lang="en-US" sz="900" spc="-5">
                          <a:effectLst/>
                          <a:latin typeface="Calibri"/>
                          <a:ea typeface="Calibri"/>
                          <a:cs typeface="Calibri"/>
                        </a:rPr>
                        <a:t>m</a:t>
                      </a:r>
                      <a:r>
                        <a:rPr lang="en-US" sz="900" spc="5">
                          <a:effectLst/>
                          <a:latin typeface="Calibri"/>
                          <a:ea typeface="Calibri"/>
                          <a:cs typeface="Calibri"/>
                        </a:rPr>
                        <a:t>b</a:t>
                      </a:r>
                      <a:r>
                        <a:rPr lang="en-US" sz="900" spc="-5">
                          <a:effectLst/>
                          <a:latin typeface="Calibri"/>
                          <a:ea typeface="Calibri"/>
                          <a:cs typeface="Calibri"/>
                        </a:rPr>
                        <a:t>e</a:t>
                      </a:r>
                      <a:r>
                        <a:rPr lang="en-US" sz="900" spc="15">
                          <a:effectLst/>
                          <a:latin typeface="Calibri"/>
                          <a:ea typeface="Calibri"/>
                          <a:cs typeface="Calibri"/>
                        </a:rPr>
                        <a:t>r</a:t>
                      </a:r>
                      <a:r>
                        <a:rPr lang="en-US" sz="900">
                          <a:effectLst/>
                          <a:latin typeface="Calibri"/>
                          <a:ea typeface="Calibri"/>
                          <a:cs typeface="Calibri"/>
                        </a:rPr>
                        <a:t>s</a:t>
                      </a:r>
                      <a:r>
                        <a:rPr lang="en-US" sz="900" spc="-45">
                          <a:effectLst/>
                          <a:latin typeface="Calibri"/>
                          <a:ea typeface="Calibri"/>
                          <a:cs typeface="Calibri"/>
                        </a:rPr>
                        <a:t> </a:t>
                      </a:r>
                      <a:r>
                        <a:rPr lang="en-US" sz="900" spc="-5">
                          <a:effectLst/>
                          <a:latin typeface="Calibri"/>
                          <a:ea typeface="Calibri"/>
                          <a:cs typeface="Calibri"/>
                        </a:rPr>
                        <a:t>s</a:t>
                      </a:r>
                      <a:r>
                        <a:rPr lang="en-US" sz="900" spc="5">
                          <a:effectLst/>
                          <a:latin typeface="Calibri"/>
                          <a:ea typeface="Calibri"/>
                          <a:cs typeface="Calibri"/>
                        </a:rPr>
                        <a:t>o</a:t>
                      </a:r>
                      <a:r>
                        <a:rPr lang="en-US" sz="900" spc="10">
                          <a:effectLst/>
                          <a:latin typeface="Calibri"/>
                          <a:ea typeface="Calibri"/>
                          <a:cs typeface="Calibri"/>
                        </a:rPr>
                        <a:t>l</a:t>
                      </a:r>
                      <a:r>
                        <a:rPr lang="en-US" sz="900" spc="-5">
                          <a:effectLst/>
                          <a:latin typeface="Calibri"/>
                          <a:ea typeface="Calibri"/>
                          <a:cs typeface="Calibri"/>
                        </a:rPr>
                        <a:t>v</a:t>
                      </a:r>
                      <a:r>
                        <a:rPr lang="en-US" sz="900">
                          <a:effectLst/>
                          <a:latin typeface="Calibri"/>
                          <a:ea typeface="Calibri"/>
                          <a:cs typeface="Calibri"/>
                        </a:rPr>
                        <a:t>e</a:t>
                      </a:r>
                      <a:r>
                        <a:rPr lang="en-US" sz="900" spc="-20">
                          <a:effectLst/>
                          <a:latin typeface="Calibri"/>
                          <a:ea typeface="Calibri"/>
                          <a:cs typeface="Calibri"/>
                        </a:rPr>
                        <a:t> </a:t>
                      </a:r>
                      <a:r>
                        <a:rPr lang="en-US" sz="900" spc="10">
                          <a:effectLst/>
                          <a:latin typeface="Calibri"/>
                          <a:ea typeface="Calibri"/>
                          <a:cs typeface="Calibri"/>
                        </a:rPr>
                        <a:t>g</a:t>
                      </a:r>
                      <a:r>
                        <a:rPr lang="en-US" sz="900" spc="-5">
                          <a:effectLst/>
                          <a:latin typeface="Calibri"/>
                          <a:ea typeface="Calibri"/>
                          <a:cs typeface="Calibri"/>
                        </a:rPr>
                        <a:t>e</a:t>
                      </a:r>
                      <a:r>
                        <a:rPr lang="en-US" sz="900" spc="5">
                          <a:effectLst/>
                          <a:latin typeface="Calibri"/>
                          <a:ea typeface="Calibri"/>
                          <a:cs typeface="Calibri"/>
                        </a:rPr>
                        <a:t>o</a:t>
                      </a:r>
                      <a:r>
                        <a:rPr lang="en-US" sz="900">
                          <a:effectLst/>
                          <a:latin typeface="Calibri"/>
                          <a:ea typeface="Calibri"/>
                          <a:cs typeface="Calibri"/>
                        </a:rPr>
                        <a:t>gr</a:t>
                      </a:r>
                      <a:r>
                        <a:rPr lang="en-US" sz="900" spc="5">
                          <a:effectLst/>
                          <a:latin typeface="Calibri"/>
                          <a:ea typeface="Calibri"/>
                          <a:cs typeface="Calibri"/>
                        </a:rPr>
                        <a:t>aph</a:t>
                      </a:r>
                      <a:r>
                        <a:rPr lang="en-US" sz="900">
                          <a:effectLst/>
                          <a:latin typeface="Calibri"/>
                          <a:ea typeface="Calibri"/>
                          <a:cs typeface="Calibri"/>
                        </a:rPr>
                        <a:t>ic</a:t>
                      </a:r>
                      <a:r>
                        <a:rPr lang="en-US" sz="900" spc="-45">
                          <a:effectLst/>
                          <a:latin typeface="Calibri"/>
                          <a:ea typeface="Calibri"/>
                          <a:cs typeface="Calibri"/>
                        </a:rPr>
                        <a:t> </a:t>
                      </a:r>
                      <a:r>
                        <a:rPr lang="en-US" sz="900" spc="5">
                          <a:effectLst/>
                          <a:latin typeface="Calibri"/>
                          <a:ea typeface="Calibri"/>
                          <a:cs typeface="Calibri"/>
                        </a:rPr>
                        <a:t>p</a:t>
                      </a:r>
                      <a:r>
                        <a:rPr lang="en-US" sz="900">
                          <a:effectLst/>
                          <a:latin typeface="Calibri"/>
                          <a:ea typeface="Calibri"/>
                          <a:cs typeface="Calibri"/>
                        </a:rPr>
                        <a:t>r</a:t>
                      </a:r>
                      <a:r>
                        <a:rPr lang="en-US" sz="900" spc="5">
                          <a:effectLst/>
                          <a:latin typeface="Calibri"/>
                          <a:ea typeface="Calibri"/>
                          <a:cs typeface="Calibri"/>
                        </a:rPr>
                        <a:t>ob</a:t>
                      </a:r>
                      <a:r>
                        <a:rPr lang="en-US" sz="900">
                          <a:effectLst/>
                          <a:latin typeface="Calibri"/>
                          <a:ea typeface="Calibri"/>
                          <a:cs typeface="Calibri"/>
                        </a:rPr>
                        <a:t>l</a:t>
                      </a:r>
                      <a:r>
                        <a:rPr lang="en-US" sz="900" spc="-5">
                          <a:effectLst/>
                          <a:latin typeface="Calibri"/>
                          <a:ea typeface="Calibri"/>
                          <a:cs typeface="Calibri"/>
                        </a:rPr>
                        <a:t>em</a:t>
                      </a:r>
                      <a:r>
                        <a:rPr lang="en-US" sz="900" spc="5">
                          <a:effectLst/>
                          <a:latin typeface="Calibri"/>
                          <a:ea typeface="Calibri"/>
                          <a:cs typeface="Calibri"/>
                        </a:rPr>
                        <a:t>s</a:t>
                      </a:r>
                      <a:r>
                        <a:rPr lang="en-US" sz="900">
                          <a:effectLst/>
                          <a:latin typeface="Calibri"/>
                          <a:ea typeface="Calibri"/>
                          <a:cs typeface="Calibri"/>
                        </a:rPr>
                        <a:t>?</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990">
                <a:tc>
                  <a:txBody>
                    <a:bodyPr/>
                    <a:lstStyle/>
                    <a:p>
                      <a:pPr marL="0" marR="0">
                        <a:lnSpc>
                          <a:spcPts val="550"/>
                        </a:lnSpc>
                        <a:spcBef>
                          <a:spcPts val="15"/>
                        </a:spcBef>
                        <a:spcAft>
                          <a:spcPts val="0"/>
                        </a:spcAft>
                      </a:pPr>
                      <a:r>
                        <a:rPr lang="en-US" sz="500">
                          <a:effectLst/>
                          <a:latin typeface="Calibri"/>
                          <a:ea typeface="Calibri"/>
                          <a:cs typeface="Times New Roman"/>
                        </a:rPr>
                        <a:t> </a:t>
                      </a:r>
                      <a:endParaRPr lang="en-US" sz="1000">
                        <a:effectLst/>
                        <a:latin typeface="Calibri"/>
                        <a:ea typeface="Calibri"/>
                        <a:cs typeface="Times New Roman"/>
                      </a:endParaRPr>
                    </a:p>
                    <a:p>
                      <a:pPr marL="67945" marR="122555">
                        <a:lnSpc>
                          <a:spcPct val="115000"/>
                        </a:lnSpc>
                        <a:spcBef>
                          <a:spcPts val="0"/>
                        </a:spcBef>
                        <a:spcAft>
                          <a:spcPts val="0"/>
                        </a:spcAft>
                      </a:pPr>
                      <a:r>
                        <a:rPr lang="en-US" sz="900" spc="-5">
                          <a:effectLst/>
                          <a:latin typeface="Calibri"/>
                          <a:ea typeface="Calibri"/>
                          <a:cs typeface="Calibri"/>
                        </a:rPr>
                        <a:t>C</a:t>
                      </a:r>
                      <a:r>
                        <a:rPr lang="en-US" sz="900" spc="5">
                          <a:effectLst/>
                          <a:latin typeface="Calibri"/>
                          <a:ea typeface="Calibri"/>
                          <a:cs typeface="Calibri"/>
                        </a:rPr>
                        <a:t>o</a:t>
                      </a:r>
                      <a:r>
                        <a:rPr lang="en-US" sz="900" spc="10">
                          <a:effectLst/>
                          <a:latin typeface="Calibri"/>
                          <a:ea typeface="Calibri"/>
                          <a:cs typeface="Calibri"/>
                        </a:rPr>
                        <a:t>m</a:t>
                      </a:r>
                      <a:r>
                        <a:rPr lang="en-US" sz="900" spc="-5">
                          <a:effectLst/>
                          <a:latin typeface="Calibri"/>
                          <a:ea typeface="Calibri"/>
                          <a:cs typeface="Calibri"/>
                        </a:rPr>
                        <a:t>m</a:t>
                      </a:r>
                      <a:r>
                        <a:rPr lang="en-US" sz="900" spc="5">
                          <a:effectLst/>
                          <a:latin typeface="Calibri"/>
                          <a:ea typeface="Calibri"/>
                          <a:cs typeface="Calibri"/>
                        </a:rPr>
                        <a:t>un</a:t>
                      </a:r>
                      <a:r>
                        <a:rPr lang="en-US" sz="900">
                          <a:effectLst/>
                          <a:latin typeface="Calibri"/>
                          <a:ea typeface="Calibri"/>
                          <a:cs typeface="Calibri"/>
                        </a:rPr>
                        <a:t>ity</a:t>
                      </a:r>
                      <a:r>
                        <a:rPr lang="en-US" sz="900" spc="-40">
                          <a:effectLst/>
                          <a:latin typeface="Calibri"/>
                          <a:ea typeface="Calibri"/>
                          <a:cs typeface="Calibri"/>
                        </a:rPr>
                        <a:t> </a:t>
                      </a:r>
                      <a:r>
                        <a:rPr lang="en-US" sz="900" spc="-5">
                          <a:effectLst/>
                          <a:latin typeface="Calibri"/>
                          <a:ea typeface="Calibri"/>
                          <a:cs typeface="Calibri"/>
                        </a:rPr>
                        <a:t>mem</a:t>
                      </a:r>
                      <a:r>
                        <a:rPr lang="en-US" sz="900" spc="15">
                          <a:effectLst/>
                          <a:latin typeface="Calibri"/>
                          <a:ea typeface="Calibri"/>
                          <a:cs typeface="Calibri"/>
                        </a:rPr>
                        <a:t>b</a:t>
                      </a:r>
                      <a:r>
                        <a:rPr lang="en-US" sz="900" spc="-5">
                          <a:effectLst/>
                          <a:latin typeface="Calibri"/>
                          <a:ea typeface="Calibri"/>
                          <a:cs typeface="Calibri"/>
                        </a:rPr>
                        <a:t>e</a:t>
                      </a:r>
                      <a:r>
                        <a:rPr lang="en-US" sz="900">
                          <a:effectLst/>
                          <a:latin typeface="Calibri"/>
                          <a:ea typeface="Calibri"/>
                          <a:cs typeface="Calibri"/>
                        </a:rPr>
                        <a:t>rs</a:t>
                      </a:r>
                      <a:r>
                        <a:rPr lang="en-US" sz="900" spc="-30">
                          <a:effectLst/>
                          <a:latin typeface="Calibri"/>
                          <a:ea typeface="Calibri"/>
                          <a:cs typeface="Calibri"/>
                        </a:rPr>
                        <a:t> </a:t>
                      </a:r>
                      <a:r>
                        <a:rPr lang="en-US" sz="900" spc="-5">
                          <a:effectLst/>
                          <a:latin typeface="Calibri"/>
                          <a:ea typeface="Calibri"/>
                          <a:cs typeface="Calibri"/>
                        </a:rPr>
                        <a:t>w</a:t>
                      </a:r>
                      <a:r>
                        <a:rPr lang="en-US" sz="900" spc="5">
                          <a:effectLst/>
                          <a:latin typeface="Calibri"/>
                          <a:ea typeface="Calibri"/>
                          <a:cs typeface="Calibri"/>
                        </a:rPr>
                        <a:t>h</a:t>
                      </a:r>
                      <a:r>
                        <a:rPr lang="en-US" sz="900">
                          <a:effectLst/>
                          <a:latin typeface="Calibri"/>
                          <a:ea typeface="Calibri"/>
                          <a:cs typeface="Calibri"/>
                        </a:rPr>
                        <a:t>o</a:t>
                      </a:r>
                      <a:r>
                        <a:rPr lang="en-US" sz="900" spc="-15">
                          <a:effectLst/>
                          <a:latin typeface="Calibri"/>
                          <a:ea typeface="Calibri"/>
                          <a:cs typeface="Calibri"/>
                        </a:rPr>
                        <a:t> </a:t>
                      </a:r>
                      <a:r>
                        <a:rPr lang="en-US" sz="900" spc="-5">
                          <a:effectLst/>
                          <a:latin typeface="Calibri"/>
                          <a:ea typeface="Calibri"/>
                          <a:cs typeface="Calibri"/>
                        </a:rPr>
                        <a:t>s</a:t>
                      </a:r>
                      <a:r>
                        <a:rPr lang="en-US" sz="900" spc="10">
                          <a:effectLst/>
                          <a:latin typeface="Calibri"/>
                          <a:ea typeface="Calibri"/>
                          <a:cs typeface="Calibri"/>
                        </a:rPr>
                        <a:t>e</a:t>
                      </a:r>
                      <a:r>
                        <a:rPr lang="en-US" sz="900" spc="-5">
                          <a:effectLst/>
                          <a:latin typeface="Calibri"/>
                          <a:ea typeface="Calibri"/>
                          <a:cs typeface="Calibri"/>
                        </a:rPr>
                        <a:t>e</a:t>
                      </a:r>
                      <a:r>
                        <a:rPr lang="en-US" sz="900">
                          <a:effectLst/>
                          <a:latin typeface="Calibri"/>
                          <a:ea typeface="Calibri"/>
                          <a:cs typeface="Calibri"/>
                        </a:rPr>
                        <a:t>k</a:t>
                      </a:r>
                      <a:r>
                        <a:rPr lang="en-US" sz="900" spc="-15">
                          <a:effectLst/>
                          <a:latin typeface="Calibri"/>
                          <a:ea typeface="Calibri"/>
                          <a:cs typeface="Calibri"/>
                        </a:rPr>
                        <a:t> </a:t>
                      </a:r>
                      <a:r>
                        <a:rPr lang="en-US" sz="900">
                          <a:effectLst/>
                          <a:latin typeface="Calibri"/>
                          <a:ea typeface="Calibri"/>
                          <a:cs typeface="Calibri"/>
                        </a:rPr>
                        <a:t>to</a:t>
                      </a:r>
                      <a:r>
                        <a:rPr lang="en-US" sz="900" spc="-5">
                          <a:effectLst/>
                          <a:latin typeface="Calibri"/>
                          <a:ea typeface="Calibri"/>
                          <a:cs typeface="Calibri"/>
                        </a:rPr>
                        <a:t> </a:t>
                      </a:r>
                      <a:r>
                        <a:rPr lang="en-US" sz="900" spc="5">
                          <a:effectLst/>
                          <a:latin typeface="Calibri"/>
                          <a:ea typeface="Calibri"/>
                          <a:cs typeface="Calibri"/>
                        </a:rPr>
                        <a:t>und</a:t>
                      </a:r>
                      <a:r>
                        <a:rPr lang="en-US" sz="900" spc="-5">
                          <a:effectLst/>
                          <a:latin typeface="Calibri"/>
                          <a:ea typeface="Calibri"/>
                          <a:cs typeface="Calibri"/>
                        </a:rPr>
                        <a:t>e</a:t>
                      </a:r>
                      <a:r>
                        <a:rPr lang="en-US" sz="900">
                          <a:effectLst/>
                          <a:latin typeface="Calibri"/>
                          <a:ea typeface="Calibri"/>
                          <a:cs typeface="Calibri"/>
                        </a:rPr>
                        <a:t>r</a:t>
                      </a:r>
                      <a:r>
                        <a:rPr lang="en-US" sz="900" spc="-5">
                          <a:effectLst/>
                          <a:latin typeface="Calibri"/>
                          <a:ea typeface="Calibri"/>
                          <a:cs typeface="Calibri"/>
                        </a:rPr>
                        <a:t>s</a:t>
                      </a:r>
                      <a:r>
                        <a:rPr lang="en-US" sz="900">
                          <a:effectLst/>
                          <a:latin typeface="Calibri"/>
                          <a:ea typeface="Calibri"/>
                          <a:cs typeface="Calibri"/>
                        </a:rPr>
                        <a:t>t</a:t>
                      </a:r>
                      <a:r>
                        <a:rPr lang="en-US" sz="900" spc="5">
                          <a:effectLst/>
                          <a:latin typeface="Calibri"/>
                          <a:ea typeface="Calibri"/>
                          <a:cs typeface="Calibri"/>
                        </a:rPr>
                        <a:t>an</a:t>
                      </a:r>
                      <a:r>
                        <a:rPr lang="en-US" sz="900">
                          <a:effectLst/>
                          <a:latin typeface="Calibri"/>
                          <a:ea typeface="Calibri"/>
                          <a:cs typeface="Calibri"/>
                        </a:rPr>
                        <a:t>d</a:t>
                      </a:r>
                      <a:r>
                        <a:rPr lang="en-US" sz="900" spc="-40">
                          <a:effectLst/>
                          <a:latin typeface="Calibri"/>
                          <a:ea typeface="Calibri"/>
                          <a:cs typeface="Calibri"/>
                        </a:rPr>
                        <a:t> </a:t>
                      </a:r>
                      <a:r>
                        <a:rPr lang="en-US" sz="900" spc="5">
                          <a:effectLst/>
                          <a:latin typeface="Calibri"/>
                          <a:ea typeface="Calibri"/>
                          <a:cs typeface="Calibri"/>
                        </a:rPr>
                        <a:t>an</a:t>
                      </a:r>
                      <a:r>
                        <a:rPr lang="en-US" sz="900">
                          <a:effectLst/>
                          <a:latin typeface="Calibri"/>
                          <a:ea typeface="Calibri"/>
                          <a:cs typeface="Calibri"/>
                        </a:rPr>
                        <a:t>d</a:t>
                      </a:r>
                      <a:r>
                        <a:rPr lang="en-US" sz="900" spc="-10">
                          <a:effectLst/>
                          <a:latin typeface="Calibri"/>
                          <a:ea typeface="Calibri"/>
                          <a:cs typeface="Calibri"/>
                        </a:rPr>
                        <a:t> </a:t>
                      </a:r>
                      <a:r>
                        <a:rPr lang="en-US" sz="900" spc="-5">
                          <a:effectLst/>
                          <a:latin typeface="Calibri"/>
                          <a:ea typeface="Calibri"/>
                          <a:cs typeface="Calibri"/>
                        </a:rPr>
                        <a:t>v</a:t>
                      </a:r>
                      <a:r>
                        <a:rPr lang="en-US" sz="900" spc="5">
                          <a:effectLst/>
                          <a:latin typeface="Calibri"/>
                          <a:ea typeface="Calibri"/>
                          <a:cs typeface="Calibri"/>
                        </a:rPr>
                        <a:t>a</a:t>
                      </a:r>
                      <a:r>
                        <a:rPr lang="en-US" sz="900">
                          <a:effectLst/>
                          <a:latin typeface="Calibri"/>
                          <a:ea typeface="Calibri"/>
                          <a:cs typeface="Calibri"/>
                        </a:rPr>
                        <a:t>l</a:t>
                      </a:r>
                      <a:r>
                        <a:rPr lang="en-US" sz="900" spc="5">
                          <a:effectLst/>
                          <a:latin typeface="Calibri"/>
                          <a:ea typeface="Calibri"/>
                          <a:cs typeface="Calibri"/>
                        </a:rPr>
                        <a:t>ue d</a:t>
                      </a:r>
                      <a:r>
                        <a:rPr lang="en-US" sz="900">
                          <a:effectLst/>
                          <a:latin typeface="Calibri"/>
                          <a:ea typeface="Calibri"/>
                          <a:cs typeface="Calibri"/>
                        </a:rPr>
                        <a:t>i</a:t>
                      </a:r>
                      <a:r>
                        <a:rPr lang="en-US" sz="900" spc="-5">
                          <a:effectLst/>
                          <a:latin typeface="Calibri"/>
                          <a:ea typeface="Calibri"/>
                          <a:cs typeface="Calibri"/>
                        </a:rPr>
                        <a:t>ve</a:t>
                      </a:r>
                      <a:r>
                        <a:rPr lang="en-US" sz="900" spc="15">
                          <a:effectLst/>
                          <a:latin typeface="Calibri"/>
                          <a:ea typeface="Calibri"/>
                          <a:cs typeface="Calibri"/>
                        </a:rPr>
                        <a:t>r</a:t>
                      </a:r>
                      <a:r>
                        <a:rPr lang="en-US" sz="900" spc="-5">
                          <a:effectLst/>
                          <a:latin typeface="Calibri"/>
                          <a:ea typeface="Calibri"/>
                          <a:cs typeface="Calibri"/>
                        </a:rPr>
                        <a:t>s</a:t>
                      </a:r>
                      <a:r>
                        <a:rPr lang="en-US" sz="900">
                          <a:effectLst/>
                          <a:latin typeface="Calibri"/>
                          <a:ea typeface="Calibri"/>
                          <a:cs typeface="Calibri"/>
                        </a:rPr>
                        <a:t>e</a:t>
                      </a:r>
                      <a:r>
                        <a:rPr lang="en-US" sz="900" spc="-30">
                          <a:effectLst/>
                          <a:latin typeface="Calibri"/>
                          <a:ea typeface="Calibri"/>
                          <a:cs typeface="Calibri"/>
                        </a:rPr>
                        <a:t> </a:t>
                      </a:r>
                      <a:r>
                        <a:rPr lang="en-US" sz="900" spc="5">
                          <a:effectLst/>
                          <a:latin typeface="Calibri"/>
                          <a:ea typeface="Calibri"/>
                          <a:cs typeface="Calibri"/>
                        </a:rPr>
                        <a:t>p</a:t>
                      </a:r>
                      <a:r>
                        <a:rPr lang="en-US" sz="900" spc="-5">
                          <a:effectLst/>
                          <a:latin typeface="Calibri"/>
                          <a:ea typeface="Calibri"/>
                          <a:cs typeface="Calibri"/>
                        </a:rPr>
                        <a:t>e</a:t>
                      </a:r>
                      <a:r>
                        <a:rPr lang="en-US" sz="900" spc="15">
                          <a:effectLst/>
                          <a:latin typeface="Calibri"/>
                          <a:ea typeface="Calibri"/>
                          <a:cs typeface="Calibri"/>
                        </a:rPr>
                        <a:t>r</a:t>
                      </a:r>
                      <a:r>
                        <a:rPr lang="en-US" sz="900" spc="-5">
                          <a:effectLst/>
                          <a:latin typeface="Calibri"/>
                          <a:ea typeface="Calibri"/>
                          <a:cs typeface="Calibri"/>
                        </a:rPr>
                        <a:t>s</a:t>
                      </a:r>
                      <a:r>
                        <a:rPr lang="en-US" sz="900" spc="5">
                          <a:effectLst/>
                          <a:latin typeface="Calibri"/>
                          <a:ea typeface="Calibri"/>
                          <a:cs typeface="Calibri"/>
                        </a:rPr>
                        <a:t>p</a:t>
                      </a:r>
                      <a:r>
                        <a:rPr lang="en-US" sz="900" spc="-5">
                          <a:effectLst/>
                          <a:latin typeface="Calibri"/>
                          <a:ea typeface="Calibri"/>
                          <a:cs typeface="Calibri"/>
                        </a:rPr>
                        <a:t>e</a:t>
                      </a:r>
                      <a:r>
                        <a:rPr lang="en-US" sz="900">
                          <a:effectLst/>
                          <a:latin typeface="Calibri"/>
                          <a:ea typeface="Calibri"/>
                          <a:cs typeface="Calibri"/>
                        </a:rPr>
                        <a:t>ct</a:t>
                      </a:r>
                      <a:r>
                        <a:rPr lang="en-US" sz="900" spc="10">
                          <a:effectLst/>
                          <a:latin typeface="Calibri"/>
                          <a:ea typeface="Calibri"/>
                          <a:cs typeface="Calibri"/>
                        </a:rPr>
                        <a:t>i</a:t>
                      </a:r>
                      <a:r>
                        <a:rPr lang="en-US" sz="900" spc="5">
                          <a:effectLst/>
                          <a:latin typeface="Calibri"/>
                          <a:ea typeface="Calibri"/>
                          <a:cs typeface="Calibri"/>
                        </a:rPr>
                        <a:t>v</a:t>
                      </a:r>
                      <a:r>
                        <a:rPr lang="en-US" sz="900" spc="-5">
                          <a:effectLst/>
                          <a:latin typeface="Calibri"/>
                          <a:ea typeface="Calibri"/>
                          <a:cs typeface="Calibri"/>
                        </a:rPr>
                        <a:t>e</a:t>
                      </a:r>
                      <a:r>
                        <a:rPr lang="en-US" sz="900">
                          <a:effectLst/>
                          <a:latin typeface="Calibri"/>
                          <a:ea typeface="Calibri"/>
                          <a:cs typeface="Calibri"/>
                        </a:rPr>
                        <a:t>s</a:t>
                      </a:r>
                      <a:r>
                        <a:rPr lang="en-US" sz="900" spc="-55">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a</a:t>
                      </a:r>
                      <a:r>
                        <a:rPr lang="en-US" sz="900">
                          <a:effectLst/>
                          <a:latin typeface="Calibri"/>
                          <a:ea typeface="Calibri"/>
                          <a:cs typeface="Calibri"/>
                        </a:rPr>
                        <a:t>n</a:t>
                      </a:r>
                      <a:r>
                        <a:rPr lang="en-US" sz="900" spc="-10">
                          <a:effectLst/>
                          <a:latin typeface="Calibri"/>
                          <a:ea typeface="Calibri"/>
                          <a:cs typeface="Calibri"/>
                        </a:rPr>
                        <a:t> </a:t>
                      </a:r>
                      <a:r>
                        <a:rPr lang="en-US" sz="900" spc="-5">
                          <a:effectLst/>
                          <a:latin typeface="Calibri"/>
                          <a:ea typeface="Calibri"/>
                          <a:cs typeface="Calibri"/>
                        </a:rPr>
                        <a:t>w</a:t>
                      </a:r>
                      <a:r>
                        <a:rPr lang="en-US" sz="900" spc="5">
                          <a:effectLst/>
                          <a:latin typeface="Calibri"/>
                          <a:ea typeface="Calibri"/>
                          <a:cs typeface="Calibri"/>
                        </a:rPr>
                        <a:t>o</a:t>
                      </a:r>
                      <a:r>
                        <a:rPr lang="en-US" sz="900">
                          <a:effectLst/>
                          <a:latin typeface="Calibri"/>
                          <a:ea typeface="Calibri"/>
                          <a:cs typeface="Calibri"/>
                        </a:rPr>
                        <a:t>rk</a:t>
                      </a:r>
                      <a:r>
                        <a:rPr lang="en-US" sz="900" spc="-5">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o</a:t>
                      </a:r>
                      <a:r>
                        <a:rPr lang="en-US" sz="900">
                          <a:effectLst/>
                          <a:latin typeface="Calibri"/>
                          <a:ea typeface="Calibri"/>
                          <a:cs typeface="Calibri"/>
                        </a:rPr>
                        <a:t>ll</a:t>
                      </a:r>
                      <a:r>
                        <a:rPr lang="en-US" sz="900" spc="5">
                          <a:effectLst/>
                          <a:latin typeface="Calibri"/>
                          <a:ea typeface="Calibri"/>
                          <a:cs typeface="Calibri"/>
                        </a:rPr>
                        <a:t>abo</a:t>
                      </a:r>
                      <a:r>
                        <a:rPr lang="en-US" sz="900">
                          <a:effectLst/>
                          <a:latin typeface="Calibri"/>
                          <a:ea typeface="Calibri"/>
                          <a:cs typeface="Calibri"/>
                        </a:rPr>
                        <a:t>r</a:t>
                      </a:r>
                      <a:r>
                        <a:rPr lang="en-US" sz="900" spc="5">
                          <a:effectLst/>
                          <a:latin typeface="Calibri"/>
                          <a:ea typeface="Calibri"/>
                          <a:cs typeface="Calibri"/>
                        </a:rPr>
                        <a:t>a</a:t>
                      </a:r>
                      <a:r>
                        <a:rPr lang="en-US" sz="900">
                          <a:effectLst/>
                          <a:latin typeface="Calibri"/>
                          <a:ea typeface="Calibri"/>
                          <a:cs typeface="Calibri"/>
                        </a:rPr>
                        <a:t>ti</a:t>
                      </a:r>
                      <a:r>
                        <a:rPr lang="en-US" sz="900" spc="-5">
                          <a:effectLst/>
                          <a:latin typeface="Calibri"/>
                          <a:ea typeface="Calibri"/>
                          <a:cs typeface="Calibri"/>
                        </a:rPr>
                        <a:t>ve</a:t>
                      </a:r>
                      <a:r>
                        <a:rPr lang="en-US" sz="900">
                          <a:effectLst/>
                          <a:latin typeface="Calibri"/>
                          <a:ea typeface="Calibri"/>
                          <a:cs typeface="Calibri"/>
                        </a:rPr>
                        <a:t>ly</a:t>
                      </a:r>
                      <a:r>
                        <a:rPr lang="en-US" sz="900" spc="-55">
                          <a:effectLst/>
                          <a:latin typeface="Calibri"/>
                          <a:ea typeface="Calibri"/>
                          <a:cs typeface="Calibri"/>
                        </a:rPr>
                        <a:t> </a:t>
                      </a:r>
                      <a:r>
                        <a:rPr lang="en-US" sz="900">
                          <a:effectLst/>
                          <a:latin typeface="Calibri"/>
                          <a:ea typeface="Calibri"/>
                          <a:cs typeface="Calibri"/>
                        </a:rPr>
                        <a:t>to </a:t>
                      </a:r>
                      <a:r>
                        <a:rPr lang="en-US" sz="900" spc="5">
                          <a:effectLst/>
                          <a:latin typeface="Calibri"/>
                          <a:ea typeface="Calibri"/>
                          <a:cs typeface="Calibri"/>
                        </a:rPr>
                        <a:t>add</a:t>
                      </a:r>
                      <a:r>
                        <a:rPr lang="en-US" sz="900">
                          <a:effectLst/>
                          <a:latin typeface="Calibri"/>
                          <a:ea typeface="Calibri"/>
                          <a:cs typeface="Calibri"/>
                        </a:rPr>
                        <a:t>r</a:t>
                      </a:r>
                      <a:r>
                        <a:rPr lang="en-US" sz="900" spc="-5">
                          <a:effectLst/>
                          <a:latin typeface="Calibri"/>
                          <a:ea typeface="Calibri"/>
                          <a:cs typeface="Calibri"/>
                        </a:rPr>
                        <a:t>ess</a:t>
                      </a:r>
                      <a:r>
                        <a:rPr lang="en-US" sz="900" spc="10">
                          <a:effectLst/>
                          <a:latin typeface="Calibri"/>
                          <a:ea typeface="Calibri"/>
                          <a:cs typeface="Calibri"/>
                        </a:rPr>
                        <a:t>/</a:t>
                      </a:r>
                      <a:r>
                        <a:rPr lang="en-US" sz="900" spc="-5">
                          <a:effectLst/>
                          <a:latin typeface="Calibri"/>
                          <a:ea typeface="Calibri"/>
                          <a:cs typeface="Calibri"/>
                        </a:rPr>
                        <a:t>s</a:t>
                      </a:r>
                      <a:r>
                        <a:rPr lang="en-US" sz="900" spc="5">
                          <a:effectLst/>
                          <a:latin typeface="Calibri"/>
                          <a:ea typeface="Calibri"/>
                          <a:cs typeface="Calibri"/>
                        </a:rPr>
                        <a:t>o</a:t>
                      </a:r>
                      <a:r>
                        <a:rPr lang="en-US" sz="900" spc="10">
                          <a:effectLst/>
                          <a:latin typeface="Calibri"/>
                          <a:ea typeface="Calibri"/>
                          <a:cs typeface="Calibri"/>
                        </a:rPr>
                        <a:t>l</a:t>
                      </a:r>
                      <a:r>
                        <a:rPr lang="en-US" sz="900" spc="-5">
                          <a:effectLst/>
                          <a:latin typeface="Calibri"/>
                          <a:ea typeface="Calibri"/>
                          <a:cs typeface="Calibri"/>
                        </a:rPr>
                        <a:t>v</a:t>
                      </a:r>
                      <a:r>
                        <a:rPr lang="en-US" sz="900">
                          <a:effectLst/>
                          <a:latin typeface="Calibri"/>
                          <a:ea typeface="Calibri"/>
                          <a:cs typeface="Calibri"/>
                        </a:rPr>
                        <a:t>e</a:t>
                      </a:r>
                      <a:r>
                        <a:rPr lang="en-US" sz="900" spc="-55">
                          <a:effectLst/>
                          <a:latin typeface="Calibri"/>
                          <a:ea typeface="Calibri"/>
                          <a:cs typeface="Calibri"/>
                        </a:rPr>
                        <a:t> </a:t>
                      </a:r>
                      <a:r>
                        <a:rPr lang="en-US" sz="900" spc="10">
                          <a:effectLst/>
                          <a:latin typeface="Calibri"/>
                          <a:ea typeface="Calibri"/>
                          <a:cs typeface="Calibri"/>
                        </a:rPr>
                        <a:t>e</a:t>
                      </a:r>
                      <a:r>
                        <a:rPr lang="en-US" sz="900">
                          <a:effectLst/>
                          <a:latin typeface="Calibri"/>
                          <a:ea typeface="Calibri"/>
                          <a:cs typeface="Calibri"/>
                        </a:rPr>
                        <a:t>c</a:t>
                      </a:r>
                      <a:r>
                        <a:rPr lang="en-US" sz="900" spc="5">
                          <a:effectLst/>
                          <a:latin typeface="Calibri"/>
                          <a:ea typeface="Calibri"/>
                          <a:cs typeface="Calibri"/>
                        </a:rPr>
                        <a:t>on</a:t>
                      </a:r>
                      <a:r>
                        <a:rPr lang="en-US" sz="900">
                          <a:effectLst/>
                          <a:latin typeface="Calibri"/>
                          <a:ea typeface="Calibri"/>
                          <a:cs typeface="Calibri"/>
                        </a:rPr>
                        <a:t>o</a:t>
                      </a:r>
                      <a:r>
                        <a:rPr lang="en-US" sz="900" spc="-5">
                          <a:effectLst/>
                          <a:latin typeface="Calibri"/>
                          <a:ea typeface="Calibri"/>
                          <a:cs typeface="Calibri"/>
                        </a:rPr>
                        <a:t>m</a:t>
                      </a:r>
                      <a:r>
                        <a:rPr lang="en-US" sz="900">
                          <a:effectLst/>
                          <a:latin typeface="Calibri"/>
                          <a:ea typeface="Calibri"/>
                          <a:cs typeface="Calibri"/>
                        </a:rPr>
                        <a:t>ic</a:t>
                      </a:r>
                      <a:r>
                        <a:rPr lang="en-US" sz="900" spc="-40">
                          <a:effectLst/>
                          <a:latin typeface="Calibri"/>
                          <a:ea typeface="Calibri"/>
                          <a:cs typeface="Calibri"/>
                        </a:rPr>
                        <a:t> </a:t>
                      </a:r>
                      <a:r>
                        <a:rPr lang="en-US" sz="900" spc="5">
                          <a:effectLst/>
                          <a:latin typeface="Calibri"/>
                          <a:ea typeface="Calibri"/>
                          <a:cs typeface="Calibri"/>
                        </a:rPr>
                        <a:t>p</a:t>
                      </a:r>
                      <a:r>
                        <a:rPr lang="en-US" sz="900">
                          <a:effectLst/>
                          <a:latin typeface="Calibri"/>
                          <a:ea typeface="Calibri"/>
                          <a:cs typeface="Calibri"/>
                        </a:rPr>
                        <a:t>r</a:t>
                      </a:r>
                      <a:r>
                        <a:rPr lang="en-US" sz="900" spc="5">
                          <a:effectLst/>
                          <a:latin typeface="Calibri"/>
                          <a:ea typeface="Calibri"/>
                          <a:cs typeface="Calibri"/>
                        </a:rPr>
                        <a:t>ob</a:t>
                      </a:r>
                      <a:r>
                        <a:rPr lang="en-US" sz="900" spc="10">
                          <a:effectLst/>
                          <a:latin typeface="Calibri"/>
                          <a:ea typeface="Calibri"/>
                          <a:cs typeface="Calibri"/>
                        </a:rPr>
                        <a:t>l</a:t>
                      </a:r>
                      <a:r>
                        <a:rPr lang="en-US" sz="900" spc="-5">
                          <a:effectLst/>
                          <a:latin typeface="Calibri"/>
                          <a:ea typeface="Calibri"/>
                          <a:cs typeface="Calibri"/>
                        </a:rPr>
                        <a:t>e</a:t>
                      </a:r>
                      <a:r>
                        <a:rPr lang="en-US" sz="900" spc="10">
                          <a:effectLst/>
                          <a:latin typeface="Calibri"/>
                          <a:ea typeface="Calibri"/>
                          <a:cs typeface="Calibri"/>
                        </a:rPr>
                        <a:t>m</a:t>
                      </a:r>
                      <a:r>
                        <a:rPr lang="en-US" sz="900">
                          <a:effectLst/>
                          <a:latin typeface="Calibri"/>
                          <a:ea typeface="Calibri"/>
                          <a:cs typeface="Calibri"/>
                        </a:rPr>
                        <a:t>s</a:t>
                      </a:r>
                      <a:r>
                        <a:rPr lang="en-US" sz="900" spc="-45">
                          <a:effectLst/>
                          <a:latin typeface="Calibri"/>
                          <a:ea typeface="Calibri"/>
                          <a:cs typeface="Calibri"/>
                        </a:rPr>
                        <a:t> </a:t>
                      </a:r>
                      <a:r>
                        <a:rPr lang="en-US" sz="900">
                          <a:effectLst/>
                          <a:latin typeface="Calibri"/>
                          <a:ea typeface="Calibri"/>
                          <a:cs typeface="Calibri"/>
                        </a:rPr>
                        <a:t>(</a:t>
                      </a:r>
                      <a:r>
                        <a:rPr lang="en-US" sz="900" spc="-5">
                          <a:effectLst/>
                          <a:latin typeface="Calibri"/>
                          <a:ea typeface="Calibri"/>
                          <a:cs typeface="Calibri"/>
                        </a:rPr>
                        <a:t>s</a:t>
                      </a:r>
                      <a:r>
                        <a:rPr lang="en-US" sz="900" spc="5">
                          <a:effectLst/>
                          <a:latin typeface="Calibri"/>
                          <a:ea typeface="Calibri"/>
                          <a:cs typeface="Calibri"/>
                        </a:rPr>
                        <a:t>u</a:t>
                      </a:r>
                      <a:r>
                        <a:rPr lang="en-US" sz="900">
                          <a:effectLst/>
                          <a:latin typeface="Calibri"/>
                          <a:ea typeface="Calibri"/>
                          <a:cs typeface="Calibri"/>
                        </a:rPr>
                        <a:t>ch</a:t>
                      </a:r>
                      <a:r>
                        <a:rPr lang="en-US" sz="900" spc="-15">
                          <a:effectLst/>
                          <a:latin typeface="Calibri"/>
                          <a:ea typeface="Calibri"/>
                          <a:cs typeface="Calibri"/>
                        </a:rPr>
                        <a:t> </a:t>
                      </a:r>
                      <a:r>
                        <a:rPr lang="en-US" sz="900" spc="15">
                          <a:effectLst/>
                          <a:latin typeface="Calibri"/>
                          <a:ea typeface="Calibri"/>
                          <a:cs typeface="Calibri"/>
                        </a:rPr>
                        <a:t>a</a:t>
                      </a:r>
                      <a:r>
                        <a:rPr lang="en-US" sz="900">
                          <a:effectLst/>
                          <a:latin typeface="Calibri"/>
                          <a:ea typeface="Calibri"/>
                          <a:cs typeface="Calibri"/>
                        </a:rPr>
                        <a:t>s</a:t>
                      </a:r>
                      <a:r>
                        <a:rPr lang="en-US" sz="900" spc="-15">
                          <a:effectLst/>
                          <a:latin typeface="Calibri"/>
                          <a:ea typeface="Calibri"/>
                          <a:cs typeface="Calibri"/>
                        </a:rPr>
                        <a:t> </a:t>
                      </a:r>
                      <a:r>
                        <a:rPr lang="en-US" sz="900" spc="-5">
                          <a:effectLst/>
                          <a:latin typeface="Calibri"/>
                          <a:ea typeface="Calibri"/>
                          <a:cs typeface="Calibri"/>
                        </a:rPr>
                        <a:t>w</a:t>
                      </a:r>
                      <a:r>
                        <a:rPr lang="en-US" sz="900" spc="5">
                          <a:effectLst/>
                          <a:latin typeface="Calibri"/>
                          <a:ea typeface="Calibri"/>
                          <a:cs typeface="Calibri"/>
                        </a:rPr>
                        <a:t>ha</a:t>
                      </a:r>
                      <a:r>
                        <a:rPr lang="en-US" sz="900">
                          <a:effectLst/>
                          <a:latin typeface="Calibri"/>
                          <a:ea typeface="Calibri"/>
                          <a:cs typeface="Calibri"/>
                        </a:rPr>
                        <a:t>t</a:t>
                      </a:r>
                      <a:r>
                        <a:rPr lang="en-US" sz="900" spc="-15">
                          <a:effectLst/>
                          <a:latin typeface="Calibri"/>
                          <a:ea typeface="Calibri"/>
                          <a:cs typeface="Calibri"/>
                        </a:rPr>
                        <a:t> </a:t>
                      </a:r>
                      <a:r>
                        <a:rPr lang="en-US" sz="900">
                          <a:effectLst/>
                          <a:latin typeface="Calibri"/>
                          <a:ea typeface="Calibri"/>
                          <a:cs typeface="Calibri"/>
                        </a:rPr>
                        <a:t>is</a:t>
                      </a:r>
                      <a:r>
                        <a:rPr lang="en-US" sz="900" spc="-10">
                          <a:effectLst/>
                          <a:latin typeface="Calibri"/>
                          <a:ea typeface="Calibri"/>
                          <a:cs typeface="Calibri"/>
                        </a:rPr>
                        <a:t> </a:t>
                      </a:r>
                      <a:r>
                        <a:rPr lang="en-US" sz="900">
                          <a:effectLst/>
                          <a:latin typeface="Calibri"/>
                          <a:ea typeface="Calibri"/>
                          <a:cs typeface="Calibri"/>
                        </a:rPr>
                        <a:t>t</a:t>
                      </a:r>
                      <a:r>
                        <a:rPr lang="en-US" sz="900" spc="5">
                          <a:effectLst/>
                          <a:latin typeface="Calibri"/>
                          <a:ea typeface="Calibri"/>
                          <a:cs typeface="Calibri"/>
                        </a:rPr>
                        <a:t>he b</a:t>
                      </a:r>
                      <a:r>
                        <a:rPr lang="en-US" sz="900" spc="-5">
                          <a:effectLst/>
                          <a:latin typeface="Calibri"/>
                          <a:ea typeface="Calibri"/>
                          <a:cs typeface="Calibri"/>
                        </a:rPr>
                        <a:t>es</a:t>
                      </a:r>
                      <a:r>
                        <a:rPr lang="en-US" sz="900">
                          <a:effectLst/>
                          <a:latin typeface="Calibri"/>
                          <a:ea typeface="Calibri"/>
                          <a:cs typeface="Calibri"/>
                        </a:rPr>
                        <a:t>t</a:t>
                      </a:r>
                      <a:r>
                        <a:rPr lang="en-US" sz="900" spc="-15">
                          <a:effectLst/>
                          <a:latin typeface="Calibri"/>
                          <a:ea typeface="Calibri"/>
                          <a:cs typeface="Calibri"/>
                        </a:rPr>
                        <a:t> </a:t>
                      </a:r>
                      <a:r>
                        <a:rPr lang="en-US" sz="900" spc="-5">
                          <a:effectLst/>
                          <a:latin typeface="Calibri"/>
                          <a:ea typeface="Calibri"/>
                          <a:cs typeface="Calibri"/>
                        </a:rPr>
                        <a:t>w</a:t>
                      </a:r>
                      <a:r>
                        <a:rPr lang="en-US" sz="900" spc="5">
                          <a:effectLst/>
                          <a:latin typeface="Calibri"/>
                          <a:ea typeface="Calibri"/>
                          <a:cs typeface="Calibri"/>
                        </a:rPr>
                        <a:t>a</a:t>
                      </a:r>
                      <a:r>
                        <a:rPr lang="en-US" sz="900">
                          <a:effectLst/>
                          <a:latin typeface="Calibri"/>
                          <a:ea typeface="Calibri"/>
                          <a:cs typeface="Calibri"/>
                        </a:rPr>
                        <a:t>y</a:t>
                      </a:r>
                      <a:r>
                        <a:rPr lang="en-US" sz="900" spc="-10">
                          <a:effectLst/>
                          <a:latin typeface="Calibri"/>
                          <a:ea typeface="Calibri"/>
                          <a:cs typeface="Calibri"/>
                        </a:rPr>
                        <a:t> </a:t>
                      </a:r>
                      <a:r>
                        <a:rPr lang="en-US" sz="900" spc="5">
                          <a:effectLst/>
                          <a:latin typeface="Calibri"/>
                          <a:ea typeface="Calibri"/>
                          <a:cs typeface="Calibri"/>
                        </a:rPr>
                        <a:t>t</a:t>
                      </a:r>
                      <a:r>
                        <a:rPr lang="en-US" sz="900">
                          <a:effectLst/>
                          <a:latin typeface="Calibri"/>
                          <a:ea typeface="Calibri"/>
                          <a:cs typeface="Calibri"/>
                        </a:rPr>
                        <a:t>o</a:t>
                      </a:r>
                      <a:r>
                        <a:rPr lang="en-US" sz="900" spc="-5">
                          <a:effectLst/>
                          <a:latin typeface="Calibri"/>
                          <a:ea typeface="Calibri"/>
                          <a:cs typeface="Calibri"/>
                        </a:rPr>
                        <a:t> e</a:t>
                      </a:r>
                      <a:r>
                        <a:rPr lang="en-US" sz="900" spc="5">
                          <a:effectLst/>
                          <a:latin typeface="Calibri"/>
                          <a:ea typeface="Calibri"/>
                          <a:cs typeface="Calibri"/>
                        </a:rPr>
                        <a:t>nh</a:t>
                      </a:r>
                      <a:r>
                        <a:rPr lang="en-US" sz="900">
                          <a:effectLst/>
                          <a:latin typeface="Calibri"/>
                          <a:ea typeface="Calibri"/>
                          <a:cs typeface="Calibri"/>
                        </a:rPr>
                        <a:t>a</a:t>
                      </a:r>
                      <a:r>
                        <a:rPr lang="en-US" sz="900" spc="5">
                          <a:effectLst/>
                          <a:latin typeface="Calibri"/>
                          <a:ea typeface="Calibri"/>
                          <a:cs typeface="Calibri"/>
                        </a:rPr>
                        <a:t>n</a:t>
                      </a:r>
                      <a:r>
                        <a:rPr lang="en-US" sz="900">
                          <a:effectLst/>
                          <a:latin typeface="Calibri"/>
                          <a:ea typeface="Calibri"/>
                          <a:cs typeface="Calibri"/>
                        </a:rPr>
                        <a:t>c</a:t>
                      </a:r>
                      <a:r>
                        <a:rPr lang="en-US" sz="900" spc="-5">
                          <a:effectLst/>
                          <a:latin typeface="Calibri"/>
                          <a:ea typeface="Calibri"/>
                          <a:cs typeface="Calibri"/>
                        </a:rPr>
                        <a:t>e</a:t>
                      </a:r>
                      <a:r>
                        <a:rPr lang="en-US" sz="900" spc="10">
                          <a:effectLst/>
                          <a:latin typeface="Calibri"/>
                          <a:ea typeface="Calibri"/>
                          <a:cs typeface="Calibri"/>
                        </a:rPr>
                        <a:t>/</a:t>
                      </a:r>
                      <a:r>
                        <a:rPr lang="en-US" sz="900" spc="-5">
                          <a:effectLst/>
                          <a:latin typeface="Calibri"/>
                          <a:ea typeface="Calibri"/>
                          <a:cs typeface="Calibri"/>
                        </a:rPr>
                        <a:t>m</a:t>
                      </a:r>
                      <a:r>
                        <a:rPr lang="en-US" sz="900" spc="5">
                          <a:effectLst/>
                          <a:latin typeface="Calibri"/>
                          <a:ea typeface="Calibri"/>
                          <a:cs typeface="Calibri"/>
                        </a:rPr>
                        <a:t>a</a:t>
                      </a:r>
                      <a:r>
                        <a:rPr lang="en-US" sz="900">
                          <a:effectLst/>
                          <a:latin typeface="Calibri"/>
                          <a:ea typeface="Calibri"/>
                          <a:cs typeface="Calibri"/>
                        </a:rPr>
                        <a:t>i</a:t>
                      </a:r>
                      <a:r>
                        <a:rPr lang="en-US" sz="900" spc="5">
                          <a:effectLst/>
                          <a:latin typeface="Calibri"/>
                          <a:ea typeface="Calibri"/>
                          <a:cs typeface="Calibri"/>
                        </a:rPr>
                        <a:t>n</a:t>
                      </a:r>
                      <a:r>
                        <a:rPr lang="en-US" sz="900">
                          <a:effectLst/>
                          <a:latin typeface="Calibri"/>
                          <a:ea typeface="Calibri"/>
                          <a:cs typeface="Calibri"/>
                        </a:rPr>
                        <a:t>t</a:t>
                      </a:r>
                      <a:r>
                        <a:rPr lang="en-US" sz="900" spc="5">
                          <a:effectLst/>
                          <a:latin typeface="Calibri"/>
                          <a:ea typeface="Calibri"/>
                          <a:cs typeface="Calibri"/>
                        </a:rPr>
                        <a:t>a</a:t>
                      </a:r>
                      <a:r>
                        <a:rPr lang="en-US" sz="900">
                          <a:effectLst/>
                          <a:latin typeface="Calibri"/>
                          <a:ea typeface="Calibri"/>
                          <a:cs typeface="Calibri"/>
                        </a:rPr>
                        <a:t>in</a:t>
                      </a:r>
                      <a:r>
                        <a:rPr lang="en-US" sz="900" spc="-70">
                          <a:effectLst/>
                          <a:latin typeface="Calibri"/>
                          <a:ea typeface="Calibri"/>
                          <a:cs typeface="Calibri"/>
                        </a:rPr>
                        <a:t> </a:t>
                      </a:r>
                      <a:r>
                        <a:rPr lang="en-US" sz="900" spc="-5">
                          <a:effectLst/>
                          <a:latin typeface="Calibri"/>
                          <a:ea typeface="Calibri"/>
                          <a:cs typeface="Calibri"/>
                        </a:rPr>
                        <a:t>e</a:t>
                      </a:r>
                      <a:r>
                        <a:rPr lang="en-US" sz="900">
                          <a:effectLst/>
                          <a:latin typeface="Calibri"/>
                          <a:ea typeface="Calibri"/>
                          <a:cs typeface="Calibri"/>
                        </a:rPr>
                        <a:t>c</a:t>
                      </a:r>
                      <a:r>
                        <a:rPr lang="en-US" sz="900" spc="5">
                          <a:effectLst/>
                          <a:latin typeface="Calibri"/>
                          <a:ea typeface="Calibri"/>
                          <a:cs typeface="Calibri"/>
                        </a:rPr>
                        <a:t>ono</a:t>
                      </a:r>
                      <a:r>
                        <a:rPr lang="en-US" sz="900" spc="-5">
                          <a:effectLst/>
                          <a:latin typeface="Calibri"/>
                          <a:ea typeface="Calibri"/>
                          <a:cs typeface="Calibri"/>
                        </a:rPr>
                        <a:t>m</a:t>
                      </a:r>
                      <a:r>
                        <a:rPr lang="en-US" sz="900">
                          <a:effectLst/>
                          <a:latin typeface="Calibri"/>
                          <a:ea typeface="Calibri"/>
                          <a:cs typeface="Calibri"/>
                        </a:rPr>
                        <a:t>ic</a:t>
                      </a:r>
                      <a:r>
                        <a:rPr lang="en-US" sz="900" spc="-40">
                          <a:effectLst/>
                          <a:latin typeface="Calibri"/>
                          <a:ea typeface="Calibri"/>
                          <a:cs typeface="Calibri"/>
                        </a:rPr>
                        <a:t> </a:t>
                      </a:r>
                      <a:r>
                        <a:rPr lang="en-US" sz="900" spc="5">
                          <a:effectLst/>
                          <a:latin typeface="Calibri"/>
                          <a:ea typeface="Calibri"/>
                          <a:cs typeface="Calibri"/>
                        </a:rPr>
                        <a:t>d</a:t>
                      </a:r>
                      <a:r>
                        <a:rPr lang="en-US" sz="900" spc="10">
                          <a:effectLst/>
                          <a:latin typeface="Calibri"/>
                          <a:ea typeface="Calibri"/>
                          <a:cs typeface="Calibri"/>
                        </a:rPr>
                        <a:t>e</a:t>
                      </a:r>
                      <a:r>
                        <a:rPr lang="en-US" sz="900" spc="-5">
                          <a:effectLst/>
                          <a:latin typeface="Calibri"/>
                          <a:ea typeface="Calibri"/>
                          <a:cs typeface="Calibri"/>
                        </a:rPr>
                        <a:t>ve</a:t>
                      </a:r>
                      <a:r>
                        <a:rPr lang="en-US" sz="900">
                          <a:effectLst/>
                          <a:latin typeface="Calibri"/>
                          <a:ea typeface="Calibri"/>
                          <a:cs typeface="Calibri"/>
                        </a:rPr>
                        <a:t>l</a:t>
                      </a:r>
                      <a:r>
                        <a:rPr lang="en-US" sz="900" spc="5">
                          <a:effectLst/>
                          <a:latin typeface="Calibri"/>
                          <a:ea typeface="Calibri"/>
                          <a:cs typeface="Calibri"/>
                        </a:rPr>
                        <a:t>o</a:t>
                      </a:r>
                      <a:r>
                        <a:rPr lang="en-US" sz="900" spc="15">
                          <a:effectLst/>
                          <a:latin typeface="Calibri"/>
                          <a:ea typeface="Calibri"/>
                          <a:cs typeface="Calibri"/>
                        </a:rPr>
                        <a:t>p</a:t>
                      </a:r>
                      <a:r>
                        <a:rPr lang="en-US" sz="900" spc="-5">
                          <a:effectLst/>
                          <a:latin typeface="Calibri"/>
                          <a:ea typeface="Calibri"/>
                          <a:cs typeface="Calibri"/>
                        </a:rPr>
                        <a:t>me</a:t>
                      </a:r>
                      <a:r>
                        <a:rPr lang="en-US" sz="900" spc="5">
                          <a:effectLst/>
                          <a:latin typeface="Calibri"/>
                          <a:ea typeface="Calibri"/>
                          <a:cs typeface="Calibri"/>
                        </a:rPr>
                        <a:t>n</a:t>
                      </a:r>
                      <a:r>
                        <a:rPr lang="en-US" sz="900">
                          <a:effectLst/>
                          <a:latin typeface="Calibri"/>
                          <a:ea typeface="Calibri"/>
                          <a:cs typeface="Calibri"/>
                        </a:rPr>
                        <a:t>t) (SS0</a:t>
                      </a:r>
                      <a:r>
                        <a:rPr lang="en-US" sz="900" spc="10">
                          <a:effectLst/>
                          <a:latin typeface="Calibri"/>
                          <a:ea typeface="Calibri"/>
                          <a:cs typeface="Calibri"/>
                        </a:rPr>
                        <a:t>9</a:t>
                      </a:r>
                      <a:r>
                        <a:rPr lang="en-US" sz="900" spc="-5">
                          <a:effectLst/>
                          <a:latin typeface="Calibri"/>
                          <a:ea typeface="Calibri"/>
                          <a:cs typeface="Calibri"/>
                        </a:rPr>
                        <a:t>-</a:t>
                      </a:r>
                      <a:r>
                        <a:rPr lang="en-US" sz="900" spc="10">
                          <a:effectLst/>
                          <a:latin typeface="Calibri"/>
                          <a:ea typeface="Calibri"/>
                          <a:cs typeface="Calibri"/>
                        </a:rPr>
                        <a:t>G</a:t>
                      </a:r>
                      <a:r>
                        <a:rPr lang="en-US" sz="900">
                          <a:effectLst/>
                          <a:latin typeface="Calibri"/>
                          <a:ea typeface="Calibri"/>
                          <a:cs typeface="Calibri"/>
                        </a:rPr>
                        <a:t>R.3</a:t>
                      </a:r>
                      <a:r>
                        <a:rPr lang="en-US" sz="900" spc="5">
                          <a:effectLst/>
                          <a:latin typeface="Calibri"/>
                          <a:ea typeface="Calibri"/>
                          <a:cs typeface="Calibri"/>
                        </a:rPr>
                        <a:t>-</a:t>
                      </a:r>
                      <a:r>
                        <a:rPr lang="en-US" sz="900">
                          <a:effectLst/>
                          <a:latin typeface="Calibri"/>
                          <a:ea typeface="Calibri"/>
                          <a:cs typeface="Calibri"/>
                        </a:rPr>
                        <a:t>S.</a:t>
                      </a:r>
                      <a:r>
                        <a:rPr lang="en-US" sz="900" spc="10">
                          <a:effectLst/>
                          <a:latin typeface="Calibri"/>
                          <a:ea typeface="Calibri"/>
                          <a:cs typeface="Calibri"/>
                        </a:rPr>
                        <a:t>4</a:t>
                      </a:r>
                      <a:r>
                        <a:rPr lang="en-US" sz="900" spc="-5">
                          <a:effectLst/>
                          <a:latin typeface="Calibri"/>
                          <a:ea typeface="Calibri"/>
                          <a:cs typeface="Calibri"/>
                        </a:rPr>
                        <a:t>-G</a:t>
                      </a:r>
                      <a:r>
                        <a:rPr lang="en-US" sz="900">
                          <a:effectLst/>
                          <a:latin typeface="Calibri"/>
                          <a:ea typeface="Calibri"/>
                          <a:cs typeface="Calibri"/>
                        </a:rPr>
                        <a:t>L</a:t>
                      </a:r>
                      <a:r>
                        <a:rPr lang="en-US" sz="900" spc="5">
                          <a:effectLst/>
                          <a:latin typeface="Calibri"/>
                          <a:ea typeface="Calibri"/>
                          <a:cs typeface="Calibri"/>
                        </a:rPr>
                        <a:t>E</a:t>
                      </a:r>
                      <a:r>
                        <a:rPr lang="en-US" sz="900">
                          <a:effectLst/>
                          <a:latin typeface="Calibri"/>
                          <a:ea typeface="Calibri"/>
                          <a:cs typeface="Calibri"/>
                        </a:rPr>
                        <a:t>.</a:t>
                      </a:r>
                      <a:r>
                        <a:rPr lang="en-US" sz="900" spc="10">
                          <a:effectLst/>
                          <a:latin typeface="Calibri"/>
                          <a:ea typeface="Calibri"/>
                          <a:cs typeface="Calibri"/>
                        </a:rPr>
                        <a:t>1</a:t>
                      </a:r>
                      <a:r>
                        <a:rPr lang="en-US" sz="900" spc="-5">
                          <a:effectLst/>
                          <a:latin typeface="Calibri"/>
                          <a:ea typeface="Calibri"/>
                          <a:cs typeface="Calibri"/>
                        </a:rPr>
                        <a:t>-</a:t>
                      </a:r>
                      <a:r>
                        <a:rPr lang="en-US" sz="900" spc="5">
                          <a:effectLst/>
                          <a:latin typeface="Calibri"/>
                          <a:ea typeface="Calibri"/>
                          <a:cs typeface="Calibri"/>
                        </a:rPr>
                        <a:t>E</a:t>
                      </a:r>
                      <a:r>
                        <a:rPr lang="en-US" sz="900">
                          <a:effectLst/>
                          <a:latin typeface="Calibri"/>
                          <a:ea typeface="Calibri"/>
                          <a:cs typeface="Calibri"/>
                        </a:rPr>
                        <a:t>O.a,</a:t>
                      </a:r>
                      <a:r>
                        <a:rPr lang="en-US" sz="900" spc="10">
                          <a:effectLst/>
                          <a:latin typeface="Calibri"/>
                          <a:ea typeface="Calibri"/>
                          <a:cs typeface="Calibri"/>
                        </a:rPr>
                        <a:t> </a:t>
                      </a:r>
                      <a:r>
                        <a:rPr lang="en-US" sz="900" spc="5">
                          <a:effectLst/>
                          <a:latin typeface="Calibri"/>
                          <a:ea typeface="Calibri"/>
                          <a:cs typeface="Calibri"/>
                        </a:rPr>
                        <a:t>b</a:t>
                      </a:r>
                      <a:r>
                        <a:rPr lang="en-US" sz="900">
                          <a:effectLst/>
                          <a:latin typeface="Calibri"/>
                          <a:ea typeface="Calibri"/>
                          <a:cs typeface="Calibri"/>
                        </a:rPr>
                        <a:t>,</a:t>
                      </a:r>
                      <a:r>
                        <a:rPr lang="en-US" sz="900" spc="-5">
                          <a:effectLst/>
                          <a:latin typeface="Calibri"/>
                          <a:ea typeface="Calibri"/>
                          <a:cs typeface="Calibri"/>
                        </a:rPr>
                        <a:t> </a:t>
                      </a:r>
                      <a:r>
                        <a:rPr lang="en-US" sz="900">
                          <a:effectLst/>
                          <a:latin typeface="Calibri"/>
                          <a:ea typeface="Calibri"/>
                          <a:cs typeface="Calibri"/>
                        </a:rPr>
                        <a:t>c)</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15"/>
                        </a:spcBef>
                        <a:spcAft>
                          <a:spcPts val="0"/>
                        </a:spcAft>
                      </a:pPr>
                      <a:r>
                        <a:rPr lang="en-US" sz="500">
                          <a:effectLst/>
                          <a:latin typeface="Calibri"/>
                          <a:ea typeface="Calibri"/>
                          <a:cs typeface="Times New Roman"/>
                        </a:rPr>
                        <a:t> </a:t>
                      </a:r>
                      <a:endParaRPr lang="en-US" sz="1000">
                        <a:effectLst/>
                        <a:latin typeface="Calibri"/>
                        <a:ea typeface="Calibri"/>
                        <a:cs typeface="Times New Roman"/>
                      </a:endParaRPr>
                    </a:p>
                    <a:p>
                      <a:pPr marL="252095" marR="142240" indent="-182880">
                        <a:lnSpc>
                          <a:spcPct val="115000"/>
                        </a:lnSpc>
                        <a:spcBef>
                          <a:spcPts val="0"/>
                        </a:spcBef>
                        <a:spcAft>
                          <a:spcPts val="0"/>
                        </a:spcAft>
                      </a:pPr>
                      <a:r>
                        <a:rPr lang="en-US" sz="900">
                          <a:effectLst/>
                          <a:latin typeface="Calibri"/>
                          <a:ea typeface="Calibri"/>
                          <a:cs typeface="Calibri"/>
                        </a:rPr>
                        <a:t>W</a:t>
                      </a:r>
                      <a:r>
                        <a:rPr lang="en-US" sz="900" spc="5">
                          <a:effectLst/>
                          <a:latin typeface="Calibri"/>
                          <a:ea typeface="Calibri"/>
                          <a:cs typeface="Calibri"/>
                        </a:rPr>
                        <a:t>ha</a:t>
                      </a:r>
                      <a:r>
                        <a:rPr lang="en-US" sz="900">
                          <a:effectLst/>
                          <a:latin typeface="Calibri"/>
                          <a:ea typeface="Calibri"/>
                          <a:cs typeface="Calibri"/>
                        </a:rPr>
                        <a:t>t</a:t>
                      </a:r>
                      <a:r>
                        <a:rPr lang="en-US" sz="900" spc="-15">
                          <a:effectLst/>
                          <a:latin typeface="Calibri"/>
                          <a:ea typeface="Calibri"/>
                          <a:cs typeface="Calibri"/>
                        </a:rPr>
                        <a:t> </a:t>
                      </a:r>
                      <a:r>
                        <a:rPr lang="en-US" sz="900" spc="5">
                          <a:effectLst/>
                          <a:latin typeface="Calibri"/>
                          <a:ea typeface="Calibri"/>
                          <a:cs typeface="Calibri"/>
                        </a:rPr>
                        <a:t>a</a:t>
                      </a:r>
                      <a:r>
                        <a:rPr lang="en-US" sz="900">
                          <a:effectLst/>
                          <a:latin typeface="Calibri"/>
                          <a:ea typeface="Calibri"/>
                          <a:cs typeface="Calibri"/>
                        </a:rPr>
                        <a:t>re</a:t>
                      </a:r>
                      <a:r>
                        <a:rPr lang="en-US" sz="900" spc="-15">
                          <a:effectLst/>
                          <a:latin typeface="Calibri"/>
                          <a:ea typeface="Calibri"/>
                          <a:cs typeface="Calibri"/>
                        </a:rPr>
                        <a:t> </a:t>
                      </a:r>
                      <a:r>
                        <a:rPr lang="en-US" sz="900" spc="-5">
                          <a:effectLst/>
                          <a:latin typeface="Calibri"/>
                          <a:ea typeface="Calibri"/>
                          <a:cs typeface="Calibri"/>
                        </a:rPr>
                        <a:t>e</a:t>
                      </a:r>
                      <a:r>
                        <a:rPr lang="en-US" sz="900">
                          <a:effectLst/>
                          <a:latin typeface="Calibri"/>
                          <a:ea typeface="Calibri"/>
                          <a:cs typeface="Calibri"/>
                        </a:rPr>
                        <a:t>x</a:t>
                      </a:r>
                      <a:r>
                        <a:rPr lang="en-US" sz="900" spc="5">
                          <a:effectLst/>
                          <a:latin typeface="Calibri"/>
                          <a:ea typeface="Calibri"/>
                          <a:cs typeface="Calibri"/>
                        </a:rPr>
                        <a:t>a</a:t>
                      </a:r>
                      <a:r>
                        <a:rPr lang="en-US" sz="900" spc="-5">
                          <a:effectLst/>
                          <a:latin typeface="Calibri"/>
                          <a:ea typeface="Calibri"/>
                          <a:cs typeface="Calibri"/>
                        </a:rPr>
                        <a:t>m</a:t>
                      </a:r>
                      <a:r>
                        <a:rPr lang="en-US" sz="900" spc="5">
                          <a:effectLst/>
                          <a:latin typeface="Calibri"/>
                          <a:ea typeface="Calibri"/>
                          <a:cs typeface="Calibri"/>
                        </a:rPr>
                        <a:t>p</a:t>
                      </a:r>
                      <a:r>
                        <a:rPr lang="en-US" sz="900">
                          <a:effectLst/>
                          <a:latin typeface="Calibri"/>
                          <a:ea typeface="Calibri"/>
                          <a:cs typeface="Calibri"/>
                        </a:rPr>
                        <a:t>l</a:t>
                      </a:r>
                      <a:r>
                        <a:rPr lang="en-US" sz="900" spc="10">
                          <a:effectLst/>
                          <a:latin typeface="Calibri"/>
                          <a:ea typeface="Calibri"/>
                          <a:cs typeface="Calibri"/>
                        </a:rPr>
                        <a:t>e</a:t>
                      </a:r>
                      <a:r>
                        <a:rPr lang="en-US" sz="900">
                          <a:effectLst/>
                          <a:latin typeface="Calibri"/>
                          <a:ea typeface="Calibri"/>
                          <a:cs typeface="Calibri"/>
                        </a:rPr>
                        <a:t>s</a:t>
                      </a:r>
                      <a:r>
                        <a:rPr lang="en-US" sz="900" spc="-45">
                          <a:effectLst/>
                          <a:latin typeface="Calibri"/>
                          <a:ea typeface="Calibri"/>
                          <a:cs typeface="Calibri"/>
                        </a:rPr>
                        <a:t> </a:t>
                      </a:r>
                      <a:r>
                        <a:rPr lang="en-US" sz="900" spc="5">
                          <a:effectLst/>
                          <a:latin typeface="Calibri"/>
                          <a:ea typeface="Calibri"/>
                          <a:cs typeface="Calibri"/>
                        </a:rPr>
                        <a:t>o</a:t>
                      </a:r>
                      <a:r>
                        <a:rPr lang="en-US" sz="900">
                          <a:effectLst/>
                          <a:latin typeface="Calibri"/>
                          <a:ea typeface="Calibri"/>
                          <a:cs typeface="Calibri"/>
                        </a:rPr>
                        <a:t>f</a:t>
                      </a:r>
                      <a:r>
                        <a:rPr lang="en-US" sz="900" spc="-10">
                          <a:effectLst/>
                          <a:latin typeface="Calibri"/>
                          <a:ea typeface="Calibri"/>
                          <a:cs typeface="Calibri"/>
                        </a:rPr>
                        <a:t> </a:t>
                      </a:r>
                      <a:r>
                        <a:rPr lang="en-US" sz="900" spc="10">
                          <a:effectLst/>
                          <a:latin typeface="Calibri"/>
                          <a:ea typeface="Calibri"/>
                          <a:cs typeface="Calibri"/>
                        </a:rPr>
                        <a:t>e</a:t>
                      </a:r>
                      <a:r>
                        <a:rPr lang="en-US" sz="900">
                          <a:effectLst/>
                          <a:latin typeface="Calibri"/>
                          <a:ea typeface="Calibri"/>
                          <a:cs typeface="Calibri"/>
                        </a:rPr>
                        <a:t>c</a:t>
                      </a:r>
                      <a:r>
                        <a:rPr lang="en-US" sz="900" spc="5">
                          <a:effectLst/>
                          <a:latin typeface="Calibri"/>
                          <a:ea typeface="Calibri"/>
                          <a:cs typeface="Calibri"/>
                        </a:rPr>
                        <a:t>ono</a:t>
                      </a:r>
                      <a:r>
                        <a:rPr lang="en-US" sz="900" spc="-5">
                          <a:effectLst/>
                          <a:latin typeface="Calibri"/>
                          <a:ea typeface="Calibri"/>
                          <a:cs typeface="Calibri"/>
                        </a:rPr>
                        <a:t>m</a:t>
                      </a:r>
                      <a:r>
                        <a:rPr lang="en-US" sz="900">
                          <a:effectLst/>
                          <a:latin typeface="Calibri"/>
                          <a:ea typeface="Calibri"/>
                          <a:cs typeface="Calibri"/>
                        </a:rPr>
                        <a:t>ic</a:t>
                      </a:r>
                      <a:r>
                        <a:rPr lang="en-US" sz="900" spc="-40">
                          <a:effectLst/>
                          <a:latin typeface="Calibri"/>
                          <a:ea typeface="Calibri"/>
                          <a:cs typeface="Calibri"/>
                        </a:rPr>
                        <a:t> </a:t>
                      </a:r>
                      <a:r>
                        <a:rPr lang="en-US" sz="900" spc="5">
                          <a:effectLst/>
                          <a:latin typeface="Calibri"/>
                          <a:ea typeface="Calibri"/>
                          <a:cs typeface="Calibri"/>
                        </a:rPr>
                        <a:t>p</a:t>
                      </a:r>
                      <a:r>
                        <a:rPr lang="en-US" sz="900">
                          <a:effectLst/>
                          <a:latin typeface="Calibri"/>
                          <a:ea typeface="Calibri"/>
                          <a:cs typeface="Calibri"/>
                        </a:rPr>
                        <a:t>r</a:t>
                      </a:r>
                      <a:r>
                        <a:rPr lang="en-US" sz="900" spc="5">
                          <a:effectLst/>
                          <a:latin typeface="Calibri"/>
                          <a:ea typeface="Calibri"/>
                          <a:cs typeface="Calibri"/>
                        </a:rPr>
                        <a:t>ob</a:t>
                      </a:r>
                      <a:r>
                        <a:rPr lang="en-US" sz="900">
                          <a:effectLst/>
                          <a:latin typeface="Calibri"/>
                          <a:ea typeface="Calibri"/>
                          <a:cs typeface="Calibri"/>
                        </a:rPr>
                        <a:t>l</a:t>
                      </a:r>
                      <a:r>
                        <a:rPr lang="en-US" sz="900" spc="10">
                          <a:effectLst/>
                          <a:latin typeface="Calibri"/>
                          <a:ea typeface="Calibri"/>
                          <a:cs typeface="Calibri"/>
                        </a:rPr>
                        <a:t>e</a:t>
                      </a:r>
                      <a:r>
                        <a:rPr lang="en-US" sz="900" spc="-5">
                          <a:effectLst/>
                          <a:latin typeface="Calibri"/>
                          <a:ea typeface="Calibri"/>
                          <a:cs typeface="Calibri"/>
                        </a:rPr>
                        <a:t>m</a:t>
                      </a:r>
                      <a:r>
                        <a:rPr lang="en-US" sz="900">
                          <a:effectLst/>
                          <a:latin typeface="Calibri"/>
                          <a:ea typeface="Calibri"/>
                          <a:cs typeface="Calibri"/>
                        </a:rPr>
                        <a:t>s</a:t>
                      </a:r>
                      <a:r>
                        <a:rPr lang="en-US" sz="900" spc="-45">
                          <a:effectLst/>
                          <a:latin typeface="Calibri"/>
                          <a:ea typeface="Calibri"/>
                          <a:cs typeface="Calibri"/>
                        </a:rPr>
                        <a:t> </a:t>
                      </a:r>
                      <a:r>
                        <a:rPr lang="en-US" sz="900">
                          <a:effectLst/>
                          <a:latin typeface="Calibri"/>
                          <a:ea typeface="Calibri"/>
                          <a:cs typeface="Calibri"/>
                        </a:rPr>
                        <a:t>t</a:t>
                      </a:r>
                      <a:r>
                        <a:rPr lang="en-US" sz="900" spc="5">
                          <a:effectLst/>
                          <a:latin typeface="Calibri"/>
                          <a:ea typeface="Calibri"/>
                          <a:cs typeface="Calibri"/>
                        </a:rPr>
                        <a:t>ha</a:t>
                      </a:r>
                      <a:r>
                        <a:rPr lang="en-US" sz="900">
                          <a:effectLst/>
                          <a:latin typeface="Calibri"/>
                          <a:ea typeface="Calibri"/>
                          <a:cs typeface="Calibri"/>
                        </a:rPr>
                        <a:t>t</a:t>
                      </a:r>
                      <a:r>
                        <a:rPr lang="en-US" sz="900" spc="-10">
                          <a:effectLst/>
                          <a:latin typeface="Calibri"/>
                          <a:ea typeface="Calibri"/>
                          <a:cs typeface="Calibri"/>
                        </a:rPr>
                        <a:t> </a:t>
                      </a:r>
                      <a:r>
                        <a:rPr lang="en-US" sz="900" spc="-5">
                          <a:effectLst/>
                          <a:latin typeface="Calibri"/>
                          <a:ea typeface="Calibri"/>
                          <a:cs typeface="Calibri"/>
                        </a:rPr>
                        <a:t>w</a:t>
                      </a:r>
                      <a:r>
                        <a:rPr lang="en-US" sz="900">
                          <a:effectLst/>
                          <a:latin typeface="Calibri"/>
                          <a:ea typeface="Calibri"/>
                          <a:cs typeface="Calibri"/>
                        </a:rPr>
                        <a:t>e</a:t>
                      </a:r>
                      <a:r>
                        <a:rPr lang="en-US" sz="900" spc="-10">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an </a:t>
                      </a:r>
                      <a:r>
                        <a:rPr lang="en-US" sz="900" spc="-5">
                          <a:effectLst/>
                          <a:latin typeface="Calibri"/>
                          <a:ea typeface="Calibri"/>
                          <a:cs typeface="Calibri"/>
                        </a:rPr>
                        <a:t>s</a:t>
                      </a:r>
                      <a:r>
                        <a:rPr lang="en-US" sz="900" spc="5">
                          <a:effectLst/>
                          <a:latin typeface="Calibri"/>
                          <a:ea typeface="Calibri"/>
                          <a:cs typeface="Calibri"/>
                        </a:rPr>
                        <a:t>o</a:t>
                      </a:r>
                      <a:r>
                        <a:rPr lang="en-US" sz="900">
                          <a:effectLst/>
                          <a:latin typeface="Calibri"/>
                          <a:ea typeface="Calibri"/>
                          <a:cs typeface="Calibri"/>
                        </a:rPr>
                        <a:t>l</a:t>
                      </a:r>
                      <a:r>
                        <a:rPr lang="en-US" sz="900" spc="5">
                          <a:effectLst/>
                          <a:latin typeface="Calibri"/>
                          <a:ea typeface="Calibri"/>
                          <a:cs typeface="Calibri"/>
                        </a:rPr>
                        <a:t>v</a:t>
                      </a:r>
                      <a:r>
                        <a:rPr lang="en-US" sz="900">
                          <a:effectLst/>
                          <a:latin typeface="Calibri"/>
                          <a:ea typeface="Calibri"/>
                          <a:cs typeface="Calibri"/>
                        </a:rPr>
                        <a:t>e</a:t>
                      </a:r>
                      <a:r>
                        <a:rPr lang="en-US" sz="900" spc="-20">
                          <a:effectLst/>
                          <a:latin typeface="Calibri"/>
                          <a:ea typeface="Calibri"/>
                          <a:cs typeface="Calibri"/>
                        </a:rPr>
                        <a:t> </a:t>
                      </a:r>
                      <a:r>
                        <a:rPr lang="en-US" sz="900" spc="5">
                          <a:effectLst/>
                          <a:latin typeface="Calibri"/>
                          <a:ea typeface="Calibri"/>
                          <a:cs typeface="Calibri"/>
                        </a:rPr>
                        <a:t>a</a:t>
                      </a:r>
                      <a:r>
                        <a:rPr lang="en-US" sz="900">
                          <a:effectLst/>
                          <a:latin typeface="Calibri"/>
                          <a:ea typeface="Calibri"/>
                          <a:cs typeface="Calibri"/>
                        </a:rPr>
                        <a:t>s</a:t>
                      </a:r>
                      <a:r>
                        <a:rPr lang="en-US" sz="900" spc="-15">
                          <a:effectLst/>
                          <a:latin typeface="Calibri"/>
                          <a:ea typeface="Calibri"/>
                          <a:cs typeface="Calibri"/>
                        </a:rPr>
                        <a:t> </a:t>
                      </a:r>
                      <a:r>
                        <a:rPr lang="en-US" sz="900">
                          <a:effectLst/>
                          <a:latin typeface="Calibri"/>
                          <a:ea typeface="Calibri"/>
                          <a:cs typeface="Calibri"/>
                        </a:rPr>
                        <a:t>r</a:t>
                      </a:r>
                      <a:r>
                        <a:rPr lang="en-US" sz="900" spc="10">
                          <a:effectLst/>
                          <a:latin typeface="Calibri"/>
                          <a:ea typeface="Calibri"/>
                          <a:cs typeface="Calibri"/>
                        </a:rPr>
                        <a:t>e</a:t>
                      </a:r>
                      <a:r>
                        <a:rPr lang="en-US" sz="900" spc="-5">
                          <a:effectLst/>
                          <a:latin typeface="Calibri"/>
                          <a:ea typeface="Calibri"/>
                          <a:cs typeface="Calibri"/>
                        </a:rPr>
                        <a:t>s</a:t>
                      </a:r>
                      <a:r>
                        <a:rPr lang="en-US" sz="900" spc="5">
                          <a:effectLst/>
                          <a:latin typeface="Calibri"/>
                          <a:ea typeface="Calibri"/>
                          <a:cs typeface="Calibri"/>
                        </a:rPr>
                        <a:t>p</a:t>
                      </a:r>
                      <a:r>
                        <a:rPr lang="en-US" sz="900">
                          <a:effectLst/>
                          <a:latin typeface="Calibri"/>
                          <a:ea typeface="Calibri"/>
                          <a:cs typeface="Calibri"/>
                        </a:rPr>
                        <a:t>o</a:t>
                      </a:r>
                      <a:r>
                        <a:rPr lang="en-US" sz="900" spc="5">
                          <a:effectLst/>
                          <a:latin typeface="Calibri"/>
                          <a:ea typeface="Calibri"/>
                          <a:cs typeface="Calibri"/>
                        </a:rPr>
                        <a:t>n</a:t>
                      </a:r>
                      <a:r>
                        <a:rPr lang="en-US" sz="900" spc="-5">
                          <a:effectLst/>
                          <a:latin typeface="Calibri"/>
                          <a:ea typeface="Calibri"/>
                          <a:cs typeface="Calibri"/>
                        </a:rPr>
                        <a:t>s</a:t>
                      </a:r>
                      <a:r>
                        <a:rPr lang="en-US" sz="900">
                          <a:effectLst/>
                          <a:latin typeface="Calibri"/>
                          <a:ea typeface="Calibri"/>
                          <a:cs typeface="Calibri"/>
                        </a:rPr>
                        <a:t>i</a:t>
                      </a:r>
                      <a:r>
                        <a:rPr lang="en-US" sz="900" spc="5">
                          <a:effectLst/>
                          <a:latin typeface="Calibri"/>
                          <a:ea typeface="Calibri"/>
                          <a:cs typeface="Calibri"/>
                        </a:rPr>
                        <a:t>b</a:t>
                      </a:r>
                      <a:r>
                        <a:rPr lang="en-US" sz="900" spc="10">
                          <a:effectLst/>
                          <a:latin typeface="Calibri"/>
                          <a:ea typeface="Calibri"/>
                          <a:cs typeface="Calibri"/>
                        </a:rPr>
                        <a:t>l</a:t>
                      </a:r>
                      <a:r>
                        <a:rPr lang="en-US" sz="900">
                          <a:effectLst/>
                          <a:latin typeface="Calibri"/>
                          <a:ea typeface="Calibri"/>
                          <a:cs typeface="Calibri"/>
                        </a:rPr>
                        <a:t>e</a:t>
                      </a:r>
                      <a:r>
                        <a:rPr lang="en-US" sz="900" spc="-45">
                          <a:effectLst/>
                          <a:latin typeface="Calibri"/>
                          <a:ea typeface="Calibri"/>
                          <a:cs typeface="Calibri"/>
                        </a:rPr>
                        <a:t> </a:t>
                      </a:r>
                      <a:r>
                        <a:rPr lang="en-US" sz="900" spc="10">
                          <a:effectLst/>
                          <a:latin typeface="Calibri"/>
                          <a:ea typeface="Calibri"/>
                          <a:cs typeface="Calibri"/>
                        </a:rPr>
                        <a:t>m</a:t>
                      </a:r>
                      <a:r>
                        <a:rPr lang="en-US" sz="900" spc="-5">
                          <a:effectLst/>
                          <a:latin typeface="Calibri"/>
                          <a:ea typeface="Calibri"/>
                          <a:cs typeface="Calibri"/>
                        </a:rPr>
                        <a:t>em</a:t>
                      </a:r>
                      <a:r>
                        <a:rPr lang="en-US" sz="900" spc="5">
                          <a:effectLst/>
                          <a:latin typeface="Calibri"/>
                          <a:ea typeface="Calibri"/>
                          <a:cs typeface="Calibri"/>
                        </a:rPr>
                        <a:t>b</a:t>
                      </a:r>
                      <a:r>
                        <a:rPr lang="en-US" sz="900" spc="-5">
                          <a:effectLst/>
                          <a:latin typeface="Calibri"/>
                          <a:ea typeface="Calibri"/>
                          <a:cs typeface="Calibri"/>
                        </a:rPr>
                        <a:t>e</a:t>
                      </a:r>
                      <a:r>
                        <a:rPr lang="en-US" sz="900" spc="10">
                          <a:effectLst/>
                          <a:latin typeface="Calibri"/>
                          <a:ea typeface="Calibri"/>
                          <a:cs typeface="Calibri"/>
                        </a:rPr>
                        <a:t>r</a:t>
                      </a:r>
                      <a:r>
                        <a:rPr lang="en-US" sz="900">
                          <a:effectLst/>
                          <a:latin typeface="Calibri"/>
                          <a:ea typeface="Calibri"/>
                          <a:cs typeface="Calibri"/>
                        </a:rPr>
                        <a:t>s</a:t>
                      </a:r>
                      <a:r>
                        <a:rPr lang="en-US" sz="900" spc="-30">
                          <a:effectLst/>
                          <a:latin typeface="Calibri"/>
                          <a:ea typeface="Calibri"/>
                          <a:cs typeface="Calibri"/>
                        </a:rPr>
                        <a:t> </a:t>
                      </a:r>
                      <a:r>
                        <a:rPr lang="en-US" sz="900">
                          <a:effectLst/>
                          <a:latin typeface="Calibri"/>
                          <a:ea typeface="Calibri"/>
                          <a:cs typeface="Calibri"/>
                        </a:rPr>
                        <a:t>in</a:t>
                      </a:r>
                      <a:r>
                        <a:rPr lang="en-US" sz="900" spc="-5">
                          <a:effectLst/>
                          <a:latin typeface="Calibri"/>
                          <a:ea typeface="Calibri"/>
                          <a:cs typeface="Calibri"/>
                        </a:rPr>
                        <a:t> </a:t>
                      </a:r>
                      <a:r>
                        <a:rPr lang="en-US" sz="900">
                          <a:effectLst/>
                          <a:latin typeface="Calibri"/>
                          <a:ea typeface="Calibri"/>
                          <a:cs typeface="Calibri"/>
                        </a:rPr>
                        <a:t>(</a:t>
                      </a:r>
                      <a:r>
                        <a:rPr lang="en-US" sz="900" spc="5">
                          <a:effectLst/>
                          <a:latin typeface="Calibri"/>
                          <a:ea typeface="Calibri"/>
                          <a:cs typeface="Calibri"/>
                        </a:rPr>
                        <a:t>ou</a:t>
                      </a:r>
                      <a:r>
                        <a:rPr lang="en-US" sz="900">
                          <a:effectLst/>
                          <a:latin typeface="Calibri"/>
                          <a:ea typeface="Calibri"/>
                          <a:cs typeface="Calibri"/>
                        </a:rPr>
                        <a:t>r)</a:t>
                      </a:r>
                      <a:r>
                        <a:rPr lang="en-US" sz="900" spc="-20">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o</a:t>
                      </a:r>
                      <a:r>
                        <a:rPr lang="en-US" sz="900" spc="-5">
                          <a:effectLst/>
                          <a:latin typeface="Calibri"/>
                          <a:ea typeface="Calibri"/>
                          <a:cs typeface="Calibri"/>
                        </a:rPr>
                        <a:t>mm</a:t>
                      </a:r>
                      <a:r>
                        <a:rPr lang="en-US" sz="900" spc="5">
                          <a:effectLst/>
                          <a:latin typeface="Calibri"/>
                          <a:ea typeface="Calibri"/>
                          <a:cs typeface="Calibri"/>
                        </a:rPr>
                        <a:t>un</a:t>
                      </a:r>
                      <a:r>
                        <a:rPr lang="en-US" sz="900">
                          <a:effectLst/>
                          <a:latin typeface="Calibri"/>
                          <a:ea typeface="Calibri"/>
                          <a:cs typeface="Calibri"/>
                        </a:rPr>
                        <a:t>it</a:t>
                      </a:r>
                      <a:r>
                        <a:rPr lang="en-US" sz="900" spc="5">
                          <a:effectLst/>
                          <a:latin typeface="Calibri"/>
                          <a:ea typeface="Calibri"/>
                          <a:cs typeface="Calibri"/>
                        </a:rPr>
                        <a:t>y?</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15"/>
                        </a:spcBef>
                        <a:spcAft>
                          <a:spcPts val="0"/>
                        </a:spcAft>
                      </a:pPr>
                      <a:r>
                        <a:rPr lang="en-US" sz="500">
                          <a:effectLst/>
                          <a:latin typeface="Calibri"/>
                          <a:ea typeface="Calibri"/>
                          <a:cs typeface="Times New Roman"/>
                        </a:rPr>
                        <a:t> </a:t>
                      </a:r>
                      <a:endParaRPr lang="en-US" sz="1000">
                        <a:effectLst/>
                        <a:latin typeface="Calibri"/>
                        <a:ea typeface="Calibri"/>
                        <a:cs typeface="Times New Roman"/>
                      </a:endParaRPr>
                    </a:p>
                    <a:p>
                      <a:pPr marL="252095" marR="189230" indent="-182880">
                        <a:lnSpc>
                          <a:spcPct val="115000"/>
                        </a:lnSpc>
                        <a:spcBef>
                          <a:spcPts val="0"/>
                        </a:spcBef>
                        <a:spcAft>
                          <a:spcPts val="0"/>
                        </a:spcAft>
                      </a:pPr>
                      <a:r>
                        <a:rPr lang="en-US" sz="900">
                          <a:effectLst/>
                          <a:latin typeface="Calibri"/>
                          <a:ea typeface="Calibri"/>
                          <a:cs typeface="Calibri"/>
                        </a:rPr>
                        <a:t>W</a:t>
                      </a:r>
                      <a:r>
                        <a:rPr lang="en-US" sz="900" spc="5">
                          <a:effectLst/>
                          <a:latin typeface="Calibri"/>
                          <a:ea typeface="Calibri"/>
                          <a:cs typeface="Calibri"/>
                        </a:rPr>
                        <a:t>ha</a:t>
                      </a:r>
                      <a:r>
                        <a:rPr lang="en-US" sz="900">
                          <a:effectLst/>
                          <a:latin typeface="Calibri"/>
                          <a:ea typeface="Calibri"/>
                          <a:cs typeface="Calibri"/>
                        </a:rPr>
                        <a:t>t</a:t>
                      </a:r>
                      <a:r>
                        <a:rPr lang="en-US" sz="900" spc="-15">
                          <a:effectLst/>
                          <a:latin typeface="Calibri"/>
                          <a:ea typeface="Calibri"/>
                          <a:cs typeface="Calibri"/>
                        </a:rPr>
                        <a:t> </a:t>
                      </a:r>
                      <a:r>
                        <a:rPr lang="en-US" sz="900" spc="5">
                          <a:effectLst/>
                          <a:latin typeface="Calibri"/>
                          <a:ea typeface="Calibri"/>
                          <a:cs typeface="Calibri"/>
                        </a:rPr>
                        <a:t>a</a:t>
                      </a:r>
                      <a:r>
                        <a:rPr lang="en-US" sz="900">
                          <a:effectLst/>
                          <a:latin typeface="Calibri"/>
                          <a:ea typeface="Calibri"/>
                          <a:cs typeface="Calibri"/>
                        </a:rPr>
                        <a:t>re</a:t>
                      </a:r>
                      <a:r>
                        <a:rPr lang="en-US" sz="900" spc="-15">
                          <a:effectLst/>
                          <a:latin typeface="Calibri"/>
                          <a:ea typeface="Calibri"/>
                          <a:cs typeface="Calibri"/>
                        </a:rPr>
                        <a:t> </a:t>
                      </a:r>
                      <a:r>
                        <a:rPr lang="en-US" sz="900" spc="-5">
                          <a:effectLst/>
                          <a:latin typeface="Calibri"/>
                          <a:ea typeface="Calibri"/>
                          <a:cs typeface="Calibri"/>
                        </a:rPr>
                        <a:t>e</a:t>
                      </a:r>
                      <a:r>
                        <a:rPr lang="en-US" sz="900">
                          <a:effectLst/>
                          <a:latin typeface="Calibri"/>
                          <a:ea typeface="Calibri"/>
                          <a:cs typeface="Calibri"/>
                        </a:rPr>
                        <a:t>x</a:t>
                      </a:r>
                      <a:r>
                        <a:rPr lang="en-US" sz="900" spc="5">
                          <a:effectLst/>
                          <a:latin typeface="Calibri"/>
                          <a:ea typeface="Calibri"/>
                          <a:cs typeface="Calibri"/>
                        </a:rPr>
                        <a:t>a</a:t>
                      </a:r>
                      <a:r>
                        <a:rPr lang="en-US" sz="900" spc="-5">
                          <a:effectLst/>
                          <a:latin typeface="Calibri"/>
                          <a:ea typeface="Calibri"/>
                          <a:cs typeface="Calibri"/>
                        </a:rPr>
                        <a:t>m</a:t>
                      </a:r>
                      <a:r>
                        <a:rPr lang="en-US" sz="900" spc="5">
                          <a:effectLst/>
                          <a:latin typeface="Calibri"/>
                          <a:ea typeface="Calibri"/>
                          <a:cs typeface="Calibri"/>
                        </a:rPr>
                        <a:t>p</a:t>
                      </a:r>
                      <a:r>
                        <a:rPr lang="en-US" sz="900">
                          <a:effectLst/>
                          <a:latin typeface="Calibri"/>
                          <a:ea typeface="Calibri"/>
                          <a:cs typeface="Calibri"/>
                        </a:rPr>
                        <a:t>l</a:t>
                      </a:r>
                      <a:r>
                        <a:rPr lang="en-US" sz="900" spc="10">
                          <a:effectLst/>
                          <a:latin typeface="Calibri"/>
                          <a:ea typeface="Calibri"/>
                          <a:cs typeface="Calibri"/>
                        </a:rPr>
                        <a:t>e</a:t>
                      </a:r>
                      <a:r>
                        <a:rPr lang="en-US" sz="900">
                          <a:effectLst/>
                          <a:latin typeface="Calibri"/>
                          <a:ea typeface="Calibri"/>
                          <a:cs typeface="Calibri"/>
                        </a:rPr>
                        <a:t>s</a:t>
                      </a:r>
                      <a:r>
                        <a:rPr lang="en-US" sz="900" spc="-45">
                          <a:effectLst/>
                          <a:latin typeface="Calibri"/>
                          <a:ea typeface="Calibri"/>
                          <a:cs typeface="Calibri"/>
                        </a:rPr>
                        <a:t> </a:t>
                      </a:r>
                      <a:r>
                        <a:rPr lang="en-US" sz="900" spc="5">
                          <a:effectLst/>
                          <a:latin typeface="Calibri"/>
                          <a:ea typeface="Calibri"/>
                          <a:cs typeface="Calibri"/>
                        </a:rPr>
                        <a:t>o</a:t>
                      </a:r>
                      <a:r>
                        <a:rPr lang="en-US" sz="900">
                          <a:effectLst/>
                          <a:latin typeface="Calibri"/>
                          <a:ea typeface="Calibri"/>
                          <a:cs typeface="Calibri"/>
                        </a:rPr>
                        <a:t>f</a:t>
                      </a:r>
                      <a:r>
                        <a:rPr lang="en-US" sz="900" spc="-10">
                          <a:effectLst/>
                          <a:latin typeface="Calibri"/>
                          <a:ea typeface="Calibri"/>
                          <a:cs typeface="Calibri"/>
                        </a:rPr>
                        <a:t> </a:t>
                      </a:r>
                      <a:r>
                        <a:rPr lang="en-US" sz="900" spc="10">
                          <a:effectLst/>
                          <a:latin typeface="Calibri"/>
                          <a:ea typeface="Calibri"/>
                          <a:cs typeface="Calibri"/>
                        </a:rPr>
                        <a:t>e</a:t>
                      </a:r>
                      <a:r>
                        <a:rPr lang="en-US" sz="900">
                          <a:effectLst/>
                          <a:latin typeface="Calibri"/>
                          <a:ea typeface="Calibri"/>
                          <a:cs typeface="Calibri"/>
                        </a:rPr>
                        <a:t>c</a:t>
                      </a:r>
                      <a:r>
                        <a:rPr lang="en-US" sz="900" spc="5">
                          <a:effectLst/>
                          <a:latin typeface="Calibri"/>
                          <a:ea typeface="Calibri"/>
                          <a:cs typeface="Calibri"/>
                        </a:rPr>
                        <a:t>ono</a:t>
                      </a:r>
                      <a:r>
                        <a:rPr lang="en-US" sz="900" spc="-5">
                          <a:effectLst/>
                          <a:latin typeface="Calibri"/>
                          <a:ea typeface="Calibri"/>
                          <a:cs typeface="Calibri"/>
                        </a:rPr>
                        <a:t>m</a:t>
                      </a:r>
                      <a:r>
                        <a:rPr lang="en-US" sz="900">
                          <a:effectLst/>
                          <a:latin typeface="Calibri"/>
                          <a:ea typeface="Calibri"/>
                          <a:cs typeface="Calibri"/>
                        </a:rPr>
                        <a:t>ic</a:t>
                      </a:r>
                      <a:r>
                        <a:rPr lang="en-US" sz="900" spc="-40">
                          <a:effectLst/>
                          <a:latin typeface="Calibri"/>
                          <a:ea typeface="Calibri"/>
                          <a:cs typeface="Calibri"/>
                        </a:rPr>
                        <a:t> </a:t>
                      </a:r>
                      <a:r>
                        <a:rPr lang="en-US" sz="900" spc="5">
                          <a:effectLst/>
                          <a:latin typeface="Calibri"/>
                          <a:ea typeface="Calibri"/>
                          <a:cs typeface="Calibri"/>
                        </a:rPr>
                        <a:t>p</a:t>
                      </a:r>
                      <a:r>
                        <a:rPr lang="en-US" sz="900">
                          <a:effectLst/>
                          <a:latin typeface="Calibri"/>
                          <a:ea typeface="Calibri"/>
                          <a:cs typeface="Calibri"/>
                        </a:rPr>
                        <a:t>r</a:t>
                      </a:r>
                      <a:r>
                        <a:rPr lang="en-US" sz="900" spc="5">
                          <a:effectLst/>
                          <a:latin typeface="Calibri"/>
                          <a:ea typeface="Calibri"/>
                          <a:cs typeface="Calibri"/>
                        </a:rPr>
                        <a:t>ob</a:t>
                      </a:r>
                      <a:r>
                        <a:rPr lang="en-US" sz="900">
                          <a:effectLst/>
                          <a:latin typeface="Calibri"/>
                          <a:ea typeface="Calibri"/>
                          <a:cs typeface="Calibri"/>
                        </a:rPr>
                        <a:t>l</a:t>
                      </a:r>
                      <a:r>
                        <a:rPr lang="en-US" sz="900" spc="10">
                          <a:effectLst/>
                          <a:latin typeface="Calibri"/>
                          <a:ea typeface="Calibri"/>
                          <a:cs typeface="Calibri"/>
                        </a:rPr>
                        <a:t>e</a:t>
                      </a:r>
                      <a:r>
                        <a:rPr lang="en-US" sz="900" spc="-5">
                          <a:effectLst/>
                          <a:latin typeface="Calibri"/>
                          <a:ea typeface="Calibri"/>
                          <a:cs typeface="Calibri"/>
                        </a:rPr>
                        <a:t>m</a:t>
                      </a:r>
                      <a:r>
                        <a:rPr lang="en-US" sz="900">
                          <a:effectLst/>
                          <a:latin typeface="Calibri"/>
                          <a:ea typeface="Calibri"/>
                          <a:cs typeface="Calibri"/>
                        </a:rPr>
                        <a:t>s</a:t>
                      </a:r>
                      <a:r>
                        <a:rPr lang="en-US" sz="900" spc="-45">
                          <a:effectLst/>
                          <a:latin typeface="Calibri"/>
                          <a:ea typeface="Calibri"/>
                          <a:cs typeface="Calibri"/>
                        </a:rPr>
                        <a:t> </a:t>
                      </a:r>
                      <a:r>
                        <a:rPr lang="en-US" sz="900">
                          <a:effectLst/>
                          <a:latin typeface="Calibri"/>
                          <a:ea typeface="Calibri"/>
                          <a:cs typeface="Calibri"/>
                        </a:rPr>
                        <a:t>t</a:t>
                      </a:r>
                      <a:r>
                        <a:rPr lang="en-US" sz="900" spc="5">
                          <a:effectLst/>
                          <a:latin typeface="Calibri"/>
                          <a:ea typeface="Calibri"/>
                          <a:cs typeface="Calibri"/>
                        </a:rPr>
                        <a:t>ha</a:t>
                      </a:r>
                      <a:r>
                        <a:rPr lang="en-US" sz="900">
                          <a:effectLst/>
                          <a:latin typeface="Calibri"/>
                          <a:ea typeface="Calibri"/>
                          <a:cs typeface="Calibri"/>
                        </a:rPr>
                        <a:t>t</a:t>
                      </a:r>
                      <a:r>
                        <a:rPr lang="en-US" sz="900" spc="-10">
                          <a:effectLst/>
                          <a:latin typeface="Calibri"/>
                          <a:ea typeface="Calibri"/>
                          <a:cs typeface="Calibri"/>
                        </a:rPr>
                        <a:t> </a:t>
                      </a:r>
                      <a:r>
                        <a:rPr lang="en-US" sz="900" spc="-5">
                          <a:effectLst/>
                          <a:latin typeface="Calibri"/>
                          <a:ea typeface="Calibri"/>
                          <a:cs typeface="Calibri"/>
                        </a:rPr>
                        <a:t>w</a:t>
                      </a:r>
                      <a:r>
                        <a:rPr lang="en-US" sz="900">
                          <a:effectLst/>
                          <a:latin typeface="Calibri"/>
                          <a:ea typeface="Calibri"/>
                          <a:cs typeface="Calibri"/>
                        </a:rPr>
                        <a:t>e</a:t>
                      </a:r>
                      <a:r>
                        <a:rPr lang="en-US" sz="900" spc="-10">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an </a:t>
                      </a:r>
                      <a:r>
                        <a:rPr lang="en-US" sz="900" spc="-5">
                          <a:effectLst/>
                          <a:latin typeface="Calibri"/>
                          <a:ea typeface="Calibri"/>
                          <a:cs typeface="Calibri"/>
                        </a:rPr>
                        <a:t>s</a:t>
                      </a:r>
                      <a:r>
                        <a:rPr lang="en-US" sz="900" spc="5">
                          <a:effectLst/>
                          <a:latin typeface="Calibri"/>
                          <a:ea typeface="Calibri"/>
                          <a:cs typeface="Calibri"/>
                        </a:rPr>
                        <a:t>o</a:t>
                      </a:r>
                      <a:r>
                        <a:rPr lang="en-US" sz="900">
                          <a:effectLst/>
                          <a:latin typeface="Calibri"/>
                          <a:ea typeface="Calibri"/>
                          <a:cs typeface="Calibri"/>
                        </a:rPr>
                        <a:t>l</a:t>
                      </a:r>
                      <a:r>
                        <a:rPr lang="en-US" sz="900" spc="5">
                          <a:effectLst/>
                          <a:latin typeface="Calibri"/>
                          <a:ea typeface="Calibri"/>
                          <a:cs typeface="Calibri"/>
                        </a:rPr>
                        <a:t>v</a:t>
                      </a:r>
                      <a:r>
                        <a:rPr lang="en-US" sz="900">
                          <a:effectLst/>
                          <a:latin typeface="Calibri"/>
                          <a:ea typeface="Calibri"/>
                          <a:cs typeface="Calibri"/>
                        </a:rPr>
                        <a:t>e</a:t>
                      </a:r>
                      <a:r>
                        <a:rPr lang="en-US" sz="900" spc="-20">
                          <a:effectLst/>
                          <a:latin typeface="Calibri"/>
                          <a:ea typeface="Calibri"/>
                          <a:cs typeface="Calibri"/>
                        </a:rPr>
                        <a:t> </a:t>
                      </a:r>
                      <a:r>
                        <a:rPr lang="en-US" sz="900" spc="5">
                          <a:effectLst/>
                          <a:latin typeface="Calibri"/>
                          <a:ea typeface="Calibri"/>
                          <a:cs typeface="Calibri"/>
                        </a:rPr>
                        <a:t>a</a:t>
                      </a:r>
                      <a:r>
                        <a:rPr lang="en-US" sz="900">
                          <a:effectLst/>
                          <a:latin typeface="Calibri"/>
                          <a:ea typeface="Calibri"/>
                          <a:cs typeface="Calibri"/>
                        </a:rPr>
                        <a:t>s</a:t>
                      </a:r>
                      <a:r>
                        <a:rPr lang="en-US" sz="900" spc="-15">
                          <a:effectLst/>
                          <a:latin typeface="Calibri"/>
                          <a:ea typeface="Calibri"/>
                          <a:cs typeface="Calibri"/>
                        </a:rPr>
                        <a:t> </a:t>
                      </a:r>
                      <a:r>
                        <a:rPr lang="en-US" sz="900">
                          <a:effectLst/>
                          <a:latin typeface="Calibri"/>
                          <a:ea typeface="Calibri"/>
                          <a:cs typeface="Calibri"/>
                        </a:rPr>
                        <a:t>r</a:t>
                      </a:r>
                      <a:r>
                        <a:rPr lang="en-US" sz="900" spc="10">
                          <a:effectLst/>
                          <a:latin typeface="Calibri"/>
                          <a:ea typeface="Calibri"/>
                          <a:cs typeface="Calibri"/>
                        </a:rPr>
                        <a:t>e</a:t>
                      </a:r>
                      <a:r>
                        <a:rPr lang="en-US" sz="900" spc="-5">
                          <a:effectLst/>
                          <a:latin typeface="Calibri"/>
                          <a:ea typeface="Calibri"/>
                          <a:cs typeface="Calibri"/>
                        </a:rPr>
                        <a:t>s</a:t>
                      </a:r>
                      <a:r>
                        <a:rPr lang="en-US" sz="900" spc="5">
                          <a:effectLst/>
                          <a:latin typeface="Calibri"/>
                          <a:ea typeface="Calibri"/>
                          <a:cs typeface="Calibri"/>
                        </a:rPr>
                        <a:t>pon</a:t>
                      </a:r>
                      <a:r>
                        <a:rPr lang="en-US" sz="900" spc="-5">
                          <a:effectLst/>
                          <a:latin typeface="Calibri"/>
                          <a:ea typeface="Calibri"/>
                          <a:cs typeface="Calibri"/>
                        </a:rPr>
                        <a:t>s</a:t>
                      </a:r>
                      <a:r>
                        <a:rPr lang="en-US" sz="900">
                          <a:effectLst/>
                          <a:latin typeface="Calibri"/>
                          <a:ea typeface="Calibri"/>
                          <a:cs typeface="Calibri"/>
                        </a:rPr>
                        <a:t>i</a:t>
                      </a:r>
                      <a:r>
                        <a:rPr lang="en-US" sz="900" spc="5">
                          <a:effectLst/>
                          <a:latin typeface="Calibri"/>
                          <a:ea typeface="Calibri"/>
                          <a:cs typeface="Calibri"/>
                        </a:rPr>
                        <a:t>b</a:t>
                      </a:r>
                      <a:r>
                        <a:rPr lang="en-US" sz="900" spc="10">
                          <a:effectLst/>
                          <a:latin typeface="Calibri"/>
                          <a:ea typeface="Calibri"/>
                          <a:cs typeface="Calibri"/>
                        </a:rPr>
                        <a:t>l</a:t>
                      </a:r>
                      <a:r>
                        <a:rPr lang="en-US" sz="900">
                          <a:effectLst/>
                          <a:latin typeface="Calibri"/>
                          <a:ea typeface="Calibri"/>
                          <a:cs typeface="Calibri"/>
                        </a:rPr>
                        <a:t>e</a:t>
                      </a:r>
                      <a:r>
                        <a:rPr lang="en-US" sz="900" spc="-45">
                          <a:effectLst/>
                          <a:latin typeface="Calibri"/>
                          <a:ea typeface="Calibri"/>
                          <a:cs typeface="Calibri"/>
                        </a:rPr>
                        <a:t> </a:t>
                      </a:r>
                      <a:r>
                        <a:rPr lang="en-US" sz="900" spc="10">
                          <a:effectLst/>
                          <a:latin typeface="Calibri"/>
                          <a:ea typeface="Calibri"/>
                          <a:cs typeface="Calibri"/>
                        </a:rPr>
                        <a:t>m</a:t>
                      </a:r>
                      <a:r>
                        <a:rPr lang="en-US" sz="900" spc="-5">
                          <a:effectLst/>
                          <a:latin typeface="Calibri"/>
                          <a:ea typeface="Calibri"/>
                          <a:cs typeface="Calibri"/>
                        </a:rPr>
                        <a:t>em</a:t>
                      </a:r>
                      <a:r>
                        <a:rPr lang="en-US" sz="900" spc="5">
                          <a:effectLst/>
                          <a:latin typeface="Calibri"/>
                          <a:ea typeface="Calibri"/>
                          <a:cs typeface="Calibri"/>
                        </a:rPr>
                        <a:t>b</a:t>
                      </a:r>
                      <a:r>
                        <a:rPr lang="en-US" sz="900" spc="-5">
                          <a:effectLst/>
                          <a:latin typeface="Calibri"/>
                          <a:ea typeface="Calibri"/>
                          <a:cs typeface="Calibri"/>
                        </a:rPr>
                        <a:t>e</a:t>
                      </a:r>
                      <a:r>
                        <a:rPr lang="en-US" sz="900" spc="15">
                          <a:effectLst/>
                          <a:latin typeface="Calibri"/>
                          <a:ea typeface="Calibri"/>
                          <a:cs typeface="Calibri"/>
                        </a:rPr>
                        <a:t>r</a:t>
                      </a:r>
                      <a:r>
                        <a:rPr lang="en-US" sz="900">
                          <a:effectLst/>
                          <a:latin typeface="Calibri"/>
                          <a:ea typeface="Calibri"/>
                          <a:cs typeface="Calibri"/>
                        </a:rPr>
                        <a:t>s</a:t>
                      </a:r>
                      <a:r>
                        <a:rPr lang="en-US" sz="900" spc="-30">
                          <a:effectLst/>
                          <a:latin typeface="Calibri"/>
                          <a:ea typeface="Calibri"/>
                          <a:cs typeface="Calibri"/>
                        </a:rPr>
                        <a:t> </a:t>
                      </a:r>
                      <a:r>
                        <a:rPr lang="en-US" sz="900">
                          <a:effectLst/>
                          <a:latin typeface="Calibri"/>
                          <a:ea typeface="Calibri"/>
                          <a:cs typeface="Calibri"/>
                        </a:rPr>
                        <a:t>in (</a:t>
                      </a:r>
                      <a:r>
                        <a:rPr lang="en-US" sz="900" spc="5">
                          <a:effectLst/>
                          <a:latin typeface="Calibri"/>
                          <a:ea typeface="Calibri"/>
                          <a:cs typeface="Calibri"/>
                        </a:rPr>
                        <a:t>ou</a:t>
                      </a:r>
                      <a:r>
                        <a:rPr lang="en-US" sz="900">
                          <a:effectLst/>
                          <a:latin typeface="Calibri"/>
                          <a:ea typeface="Calibri"/>
                          <a:cs typeface="Calibri"/>
                        </a:rPr>
                        <a:t>r)</a:t>
                      </a:r>
                      <a:r>
                        <a:rPr lang="en-US" sz="900" spc="-20">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o</a:t>
                      </a:r>
                      <a:r>
                        <a:rPr lang="en-US" sz="900" spc="-5">
                          <a:effectLst/>
                          <a:latin typeface="Calibri"/>
                          <a:ea typeface="Calibri"/>
                          <a:cs typeface="Calibri"/>
                        </a:rPr>
                        <a:t>mm</a:t>
                      </a:r>
                      <a:r>
                        <a:rPr lang="en-US" sz="900" spc="5">
                          <a:effectLst/>
                          <a:latin typeface="Calibri"/>
                          <a:ea typeface="Calibri"/>
                          <a:cs typeface="Calibri"/>
                        </a:rPr>
                        <a:t>un</a:t>
                      </a:r>
                      <a:r>
                        <a:rPr lang="en-US" sz="900">
                          <a:effectLst/>
                          <a:latin typeface="Calibri"/>
                          <a:ea typeface="Calibri"/>
                          <a:cs typeface="Calibri"/>
                        </a:rPr>
                        <a:t>it</a:t>
                      </a:r>
                      <a:r>
                        <a:rPr lang="en-US" sz="900" spc="5">
                          <a:effectLst/>
                          <a:latin typeface="Calibri"/>
                          <a:ea typeface="Calibri"/>
                          <a:cs typeface="Calibri"/>
                        </a:rPr>
                        <a:t>y?</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117">
                <a:tc>
                  <a:txBody>
                    <a:bodyPr/>
                    <a:lstStyle/>
                    <a:p>
                      <a:pPr marL="0" marR="0">
                        <a:lnSpc>
                          <a:spcPts val="550"/>
                        </a:lnSpc>
                        <a:spcBef>
                          <a:spcPts val="30"/>
                        </a:spcBef>
                        <a:spcAft>
                          <a:spcPts val="0"/>
                        </a:spcAft>
                      </a:pPr>
                      <a:r>
                        <a:rPr lang="en-US" sz="500" dirty="0">
                          <a:effectLst/>
                          <a:latin typeface="Calibri"/>
                          <a:ea typeface="Calibri"/>
                          <a:cs typeface="Times New Roman"/>
                        </a:rPr>
                        <a:t> </a:t>
                      </a:r>
                      <a:endParaRPr lang="en-US" sz="1000" dirty="0">
                        <a:effectLst/>
                        <a:latin typeface="Calibri"/>
                        <a:ea typeface="Calibri"/>
                        <a:cs typeface="Times New Roman"/>
                      </a:endParaRPr>
                    </a:p>
                    <a:p>
                      <a:pPr marL="67945" marR="45085">
                        <a:lnSpc>
                          <a:spcPct val="115000"/>
                        </a:lnSpc>
                        <a:spcBef>
                          <a:spcPts val="0"/>
                        </a:spcBef>
                        <a:spcAft>
                          <a:spcPts val="0"/>
                        </a:spcAft>
                      </a:pPr>
                      <a:r>
                        <a:rPr lang="en-US" sz="900" dirty="0">
                          <a:effectLst/>
                          <a:latin typeface="Calibri"/>
                          <a:ea typeface="Calibri"/>
                          <a:cs typeface="Calibri"/>
                        </a:rPr>
                        <a:t>A</a:t>
                      </a:r>
                      <a:r>
                        <a:rPr lang="en-US" sz="900" spc="5" dirty="0">
                          <a:effectLst/>
                          <a:latin typeface="Calibri"/>
                          <a:ea typeface="Calibri"/>
                          <a:cs typeface="Calibri"/>
                        </a:rPr>
                        <a:t>na</a:t>
                      </a:r>
                      <a:r>
                        <a:rPr lang="en-US" sz="900" dirty="0">
                          <a:effectLst/>
                          <a:latin typeface="Calibri"/>
                          <a:ea typeface="Calibri"/>
                          <a:cs typeface="Calibri"/>
                        </a:rPr>
                        <a:t>l</a:t>
                      </a:r>
                      <a:r>
                        <a:rPr lang="en-US" sz="900" spc="5" dirty="0">
                          <a:effectLst/>
                          <a:latin typeface="Calibri"/>
                          <a:ea typeface="Calibri"/>
                          <a:cs typeface="Calibri"/>
                        </a:rPr>
                        <a:t>y</a:t>
                      </a:r>
                      <a:r>
                        <a:rPr lang="en-US" sz="900" dirty="0">
                          <a:effectLst/>
                          <a:latin typeface="Calibri"/>
                          <a:ea typeface="Calibri"/>
                          <a:cs typeface="Calibri"/>
                        </a:rPr>
                        <a:t>zi</a:t>
                      </a:r>
                      <a:r>
                        <a:rPr lang="en-US" sz="900" spc="5" dirty="0">
                          <a:effectLst/>
                          <a:latin typeface="Calibri"/>
                          <a:ea typeface="Calibri"/>
                          <a:cs typeface="Calibri"/>
                        </a:rPr>
                        <a:t>n</a:t>
                      </a:r>
                      <a:r>
                        <a:rPr lang="en-US" sz="900" dirty="0">
                          <a:effectLst/>
                          <a:latin typeface="Calibri"/>
                          <a:ea typeface="Calibri"/>
                          <a:cs typeface="Calibri"/>
                        </a:rPr>
                        <a:t>g</a:t>
                      </a:r>
                      <a:r>
                        <a:rPr lang="en-US" sz="900" spc="-40" dirty="0">
                          <a:effectLst/>
                          <a:latin typeface="Calibri"/>
                          <a:ea typeface="Calibri"/>
                          <a:cs typeface="Calibri"/>
                        </a:rPr>
                        <a:t> </a:t>
                      </a:r>
                      <a:r>
                        <a:rPr lang="en-US" sz="900" spc="5" dirty="0">
                          <a:effectLst/>
                          <a:latin typeface="Calibri"/>
                          <a:ea typeface="Calibri"/>
                          <a:cs typeface="Calibri"/>
                        </a:rPr>
                        <a:t>h</a:t>
                      </a:r>
                      <a:r>
                        <a:rPr lang="en-US" sz="900" dirty="0">
                          <a:effectLst/>
                          <a:latin typeface="Calibri"/>
                          <a:ea typeface="Calibri"/>
                          <a:cs typeface="Calibri"/>
                        </a:rPr>
                        <a:t>i</a:t>
                      </a:r>
                      <a:r>
                        <a:rPr lang="en-US" sz="900" spc="-5" dirty="0">
                          <a:effectLst/>
                          <a:latin typeface="Calibri"/>
                          <a:ea typeface="Calibri"/>
                          <a:cs typeface="Calibri"/>
                        </a:rPr>
                        <a:t>s</a:t>
                      </a:r>
                      <a:r>
                        <a:rPr lang="en-US" sz="900" dirty="0">
                          <a:effectLst/>
                          <a:latin typeface="Calibri"/>
                          <a:ea typeface="Calibri"/>
                          <a:cs typeface="Calibri"/>
                        </a:rPr>
                        <a:t>t</a:t>
                      </a:r>
                      <a:r>
                        <a:rPr lang="en-US" sz="900" spc="5" dirty="0">
                          <a:effectLst/>
                          <a:latin typeface="Calibri"/>
                          <a:ea typeface="Calibri"/>
                          <a:cs typeface="Calibri"/>
                        </a:rPr>
                        <a:t>o</a:t>
                      </a:r>
                      <a:r>
                        <a:rPr lang="en-US" sz="900" dirty="0">
                          <a:effectLst/>
                          <a:latin typeface="Calibri"/>
                          <a:ea typeface="Calibri"/>
                          <a:cs typeface="Calibri"/>
                        </a:rPr>
                        <a:t>ric</a:t>
                      </a:r>
                      <a:r>
                        <a:rPr lang="en-US" sz="900" spc="5" dirty="0">
                          <a:effectLst/>
                          <a:latin typeface="Calibri"/>
                          <a:ea typeface="Calibri"/>
                          <a:cs typeface="Calibri"/>
                        </a:rPr>
                        <a:t>a</a:t>
                      </a:r>
                      <a:r>
                        <a:rPr lang="en-US" sz="900" dirty="0">
                          <a:effectLst/>
                          <a:latin typeface="Calibri"/>
                          <a:ea typeface="Calibri"/>
                          <a:cs typeface="Calibri"/>
                        </a:rPr>
                        <a:t>l</a:t>
                      </a:r>
                      <a:r>
                        <a:rPr lang="en-US" sz="900" spc="-35"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ou</a:t>
                      </a:r>
                      <a:r>
                        <a:rPr lang="en-US" sz="900" dirty="0">
                          <a:effectLst/>
                          <a:latin typeface="Calibri"/>
                          <a:ea typeface="Calibri"/>
                          <a:cs typeface="Calibri"/>
                        </a:rPr>
                        <a:t>rc</a:t>
                      </a:r>
                      <a:r>
                        <a:rPr lang="en-US" sz="900" spc="10" dirty="0">
                          <a:effectLst/>
                          <a:latin typeface="Calibri"/>
                          <a:ea typeface="Calibri"/>
                          <a:cs typeface="Calibri"/>
                        </a:rPr>
                        <a:t>e</a:t>
                      </a:r>
                      <a:r>
                        <a:rPr lang="en-US" sz="900" dirty="0">
                          <a:effectLst/>
                          <a:latin typeface="Calibri"/>
                          <a:ea typeface="Calibri"/>
                          <a:cs typeface="Calibri"/>
                        </a:rPr>
                        <a:t>s</a:t>
                      </a:r>
                      <a:r>
                        <a:rPr lang="en-US" sz="900" spc="-35" dirty="0">
                          <a:effectLst/>
                          <a:latin typeface="Calibri"/>
                          <a:ea typeface="Calibri"/>
                          <a:cs typeface="Calibri"/>
                        </a:rPr>
                        <a:t> </a:t>
                      </a:r>
                      <a:r>
                        <a:rPr lang="en-US" sz="900" spc="-5" dirty="0">
                          <a:effectLst/>
                          <a:latin typeface="Calibri"/>
                          <a:ea typeface="Calibri"/>
                          <a:cs typeface="Calibri"/>
                        </a:rPr>
                        <a:t>f</a:t>
                      </a:r>
                      <a:r>
                        <a:rPr lang="en-US" sz="900" spc="10" dirty="0">
                          <a:effectLst/>
                          <a:latin typeface="Calibri"/>
                          <a:ea typeface="Calibri"/>
                          <a:cs typeface="Calibri"/>
                        </a:rPr>
                        <a:t>r</a:t>
                      </a:r>
                      <a:r>
                        <a:rPr lang="en-US" sz="900" spc="5" dirty="0">
                          <a:effectLst/>
                          <a:latin typeface="Calibri"/>
                          <a:ea typeface="Calibri"/>
                          <a:cs typeface="Calibri"/>
                        </a:rPr>
                        <a:t>o</a:t>
                      </a:r>
                      <a:r>
                        <a:rPr lang="en-US" sz="900" dirty="0">
                          <a:effectLst/>
                          <a:latin typeface="Calibri"/>
                          <a:ea typeface="Calibri"/>
                          <a:cs typeface="Calibri"/>
                        </a:rPr>
                        <a:t>m</a:t>
                      </a:r>
                      <a:r>
                        <a:rPr lang="en-US" sz="900" spc="-20" dirty="0">
                          <a:effectLst/>
                          <a:latin typeface="Calibri"/>
                          <a:ea typeface="Calibri"/>
                          <a:cs typeface="Calibri"/>
                        </a:rPr>
                        <a:t> </a:t>
                      </a:r>
                      <a:r>
                        <a:rPr lang="en-US" sz="900" spc="-5" dirty="0">
                          <a:effectLst/>
                          <a:latin typeface="Calibri"/>
                          <a:ea typeface="Calibri"/>
                          <a:cs typeface="Calibri"/>
                        </a:rPr>
                        <a:t>v</a:t>
                      </a:r>
                      <a:r>
                        <a:rPr lang="en-US" sz="900" spc="5" dirty="0">
                          <a:effectLst/>
                          <a:latin typeface="Calibri"/>
                          <a:ea typeface="Calibri"/>
                          <a:cs typeface="Calibri"/>
                        </a:rPr>
                        <a:t>a</a:t>
                      </a:r>
                      <a:r>
                        <a:rPr lang="en-US" sz="900" dirty="0">
                          <a:effectLst/>
                          <a:latin typeface="Calibri"/>
                          <a:ea typeface="Calibri"/>
                          <a:cs typeface="Calibri"/>
                        </a:rPr>
                        <a:t>ri</a:t>
                      </a:r>
                      <a:r>
                        <a:rPr lang="en-US" sz="900" spc="5" dirty="0">
                          <a:effectLst/>
                          <a:latin typeface="Calibri"/>
                          <a:ea typeface="Calibri"/>
                          <a:cs typeface="Calibri"/>
                        </a:rPr>
                        <a:t>ou</a:t>
                      </a:r>
                      <a:r>
                        <a:rPr lang="en-US" sz="900" dirty="0">
                          <a:effectLst/>
                          <a:latin typeface="Calibri"/>
                          <a:ea typeface="Calibri"/>
                          <a:cs typeface="Calibri"/>
                        </a:rPr>
                        <a:t>s</a:t>
                      </a:r>
                      <a:r>
                        <a:rPr lang="en-US" sz="900" spc="-35" dirty="0">
                          <a:effectLst/>
                          <a:latin typeface="Calibri"/>
                          <a:ea typeface="Calibri"/>
                          <a:cs typeface="Calibri"/>
                        </a:rPr>
                        <a:t> </a:t>
                      </a:r>
                      <a:r>
                        <a:rPr lang="en-US" sz="900" spc="15" dirty="0">
                          <a:effectLst/>
                          <a:latin typeface="Calibri"/>
                          <a:ea typeface="Calibri"/>
                          <a:cs typeface="Calibri"/>
                        </a:rPr>
                        <a:t>p</a:t>
                      </a:r>
                      <a:r>
                        <a:rPr lang="en-US" sz="900" spc="-5" dirty="0">
                          <a:effectLst/>
                          <a:latin typeface="Calibri"/>
                          <a:ea typeface="Calibri"/>
                          <a:cs typeface="Calibri"/>
                        </a:rPr>
                        <a:t>e</a:t>
                      </a:r>
                      <a:r>
                        <a:rPr lang="en-US" sz="900" dirty="0">
                          <a:effectLst/>
                          <a:latin typeface="Calibri"/>
                          <a:ea typeface="Calibri"/>
                          <a:cs typeface="Calibri"/>
                        </a:rPr>
                        <a:t>r</a:t>
                      </a:r>
                      <a:r>
                        <a:rPr lang="en-US" sz="900" spc="-5" dirty="0">
                          <a:effectLst/>
                          <a:latin typeface="Calibri"/>
                          <a:ea typeface="Calibri"/>
                          <a:cs typeface="Calibri"/>
                        </a:rPr>
                        <a:t>s</a:t>
                      </a:r>
                      <a:r>
                        <a:rPr lang="en-US" sz="900" spc="5" dirty="0">
                          <a:effectLst/>
                          <a:latin typeface="Calibri"/>
                          <a:ea typeface="Calibri"/>
                          <a:cs typeface="Calibri"/>
                        </a:rPr>
                        <a:t>p</a:t>
                      </a:r>
                      <a:r>
                        <a:rPr lang="en-US" sz="900" spc="10" dirty="0">
                          <a:effectLst/>
                          <a:latin typeface="Calibri"/>
                          <a:ea typeface="Calibri"/>
                          <a:cs typeface="Calibri"/>
                        </a:rPr>
                        <a:t>e</a:t>
                      </a:r>
                      <a:r>
                        <a:rPr lang="en-US" sz="900" dirty="0">
                          <a:effectLst/>
                          <a:latin typeface="Calibri"/>
                          <a:ea typeface="Calibri"/>
                          <a:cs typeface="Calibri"/>
                        </a:rPr>
                        <a:t>cti</a:t>
                      </a:r>
                      <a:r>
                        <a:rPr lang="en-US" sz="900" spc="5" dirty="0">
                          <a:effectLst/>
                          <a:latin typeface="Calibri"/>
                          <a:ea typeface="Calibri"/>
                          <a:cs typeface="Calibri"/>
                        </a:rPr>
                        <a:t>v</a:t>
                      </a:r>
                      <a:r>
                        <a:rPr lang="en-US" sz="900" spc="-5" dirty="0">
                          <a:effectLst/>
                          <a:latin typeface="Calibri"/>
                          <a:ea typeface="Calibri"/>
                          <a:cs typeface="Calibri"/>
                        </a:rPr>
                        <a:t>e</a:t>
                      </a:r>
                      <a:r>
                        <a:rPr lang="en-US" sz="900" dirty="0">
                          <a:effectLst/>
                          <a:latin typeface="Calibri"/>
                          <a:ea typeface="Calibri"/>
                          <a:cs typeface="Calibri"/>
                        </a:rPr>
                        <a:t>s </a:t>
                      </a:r>
                      <a:r>
                        <a:rPr lang="en-US" sz="900" spc="5" dirty="0">
                          <a:effectLst/>
                          <a:latin typeface="Calibri"/>
                          <a:ea typeface="Calibri"/>
                          <a:cs typeface="Calibri"/>
                        </a:rPr>
                        <a:t>a</a:t>
                      </a:r>
                      <a:r>
                        <a:rPr lang="en-US" sz="900" dirty="0">
                          <a:effectLst/>
                          <a:latin typeface="Calibri"/>
                          <a:ea typeface="Calibri"/>
                          <a:cs typeface="Calibri"/>
                        </a:rPr>
                        <a:t>ll</a:t>
                      </a:r>
                      <a:r>
                        <a:rPr lang="en-US" sz="900" spc="5" dirty="0">
                          <a:effectLst/>
                          <a:latin typeface="Calibri"/>
                          <a:ea typeface="Calibri"/>
                          <a:cs typeface="Calibri"/>
                        </a:rPr>
                        <a:t>o</a:t>
                      </a:r>
                      <a:r>
                        <a:rPr lang="en-US" sz="900" spc="-5" dirty="0">
                          <a:effectLst/>
                          <a:latin typeface="Calibri"/>
                          <a:ea typeface="Calibri"/>
                          <a:cs typeface="Calibri"/>
                        </a:rPr>
                        <a:t>w</a:t>
                      </a:r>
                      <a:r>
                        <a:rPr lang="en-US" sz="900" dirty="0">
                          <a:effectLst/>
                          <a:latin typeface="Calibri"/>
                          <a:ea typeface="Calibri"/>
                          <a:cs typeface="Calibri"/>
                        </a:rPr>
                        <a:t>s</a:t>
                      </a:r>
                      <a:r>
                        <a:rPr lang="en-US" sz="900" spc="-30" dirty="0">
                          <a:effectLst/>
                          <a:latin typeface="Calibri"/>
                          <a:ea typeface="Calibri"/>
                          <a:cs typeface="Calibri"/>
                        </a:rPr>
                        <a:t> </a:t>
                      </a:r>
                      <a:r>
                        <a:rPr lang="en-US" sz="900" spc="5" dirty="0">
                          <a:effectLst/>
                          <a:latin typeface="Calibri"/>
                          <a:ea typeface="Calibri"/>
                          <a:cs typeface="Calibri"/>
                        </a:rPr>
                        <a:t>p</a:t>
                      </a:r>
                      <a:r>
                        <a:rPr lang="en-US" sz="900" spc="-5" dirty="0">
                          <a:effectLst/>
                          <a:latin typeface="Calibri"/>
                          <a:ea typeface="Calibri"/>
                          <a:cs typeface="Calibri"/>
                        </a:rPr>
                        <a:t>e</a:t>
                      </a:r>
                      <a:r>
                        <a:rPr lang="en-US" sz="900" spc="5" dirty="0">
                          <a:effectLst/>
                          <a:latin typeface="Calibri"/>
                          <a:ea typeface="Calibri"/>
                          <a:cs typeface="Calibri"/>
                        </a:rPr>
                        <a:t>op</a:t>
                      </a:r>
                      <a:r>
                        <a:rPr lang="en-US" sz="900" spc="10" dirty="0">
                          <a:effectLst/>
                          <a:latin typeface="Calibri"/>
                          <a:ea typeface="Calibri"/>
                          <a:cs typeface="Calibri"/>
                        </a:rPr>
                        <a:t>l</a:t>
                      </a:r>
                      <a:r>
                        <a:rPr lang="en-US" sz="900" dirty="0">
                          <a:effectLst/>
                          <a:latin typeface="Calibri"/>
                          <a:ea typeface="Calibri"/>
                          <a:cs typeface="Calibri"/>
                        </a:rPr>
                        <a:t>e</a:t>
                      </a:r>
                      <a:r>
                        <a:rPr lang="en-US" sz="900" spc="-30" dirty="0">
                          <a:effectLst/>
                          <a:latin typeface="Calibri"/>
                          <a:ea typeface="Calibri"/>
                          <a:cs typeface="Calibri"/>
                        </a:rPr>
                        <a:t> </a:t>
                      </a:r>
                      <a:r>
                        <a:rPr lang="en-US" sz="900" dirty="0">
                          <a:effectLst/>
                          <a:latin typeface="Calibri"/>
                          <a:ea typeface="Calibri"/>
                          <a:cs typeface="Calibri"/>
                        </a:rPr>
                        <a:t>to</a:t>
                      </a:r>
                      <a:r>
                        <a:rPr lang="en-US" sz="900" spc="-5" dirty="0">
                          <a:effectLst/>
                          <a:latin typeface="Calibri"/>
                          <a:ea typeface="Calibri"/>
                          <a:cs typeface="Calibri"/>
                        </a:rPr>
                        <a:t> </a:t>
                      </a:r>
                      <a:r>
                        <a:rPr lang="en-US" sz="900" spc="5" dirty="0">
                          <a:effectLst/>
                          <a:latin typeface="Calibri"/>
                          <a:ea typeface="Calibri"/>
                          <a:cs typeface="Calibri"/>
                        </a:rPr>
                        <a:t>und</a:t>
                      </a:r>
                      <a:r>
                        <a:rPr lang="en-US" sz="900" spc="-5" dirty="0">
                          <a:effectLst/>
                          <a:latin typeface="Calibri"/>
                          <a:ea typeface="Calibri"/>
                          <a:cs typeface="Calibri"/>
                        </a:rPr>
                        <a:t>e</a:t>
                      </a:r>
                      <a:r>
                        <a:rPr lang="en-US" sz="900" dirty="0">
                          <a:effectLst/>
                          <a:latin typeface="Calibri"/>
                          <a:ea typeface="Calibri"/>
                          <a:cs typeface="Calibri"/>
                        </a:rPr>
                        <a:t>r</a:t>
                      </a:r>
                      <a:r>
                        <a:rPr lang="en-US" sz="900" spc="-5" dirty="0">
                          <a:effectLst/>
                          <a:latin typeface="Calibri"/>
                          <a:ea typeface="Calibri"/>
                          <a:cs typeface="Calibri"/>
                        </a:rPr>
                        <a:t>s</a:t>
                      </a:r>
                      <a:r>
                        <a:rPr lang="en-US" sz="900" dirty="0">
                          <a:effectLst/>
                          <a:latin typeface="Calibri"/>
                          <a:ea typeface="Calibri"/>
                          <a:cs typeface="Calibri"/>
                        </a:rPr>
                        <a:t>t</a:t>
                      </a:r>
                      <a:r>
                        <a:rPr lang="en-US" sz="900" spc="5" dirty="0">
                          <a:effectLst/>
                          <a:latin typeface="Calibri"/>
                          <a:ea typeface="Calibri"/>
                          <a:cs typeface="Calibri"/>
                        </a:rPr>
                        <a:t>an</a:t>
                      </a:r>
                      <a:r>
                        <a:rPr lang="en-US" sz="900" dirty="0">
                          <a:effectLst/>
                          <a:latin typeface="Calibri"/>
                          <a:ea typeface="Calibri"/>
                          <a:cs typeface="Calibri"/>
                        </a:rPr>
                        <a:t>d</a:t>
                      </a:r>
                      <a:r>
                        <a:rPr lang="en-US" sz="900" spc="-40" dirty="0">
                          <a:effectLst/>
                          <a:latin typeface="Calibri"/>
                          <a:ea typeface="Calibri"/>
                          <a:cs typeface="Calibri"/>
                        </a:rPr>
                        <a:t> </a:t>
                      </a:r>
                      <a:r>
                        <a:rPr lang="en-US" sz="900" spc="5" dirty="0">
                          <a:effectLst/>
                          <a:latin typeface="Calibri"/>
                          <a:ea typeface="Calibri"/>
                          <a:cs typeface="Calibri"/>
                        </a:rPr>
                        <a:t>pa</a:t>
                      </a:r>
                      <a:r>
                        <a:rPr lang="en-US" sz="900" spc="-5" dirty="0">
                          <a:effectLst/>
                          <a:latin typeface="Calibri"/>
                          <a:ea typeface="Calibri"/>
                          <a:cs typeface="Calibri"/>
                        </a:rPr>
                        <a:t>s</a:t>
                      </a:r>
                      <a:r>
                        <a:rPr lang="en-US" sz="900" dirty="0">
                          <a:effectLst/>
                          <a:latin typeface="Calibri"/>
                          <a:ea typeface="Calibri"/>
                          <a:cs typeface="Calibri"/>
                        </a:rPr>
                        <a:t>t</a:t>
                      </a:r>
                      <a:r>
                        <a:rPr lang="en-US" sz="900" spc="-10" dirty="0">
                          <a:effectLst/>
                          <a:latin typeface="Calibri"/>
                          <a:ea typeface="Calibri"/>
                          <a:cs typeface="Calibri"/>
                        </a:rPr>
                        <a:t> </a:t>
                      </a:r>
                      <a:r>
                        <a:rPr lang="en-US" sz="900" spc="5" dirty="0">
                          <a:effectLst/>
                          <a:latin typeface="Calibri"/>
                          <a:ea typeface="Calibri"/>
                          <a:cs typeface="Calibri"/>
                        </a:rPr>
                        <a:t>d</a:t>
                      </a:r>
                      <a:r>
                        <a:rPr lang="en-US" sz="900" spc="-5" dirty="0">
                          <a:effectLst/>
                          <a:latin typeface="Calibri"/>
                          <a:ea typeface="Calibri"/>
                          <a:cs typeface="Calibri"/>
                        </a:rPr>
                        <a:t>e</a:t>
                      </a:r>
                      <a:r>
                        <a:rPr lang="en-US" sz="900" dirty="0">
                          <a:effectLst/>
                          <a:latin typeface="Calibri"/>
                          <a:ea typeface="Calibri"/>
                          <a:cs typeface="Calibri"/>
                        </a:rPr>
                        <a:t>ci</a:t>
                      </a:r>
                      <a:r>
                        <a:rPr lang="en-US" sz="900" spc="-5" dirty="0">
                          <a:effectLst/>
                          <a:latin typeface="Calibri"/>
                          <a:ea typeface="Calibri"/>
                          <a:cs typeface="Calibri"/>
                        </a:rPr>
                        <a:t>s</a:t>
                      </a:r>
                      <a:r>
                        <a:rPr lang="en-US" sz="900" dirty="0">
                          <a:effectLst/>
                          <a:latin typeface="Calibri"/>
                          <a:ea typeface="Calibri"/>
                          <a:cs typeface="Calibri"/>
                        </a:rPr>
                        <a:t>i</a:t>
                      </a:r>
                      <a:r>
                        <a:rPr lang="en-US" sz="900" spc="5" dirty="0">
                          <a:effectLst/>
                          <a:latin typeface="Calibri"/>
                          <a:ea typeface="Calibri"/>
                          <a:cs typeface="Calibri"/>
                        </a:rPr>
                        <a:t>o</a:t>
                      </a:r>
                      <a:r>
                        <a:rPr lang="en-US" sz="900" spc="15" dirty="0">
                          <a:effectLst/>
                          <a:latin typeface="Calibri"/>
                          <a:ea typeface="Calibri"/>
                          <a:cs typeface="Calibri"/>
                        </a:rPr>
                        <a:t>n</a:t>
                      </a:r>
                      <a:r>
                        <a:rPr lang="en-US" sz="900" dirty="0">
                          <a:effectLst/>
                          <a:latin typeface="Calibri"/>
                          <a:ea typeface="Calibri"/>
                          <a:cs typeface="Calibri"/>
                        </a:rPr>
                        <a:t>s</a:t>
                      </a:r>
                      <a:r>
                        <a:rPr lang="en-US" sz="900" spc="-40" dirty="0">
                          <a:effectLst/>
                          <a:latin typeface="Calibri"/>
                          <a:ea typeface="Calibri"/>
                          <a:cs typeface="Calibri"/>
                        </a:rPr>
                        <a:t> </a:t>
                      </a:r>
                      <a:r>
                        <a:rPr lang="en-US" sz="900" spc="5" dirty="0">
                          <a:effectLst/>
                          <a:latin typeface="Calibri"/>
                          <a:ea typeface="Calibri"/>
                          <a:cs typeface="Calibri"/>
                        </a:rPr>
                        <a:t>an</a:t>
                      </a:r>
                      <a:r>
                        <a:rPr lang="en-US" sz="900" dirty="0">
                          <a:effectLst/>
                          <a:latin typeface="Calibri"/>
                          <a:ea typeface="Calibri"/>
                          <a:cs typeface="Calibri"/>
                        </a:rPr>
                        <a:t>d</a:t>
                      </a:r>
                      <a:r>
                        <a:rPr lang="en-US" sz="900" spc="-10"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t>
                      </a:r>
                      <a:r>
                        <a:rPr lang="en-US" sz="900" dirty="0">
                          <a:effectLst/>
                          <a:latin typeface="Calibri"/>
                          <a:ea typeface="Calibri"/>
                          <a:cs typeface="Calibri"/>
                        </a:rPr>
                        <a:t>e</a:t>
                      </a:r>
                      <a:r>
                        <a:rPr lang="en-US" sz="900" spc="-15"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o</a:t>
                      </a:r>
                      <a:r>
                        <a:rPr lang="en-US" sz="900" spc="-5" dirty="0">
                          <a:effectLst/>
                          <a:latin typeface="Calibri"/>
                          <a:ea typeface="Calibri"/>
                          <a:cs typeface="Calibri"/>
                        </a:rPr>
                        <a:t>s</a:t>
                      </a:r>
                      <a:r>
                        <a:rPr lang="en-US" sz="900" spc="5" dirty="0">
                          <a:effectLst/>
                          <a:latin typeface="Calibri"/>
                          <a:ea typeface="Calibri"/>
                          <a:cs typeface="Calibri"/>
                        </a:rPr>
                        <a:t>t</a:t>
                      </a:r>
                      <a:r>
                        <a:rPr lang="en-US" sz="900" dirty="0">
                          <a:effectLst/>
                          <a:latin typeface="Calibri"/>
                          <a:ea typeface="Calibri"/>
                          <a:cs typeface="Calibri"/>
                        </a:rPr>
                        <a:t>- </a:t>
                      </a:r>
                      <a:r>
                        <a:rPr lang="en-US" sz="900" spc="5" dirty="0">
                          <a:effectLst/>
                          <a:latin typeface="Calibri"/>
                          <a:ea typeface="Calibri"/>
                          <a:cs typeface="Calibri"/>
                        </a:rPr>
                        <a:t>b</a:t>
                      </a:r>
                      <a:r>
                        <a:rPr lang="en-US" sz="900" spc="-5" dirty="0">
                          <a:effectLst/>
                          <a:latin typeface="Calibri"/>
                          <a:ea typeface="Calibri"/>
                          <a:cs typeface="Calibri"/>
                        </a:rPr>
                        <a:t>e</a:t>
                      </a:r>
                      <a:r>
                        <a:rPr lang="en-US" sz="900" spc="5" dirty="0">
                          <a:effectLst/>
                          <a:latin typeface="Calibri"/>
                          <a:ea typeface="Calibri"/>
                          <a:cs typeface="Calibri"/>
                        </a:rPr>
                        <a:t>n</a:t>
                      </a:r>
                      <a:r>
                        <a:rPr lang="en-US" sz="900" spc="-5" dirty="0">
                          <a:effectLst/>
                          <a:latin typeface="Calibri"/>
                          <a:ea typeface="Calibri"/>
                          <a:cs typeface="Calibri"/>
                        </a:rPr>
                        <a:t>ef</a:t>
                      </a:r>
                      <a:r>
                        <a:rPr lang="en-US" sz="900" dirty="0">
                          <a:effectLst/>
                          <a:latin typeface="Calibri"/>
                          <a:ea typeface="Calibri"/>
                          <a:cs typeface="Calibri"/>
                        </a:rPr>
                        <a:t>it</a:t>
                      </a:r>
                      <a:r>
                        <a:rPr lang="en-US" sz="900" spc="-25" dirty="0">
                          <a:effectLst/>
                          <a:latin typeface="Calibri"/>
                          <a:ea typeface="Calibri"/>
                          <a:cs typeface="Calibri"/>
                        </a:rPr>
                        <a:t> </a:t>
                      </a:r>
                      <a:r>
                        <a:rPr lang="en-US" sz="900" spc="5" dirty="0">
                          <a:effectLst/>
                          <a:latin typeface="Calibri"/>
                          <a:ea typeface="Calibri"/>
                          <a:cs typeface="Calibri"/>
                        </a:rPr>
                        <a:t>b</a:t>
                      </a:r>
                      <a:r>
                        <a:rPr lang="en-US" sz="900" spc="-5" dirty="0">
                          <a:effectLst/>
                          <a:latin typeface="Calibri"/>
                          <a:ea typeface="Calibri"/>
                          <a:cs typeface="Calibri"/>
                        </a:rPr>
                        <a:t>e</a:t>
                      </a:r>
                      <a:r>
                        <a:rPr lang="en-US" sz="900" dirty="0">
                          <a:effectLst/>
                          <a:latin typeface="Calibri"/>
                          <a:ea typeface="Calibri"/>
                          <a:cs typeface="Calibri"/>
                        </a:rPr>
                        <a:t>l</a:t>
                      </a:r>
                      <a:r>
                        <a:rPr lang="en-US" sz="900" spc="10" dirty="0">
                          <a:effectLst/>
                          <a:latin typeface="Calibri"/>
                          <a:ea typeface="Calibri"/>
                          <a:cs typeface="Calibri"/>
                        </a:rPr>
                        <a:t>i</a:t>
                      </a:r>
                      <a:r>
                        <a:rPr lang="en-US" sz="900" spc="-5" dirty="0">
                          <a:effectLst/>
                          <a:latin typeface="Calibri"/>
                          <a:ea typeface="Calibri"/>
                          <a:cs typeface="Calibri"/>
                        </a:rPr>
                        <a:t>e</a:t>
                      </a:r>
                      <a:r>
                        <a:rPr lang="en-US" sz="900" spc="10" dirty="0">
                          <a:effectLst/>
                          <a:latin typeface="Calibri"/>
                          <a:ea typeface="Calibri"/>
                          <a:cs typeface="Calibri"/>
                        </a:rPr>
                        <a:t>f</a:t>
                      </a:r>
                      <a:r>
                        <a:rPr lang="en-US" sz="900" dirty="0">
                          <a:effectLst/>
                          <a:latin typeface="Calibri"/>
                          <a:ea typeface="Calibri"/>
                          <a:cs typeface="Calibri"/>
                        </a:rPr>
                        <a:t>s</a:t>
                      </a:r>
                      <a:r>
                        <a:rPr lang="en-US" sz="900" spc="-30" dirty="0">
                          <a:effectLst/>
                          <a:latin typeface="Calibri"/>
                          <a:ea typeface="Calibri"/>
                          <a:cs typeface="Calibri"/>
                        </a:rPr>
                        <a:t> </a:t>
                      </a:r>
                      <a:r>
                        <a:rPr lang="en-US" sz="900" spc="5" dirty="0">
                          <a:effectLst/>
                          <a:latin typeface="Calibri"/>
                          <a:ea typeface="Calibri"/>
                          <a:cs typeface="Calibri"/>
                        </a:rPr>
                        <a:t>an</a:t>
                      </a:r>
                      <a:r>
                        <a:rPr lang="en-US" sz="900" dirty="0">
                          <a:effectLst/>
                          <a:latin typeface="Calibri"/>
                          <a:ea typeface="Calibri"/>
                          <a:cs typeface="Calibri"/>
                        </a:rPr>
                        <a:t>d</a:t>
                      </a:r>
                      <a:r>
                        <a:rPr lang="en-US" sz="900" spc="-10" dirty="0">
                          <a:effectLst/>
                          <a:latin typeface="Calibri"/>
                          <a:ea typeface="Calibri"/>
                          <a:cs typeface="Calibri"/>
                        </a:rPr>
                        <a:t> </a:t>
                      </a:r>
                      <a:r>
                        <a:rPr lang="en-US" sz="900" spc="-5" dirty="0">
                          <a:effectLst/>
                          <a:latin typeface="Calibri"/>
                          <a:ea typeface="Calibri"/>
                          <a:cs typeface="Calibri"/>
                        </a:rPr>
                        <a:t>v</a:t>
                      </a:r>
                      <a:r>
                        <a:rPr lang="en-US" sz="900" spc="5" dirty="0">
                          <a:effectLst/>
                          <a:latin typeface="Calibri"/>
                          <a:ea typeface="Calibri"/>
                          <a:cs typeface="Calibri"/>
                        </a:rPr>
                        <a:t>a</a:t>
                      </a:r>
                      <a:r>
                        <a:rPr lang="en-US" sz="900" dirty="0">
                          <a:effectLst/>
                          <a:latin typeface="Calibri"/>
                          <a:ea typeface="Calibri"/>
                          <a:cs typeface="Calibri"/>
                        </a:rPr>
                        <a:t>l</a:t>
                      </a:r>
                      <a:r>
                        <a:rPr lang="en-US" sz="900" spc="5" dirty="0">
                          <a:effectLst/>
                          <a:latin typeface="Calibri"/>
                          <a:ea typeface="Calibri"/>
                          <a:cs typeface="Calibri"/>
                        </a:rPr>
                        <a:t>u</a:t>
                      </a:r>
                      <a:r>
                        <a:rPr lang="en-US" sz="900" spc="10" dirty="0">
                          <a:effectLst/>
                          <a:latin typeface="Calibri"/>
                          <a:ea typeface="Calibri"/>
                          <a:cs typeface="Calibri"/>
                        </a:rPr>
                        <a:t>e</a:t>
                      </a:r>
                      <a:r>
                        <a:rPr lang="en-US" sz="900" dirty="0">
                          <a:effectLst/>
                          <a:latin typeface="Calibri"/>
                          <a:ea typeface="Calibri"/>
                          <a:cs typeface="Calibri"/>
                        </a:rPr>
                        <a:t>s</a:t>
                      </a:r>
                      <a:r>
                        <a:rPr lang="en-US" sz="900" spc="-30"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a:t>
                      </a:r>
                      <a:r>
                        <a:rPr lang="en-US" sz="900" dirty="0">
                          <a:effectLst/>
                          <a:latin typeface="Calibri"/>
                          <a:ea typeface="Calibri"/>
                          <a:cs typeface="Calibri"/>
                        </a:rPr>
                        <a:t>t</a:t>
                      </a:r>
                      <a:r>
                        <a:rPr lang="en-US" sz="900" spc="-10" dirty="0">
                          <a:effectLst/>
                          <a:latin typeface="Calibri"/>
                          <a:ea typeface="Calibri"/>
                          <a:cs typeface="Calibri"/>
                        </a:rPr>
                        <a:t> </a:t>
                      </a:r>
                      <a:r>
                        <a:rPr lang="en-US" sz="900" dirty="0">
                          <a:effectLst/>
                          <a:latin typeface="Calibri"/>
                          <a:ea typeface="Calibri"/>
                          <a:cs typeface="Calibri"/>
                        </a:rPr>
                        <a:t>i</a:t>
                      </a:r>
                      <a:r>
                        <a:rPr lang="en-US" sz="900" spc="5" dirty="0">
                          <a:effectLst/>
                          <a:latin typeface="Calibri"/>
                          <a:ea typeface="Calibri"/>
                          <a:cs typeface="Calibri"/>
                        </a:rPr>
                        <a:t>n</a:t>
                      </a:r>
                      <a:r>
                        <a:rPr lang="en-US" sz="900" spc="-5" dirty="0">
                          <a:effectLst/>
                          <a:latin typeface="Calibri"/>
                          <a:ea typeface="Calibri"/>
                          <a:cs typeface="Calibri"/>
                        </a:rPr>
                        <a:t>f</a:t>
                      </a:r>
                      <a:r>
                        <a:rPr lang="en-US" sz="900" spc="5" dirty="0">
                          <a:effectLst/>
                          <a:latin typeface="Calibri"/>
                          <a:ea typeface="Calibri"/>
                          <a:cs typeface="Calibri"/>
                        </a:rPr>
                        <a:t>o</a:t>
                      </a:r>
                      <a:r>
                        <a:rPr lang="en-US" sz="900" dirty="0">
                          <a:effectLst/>
                          <a:latin typeface="Calibri"/>
                          <a:ea typeface="Calibri"/>
                          <a:cs typeface="Calibri"/>
                        </a:rPr>
                        <a:t>r</a:t>
                      </a:r>
                      <a:r>
                        <a:rPr lang="en-US" sz="900" spc="-5" dirty="0">
                          <a:effectLst/>
                          <a:latin typeface="Calibri"/>
                          <a:ea typeface="Calibri"/>
                          <a:cs typeface="Calibri"/>
                        </a:rPr>
                        <a:t>me</a:t>
                      </a:r>
                      <a:r>
                        <a:rPr lang="en-US" sz="900" dirty="0">
                          <a:effectLst/>
                          <a:latin typeface="Calibri"/>
                          <a:ea typeface="Calibri"/>
                          <a:cs typeface="Calibri"/>
                        </a:rPr>
                        <a:t>d</a:t>
                      </a:r>
                      <a:r>
                        <a:rPr lang="en-US" sz="900" spc="-35"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t>
                      </a:r>
                      <a:r>
                        <a:rPr lang="en-US" sz="900" spc="10" dirty="0">
                          <a:effectLst/>
                          <a:latin typeface="Calibri"/>
                          <a:ea typeface="Calibri"/>
                          <a:cs typeface="Calibri"/>
                        </a:rPr>
                        <a:t>e</a:t>
                      </a:r>
                      <a:r>
                        <a:rPr lang="en-US" sz="900" dirty="0">
                          <a:effectLst/>
                          <a:latin typeface="Calibri"/>
                          <a:ea typeface="Calibri"/>
                          <a:cs typeface="Calibri"/>
                        </a:rPr>
                        <a:t>m</a:t>
                      </a:r>
                      <a:r>
                        <a:rPr lang="en-US" sz="900" spc="-20" dirty="0">
                          <a:effectLst/>
                          <a:latin typeface="Calibri"/>
                          <a:ea typeface="Calibri"/>
                          <a:cs typeface="Calibri"/>
                        </a:rPr>
                        <a:t> </a:t>
                      </a:r>
                      <a:r>
                        <a:rPr lang="en-US" sz="900" dirty="0">
                          <a:effectLst/>
                          <a:latin typeface="Calibri"/>
                          <a:ea typeface="Calibri"/>
                          <a:cs typeface="Calibri"/>
                        </a:rPr>
                        <a:t>(S</a:t>
                      </a:r>
                      <a:r>
                        <a:rPr lang="en-US" sz="900" spc="10" dirty="0">
                          <a:effectLst/>
                          <a:latin typeface="Calibri"/>
                          <a:ea typeface="Calibri"/>
                          <a:cs typeface="Calibri"/>
                        </a:rPr>
                        <a:t>S</a:t>
                      </a:r>
                      <a:r>
                        <a:rPr lang="en-US" sz="900" dirty="0">
                          <a:effectLst/>
                          <a:latin typeface="Calibri"/>
                          <a:ea typeface="Calibri"/>
                          <a:cs typeface="Calibri"/>
                        </a:rPr>
                        <a:t>0</a:t>
                      </a:r>
                      <a:r>
                        <a:rPr lang="en-US" sz="900" spc="5" dirty="0">
                          <a:effectLst/>
                          <a:latin typeface="Calibri"/>
                          <a:ea typeface="Calibri"/>
                          <a:cs typeface="Calibri"/>
                        </a:rPr>
                        <a:t>9-</a:t>
                      </a:r>
                      <a:r>
                        <a:rPr lang="en-US" sz="900" spc="-5" dirty="0">
                          <a:effectLst/>
                          <a:latin typeface="Calibri"/>
                          <a:ea typeface="Calibri"/>
                          <a:cs typeface="Calibri"/>
                        </a:rPr>
                        <a:t>G</a:t>
                      </a:r>
                      <a:r>
                        <a:rPr lang="en-US" sz="900" dirty="0">
                          <a:effectLst/>
                          <a:latin typeface="Calibri"/>
                          <a:ea typeface="Calibri"/>
                          <a:cs typeface="Calibri"/>
                        </a:rPr>
                        <a:t>R.</a:t>
                      </a:r>
                      <a:r>
                        <a:rPr lang="en-US" sz="900" spc="10" dirty="0">
                          <a:effectLst/>
                          <a:latin typeface="Calibri"/>
                          <a:ea typeface="Calibri"/>
                          <a:cs typeface="Calibri"/>
                        </a:rPr>
                        <a:t>3</a:t>
                      </a:r>
                      <a:r>
                        <a:rPr lang="en-US" sz="900" dirty="0">
                          <a:effectLst/>
                          <a:latin typeface="Calibri"/>
                          <a:ea typeface="Calibri"/>
                          <a:cs typeface="Calibri"/>
                        </a:rPr>
                        <a:t>- S.1</a:t>
                      </a:r>
                      <a:r>
                        <a:rPr lang="en-US" sz="900" spc="-5" dirty="0">
                          <a:effectLst/>
                          <a:latin typeface="Calibri"/>
                          <a:ea typeface="Calibri"/>
                          <a:cs typeface="Calibri"/>
                        </a:rPr>
                        <a:t>G</a:t>
                      </a:r>
                      <a:r>
                        <a:rPr lang="en-US" sz="900" dirty="0">
                          <a:effectLst/>
                          <a:latin typeface="Calibri"/>
                          <a:ea typeface="Calibri"/>
                          <a:cs typeface="Calibri"/>
                        </a:rPr>
                        <a:t>L</a:t>
                      </a:r>
                      <a:r>
                        <a:rPr lang="en-US" sz="900" spc="5" dirty="0">
                          <a:effectLst/>
                          <a:latin typeface="Calibri"/>
                          <a:ea typeface="Calibri"/>
                          <a:cs typeface="Calibri"/>
                        </a:rPr>
                        <a:t>E-</a:t>
                      </a:r>
                      <a:r>
                        <a:rPr lang="en-US" sz="900" dirty="0">
                          <a:effectLst/>
                          <a:latin typeface="Calibri"/>
                          <a:ea typeface="Calibri"/>
                          <a:cs typeface="Calibri"/>
                        </a:rPr>
                        <a:t>1</a:t>
                      </a:r>
                      <a:r>
                        <a:rPr lang="en-US" sz="900" spc="-5" dirty="0">
                          <a:effectLst/>
                          <a:latin typeface="Calibri"/>
                          <a:ea typeface="Calibri"/>
                          <a:cs typeface="Calibri"/>
                        </a:rPr>
                        <a:t>-</a:t>
                      </a:r>
                      <a:r>
                        <a:rPr lang="en-US" sz="900" spc="5" dirty="0">
                          <a:effectLst/>
                          <a:latin typeface="Calibri"/>
                          <a:ea typeface="Calibri"/>
                          <a:cs typeface="Calibri"/>
                        </a:rPr>
                        <a:t>E</a:t>
                      </a:r>
                      <a:r>
                        <a:rPr lang="en-US" sz="900" dirty="0">
                          <a:effectLst/>
                          <a:latin typeface="Calibri"/>
                          <a:ea typeface="Calibri"/>
                          <a:cs typeface="Calibri"/>
                        </a:rPr>
                        <a:t>O.</a:t>
                      </a:r>
                      <a:r>
                        <a:rPr lang="en-US" sz="900" spc="5" dirty="0">
                          <a:effectLst/>
                          <a:latin typeface="Calibri"/>
                          <a:ea typeface="Calibri"/>
                          <a:cs typeface="Calibri"/>
                        </a:rPr>
                        <a:t>a</a:t>
                      </a:r>
                      <a:r>
                        <a:rPr lang="en-US" sz="900" dirty="0">
                          <a:effectLst/>
                          <a:latin typeface="Calibri"/>
                          <a:ea typeface="Calibri"/>
                          <a:cs typeface="Calibri"/>
                        </a:rPr>
                        <a:t>,</a:t>
                      </a:r>
                      <a:r>
                        <a:rPr lang="en-US" sz="900" spc="-55" dirty="0">
                          <a:effectLst/>
                          <a:latin typeface="Calibri"/>
                          <a:ea typeface="Calibri"/>
                          <a:cs typeface="Calibri"/>
                        </a:rPr>
                        <a:t> </a:t>
                      </a:r>
                      <a:r>
                        <a:rPr lang="en-US" sz="900" spc="5" dirty="0">
                          <a:effectLst/>
                          <a:latin typeface="Calibri"/>
                          <a:ea typeface="Calibri"/>
                          <a:cs typeface="Calibri"/>
                        </a:rPr>
                        <a:t>b</a:t>
                      </a:r>
                      <a:r>
                        <a:rPr lang="en-US" sz="900" dirty="0">
                          <a:effectLst/>
                          <a:latin typeface="Calibri"/>
                          <a:ea typeface="Calibri"/>
                          <a:cs typeface="Calibri"/>
                        </a:rPr>
                        <a:t>,</a:t>
                      </a:r>
                      <a:r>
                        <a:rPr lang="en-US" sz="900" spc="-5"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 </a:t>
                      </a:r>
                      <a:r>
                        <a:rPr lang="en-US" sz="900" dirty="0">
                          <a:effectLst/>
                          <a:latin typeface="Calibri"/>
                          <a:ea typeface="Calibri"/>
                          <a:cs typeface="Calibri"/>
                        </a:rPr>
                        <a:t>RA.1)</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30"/>
                        </a:spcBef>
                        <a:spcAft>
                          <a:spcPts val="0"/>
                        </a:spcAft>
                      </a:pPr>
                      <a:r>
                        <a:rPr lang="en-US" sz="500" dirty="0">
                          <a:effectLst/>
                          <a:latin typeface="Calibri"/>
                          <a:ea typeface="Calibri"/>
                          <a:cs typeface="Times New Roman"/>
                        </a:rPr>
                        <a:t> </a:t>
                      </a:r>
                      <a:endParaRPr lang="en-US" sz="1000" dirty="0">
                        <a:effectLst/>
                        <a:latin typeface="Calibri"/>
                        <a:ea typeface="Calibri"/>
                        <a:cs typeface="Times New Roman"/>
                      </a:endParaRPr>
                    </a:p>
                    <a:p>
                      <a:pPr marL="69215" marR="0">
                        <a:lnSpc>
                          <a:spcPct val="115000"/>
                        </a:lnSpc>
                        <a:spcBef>
                          <a:spcPts val="0"/>
                        </a:spcBef>
                        <a:spcAft>
                          <a:spcPts val="0"/>
                        </a:spcAft>
                      </a:pPr>
                      <a:r>
                        <a:rPr lang="en-US" sz="900" dirty="0">
                          <a:effectLst/>
                          <a:latin typeface="Calibri"/>
                          <a:ea typeface="Calibri"/>
                          <a:cs typeface="Calibri"/>
                        </a:rPr>
                        <a:t>W</a:t>
                      </a:r>
                      <a:r>
                        <a:rPr lang="en-US" sz="900" spc="5" dirty="0">
                          <a:effectLst/>
                          <a:latin typeface="Calibri"/>
                          <a:ea typeface="Calibri"/>
                          <a:cs typeface="Calibri"/>
                        </a:rPr>
                        <a:t>ha</a:t>
                      </a:r>
                      <a:r>
                        <a:rPr lang="en-US" sz="900" dirty="0">
                          <a:effectLst/>
                          <a:latin typeface="Calibri"/>
                          <a:ea typeface="Calibri"/>
                          <a:cs typeface="Calibri"/>
                        </a:rPr>
                        <a:t>t</a:t>
                      </a:r>
                      <a:r>
                        <a:rPr lang="en-US" sz="900" spc="-15" dirty="0">
                          <a:effectLst/>
                          <a:latin typeface="Calibri"/>
                          <a:ea typeface="Calibri"/>
                          <a:cs typeface="Calibri"/>
                        </a:rPr>
                        <a:t> </a:t>
                      </a:r>
                      <a:r>
                        <a:rPr lang="en-US" sz="900" spc="5" dirty="0">
                          <a:effectLst/>
                          <a:latin typeface="Calibri"/>
                          <a:ea typeface="Calibri"/>
                          <a:cs typeface="Calibri"/>
                        </a:rPr>
                        <a:t>a</a:t>
                      </a:r>
                      <a:r>
                        <a:rPr lang="en-US" sz="900" dirty="0">
                          <a:effectLst/>
                          <a:latin typeface="Calibri"/>
                          <a:ea typeface="Calibri"/>
                          <a:cs typeface="Calibri"/>
                        </a:rPr>
                        <a:t>re</a:t>
                      </a:r>
                      <a:r>
                        <a:rPr lang="en-US" sz="900" spc="-15" dirty="0">
                          <a:effectLst/>
                          <a:latin typeface="Calibri"/>
                          <a:ea typeface="Calibri"/>
                          <a:cs typeface="Calibri"/>
                        </a:rPr>
                        <a:t> </a:t>
                      </a:r>
                      <a:r>
                        <a:rPr lang="en-US" sz="900" spc="5" dirty="0">
                          <a:effectLst/>
                          <a:latin typeface="Calibri"/>
                          <a:ea typeface="Calibri"/>
                          <a:cs typeface="Calibri"/>
                        </a:rPr>
                        <a:t>h</a:t>
                      </a:r>
                      <a:r>
                        <a:rPr lang="en-US" sz="900" dirty="0">
                          <a:effectLst/>
                          <a:latin typeface="Calibri"/>
                          <a:ea typeface="Calibri"/>
                          <a:cs typeface="Calibri"/>
                        </a:rPr>
                        <a:t>i</a:t>
                      </a:r>
                      <a:r>
                        <a:rPr lang="en-US" sz="900" spc="-5" dirty="0">
                          <a:effectLst/>
                          <a:latin typeface="Calibri"/>
                          <a:ea typeface="Calibri"/>
                          <a:cs typeface="Calibri"/>
                        </a:rPr>
                        <a:t>s</a:t>
                      </a:r>
                      <a:r>
                        <a:rPr lang="en-US" sz="900" dirty="0">
                          <a:effectLst/>
                          <a:latin typeface="Calibri"/>
                          <a:ea typeface="Calibri"/>
                          <a:cs typeface="Calibri"/>
                        </a:rPr>
                        <a:t>t</a:t>
                      </a:r>
                      <a:r>
                        <a:rPr lang="en-US" sz="900" spc="5" dirty="0">
                          <a:effectLst/>
                          <a:latin typeface="Calibri"/>
                          <a:ea typeface="Calibri"/>
                          <a:cs typeface="Calibri"/>
                        </a:rPr>
                        <a:t>o</a:t>
                      </a:r>
                      <a:r>
                        <a:rPr lang="en-US" sz="900" dirty="0">
                          <a:effectLst/>
                          <a:latin typeface="Calibri"/>
                          <a:ea typeface="Calibri"/>
                          <a:cs typeface="Calibri"/>
                        </a:rPr>
                        <a:t>ric</a:t>
                      </a:r>
                      <a:r>
                        <a:rPr lang="en-US" sz="900" spc="5" dirty="0">
                          <a:effectLst/>
                          <a:latin typeface="Calibri"/>
                          <a:ea typeface="Calibri"/>
                          <a:cs typeface="Calibri"/>
                        </a:rPr>
                        <a:t>a</a:t>
                      </a:r>
                      <a:r>
                        <a:rPr lang="en-US" sz="900" dirty="0">
                          <a:effectLst/>
                          <a:latin typeface="Calibri"/>
                          <a:ea typeface="Calibri"/>
                          <a:cs typeface="Calibri"/>
                        </a:rPr>
                        <a:t>l</a:t>
                      </a:r>
                      <a:r>
                        <a:rPr lang="en-US" sz="900" spc="-35"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ou</a:t>
                      </a:r>
                      <a:r>
                        <a:rPr lang="en-US" sz="900" dirty="0">
                          <a:effectLst/>
                          <a:latin typeface="Calibri"/>
                          <a:ea typeface="Calibri"/>
                          <a:cs typeface="Calibri"/>
                        </a:rPr>
                        <a:t>r</a:t>
                      </a:r>
                      <a:r>
                        <a:rPr lang="en-US" sz="900" spc="10" dirty="0">
                          <a:effectLst/>
                          <a:latin typeface="Calibri"/>
                          <a:ea typeface="Calibri"/>
                          <a:cs typeface="Calibri"/>
                        </a:rPr>
                        <a:t>c</a:t>
                      </a:r>
                      <a:r>
                        <a:rPr lang="en-US" sz="900" spc="-5" dirty="0">
                          <a:effectLst/>
                          <a:latin typeface="Calibri"/>
                          <a:ea typeface="Calibri"/>
                          <a:cs typeface="Calibri"/>
                        </a:rPr>
                        <a:t>e</a:t>
                      </a:r>
                      <a:r>
                        <a:rPr lang="en-US" sz="900" dirty="0">
                          <a:effectLst/>
                          <a:latin typeface="Calibri"/>
                          <a:ea typeface="Calibri"/>
                          <a:cs typeface="Calibri"/>
                        </a:rPr>
                        <a:t>s</a:t>
                      </a:r>
                      <a:r>
                        <a:rPr lang="en-US" sz="900" spc="-35" dirty="0">
                          <a:effectLst/>
                          <a:latin typeface="Calibri"/>
                          <a:ea typeface="Calibri"/>
                          <a:cs typeface="Calibri"/>
                        </a:rPr>
                        <a:t> </a:t>
                      </a:r>
                      <a:r>
                        <a:rPr lang="en-US" sz="900" spc="15" dirty="0">
                          <a:effectLst/>
                          <a:latin typeface="Calibri"/>
                          <a:ea typeface="Calibri"/>
                          <a:cs typeface="Calibri"/>
                        </a:rPr>
                        <a:t>a</a:t>
                      </a:r>
                      <a:r>
                        <a:rPr lang="en-US" sz="900" spc="5" dirty="0">
                          <a:effectLst/>
                          <a:latin typeface="Calibri"/>
                          <a:ea typeface="Calibri"/>
                          <a:cs typeface="Calibri"/>
                        </a:rPr>
                        <a:t>n</a:t>
                      </a:r>
                      <a:r>
                        <a:rPr lang="en-US" sz="900" dirty="0">
                          <a:effectLst/>
                          <a:latin typeface="Calibri"/>
                          <a:ea typeface="Calibri"/>
                          <a:cs typeface="Calibri"/>
                        </a:rPr>
                        <a:t>d</a:t>
                      </a:r>
                      <a:r>
                        <a:rPr lang="en-US" sz="900" spc="-10" dirty="0">
                          <a:effectLst/>
                          <a:latin typeface="Calibri"/>
                          <a:ea typeface="Calibri"/>
                          <a:cs typeface="Calibri"/>
                        </a:rPr>
                        <a:t> </a:t>
                      </a:r>
                      <a:r>
                        <a:rPr lang="en-US" sz="900" spc="5" dirty="0">
                          <a:effectLst/>
                          <a:latin typeface="Calibri"/>
                          <a:ea typeface="Calibri"/>
                          <a:cs typeface="Calibri"/>
                        </a:rPr>
                        <a:t>ho</a:t>
                      </a:r>
                      <a:r>
                        <a:rPr lang="en-US" sz="900" dirty="0">
                          <a:effectLst/>
                          <a:latin typeface="Calibri"/>
                          <a:ea typeface="Calibri"/>
                          <a:cs typeface="Calibri"/>
                        </a:rPr>
                        <a:t>w</a:t>
                      </a:r>
                      <a:r>
                        <a:rPr lang="en-US" sz="900" spc="-20" dirty="0">
                          <a:effectLst/>
                          <a:latin typeface="Calibri"/>
                          <a:ea typeface="Calibri"/>
                          <a:cs typeface="Calibri"/>
                        </a:rPr>
                        <a:t> </a:t>
                      </a:r>
                      <a:r>
                        <a:rPr lang="en-US" sz="900" spc="5" dirty="0">
                          <a:effectLst/>
                          <a:latin typeface="Calibri"/>
                          <a:ea typeface="Calibri"/>
                          <a:cs typeface="Calibri"/>
                        </a:rPr>
                        <a:t>d</a:t>
                      </a:r>
                      <a:r>
                        <a:rPr lang="en-US" sz="900" dirty="0">
                          <a:effectLst/>
                          <a:latin typeface="Calibri"/>
                          <a:ea typeface="Calibri"/>
                          <a:cs typeface="Calibri"/>
                        </a:rPr>
                        <a:t>o</a:t>
                      </a:r>
                      <a:r>
                        <a:rPr lang="en-US" sz="900" spc="-5" dirty="0">
                          <a:effectLst/>
                          <a:latin typeface="Calibri"/>
                          <a:ea typeface="Calibri"/>
                          <a:cs typeface="Calibri"/>
                        </a:rPr>
                        <a:t> </a:t>
                      </a:r>
                      <a:r>
                        <a:rPr lang="en-US" sz="900" spc="5" dirty="0">
                          <a:effectLst/>
                          <a:latin typeface="Calibri"/>
                          <a:ea typeface="Calibri"/>
                          <a:cs typeface="Calibri"/>
                        </a:rPr>
                        <a:t>yo</a:t>
                      </a:r>
                      <a:r>
                        <a:rPr lang="en-US" sz="900" dirty="0">
                          <a:effectLst/>
                          <a:latin typeface="Calibri"/>
                          <a:ea typeface="Calibri"/>
                          <a:cs typeface="Calibri"/>
                        </a:rPr>
                        <a:t>u</a:t>
                      </a:r>
                      <a:r>
                        <a:rPr lang="en-US" sz="900" spc="-20" dirty="0">
                          <a:effectLst/>
                          <a:latin typeface="Calibri"/>
                          <a:ea typeface="Calibri"/>
                          <a:cs typeface="Calibri"/>
                        </a:rPr>
                        <a:t> </a:t>
                      </a:r>
                      <a:r>
                        <a:rPr lang="en-US" sz="900" spc="5" dirty="0">
                          <a:effectLst/>
                          <a:latin typeface="Calibri"/>
                          <a:ea typeface="Calibri"/>
                          <a:cs typeface="Calibri"/>
                        </a:rPr>
                        <a:t>u</a:t>
                      </a:r>
                      <a:r>
                        <a:rPr lang="en-US" sz="900" spc="-5" dirty="0">
                          <a:effectLst/>
                          <a:latin typeface="Calibri"/>
                          <a:ea typeface="Calibri"/>
                          <a:cs typeface="Calibri"/>
                        </a:rPr>
                        <a:t>s</a:t>
                      </a:r>
                      <a:r>
                        <a:rPr lang="en-US" sz="900" dirty="0">
                          <a:effectLst/>
                          <a:latin typeface="Calibri"/>
                          <a:ea typeface="Calibri"/>
                          <a:cs typeface="Calibri"/>
                        </a:rPr>
                        <a:t>e</a:t>
                      </a:r>
                      <a:r>
                        <a:rPr lang="en-US" sz="900" spc="-15"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t>
                      </a:r>
                      <a:r>
                        <a:rPr lang="en-US" sz="900" spc="-5" dirty="0">
                          <a:effectLst/>
                          <a:latin typeface="Calibri"/>
                          <a:ea typeface="Calibri"/>
                          <a:cs typeface="Calibri"/>
                        </a:rPr>
                        <a:t>em?</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15"/>
                        </a:spcBef>
                        <a:spcAft>
                          <a:spcPts val="0"/>
                        </a:spcAft>
                      </a:pPr>
                      <a:r>
                        <a:rPr lang="en-US" sz="500" dirty="0">
                          <a:effectLst/>
                          <a:latin typeface="Calibri"/>
                          <a:ea typeface="Calibri"/>
                          <a:cs typeface="Times New Roman"/>
                        </a:rPr>
                        <a:t> </a:t>
                      </a:r>
                      <a:endParaRPr lang="en-US" sz="1000" dirty="0">
                        <a:effectLst/>
                        <a:latin typeface="Calibri"/>
                        <a:ea typeface="Calibri"/>
                        <a:cs typeface="Times New Roman"/>
                      </a:endParaRPr>
                    </a:p>
                    <a:p>
                      <a:pPr marL="252095" marR="297815" indent="-182880">
                        <a:lnSpc>
                          <a:spcPts val="1210"/>
                        </a:lnSpc>
                        <a:spcBef>
                          <a:spcPts val="0"/>
                        </a:spcBef>
                        <a:spcAft>
                          <a:spcPts val="0"/>
                        </a:spcAft>
                      </a:pPr>
                      <a:r>
                        <a:rPr lang="en-US" sz="900" spc="5" dirty="0">
                          <a:effectLst/>
                          <a:latin typeface="Calibri"/>
                          <a:ea typeface="Calibri"/>
                          <a:cs typeface="Calibri"/>
                        </a:rPr>
                        <a:t>Ho</a:t>
                      </a:r>
                      <a:r>
                        <a:rPr lang="en-US" sz="900" dirty="0">
                          <a:effectLst/>
                          <a:latin typeface="Calibri"/>
                          <a:ea typeface="Calibri"/>
                          <a:cs typeface="Calibri"/>
                        </a:rPr>
                        <a:t>w</a:t>
                      </a:r>
                      <a:r>
                        <a:rPr lang="en-US" sz="900" spc="-20" dirty="0">
                          <a:effectLst/>
                          <a:latin typeface="Calibri"/>
                          <a:ea typeface="Calibri"/>
                          <a:cs typeface="Calibri"/>
                        </a:rPr>
                        <a:t> </a:t>
                      </a:r>
                      <a:r>
                        <a:rPr lang="en-US" sz="900" spc="5" dirty="0">
                          <a:effectLst/>
                          <a:latin typeface="Calibri"/>
                          <a:ea typeface="Calibri"/>
                          <a:cs typeface="Calibri"/>
                        </a:rPr>
                        <a:t>do</a:t>
                      </a:r>
                      <a:r>
                        <a:rPr lang="en-US" sz="900" spc="-5" dirty="0">
                          <a:effectLst/>
                          <a:latin typeface="Calibri"/>
                          <a:ea typeface="Calibri"/>
                          <a:cs typeface="Calibri"/>
                        </a:rPr>
                        <a:t>e</a:t>
                      </a:r>
                      <a:r>
                        <a:rPr lang="en-US" sz="900" dirty="0">
                          <a:effectLst/>
                          <a:latin typeface="Calibri"/>
                          <a:ea typeface="Calibri"/>
                          <a:cs typeface="Calibri"/>
                        </a:rPr>
                        <a:t>s</a:t>
                      </a:r>
                      <a:r>
                        <a:rPr lang="en-US" sz="900" spc="-25"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t>
                      </a:r>
                      <a:r>
                        <a:rPr lang="en-US" sz="900" dirty="0">
                          <a:effectLst/>
                          <a:latin typeface="Calibri"/>
                          <a:ea typeface="Calibri"/>
                          <a:cs typeface="Calibri"/>
                        </a:rPr>
                        <a:t>e</a:t>
                      </a:r>
                      <a:r>
                        <a:rPr lang="en-US" sz="900" spc="-15" dirty="0">
                          <a:effectLst/>
                          <a:latin typeface="Calibri"/>
                          <a:ea typeface="Calibri"/>
                          <a:cs typeface="Calibri"/>
                        </a:rPr>
                        <a:t> </a:t>
                      </a:r>
                      <a:r>
                        <a:rPr lang="en-US" sz="900" spc="5" dirty="0">
                          <a:effectLst/>
                          <a:latin typeface="Calibri"/>
                          <a:ea typeface="Calibri"/>
                          <a:cs typeface="Calibri"/>
                        </a:rPr>
                        <a:t>us</a:t>
                      </a:r>
                      <a:r>
                        <a:rPr lang="en-US" sz="900" dirty="0">
                          <a:effectLst/>
                          <a:latin typeface="Calibri"/>
                          <a:ea typeface="Calibri"/>
                          <a:cs typeface="Calibri"/>
                        </a:rPr>
                        <a:t>e</a:t>
                      </a:r>
                      <a:r>
                        <a:rPr lang="en-US" sz="900" spc="-15" dirty="0">
                          <a:effectLst/>
                          <a:latin typeface="Calibri"/>
                          <a:ea typeface="Calibri"/>
                          <a:cs typeface="Calibri"/>
                        </a:rPr>
                        <a:t> </a:t>
                      </a:r>
                      <a:r>
                        <a:rPr lang="en-US" sz="900" spc="5" dirty="0">
                          <a:effectLst/>
                          <a:latin typeface="Calibri"/>
                          <a:ea typeface="Calibri"/>
                          <a:cs typeface="Calibri"/>
                        </a:rPr>
                        <a:t>o</a:t>
                      </a:r>
                      <a:r>
                        <a:rPr lang="en-US" sz="900" dirty="0">
                          <a:effectLst/>
                          <a:latin typeface="Calibri"/>
                          <a:ea typeface="Calibri"/>
                          <a:cs typeface="Calibri"/>
                        </a:rPr>
                        <a:t>f</a:t>
                      </a:r>
                      <a:r>
                        <a:rPr lang="en-US" sz="900" spc="-10" dirty="0">
                          <a:effectLst/>
                          <a:latin typeface="Calibri"/>
                          <a:ea typeface="Calibri"/>
                          <a:cs typeface="Calibri"/>
                        </a:rPr>
                        <a:t> </a:t>
                      </a:r>
                      <a:r>
                        <a:rPr lang="en-US" sz="900" spc="5" dirty="0">
                          <a:effectLst/>
                          <a:latin typeface="Calibri"/>
                          <a:ea typeface="Calibri"/>
                          <a:cs typeface="Calibri"/>
                        </a:rPr>
                        <a:t>p</a:t>
                      </a:r>
                      <a:r>
                        <a:rPr lang="en-US" sz="900" dirty="0">
                          <a:effectLst/>
                          <a:latin typeface="Calibri"/>
                          <a:ea typeface="Calibri"/>
                          <a:cs typeface="Calibri"/>
                        </a:rPr>
                        <a:t>ri</a:t>
                      </a:r>
                      <a:r>
                        <a:rPr lang="en-US" sz="900" spc="-5" dirty="0">
                          <a:effectLst/>
                          <a:latin typeface="Calibri"/>
                          <a:ea typeface="Calibri"/>
                          <a:cs typeface="Calibri"/>
                        </a:rPr>
                        <a:t>m</a:t>
                      </a:r>
                      <a:r>
                        <a:rPr lang="en-US" sz="900" spc="5" dirty="0">
                          <a:effectLst/>
                          <a:latin typeface="Calibri"/>
                          <a:ea typeface="Calibri"/>
                          <a:cs typeface="Calibri"/>
                        </a:rPr>
                        <a:t>a</a:t>
                      </a:r>
                      <a:r>
                        <a:rPr lang="en-US" sz="900" dirty="0">
                          <a:effectLst/>
                          <a:latin typeface="Calibri"/>
                          <a:ea typeface="Calibri"/>
                          <a:cs typeface="Calibri"/>
                        </a:rPr>
                        <a:t>ry</a:t>
                      </a:r>
                      <a:r>
                        <a:rPr lang="en-US" sz="900" spc="-10"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ou</a:t>
                      </a:r>
                      <a:r>
                        <a:rPr lang="en-US" sz="900" dirty="0">
                          <a:effectLst/>
                          <a:latin typeface="Calibri"/>
                          <a:ea typeface="Calibri"/>
                          <a:cs typeface="Calibri"/>
                        </a:rPr>
                        <a:t>rc</a:t>
                      </a:r>
                      <a:r>
                        <a:rPr lang="en-US" sz="900" spc="10" dirty="0">
                          <a:effectLst/>
                          <a:latin typeface="Calibri"/>
                          <a:ea typeface="Calibri"/>
                          <a:cs typeface="Calibri"/>
                        </a:rPr>
                        <a:t>e</a:t>
                      </a:r>
                      <a:r>
                        <a:rPr lang="en-US" sz="900" dirty="0">
                          <a:effectLst/>
                          <a:latin typeface="Calibri"/>
                          <a:ea typeface="Calibri"/>
                          <a:cs typeface="Calibri"/>
                        </a:rPr>
                        <a:t>s</a:t>
                      </a:r>
                      <a:r>
                        <a:rPr lang="en-US" sz="900" spc="-35" dirty="0">
                          <a:effectLst/>
                          <a:latin typeface="Calibri"/>
                          <a:ea typeface="Calibri"/>
                          <a:cs typeface="Calibri"/>
                        </a:rPr>
                        <a:t> </a:t>
                      </a:r>
                      <a:r>
                        <a:rPr lang="en-US" sz="900" spc="5" dirty="0">
                          <a:effectLst/>
                          <a:latin typeface="Calibri"/>
                          <a:ea typeface="Calibri"/>
                          <a:cs typeface="Calibri"/>
                        </a:rPr>
                        <a:t>d</a:t>
                      </a:r>
                      <a:r>
                        <a:rPr lang="en-US" sz="900" spc="-5" dirty="0">
                          <a:effectLst/>
                          <a:latin typeface="Calibri"/>
                          <a:ea typeface="Calibri"/>
                          <a:cs typeface="Calibri"/>
                        </a:rPr>
                        <a:t>e</a:t>
                      </a:r>
                      <a:r>
                        <a:rPr lang="en-US" sz="900" dirty="0">
                          <a:effectLst/>
                          <a:latin typeface="Calibri"/>
                          <a:ea typeface="Calibri"/>
                          <a:cs typeface="Calibri"/>
                        </a:rPr>
                        <a:t>t</a:t>
                      </a:r>
                      <a:r>
                        <a:rPr lang="en-US" sz="900" spc="-5" dirty="0">
                          <a:effectLst/>
                          <a:latin typeface="Calibri"/>
                          <a:ea typeface="Calibri"/>
                          <a:cs typeface="Calibri"/>
                        </a:rPr>
                        <a:t>e</a:t>
                      </a:r>
                      <a:r>
                        <a:rPr lang="en-US" sz="900" spc="15" dirty="0">
                          <a:effectLst/>
                          <a:latin typeface="Calibri"/>
                          <a:ea typeface="Calibri"/>
                          <a:cs typeface="Calibri"/>
                        </a:rPr>
                        <a:t>r</a:t>
                      </a:r>
                      <a:r>
                        <a:rPr lang="en-US" sz="900" spc="-5" dirty="0">
                          <a:effectLst/>
                          <a:latin typeface="Calibri"/>
                          <a:ea typeface="Calibri"/>
                          <a:cs typeface="Calibri"/>
                        </a:rPr>
                        <a:t>m</a:t>
                      </a:r>
                      <a:r>
                        <a:rPr lang="en-US" sz="900" dirty="0">
                          <a:effectLst/>
                          <a:latin typeface="Calibri"/>
                          <a:ea typeface="Calibri"/>
                          <a:cs typeface="Calibri"/>
                        </a:rPr>
                        <a:t>i</a:t>
                      </a:r>
                      <a:r>
                        <a:rPr lang="en-US" sz="900" spc="5" dirty="0">
                          <a:effectLst/>
                          <a:latin typeface="Calibri"/>
                          <a:ea typeface="Calibri"/>
                          <a:cs typeface="Calibri"/>
                        </a:rPr>
                        <a:t>n</a:t>
                      </a:r>
                      <a:r>
                        <a:rPr lang="en-US" sz="900" dirty="0">
                          <a:effectLst/>
                          <a:latin typeface="Calibri"/>
                          <a:ea typeface="Calibri"/>
                          <a:cs typeface="Calibri"/>
                        </a:rPr>
                        <a:t>e</a:t>
                      </a:r>
                      <a:r>
                        <a:rPr lang="en-US" sz="900" spc="-40" dirty="0">
                          <a:effectLst/>
                          <a:latin typeface="Calibri"/>
                          <a:ea typeface="Calibri"/>
                          <a:cs typeface="Calibri"/>
                        </a:rPr>
                        <a:t> </a:t>
                      </a:r>
                      <a:r>
                        <a:rPr lang="en-US" sz="900" spc="-5" dirty="0">
                          <a:effectLst/>
                          <a:latin typeface="Calibri"/>
                          <a:ea typeface="Calibri"/>
                          <a:cs typeface="Calibri"/>
                        </a:rPr>
                        <a:t>f</a:t>
                      </a:r>
                      <a:r>
                        <a:rPr lang="en-US" sz="900" spc="15" dirty="0">
                          <a:effectLst/>
                          <a:latin typeface="Calibri"/>
                          <a:ea typeface="Calibri"/>
                          <a:cs typeface="Calibri"/>
                        </a:rPr>
                        <a:t>a</a:t>
                      </a:r>
                      <a:r>
                        <a:rPr lang="en-US" sz="900" dirty="0">
                          <a:effectLst/>
                          <a:latin typeface="Calibri"/>
                          <a:ea typeface="Calibri"/>
                          <a:cs typeface="Calibri"/>
                        </a:rPr>
                        <a:t>ct </a:t>
                      </a:r>
                      <a:r>
                        <a:rPr lang="en-US" sz="900" spc="-5" dirty="0">
                          <a:effectLst/>
                          <a:latin typeface="Calibri"/>
                          <a:ea typeface="Calibri"/>
                          <a:cs typeface="Calibri"/>
                        </a:rPr>
                        <a:t>f</a:t>
                      </a:r>
                      <a:r>
                        <a:rPr lang="en-US" sz="900" dirty="0">
                          <a:effectLst/>
                          <a:latin typeface="Calibri"/>
                          <a:ea typeface="Calibri"/>
                          <a:cs typeface="Calibri"/>
                        </a:rPr>
                        <a:t>r</a:t>
                      </a:r>
                      <a:r>
                        <a:rPr lang="en-US" sz="900" spc="5" dirty="0">
                          <a:effectLst/>
                          <a:latin typeface="Calibri"/>
                          <a:ea typeface="Calibri"/>
                          <a:cs typeface="Calibri"/>
                        </a:rPr>
                        <a:t>o</a:t>
                      </a:r>
                      <a:r>
                        <a:rPr lang="en-US" sz="900" dirty="0">
                          <a:effectLst/>
                          <a:latin typeface="Calibri"/>
                          <a:ea typeface="Calibri"/>
                          <a:cs typeface="Calibri"/>
                        </a:rPr>
                        <a:t>m</a:t>
                      </a:r>
                      <a:r>
                        <a:rPr lang="en-US" sz="900" spc="-20" dirty="0">
                          <a:effectLst/>
                          <a:latin typeface="Calibri"/>
                          <a:ea typeface="Calibri"/>
                          <a:cs typeface="Calibri"/>
                        </a:rPr>
                        <a:t> </a:t>
                      </a:r>
                      <a:r>
                        <a:rPr lang="en-US" sz="900" spc="-5" dirty="0">
                          <a:effectLst/>
                          <a:latin typeface="Calibri"/>
                          <a:ea typeface="Calibri"/>
                          <a:cs typeface="Calibri"/>
                        </a:rPr>
                        <a:t>f</a:t>
                      </a:r>
                      <a:r>
                        <a:rPr lang="en-US" sz="900" spc="10" dirty="0">
                          <a:effectLst/>
                          <a:latin typeface="Calibri"/>
                          <a:ea typeface="Calibri"/>
                          <a:cs typeface="Calibri"/>
                        </a:rPr>
                        <a:t>i</a:t>
                      </a:r>
                      <a:r>
                        <a:rPr lang="en-US" sz="900" dirty="0">
                          <a:effectLst/>
                          <a:latin typeface="Calibri"/>
                          <a:ea typeface="Calibri"/>
                          <a:cs typeface="Calibri"/>
                        </a:rPr>
                        <a:t>cti</a:t>
                      </a:r>
                      <a:r>
                        <a:rPr lang="en-US" sz="900" spc="5" dirty="0">
                          <a:effectLst/>
                          <a:latin typeface="Calibri"/>
                          <a:ea typeface="Calibri"/>
                          <a:cs typeface="Calibri"/>
                        </a:rPr>
                        <a:t>on</a:t>
                      </a:r>
                      <a:r>
                        <a:rPr lang="en-US" sz="900" dirty="0">
                          <a:effectLst/>
                          <a:latin typeface="Calibri"/>
                          <a:ea typeface="Calibri"/>
                          <a:cs typeface="Calibri"/>
                        </a:rPr>
                        <a:t>?</a:t>
                      </a:r>
                      <a:endParaRPr lang="en-US" sz="1000" dirty="0">
                        <a:effectLst/>
                        <a:latin typeface="Calibri"/>
                        <a:ea typeface="Calibri"/>
                        <a:cs typeface="Times New Roman"/>
                      </a:endParaRPr>
                    </a:p>
                    <a:p>
                      <a:pPr marL="252095" marR="449580" indent="-182880">
                        <a:lnSpc>
                          <a:spcPct val="115000"/>
                        </a:lnSpc>
                        <a:spcBef>
                          <a:spcPts val="30"/>
                        </a:spcBef>
                        <a:spcAft>
                          <a:spcPts val="0"/>
                        </a:spcAft>
                      </a:pPr>
                      <a:r>
                        <a:rPr lang="en-US" sz="900" spc="5" dirty="0">
                          <a:effectLst/>
                          <a:latin typeface="Calibri"/>
                          <a:ea typeface="Calibri"/>
                          <a:cs typeface="Calibri"/>
                        </a:rPr>
                        <a:t>Ho</a:t>
                      </a:r>
                      <a:r>
                        <a:rPr lang="en-US" sz="900" dirty="0">
                          <a:effectLst/>
                          <a:latin typeface="Calibri"/>
                          <a:ea typeface="Calibri"/>
                          <a:cs typeface="Calibri"/>
                        </a:rPr>
                        <a:t>w</a:t>
                      </a:r>
                      <a:r>
                        <a:rPr lang="en-US" sz="900" spc="-20" dirty="0">
                          <a:effectLst/>
                          <a:latin typeface="Calibri"/>
                          <a:ea typeface="Calibri"/>
                          <a:cs typeface="Calibri"/>
                        </a:rPr>
                        <a:t> </a:t>
                      </a:r>
                      <a:r>
                        <a:rPr lang="en-US" sz="900" spc="5" dirty="0">
                          <a:effectLst/>
                          <a:latin typeface="Calibri"/>
                          <a:ea typeface="Calibri"/>
                          <a:cs typeface="Calibri"/>
                        </a:rPr>
                        <a:t>d</a:t>
                      </a:r>
                      <a:r>
                        <a:rPr lang="en-US" sz="900" dirty="0">
                          <a:effectLst/>
                          <a:latin typeface="Calibri"/>
                          <a:ea typeface="Calibri"/>
                          <a:cs typeface="Calibri"/>
                        </a:rPr>
                        <a:t>o</a:t>
                      </a:r>
                      <a:r>
                        <a:rPr lang="en-US" sz="900" spc="-5" dirty="0">
                          <a:effectLst/>
                          <a:latin typeface="Calibri"/>
                          <a:ea typeface="Calibri"/>
                          <a:cs typeface="Calibri"/>
                        </a:rPr>
                        <a:t> </a:t>
                      </a:r>
                      <a:r>
                        <a:rPr lang="en-US" sz="900" spc="5" dirty="0">
                          <a:effectLst/>
                          <a:latin typeface="Calibri"/>
                          <a:ea typeface="Calibri"/>
                          <a:cs typeface="Calibri"/>
                        </a:rPr>
                        <a:t>p</a:t>
                      </a:r>
                      <a:r>
                        <a:rPr lang="en-US" sz="900" dirty="0">
                          <a:effectLst/>
                          <a:latin typeface="Calibri"/>
                          <a:ea typeface="Calibri"/>
                          <a:cs typeface="Calibri"/>
                        </a:rPr>
                        <a:t>ri</a:t>
                      </a:r>
                      <a:r>
                        <a:rPr lang="en-US" sz="900" spc="-5" dirty="0">
                          <a:effectLst/>
                          <a:latin typeface="Calibri"/>
                          <a:ea typeface="Calibri"/>
                          <a:cs typeface="Calibri"/>
                        </a:rPr>
                        <a:t>m</a:t>
                      </a:r>
                      <a:r>
                        <a:rPr lang="en-US" sz="900" spc="5" dirty="0">
                          <a:effectLst/>
                          <a:latin typeface="Calibri"/>
                          <a:ea typeface="Calibri"/>
                          <a:cs typeface="Calibri"/>
                        </a:rPr>
                        <a:t>a</a:t>
                      </a:r>
                      <a:r>
                        <a:rPr lang="en-US" sz="900" dirty="0">
                          <a:effectLst/>
                          <a:latin typeface="Calibri"/>
                          <a:ea typeface="Calibri"/>
                          <a:cs typeface="Calibri"/>
                        </a:rPr>
                        <a:t>ry</a:t>
                      </a:r>
                      <a:r>
                        <a:rPr lang="en-US" sz="900" spc="-25"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ou</a:t>
                      </a:r>
                      <a:r>
                        <a:rPr lang="en-US" sz="900" dirty="0">
                          <a:effectLst/>
                          <a:latin typeface="Calibri"/>
                          <a:ea typeface="Calibri"/>
                          <a:cs typeface="Calibri"/>
                        </a:rPr>
                        <a:t>rc</a:t>
                      </a:r>
                      <a:r>
                        <a:rPr lang="en-US" sz="900" spc="10" dirty="0">
                          <a:effectLst/>
                          <a:latin typeface="Calibri"/>
                          <a:ea typeface="Calibri"/>
                          <a:cs typeface="Calibri"/>
                        </a:rPr>
                        <a:t>e</a:t>
                      </a:r>
                      <a:r>
                        <a:rPr lang="en-US" sz="900" dirty="0">
                          <a:effectLst/>
                          <a:latin typeface="Calibri"/>
                          <a:ea typeface="Calibri"/>
                          <a:cs typeface="Calibri"/>
                        </a:rPr>
                        <a:t>s</a:t>
                      </a:r>
                      <a:r>
                        <a:rPr lang="en-US" sz="900" spc="-35" dirty="0">
                          <a:effectLst/>
                          <a:latin typeface="Calibri"/>
                          <a:ea typeface="Calibri"/>
                          <a:cs typeface="Calibri"/>
                        </a:rPr>
                        <a:t> </a:t>
                      </a:r>
                      <a:r>
                        <a:rPr lang="en-US" sz="900" spc="5" dirty="0">
                          <a:effectLst/>
                          <a:latin typeface="Calibri"/>
                          <a:ea typeface="Calibri"/>
                          <a:cs typeface="Calibri"/>
                        </a:rPr>
                        <a:t>h</a:t>
                      </a:r>
                      <a:r>
                        <a:rPr lang="en-US" sz="900" spc="-5" dirty="0">
                          <a:effectLst/>
                          <a:latin typeface="Calibri"/>
                          <a:ea typeface="Calibri"/>
                          <a:cs typeface="Calibri"/>
                        </a:rPr>
                        <a:t>e</a:t>
                      </a:r>
                      <a:r>
                        <a:rPr lang="en-US" sz="900" dirty="0">
                          <a:effectLst/>
                          <a:latin typeface="Calibri"/>
                          <a:ea typeface="Calibri"/>
                          <a:cs typeface="Calibri"/>
                        </a:rPr>
                        <a:t>lp</a:t>
                      </a:r>
                      <a:r>
                        <a:rPr lang="en-US" sz="900" spc="-15" dirty="0">
                          <a:effectLst/>
                          <a:latin typeface="Calibri"/>
                          <a:ea typeface="Calibri"/>
                          <a:cs typeface="Calibri"/>
                        </a:rPr>
                        <a:t> </a:t>
                      </a:r>
                      <a:r>
                        <a:rPr lang="en-US" sz="900" spc="5" dirty="0">
                          <a:effectLst/>
                          <a:latin typeface="Calibri"/>
                          <a:ea typeface="Calibri"/>
                          <a:cs typeface="Calibri"/>
                        </a:rPr>
                        <a:t>u</a:t>
                      </a:r>
                      <a:r>
                        <a:rPr lang="en-US" sz="900" dirty="0">
                          <a:effectLst/>
                          <a:latin typeface="Calibri"/>
                          <a:ea typeface="Calibri"/>
                          <a:cs typeface="Calibri"/>
                        </a:rPr>
                        <a:t>s</a:t>
                      </a:r>
                      <a:r>
                        <a:rPr lang="en-US" sz="900" spc="-15" dirty="0">
                          <a:effectLst/>
                          <a:latin typeface="Calibri"/>
                          <a:ea typeface="Calibri"/>
                          <a:cs typeface="Calibri"/>
                        </a:rPr>
                        <a:t> </a:t>
                      </a:r>
                      <a:r>
                        <a:rPr lang="en-US" sz="900" spc="5" dirty="0">
                          <a:effectLst/>
                          <a:latin typeface="Calibri"/>
                          <a:ea typeface="Calibri"/>
                          <a:cs typeface="Calibri"/>
                        </a:rPr>
                        <a:t>ana</a:t>
                      </a:r>
                      <a:r>
                        <a:rPr lang="en-US" sz="900" dirty="0">
                          <a:effectLst/>
                          <a:latin typeface="Calibri"/>
                          <a:ea typeface="Calibri"/>
                          <a:cs typeface="Calibri"/>
                        </a:rPr>
                        <a:t>l</a:t>
                      </a:r>
                      <a:r>
                        <a:rPr lang="en-US" sz="900" spc="5" dirty="0">
                          <a:effectLst/>
                          <a:latin typeface="Calibri"/>
                          <a:ea typeface="Calibri"/>
                          <a:cs typeface="Calibri"/>
                        </a:rPr>
                        <a:t>yz</a:t>
                      </a:r>
                      <a:r>
                        <a:rPr lang="en-US" sz="900" dirty="0">
                          <a:effectLst/>
                          <a:latin typeface="Calibri"/>
                          <a:ea typeface="Calibri"/>
                          <a:cs typeface="Calibri"/>
                        </a:rPr>
                        <a:t>e</a:t>
                      </a:r>
                      <a:r>
                        <a:rPr lang="en-US" sz="900" spc="-30" dirty="0">
                          <a:effectLst/>
                          <a:latin typeface="Calibri"/>
                          <a:ea typeface="Calibri"/>
                          <a:cs typeface="Calibri"/>
                        </a:rPr>
                        <a:t> </a:t>
                      </a:r>
                      <a:r>
                        <a:rPr lang="en-US" sz="900" spc="5" dirty="0">
                          <a:effectLst/>
                          <a:latin typeface="Calibri"/>
                          <a:ea typeface="Calibri"/>
                          <a:cs typeface="Calibri"/>
                        </a:rPr>
                        <a:t>d</a:t>
                      </a:r>
                      <a:r>
                        <a:rPr lang="en-US" sz="900" dirty="0">
                          <a:effectLst/>
                          <a:latin typeface="Calibri"/>
                          <a:ea typeface="Calibri"/>
                          <a:cs typeface="Calibri"/>
                        </a:rPr>
                        <a:t>i</a:t>
                      </a:r>
                      <a:r>
                        <a:rPr lang="en-US" sz="900" spc="-5" dirty="0">
                          <a:effectLst/>
                          <a:latin typeface="Calibri"/>
                          <a:ea typeface="Calibri"/>
                          <a:cs typeface="Calibri"/>
                        </a:rPr>
                        <a:t>ffe</a:t>
                      </a:r>
                      <a:r>
                        <a:rPr lang="en-US" sz="900" spc="10" dirty="0">
                          <a:effectLst/>
                          <a:latin typeface="Calibri"/>
                          <a:ea typeface="Calibri"/>
                          <a:cs typeface="Calibri"/>
                        </a:rPr>
                        <a:t>r</a:t>
                      </a:r>
                      <a:r>
                        <a:rPr lang="en-US" sz="900" spc="-5" dirty="0">
                          <a:effectLst/>
                          <a:latin typeface="Calibri"/>
                          <a:ea typeface="Calibri"/>
                          <a:cs typeface="Calibri"/>
                        </a:rPr>
                        <a:t>e</a:t>
                      </a:r>
                      <a:r>
                        <a:rPr lang="en-US" sz="900" spc="5" dirty="0">
                          <a:effectLst/>
                          <a:latin typeface="Calibri"/>
                          <a:ea typeface="Calibri"/>
                          <a:cs typeface="Calibri"/>
                        </a:rPr>
                        <a:t>nt p</a:t>
                      </a:r>
                      <a:r>
                        <a:rPr lang="en-US" sz="900" spc="-5" dirty="0">
                          <a:effectLst/>
                          <a:latin typeface="Calibri"/>
                          <a:ea typeface="Calibri"/>
                          <a:cs typeface="Calibri"/>
                        </a:rPr>
                        <a:t>e</a:t>
                      </a:r>
                      <a:r>
                        <a:rPr lang="en-US" sz="900" dirty="0">
                          <a:effectLst/>
                          <a:latin typeface="Calibri"/>
                          <a:ea typeface="Calibri"/>
                          <a:cs typeface="Calibri"/>
                        </a:rPr>
                        <a:t>r</a:t>
                      </a:r>
                      <a:r>
                        <a:rPr lang="en-US" sz="900" spc="-5" dirty="0">
                          <a:effectLst/>
                          <a:latin typeface="Calibri"/>
                          <a:ea typeface="Calibri"/>
                          <a:cs typeface="Calibri"/>
                        </a:rPr>
                        <a:t>s</a:t>
                      </a:r>
                      <a:r>
                        <a:rPr lang="en-US" sz="900" spc="5" dirty="0">
                          <a:effectLst/>
                          <a:latin typeface="Calibri"/>
                          <a:ea typeface="Calibri"/>
                          <a:cs typeface="Calibri"/>
                        </a:rPr>
                        <a:t>p</a:t>
                      </a:r>
                      <a:r>
                        <a:rPr lang="en-US" sz="900" spc="-5" dirty="0">
                          <a:effectLst/>
                          <a:latin typeface="Calibri"/>
                          <a:ea typeface="Calibri"/>
                          <a:cs typeface="Calibri"/>
                        </a:rPr>
                        <a:t>e</a:t>
                      </a:r>
                      <a:r>
                        <a:rPr lang="en-US" sz="900" dirty="0">
                          <a:effectLst/>
                          <a:latin typeface="Calibri"/>
                          <a:ea typeface="Calibri"/>
                          <a:cs typeface="Calibri"/>
                        </a:rPr>
                        <a:t>ct</a:t>
                      </a:r>
                      <a:r>
                        <a:rPr lang="en-US" sz="900" spc="10" dirty="0">
                          <a:effectLst/>
                          <a:latin typeface="Calibri"/>
                          <a:ea typeface="Calibri"/>
                          <a:cs typeface="Calibri"/>
                        </a:rPr>
                        <a:t>i</a:t>
                      </a:r>
                      <a:r>
                        <a:rPr lang="en-US" sz="900" spc="5" dirty="0">
                          <a:effectLst/>
                          <a:latin typeface="Calibri"/>
                          <a:ea typeface="Calibri"/>
                          <a:cs typeface="Calibri"/>
                        </a:rPr>
                        <a:t>v</a:t>
                      </a:r>
                      <a:r>
                        <a:rPr lang="en-US" sz="900" spc="-5" dirty="0">
                          <a:effectLst/>
                          <a:latin typeface="Calibri"/>
                          <a:ea typeface="Calibri"/>
                          <a:cs typeface="Calibri"/>
                        </a:rPr>
                        <a:t>e</a:t>
                      </a:r>
                      <a:r>
                        <a:rPr lang="en-US" sz="900" spc="5" dirty="0">
                          <a:effectLst/>
                          <a:latin typeface="Calibri"/>
                          <a:ea typeface="Calibri"/>
                          <a:cs typeface="Calibri"/>
                        </a:rPr>
                        <a:t>s</a:t>
                      </a:r>
                      <a:r>
                        <a:rPr lang="en-US" sz="900" dirty="0">
                          <a:effectLst/>
                          <a:latin typeface="Calibri"/>
                          <a:ea typeface="Calibri"/>
                          <a:cs typeface="Calibri"/>
                        </a:rPr>
                        <a:t>?</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48695533"/>
              </p:ext>
            </p:extLst>
          </p:nvPr>
        </p:nvGraphicFramePr>
        <p:xfrm>
          <a:off x="533400" y="4572000"/>
          <a:ext cx="8229600" cy="1372476"/>
        </p:xfrm>
        <a:graphic>
          <a:graphicData uri="http://schemas.openxmlformats.org/drawingml/2006/table">
            <a:tbl>
              <a:tblPr firstRow="1" firstCol="1" lastRow="1" lastCol="1" bandRow="1" bandCol="1"/>
              <a:tblGrid>
                <a:gridCol w="2782916"/>
                <a:gridCol w="2702365"/>
                <a:gridCol w="2744319"/>
              </a:tblGrid>
              <a:tr h="602234">
                <a:tc>
                  <a:txBody>
                    <a:bodyPr/>
                    <a:lstStyle/>
                    <a:p>
                      <a:pPr marL="0" marR="0">
                        <a:lnSpc>
                          <a:spcPts val="550"/>
                        </a:lnSpc>
                        <a:spcBef>
                          <a:spcPts val="15"/>
                        </a:spcBef>
                        <a:spcAft>
                          <a:spcPts val="0"/>
                        </a:spcAft>
                      </a:pPr>
                      <a:r>
                        <a:rPr lang="en-US" sz="500" dirty="0">
                          <a:effectLst/>
                          <a:latin typeface="Calibri"/>
                          <a:ea typeface="Calibri"/>
                          <a:cs typeface="Times New Roman"/>
                        </a:rPr>
                        <a:t> </a:t>
                      </a:r>
                      <a:endParaRPr lang="en-US" sz="1000" dirty="0">
                        <a:effectLst/>
                        <a:latin typeface="Calibri"/>
                        <a:ea typeface="Calibri"/>
                        <a:cs typeface="Times New Roman"/>
                      </a:endParaRPr>
                    </a:p>
                    <a:p>
                      <a:pPr marL="67945" marR="186690">
                        <a:lnSpc>
                          <a:spcPct val="99000"/>
                        </a:lnSpc>
                        <a:spcBef>
                          <a:spcPts val="0"/>
                        </a:spcBef>
                        <a:spcAft>
                          <a:spcPts val="0"/>
                        </a:spcAft>
                      </a:pPr>
                      <a:r>
                        <a:rPr lang="en-US" sz="900" dirty="0">
                          <a:effectLst/>
                          <a:latin typeface="Calibri"/>
                          <a:ea typeface="Calibri"/>
                          <a:cs typeface="Calibri"/>
                        </a:rPr>
                        <a:t>So</a:t>
                      </a:r>
                      <a:r>
                        <a:rPr lang="en-US" sz="900" spc="5" dirty="0">
                          <a:effectLst/>
                          <a:latin typeface="Calibri"/>
                          <a:ea typeface="Calibri"/>
                          <a:cs typeface="Calibri"/>
                        </a:rPr>
                        <a:t>u</a:t>
                      </a:r>
                      <a:r>
                        <a:rPr lang="en-US" sz="900" dirty="0">
                          <a:effectLst/>
                          <a:latin typeface="Calibri"/>
                          <a:ea typeface="Calibri"/>
                          <a:cs typeface="Calibri"/>
                        </a:rPr>
                        <a:t>rc</a:t>
                      </a:r>
                      <a:r>
                        <a:rPr lang="en-US" sz="900" spc="-5" dirty="0">
                          <a:effectLst/>
                          <a:latin typeface="Calibri"/>
                          <a:ea typeface="Calibri"/>
                          <a:cs typeface="Calibri"/>
                        </a:rPr>
                        <a:t>e</a:t>
                      </a:r>
                      <a:r>
                        <a:rPr lang="en-US" sz="900" dirty="0">
                          <a:effectLst/>
                          <a:latin typeface="Calibri"/>
                          <a:ea typeface="Calibri"/>
                          <a:cs typeface="Calibri"/>
                        </a:rPr>
                        <a:t>s</a:t>
                      </a:r>
                      <a:r>
                        <a:rPr lang="en-US" sz="900" spc="-35" dirty="0">
                          <a:effectLst/>
                          <a:latin typeface="Calibri"/>
                          <a:ea typeface="Calibri"/>
                          <a:cs typeface="Calibri"/>
                        </a:rPr>
                        <a:t> </a:t>
                      </a:r>
                      <a:r>
                        <a:rPr lang="en-US" sz="900" spc="15" dirty="0">
                          <a:effectLst/>
                          <a:latin typeface="Calibri"/>
                          <a:ea typeface="Calibri"/>
                          <a:cs typeface="Calibri"/>
                        </a:rPr>
                        <a:t>o</a:t>
                      </a:r>
                      <a:r>
                        <a:rPr lang="en-US" sz="900" dirty="0">
                          <a:effectLst/>
                          <a:latin typeface="Calibri"/>
                          <a:ea typeface="Calibri"/>
                          <a:cs typeface="Calibri"/>
                        </a:rPr>
                        <a:t>f</a:t>
                      </a:r>
                      <a:r>
                        <a:rPr lang="en-US" sz="900" spc="-10" dirty="0">
                          <a:effectLst/>
                          <a:latin typeface="Calibri"/>
                          <a:ea typeface="Calibri"/>
                          <a:cs typeface="Calibri"/>
                        </a:rPr>
                        <a:t> </a:t>
                      </a:r>
                      <a:r>
                        <a:rPr lang="en-US" sz="900" dirty="0">
                          <a:effectLst/>
                          <a:latin typeface="Calibri"/>
                          <a:ea typeface="Calibri"/>
                          <a:cs typeface="Calibri"/>
                        </a:rPr>
                        <a:t>i</a:t>
                      </a:r>
                      <a:r>
                        <a:rPr lang="en-US" sz="900" spc="5" dirty="0">
                          <a:effectLst/>
                          <a:latin typeface="Calibri"/>
                          <a:ea typeface="Calibri"/>
                          <a:cs typeface="Calibri"/>
                        </a:rPr>
                        <a:t>n</a:t>
                      </a:r>
                      <a:r>
                        <a:rPr lang="en-US" sz="900" dirty="0">
                          <a:effectLst/>
                          <a:latin typeface="Calibri"/>
                          <a:ea typeface="Calibri"/>
                          <a:cs typeface="Calibri"/>
                        </a:rPr>
                        <a:t>c</a:t>
                      </a:r>
                      <a:r>
                        <a:rPr lang="en-US" sz="900" spc="5" dirty="0">
                          <a:effectLst/>
                          <a:latin typeface="Calibri"/>
                          <a:ea typeface="Calibri"/>
                          <a:cs typeface="Calibri"/>
                        </a:rPr>
                        <a:t>o</a:t>
                      </a:r>
                      <a:r>
                        <a:rPr lang="en-US" sz="900" spc="10" dirty="0">
                          <a:effectLst/>
                          <a:latin typeface="Calibri"/>
                          <a:ea typeface="Calibri"/>
                          <a:cs typeface="Calibri"/>
                        </a:rPr>
                        <a:t>m</a:t>
                      </a:r>
                      <a:r>
                        <a:rPr lang="en-US" sz="900" dirty="0">
                          <a:effectLst/>
                          <a:latin typeface="Calibri"/>
                          <a:ea typeface="Calibri"/>
                          <a:cs typeface="Calibri"/>
                        </a:rPr>
                        <a:t>e</a:t>
                      </a:r>
                      <a:r>
                        <a:rPr lang="en-US" sz="900" spc="-30" dirty="0">
                          <a:effectLst/>
                          <a:latin typeface="Calibri"/>
                          <a:ea typeface="Calibri"/>
                          <a:cs typeface="Calibri"/>
                        </a:rPr>
                        <a:t> </a:t>
                      </a:r>
                      <a:r>
                        <a:rPr lang="en-US" sz="900" spc="5" dirty="0">
                          <a:effectLst/>
                          <a:latin typeface="Calibri"/>
                          <a:ea typeface="Calibri"/>
                          <a:cs typeface="Calibri"/>
                        </a:rPr>
                        <a:t>p</a:t>
                      </a:r>
                      <a:r>
                        <a:rPr lang="en-US" sz="900" dirty="0">
                          <a:effectLst/>
                          <a:latin typeface="Calibri"/>
                          <a:ea typeface="Calibri"/>
                          <a:cs typeface="Calibri"/>
                        </a:rPr>
                        <a:t>r</a:t>
                      </a:r>
                      <a:r>
                        <a:rPr lang="en-US" sz="900" spc="5" dirty="0">
                          <a:effectLst/>
                          <a:latin typeface="Calibri"/>
                          <a:ea typeface="Calibri"/>
                          <a:cs typeface="Calibri"/>
                        </a:rPr>
                        <a:t>o</a:t>
                      </a:r>
                      <a:r>
                        <a:rPr lang="en-US" sz="900" spc="-5" dirty="0">
                          <a:effectLst/>
                          <a:latin typeface="Calibri"/>
                          <a:ea typeface="Calibri"/>
                          <a:cs typeface="Calibri"/>
                        </a:rPr>
                        <a:t>v</a:t>
                      </a:r>
                      <a:r>
                        <a:rPr lang="en-US" sz="900" dirty="0">
                          <a:effectLst/>
                          <a:latin typeface="Calibri"/>
                          <a:ea typeface="Calibri"/>
                          <a:cs typeface="Calibri"/>
                        </a:rPr>
                        <a:t>i</a:t>
                      </a:r>
                      <a:r>
                        <a:rPr lang="en-US" sz="900" spc="5" dirty="0">
                          <a:effectLst/>
                          <a:latin typeface="Calibri"/>
                          <a:ea typeface="Calibri"/>
                          <a:cs typeface="Calibri"/>
                        </a:rPr>
                        <a:t>d</a:t>
                      </a:r>
                      <a:r>
                        <a:rPr lang="en-US" sz="900" dirty="0">
                          <a:effectLst/>
                          <a:latin typeface="Calibri"/>
                          <a:ea typeface="Calibri"/>
                          <a:cs typeface="Calibri"/>
                        </a:rPr>
                        <a:t>e</a:t>
                      </a:r>
                      <a:r>
                        <a:rPr lang="en-US" sz="900" spc="-30" dirty="0">
                          <a:effectLst/>
                          <a:latin typeface="Calibri"/>
                          <a:ea typeface="Calibri"/>
                          <a:cs typeface="Calibri"/>
                        </a:rPr>
                        <a:t> </a:t>
                      </a:r>
                      <a:r>
                        <a:rPr lang="en-US" sz="900" spc="5" dirty="0">
                          <a:effectLst/>
                          <a:latin typeface="Calibri"/>
                          <a:ea typeface="Calibri"/>
                          <a:cs typeface="Calibri"/>
                        </a:rPr>
                        <a:t>o</a:t>
                      </a:r>
                      <a:r>
                        <a:rPr lang="en-US" sz="900" spc="15" dirty="0">
                          <a:effectLst/>
                          <a:latin typeface="Calibri"/>
                          <a:ea typeface="Calibri"/>
                          <a:cs typeface="Calibri"/>
                        </a:rPr>
                        <a:t>p</a:t>
                      </a:r>
                      <a:r>
                        <a:rPr lang="en-US" sz="900" spc="5" dirty="0">
                          <a:effectLst/>
                          <a:latin typeface="Calibri"/>
                          <a:ea typeface="Calibri"/>
                          <a:cs typeface="Calibri"/>
                        </a:rPr>
                        <a:t>po</a:t>
                      </a:r>
                      <a:r>
                        <a:rPr lang="en-US" sz="900" dirty="0">
                          <a:effectLst/>
                          <a:latin typeface="Calibri"/>
                          <a:ea typeface="Calibri"/>
                          <a:cs typeface="Calibri"/>
                        </a:rPr>
                        <a:t>rt</a:t>
                      </a:r>
                      <a:r>
                        <a:rPr lang="en-US" sz="900" spc="5" dirty="0">
                          <a:effectLst/>
                          <a:latin typeface="Calibri"/>
                          <a:ea typeface="Calibri"/>
                          <a:cs typeface="Calibri"/>
                        </a:rPr>
                        <a:t>un</a:t>
                      </a:r>
                      <a:r>
                        <a:rPr lang="en-US" sz="900" dirty="0">
                          <a:effectLst/>
                          <a:latin typeface="Calibri"/>
                          <a:ea typeface="Calibri"/>
                          <a:cs typeface="Calibri"/>
                        </a:rPr>
                        <a:t>iti</a:t>
                      </a:r>
                      <a:r>
                        <a:rPr lang="en-US" sz="900" spc="-5" dirty="0">
                          <a:effectLst/>
                          <a:latin typeface="Calibri"/>
                          <a:ea typeface="Calibri"/>
                          <a:cs typeface="Calibri"/>
                        </a:rPr>
                        <a:t>e</a:t>
                      </a:r>
                      <a:r>
                        <a:rPr lang="en-US" sz="900" dirty="0">
                          <a:effectLst/>
                          <a:latin typeface="Calibri"/>
                          <a:ea typeface="Calibri"/>
                          <a:cs typeface="Calibri"/>
                        </a:rPr>
                        <a:t>s</a:t>
                      </a:r>
                      <a:r>
                        <a:rPr lang="en-US" sz="900" spc="-60" dirty="0">
                          <a:effectLst/>
                          <a:latin typeface="Calibri"/>
                          <a:ea typeface="Calibri"/>
                          <a:cs typeface="Calibri"/>
                        </a:rPr>
                        <a:t> </a:t>
                      </a:r>
                      <a:r>
                        <a:rPr lang="en-US" sz="900" spc="-5" dirty="0">
                          <a:effectLst/>
                          <a:latin typeface="Calibri"/>
                          <a:ea typeface="Calibri"/>
                          <a:cs typeface="Calibri"/>
                        </a:rPr>
                        <a:t>f</a:t>
                      </a:r>
                      <a:r>
                        <a:rPr lang="en-US" sz="900" spc="5" dirty="0">
                          <a:effectLst/>
                          <a:latin typeface="Calibri"/>
                          <a:ea typeface="Calibri"/>
                          <a:cs typeface="Calibri"/>
                        </a:rPr>
                        <a:t>o</a:t>
                      </a:r>
                      <a:r>
                        <a:rPr lang="en-US" sz="900" dirty="0">
                          <a:effectLst/>
                          <a:latin typeface="Calibri"/>
                          <a:ea typeface="Calibri"/>
                          <a:cs typeface="Calibri"/>
                        </a:rPr>
                        <a:t>r</a:t>
                      </a:r>
                      <a:r>
                        <a:rPr lang="en-US" sz="900" spc="-10" dirty="0">
                          <a:effectLst/>
                          <a:latin typeface="Calibri"/>
                          <a:ea typeface="Calibri"/>
                          <a:cs typeface="Calibri"/>
                        </a:rPr>
                        <a:t> </a:t>
                      </a:r>
                      <a:r>
                        <a:rPr lang="en-US" sz="900" spc="-5" dirty="0">
                          <a:effectLst/>
                          <a:latin typeface="Calibri"/>
                          <a:ea typeface="Calibri"/>
                          <a:cs typeface="Calibri"/>
                        </a:rPr>
                        <a:t>m</a:t>
                      </a:r>
                      <a:r>
                        <a:rPr lang="en-US" sz="900" spc="5" dirty="0">
                          <a:effectLst/>
                          <a:latin typeface="Calibri"/>
                          <a:ea typeface="Calibri"/>
                          <a:cs typeface="Calibri"/>
                        </a:rPr>
                        <a:t>ak</a:t>
                      </a:r>
                      <a:r>
                        <a:rPr lang="en-US" sz="900" dirty="0">
                          <a:effectLst/>
                          <a:latin typeface="Calibri"/>
                          <a:ea typeface="Calibri"/>
                          <a:cs typeface="Calibri"/>
                        </a:rPr>
                        <a:t>i</a:t>
                      </a:r>
                      <a:r>
                        <a:rPr lang="en-US" sz="900" spc="5" dirty="0">
                          <a:effectLst/>
                          <a:latin typeface="Calibri"/>
                          <a:ea typeface="Calibri"/>
                          <a:cs typeface="Calibri"/>
                        </a:rPr>
                        <a:t>n</a:t>
                      </a:r>
                      <a:r>
                        <a:rPr lang="en-US" sz="900" dirty="0">
                          <a:effectLst/>
                          <a:latin typeface="Calibri"/>
                          <a:ea typeface="Calibri"/>
                          <a:cs typeface="Calibri"/>
                        </a:rPr>
                        <a:t>g </a:t>
                      </a:r>
                      <a:r>
                        <a:rPr lang="en-US" sz="900" spc="5" dirty="0">
                          <a:effectLst/>
                          <a:latin typeface="Calibri"/>
                          <a:ea typeface="Calibri"/>
                          <a:cs typeface="Calibri"/>
                        </a:rPr>
                        <a:t>d</a:t>
                      </a:r>
                      <a:r>
                        <a:rPr lang="en-US" sz="900" spc="-5" dirty="0">
                          <a:effectLst/>
                          <a:latin typeface="Calibri"/>
                          <a:ea typeface="Calibri"/>
                          <a:cs typeface="Calibri"/>
                        </a:rPr>
                        <a:t>e</a:t>
                      </a:r>
                      <a:r>
                        <a:rPr lang="en-US" sz="900" dirty="0">
                          <a:effectLst/>
                          <a:latin typeface="Calibri"/>
                          <a:ea typeface="Calibri"/>
                          <a:cs typeface="Calibri"/>
                        </a:rPr>
                        <a:t>ci</a:t>
                      </a:r>
                      <a:r>
                        <a:rPr lang="en-US" sz="900" spc="-5" dirty="0">
                          <a:effectLst/>
                          <a:latin typeface="Calibri"/>
                          <a:ea typeface="Calibri"/>
                          <a:cs typeface="Calibri"/>
                        </a:rPr>
                        <a:t>s</a:t>
                      </a:r>
                      <a:r>
                        <a:rPr lang="en-US" sz="900" dirty="0">
                          <a:effectLst/>
                          <a:latin typeface="Calibri"/>
                          <a:ea typeface="Calibri"/>
                          <a:cs typeface="Calibri"/>
                        </a:rPr>
                        <a:t>i</a:t>
                      </a:r>
                      <a:r>
                        <a:rPr lang="en-US" sz="900" spc="5" dirty="0">
                          <a:effectLst/>
                          <a:latin typeface="Calibri"/>
                          <a:ea typeface="Calibri"/>
                          <a:cs typeface="Calibri"/>
                        </a:rPr>
                        <a:t>o</a:t>
                      </a:r>
                      <a:r>
                        <a:rPr lang="en-US" sz="900" spc="15" dirty="0">
                          <a:effectLst/>
                          <a:latin typeface="Calibri"/>
                          <a:ea typeface="Calibri"/>
                          <a:cs typeface="Calibri"/>
                        </a:rPr>
                        <a:t>n</a:t>
                      </a:r>
                      <a:r>
                        <a:rPr lang="en-US" sz="900" dirty="0">
                          <a:effectLst/>
                          <a:latin typeface="Calibri"/>
                          <a:ea typeface="Calibri"/>
                          <a:cs typeface="Calibri"/>
                        </a:rPr>
                        <a:t>s</a:t>
                      </a:r>
                      <a:r>
                        <a:rPr lang="en-US" sz="900" spc="-40" dirty="0">
                          <a:effectLst/>
                          <a:latin typeface="Calibri"/>
                          <a:ea typeface="Calibri"/>
                          <a:cs typeface="Calibri"/>
                        </a:rPr>
                        <a:t> </a:t>
                      </a:r>
                      <a:r>
                        <a:rPr lang="en-US" sz="900" spc="5" dirty="0">
                          <a:effectLst/>
                          <a:latin typeface="Calibri"/>
                          <a:ea typeface="Calibri"/>
                          <a:cs typeface="Calibri"/>
                        </a:rPr>
                        <a:t>ab</a:t>
                      </a:r>
                      <a:r>
                        <a:rPr lang="en-US" sz="900" dirty="0">
                          <a:effectLst/>
                          <a:latin typeface="Calibri"/>
                          <a:ea typeface="Calibri"/>
                          <a:cs typeface="Calibri"/>
                        </a:rPr>
                        <a:t>o</a:t>
                      </a:r>
                      <a:r>
                        <a:rPr lang="en-US" sz="900" spc="5" dirty="0">
                          <a:effectLst/>
                          <a:latin typeface="Calibri"/>
                          <a:ea typeface="Calibri"/>
                          <a:cs typeface="Calibri"/>
                        </a:rPr>
                        <a:t>u</a:t>
                      </a:r>
                      <a:r>
                        <a:rPr lang="en-US" sz="900" dirty="0">
                          <a:effectLst/>
                          <a:latin typeface="Calibri"/>
                          <a:ea typeface="Calibri"/>
                          <a:cs typeface="Calibri"/>
                        </a:rPr>
                        <a:t>t</a:t>
                      </a:r>
                      <a:r>
                        <a:rPr lang="en-US" sz="900" spc="-20"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p</a:t>
                      </a:r>
                      <a:r>
                        <a:rPr lang="en-US" sz="900" spc="-5" dirty="0">
                          <a:effectLst/>
                          <a:latin typeface="Calibri"/>
                          <a:ea typeface="Calibri"/>
                          <a:cs typeface="Calibri"/>
                        </a:rPr>
                        <a:t>e</a:t>
                      </a:r>
                      <a:r>
                        <a:rPr lang="en-US" sz="900" spc="5" dirty="0">
                          <a:effectLst/>
                          <a:latin typeface="Calibri"/>
                          <a:ea typeface="Calibri"/>
                          <a:cs typeface="Calibri"/>
                        </a:rPr>
                        <a:t>nd</a:t>
                      </a:r>
                      <a:r>
                        <a:rPr lang="en-US" sz="900" dirty="0">
                          <a:effectLst/>
                          <a:latin typeface="Calibri"/>
                          <a:ea typeface="Calibri"/>
                          <a:cs typeface="Calibri"/>
                        </a:rPr>
                        <a:t>i</a:t>
                      </a:r>
                      <a:r>
                        <a:rPr lang="en-US" sz="900" spc="5" dirty="0">
                          <a:effectLst/>
                          <a:latin typeface="Calibri"/>
                          <a:ea typeface="Calibri"/>
                          <a:cs typeface="Calibri"/>
                        </a:rPr>
                        <a:t>n</a:t>
                      </a:r>
                      <a:r>
                        <a:rPr lang="en-US" sz="900" dirty="0">
                          <a:effectLst/>
                          <a:latin typeface="Calibri"/>
                          <a:ea typeface="Calibri"/>
                          <a:cs typeface="Calibri"/>
                        </a:rPr>
                        <a:t>g</a:t>
                      </a:r>
                      <a:r>
                        <a:rPr lang="en-US" sz="900" spc="-35" dirty="0">
                          <a:effectLst/>
                          <a:latin typeface="Calibri"/>
                          <a:ea typeface="Calibri"/>
                          <a:cs typeface="Calibri"/>
                        </a:rPr>
                        <a:t> </a:t>
                      </a:r>
                      <a:r>
                        <a:rPr lang="en-US" sz="900" spc="-5" dirty="0">
                          <a:effectLst/>
                          <a:latin typeface="Calibri"/>
                          <a:ea typeface="Calibri"/>
                          <a:cs typeface="Calibri"/>
                        </a:rPr>
                        <a:t>m</a:t>
                      </a:r>
                      <a:r>
                        <a:rPr lang="en-US" sz="900" spc="15" dirty="0">
                          <a:effectLst/>
                          <a:latin typeface="Calibri"/>
                          <a:ea typeface="Calibri"/>
                          <a:cs typeface="Calibri"/>
                        </a:rPr>
                        <a:t>o</a:t>
                      </a:r>
                      <a:r>
                        <a:rPr lang="en-US" sz="900" spc="5" dirty="0">
                          <a:effectLst/>
                          <a:latin typeface="Calibri"/>
                          <a:ea typeface="Calibri"/>
                          <a:cs typeface="Calibri"/>
                        </a:rPr>
                        <a:t>n</a:t>
                      </a:r>
                      <a:r>
                        <a:rPr lang="en-US" sz="900" spc="-5" dirty="0">
                          <a:effectLst/>
                          <a:latin typeface="Calibri"/>
                          <a:ea typeface="Calibri"/>
                          <a:cs typeface="Calibri"/>
                        </a:rPr>
                        <a:t>e</a:t>
                      </a:r>
                      <a:r>
                        <a:rPr lang="en-US" sz="900" dirty="0">
                          <a:effectLst/>
                          <a:latin typeface="Calibri"/>
                          <a:ea typeface="Calibri"/>
                          <a:cs typeface="Calibri"/>
                        </a:rPr>
                        <a:t>y</a:t>
                      </a:r>
                      <a:r>
                        <a:rPr lang="en-US" sz="900" spc="-25" dirty="0">
                          <a:effectLst/>
                          <a:latin typeface="Calibri"/>
                          <a:ea typeface="Calibri"/>
                          <a:cs typeface="Calibri"/>
                        </a:rPr>
                        <a:t> </a:t>
                      </a:r>
                      <a:r>
                        <a:rPr lang="en-US" sz="900" dirty="0">
                          <a:effectLst/>
                          <a:latin typeface="Calibri"/>
                          <a:ea typeface="Calibri"/>
                          <a:cs typeface="Calibri"/>
                        </a:rPr>
                        <a:t>in</a:t>
                      </a:r>
                      <a:r>
                        <a:rPr lang="en-US" sz="900" spc="-5" dirty="0">
                          <a:effectLst/>
                          <a:latin typeface="Calibri"/>
                          <a:ea typeface="Calibri"/>
                          <a:cs typeface="Calibri"/>
                        </a:rPr>
                        <a:t> w</a:t>
                      </a:r>
                      <a:r>
                        <a:rPr lang="en-US" sz="900" spc="5" dirty="0">
                          <a:effectLst/>
                          <a:latin typeface="Calibri"/>
                          <a:ea typeface="Calibri"/>
                          <a:cs typeface="Calibri"/>
                        </a:rPr>
                        <a:t>ay</a:t>
                      </a:r>
                      <a:r>
                        <a:rPr lang="en-US" sz="900" dirty="0">
                          <a:effectLst/>
                          <a:latin typeface="Calibri"/>
                          <a:ea typeface="Calibri"/>
                          <a:cs typeface="Calibri"/>
                        </a:rPr>
                        <a:t>s</a:t>
                      </a:r>
                      <a:r>
                        <a:rPr lang="en-US" sz="900" spc="-25"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a:t>
                      </a:r>
                      <a:r>
                        <a:rPr lang="en-US" sz="900" dirty="0">
                          <a:effectLst/>
                          <a:latin typeface="Calibri"/>
                          <a:ea typeface="Calibri"/>
                          <a:cs typeface="Calibri"/>
                        </a:rPr>
                        <a:t>t</a:t>
                      </a:r>
                      <a:r>
                        <a:rPr lang="en-US" sz="900" spc="-10" dirty="0">
                          <a:effectLst/>
                          <a:latin typeface="Calibri"/>
                          <a:ea typeface="Calibri"/>
                          <a:cs typeface="Calibri"/>
                        </a:rPr>
                        <a:t> </a:t>
                      </a:r>
                      <a:r>
                        <a:rPr lang="en-US" sz="900" spc="5" dirty="0">
                          <a:effectLst/>
                          <a:latin typeface="Calibri"/>
                          <a:ea typeface="Calibri"/>
                          <a:cs typeface="Calibri"/>
                        </a:rPr>
                        <a:t>p</a:t>
                      </a:r>
                      <a:r>
                        <a:rPr lang="en-US" sz="900" dirty="0">
                          <a:effectLst/>
                          <a:latin typeface="Calibri"/>
                          <a:ea typeface="Calibri"/>
                          <a:cs typeface="Calibri"/>
                        </a:rPr>
                        <a:t>o</a:t>
                      </a:r>
                      <a:r>
                        <a:rPr lang="en-US" sz="900" spc="-5" dirty="0">
                          <a:effectLst/>
                          <a:latin typeface="Calibri"/>
                          <a:ea typeface="Calibri"/>
                          <a:cs typeface="Calibri"/>
                        </a:rPr>
                        <a:t>s</a:t>
                      </a:r>
                      <a:r>
                        <a:rPr lang="en-US" sz="900" dirty="0">
                          <a:effectLst/>
                          <a:latin typeface="Calibri"/>
                          <a:ea typeface="Calibri"/>
                          <a:cs typeface="Calibri"/>
                        </a:rPr>
                        <a:t>iti</a:t>
                      </a:r>
                      <a:r>
                        <a:rPr lang="en-US" sz="900" spc="-5" dirty="0">
                          <a:effectLst/>
                          <a:latin typeface="Calibri"/>
                          <a:ea typeface="Calibri"/>
                          <a:cs typeface="Calibri"/>
                        </a:rPr>
                        <a:t>ve</a:t>
                      </a:r>
                      <a:r>
                        <a:rPr lang="en-US" sz="900" dirty="0">
                          <a:effectLst/>
                          <a:latin typeface="Calibri"/>
                          <a:ea typeface="Calibri"/>
                          <a:cs typeface="Calibri"/>
                        </a:rPr>
                        <a:t>ly i</a:t>
                      </a:r>
                      <a:r>
                        <a:rPr lang="en-US" sz="900" spc="-5" dirty="0">
                          <a:effectLst/>
                          <a:latin typeface="Calibri"/>
                          <a:ea typeface="Calibri"/>
                          <a:cs typeface="Calibri"/>
                        </a:rPr>
                        <a:t>m</a:t>
                      </a:r>
                      <a:r>
                        <a:rPr lang="en-US" sz="900" spc="5" dirty="0">
                          <a:effectLst/>
                          <a:latin typeface="Calibri"/>
                          <a:ea typeface="Calibri"/>
                          <a:cs typeface="Calibri"/>
                        </a:rPr>
                        <a:t>pa</a:t>
                      </a:r>
                      <a:r>
                        <a:rPr lang="en-US" sz="900" dirty="0">
                          <a:effectLst/>
                          <a:latin typeface="Calibri"/>
                          <a:ea typeface="Calibri"/>
                          <a:cs typeface="Calibri"/>
                        </a:rPr>
                        <a:t>ct</a:t>
                      </a:r>
                      <a:r>
                        <a:rPr lang="en-US" sz="900" spc="-25"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t>
                      </a:r>
                      <a:r>
                        <a:rPr lang="en-US" sz="900" dirty="0">
                          <a:effectLst/>
                          <a:latin typeface="Calibri"/>
                          <a:ea typeface="Calibri"/>
                          <a:cs typeface="Calibri"/>
                        </a:rPr>
                        <a:t>e</a:t>
                      </a:r>
                      <a:r>
                        <a:rPr lang="en-US" sz="900" spc="-15"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o</a:t>
                      </a:r>
                      <a:r>
                        <a:rPr lang="en-US" sz="900" spc="10" dirty="0">
                          <a:effectLst/>
                          <a:latin typeface="Calibri"/>
                          <a:ea typeface="Calibri"/>
                          <a:cs typeface="Calibri"/>
                        </a:rPr>
                        <a:t>m</a:t>
                      </a:r>
                      <a:r>
                        <a:rPr lang="en-US" sz="900" spc="-5" dirty="0">
                          <a:effectLst/>
                          <a:latin typeface="Calibri"/>
                          <a:ea typeface="Calibri"/>
                          <a:cs typeface="Calibri"/>
                        </a:rPr>
                        <a:t>m</a:t>
                      </a:r>
                      <a:r>
                        <a:rPr lang="en-US" sz="900" spc="5" dirty="0">
                          <a:effectLst/>
                          <a:latin typeface="Calibri"/>
                          <a:ea typeface="Calibri"/>
                          <a:cs typeface="Calibri"/>
                        </a:rPr>
                        <a:t>un</a:t>
                      </a:r>
                      <a:r>
                        <a:rPr lang="en-US" sz="900" dirty="0">
                          <a:effectLst/>
                          <a:latin typeface="Calibri"/>
                          <a:ea typeface="Calibri"/>
                          <a:cs typeface="Calibri"/>
                        </a:rPr>
                        <a:t>ity</a:t>
                      </a:r>
                      <a:r>
                        <a:rPr lang="en-US" sz="900" spc="-40" dirty="0">
                          <a:effectLst/>
                          <a:latin typeface="Calibri"/>
                          <a:ea typeface="Calibri"/>
                          <a:cs typeface="Calibri"/>
                        </a:rPr>
                        <a:t> </a:t>
                      </a:r>
                      <a:r>
                        <a:rPr lang="en-US" sz="900" dirty="0">
                          <a:effectLst/>
                          <a:latin typeface="Calibri"/>
                          <a:ea typeface="Calibri"/>
                          <a:cs typeface="Calibri"/>
                        </a:rPr>
                        <a:t>(SS0</a:t>
                      </a:r>
                      <a:r>
                        <a:rPr lang="en-US" sz="900" spc="10" dirty="0">
                          <a:effectLst/>
                          <a:latin typeface="Calibri"/>
                          <a:ea typeface="Calibri"/>
                          <a:cs typeface="Calibri"/>
                        </a:rPr>
                        <a:t>9</a:t>
                      </a:r>
                      <a:r>
                        <a:rPr lang="en-US" sz="900" spc="5" dirty="0">
                          <a:effectLst/>
                          <a:latin typeface="Calibri"/>
                          <a:ea typeface="Calibri"/>
                          <a:cs typeface="Calibri"/>
                        </a:rPr>
                        <a:t>-</a:t>
                      </a:r>
                      <a:r>
                        <a:rPr lang="en-US" sz="900" spc="-5" dirty="0">
                          <a:effectLst/>
                          <a:latin typeface="Calibri"/>
                          <a:ea typeface="Calibri"/>
                          <a:cs typeface="Calibri"/>
                        </a:rPr>
                        <a:t>G</a:t>
                      </a:r>
                      <a:r>
                        <a:rPr lang="en-US" sz="900" dirty="0">
                          <a:effectLst/>
                          <a:latin typeface="Calibri"/>
                          <a:ea typeface="Calibri"/>
                          <a:cs typeface="Calibri"/>
                        </a:rPr>
                        <a:t>R.</a:t>
                      </a:r>
                      <a:r>
                        <a:rPr lang="en-US" sz="900" spc="10" dirty="0">
                          <a:effectLst/>
                          <a:latin typeface="Calibri"/>
                          <a:ea typeface="Calibri"/>
                          <a:cs typeface="Calibri"/>
                        </a:rPr>
                        <a:t>3</a:t>
                      </a:r>
                      <a:r>
                        <a:rPr lang="en-US" sz="900" spc="-5" dirty="0">
                          <a:effectLst/>
                          <a:latin typeface="Calibri"/>
                          <a:ea typeface="Calibri"/>
                          <a:cs typeface="Calibri"/>
                        </a:rPr>
                        <a:t>-</a:t>
                      </a:r>
                      <a:r>
                        <a:rPr lang="en-US" sz="900" dirty="0">
                          <a:effectLst/>
                          <a:latin typeface="Calibri"/>
                          <a:ea typeface="Calibri"/>
                          <a:cs typeface="Calibri"/>
                        </a:rPr>
                        <a:t>S.</a:t>
                      </a:r>
                      <a:r>
                        <a:rPr lang="en-US" sz="900" spc="10" dirty="0">
                          <a:effectLst/>
                          <a:latin typeface="Calibri"/>
                          <a:ea typeface="Calibri"/>
                          <a:cs typeface="Calibri"/>
                        </a:rPr>
                        <a:t>3</a:t>
                      </a:r>
                      <a:r>
                        <a:rPr lang="en-US" sz="900" spc="-5" dirty="0">
                          <a:effectLst/>
                          <a:latin typeface="Calibri"/>
                          <a:ea typeface="Calibri"/>
                          <a:cs typeface="Calibri"/>
                        </a:rPr>
                        <a:t>-G</a:t>
                      </a:r>
                      <a:r>
                        <a:rPr lang="en-US" sz="900" dirty="0">
                          <a:effectLst/>
                          <a:latin typeface="Calibri"/>
                          <a:ea typeface="Calibri"/>
                          <a:cs typeface="Calibri"/>
                        </a:rPr>
                        <a:t>L</a:t>
                      </a:r>
                      <a:r>
                        <a:rPr lang="en-US" sz="900" spc="5" dirty="0">
                          <a:effectLst/>
                          <a:latin typeface="Calibri"/>
                          <a:ea typeface="Calibri"/>
                          <a:cs typeface="Calibri"/>
                        </a:rPr>
                        <a:t>E</a:t>
                      </a:r>
                      <a:r>
                        <a:rPr lang="en-US" sz="900" dirty="0">
                          <a:effectLst/>
                          <a:latin typeface="Calibri"/>
                          <a:ea typeface="Calibri"/>
                          <a:cs typeface="Calibri"/>
                        </a:rPr>
                        <a:t>.</a:t>
                      </a:r>
                      <a:r>
                        <a:rPr lang="en-US" sz="900" spc="10" dirty="0">
                          <a:effectLst/>
                          <a:latin typeface="Calibri"/>
                          <a:ea typeface="Calibri"/>
                          <a:cs typeface="Calibri"/>
                        </a:rPr>
                        <a:t>2</a:t>
                      </a:r>
                      <a:r>
                        <a:rPr lang="en-US" sz="900" spc="-5" dirty="0">
                          <a:effectLst/>
                          <a:latin typeface="Calibri"/>
                          <a:ea typeface="Calibri"/>
                          <a:cs typeface="Calibri"/>
                        </a:rPr>
                        <a:t>-</a:t>
                      </a:r>
                      <a:r>
                        <a:rPr lang="en-US" sz="900" spc="5" dirty="0">
                          <a:effectLst/>
                          <a:latin typeface="Calibri"/>
                          <a:ea typeface="Calibri"/>
                          <a:cs typeface="Calibri"/>
                        </a:rPr>
                        <a:t>E</a:t>
                      </a:r>
                      <a:r>
                        <a:rPr lang="en-US" sz="900" dirty="0">
                          <a:effectLst/>
                          <a:latin typeface="Calibri"/>
                          <a:ea typeface="Calibri"/>
                          <a:cs typeface="Calibri"/>
                        </a:rPr>
                        <a:t>O.a</a:t>
                      </a:r>
                      <a:r>
                        <a:rPr lang="en-US" sz="900" spc="5" dirty="0">
                          <a:effectLst/>
                          <a:latin typeface="Calibri"/>
                          <a:ea typeface="Calibri"/>
                          <a:cs typeface="Calibri"/>
                        </a:rPr>
                        <a:t>,</a:t>
                      </a:r>
                      <a:r>
                        <a:rPr lang="en-US" sz="900" dirty="0">
                          <a:effectLst/>
                          <a:latin typeface="Calibri"/>
                          <a:ea typeface="Calibri"/>
                          <a:cs typeface="Calibri"/>
                        </a:rPr>
                        <a:t>c)*</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50"/>
                        </a:lnSpc>
                        <a:spcBef>
                          <a:spcPts val="15"/>
                        </a:spcBef>
                        <a:spcAft>
                          <a:spcPts val="0"/>
                        </a:spcAft>
                      </a:pPr>
                      <a:r>
                        <a:rPr lang="en-US" sz="500" dirty="0">
                          <a:effectLst/>
                          <a:latin typeface="Calibri"/>
                          <a:ea typeface="Calibri"/>
                          <a:cs typeface="Times New Roman"/>
                        </a:rPr>
                        <a:t> </a:t>
                      </a:r>
                      <a:endParaRPr lang="en-US" sz="1000" dirty="0">
                        <a:effectLst/>
                        <a:latin typeface="Calibri"/>
                        <a:ea typeface="Calibri"/>
                        <a:cs typeface="Times New Roman"/>
                      </a:endParaRPr>
                    </a:p>
                    <a:p>
                      <a:pPr marL="69215" marR="0">
                        <a:lnSpc>
                          <a:spcPct val="115000"/>
                        </a:lnSpc>
                        <a:spcBef>
                          <a:spcPts val="0"/>
                        </a:spcBef>
                        <a:spcAft>
                          <a:spcPts val="0"/>
                        </a:spcAft>
                      </a:pPr>
                      <a:r>
                        <a:rPr lang="en-US" sz="900" dirty="0">
                          <a:effectLst/>
                          <a:latin typeface="Calibri"/>
                          <a:ea typeface="Calibri"/>
                          <a:cs typeface="Calibri"/>
                        </a:rPr>
                        <a:t>W</a:t>
                      </a:r>
                      <a:r>
                        <a:rPr lang="en-US" sz="900" spc="5" dirty="0">
                          <a:effectLst/>
                          <a:latin typeface="Calibri"/>
                          <a:ea typeface="Calibri"/>
                          <a:cs typeface="Calibri"/>
                        </a:rPr>
                        <a:t>ha</a:t>
                      </a:r>
                      <a:r>
                        <a:rPr lang="en-US" sz="900" dirty="0">
                          <a:effectLst/>
                          <a:latin typeface="Calibri"/>
                          <a:ea typeface="Calibri"/>
                          <a:cs typeface="Calibri"/>
                        </a:rPr>
                        <a:t>t</a:t>
                      </a:r>
                      <a:r>
                        <a:rPr lang="en-US" sz="900" spc="-15" dirty="0">
                          <a:effectLst/>
                          <a:latin typeface="Calibri"/>
                          <a:ea typeface="Calibri"/>
                          <a:cs typeface="Calibri"/>
                        </a:rPr>
                        <a:t> </a:t>
                      </a:r>
                      <a:r>
                        <a:rPr lang="en-US" sz="900" spc="5" dirty="0">
                          <a:effectLst/>
                          <a:latin typeface="Calibri"/>
                          <a:ea typeface="Calibri"/>
                          <a:cs typeface="Calibri"/>
                        </a:rPr>
                        <a:t>a</a:t>
                      </a:r>
                      <a:r>
                        <a:rPr lang="en-US" sz="900" dirty="0">
                          <a:effectLst/>
                          <a:latin typeface="Calibri"/>
                          <a:ea typeface="Calibri"/>
                          <a:cs typeface="Calibri"/>
                        </a:rPr>
                        <a:t>re</a:t>
                      </a:r>
                      <a:r>
                        <a:rPr lang="en-US" sz="900" spc="-15" dirty="0">
                          <a:effectLst/>
                          <a:latin typeface="Calibri"/>
                          <a:ea typeface="Calibri"/>
                          <a:cs typeface="Calibri"/>
                        </a:rPr>
                        <a:t> </a:t>
                      </a:r>
                      <a:r>
                        <a:rPr lang="en-US" sz="900" spc="5" dirty="0">
                          <a:effectLst/>
                          <a:latin typeface="Calibri"/>
                          <a:ea typeface="Calibri"/>
                          <a:cs typeface="Calibri"/>
                        </a:rPr>
                        <a:t>you</a:t>
                      </a:r>
                      <a:r>
                        <a:rPr lang="en-US" sz="900" dirty="0">
                          <a:effectLst/>
                          <a:latin typeface="Calibri"/>
                          <a:ea typeface="Calibri"/>
                          <a:cs typeface="Calibri"/>
                        </a:rPr>
                        <a:t>r</a:t>
                      </a:r>
                      <a:r>
                        <a:rPr lang="en-US" sz="900" spc="-20"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ou</a:t>
                      </a:r>
                      <a:r>
                        <a:rPr lang="en-US" sz="900" dirty="0">
                          <a:effectLst/>
                          <a:latin typeface="Calibri"/>
                          <a:ea typeface="Calibri"/>
                          <a:cs typeface="Calibri"/>
                        </a:rPr>
                        <a:t>rc</a:t>
                      </a:r>
                      <a:r>
                        <a:rPr lang="en-US" sz="900" spc="-5" dirty="0">
                          <a:effectLst/>
                          <a:latin typeface="Calibri"/>
                          <a:ea typeface="Calibri"/>
                          <a:cs typeface="Calibri"/>
                        </a:rPr>
                        <a:t>e</a:t>
                      </a:r>
                      <a:r>
                        <a:rPr lang="en-US" sz="900" dirty="0">
                          <a:effectLst/>
                          <a:latin typeface="Calibri"/>
                          <a:ea typeface="Calibri"/>
                          <a:cs typeface="Calibri"/>
                        </a:rPr>
                        <a:t>s</a:t>
                      </a:r>
                      <a:r>
                        <a:rPr lang="en-US" sz="900" spc="-35" dirty="0">
                          <a:effectLst/>
                          <a:latin typeface="Calibri"/>
                          <a:ea typeface="Calibri"/>
                          <a:cs typeface="Calibri"/>
                        </a:rPr>
                        <a:t> </a:t>
                      </a:r>
                      <a:r>
                        <a:rPr lang="en-US" sz="900" spc="5" dirty="0">
                          <a:effectLst/>
                          <a:latin typeface="Calibri"/>
                          <a:ea typeface="Calibri"/>
                          <a:cs typeface="Calibri"/>
                        </a:rPr>
                        <a:t>o</a:t>
                      </a:r>
                      <a:r>
                        <a:rPr lang="en-US" sz="900" dirty="0">
                          <a:effectLst/>
                          <a:latin typeface="Calibri"/>
                          <a:ea typeface="Calibri"/>
                          <a:cs typeface="Calibri"/>
                        </a:rPr>
                        <a:t>f</a:t>
                      </a:r>
                      <a:r>
                        <a:rPr lang="en-US" sz="900" spc="-10" dirty="0">
                          <a:effectLst/>
                          <a:latin typeface="Calibri"/>
                          <a:ea typeface="Calibri"/>
                          <a:cs typeface="Calibri"/>
                        </a:rPr>
                        <a:t> </a:t>
                      </a:r>
                      <a:r>
                        <a:rPr lang="en-US" sz="900" dirty="0">
                          <a:effectLst/>
                          <a:latin typeface="Calibri"/>
                          <a:ea typeface="Calibri"/>
                          <a:cs typeface="Calibri"/>
                        </a:rPr>
                        <a:t>i</a:t>
                      </a:r>
                      <a:r>
                        <a:rPr lang="en-US" sz="900" spc="5" dirty="0">
                          <a:effectLst/>
                          <a:latin typeface="Calibri"/>
                          <a:ea typeface="Calibri"/>
                          <a:cs typeface="Calibri"/>
                        </a:rPr>
                        <a:t>n</a:t>
                      </a:r>
                      <a:r>
                        <a:rPr lang="en-US" sz="900" dirty="0">
                          <a:effectLst/>
                          <a:latin typeface="Calibri"/>
                          <a:ea typeface="Calibri"/>
                          <a:cs typeface="Calibri"/>
                        </a:rPr>
                        <a:t>c</a:t>
                      </a:r>
                      <a:r>
                        <a:rPr lang="en-US" sz="900" spc="15" dirty="0">
                          <a:effectLst/>
                          <a:latin typeface="Calibri"/>
                          <a:ea typeface="Calibri"/>
                          <a:cs typeface="Calibri"/>
                        </a:rPr>
                        <a:t>o</a:t>
                      </a:r>
                      <a:r>
                        <a:rPr lang="en-US" sz="900" spc="-5" dirty="0">
                          <a:effectLst/>
                          <a:latin typeface="Calibri"/>
                          <a:ea typeface="Calibri"/>
                          <a:cs typeface="Calibri"/>
                        </a:rPr>
                        <a:t>m</a:t>
                      </a:r>
                      <a:r>
                        <a:rPr lang="en-US" sz="900" spc="10" dirty="0">
                          <a:effectLst/>
                          <a:latin typeface="Calibri"/>
                          <a:ea typeface="Calibri"/>
                          <a:cs typeface="Calibri"/>
                        </a:rPr>
                        <a:t>e</a:t>
                      </a:r>
                      <a:r>
                        <a:rPr lang="en-US" sz="900" dirty="0">
                          <a:effectLst/>
                          <a:latin typeface="Calibri"/>
                          <a:ea typeface="Calibri"/>
                          <a:cs typeface="Calibri"/>
                        </a:rPr>
                        <a:t>?</a:t>
                      </a:r>
                      <a:endParaRPr lang="en-US" sz="1000" dirty="0">
                        <a:effectLst/>
                        <a:latin typeface="Calibri"/>
                        <a:ea typeface="Calibri"/>
                        <a:cs typeface="Times New Roman"/>
                      </a:endParaRPr>
                    </a:p>
                    <a:p>
                      <a:pPr marL="69215" marR="0">
                        <a:lnSpc>
                          <a:spcPts val="1210"/>
                        </a:lnSpc>
                        <a:spcBef>
                          <a:spcPts val="0"/>
                        </a:spcBef>
                        <a:spcAft>
                          <a:spcPts val="0"/>
                        </a:spcAft>
                      </a:pPr>
                      <a:r>
                        <a:rPr lang="en-US" sz="900" dirty="0">
                          <a:effectLst/>
                          <a:latin typeface="Calibri"/>
                          <a:ea typeface="Calibri"/>
                          <a:cs typeface="Calibri"/>
                        </a:rPr>
                        <a:t>W</a:t>
                      </a:r>
                      <a:r>
                        <a:rPr lang="en-US" sz="900" spc="5" dirty="0">
                          <a:effectLst/>
                          <a:latin typeface="Calibri"/>
                          <a:ea typeface="Calibri"/>
                          <a:cs typeface="Calibri"/>
                        </a:rPr>
                        <a:t>ha</a:t>
                      </a:r>
                      <a:r>
                        <a:rPr lang="en-US" sz="900" dirty="0">
                          <a:effectLst/>
                          <a:latin typeface="Calibri"/>
                          <a:ea typeface="Calibri"/>
                          <a:cs typeface="Calibri"/>
                        </a:rPr>
                        <a:t>t</a:t>
                      </a:r>
                      <a:r>
                        <a:rPr lang="en-US" sz="900" spc="-15" dirty="0">
                          <a:effectLst/>
                          <a:latin typeface="Calibri"/>
                          <a:ea typeface="Calibri"/>
                          <a:cs typeface="Calibri"/>
                        </a:rPr>
                        <a:t> </a:t>
                      </a:r>
                      <a:r>
                        <a:rPr lang="en-US" sz="900" spc="5" dirty="0">
                          <a:effectLst/>
                          <a:latin typeface="Calibri"/>
                          <a:ea typeface="Calibri"/>
                          <a:cs typeface="Calibri"/>
                        </a:rPr>
                        <a:t>a</a:t>
                      </a:r>
                      <a:r>
                        <a:rPr lang="en-US" sz="900" dirty="0">
                          <a:effectLst/>
                          <a:latin typeface="Calibri"/>
                          <a:ea typeface="Calibri"/>
                          <a:cs typeface="Calibri"/>
                        </a:rPr>
                        <a:t>re</a:t>
                      </a:r>
                      <a:r>
                        <a:rPr lang="en-US" sz="900" spc="-15" dirty="0">
                          <a:effectLst/>
                          <a:latin typeface="Calibri"/>
                          <a:ea typeface="Calibri"/>
                          <a:cs typeface="Calibri"/>
                        </a:rPr>
                        <a:t> </a:t>
                      </a:r>
                      <a:r>
                        <a:rPr lang="en-US" sz="900" spc="-5" dirty="0">
                          <a:effectLst/>
                          <a:latin typeface="Calibri"/>
                          <a:ea typeface="Calibri"/>
                          <a:cs typeface="Calibri"/>
                        </a:rPr>
                        <a:t>w</a:t>
                      </a:r>
                      <a:r>
                        <a:rPr lang="en-US" sz="900" spc="5" dirty="0">
                          <a:effectLst/>
                          <a:latin typeface="Calibri"/>
                          <a:ea typeface="Calibri"/>
                          <a:cs typeface="Calibri"/>
                        </a:rPr>
                        <a:t>ay</a:t>
                      </a:r>
                      <a:r>
                        <a:rPr lang="en-US" sz="900" dirty="0">
                          <a:effectLst/>
                          <a:latin typeface="Calibri"/>
                          <a:ea typeface="Calibri"/>
                          <a:cs typeface="Calibri"/>
                        </a:rPr>
                        <a:t>s</a:t>
                      </a:r>
                      <a:r>
                        <a:rPr lang="en-US" sz="900" spc="-25" dirty="0">
                          <a:effectLst/>
                          <a:latin typeface="Calibri"/>
                          <a:ea typeface="Calibri"/>
                          <a:cs typeface="Calibri"/>
                        </a:rPr>
                        <a:t> </a:t>
                      </a:r>
                      <a:r>
                        <a:rPr lang="en-US" sz="900" spc="5" dirty="0">
                          <a:effectLst/>
                          <a:latin typeface="Calibri"/>
                          <a:ea typeface="Calibri"/>
                          <a:cs typeface="Calibri"/>
                        </a:rPr>
                        <a:t>yo</a:t>
                      </a:r>
                      <a:r>
                        <a:rPr lang="en-US" sz="900" dirty="0">
                          <a:effectLst/>
                          <a:latin typeface="Calibri"/>
                          <a:ea typeface="Calibri"/>
                          <a:cs typeface="Calibri"/>
                        </a:rPr>
                        <a:t>u</a:t>
                      </a:r>
                      <a:r>
                        <a:rPr lang="en-US" sz="900" spc="-10" dirty="0">
                          <a:effectLst/>
                          <a:latin typeface="Calibri"/>
                          <a:ea typeface="Calibri"/>
                          <a:cs typeface="Calibri"/>
                        </a:rPr>
                        <a:t> </a:t>
                      </a:r>
                      <a:r>
                        <a:rPr lang="en-US" sz="900" dirty="0">
                          <a:effectLst/>
                          <a:latin typeface="Calibri"/>
                          <a:ea typeface="Calibri"/>
                          <a:cs typeface="Calibri"/>
                        </a:rPr>
                        <a:t>i</a:t>
                      </a:r>
                      <a:r>
                        <a:rPr lang="en-US" sz="900" spc="-5" dirty="0">
                          <a:effectLst/>
                          <a:latin typeface="Calibri"/>
                          <a:ea typeface="Calibri"/>
                          <a:cs typeface="Calibri"/>
                        </a:rPr>
                        <a:t>m</a:t>
                      </a:r>
                      <a:r>
                        <a:rPr lang="en-US" sz="900" spc="5" dirty="0">
                          <a:effectLst/>
                          <a:latin typeface="Calibri"/>
                          <a:ea typeface="Calibri"/>
                          <a:cs typeface="Calibri"/>
                        </a:rPr>
                        <a:t>pa</a:t>
                      </a:r>
                      <a:r>
                        <a:rPr lang="en-US" sz="900" dirty="0">
                          <a:effectLst/>
                          <a:latin typeface="Calibri"/>
                          <a:ea typeface="Calibri"/>
                          <a:cs typeface="Calibri"/>
                        </a:rPr>
                        <a:t>ct</a:t>
                      </a:r>
                      <a:r>
                        <a:rPr lang="en-US" sz="900" spc="-25" dirty="0">
                          <a:effectLst/>
                          <a:latin typeface="Calibri"/>
                          <a:ea typeface="Calibri"/>
                          <a:cs typeface="Calibri"/>
                        </a:rPr>
                        <a:t> </a:t>
                      </a:r>
                      <a:r>
                        <a:rPr lang="en-US" sz="900" dirty="0">
                          <a:effectLst/>
                          <a:latin typeface="Calibri"/>
                          <a:ea typeface="Calibri"/>
                          <a:cs typeface="Calibri"/>
                        </a:rPr>
                        <a:t>(</a:t>
                      </a:r>
                      <a:r>
                        <a:rPr lang="en-US" sz="900" spc="5" dirty="0">
                          <a:effectLst/>
                          <a:latin typeface="Calibri"/>
                          <a:ea typeface="Calibri"/>
                          <a:cs typeface="Calibri"/>
                        </a:rPr>
                        <a:t>ou</a:t>
                      </a:r>
                      <a:r>
                        <a:rPr lang="en-US" sz="900" dirty="0">
                          <a:effectLst/>
                          <a:latin typeface="Calibri"/>
                          <a:ea typeface="Calibri"/>
                          <a:cs typeface="Calibri"/>
                        </a:rPr>
                        <a:t>r)</a:t>
                      </a:r>
                      <a:r>
                        <a:rPr lang="en-US" sz="900" spc="-20"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o</a:t>
                      </a:r>
                      <a:r>
                        <a:rPr lang="en-US" sz="900" spc="-5" dirty="0">
                          <a:effectLst/>
                          <a:latin typeface="Calibri"/>
                          <a:ea typeface="Calibri"/>
                          <a:cs typeface="Calibri"/>
                        </a:rPr>
                        <a:t>mm</a:t>
                      </a:r>
                      <a:r>
                        <a:rPr lang="en-US" sz="900" spc="5" dirty="0">
                          <a:effectLst/>
                          <a:latin typeface="Calibri"/>
                          <a:ea typeface="Calibri"/>
                          <a:cs typeface="Calibri"/>
                        </a:rPr>
                        <a:t>un</a:t>
                      </a:r>
                      <a:r>
                        <a:rPr lang="en-US" sz="900" dirty="0">
                          <a:effectLst/>
                          <a:latin typeface="Calibri"/>
                          <a:ea typeface="Calibri"/>
                          <a:cs typeface="Calibri"/>
                        </a:rPr>
                        <a:t>ity</a:t>
                      </a:r>
                      <a:r>
                        <a:rPr lang="en-US" sz="900" spc="-40" dirty="0">
                          <a:effectLst/>
                          <a:latin typeface="Calibri"/>
                          <a:ea typeface="Calibri"/>
                          <a:cs typeface="Calibri"/>
                        </a:rPr>
                        <a:t> </a:t>
                      </a:r>
                      <a:r>
                        <a:rPr lang="en-US" sz="900" spc="-5" dirty="0">
                          <a:effectLst/>
                          <a:latin typeface="Calibri"/>
                          <a:ea typeface="Calibri"/>
                          <a:cs typeface="Calibri"/>
                        </a:rPr>
                        <a:t>w</a:t>
                      </a:r>
                      <a:r>
                        <a:rPr lang="en-US" sz="900" dirty="0">
                          <a:effectLst/>
                          <a:latin typeface="Calibri"/>
                          <a:ea typeface="Calibri"/>
                          <a:cs typeface="Calibri"/>
                        </a:rPr>
                        <a:t>ith</a:t>
                      </a:r>
                      <a:r>
                        <a:rPr lang="en-US" sz="900" spc="-15" dirty="0">
                          <a:effectLst/>
                          <a:latin typeface="Calibri"/>
                          <a:ea typeface="Calibri"/>
                          <a:cs typeface="Calibri"/>
                        </a:rPr>
                        <a:t> </a:t>
                      </a:r>
                      <a:r>
                        <a:rPr lang="en-US" sz="900" spc="5" dirty="0">
                          <a:effectLst/>
                          <a:latin typeface="Calibri"/>
                          <a:ea typeface="Calibri"/>
                          <a:cs typeface="Calibri"/>
                        </a:rPr>
                        <a:t>our</a:t>
                      </a:r>
                      <a:endParaRPr lang="en-US" sz="1000" dirty="0">
                        <a:effectLst/>
                        <a:latin typeface="Calibri"/>
                        <a:ea typeface="Calibri"/>
                        <a:cs typeface="Times New Roman"/>
                      </a:endParaRPr>
                    </a:p>
                    <a:p>
                      <a:pPr marL="252095" marR="0">
                        <a:lnSpc>
                          <a:spcPct val="115000"/>
                        </a:lnSpc>
                        <a:spcBef>
                          <a:spcPts val="0"/>
                        </a:spcBef>
                        <a:spcAft>
                          <a:spcPts val="0"/>
                        </a:spcAft>
                      </a:pPr>
                      <a:r>
                        <a:rPr lang="en-US" sz="900" spc="-5" dirty="0">
                          <a:effectLst/>
                          <a:latin typeface="Calibri"/>
                          <a:ea typeface="Calibri"/>
                          <a:cs typeface="Calibri"/>
                        </a:rPr>
                        <a:t>s</a:t>
                      </a:r>
                      <a:r>
                        <a:rPr lang="en-US" sz="900" spc="5" dirty="0">
                          <a:effectLst/>
                          <a:latin typeface="Calibri"/>
                          <a:ea typeface="Calibri"/>
                          <a:cs typeface="Calibri"/>
                        </a:rPr>
                        <a:t>p</a:t>
                      </a:r>
                      <a:r>
                        <a:rPr lang="en-US" sz="900" spc="-5" dirty="0">
                          <a:effectLst/>
                          <a:latin typeface="Calibri"/>
                          <a:ea typeface="Calibri"/>
                          <a:cs typeface="Calibri"/>
                        </a:rPr>
                        <a:t>e</a:t>
                      </a:r>
                      <a:r>
                        <a:rPr lang="en-US" sz="900" spc="5" dirty="0">
                          <a:effectLst/>
                          <a:latin typeface="Calibri"/>
                          <a:ea typeface="Calibri"/>
                          <a:cs typeface="Calibri"/>
                        </a:rPr>
                        <a:t>nd</a:t>
                      </a:r>
                      <a:r>
                        <a:rPr lang="en-US" sz="900" dirty="0">
                          <a:effectLst/>
                          <a:latin typeface="Calibri"/>
                          <a:ea typeface="Calibri"/>
                          <a:cs typeface="Calibri"/>
                        </a:rPr>
                        <a:t>i</a:t>
                      </a:r>
                      <a:r>
                        <a:rPr lang="en-US" sz="900" spc="5" dirty="0">
                          <a:effectLst/>
                          <a:latin typeface="Calibri"/>
                          <a:ea typeface="Calibri"/>
                          <a:cs typeface="Calibri"/>
                        </a:rPr>
                        <a:t>n</a:t>
                      </a:r>
                      <a:r>
                        <a:rPr lang="en-US" sz="900" dirty="0">
                          <a:effectLst/>
                          <a:latin typeface="Calibri"/>
                          <a:ea typeface="Calibri"/>
                          <a:cs typeface="Calibri"/>
                        </a:rPr>
                        <a:t>g?</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50"/>
                        </a:spcBef>
                        <a:spcAft>
                          <a:spcPts val="0"/>
                        </a:spcAft>
                      </a:pPr>
                      <a:r>
                        <a:rPr lang="en-US" sz="400">
                          <a:effectLst/>
                          <a:latin typeface="Calibri"/>
                          <a:ea typeface="Calibri"/>
                          <a:cs typeface="Times New Roman"/>
                        </a:rPr>
                        <a:t> </a:t>
                      </a:r>
                      <a:endParaRPr lang="en-US" sz="1000">
                        <a:effectLst/>
                        <a:latin typeface="Calibri"/>
                        <a:ea typeface="Calibri"/>
                        <a:cs typeface="Times New Roman"/>
                      </a:endParaRPr>
                    </a:p>
                    <a:p>
                      <a:pPr marL="69850" marR="74295">
                        <a:lnSpc>
                          <a:spcPts val="1210"/>
                        </a:lnSpc>
                        <a:spcBef>
                          <a:spcPts val="0"/>
                        </a:spcBef>
                        <a:spcAft>
                          <a:spcPts val="0"/>
                        </a:spcAft>
                      </a:pPr>
                      <a:r>
                        <a:rPr lang="en-US" sz="900" spc="5">
                          <a:effectLst/>
                          <a:latin typeface="Calibri"/>
                          <a:ea typeface="Calibri"/>
                          <a:cs typeface="Calibri"/>
                        </a:rPr>
                        <a:t>Ho</a:t>
                      </a:r>
                      <a:r>
                        <a:rPr lang="en-US" sz="900">
                          <a:effectLst/>
                          <a:latin typeface="Calibri"/>
                          <a:ea typeface="Calibri"/>
                          <a:cs typeface="Calibri"/>
                        </a:rPr>
                        <a:t>w</a:t>
                      </a:r>
                      <a:r>
                        <a:rPr lang="en-US" sz="900" spc="-20">
                          <a:effectLst/>
                          <a:latin typeface="Calibri"/>
                          <a:ea typeface="Calibri"/>
                          <a:cs typeface="Calibri"/>
                        </a:rPr>
                        <a:t> </a:t>
                      </a:r>
                      <a:r>
                        <a:rPr lang="en-US" sz="900" spc="5">
                          <a:effectLst/>
                          <a:latin typeface="Calibri"/>
                          <a:ea typeface="Calibri"/>
                          <a:cs typeface="Calibri"/>
                        </a:rPr>
                        <a:t>do</a:t>
                      </a:r>
                      <a:r>
                        <a:rPr lang="en-US" sz="900" spc="-5">
                          <a:effectLst/>
                          <a:latin typeface="Calibri"/>
                          <a:ea typeface="Calibri"/>
                          <a:cs typeface="Calibri"/>
                        </a:rPr>
                        <a:t>e</a:t>
                      </a:r>
                      <a:r>
                        <a:rPr lang="en-US" sz="900">
                          <a:effectLst/>
                          <a:latin typeface="Calibri"/>
                          <a:ea typeface="Calibri"/>
                          <a:cs typeface="Calibri"/>
                        </a:rPr>
                        <a:t>s</a:t>
                      </a:r>
                      <a:r>
                        <a:rPr lang="en-US" sz="900" spc="-25">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on</a:t>
                      </a:r>
                      <a:r>
                        <a:rPr lang="en-US" sz="900">
                          <a:effectLst/>
                          <a:latin typeface="Calibri"/>
                          <a:ea typeface="Calibri"/>
                          <a:cs typeface="Calibri"/>
                        </a:rPr>
                        <a:t>tri</a:t>
                      </a:r>
                      <a:r>
                        <a:rPr lang="en-US" sz="900" spc="5">
                          <a:effectLst/>
                          <a:latin typeface="Calibri"/>
                          <a:ea typeface="Calibri"/>
                          <a:cs typeface="Calibri"/>
                        </a:rPr>
                        <a:t>bu</a:t>
                      </a:r>
                      <a:r>
                        <a:rPr lang="en-US" sz="900">
                          <a:effectLst/>
                          <a:latin typeface="Calibri"/>
                          <a:ea typeface="Calibri"/>
                          <a:cs typeface="Calibri"/>
                        </a:rPr>
                        <a:t>ti</a:t>
                      </a:r>
                      <a:r>
                        <a:rPr lang="en-US" sz="900" spc="5">
                          <a:effectLst/>
                          <a:latin typeface="Calibri"/>
                          <a:ea typeface="Calibri"/>
                          <a:cs typeface="Calibri"/>
                        </a:rPr>
                        <a:t>n</a:t>
                      </a:r>
                      <a:r>
                        <a:rPr lang="en-US" sz="900">
                          <a:effectLst/>
                          <a:latin typeface="Calibri"/>
                          <a:ea typeface="Calibri"/>
                          <a:cs typeface="Calibri"/>
                        </a:rPr>
                        <a:t>g</a:t>
                      </a:r>
                      <a:r>
                        <a:rPr lang="en-US" sz="900" spc="-50">
                          <a:effectLst/>
                          <a:latin typeface="Calibri"/>
                          <a:ea typeface="Calibri"/>
                          <a:cs typeface="Calibri"/>
                        </a:rPr>
                        <a:t> </a:t>
                      </a:r>
                      <a:r>
                        <a:rPr lang="en-US" sz="900">
                          <a:effectLst/>
                          <a:latin typeface="Calibri"/>
                          <a:ea typeface="Calibri"/>
                          <a:cs typeface="Calibri"/>
                        </a:rPr>
                        <a:t>to</a:t>
                      </a:r>
                      <a:r>
                        <a:rPr lang="en-US" sz="900" spc="-5">
                          <a:effectLst/>
                          <a:latin typeface="Calibri"/>
                          <a:ea typeface="Calibri"/>
                          <a:cs typeface="Calibri"/>
                        </a:rPr>
                        <a:t> </a:t>
                      </a:r>
                      <a:r>
                        <a:rPr lang="en-US" sz="900">
                          <a:effectLst/>
                          <a:latin typeface="Calibri"/>
                          <a:ea typeface="Calibri"/>
                          <a:cs typeface="Calibri"/>
                        </a:rPr>
                        <a:t>c</a:t>
                      </a:r>
                      <a:r>
                        <a:rPr lang="en-US" sz="900" spc="5">
                          <a:effectLst/>
                          <a:latin typeface="Calibri"/>
                          <a:ea typeface="Calibri"/>
                          <a:cs typeface="Calibri"/>
                        </a:rPr>
                        <a:t>ha</a:t>
                      </a:r>
                      <a:r>
                        <a:rPr lang="en-US" sz="900">
                          <a:effectLst/>
                          <a:latin typeface="Calibri"/>
                          <a:ea typeface="Calibri"/>
                          <a:cs typeface="Calibri"/>
                        </a:rPr>
                        <a:t>riti</a:t>
                      </a:r>
                      <a:r>
                        <a:rPr lang="en-US" sz="900" spc="-5">
                          <a:effectLst/>
                          <a:latin typeface="Calibri"/>
                          <a:ea typeface="Calibri"/>
                          <a:cs typeface="Calibri"/>
                        </a:rPr>
                        <a:t>e</a:t>
                      </a:r>
                      <a:r>
                        <a:rPr lang="en-US" sz="900">
                          <a:effectLst/>
                          <a:latin typeface="Calibri"/>
                          <a:ea typeface="Calibri"/>
                          <a:cs typeface="Calibri"/>
                        </a:rPr>
                        <a:t>s</a:t>
                      </a:r>
                      <a:r>
                        <a:rPr lang="en-US" sz="900" spc="-40">
                          <a:effectLst/>
                          <a:latin typeface="Calibri"/>
                          <a:ea typeface="Calibri"/>
                          <a:cs typeface="Calibri"/>
                        </a:rPr>
                        <a:t> </a:t>
                      </a:r>
                      <a:r>
                        <a:rPr lang="en-US" sz="900" spc="10">
                          <a:effectLst/>
                          <a:latin typeface="Calibri"/>
                          <a:ea typeface="Calibri"/>
                          <a:cs typeface="Calibri"/>
                        </a:rPr>
                        <a:t>i</a:t>
                      </a:r>
                      <a:r>
                        <a:rPr lang="en-US" sz="900" spc="-5">
                          <a:effectLst/>
                          <a:latin typeface="Calibri"/>
                          <a:ea typeface="Calibri"/>
                          <a:cs typeface="Calibri"/>
                        </a:rPr>
                        <a:t>m</a:t>
                      </a:r>
                      <a:r>
                        <a:rPr lang="en-US" sz="900" spc="5">
                          <a:effectLst/>
                          <a:latin typeface="Calibri"/>
                          <a:ea typeface="Calibri"/>
                          <a:cs typeface="Calibri"/>
                        </a:rPr>
                        <a:t>pa</a:t>
                      </a:r>
                      <a:r>
                        <a:rPr lang="en-US" sz="900">
                          <a:effectLst/>
                          <a:latin typeface="Calibri"/>
                          <a:ea typeface="Calibri"/>
                          <a:cs typeface="Calibri"/>
                        </a:rPr>
                        <a:t>ct</a:t>
                      </a:r>
                      <a:r>
                        <a:rPr lang="en-US" sz="900" spc="-25">
                          <a:effectLst/>
                          <a:latin typeface="Calibri"/>
                          <a:ea typeface="Calibri"/>
                          <a:cs typeface="Calibri"/>
                        </a:rPr>
                        <a:t> </a:t>
                      </a:r>
                      <a:r>
                        <a:rPr lang="en-US" sz="900">
                          <a:effectLst/>
                          <a:latin typeface="Calibri"/>
                          <a:ea typeface="Calibri"/>
                          <a:cs typeface="Calibri"/>
                        </a:rPr>
                        <a:t>a c</a:t>
                      </a:r>
                      <a:r>
                        <a:rPr lang="en-US" sz="900" spc="5">
                          <a:effectLst/>
                          <a:latin typeface="Calibri"/>
                          <a:ea typeface="Calibri"/>
                          <a:cs typeface="Calibri"/>
                        </a:rPr>
                        <a:t>o</a:t>
                      </a:r>
                      <a:r>
                        <a:rPr lang="en-US" sz="900" spc="10">
                          <a:effectLst/>
                          <a:latin typeface="Calibri"/>
                          <a:ea typeface="Calibri"/>
                          <a:cs typeface="Calibri"/>
                        </a:rPr>
                        <a:t>m</a:t>
                      </a:r>
                      <a:r>
                        <a:rPr lang="en-US" sz="900" spc="-5">
                          <a:effectLst/>
                          <a:latin typeface="Calibri"/>
                          <a:ea typeface="Calibri"/>
                          <a:cs typeface="Calibri"/>
                        </a:rPr>
                        <a:t>m</a:t>
                      </a:r>
                      <a:r>
                        <a:rPr lang="en-US" sz="900" spc="5">
                          <a:effectLst/>
                          <a:latin typeface="Calibri"/>
                          <a:ea typeface="Calibri"/>
                          <a:cs typeface="Calibri"/>
                        </a:rPr>
                        <a:t>un</a:t>
                      </a:r>
                      <a:r>
                        <a:rPr lang="en-US" sz="900">
                          <a:effectLst/>
                          <a:latin typeface="Calibri"/>
                          <a:ea typeface="Calibri"/>
                          <a:cs typeface="Calibri"/>
                        </a:rPr>
                        <a:t>it</a:t>
                      </a:r>
                      <a:r>
                        <a:rPr lang="en-US" sz="900" spc="5">
                          <a:effectLst/>
                          <a:latin typeface="Calibri"/>
                          <a:ea typeface="Calibri"/>
                          <a:cs typeface="Calibri"/>
                        </a:rPr>
                        <a:t>y</a:t>
                      </a:r>
                      <a:r>
                        <a:rPr lang="en-US" sz="900">
                          <a:effectLst/>
                          <a:latin typeface="Calibri"/>
                          <a:ea typeface="Calibri"/>
                          <a:cs typeface="Calibri"/>
                        </a:rPr>
                        <a:t>? </a:t>
                      </a:r>
                      <a:r>
                        <a:rPr lang="en-US" sz="900" spc="5">
                          <a:effectLst/>
                          <a:latin typeface="Calibri"/>
                          <a:ea typeface="Calibri"/>
                          <a:cs typeface="Calibri"/>
                        </a:rPr>
                        <a:t>Ho</a:t>
                      </a:r>
                      <a:r>
                        <a:rPr lang="en-US" sz="900">
                          <a:effectLst/>
                          <a:latin typeface="Calibri"/>
                          <a:ea typeface="Calibri"/>
                          <a:cs typeface="Calibri"/>
                        </a:rPr>
                        <a:t>w</a:t>
                      </a:r>
                      <a:r>
                        <a:rPr lang="en-US" sz="900" spc="-20">
                          <a:effectLst/>
                          <a:latin typeface="Calibri"/>
                          <a:ea typeface="Calibri"/>
                          <a:cs typeface="Calibri"/>
                        </a:rPr>
                        <a:t> </a:t>
                      </a:r>
                      <a:r>
                        <a:rPr lang="en-US" sz="900" spc="-5">
                          <a:effectLst/>
                          <a:latin typeface="Calibri"/>
                          <a:ea typeface="Calibri"/>
                          <a:cs typeface="Calibri"/>
                        </a:rPr>
                        <a:t>w</a:t>
                      </a:r>
                      <a:r>
                        <a:rPr lang="en-US" sz="900" spc="5">
                          <a:effectLst/>
                          <a:latin typeface="Calibri"/>
                          <a:ea typeface="Calibri"/>
                          <a:cs typeface="Calibri"/>
                        </a:rPr>
                        <a:t>ou</a:t>
                      </a:r>
                      <a:r>
                        <a:rPr lang="en-US" sz="900">
                          <a:effectLst/>
                          <a:latin typeface="Calibri"/>
                          <a:ea typeface="Calibri"/>
                          <a:cs typeface="Calibri"/>
                        </a:rPr>
                        <a:t>ld</a:t>
                      </a:r>
                      <a:r>
                        <a:rPr lang="en-US" sz="900" spc="-20">
                          <a:effectLst/>
                          <a:latin typeface="Calibri"/>
                          <a:ea typeface="Calibri"/>
                          <a:cs typeface="Calibri"/>
                        </a:rPr>
                        <a:t> </a:t>
                      </a:r>
                      <a:r>
                        <a:rPr lang="en-US" sz="900" spc="-5">
                          <a:effectLst/>
                          <a:latin typeface="Calibri"/>
                          <a:ea typeface="Calibri"/>
                          <a:cs typeface="Calibri"/>
                        </a:rPr>
                        <a:t>s</a:t>
                      </a:r>
                      <a:r>
                        <a:rPr lang="en-US" sz="900">
                          <a:effectLst/>
                          <a:latin typeface="Calibri"/>
                          <a:ea typeface="Calibri"/>
                          <a:cs typeface="Calibri"/>
                        </a:rPr>
                        <a:t>t</a:t>
                      </a:r>
                      <a:r>
                        <a:rPr lang="en-US" sz="900" spc="5">
                          <a:effectLst/>
                          <a:latin typeface="Calibri"/>
                          <a:ea typeface="Calibri"/>
                          <a:cs typeface="Calibri"/>
                        </a:rPr>
                        <a:t>a</a:t>
                      </a:r>
                      <a:r>
                        <a:rPr lang="en-US" sz="900">
                          <a:effectLst/>
                          <a:latin typeface="Calibri"/>
                          <a:ea typeface="Calibri"/>
                          <a:cs typeface="Calibri"/>
                        </a:rPr>
                        <a:t>rti</a:t>
                      </a:r>
                      <a:r>
                        <a:rPr lang="en-US" sz="900" spc="5">
                          <a:effectLst/>
                          <a:latin typeface="Calibri"/>
                          <a:ea typeface="Calibri"/>
                          <a:cs typeface="Calibri"/>
                        </a:rPr>
                        <a:t>n</a:t>
                      </a:r>
                      <a:r>
                        <a:rPr lang="en-US" sz="900">
                          <a:effectLst/>
                          <a:latin typeface="Calibri"/>
                          <a:ea typeface="Calibri"/>
                          <a:cs typeface="Calibri"/>
                        </a:rPr>
                        <a:t>g</a:t>
                      </a:r>
                      <a:r>
                        <a:rPr lang="en-US" sz="900" spc="-30">
                          <a:effectLst/>
                          <a:latin typeface="Calibri"/>
                          <a:ea typeface="Calibri"/>
                          <a:cs typeface="Calibri"/>
                        </a:rPr>
                        <a:t> </a:t>
                      </a:r>
                      <a:r>
                        <a:rPr lang="en-US" sz="900" spc="5">
                          <a:effectLst/>
                          <a:latin typeface="Calibri"/>
                          <a:ea typeface="Calibri"/>
                          <a:cs typeface="Calibri"/>
                        </a:rPr>
                        <a:t>you</a:t>
                      </a:r>
                      <a:r>
                        <a:rPr lang="en-US" sz="900">
                          <a:effectLst/>
                          <a:latin typeface="Calibri"/>
                          <a:ea typeface="Calibri"/>
                          <a:cs typeface="Calibri"/>
                        </a:rPr>
                        <a:t>r</a:t>
                      </a:r>
                      <a:r>
                        <a:rPr lang="en-US" sz="900" spc="-20">
                          <a:effectLst/>
                          <a:latin typeface="Calibri"/>
                          <a:ea typeface="Calibri"/>
                          <a:cs typeface="Calibri"/>
                        </a:rPr>
                        <a:t> </a:t>
                      </a:r>
                      <a:r>
                        <a:rPr lang="en-US" sz="900" spc="5">
                          <a:effectLst/>
                          <a:latin typeface="Calibri"/>
                          <a:ea typeface="Calibri"/>
                          <a:cs typeface="Calibri"/>
                        </a:rPr>
                        <a:t>o</a:t>
                      </a:r>
                      <a:r>
                        <a:rPr lang="en-US" sz="900" spc="-5">
                          <a:effectLst/>
                          <a:latin typeface="Calibri"/>
                          <a:ea typeface="Calibri"/>
                          <a:cs typeface="Calibri"/>
                        </a:rPr>
                        <a:t>w</a:t>
                      </a:r>
                      <a:r>
                        <a:rPr lang="en-US" sz="900">
                          <a:effectLst/>
                          <a:latin typeface="Calibri"/>
                          <a:ea typeface="Calibri"/>
                          <a:cs typeface="Calibri"/>
                        </a:rPr>
                        <a:t>n</a:t>
                      </a:r>
                      <a:r>
                        <a:rPr lang="en-US" sz="900" spc="-15">
                          <a:effectLst/>
                          <a:latin typeface="Calibri"/>
                          <a:ea typeface="Calibri"/>
                          <a:cs typeface="Calibri"/>
                        </a:rPr>
                        <a:t> </a:t>
                      </a:r>
                      <a:r>
                        <a:rPr lang="en-US" sz="900" spc="5">
                          <a:effectLst/>
                          <a:latin typeface="Calibri"/>
                          <a:ea typeface="Calibri"/>
                          <a:cs typeface="Calibri"/>
                        </a:rPr>
                        <a:t>bu</a:t>
                      </a:r>
                      <a:r>
                        <a:rPr lang="en-US" sz="900" spc="-5">
                          <a:effectLst/>
                          <a:latin typeface="Calibri"/>
                          <a:ea typeface="Calibri"/>
                          <a:cs typeface="Calibri"/>
                        </a:rPr>
                        <a:t>s</a:t>
                      </a:r>
                      <a:r>
                        <a:rPr lang="en-US" sz="900">
                          <a:effectLst/>
                          <a:latin typeface="Calibri"/>
                          <a:ea typeface="Calibri"/>
                          <a:cs typeface="Calibri"/>
                        </a:rPr>
                        <a:t>i</a:t>
                      </a:r>
                      <a:r>
                        <a:rPr lang="en-US" sz="900" spc="5">
                          <a:effectLst/>
                          <a:latin typeface="Calibri"/>
                          <a:ea typeface="Calibri"/>
                          <a:cs typeface="Calibri"/>
                        </a:rPr>
                        <a:t>n</a:t>
                      </a:r>
                      <a:r>
                        <a:rPr lang="en-US" sz="900" spc="-5">
                          <a:effectLst/>
                          <a:latin typeface="Calibri"/>
                          <a:ea typeface="Calibri"/>
                          <a:cs typeface="Calibri"/>
                        </a:rPr>
                        <a:t>e</a:t>
                      </a:r>
                      <a:r>
                        <a:rPr lang="en-US" sz="900" spc="5">
                          <a:effectLst/>
                          <a:latin typeface="Calibri"/>
                          <a:ea typeface="Calibri"/>
                          <a:cs typeface="Calibri"/>
                        </a:rPr>
                        <a:t>s</a:t>
                      </a:r>
                      <a:r>
                        <a:rPr lang="en-US" sz="900">
                          <a:effectLst/>
                          <a:latin typeface="Calibri"/>
                          <a:ea typeface="Calibri"/>
                          <a:cs typeface="Calibri"/>
                        </a:rPr>
                        <a:t>s</a:t>
                      </a:r>
                      <a:r>
                        <a:rPr lang="en-US" sz="900" spc="-40">
                          <a:effectLst/>
                          <a:latin typeface="Calibri"/>
                          <a:ea typeface="Calibri"/>
                          <a:cs typeface="Calibri"/>
                        </a:rPr>
                        <a:t> </a:t>
                      </a:r>
                      <a:r>
                        <a:rPr lang="en-US" sz="900">
                          <a:effectLst/>
                          <a:latin typeface="Calibri"/>
                          <a:ea typeface="Calibri"/>
                          <a:cs typeface="Calibri"/>
                        </a:rPr>
                        <a:t>i</a:t>
                      </a:r>
                      <a:r>
                        <a:rPr lang="en-US" sz="900" spc="-5">
                          <a:effectLst/>
                          <a:latin typeface="Calibri"/>
                          <a:ea typeface="Calibri"/>
                          <a:cs typeface="Calibri"/>
                        </a:rPr>
                        <a:t>m</a:t>
                      </a:r>
                      <a:r>
                        <a:rPr lang="en-US" sz="900" spc="5">
                          <a:effectLst/>
                          <a:latin typeface="Calibri"/>
                          <a:ea typeface="Calibri"/>
                          <a:cs typeface="Calibri"/>
                        </a:rPr>
                        <a:t>pa</a:t>
                      </a:r>
                      <a:r>
                        <a:rPr lang="en-US" sz="900">
                          <a:effectLst/>
                          <a:latin typeface="Calibri"/>
                          <a:ea typeface="Calibri"/>
                          <a:cs typeface="Calibri"/>
                        </a:rPr>
                        <a:t>ct</a:t>
                      </a:r>
                      <a:r>
                        <a:rPr lang="en-US" sz="900" spc="-25">
                          <a:effectLst/>
                          <a:latin typeface="Calibri"/>
                          <a:ea typeface="Calibri"/>
                          <a:cs typeface="Calibri"/>
                        </a:rPr>
                        <a:t> </a:t>
                      </a:r>
                      <a:r>
                        <a:rPr lang="en-US" sz="900">
                          <a:effectLst/>
                          <a:latin typeface="Calibri"/>
                          <a:ea typeface="Calibri"/>
                          <a:cs typeface="Calibri"/>
                        </a:rPr>
                        <a:t>t</a:t>
                      </a:r>
                      <a:r>
                        <a:rPr lang="en-US" sz="900" spc="5">
                          <a:effectLst/>
                          <a:latin typeface="Calibri"/>
                          <a:ea typeface="Calibri"/>
                          <a:cs typeface="Calibri"/>
                        </a:rPr>
                        <a:t>he</a:t>
                      </a:r>
                      <a:endParaRPr lang="en-US" sz="1000">
                        <a:effectLst/>
                        <a:latin typeface="Calibri"/>
                        <a:ea typeface="Calibri"/>
                        <a:cs typeface="Times New Roman"/>
                      </a:endParaRPr>
                    </a:p>
                    <a:p>
                      <a:pPr marL="252730" marR="0">
                        <a:lnSpc>
                          <a:spcPct val="115000"/>
                        </a:lnSpc>
                        <a:spcBef>
                          <a:spcPts val="30"/>
                        </a:spcBef>
                        <a:spcAft>
                          <a:spcPts val="0"/>
                        </a:spcAft>
                      </a:pPr>
                      <a:r>
                        <a:rPr lang="en-US" sz="900">
                          <a:effectLst/>
                          <a:latin typeface="Calibri"/>
                          <a:ea typeface="Calibri"/>
                          <a:cs typeface="Calibri"/>
                        </a:rPr>
                        <a:t>c</a:t>
                      </a:r>
                      <a:r>
                        <a:rPr lang="en-US" sz="900" spc="5">
                          <a:effectLst/>
                          <a:latin typeface="Calibri"/>
                          <a:ea typeface="Calibri"/>
                          <a:cs typeface="Calibri"/>
                        </a:rPr>
                        <a:t>o</a:t>
                      </a:r>
                      <a:r>
                        <a:rPr lang="en-US" sz="900" spc="-5">
                          <a:effectLst/>
                          <a:latin typeface="Calibri"/>
                          <a:ea typeface="Calibri"/>
                          <a:cs typeface="Calibri"/>
                        </a:rPr>
                        <a:t>mm</a:t>
                      </a:r>
                      <a:r>
                        <a:rPr lang="en-US" sz="900" spc="5">
                          <a:effectLst/>
                          <a:latin typeface="Calibri"/>
                          <a:ea typeface="Calibri"/>
                          <a:cs typeface="Calibri"/>
                        </a:rPr>
                        <a:t>un</a:t>
                      </a:r>
                      <a:r>
                        <a:rPr lang="en-US" sz="900">
                          <a:effectLst/>
                          <a:latin typeface="Calibri"/>
                          <a:ea typeface="Calibri"/>
                          <a:cs typeface="Calibri"/>
                        </a:rPr>
                        <a:t>it</a:t>
                      </a:r>
                      <a:r>
                        <a:rPr lang="en-US" sz="900" spc="5">
                          <a:effectLst/>
                          <a:latin typeface="Calibri"/>
                          <a:ea typeface="Calibri"/>
                          <a:cs typeface="Calibri"/>
                        </a:rPr>
                        <a:t>y?</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042">
                <a:tc>
                  <a:txBody>
                    <a:bodyPr/>
                    <a:lstStyle/>
                    <a:p>
                      <a:pPr marL="0" marR="0">
                        <a:lnSpc>
                          <a:spcPts val="550"/>
                        </a:lnSpc>
                        <a:spcBef>
                          <a:spcPts val="5"/>
                        </a:spcBef>
                        <a:spcAft>
                          <a:spcPts val="0"/>
                        </a:spcAft>
                      </a:pPr>
                      <a:r>
                        <a:rPr lang="en-US" sz="500" dirty="0">
                          <a:effectLst/>
                          <a:latin typeface="Calibri"/>
                          <a:ea typeface="Calibri"/>
                          <a:cs typeface="Times New Roman"/>
                        </a:rPr>
                        <a:t> </a:t>
                      </a:r>
                      <a:endParaRPr lang="en-US" sz="1000" dirty="0">
                        <a:effectLst/>
                        <a:latin typeface="Calibri"/>
                        <a:ea typeface="Calibri"/>
                        <a:cs typeface="Times New Roman"/>
                      </a:endParaRPr>
                    </a:p>
                    <a:p>
                      <a:pPr marL="67945" marR="293370">
                        <a:lnSpc>
                          <a:spcPct val="99000"/>
                        </a:lnSpc>
                        <a:spcBef>
                          <a:spcPts val="0"/>
                        </a:spcBef>
                        <a:spcAft>
                          <a:spcPts val="0"/>
                        </a:spcAft>
                      </a:pPr>
                      <a:r>
                        <a:rPr lang="en-US" sz="900" dirty="0">
                          <a:effectLst/>
                          <a:latin typeface="Calibri"/>
                          <a:ea typeface="Calibri"/>
                          <a:cs typeface="Calibri"/>
                        </a:rPr>
                        <a:t>P</a:t>
                      </a:r>
                      <a:r>
                        <a:rPr lang="en-US" sz="900" spc="-5" dirty="0">
                          <a:effectLst/>
                          <a:latin typeface="Calibri"/>
                          <a:ea typeface="Calibri"/>
                          <a:cs typeface="Calibri"/>
                        </a:rPr>
                        <a:t>e</a:t>
                      </a:r>
                      <a:r>
                        <a:rPr lang="en-US" sz="900" dirty="0">
                          <a:effectLst/>
                          <a:latin typeface="Calibri"/>
                          <a:ea typeface="Calibri"/>
                          <a:cs typeface="Calibri"/>
                        </a:rPr>
                        <a:t>r</a:t>
                      </a:r>
                      <a:r>
                        <a:rPr lang="en-US" sz="900" spc="-5" dirty="0">
                          <a:effectLst/>
                          <a:latin typeface="Calibri"/>
                          <a:ea typeface="Calibri"/>
                          <a:cs typeface="Calibri"/>
                        </a:rPr>
                        <a:t>s</a:t>
                      </a:r>
                      <a:r>
                        <a:rPr lang="en-US" sz="900" spc="5" dirty="0">
                          <a:effectLst/>
                          <a:latin typeface="Calibri"/>
                          <a:ea typeface="Calibri"/>
                          <a:cs typeface="Calibri"/>
                        </a:rPr>
                        <a:t>ona</a:t>
                      </a:r>
                      <a:r>
                        <a:rPr lang="en-US" sz="900" dirty="0">
                          <a:effectLst/>
                          <a:latin typeface="Calibri"/>
                          <a:ea typeface="Calibri"/>
                          <a:cs typeface="Calibri"/>
                        </a:rPr>
                        <a:t>l</a:t>
                      </a:r>
                      <a:r>
                        <a:rPr lang="en-US" sz="900" spc="-35" dirty="0">
                          <a:effectLst/>
                          <a:latin typeface="Calibri"/>
                          <a:ea typeface="Calibri"/>
                          <a:cs typeface="Calibri"/>
                        </a:rPr>
                        <a:t> </a:t>
                      </a:r>
                      <a:r>
                        <a:rPr lang="en-US" sz="900" spc="-5" dirty="0">
                          <a:effectLst/>
                          <a:latin typeface="Calibri"/>
                          <a:ea typeface="Calibri"/>
                          <a:cs typeface="Calibri"/>
                        </a:rPr>
                        <a:t>f</a:t>
                      </a:r>
                      <a:r>
                        <a:rPr lang="en-US" sz="900" dirty="0">
                          <a:effectLst/>
                          <a:latin typeface="Calibri"/>
                          <a:ea typeface="Calibri"/>
                          <a:cs typeface="Calibri"/>
                        </a:rPr>
                        <a:t>i</a:t>
                      </a:r>
                      <a:r>
                        <a:rPr lang="en-US" sz="900" spc="5" dirty="0">
                          <a:effectLst/>
                          <a:latin typeface="Calibri"/>
                          <a:ea typeface="Calibri"/>
                          <a:cs typeface="Calibri"/>
                        </a:rPr>
                        <a:t>nan</a:t>
                      </a:r>
                      <a:r>
                        <a:rPr lang="en-US" sz="900" dirty="0">
                          <a:effectLst/>
                          <a:latin typeface="Calibri"/>
                          <a:ea typeface="Calibri"/>
                          <a:cs typeface="Calibri"/>
                        </a:rPr>
                        <a:t>ci</a:t>
                      </a:r>
                      <a:r>
                        <a:rPr lang="en-US" sz="900" spc="5" dirty="0">
                          <a:effectLst/>
                          <a:latin typeface="Calibri"/>
                          <a:ea typeface="Calibri"/>
                          <a:cs typeface="Calibri"/>
                        </a:rPr>
                        <a:t>a</a:t>
                      </a:r>
                      <a:r>
                        <a:rPr lang="en-US" sz="900" dirty="0">
                          <a:effectLst/>
                          <a:latin typeface="Calibri"/>
                          <a:ea typeface="Calibri"/>
                          <a:cs typeface="Calibri"/>
                        </a:rPr>
                        <a:t>l</a:t>
                      </a:r>
                      <a:r>
                        <a:rPr lang="en-US" sz="900" spc="-35" dirty="0">
                          <a:effectLst/>
                          <a:latin typeface="Calibri"/>
                          <a:ea typeface="Calibri"/>
                          <a:cs typeface="Calibri"/>
                        </a:rPr>
                        <a:t> </a:t>
                      </a:r>
                      <a:r>
                        <a:rPr lang="en-US" sz="900" spc="5" dirty="0">
                          <a:effectLst/>
                          <a:latin typeface="Calibri"/>
                          <a:ea typeface="Calibri"/>
                          <a:cs typeface="Calibri"/>
                        </a:rPr>
                        <a:t>d</a:t>
                      </a:r>
                      <a:r>
                        <a:rPr lang="en-US" sz="900" spc="10" dirty="0">
                          <a:effectLst/>
                          <a:latin typeface="Calibri"/>
                          <a:ea typeface="Calibri"/>
                          <a:cs typeface="Calibri"/>
                        </a:rPr>
                        <a:t>e</a:t>
                      </a:r>
                      <a:r>
                        <a:rPr lang="en-US" sz="900" dirty="0">
                          <a:effectLst/>
                          <a:latin typeface="Calibri"/>
                          <a:ea typeface="Calibri"/>
                          <a:cs typeface="Calibri"/>
                        </a:rPr>
                        <a:t>ci</a:t>
                      </a:r>
                      <a:r>
                        <a:rPr lang="en-US" sz="900" spc="-5" dirty="0">
                          <a:effectLst/>
                          <a:latin typeface="Calibri"/>
                          <a:ea typeface="Calibri"/>
                          <a:cs typeface="Calibri"/>
                        </a:rPr>
                        <a:t>s</a:t>
                      </a:r>
                      <a:r>
                        <a:rPr lang="en-US" sz="900" dirty="0">
                          <a:effectLst/>
                          <a:latin typeface="Calibri"/>
                          <a:ea typeface="Calibri"/>
                          <a:cs typeface="Calibri"/>
                        </a:rPr>
                        <a:t>i</a:t>
                      </a:r>
                      <a:r>
                        <a:rPr lang="en-US" sz="900" spc="5" dirty="0">
                          <a:effectLst/>
                          <a:latin typeface="Calibri"/>
                          <a:ea typeface="Calibri"/>
                          <a:cs typeface="Calibri"/>
                        </a:rPr>
                        <a:t>o</a:t>
                      </a:r>
                      <a:r>
                        <a:rPr lang="en-US" sz="900" spc="15" dirty="0">
                          <a:effectLst/>
                          <a:latin typeface="Calibri"/>
                          <a:ea typeface="Calibri"/>
                          <a:cs typeface="Calibri"/>
                        </a:rPr>
                        <a:t>n</a:t>
                      </a:r>
                      <a:r>
                        <a:rPr lang="en-US" sz="900" dirty="0">
                          <a:effectLst/>
                          <a:latin typeface="Calibri"/>
                          <a:ea typeface="Calibri"/>
                          <a:cs typeface="Calibri"/>
                        </a:rPr>
                        <a:t>s</a:t>
                      </a:r>
                      <a:r>
                        <a:rPr lang="en-US" sz="900" spc="-40" dirty="0">
                          <a:effectLst/>
                          <a:latin typeface="Calibri"/>
                          <a:ea typeface="Calibri"/>
                          <a:cs typeface="Calibri"/>
                        </a:rPr>
                        <a:t> </a:t>
                      </a:r>
                      <a:r>
                        <a:rPr lang="en-US" sz="900" spc="15" dirty="0">
                          <a:effectLst/>
                          <a:latin typeface="Calibri"/>
                          <a:ea typeface="Calibri"/>
                          <a:cs typeface="Calibri"/>
                        </a:rPr>
                        <a:t>a</a:t>
                      </a:r>
                      <a:r>
                        <a:rPr lang="en-US" sz="900" spc="5" dirty="0">
                          <a:effectLst/>
                          <a:latin typeface="Calibri"/>
                          <a:ea typeface="Calibri"/>
                          <a:cs typeface="Calibri"/>
                        </a:rPr>
                        <a:t>bou</a:t>
                      </a:r>
                      <a:r>
                        <a:rPr lang="en-US" sz="900" dirty="0">
                          <a:effectLst/>
                          <a:latin typeface="Calibri"/>
                          <a:ea typeface="Calibri"/>
                          <a:cs typeface="Calibri"/>
                        </a:rPr>
                        <a:t>t</a:t>
                      </a:r>
                      <a:r>
                        <a:rPr lang="en-US" sz="900" spc="-20" dirty="0">
                          <a:effectLst/>
                          <a:latin typeface="Calibri"/>
                          <a:ea typeface="Calibri"/>
                          <a:cs typeface="Calibri"/>
                        </a:rPr>
                        <a:t> </a:t>
                      </a:r>
                      <a:r>
                        <a:rPr lang="en-US" sz="900" dirty="0">
                          <a:effectLst/>
                          <a:latin typeface="Calibri"/>
                          <a:ea typeface="Calibri"/>
                          <a:cs typeface="Calibri"/>
                        </a:rPr>
                        <a:t>l</a:t>
                      </a:r>
                      <a:r>
                        <a:rPr lang="en-US" sz="900" spc="5" dirty="0">
                          <a:effectLst/>
                          <a:latin typeface="Calibri"/>
                          <a:ea typeface="Calibri"/>
                          <a:cs typeface="Calibri"/>
                        </a:rPr>
                        <a:t>o</a:t>
                      </a:r>
                      <a:r>
                        <a:rPr lang="en-US" sz="900" dirty="0">
                          <a:effectLst/>
                          <a:latin typeface="Calibri"/>
                          <a:ea typeface="Calibri"/>
                          <a:cs typeface="Calibri"/>
                        </a:rPr>
                        <a:t>c</a:t>
                      </a:r>
                      <a:r>
                        <a:rPr lang="en-US" sz="900" spc="5" dirty="0">
                          <a:effectLst/>
                          <a:latin typeface="Calibri"/>
                          <a:ea typeface="Calibri"/>
                          <a:cs typeface="Calibri"/>
                        </a:rPr>
                        <a:t>a</a:t>
                      </a:r>
                      <a:r>
                        <a:rPr lang="en-US" sz="900" dirty="0">
                          <a:effectLst/>
                          <a:latin typeface="Calibri"/>
                          <a:ea typeface="Calibri"/>
                          <a:cs typeface="Calibri"/>
                        </a:rPr>
                        <a:t>l</a:t>
                      </a:r>
                      <a:r>
                        <a:rPr lang="en-US" sz="900" spc="-20" dirty="0">
                          <a:effectLst/>
                          <a:latin typeface="Calibri"/>
                          <a:ea typeface="Calibri"/>
                          <a:cs typeface="Calibri"/>
                        </a:rPr>
                        <a:t> </a:t>
                      </a:r>
                      <a:r>
                        <a:rPr lang="en-US" sz="900" spc="-5" dirty="0">
                          <a:effectLst/>
                          <a:latin typeface="Calibri"/>
                          <a:ea typeface="Calibri"/>
                          <a:cs typeface="Calibri"/>
                        </a:rPr>
                        <a:t>m</a:t>
                      </a:r>
                      <a:r>
                        <a:rPr lang="en-US" sz="900" spc="5" dirty="0">
                          <a:effectLst/>
                          <a:latin typeface="Calibri"/>
                          <a:ea typeface="Calibri"/>
                          <a:cs typeface="Calibri"/>
                        </a:rPr>
                        <a:t>on</a:t>
                      </a:r>
                      <a:r>
                        <a:rPr lang="en-US" sz="900" spc="-5" dirty="0">
                          <a:effectLst/>
                          <a:latin typeface="Calibri"/>
                          <a:ea typeface="Calibri"/>
                          <a:cs typeface="Calibri"/>
                        </a:rPr>
                        <a:t>e</a:t>
                      </a:r>
                      <a:r>
                        <a:rPr lang="en-US" sz="900" dirty="0">
                          <a:effectLst/>
                          <a:latin typeface="Calibri"/>
                          <a:ea typeface="Calibri"/>
                          <a:cs typeface="Calibri"/>
                        </a:rPr>
                        <a:t>t</a:t>
                      </a:r>
                      <a:r>
                        <a:rPr lang="en-US" sz="900" spc="5" dirty="0">
                          <a:effectLst/>
                          <a:latin typeface="Calibri"/>
                          <a:ea typeface="Calibri"/>
                          <a:cs typeface="Calibri"/>
                        </a:rPr>
                        <a:t>a</a:t>
                      </a:r>
                      <a:r>
                        <a:rPr lang="en-US" sz="900" dirty="0">
                          <a:effectLst/>
                          <a:latin typeface="Calibri"/>
                          <a:ea typeface="Calibri"/>
                          <a:cs typeface="Calibri"/>
                        </a:rPr>
                        <a:t>ry tr</a:t>
                      </a:r>
                      <a:r>
                        <a:rPr lang="en-US" sz="900" spc="5" dirty="0">
                          <a:effectLst/>
                          <a:latin typeface="Calibri"/>
                          <a:ea typeface="Calibri"/>
                          <a:cs typeface="Calibri"/>
                        </a:rPr>
                        <a:t>an</a:t>
                      </a:r>
                      <a:r>
                        <a:rPr lang="en-US" sz="900" spc="-5" dirty="0">
                          <a:effectLst/>
                          <a:latin typeface="Calibri"/>
                          <a:ea typeface="Calibri"/>
                          <a:cs typeface="Calibri"/>
                        </a:rPr>
                        <a:t>s</a:t>
                      </a:r>
                      <a:r>
                        <a:rPr lang="en-US" sz="900" spc="5" dirty="0">
                          <a:effectLst/>
                          <a:latin typeface="Calibri"/>
                          <a:ea typeface="Calibri"/>
                          <a:cs typeface="Calibri"/>
                        </a:rPr>
                        <a:t>a</a:t>
                      </a:r>
                      <a:r>
                        <a:rPr lang="en-US" sz="900" dirty="0">
                          <a:effectLst/>
                          <a:latin typeface="Calibri"/>
                          <a:ea typeface="Calibri"/>
                          <a:cs typeface="Calibri"/>
                        </a:rPr>
                        <a:t>cti</a:t>
                      </a:r>
                      <a:r>
                        <a:rPr lang="en-US" sz="900" spc="5" dirty="0">
                          <a:effectLst/>
                          <a:latin typeface="Calibri"/>
                          <a:ea typeface="Calibri"/>
                          <a:cs typeface="Calibri"/>
                        </a:rPr>
                        <a:t>on</a:t>
                      </a:r>
                      <a:r>
                        <a:rPr lang="en-US" sz="900" dirty="0">
                          <a:effectLst/>
                          <a:latin typeface="Calibri"/>
                          <a:ea typeface="Calibri"/>
                          <a:cs typeface="Calibri"/>
                        </a:rPr>
                        <a:t>s</a:t>
                      </a:r>
                      <a:r>
                        <a:rPr lang="en-US" sz="900" spc="-55"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a</a:t>
                      </a:r>
                      <a:r>
                        <a:rPr lang="en-US" sz="900" dirty="0">
                          <a:effectLst/>
                          <a:latin typeface="Calibri"/>
                          <a:ea typeface="Calibri"/>
                          <a:cs typeface="Calibri"/>
                        </a:rPr>
                        <a:t>n</a:t>
                      </a:r>
                      <a:r>
                        <a:rPr lang="en-US" sz="900" spc="-10"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on</a:t>
                      </a:r>
                      <a:r>
                        <a:rPr lang="en-US" sz="900" dirty="0">
                          <a:effectLst/>
                          <a:latin typeface="Calibri"/>
                          <a:ea typeface="Calibri"/>
                          <a:cs typeface="Calibri"/>
                        </a:rPr>
                        <a:t>tri</a:t>
                      </a:r>
                      <a:r>
                        <a:rPr lang="en-US" sz="900" spc="5" dirty="0">
                          <a:effectLst/>
                          <a:latin typeface="Calibri"/>
                          <a:ea typeface="Calibri"/>
                          <a:cs typeface="Calibri"/>
                        </a:rPr>
                        <a:t>bu</a:t>
                      </a:r>
                      <a:r>
                        <a:rPr lang="en-US" sz="900" dirty="0">
                          <a:effectLst/>
                          <a:latin typeface="Calibri"/>
                          <a:ea typeface="Calibri"/>
                          <a:cs typeface="Calibri"/>
                        </a:rPr>
                        <a:t>te</a:t>
                      </a:r>
                      <a:r>
                        <a:rPr lang="en-US" sz="900" spc="-45" dirty="0">
                          <a:effectLst/>
                          <a:latin typeface="Calibri"/>
                          <a:ea typeface="Calibri"/>
                          <a:cs typeface="Calibri"/>
                        </a:rPr>
                        <a:t> </a:t>
                      </a:r>
                      <a:r>
                        <a:rPr lang="en-US" sz="900" dirty="0">
                          <a:effectLst/>
                          <a:latin typeface="Calibri"/>
                          <a:ea typeface="Calibri"/>
                          <a:cs typeface="Calibri"/>
                        </a:rPr>
                        <a:t>to</a:t>
                      </a:r>
                      <a:r>
                        <a:rPr lang="en-US" sz="900" spc="-5" dirty="0">
                          <a:effectLst/>
                          <a:latin typeface="Calibri"/>
                          <a:ea typeface="Calibri"/>
                          <a:cs typeface="Calibri"/>
                        </a:rPr>
                        <a:t> </a:t>
                      </a:r>
                      <a:r>
                        <a:rPr lang="en-US" sz="900" dirty="0">
                          <a:effectLst/>
                          <a:latin typeface="Calibri"/>
                          <a:ea typeface="Calibri"/>
                          <a:cs typeface="Calibri"/>
                        </a:rPr>
                        <a:t>t</a:t>
                      </a:r>
                      <a:r>
                        <a:rPr lang="en-US" sz="900" spc="5" dirty="0">
                          <a:effectLst/>
                          <a:latin typeface="Calibri"/>
                          <a:ea typeface="Calibri"/>
                          <a:cs typeface="Calibri"/>
                        </a:rPr>
                        <a:t>h</a:t>
                      </a:r>
                      <a:r>
                        <a:rPr lang="en-US" sz="900" dirty="0">
                          <a:effectLst/>
                          <a:latin typeface="Calibri"/>
                          <a:ea typeface="Calibri"/>
                          <a:cs typeface="Calibri"/>
                        </a:rPr>
                        <a:t>e</a:t>
                      </a:r>
                      <a:r>
                        <a:rPr lang="en-US" sz="900" spc="-15" dirty="0">
                          <a:effectLst/>
                          <a:latin typeface="Calibri"/>
                          <a:ea typeface="Calibri"/>
                          <a:cs typeface="Calibri"/>
                        </a:rPr>
                        <a:t> </a:t>
                      </a:r>
                      <a:r>
                        <a:rPr lang="en-US" sz="900" spc="5" dirty="0">
                          <a:effectLst/>
                          <a:latin typeface="Calibri"/>
                          <a:ea typeface="Calibri"/>
                          <a:cs typeface="Calibri"/>
                        </a:rPr>
                        <a:t>h</a:t>
                      </a:r>
                      <a:r>
                        <a:rPr lang="en-US" sz="900" spc="-5" dirty="0">
                          <a:effectLst/>
                          <a:latin typeface="Calibri"/>
                          <a:ea typeface="Calibri"/>
                          <a:cs typeface="Calibri"/>
                        </a:rPr>
                        <a:t>e</a:t>
                      </a:r>
                      <a:r>
                        <a:rPr lang="en-US" sz="900" spc="5" dirty="0">
                          <a:effectLst/>
                          <a:latin typeface="Calibri"/>
                          <a:ea typeface="Calibri"/>
                          <a:cs typeface="Calibri"/>
                        </a:rPr>
                        <a:t>a</a:t>
                      </a:r>
                      <a:r>
                        <a:rPr lang="en-US" sz="900" dirty="0">
                          <a:effectLst/>
                          <a:latin typeface="Calibri"/>
                          <a:ea typeface="Calibri"/>
                          <a:cs typeface="Calibri"/>
                        </a:rPr>
                        <a:t>lt</a:t>
                      </a:r>
                      <a:r>
                        <a:rPr lang="en-US" sz="900" spc="5" dirty="0">
                          <a:effectLst/>
                          <a:latin typeface="Calibri"/>
                          <a:ea typeface="Calibri"/>
                          <a:cs typeface="Calibri"/>
                        </a:rPr>
                        <a:t>h</a:t>
                      </a:r>
                      <a:r>
                        <a:rPr lang="en-US" sz="900" dirty="0">
                          <a:effectLst/>
                          <a:latin typeface="Calibri"/>
                          <a:ea typeface="Calibri"/>
                          <a:cs typeface="Calibri"/>
                        </a:rPr>
                        <a:t>/gr</a:t>
                      </a:r>
                      <a:r>
                        <a:rPr lang="en-US" sz="900" spc="5" dirty="0">
                          <a:effectLst/>
                          <a:latin typeface="Calibri"/>
                          <a:ea typeface="Calibri"/>
                          <a:cs typeface="Calibri"/>
                        </a:rPr>
                        <a:t>o</a:t>
                      </a:r>
                      <a:r>
                        <a:rPr lang="en-US" sz="900" spc="-5" dirty="0">
                          <a:effectLst/>
                          <a:latin typeface="Calibri"/>
                          <a:ea typeface="Calibri"/>
                          <a:cs typeface="Calibri"/>
                        </a:rPr>
                        <a:t>w</a:t>
                      </a:r>
                      <a:r>
                        <a:rPr lang="en-US" sz="900" dirty="0">
                          <a:effectLst/>
                          <a:latin typeface="Calibri"/>
                          <a:ea typeface="Calibri"/>
                          <a:cs typeface="Calibri"/>
                        </a:rPr>
                        <a:t>th</a:t>
                      </a:r>
                      <a:r>
                        <a:rPr lang="en-US" sz="900" spc="-55" dirty="0">
                          <a:effectLst/>
                          <a:latin typeface="Calibri"/>
                          <a:ea typeface="Calibri"/>
                          <a:cs typeface="Calibri"/>
                        </a:rPr>
                        <a:t> </a:t>
                      </a:r>
                      <a:r>
                        <a:rPr lang="en-US" sz="900" spc="5" dirty="0">
                          <a:effectLst/>
                          <a:latin typeface="Calibri"/>
                          <a:ea typeface="Calibri"/>
                          <a:cs typeface="Calibri"/>
                        </a:rPr>
                        <a:t>o</a:t>
                      </a:r>
                      <a:r>
                        <a:rPr lang="en-US" sz="900" dirty="0">
                          <a:effectLst/>
                          <a:latin typeface="Calibri"/>
                          <a:ea typeface="Calibri"/>
                          <a:cs typeface="Calibri"/>
                        </a:rPr>
                        <a:t>f</a:t>
                      </a:r>
                      <a:r>
                        <a:rPr lang="en-US" sz="900" spc="-10" dirty="0">
                          <a:effectLst/>
                          <a:latin typeface="Calibri"/>
                          <a:ea typeface="Calibri"/>
                          <a:cs typeface="Calibri"/>
                        </a:rPr>
                        <a:t> </a:t>
                      </a:r>
                      <a:r>
                        <a:rPr lang="en-US" sz="900" dirty="0">
                          <a:effectLst/>
                          <a:latin typeface="Calibri"/>
                          <a:ea typeface="Calibri"/>
                          <a:cs typeface="Calibri"/>
                        </a:rPr>
                        <a:t>a c</a:t>
                      </a:r>
                      <a:r>
                        <a:rPr lang="en-US" sz="900" spc="5" dirty="0">
                          <a:effectLst/>
                          <a:latin typeface="Calibri"/>
                          <a:ea typeface="Calibri"/>
                          <a:cs typeface="Calibri"/>
                        </a:rPr>
                        <a:t>o</a:t>
                      </a:r>
                      <a:r>
                        <a:rPr lang="en-US" sz="900" spc="-5" dirty="0">
                          <a:effectLst/>
                          <a:latin typeface="Calibri"/>
                          <a:ea typeface="Calibri"/>
                          <a:cs typeface="Calibri"/>
                        </a:rPr>
                        <a:t>mm</a:t>
                      </a:r>
                      <a:r>
                        <a:rPr lang="en-US" sz="900" spc="5" dirty="0">
                          <a:effectLst/>
                          <a:latin typeface="Calibri"/>
                          <a:ea typeface="Calibri"/>
                          <a:cs typeface="Calibri"/>
                        </a:rPr>
                        <a:t>un</a:t>
                      </a:r>
                      <a:r>
                        <a:rPr lang="en-US" sz="900" dirty="0">
                          <a:effectLst/>
                          <a:latin typeface="Calibri"/>
                          <a:ea typeface="Calibri"/>
                          <a:cs typeface="Calibri"/>
                        </a:rPr>
                        <a:t>ity</a:t>
                      </a:r>
                      <a:r>
                        <a:rPr lang="en-US" sz="900" spc="-40" dirty="0">
                          <a:effectLst/>
                          <a:latin typeface="Calibri"/>
                          <a:ea typeface="Calibri"/>
                          <a:cs typeface="Calibri"/>
                        </a:rPr>
                        <a:t> </a:t>
                      </a:r>
                      <a:r>
                        <a:rPr lang="en-US" sz="900" dirty="0">
                          <a:effectLst/>
                          <a:latin typeface="Calibri"/>
                          <a:ea typeface="Calibri"/>
                          <a:cs typeface="Calibri"/>
                        </a:rPr>
                        <a:t>(S</a:t>
                      </a:r>
                      <a:r>
                        <a:rPr lang="en-US" sz="900" spc="10" dirty="0">
                          <a:effectLst/>
                          <a:latin typeface="Calibri"/>
                          <a:ea typeface="Calibri"/>
                          <a:cs typeface="Calibri"/>
                        </a:rPr>
                        <a:t>S</a:t>
                      </a:r>
                      <a:r>
                        <a:rPr lang="en-US" sz="900" dirty="0">
                          <a:effectLst/>
                          <a:latin typeface="Calibri"/>
                          <a:ea typeface="Calibri"/>
                          <a:cs typeface="Calibri"/>
                        </a:rPr>
                        <a:t>09</a:t>
                      </a:r>
                      <a:r>
                        <a:rPr lang="en-US" sz="900" spc="5" dirty="0">
                          <a:effectLst/>
                          <a:latin typeface="Calibri"/>
                          <a:ea typeface="Calibri"/>
                          <a:cs typeface="Calibri"/>
                        </a:rPr>
                        <a:t>-</a:t>
                      </a:r>
                      <a:r>
                        <a:rPr lang="en-US" sz="900" spc="-5" dirty="0">
                          <a:effectLst/>
                          <a:latin typeface="Calibri"/>
                          <a:ea typeface="Calibri"/>
                          <a:cs typeface="Calibri"/>
                        </a:rPr>
                        <a:t>G</a:t>
                      </a:r>
                      <a:r>
                        <a:rPr lang="en-US" sz="900" dirty="0">
                          <a:effectLst/>
                          <a:latin typeface="Calibri"/>
                          <a:ea typeface="Calibri"/>
                          <a:cs typeface="Calibri"/>
                        </a:rPr>
                        <a:t>R.</a:t>
                      </a:r>
                      <a:r>
                        <a:rPr lang="en-US" sz="900" spc="10" dirty="0">
                          <a:effectLst/>
                          <a:latin typeface="Calibri"/>
                          <a:ea typeface="Calibri"/>
                          <a:cs typeface="Calibri"/>
                        </a:rPr>
                        <a:t>3</a:t>
                      </a:r>
                      <a:r>
                        <a:rPr lang="en-US" sz="900" spc="-5" dirty="0">
                          <a:effectLst/>
                          <a:latin typeface="Calibri"/>
                          <a:ea typeface="Calibri"/>
                          <a:cs typeface="Calibri"/>
                        </a:rPr>
                        <a:t>-</a:t>
                      </a:r>
                      <a:r>
                        <a:rPr lang="en-US" sz="900" dirty="0">
                          <a:effectLst/>
                          <a:latin typeface="Calibri"/>
                          <a:ea typeface="Calibri"/>
                          <a:cs typeface="Calibri"/>
                        </a:rPr>
                        <a:t>S</a:t>
                      </a:r>
                      <a:r>
                        <a:rPr lang="en-US" sz="900" spc="15" dirty="0">
                          <a:effectLst/>
                          <a:latin typeface="Calibri"/>
                          <a:ea typeface="Calibri"/>
                          <a:cs typeface="Calibri"/>
                        </a:rPr>
                        <a:t>.</a:t>
                      </a:r>
                      <a:r>
                        <a:rPr lang="en-US" sz="900" dirty="0">
                          <a:effectLst/>
                          <a:latin typeface="Calibri"/>
                          <a:ea typeface="Calibri"/>
                          <a:cs typeface="Calibri"/>
                        </a:rPr>
                        <a:t>3</a:t>
                      </a:r>
                      <a:r>
                        <a:rPr lang="en-US" sz="900" spc="5" dirty="0">
                          <a:effectLst/>
                          <a:latin typeface="Calibri"/>
                          <a:ea typeface="Calibri"/>
                          <a:cs typeface="Calibri"/>
                        </a:rPr>
                        <a:t>-</a:t>
                      </a:r>
                      <a:r>
                        <a:rPr lang="en-US" sz="900" spc="-5" dirty="0">
                          <a:effectLst/>
                          <a:latin typeface="Calibri"/>
                          <a:ea typeface="Calibri"/>
                          <a:cs typeface="Calibri"/>
                        </a:rPr>
                        <a:t>G</a:t>
                      </a:r>
                      <a:r>
                        <a:rPr lang="en-US" sz="900" spc="15" dirty="0">
                          <a:effectLst/>
                          <a:latin typeface="Calibri"/>
                          <a:ea typeface="Calibri"/>
                          <a:cs typeface="Calibri"/>
                        </a:rPr>
                        <a:t>L</a:t>
                      </a:r>
                      <a:r>
                        <a:rPr lang="en-US" sz="900" spc="5" dirty="0">
                          <a:effectLst/>
                          <a:latin typeface="Calibri"/>
                          <a:ea typeface="Calibri"/>
                          <a:cs typeface="Calibri"/>
                        </a:rPr>
                        <a:t>E</a:t>
                      </a:r>
                      <a:r>
                        <a:rPr lang="en-US" sz="900" dirty="0">
                          <a:effectLst/>
                          <a:latin typeface="Calibri"/>
                          <a:ea typeface="Calibri"/>
                          <a:cs typeface="Calibri"/>
                        </a:rPr>
                        <a:t>.2</a:t>
                      </a:r>
                      <a:r>
                        <a:rPr lang="en-US" sz="900" spc="-5" dirty="0">
                          <a:effectLst/>
                          <a:latin typeface="Calibri"/>
                          <a:ea typeface="Calibri"/>
                          <a:cs typeface="Calibri"/>
                        </a:rPr>
                        <a:t>-</a:t>
                      </a:r>
                      <a:r>
                        <a:rPr lang="en-US" sz="900" spc="5" dirty="0">
                          <a:effectLst/>
                          <a:latin typeface="Calibri"/>
                          <a:ea typeface="Calibri"/>
                          <a:cs typeface="Calibri"/>
                        </a:rPr>
                        <a:t>E</a:t>
                      </a:r>
                      <a:r>
                        <a:rPr lang="en-US" sz="900" dirty="0">
                          <a:effectLst/>
                          <a:latin typeface="Calibri"/>
                          <a:ea typeface="Calibri"/>
                          <a:cs typeface="Calibri"/>
                        </a:rPr>
                        <a:t>O.</a:t>
                      </a:r>
                      <a:r>
                        <a:rPr lang="en-US" sz="900" spc="5" dirty="0">
                          <a:effectLst/>
                          <a:latin typeface="Calibri"/>
                          <a:ea typeface="Calibri"/>
                          <a:cs typeface="Calibri"/>
                        </a:rPr>
                        <a:t>d,</a:t>
                      </a:r>
                      <a:r>
                        <a:rPr lang="en-US" sz="900" spc="-5" dirty="0">
                          <a:effectLst/>
                          <a:latin typeface="Calibri"/>
                          <a:ea typeface="Calibri"/>
                          <a:cs typeface="Calibri"/>
                        </a:rPr>
                        <a:t>e</a:t>
                      </a:r>
                      <a:r>
                        <a:rPr lang="en-US" sz="900" dirty="0">
                          <a:effectLst/>
                          <a:latin typeface="Calibri"/>
                          <a:ea typeface="Calibri"/>
                          <a:cs typeface="Calibri"/>
                        </a:rPr>
                        <a:t>;</a:t>
                      </a:r>
                      <a:r>
                        <a:rPr lang="en-US" sz="900" spc="5" dirty="0">
                          <a:effectLst/>
                          <a:latin typeface="Calibri"/>
                          <a:ea typeface="Calibri"/>
                          <a:cs typeface="Calibri"/>
                        </a:rPr>
                        <a:t> </a:t>
                      </a:r>
                      <a:r>
                        <a:rPr lang="en-US" sz="900" dirty="0">
                          <a:effectLst/>
                          <a:latin typeface="Calibri"/>
                          <a:ea typeface="Calibri"/>
                          <a:cs typeface="Calibri"/>
                        </a:rPr>
                        <a:t>RA.</a:t>
                      </a:r>
                      <a:r>
                        <a:rPr lang="en-US" sz="900" spc="10" dirty="0">
                          <a:effectLst/>
                          <a:latin typeface="Calibri"/>
                          <a:ea typeface="Calibri"/>
                          <a:cs typeface="Calibri"/>
                        </a:rPr>
                        <a:t>1</a:t>
                      </a:r>
                      <a:r>
                        <a:rPr lang="en-US" sz="900" dirty="0">
                          <a:effectLst/>
                          <a:latin typeface="Calibri"/>
                          <a:ea typeface="Calibri"/>
                          <a:cs typeface="Calibri"/>
                        </a:rPr>
                        <a:t>)*</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35"/>
                        </a:spcBef>
                        <a:spcAft>
                          <a:spcPts val="0"/>
                        </a:spcAft>
                      </a:pPr>
                      <a:r>
                        <a:rPr lang="en-US" sz="400" dirty="0">
                          <a:effectLst/>
                          <a:latin typeface="Calibri"/>
                          <a:ea typeface="Calibri"/>
                          <a:cs typeface="Times New Roman"/>
                        </a:rPr>
                        <a:t> </a:t>
                      </a:r>
                      <a:endParaRPr lang="en-US" sz="1000" dirty="0">
                        <a:effectLst/>
                        <a:latin typeface="Calibri"/>
                        <a:ea typeface="Calibri"/>
                        <a:cs typeface="Times New Roman"/>
                      </a:endParaRPr>
                    </a:p>
                    <a:p>
                      <a:pPr marL="252095" marR="129540" indent="-182880">
                        <a:lnSpc>
                          <a:spcPts val="1210"/>
                        </a:lnSpc>
                        <a:spcBef>
                          <a:spcPts val="0"/>
                        </a:spcBef>
                        <a:spcAft>
                          <a:spcPts val="0"/>
                        </a:spcAft>
                      </a:pPr>
                      <a:r>
                        <a:rPr lang="en-US" sz="900" dirty="0">
                          <a:effectLst/>
                          <a:latin typeface="Calibri"/>
                          <a:ea typeface="Calibri"/>
                          <a:cs typeface="Calibri"/>
                        </a:rPr>
                        <a:t>W</a:t>
                      </a:r>
                      <a:r>
                        <a:rPr lang="en-US" sz="900" spc="5" dirty="0">
                          <a:effectLst/>
                          <a:latin typeface="Calibri"/>
                          <a:ea typeface="Calibri"/>
                          <a:cs typeface="Calibri"/>
                        </a:rPr>
                        <a:t>ha</a:t>
                      </a:r>
                      <a:r>
                        <a:rPr lang="en-US" sz="900" dirty="0">
                          <a:effectLst/>
                          <a:latin typeface="Calibri"/>
                          <a:ea typeface="Calibri"/>
                          <a:cs typeface="Calibri"/>
                        </a:rPr>
                        <a:t>t</a:t>
                      </a:r>
                      <a:r>
                        <a:rPr lang="en-US" sz="900" spc="-15" dirty="0">
                          <a:effectLst/>
                          <a:latin typeface="Calibri"/>
                          <a:ea typeface="Calibri"/>
                          <a:cs typeface="Calibri"/>
                        </a:rPr>
                        <a:t> </a:t>
                      </a:r>
                      <a:r>
                        <a:rPr lang="en-US" sz="900" dirty="0">
                          <a:effectLst/>
                          <a:latin typeface="Calibri"/>
                          <a:ea typeface="Calibri"/>
                          <a:cs typeface="Calibri"/>
                        </a:rPr>
                        <a:t>is</a:t>
                      </a:r>
                      <a:r>
                        <a:rPr lang="en-US" sz="900" spc="-10" dirty="0">
                          <a:effectLst/>
                          <a:latin typeface="Calibri"/>
                          <a:ea typeface="Calibri"/>
                          <a:cs typeface="Calibri"/>
                        </a:rPr>
                        <a:t> </a:t>
                      </a:r>
                      <a:r>
                        <a:rPr lang="en-US" sz="900" spc="5" dirty="0">
                          <a:effectLst/>
                          <a:latin typeface="Calibri"/>
                          <a:ea typeface="Calibri"/>
                          <a:cs typeface="Calibri"/>
                        </a:rPr>
                        <a:t>a</a:t>
                      </a:r>
                      <a:r>
                        <a:rPr lang="en-US" sz="900" dirty="0">
                          <a:effectLst/>
                          <a:latin typeface="Calibri"/>
                          <a:ea typeface="Calibri"/>
                          <a:cs typeface="Calibri"/>
                        </a:rPr>
                        <a:t>n</a:t>
                      </a:r>
                      <a:r>
                        <a:rPr lang="en-US" sz="900" spc="-5" dirty="0">
                          <a:effectLst/>
                          <a:latin typeface="Calibri"/>
                          <a:ea typeface="Calibri"/>
                          <a:cs typeface="Calibri"/>
                        </a:rPr>
                        <a:t> e</a:t>
                      </a:r>
                      <a:r>
                        <a:rPr lang="en-US" sz="900" dirty="0">
                          <a:effectLst/>
                          <a:latin typeface="Calibri"/>
                          <a:ea typeface="Calibri"/>
                          <a:cs typeface="Calibri"/>
                        </a:rPr>
                        <a:t>x</a:t>
                      </a:r>
                      <a:r>
                        <a:rPr lang="en-US" sz="900" spc="5" dirty="0">
                          <a:effectLst/>
                          <a:latin typeface="Calibri"/>
                          <a:ea typeface="Calibri"/>
                          <a:cs typeface="Calibri"/>
                        </a:rPr>
                        <a:t>a</a:t>
                      </a:r>
                      <a:r>
                        <a:rPr lang="en-US" sz="900" spc="-5" dirty="0">
                          <a:effectLst/>
                          <a:latin typeface="Calibri"/>
                          <a:ea typeface="Calibri"/>
                          <a:cs typeface="Calibri"/>
                        </a:rPr>
                        <a:t>m</a:t>
                      </a:r>
                      <a:r>
                        <a:rPr lang="en-US" sz="900" spc="5" dirty="0">
                          <a:effectLst/>
                          <a:latin typeface="Calibri"/>
                          <a:ea typeface="Calibri"/>
                          <a:cs typeface="Calibri"/>
                        </a:rPr>
                        <a:t>p</a:t>
                      </a:r>
                      <a:r>
                        <a:rPr lang="en-US" sz="900" dirty="0">
                          <a:effectLst/>
                          <a:latin typeface="Calibri"/>
                          <a:ea typeface="Calibri"/>
                          <a:cs typeface="Calibri"/>
                        </a:rPr>
                        <a:t>le</a:t>
                      </a:r>
                      <a:r>
                        <a:rPr lang="en-US" sz="900" spc="-35" dirty="0">
                          <a:effectLst/>
                          <a:latin typeface="Calibri"/>
                          <a:ea typeface="Calibri"/>
                          <a:cs typeface="Calibri"/>
                        </a:rPr>
                        <a:t> </a:t>
                      </a:r>
                      <a:r>
                        <a:rPr lang="en-US" sz="900" spc="5" dirty="0">
                          <a:effectLst/>
                          <a:latin typeface="Calibri"/>
                          <a:ea typeface="Calibri"/>
                          <a:cs typeface="Calibri"/>
                        </a:rPr>
                        <a:t>o</a:t>
                      </a:r>
                      <a:r>
                        <a:rPr lang="en-US" sz="900" dirty="0">
                          <a:effectLst/>
                          <a:latin typeface="Calibri"/>
                          <a:ea typeface="Calibri"/>
                          <a:cs typeface="Calibri"/>
                        </a:rPr>
                        <a:t>f</a:t>
                      </a:r>
                      <a:r>
                        <a:rPr lang="en-US" sz="900" spc="-10" dirty="0">
                          <a:effectLst/>
                          <a:latin typeface="Calibri"/>
                          <a:ea typeface="Calibri"/>
                          <a:cs typeface="Calibri"/>
                        </a:rPr>
                        <a:t> </a:t>
                      </a:r>
                      <a:r>
                        <a:rPr lang="en-US" sz="900" spc="5" dirty="0">
                          <a:effectLst/>
                          <a:latin typeface="Calibri"/>
                          <a:ea typeface="Calibri"/>
                          <a:cs typeface="Calibri"/>
                        </a:rPr>
                        <a:t>on</a:t>
                      </a:r>
                      <a:r>
                        <a:rPr lang="en-US" sz="900" dirty="0">
                          <a:effectLst/>
                          <a:latin typeface="Calibri"/>
                          <a:ea typeface="Calibri"/>
                          <a:cs typeface="Calibri"/>
                        </a:rPr>
                        <a:t>e</a:t>
                      </a:r>
                      <a:r>
                        <a:rPr lang="en-US" sz="900" spc="-15" dirty="0">
                          <a:effectLst/>
                          <a:latin typeface="Calibri"/>
                          <a:ea typeface="Calibri"/>
                          <a:cs typeface="Calibri"/>
                        </a:rPr>
                        <a:t> </a:t>
                      </a:r>
                      <a:r>
                        <a:rPr lang="en-US" sz="900" spc="15" dirty="0">
                          <a:effectLst/>
                          <a:latin typeface="Calibri"/>
                          <a:ea typeface="Calibri"/>
                          <a:cs typeface="Calibri"/>
                        </a:rPr>
                        <a:t>o</a:t>
                      </a:r>
                      <a:r>
                        <a:rPr lang="en-US" sz="900" dirty="0">
                          <a:effectLst/>
                          <a:latin typeface="Calibri"/>
                          <a:ea typeface="Calibri"/>
                          <a:cs typeface="Calibri"/>
                        </a:rPr>
                        <a:t>f</a:t>
                      </a:r>
                      <a:r>
                        <a:rPr lang="en-US" sz="900" spc="-10" dirty="0">
                          <a:effectLst/>
                          <a:latin typeface="Calibri"/>
                          <a:ea typeface="Calibri"/>
                          <a:cs typeface="Calibri"/>
                        </a:rPr>
                        <a:t> </a:t>
                      </a:r>
                      <a:r>
                        <a:rPr lang="en-US" sz="900" spc="5" dirty="0">
                          <a:effectLst/>
                          <a:latin typeface="Calibri"/>
                          <a:ea typeface="Calibri"/>
                          <a:cs typeface="Calibri"/>
                        </a:rPr>
                        <a:t>you</a:t>
                      </a:r>
                      <a:r>
                        <a:rPr lang="en-US" sz="900" dirty="0">
                          <a:effectLst/>
                          <a:latin typeface="Calibri"/>
                          <a:ea typeface="Calibri"/>
                          <a:cs typeface="Calibri"/>
                        </a:rPr>
                        <a:t>r</a:t>
                      </a:r>
                      <a:r>
                        <a:rPr lang="en-US" sz="900" spc="-20"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ho</a:t>
                      </a:r>
                      <a:r>
                        <a:rPr lang="en-US" sz="900" dirty="0">
                          <a:effectLst/>
                          <a:latin typeface="Calibri"/>
                          <a:ea typeface="Calibri"/>
                          <a:cs typeface="Calibri"/>
                        </a:rPr>
                        <a:t>r</a:t>
                      </a:r>
                      <a:r>
                        <a:rPr lang="en-US" sz="900" spc="5" dirty="0">
                          <a:effectLst/>
                          <a:latin typeface="Calibri"/>
                          <a:ea typeface="Calibri"/>
                          <a:cs typeface="Calibri"/>
                        </a:rPr>
                        <a:t>t</a:t>
                      </a:r>
                      <a:r>
                        <a:rPr lang="en-US" sz="900" spc="-5" dirty="0">
                          <a:effectLst/>
                          <a:latin typeface="Calibri"/>
                          <a:ea typeface="Calibri"/>
                          <a:cs typeface="Calibri"/>
                        </a:rPr>
                        <a:t>-</a:t>
                      </a:r>
                      <a:r>
                        <a:rPr lang="en-US" sz="900" dirty="0">
                          <a:effectLst/>
                          <a:latin typeface="Calibri"/>
                          <a:ea typeface="Calibri"/>
                          <a:cs typeface="Calibri"/>
                        </a:rPr>
                        <a:t>t</a:t>
                      </a:r>
                      <a:r>
                        <a:rPr lang="en-US" sz="900" spc="-5" dirty="0">
                          <a:effectLst/>
                          <a:latin typeface="Calibri"/>
                          <a:ea typeface="Calibri"/>
                          <a:cs typeface="Calibri"/>
                        </a:rPr>
                        <a:t>e</a:t>
                      </a:r>
                      <a:r>
                        <a:rPr lang="en-US" sz="900" dirty="0">
                          <a:effectLst/>
                          <a:latin typeface="Calibri"/>
                          <a:ea typeface="Calibri"/>
                          <a:cs typeface="Calibri"/>
                        </a:rPr>
                        <a:t>rm</a:t>
                      </a:r>
                      <a:r>
                        <a:rPr lang="en-US" sz="900" spc="-45" dirty="0">
                          <a:effectLst/>
                          <a:latin typeface="Calibri"/>
                          <a:ea typeface="Calibri"/>
                          <a:cs typeface="Calibri"/>
                        </a:rPr>
                        <a:t> </a:t>
                      </a:r>
                      <a:r>
                        <a:rPr lang="en-US" sz="900" spc="10" dirty="0">
                          <a:effectLst/>
                          <a:latin typeface="Calibri"/>
                          <a:ea typeface="Calibri"/>
                          <a:cs typeface="Calibri"/>
                        </a:rPr>
                        <a:t>f</a:t>
                      </a:r>
                      <a:r>
                        <a:rPr lang="en-US" sz="900" dirty="0">
                          <a:effectLst/>
                          <a:latin typeface="Calibri"/>
                          <a:ea typeface="Calibri"/>
                          <a:cs typeface="Calibri"/>
                        </a:rPr>
                        <a:t>i</a:t>
                      </a:r>
                      <a:r>
                        <a:rPr lang="en-US" sz="900" spc="5" dirty="0">
                          <a:effectLst/>
                          <a:latin typeface="Calibri"/>
                          <a:ea typeface="Calibri"/>
                          <a:cs typeface="Calibri"/>
                        </a:rPr>
                        <a:t>nan</a:t>
                      </a:r>
                      <a:r>
                        <a:rPr lang="en-US" sz="900" dirty="0">
                          <a:effectLst/>
                          <a:latin typeface="Calibri"/>
                          <a:ea typeface="Calibri"/>
                          <a:cs typeface="Calibri"/>
                        </a:rPr>
                        <a:t>ci</a:t>
                      </a:r>
                      <a:r>
                        <a:rPr lang="en-US" sz="900" spc="5" dirty="0">
                          <a:effectLst/>
                          <a:latin typeface="Calibri"/>
                          <a:ea typeface="Calibri"/>
                          <a:cs typeface="Calibri"/>
                        </a:rPr>
                        <a:t>a</a:t>
                      </a:r>
                      <a:r>
                        <a:rPr lang="en-US" sz="900" dirty="0">
                          <a:effectLst/>
                          <a:latin typeface="Calibri"/>
                          <a:ea typeface="Calibri"/>
                          <a:cs typeface="Calibri"/>
                        </a:rPr>
                        <a:t>l g</a:t>
                      </a:r>
                      <a:r>
                        <a:rPr lang="en-US" sz="900" spc="5" dirty="0">
                          <a:effectLst/>
                          <a:latin typeface="Calibri"/>
                          <a:ea typeface="Calibri"/>
                          <a:cs typeface="Calibri"/>
                        </a:rPr>
                        <a:t>oa</a:t>
                      </a:r>
                      <a:r>
                        <a:rPr lang="en-US" sz="900" dirty="0">
                          <a:effectLst/>
                          <a:latin typeface="Calibri"/>
                          <a:ea typeface="Calibri"/>
                          <a:cs typeface="Calibri"/>
                        </a:rPr>
                        <a:t>l</a:t>
                      </a:r>
                      <a:r>
                        <a:rPr lang="en-US" sz="900" spc="-5" dirty="0">
                          <a:effectLst/>
                          <a:latin typeface="Calibri"/>
                          <a:ea typeface="Calibri"/>
                          <a:cs typeface="Calibri"/>
                        </a:rPr>
                        <a:t>s</a:t>
                      </a:r>
                      <a:r>
                        <a:rPr lang="en-US" sz="900" dirty="0" smtClean="0">
                          <a:effectLst/>
                          <a:latin typeface="Calibri"/>
                          <a:ea typeface="Calibri"/>
                          <a:cs typeface="Calibri"/>
                        </a:rPr>
                        <a:t>?</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35"/>
                        </a:spcBef>
                        <a:spcAft>
                          <a:spcPts val="0"/>
                        </a:spcAft>
                      </a:pPr>
                      <a:r>
                        <a:rPr lang="en-US" sz="400" dirty="0">
                          <a:effectLst/>
                          <a:latin typeface="Calibri"/>
                          <a:ea typeface="Calibri"/>
                          <a:cs typeface="Times New Roman"/>
                        </a:rPr>
                        <a:t> </a:t>
                      </a:r>
                      <a:endParaRPr lang="en-US" sz="1000" dirty="0">
                        <a:effectLst/>
                        <a:latin typeface="Calibri"/>
                        <a:ea typeface="Calibri"/>
                        <a:cs typeface="Times New Roman"/>
                      </a:endParaRPr>
                    </a:p>
                    <a:p>
                      <a:pPr marL="252095" marR="102870" indent="-182880">
                        <a:lnSpc>
                          <a:spcPts val="1210"/>
                        </a:lnSpc>
                        <a:spcBef>
                          <a:spcPts val="0"/>
                        </a:spcBef>
                        <a:spcAft>
                          <a:spcPts val="0"/>
                        </a:spcAft>
                      </a:pPr>
                      <a:r>
                        <a:rPr lang="en-US" sz="900" spc="5" dirty="0">
                          <a:effectLst/>
                          <a:latin typeface="Calibri"/>
                          <a:ea typeface="Calibri"/>
                          <a:cs typeface="Calibri"/>
                        </a:rPr>
                        <a:t>Ho</a:t>
                      </a:r>
                      <a:r>
                        <a:rPr lang="en-US" sz="900" dirty="0">
                          <a:effectLst/>
                          <a:latin typeface="Calibri"/>
                          <a:ea typeface="Calibri"/>
                          <a:cs typeface="Calibri"/>
                        </a:rPr>
                        <a:t>w</a:t>
                      </a:r>
                      <a:r>
                        <a:rPr lang="en-US" sz="900" spc="-20" dirty="0">
                          <a:effectLst/>
                          <a:latin typeface="Calibri"/>
                          <a:ea typeface="Calibri"/>
                          <a:cs typeface="Calibri"/>
                        </a:rPr>
                        <a:t> </a:t>
                      </a:r>
                      <a:r>
                        <a:rPr lang="en-US" sz="900" dirty="0">
                          <a:effectLst/>
                          <a:latin typeface="Calibri"/>
                          <a:ea typeface="Calibri"/>
                          <a:cs typeface="Calibri"/>
                        </a:rPr>
                        <a:t>c</a:t>
                      </a:r>
                      <a:r>
                        <a:rPr lang="en-US" sz="900" spc="5" dirty="0">
                          <a:effectLst/>
                          <a:latin typeface="Calibri"/>
                          <a:ea typeface="Calibri"/>
                          <a:cs typeface="Calibri"/>
                        </a:rPr>
                        <a:t>a</a:t>
                      </a:r>
                      <a:r>
                        <a:rPr lang="en-US" sz="900" dirty="0">
                          <a:effectLst/>
                          <a:latin typeface="Calibri"/>
                          <a:ea typeface="Calibri"/>
                          <a:cs typeface="Calibri"/>
                        </a:rPr>
                        <a:t>n</a:t>
                      </a:r>
                      <a:r>
                        <a:rPr lang="en-US" sz="900" spc="-10" dirty="0">
                          <a:effectLst/>
                          <a:latin typeface="Calibri"/>
                          <a:ea typeface="Calibri"/>
                          <a:cs typeface="Calibri"/>
                        </a:rPr>
                        <a:t> </a:t>
                      </a:r>
                      <a:r>
                        <a:rPr lang="en-US" sz="900" spc="-5" dirty="0">
                          <a:effectLst/>
                          <a:latin typeface="Calibri"/>
                          <a:ea typeface="Calibri"/>
                          <a:cs typeface="Calibri"/>
                        </a:rPr>
                        <a:t>s</a:t>
                      </a:r>
                      <a:r>
                        <a:rPr lang="en-US" sz="900" spc="5" dirty="0">
                          <a:effectLst/>
                          <a:latin typeface="Calibri"/>
                          <a:ea typeface="Calibri"/>
                          <a:cs typeface="Calibri"/>
                        </a:rPr>
                        <a:t>ho</a:t>
                      </a:r>
                      <a:r>
                        <a:rPr lang="en-US" sz="900" dirty="0">
                          <a:effectLst/>
                          <a:latin typeface="Calibri"/>
                          <a:ea typeface="Calibri"/>
                          <a:cs typeface="Calibri"/>
                        </a:rPr>
                        <a:t>r</a:t>
                      </a:r>
                      <a:r>
                        <a:rPr lang="en-US" sz="900" spc="5" dirty="0">
                          <a:effectLst/>
                          <a:latin typeface="Calibri"/>
                          <a:ea typeface="Calibri"/>
                          <a:cs typeface="Calibri"/>
                        </a:rPr>
                        <a:t>t</a:t>
                      </a:r>
                      <a:r>
                        <a:rPr lang="en-US" sz="900" spc="-5" dirty="0">
                          <a:effectLst/>
                          <a:latin typeface="Calibri"/>
                          <a:ea typeface="Calibri"/>
                          <a:cs typeface="Calibri"/>
                        </a:rPr>
                        <a:t>-</a:t>
                      </a:r>
                      <a:r>
                        <a:rPr lang="en-US" sz="900" dirty="0">
                          <a:effectLst/>
                          <a:latin typeface="Calibri"/>
                          <a:ea typeface="Calibri"/>
                          <a:cs typeface="Calibri"/>
                        </a:rPr>
                        <a:t>t</a:t>
                      </a:r>
                      <a:r>
                        <a:rPr lang="en-US" sz="900" spc="-5" dirty="0">
                          <a:effectLst/>
                          <a:latin typeface="Calibri"/>
                          <a:ea typeface="Calibri"/>
                          <a:cs typeface="Calibri"/>
                        </a:rPr>
                        <a:t>e</a:t>
                      </a:r>
                      <a:r>
                        <a:rPr lang="en-US" sz="900" spc="10" dirty="0">
                          <a:effectLst/>
                          <a:latin typeface="Calibri"/>
                          <a:ea typeface="Calibri"/>
                          <a:cs typeface="Calibri"/>
                        </a:rPr>
                        <a:t>r</a:t>
                      </a:r>
                      <a:r>
                        <a:rPr lang="en-US" sz="900" dirty="0">
                          <a:effectLst/>
                          <a:latin typeface="Calibri"/>
                          <a:ea typeface="Calibri"/>
                          <a:cs typeface="Calibri"/>
                        </a:rPr>
                        <a:t>m</a:t>
                      </a:r>
                      <a:r>
                        <a:rPr lang="en-US" sz="900" spc="-45" dirty="0">
                          <a:effectLst/>
                          <a:latin typeface="Calibri"/>
                          <a:ea typeface="Calibri"/>
                          <a:cs typeface="Calibri"/>
                        </a:rPr>
                        <a:t> </a:t>
                      </a:r>
                      <a:r>
                        <a:rPr lang="en-US" sz="900" spc="-5" dirty="0">
                          <a:effectLst/>
                          <a:latin typeface="Calibri"/>
                          <a:ea typeface="Calibri"/>
                          <a:cs typeface="Calibri"/>
                        </a:rPr>
                        <a:t>f</a:t>
                      </a:r>
                      <a:r>
                        <a:rPr lang="en-US" sz="900" dirty="0">
                          <a:effectLst/>
                          <a:latin typeface="Calibri"/>
                          <a:ea typeface="Calibri"/>
                          <a:cs typeface="Calibri"/>
                        </a:rPr>
                        <a:t>i</a:t>
                      </a:r>
                      <a:r>
                        <a:rPr lang="en-US" sz="900" spc="5" dirty="0">
                          <a:effectLst/>
                          <a:latin typeface="Calibri"/>
                          <a:ea typeface="Calibri"/>
                          <a:cs typeface="Calibri"/>
                        </a:rPr>
                        <a:t>nan</a:t>
                      </a:r>
                      <a:r>
                        <a:rPr lang="en-US" sz="900" dirty="0">
                          <a:effectLst/>
                          <a:latin typeface="Calibri"/>
                          <a:ea typeface="Calibri"/>
                          <a:cs typeface="Calibri"/>
                        </a:rPr>
                        <a:t>ci</a:t>
                      </a:r>
                      <a:r>
                        <a:rPr lang="en-US" sz="900" spc="5" dirty="0">
                          <a:effectLst/>
                          <a:latin typeface="Calibri"/>
                          <a:ea typeface="Calibri"/>
                          <a:cs typeface="Calibri"/>
                        </a:rPr>
                        <a:t>a</a:t>
                      </a:r>
                      <a:r>
                        <a:rPr lang="en-US" sz="900" dirty="0">
                          <a:effectLst/>
                          <a:latin typeface="Calibri"/>
                          <a:ea typeface="Calibri"/>
                          <a:cs typeface="Calibri"/>
                        </a:rPr>
                        <a:t>l</a:t>
                      </a:r>
                      <a:r>
                        <a:rPr lang="en-US" sz="900" spc="-20" dirty="0">
                          <a:effectLst/>
                          <a:latin typeface="Calibri"/>
                          <a:ea typeface="Calibri"/>
                          <a:cs typeface="Calibri"/>
                        </a:rPr>
                        <a:t> </a:t>
                      </a:r>
                      <a:r>
                        <a:rPr lang="en-US" sz="900" dirty="0">
                          <a:effectLst/>
                          <a:latin typeface="Calibri"/>
                          <a:ea typeface="Calibri"/>
                          <a:cs typeface="Calibri"/>
                        </a:rPr>
                        <a:t>g</a:t>
                      </a:r>
                      <a:r>
                        <a:rPr lang="en-US" sz="900" spc="5" dirty="0">
                          <a:effectLst/>
                          <a:latin typeface="Calibri"/>
                          <a:ea typeface="Calibri"/>
                          <a:cs typeface="Calibri"/>
                        </a:rPr>
                        <a:t>oa</a:t>
                      </a:r>
                      <a:r>
                        <a:rPr lang="en-US" sz="900" dirty="0">
                          <a:effectLst/>
                          <a:latin typeface="Calibri"/>
                          <a:ea typeface="Calibri"/>
                          <a:cs typeface="Calibri"/>
                        </a:rPr>
                        <a:t>ls</a:t>
                      </a:r>
                      <a:r>
                        <a:rPr lang="en-US" sz="900" spc="-25" dirty="0">
                          <a:effectLst/>
                          <a:latin typeface="Calibri"/>
                          <a:ea typeface="Calibri"/>
                          <a:cs typeface="Calibri"/>
                        </a:rPr>
                        <a:t> </a:t>
                      </a:r>
                      <a:r>
                        <a:rPr lang="en-US" sz="900" spc="5" dirty="0">
                          <a:effectLst/>
                          <a:latin typeface="Calibri"/>
                          <a:ea typeface="Calibri"/>
                          <a:cs typeface="Calibri"/>
                        </a:rPr>
                        <a:t>h</a:t>
                      </a:r>
                      <a:r>
                        <a:rPr lang="en-US" sz="900" spc="-5" dirty="0">
                          <a:effectLst/>
                          <a:latin typeface="Calibri"/>
                          <a:ea typeface="Calibri"/>
                          <a:cs typeface="Calibri"/>
                        </a:rPr>
                        <a:t>e</a:t>
                      </a:r>
                      <a:r>
                        <a:rPr lang="en-US" sz="900" dirty="0">
                          <a:effectLst/>
                          <a:latin typeface="Calibri"/>
                          <a:ea typeface="Calibri"/>
                          <a:cs typeface="Calibri"/>
                        </a:rPr>
                        <a:t>lp</a:t>
                      </a:r>
                      <a:r>
                        <a:rPr lang="en-US" sz="900" spc="-15" dirty="0">
                          <a:effectLst/>
                          <a:latin typeface="Calibri"/>
                          <a:ea typeface="Calibri"/>
                          <a:cs typeface="Calibri"/>
                        </a:rPr>
                        <a:t> </a:t>
                      </a:r>
                      <a:r>
                        <a:rPr lang="en-US" sz="900" dirty="0">
                          <a:effectLst/>
                          <a:latin typeface="Calibri"/>
                          <a:ea typeface="Calibri"/>
                          <a:cs typeface="Calibri"/>
                        </a:rPr>
                        <a:t>to</a:t>
                      </a:r>
                      <a:r>
                        <a:rPr lang="en-US" sz="900" spc="-5" dirty="0">
                          <a:effectLst/>
                          <a:latin typeface="Calibri"/>
                          <a:ea typeface="Calibri"/>
                          <a:cs typeface="Calibri"/>
                        </a:rPr>
                        <a:t> </a:t>
                      </a:r>
                      <a:r>
                        <a:rPr lang="en-US" sz="900" spc="5" dirty="0">
                          <a:effectLst/>
                          <a:latin typeface="Calibri"/>
                          <a:ea typeface="Calibri"/>
                          <a:cs typeface="Calibri"/>
                        </a:rPr>
                        <a:t>a</a:t>
                      </a:r>
                      <a:r>
                        <a:rPr lang="en-US" sz="900" dirty="0">
                          <a:effectLst/>
                          <a:latin typeface="Calibri"/>
                          <a:ea typeface="Calibri"/>
                          <a:cs typeface="Calibri"/>
                        </a:rPr>
                        <a:t>c</a:t>
                      </a:r>
                      <a:r>
                        <a:rPr lang="en-US" sz="900" spc="5" dirty="0">
                          <a:effectLst/>
                          <a:latin typeface="Calibri"/>
                          <a:ea typeface="Calibri"/>
                          <a:cs typeface="Calibri"/>
                        </a:rPr>
                        <a:t>h</a:t>
                      </a:r>
                      <a:r>
                        <a:rPr lang="en-US" sz="900" dirty="0">
                          <a:effectLst/>
                          <a:latin typeface="Calibri"/>
                          <a:ea typeface="Calibri"/>
                          <a:cs typeface="Calibri"/>
                        </a:rPr>
                        <a:t>i</a:t>
                      </a:r>
                      <a:r>
                        <a:rPr lang="en-US" sz="900" spc="10" dirty="0">
                          <a:effectLst/>
                          <a:latin typeface="Calibri"/>
                          <a:ea typeface="Calibri"/>
                          <a:cs typeface="Calibri"/>
                        </a:rPr>
                        <a:t>e</a:t>
                      </a:r>
                      <a:r>
                        <a:rPr lang="en-US" sz="900" spc="-5" dirty="0">
                          <a:effectLst/>
                          <a:latin typeface="Calibri"/>
                          <a:ea typeface="Calibri"/>
                          <a:cs typeface="Calibri"/>
                        </a:rPr>
                        <a:t>v</a:t>
                      </a:r>
                      <a:r>
                        <a:rPr lang="en-US" sz="900" dirty="0">
                          <a:effectLst/>
                          <a:latin typeface="Calibri"/>
                          <a:ea typeface="Calibri"/>
                          <a:cs typeface="Calibri"/>
                        </a:rPr>
                        <a:t>e</a:t>
                      </a:r>
                      <a:r>
                        <a:rPr lang="en-US" sz="900" spc="-30" dirty="0">
                          <a:effectLst/>
                          <a:latin typeface="Calibri"/>
                          <a:ea typeface="Calibri"/>
                          <a:cs typeface="Calibri"/>
                        </a:rPr>
                        <a:t> </a:t>
                      </a:r>
                      <a:r>
                        <a:rPr lang="en-US" sz="900" dirty="0">
                          <a:effectLst/>
                          <a:latin typeface="Calibri"/>
                          <a:ea typeface="Calibri"/>
                          <a:cs typeface="Calibri"/>
                        </a:rPr>
                        <a:t>l</a:t>
                      </a:r>
                      <a:r>
                        <a:rPr lang="en-US" sz="900" spc="5" dirty="0">
                          <a:effectLst/>
                          <a:latin typeface="Calibri"/>
                          <a:ea typeface="Calibri"/>
                          <a:cs typeface="Calibri"/>
                        </a:rPr>
                        <a:t>on</a:t>
                      </a:r>
                      <a:r>
                        <a:rPr lang="en-US" sz="900" dirty="0">
                          <a:effectLst/>
                          <a:latin typeface="Calibri"/>
                          <a:ea typeface="Calibri"/>
                          <a:cs typeface="Calibri"/>
                        </a:rPr>
                        <a:t>g- t</a:t>
                      </a:r>
                      <a:r>
                        <a:rPr lang="en-US" sz="900" spc="-5" dirty="0">
                          <a:effectLst/>
                          <a:latin typeface="Calibri"/>
                          <a:ea typeface="Calibri"/>
                          <a:cs typeface="Calibri"/>
                        </a:rPr>
                        <a:t>e</a:t>
                      </a:r>
                      <a:r>
                        <a:rPr lang="en-US" sz="900" dirty="0">
                          <a:effectLst/>
                          <a:latin typeface="Calibri"/>
                          <a:ea typeface="Calibri"/>
                          <a:cs typeface="Calibri"/>
                        </a:rPr>
                        <a:t>rm</a:t>
                      </a:r>
                      <a:r>
                        <a:rPr lang="en-US" sz="900" spc="-20" dirty="0">
                          <a:effectLst/>
                          <a:latin typeface="Calibri"/>
                          <a:ea typeface="Calibri"/>
                          <a:cs typeface="Calibri"/>
                        </a:rPr>
                        <a:t> </a:t>
                      </a:r>
                      <a:r>
                        <a:rPr lang="en-US" sz="900" spc="-5" dirty="0">
                          <a:effectLst/>
                          <a:latin typeface="Calibri"/>
                          <a:ea typeface="Calibri"/>
                          <a:cs typeface="Calibri"/>
                        </a:rPr>
                        <a:t>f</a:t>
                      </a:r>
                      <a:r>
                        <a:rPr lang="en-US" sz="900" dirty="0">
                          <a:effectLst/>
                          <a:latin typeface="Calibri"/>
                          <a:ea typeface="Calibri"/>
                          <a:cs typeface="Calibri"/>
                        </a:rPr>
                        <a:t>i</a:t>
                      </a:r>
                      <a:r>
                        <a:rPr lang="en-US" sz="900" spc="5" dirty="0">
                          <a:effectLst/>
                          <a:latin typeface="Calibri"/>
                          <a:ea typeface="Calibri"/>
                          <a:cs typeface="Calibri"/>
                        </a:rPr>
                        <a:t>nan</a:t>
                      </a:r>
                      <a:r>
                        <a:rPr lang="en-US" sz="900" dirty="0">
                          <a:effectLst/>
                          <a:latin typeface="Calibri"/>
                          <a:ea typeface="Calibri"/>
                          <a:cs typeface="Calibri"/>
                        </a:rPr>
                        <a:t>ci</a:t>
                      </a:r>
                      <a:r>
                        <a:rPr lang="en-US" sz="900" spc="5" dirty="0">
                          <a:effectLst/>
                          <a:latin typeface="Calibri"/>
                          <a:ea typeface="Calibri"/>
                          <a:cs typeface="Calibri"/>
                        </a:rPr>
                        <a:t>a</a:t>
                      </a:r>
                      <a:r>
                        <a:rPr lang="en-US" sz="900" dirty="0">
                          <a:effectLst/>
                          <a:latin typeface="Calibri"/>
                          <a:ea typeface="Calibri"/>
                          <a:cs typeface="Calibri"/>
                        </a:rPr>
                        <a:t>l</a:t>
                      </a:r>
                      <a:r>
                        <a:rPr lang="en-US" sz="900" spc="-35" dirty="0">
                          <a:effectLst/>
                          <a:latin typeface="Calibri"/>
                          <a:ea typeface="Calibri"/>
                          <a:cs typeface="Calibri"/>
                        </a:rPr>
                        <a:t> </a:t>
                      </a:r>
                      <a:r>
                        <a:rPr lang="en-US" sz="900" dirty="0">
                          <a:effectLst/>
                          <a:latin typeface="Calibri"/>
                          <a:ea typeface="Calibri"/>
                          <a:cs typeface="Calibri"/>
                        </a:rPr>
                        <a:t>g</a:t>
                      </a:r>
                      <a:r>
                        <a:rPr lang="en-US" sz="900" spc="5" dirty="0">
                          <a:effectLst/>
                          <a:latin typeface="Calibri"/>
                          <a:ea typeface="Calibri"/>
                          <a:cs typeface="Calibri"/>
                        </a:rPr>
                        <a:t>oa</a:t>
                      </a:r>
                      <a:r>
                        <a:rPr lang="en-US" sz="900" spc="10" dirty="0">
                          <a:effectLst/>
                          <a:latin typeface="Calibri"/>
                          <a:ea typeface="Calibri"/>
                          <a:cs typeface="Calibri"/>
                        </a:rPr>
                        <a:t>l</a:t>
                      </a:r>
                      <a:r>
                        <a:rPr lang="en-US" sz="900" spc="5" dirty="0">
                          <a:effectLst/>
                          <a:latin typeface="Calibri"/>
                          <a:ea typeface="Calibri"/>
                          <a:cs typeface="Calibri"/>
                        </a:rPr>
                        <a:t>s</a:t>
                      </a:r>
                      <a:r>
                        <a:rPr lang="en-US" sz="900" dirty="0">
                          <a:effectLst/>
                          <a:latin typeface="Calibri"/>
                          <a:ea typeface="Calibri"/>
                          <a:cs typeface="Calibri"/>
                        </a:rPr>
                        <a:t>?</a:t>
                      </a:r>
                      <a:endParaRPr lang="en-US" sz="1000" dirty="0">
                        <a:effectLst/>
                        <a:latin typeface="Calibri"/>
                        <a:ea typeface="Calibri"/>
                        <a:cs typeface="Times New Roman"/>
                      </a:endParaRPr>
                    </a:p>
                    <a:p>
                      <a:pPr marL="252095" marR="87630" indent="-182880">
                        <a:lnSpc>
                          <a:spcPct val="115000"/>
                        </a:lnSpc>
                        <a:spcBef>
                          <a:spcPts val="30"/>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6882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sz="3200" dirty="0"/>
              <a:t>The KEY </a:t>
            </a:r>
            <a:r>
              <a:rPr lang="en-US" sz="3200" dirty="0" smtClean="0"/>
              <a:t>Generalization- The all </a:t>
            </a:r>
            <a:r>
              <a:rPr lang="en-US" sz="3200" dirty="0"/>
              <a:t>encompassing heart of the unit!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0744562"/>
              </p:ext>
            </p:extLst>
          </p:nvPr>
        </p:nvGraphicFramePr>
        <p:xfrm>
          <a:off x="381000" y="2133599"/>
          <a:ext cx="8229600" cy="3491824"/>
        </p:xfrm>
        <a:graphic>
          <a:graphicData uri="http://schemas.openxmlformats.org/drawingml/2006/table">
            <a:tbl>
              <a:tblPr firstRow="1" firstCol="1" bandRow="1"/>
              <a:tblGrid>
                <a:gridCol w="1676400"/>
                <a:gridCol w="6553200"/>
              </a:tblGrid>
              <a:tr h="900659">
                <a:tc>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Key </a:t>
                      </a:r>
                      <a:r>
                        <a:rPr lang="en-US" sz="1400" b="1" dirty="0" smtClean="0">
                          <a:solidFill>
                            <a:srgbClr val="000000"/>
                          </a:solidFill>
                          <a:effectLst/>
                          <a:latin typeface="Calibri"/>
                          <a:ea typeface="Times New Roman"/>
                          <a:cs typeface="Times New Roman"/>
                        </a:rPr>
                        <a:t>Generalization</a:t>
                      </a: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400" b="1" spc="-5" dirty="0">
                          <a:effectLst/>
                          <a:latin typeface="Calibri"/>
                          <a:ea typeface="Calibri"/>
                          <a:cs typeface="Calibri"/>
                        </a:rPr>
                        <a:t>C</a:t>
                      </a:r>
                      <a:r>
                        <a:rPr lang="en-US" sz="1400" b="1" spc="5" dirty="0">
                          <a:effectLst/>
                          <a:latin typeface="Calibri"/>
                          <a:ea typeface="Calibri"/>
                          <a:cs typeface="Calibri"/>
                        </a:rPr>
                        <a:t>o</a:t>
                      </a:r>
                      <a:r>
                        <a:rPr lang="en-US" sz="1400" b="1" spc="10" dirty="0">
                          <a:effectLst/>
                          <a:latin typeface="Calibri"/>
                          <a:ea typeface="Calibri"/>
                          <a:cs typeface="Calibri"/>
                        </a:rPr>
                        <a:t>m</a:t>
                      </a:r>
                      <a:r>
                        <a:rPr lang="en-US" sz="1400" b="1" spc="-5" dirty="0">
                          <a:effectLst/>
                          <a:latin typeface="Calibri"/>
                          <a:ea typeface="Calibri"/>
                          <a:cs typeface="Calibri"/>
                        </a:rPr>
                        <a:t>m</a:t>
                      </a:r>
                      <a:r>
                        <a:rPr lang="en-US" sz="1400" b="1" spc="5" dirty="0">
                          <a:effectLst/>
                          <a:latin typeface="Calibri"/>
                          <a:ea typeface="Calibri"/>
                          <a:cs typeface="Calibri"/>
                        </a:rPr>
                        <a:t>un</a:t>
                      </a:r>
                      <a:r>
                        <a:rPr lang="en-US" sz="1400" b="1" dirty="0">
                          <a:effectLst/>
                          <a:latin typeface="Calibri"/>
                          <a:ea typeface="Calibri"/>
                          <a:cs typeface="Calibri"/>
                        </a:rPr>
                        <a:t>ity</a:t>
                      </a:r>
                      <a:r>
                        <a:rPr lang="en-US" sz="1400" b="1" spc="-40" dirty="0">
                          <a:effectLst/>
                          <a:latin typeface="Calibri"/>
                          <a:ea typeface="Calibri"/>
                          <a:cs typeface="Calibri"/>
                        </a:rPr>
                        <a:t> </a:t>
                      </a:r>
                      <a:r>
                        <a:rPr lang="en-US" sz="1400" b="1" spc="-5" dirty="0">
                          <a:effectLst/>
                          <a:latin typeface="Calibri"/>
                          <a:ea typeface="Calibri"/>
                          <a:cs typeface="Calibri"/>
                        </a:rPr>
                        <a:t>mem</a:t>
                      </a:r>
                      <a:r>
                        <a:rPr lang="en-US" sz="1400" b="1" spc="15" dirty="0">
                          <a:effectLst/>
                          <a:latin typeface="Calibri"/>
                          <a:ea typeface="Calibri"/>
                          <a:cs typeface="Calibri"/>
                        </a:rPr>
                        <a:t>b</a:t>
                      </a:r>
                      <a:r>
                        <a:rPr lang="en-US" sz="1400" b="1" spc="-5" dirty="0">
                          <a:effectLst/>
                          <a:latin typeface="Calibri"/>
                          <a:ea typeface="Calibri"/>
                          <a:cs typeface="Calibri"/>
                        </a:rPr>
                        <a:t>e</a:t>
                      </a:r>
                      <a:r>
                        <a:rPr lang="en-US" sz="1400" b="1" dirty="0">
                          <a:effectLst/>
                          <a:latin typeface="Calibri"/>
                          <a:ea typeface="Calibri"/>
                          <a:cs typeface="Calibri"/>
                        </a:rPr>
                        <a:t>rs</a:t>
                      </a:r>
                      <a:r>
                        <a:rPr lang="en-US" sz="1400" b="1" spc="-30" dirty="0">
                          <a:effectLst/>
                          <a:latin typeface="Calibri"/>
                          <a:ea typeface="Calibri"/>
                          <a:cs typeface="Calibri"/>
                        </a:rPr>
                        <a:t> </a:t>
                      </a:r>
                      <a:r>
                        <a:rPr lang="en-US" sz="1400" b="1" spc="-5" dirty="0">
                          <a:effectLst/>
                          <a:latin typeface="Calibri"/>
                          <a:ea typeface="Calibri"/>
                          <a:cs typeface="Calibri"/>
                        </a:rPr>
                        <a:t>w</a:t>
                      </a:r>
                      <a:r>
                        <a:rPr lang="en-US" sz="1400" b="1" spc="5" dirty="0">
                          <a:effectLst/>
                          <a:latin typeface="Calibri"/>
                          <a:ea typeface="Calibri"/>
                          <a:cs typeface="Calibri"/>
                        </a:rPr>
                        <a:t>h</a:t>
                      </a:r>
                      <a:r>
                        <a:rPr lang="en-US" sz="1400" b="1" dirty="0">
                          <a:effectLst/>
                          <a:latin typeface="Calibri"/>
                          <a:ea typeface="Calibri"/>
                          <a:cs typeface="Calibri"/>
                        </a:rPr>
                        <a:t>o</a:t>
                      </a:r>
                      <a:r>
                        <a:rPr lang="en-US" sz="1400" b="1" spc="-15" dirty="0">
                          <a:effectLst/>
                          <a:latin typeface="Calibri"/>
                          <a:ea typeface="Calibri"/>
                          <a:cs typeface="Calibri"/>
                        </a:rPr>
                        <a:t> </a:t>
                      </a:r>
                      <a:r>
                        <a:rPr lang="en-US" sz="1400" b="1" spc="-5" dirty="0">
                          <a:effectLst/>
                          <a:latin typeface="Calibri"/>
                          <a:ea typeface="Calibri"/>
                          <a:cs typeface="Calibri"/>
                        </a:rPr>
                        <a:t>s</a:t>
                      </a:r>
                      <a:r>
                        <a:rPr lang="en-US" sz="1400" b="1" spc="10" dirty="0">
                          <a:effectLst/>
                          <a:latin typeface="Calibri"/>
                          <a:ea typeface="Calibri"/>
                          <a:cs typeface="Calibri"/>
                        </a:rPr>
                        <a:t>e</a:t>
                      </a:r>
                      <a:r>
                        <a:rPr lang="en-US" sz="1400" b="1" spc="-5" dirty="0">
                          <a:effectLst/>
                          <a:latin typeface="Calibri"/>
                          <a:ea typeface="Calibri"/>
                          <a:cs typeface="Calibri"/>
                        </a:rPr>
                        <a:t>e</a:t>
                      </a:r>
                      <a:r>
                        <a:rPr lang="en-US" sz="1400" b="1" dirty="0">
                          <a:effectLst/>
                          <a:latin typeface="Calibri"/>
                          <a:ea typeface="Calibri"/>
                          <a:cs typeface="Calibri"/>
                        </a:rPr>
                        <a:t>k</a:t>
                      </a:r>
                      <a:r>
                        <a:rPr lang="en-US" sz="1400" b="1" spc="-15" dirty="0">
                          <a:effectLst/>
                          <a:latin typeface="Calibri"/>
                          <a:ea typeface="Calibri"/>
                          <a:cs typeface="Calibri"/>
                        </a:rPr>
                        <a:t> </a:t>
                      </a:r>
                      <a:r>
                        <a:rPr lang="en-US" sz="1400" b="1" dirty="0">
                          <a:effectLst/>
                          <a:latin typeface="Calibri"/>
                          <a:ea typeface="Calibri"/>
                          <a:cs typeface="Calibri"/>
                        </a:rPr>
                        <a:t>to</a:t>
                      </a:r>
                      <a:r>
                        <a:rPr lang="en-US" sz="1400" b="1" spc="-5" dirty="0">
                          <a:effectLst/>
                          <a:latin typeface="Calibri"/>
                          <a:ea typeface="Calibri"/>
                          <a:cs typeface="Calibri"/>
                        </a:rPr>
                        <a:t> </a:t>
                      </a:r>
                      <a:r>
                        <a:rPr lang="en-US" sz="1400" b="1" spc="5" dirty="0">
                          <a:effectLst/>
                          <a:latin typeface="Calibri"/>
                          <a:ea typeface="Calibri"/>
                          <a:cs typeface="Calibri"/>
                        </a:rPr>
                        <a:t>und</a:t>
                      </a:r>
                      <a:r>
                        <a:rPr lang="en-US" sz="1400" b="1" spc="-5" dirty="0">
                          <a:effectLst/>
                          <a:latin typeface="Calibri"/>
                          <a:ea typeface="Calibri"/>
                          <a:cs typeface="Calibri"/>
                        </a:rPr>
                        <a:t>e</a:t>
                      </a:r>
                      <a:r>
                        <a:rPr lang="en-US" sz="1400" b="1" dirty="0">
                          <a:effectLst/>
                          <a:latin typeface="Calibri"/>
                          <a:ea typeface="Calibri"/>
                          <a:cs typeface="Calibri"/>
                        </a:rPr>
                        <a:t>r</a:t>
                      </a:r>
                      <a:r>
                        <a:rPr lang="en-US" sz="1400" b="1" spc="-5" dirty="0">
                          <a:effectLst/>
                          <a:latin typeface="Calibri"/>
                          <a:ea typeface="Calibri"/>
                          <a:cs typeface="Calibri"/>
                        </a:rPr>
                        <a:t>s</a:t>
                      </a:r>
                      <a:r>
                        <a:rPr lang="en-US" sz="1400" b="1" dirty="0">
                          <a:effectLst/>
                          <a:latin typeface="Calibri"/>
                          <a:ea typeface="Calibri"/>
                          <a:cs typeface="Calibri"/>
                        </a:rPr>
                        <a:t>t</a:t>
                      </a:r>
                      <a:r>
                        <a:rPr lang="en-US" sz="1400" b="1" spc="5" dirty="0">
                          <a:effectLst/>
                          <a:latin typeface="Calibri"/>
                          <a:ea typeface="Calibri"/>
                          <a:cs typeface="Calibri"/>
                        </a:rPr>
                        <a:t>an</a:t>
                      </a:r>
                      <a:r>
                        <a:rPr lang="en-US" sz="1400" b="1" dirty="0">
                          <a:effectLst/>
                          <a:latin typeface="Calibri"/>
                          <a:ea typeface="Calibri"/>
                          <a:cs typeface="Calibri"/>
                        </a:rPr>
                        <a:t>d</a:t>
                      </a:r>
                      <a:r>
                        <a:rPr lang="en-US" sz="1400" b="1" spc="-40" dirty="0">
                          <a:effectLst/>
                          <a:latin typeface="Calibri"/>
                          <a:ea typeface="Calibri"/>
                          <a:cs typeface="Calibri"/>
                        </a:rPr>
                        <a:t> </a:t>
                      </a:r>
                      <a:r>
                        <a:rPr lang="en-US" sz="1400" b="1" spc="5" dirty="0">
                          <a:effectLst/>
                          <a:latin typeface="Calibri"/>
                          <a:ea typeface="Calibri"/>
                          <a:cs typeface="Calibri"/>
                        </a:rPr>
                        <a:t>an</a:t>
                      </a:r>
                      <a:r>
                        <a:rPr lang="en-US" sz="1400" b="1" dirty="0">
                          <a:effectLst/>
                          <a:latin typeface="Calibri"/>
                          <a:ea typeface="Calibri"/>
                          <a:cs typeface="Calibri"/>
                        </a:rPr>
                        <a:t>d</a:t>
                      </a:r>
                      <a:r>
                        <a:rPr lang="en-US" sz="1400" b="1" spc="-10" dirty="0">
                          <a:effectLst/>
                          <a:latin typeface="Calibri"/>
                          <a:ea typeface="Calibri"/>
                          <a:cs typeface="Calibri"/>
                        </a:rPr>
                        <a:t> </a:t>
                      </a:r>
                      <a:r>
                        <a:rPr lang="en-US" sz="1400" b="1" spc="-5" dirty="0">
                          <a:effectLst/>
                          <a:latin typeface="Calibri"/>
                          <a:ea typeface="Calibri"/>
                          <a:cs typeface="Calibri"/>
                        </a:rPr>
                        <a:t>v</a:t>
                      </a:r>
                      <a:r>
                        <a:rPr lang="en-US" sz="1400" b="1" spc="5" dirty="0">
                          <a:effectLst/>
                          <a:latin typeface="Calibri"/>
                          <a:ea typeface="Calibri"/>
                          <a:cs typeface="Calibri"/>
                        </a:rPr>
                        <a:t>a</a:t>
                      </a:r>
                      <a:r>
                        <a:rPr lang="en-US" sz="1400" b="1" dirty="0">
                          <a:effectLst/>
                          <a:latin typeface="Calibri"/>
                          <a:ea typeface="Calibri"/>
                          <a:cs typeface="Calibri"/>
                        </a:rPr>
                        <a:t>l</a:t>
                      </a:r>
                      <a:r>
                        <a:rPr lang="en-US" sz="1400" b="1" spc="5" dirty="0">
                          <a:effectLst/>
                          <a:latin typeface="Calibri"/>
                          <a:ea typeface="Calibri"/>
                          <a:cs typeface="Calibri"/>
                        </a:rPr>
                        <a:t>ue d</a:t>
                      </a:r>
                      <a:r>
                        <a:rPr lang="en-US" sz="1400" b="1" dirty="0">
                          <a:effectLst/>
                          <a:latin typeface="Calibri"/>
                          <a:ea typeface="Calibri"/>
                          <a:cs typeface="Calibri"/>
                        </a:rPr>
                        <a:t>i</a:t>
                      </a:r>
                      <a:r>
                        <a:rPr lang="en-US" sz="1400" b="1" spc="-5" dirty="0">
                          <a:effectLst/>
                          <a:latin typeface="Calibri"/>
                          <a:ea typeface="Calibri"/>
                          <a:cs typeface="Calibri"/>
                        </a:rPr>
                        <a:t>ve</a:t>
                      </a:r>
                      <a:r>
                        <a:rPr lang="en-US" sz="1400" b="1" spc="15" dirty="0">
                          <a:effectLst/>
                          <a:latin typeface="Calibri"/>
                          <a:ea typeface="Calibri"/>
                          <a:cs typeface="Calibri"/>
                        </a:rPr>
                        <a:t>r</a:t>
                      </a:r>
                      <a:r>
                        <a:rPr lang="en-US" sz="1400" b="1" spc="-5" dirty="0">
                          <a:effectLst/>
                          <a:latin typeface="Calibri"/>
                          <a:ea typeface="Calibri"/>
                          <a:cs typeface="Calibri"/>
                        </a:rPr>
                        <a:t>s</a:t>
                      </a:r>
                      <a:r>
                        <a:rPr lang="en-US" sz="1400" b="1" dirty="0">
                          <a:effectLst/>
                          <a:latin typeface="Calibri"/>
                          <a:ea typeface="Calibri"/>
                          <a:cs typeface="Calibri"/>
                        </a:rPr>
                        <a:t>e</a:t>
                      </a:r>
                      <a:r>
                        <a:rPr lang="en-US" sz="1400" b="1" spc="-30" dirty="0">
                          <a:effectLst/>
                          <a:latin typeface="Calibri"/>
                          <a:ea typeface="Calibri"/>
                          <a:cs typeface="Calibri"/>
                        </a:rPr>
                        <a:t> </a:t>
                      </a:r>
                      <a:r>
                        <a:rPr lang="en-US" sz="1400" b="1" spc="5" dirty="0">
                          <a:effectLst/>
                          <a:latin typeface="Calibri"/>
                          <a:ea typeface="Calibri"/>
                          <a:cs typeface="Calibri"/>
                        </a:rPr>
                        <a:t>p</a:t>
                      </a:r>
                      <a:r>
                        <a:rPr lang="en-US" sz="1400" b="1" spc="-5" dirty="0">
                          <a:effectLst/>
                          <a:latin typeface="Calibri"/>
                          <a:ea typeface="Calibri"/>
                          <a:cs typeface="Calibri"/>
                        </a:rPr>
                        <a:t>e</a:t>
                      </a:r>
                      <a:r>
                        <a:rPr lang="en-US" sz="1400" b="1" spc="15" dirty="0">
                          <a:effectLst/>
                          <a:latin typeface="Calibri"/>
                          <a:ea typeface="Calibri"/>
                          <a:cs typeface="Calibri"/>
                        </a:rPr>
                        <a:t>r</a:t>
                      </a:r>
                      <a:r>
                        <a:rPr lang="en-US" sz="1400" b="1" spc="-5" dirty="0">
                          <a:effectLst/>
                          <a:latin typeface="Calibri"/>
                          <a:ea typeface="Calibri"/>
                          <a:cs typeface="Calibri"/>
                        </a:rPr>
                        <a:t>s</a:t>
                      </a:r>
                      <a:r>
                        <a:rPr lang="en-US" sz="1400" b="1" spc="5" dirty="0">
                          <a:effectLst/>
                          <a:latin typeface="Calibri"/>
                          <a:ea typeface="Calibri"/>
                          <a:cs typeface="Calibri"/>
                        </a:rPr>
                        <a:t>p</a:t>
                      </a:r>
                      <a:r>
                        <a:rPr lang="en-US" sz="1400" b="1" spc="-5" dirty="0">
                          <a:effectLst/>
                          <a:latin typeface="Calibri"/>
                          <a:ea typeface="Calibri"/>
                          <a:cs typeface="Calibri"/>
                        </a:rPr>
                        <a:t>e</a:t>
                      </a:r>
                      <a:r>
                        <a:rPr lang="en-US" sz="1400" b="1" dirty="0">
                          <a:effectLst/>
                          <a:latin typeface="Calibri"/>
                          <a:ea typeface="Calibri"/>
                          <a:cs typeface="Calibri"/>
                        </a:rPr>
                        <a:t>ct</a:t>
                      </a:r>
                      <a:r>
                        <a:rPr lang="en-US" sz="1400" b="1" spc="10" dirty="0">
                          <a:effectLst/>
                          <a:latin typeface="Calibri"/>
                          <a:ea typeface="Calibri"/>
                          <a:cs typeface="Calibri"/>
                        </a:rPr>
                        <a:t>i</a:t>
                      </a:r>
                      <a:r>
                        <a:rPr lang="en-US" sz="1400" b="1" spc="5" dirty="0">
                          <a:effectLst/>
                          <a:latin typeface="Calibri"/>
                          <a:ea typeface="Calibri"/>
                          <a:cs typeface="Calibri"/>
                        </a:rPr>
                        <a:t>v</a:t>
                      </a:r>
                      <a:r>
                        <a:rPr lang="en-US" sz="1400" b="1" spc="-5" dirty="0">
                          <a:effectLst/>
                          <a:latin typeface="Calibri"/>
                          <a:ea typeface="Calibri"/>
                          <a:cs typeface="Calibri"/>
                        </a:rPr>
                        <a:t>e</a:t>
                      </a:r>
                      <a:r>
                        <a:rPr lang="en-US" sz="1400" b="1" dirty="0">
                          <a:effectLst/>
                          <a:latin typeface="Calibri"/>
                          <a:ea typeface="Calibri"/>
                          <a:cs typeface="Calibri"/>
                        </a:rPr>
                        <a:t>s</a:t>
                      </a:r>
                      <a:r>
                        <a:rPr lang="en-US" sz="1400" b="1" spc="-55" dirty="0">
                          <a:effectLst/>
                          <a:latin typeface="Calibri"/>
                          <a:ea typeface="Calibri"/>
                          <a:cs typeface="Calibri"/>
                        </a:rPr>
                        <a:t> </a:t>
                      </a:r>
                      <a:r>
                        <a:rPr lang="en-US" sz="1400" b="1" dirty="0">
                          <a:effectLst/>
                          <a:latin typeface="Calibri"/>
                          <a:ea typeface="Calibri"/>
                          <a:cs typeface="Calibri"/>
                        </a:rPr>
                        <a:t>c</a:t>
                      </a:r>
                      <a:r>
                        <a:rPr lang="en-US" sz="1400" b="1" spc="5" dirty="0">
                          <a:effectLst/>
                          <a:latin typeface="Calibri"/>
                          <a:ea typeface="Calibri"/>
                          <a:cs typeface="Calibri"/>
                        </a:rPr>
                        <a:t>a</a:t>
                      </a:r>
                      <a:r>
                        <a:rPr lang="en-US" sz="1400" b="1" dirty="0">
                          <a:effectLst/>
                          <a:latin typeface="Calibri"/>
                          <a:ea typeface="Calibri"/>
                          <a:cs typeface="Calibri"/>
                        </a:rPr>
                        <a:t>n</a:t>
                      </a:r>
                      <a:r>
                        <a:rPr lang="en-US" sz="1400" b="1" spc="-10" dirty="0">
                          <a:effectLst/>
                          <a:latin typeface="Calibri"/>
                          <a:ea typeface="Calibri"/>
                          <a:cs typeface="Calibri"/>
                        </a:rPr>
                        <a:t> </a:t>
                      </a:r>
                      <a:r>
                        <a:rPr lang="en-US" sz="1400" b="1" spc="-5" dirty="0">
                          <a:effectLst/>
                          <a:latin typeface="Calibri"/>
                          <a:ea typeface="Calibri"/>
                          <a:cs typeface="Calibri"/>
                        </a:rPr>
                        <a:t>w</a:t>
                      </a:r>
                      <a:r>
                        <a:rPr lang="en-US" sz="1400" b="1" spc="5" dirty="0">
                          <a:effectLst/>
                          <a:latin typeface="Calibri"/>
                          <a:ea typeface="Calibri"/>
                          <a:cs typeface="Calibri"/>
                        </a:rPr>
                        <a:t>o</a:t>
                      </a:r>
                      <a:r>
                        <a:rPr lang="en-US" sz="1400" b="1" dirty="0">
                          <a:effectLst/>
                          <a:latin typeface="Calibri"/>
                          <a:ea typeface="Calibri"/>
                          <a:cs typeface="Calibri"/>
                        </a:rPr>
                        <a:t>rk</a:t>
                      </a:r>
                      <a:r>
                        <a:rPr lang="en-US" sz="1400" b="1" spc="-5" dirty="0">
                          <a:effectLst/>
                          <a:latin typeface="Calibri"/>
                          <a:ea typeface="Calibri"/>
                          <a:cs typeface="Calibri"/>
                        </a:rPr>
                        <a:t> </a:t>
                      </a:r>
                      <a:r>
                        <a:rPr lang="en-US" sz="1400" b="1" dirty="0">
                          <a:effectLst/>
                          <a:latin typeface="Calibri"/>
                          <a:ea typeface="Calibri"/>
                          <a:cs typeface="Calibri"/>
                        </a:rPr>
                        <a:t>c</a:t>
                      </a:r>
                      <a:r>
                        <a:rPr lang="en-US" sz="1400" b="1" spc="5" dirty="0">
                          <a:effectLst/>
                          <a:latin typeface="Calibri"/>
                          <a:ea typeface="Calibri"/>
                          <a:cs typeface="Calibri"/>
                        </a:rPr>
                        <a:t>o</a:t>
                      </a:r>
                      <a:r>
                        <a:rPr lang="en-US" sz="1400" b="1" dirty="0">
                          <a:effectLst/>
                          <a:latin typeface="Calibri"/>
                          <a:ea typeface="Calibri"/>
                          <a:cs typeface="Calibri"/>
                        </a:rPr>
                        <a:t>ll</a:t>
                      </a:r>
                      <a:r>
                        <a:rPr lang="en-US" sz="1400" b="1" spc="5" dirty="0">
                          <a:effectLst/>
                          <a:latin typeface="Calibri"/>
                          <a:ea typeface="Calibri"/>
                          <a:cs typeface="Calibri"/>
                        </a:rPr>
                        <a:t>abo</a:t>
                      </a:r>
                      <a:r>
                        <a:rPr lang="en-US" sz="1400" b="1" dirty="0">
                          <a:effectLst/>
                          <a:latin typeface="Calibri"/>
                          <a:ea typeface="Calibri"/>
                          <a:cs typeface="Calibri"/>
                        </a:rPr>
                        <a:t>r</a:t>
                      </a:r>
                      <a:r>
                        <a:rPr lang="en-US" sz="1400" b="1" spc="5" dirty="0">
                          <a:effectLst/>
                          <a:latin typeface="Calibri"/>
                          <a:ea typeface="Calibri"/>
                          <a:cs typeface="Calibri"/>
                        </a:rPr>
                        <a:t>a</a:t>
                      </a:r>
                      <a:r>
                        <a:rPr lang="en-US" sz="1400" b="1" dirty="0">
                          <a:effectLst/>
                          <a:latin typeface="Calibri"/>
                          <a:ea typeface="Calibri"/>
                          <a:cs typeface="Calibri"/>
                        </a:rPr>
                        <a:t>ti</a:t>
                      </a:r>
                      <a:r>
                        <a:rPr lang="en-US" sz="1400" b="1" spc="-5" dirty="0">
                          <a:effectLst/>
                          <a:latin typeface="Calibri"/>
                          <a:ea typeface="Calibri"/>
                          <a:cs typeface="Calibri"/>
                        </a:rPr>
                        <a:t>ve</a:t>
                      </a:r>
                      <a:r>
                        <a:rPr lang="en-US" sz="1400" b="1" dirty="0">
                          <a:effectLst/>
                          <a:latin typeface="Calibri"/>
                          <a:ea typeface="Calibri"/>
                          <a:cs typeface="Calibri"/>
                        </a:rPr>
                        <a:t>ly</a:t>
                      </a:r>
                      <a:r>
                        <a:rPr lang="en-US" sz="1400" b="1" spc="-55" dirty="0">
                          <a:effectLst/>
                          <a:latin typeface="Calibri"/>
                          <a:ea typeface="Calibri"/>
                          <a:cs typeface="Calibri"/>
                        </a:rPr>
                        <a:t> </a:t>
                      </a:r>
                      <a:r>
                        <a:rPr lang="en-US" sz="1400" b="1" dirty="0">
                          <a:effectLst/>
                          <a:latin typeface="Calibri"/>
                          <a:ea typeface="Calibri"/>
                          <a:cs typeface="Calibri"/>
                        </a:rPr>
                        <a:t>to </a:t>
                      </a:r>
                      <a:r>
                        <a:rPr lang="en-US" sz="1400" b="1" spc="5" dirty="0">
                          <a:effectLst/>
                          <a:latin typeface="Calibri"/>
                          <a:ea typeface="Calibri"/>
                          <a:cs typeface="Calibri"/>
                        </a:rPr>
                        <a:t>add</a:t>
                      </a:r>
                      <a:r>
                        <a:rPr lang="en-US" sz="1400" b="1" dirty="0">
                          <a:effectLst/>
                          <a:latin typeface="Calibri"/>
                          <a:ea typeface="Calibri"/>
                          <a:cs typeface="Calibri"/>
                        </a:rPr>
                        <a:t>r</a:t>
                      </a:r>
                      <a:r>
                        <a:rPr lang="en-US" sz="1400" b="1" spc="-5" dirty="0">
                          <a:effectLst/>
                          <a:latin typeface="Calibri"/>
                          <a:ea typeface="Calibri"/>
                          <a:cs typeface="Calibri"/>
                        </a:rPr>
                        <a:t>ess</a:t>
                      </a:r>
                      <a:r>
                        <a:rPr lang="en-US" sz="1400" b="1" spc="10" dirty="0">
                          <a:effectLst/>
                          <a:latin typeface="Calibri"/>
                          <a:ea typeface="Calibri"/>
                          <a:cs typeface="Calibri"/>
                        </a:rPr>
                        <a:t>/</a:t>
                      </a:r>
                      <a:r>
                        <a:rPr lang="en-US" sz="1400" b="1" spc="-5" dirty="0">
                          <a:effectLst/>
                          <a:latin typeface="Calibri"/>
                          <a:ea typeface="Calibri"/>
                          <a:cs typeface="Calibri"/>
                        </a:rPr>
                        <a:t>s</a:t>
                      </a:r>
                      <a:r>
                        <a:rPr lang="en-US" sz="1400" b="1" spc="5" dirty="0">
                          <a:effectLst/>
                          <a:latin typeface="Calibri"/>
                          <a:ea typeface="Calibri"/>
                          <a:cs typeface="Calibri"/>
                        </a:rPr>
                        <a:t>o</a:t>
                      </a:r>
                      <a:r>
                        <a:rPr lang="en-US" sz="1400" b="1" spc="10" dirty="0">
                          <a:effectLst/>
                          <a:latin typeface="Calibri"/>
                          <a:ea typeface="Calibri"/>
                          <a:cs typeface="Calibri"/>
                        </a:rPr>
                        <a:t>l</a:t>
                      </a:r>
                      <a:r>
                        <a:rPr lang="en-US" sz="1400" b="1" spc="-5" dirty="0">
                          <a:effectLst/>
                          <a:latin typeface="Calibri"/>
                          <a:ea typeface="Calibri"/>
                          <a:cs typeface="Calibri"/>
                        </a:rPr>
                        <a:t>v</a:t>
                      </a:r>
                      <a:r>
                        <a:rPr lang="en-US" sz="1400" b="1" dirty="0">
                          <a:effectLst/>
                          <a:latin typeface="Calibri"/>
                          <a:ea typeface="Calibri"/>
                          <a:cs typeface="Calibri"/>
                        </a:rPr>
                        <a:t>e</a:t>
                      </a:r>
                      <a:r>
                        <a:rPr lang="en-US" sz="1400" b="1" spc="-55" dirty="0">
                          <a:effectLst/>
                          <a:latin typeface="Calibri"/>
                          <a:ea typeface="Calibri"/>
                          <a:cs typeface="Calibri"/>
                        </a:rPr>
                        <a:t> </a:t>
                      </a:r>
                      <a:r>
                        <a:rPr lang="en-US" sz="1400" b="1" spc="10" dirty="0">
                          <a:effectLst/>
                          <a:latin typeface="Calibri"/>
                          <a:ea typeface="Calibri"/>
                          <a:cs typeface="Calibri"/>
                        </a:rPr>
                        <a:t>e</a:t>
                      </a:r>
                      <a:r>
                        <a:rPr lang="en-US" sz="1400" b="1" dirty="0">
                          <a:effectLst/>
                          <a:latin typeface="Calibri"/>
                          <a:ea typeface="Calibri"/>
                          <a:cs typeface="Calibri"/>
                        </a:rPr>
                        <a:t>c</a:t>
                      </a:r>
                      <a:r>
                        <a:rPr lang="en-US" sz="1400" b="1" spc="5" dirty="0">
                          <a:effectLst/>
                          <a:latin typeface="Calibri"/>
                          <a:ea typeface="Calibri"/>
                          <a:cs typeface="Calibri"/>
                        </a:rPr>
                        <a:t>on</a:t>
                      </a:r>
                      <a:r>
                        <a:rPr lang="en-US" sz="1400" b="1" dirty="0">
                          <a:effectLst/>
                          <a:latin typeface="Calibri"/>
                          <a:ea typeface="Calibri"/>
                          <a:cs typeface="Calibri"/>
                        </a:rPr>
                        <a:t>o</a:t>
                      </a:r>
                      <a:r>
                        <a:rPr lang="en-US" sz="1400" b="1" spc="-5" dirty="0">
                          <a:effectLst/>
                          <a:latin typeface="Calibri"/>
                          <a:ea typeface="Calibri"/>
                          <a:cs typeface="Calibri"/>
                        </a:rPr>
                        <a:t>m</a:t>
                      </a:r>
                      <a:r>
                        <a:rPr lang="en-US" sz="1400" b="1" dirty="0">
                          <a:effectLst/>
                          <a:latin typeface="Calibri"/>
                          <a:ea typeface="Calibri"/>
                          <a:cs typeface="Calibri"/>
                        </a:rPr>
                        <a:t>ic</a:t>
                      </a:r>
                      <a:r>
                        <a:rPr lang="en-US" sz="1400" b="1" spc="-40" dirty="0">
                          <a:effectLst/>
                          <a:latin typeface="Calibri"/>
                          <a:ea typeface="Calibri"/>
                          <a:cs typeface="Calibri"/>
                        </a:rPr>
                        <a:t> </a:t>
                      </a:r>
                      <a:r>
                        <a:rPr lang="en-US" sz="1400" b="1" spc="5" dirty="0">
                          <a:effectLst/>
                          <a:latin typeface="Calibri"/>
                          <a:ea typeface="Calibri"/>
                          <a:cs typeface="Calibri"/>
                        </a:rPr>
                        <a:t>p</a:t>
                      </a:r>
                      <a:r>
                        <a:rPr lang="en-US" sz="1400" b="1" dirty="0">
                          <a:effectLst/>
                          <a:latin typeface="Calibri"/>
                          <a:ea typeface="Calibri"/>
                          <a:cs typeface="Calibri"/>
                        </a:rPr>
                        <a:t>r</a:t>
                      </a:r>
                      <a:r>
                        <a:rPr lang="en-US" sz="1400" b="1" spc="5" dirty="0">
                          <a:effectLst/>
                          <a:latin typeface="Calibri"/>
                          <a:ea typeface="Calibri"/>
                          <a:cs typeface="Calibri"/>
                        </a:rPr>
                        <a:t>ob</a:t>
                      </a:r>
                      <a:r>
                        <a:rPr lang="en-US" sz="1400" b="1" spc="10" dirty="0">
                          <a:effectLst/>
                          <a:latin typeface="Calibri"/>
                          <a:ea typeface="Calibri"/>
                          <a:cs typeface="Calibri"/>
                        </a:rPr>
                        <a:t>l</a:t>
                      </a:r>
                      <a:r>
                        <a:rPr lang="en-US" sz="1400" b="1" spc="-5" dirty="0">
                          <a:effectLst/>
                          <a:latin typeface="Calibri"/>
                          <a:ea typeface="Calibri"/>
                          <a:cs typeface="Calibri"/>
                        </a:rPr>
                        <a:t>e</a:t>
                      </a:r>
                      <a:r>
                        <a:rPr lang="en-US" sz="1400" b="1" spc="10" dirty="0">
                          <a:effectLst/>
                          <a:latin typeface="Calibri"/>
                          <a:ea typeface="Calibri"/>
                          <a:cs typeface="Calibri"/>
                        </a:rPr>
                        <a:t>m</a:t>
                      </a:r>
                      <a:r>
                        <a:rPr lang="en-US" sz="1400" b="1" dirty="0">
                          <a:effectLst/>
                          <a:latin typeface="Calibri"/>
                          <a:ea typeface="Calibri"/>
                          <a:cs typeface="Calibri"/>
                        </a:rPr>
                        <a:t>s</a:t>
                      </a:r>
                      <a:r>
                        <a:rPr lang="en-US" sz="1400" b="1" spc="-45" dirty="0">
                          <a:effectLst/>
                          <a:latin typeface="Calibri"/>
                          <a:ea typeface="Calibri"/>
                          <a:cs typeface="Calibri"/>
                        </a:rPr>
                        <a:t> </a:t>
                      </a:r>
                      <a:r>
                        <a:rPr lang="en-US" sz="1400" b="1" dirty="0">
                          <a:effectLst/>
                          <a:latin typeface="Calibri"/>
                          <a:ea typeface="Calibri"/>
                          <a:cs typeface="Calibri"/>
                        </a:rPr>
                        <a:t>(</a:t>
                      </a:r>
                      <a:r>
                        <a:rPr lang="en-US" sz="1400" b="1" spc="-5" dirty="0">
                          <a:effectLst/>
                          <a:latin typeface="Calibri"/>
                          <a:ea typeface="Calibri"/>
                          <a:cs typeface="Calibri"/>
                        </a:rPr>
                        <a:t>s</a:t>
                      </a:r>
                      <a:r>
                        <a:rPr lang="en-US" sz="1400" b="1" spc="5" dirty="0">
                          <a:effectLst/>
                          <a:latin typeface="Calibri"/>
                          <a:ea typeface="Calibri"/>
                          <a:cs typeface="Calibri"/>
                        </a:rPr>
                        <a:t>u</a:t>
                      </a:r>
                      <a:r>
                        <a:rPr lang="en-US" sz="1400" b="1" dirty="0">
                          <a:effectLst/>
                          <a:latin typeface="Calibri"/>
                          <a:ea typeface="Calibri"/>
                          <a:cs typeface="Calibri"/>
                        </a:rPr>
                        <a:t>ch</a:t>
                      </a:r>
                      <a:r>
                        <a:rPr lang="en-US" sz="1400" b="1" spc="-15" dirty="0">
                          <a:effectLst/>
                          <a:latin typeface="Calibri"/>
                          <a:ea typeface="Calibri"/>
                          <a:cs typeface="Calibri"/>
                        </a:rPr>
                        <a:t> </a:t>
                      </a:r>
                      <a:r>
                        <a:rPr lang="en-US" sz="1400" b="1" spc="15" dirty="0">
                          <a:effectLst/>
                          <a:latin typeface="Calibri"/>
                          <a:ea typeface="Calibri"/>
                          <a:cs typeface="Calibri"/>
                        </a:rPr>
                        <a:t>a</a:t>
                      </a:r>
                      <a:r>
                        <a:rPr lang="en-US" sz="1400" b="1" dirty="0">
                          <a:effectLst/>
                          <a:latin typeface="Calibri"/>
                          <a:ea typeface="Calibri"/>
                          <a:cs typeface="Calibri"/>
                        </a:rPr>
                        <a:t>s</a:t>
                      </a:r>
                      <a:r>
                        <a:rPr lang="en-US" sz="1400" b="1" spc="-15" dirty="0">
                          <a:effectLst/>
                          <a:latin typeface="Calibri"/>
                          <a:ea typeface="Calibri"/>
                          <a:cs typeface="Calibri"/>
                        </a:rPr>
                        <a:t> </a:t>
                      </a:r>
                      <a:r>
                        <a:rPr lang="en-US" sz="1400" b="1" spc="-5" dirty="0">
                          <a:effectLst/>
                          <a:latin typeface="Calibri"/>
                          <a:ea typeface="Calibri"/>
                          <a:cs typeface="Calibri"/>
                        </a:rPr>
                        <a:t>w</a:t>
                      </a:r>
                      <a:r>
                        <a:rPr lang="en-US" sz="1400" b="1" spc="5" dirty="0">
                          <a:effectLst/>
                          <a:latin typeface="Calibri"/>
                          <a:ea typeface="Calibri"/>
                          <a:cs typeface="Calibri"/>
                        </a:rPr>
                        <a:t>ha</a:t>
                      </a:r>
                      <a:r>
                        <a:rPr lang="en-US" sz="1400" b="1" dirty="0">
                          <a:effectLst/>
                          <a:latin typeface="Calibri"/>
                          <a:ea typeface="Calibri"/>
                          <a:cs typeface="Calibri"/>
                        </a:rPr>
                        <a:t>t</a:t>
                      </a:r>
                      <a:r>
                        <a:rPr lang="en-US" sz="1400" b="1" spc="-15" dirty="0">
                          <a:effectLst/>
                          <a:latin typeface="Calibri"/>
                          <a:ea typeface="Calibri"/>
                          <a:cs typeface="Calibri"/>
                        </a:rPr>
                        <a:t> </a:t>
                      </a:r>
                      <a:r>
                        <a:rPr lang="en-US" sz="1400" b="1" dirty="0">
                          <a:effectLst/>
                          <a:latin typeface="Calibri"/>
                          <a:ea typeface="Calibri"/>
                          <a:cs typeface="Calibri"/>
                        </a:rPr>
                        <a:t>is</a:t>
                      </a:r>
                      <a:r>
                        <a:rPr lang="en-US" sz="1400" b="1" spc="-10" dirty="0">
                          <a:effectLst/>
                          <a:latin typeface="Calibri"/>
                          <a:ea typeface="Calibri"/>
                          <a:cs typeface="Calibri"/>
                        </a:rPr>
                        <a:t> </a:t>
                      </a:r>
                      <a:r>
                        <a:rPr lang="en-US" sz="1400" b="1" dirty="0">
                          <a:effectLst/>
                          <a:latin typeface="Calibri"/>
                          <a:ea typeface="Calibri"/>
                          <a:cs typeface="Calibri"/>
                        </a:rPr>
                        <a:t>t</a:t>
                      </a:r>
                      <a:r>
                        <a:rPr lang="en-US" sz="1400" b="1" spc="5" dirty="0">
                          <a:effectLst/>
                          <a:latin typeface="Calibri"/>
                          <a:ea typeface="Calibri"/>
                          <a:cs typeface="Calibri"/>
                        </a:rPr>
                        <a:t>he b</a:t>
                      </a:r>
                      <a:r>
                        <a:rPr lang="en-US" sz="1400" b="1" spc="-5" dirty="0">
                          <a:effectLst/>
                          <a:latin typeface="Calibri"/>
                          <a:ea typeface="Calibri"/>
                          <a:cs typeface="Calibri"/>
                        </a:rPr>
                        <a:t>es</a:t>
                      </a:r>
                      <a:r>
                        <a:rPr lang="en-US" sz="1400" b="1" dirty="0">
                          <a:effectLst/>
                          <a:latin typeface="Calibri"/>
                          <a:ea typeface="Calibri"/>
                          <a:cs typeface="Calibri"/>
                        </a:rPr>
                        <a:t>t</a:t>
                      </a:r>
                      <a:r>
                        <a:rPr lang="en-US" sz="1400" b="1" spc="-15" dirty="0">
                          <a:effectLst/>
                          <a:latin typeface="Calibri"/>
                          <a:ea typeface="Calibri"/>
                          <a:cs typeface="Calibri"/>
                        </a:rPr>
                        <a:t> </a:t>
                      </a:r>
                      <a:r>
                        <a:rPr lang="en-US" sz="1400" b="1" spc="-5" dirty="0">
                          <a:effectLst/>
                          <a:latin typeface="Calibri"/>
                          <a:ea typeface="Calibri"/>
                          <a:cs typeface="Calibri"/>
                        </a:rPr>
                        <a:t>w</a:t>
                      </a:r>
                      <a:r>
                        <a:rPr lang="en-US" sz="1400" b="1" spc="5" dirty="0">
                          <a:effectLst/>
                          <a:latin typeface="Calibri"/>
                          <a:ea typeface="Calibri"/>
                          <a:cs typeface="Calibri"/>
                        </a:rPr>
                        <a:t>a</a:t>
                      </a:r>
                      <a:r>
                        <a:rPr lang="en-US" sz="1400" b="1" dirty="0">
                          <a:effectLst/>
                          <a:latin typeface="Calibri"/>
                          <a:ea typeface="Calibri"/>
                          <a:cs typeface="Calibri"/>
                        </a:rPr>
                        <a:t>y</a:t>
                      </a:r>
                      <a:r>
                        <a:rPr lang="en-US" sz="1400" b="1" spc="-10" dirty="0">
                          <a:effectLst/>
                          <a:latin typeface="Calibri"/>
                          <a:ea typeface="Calibri"/>
                          <a:cs typeface="Calibri"/>
                        </a:rPr>
                        <a:t> </a:t>
                      </a:r>
                      <a:r>
                        <a:rPr lang="en-US" sz="1400" b="1" spc="5" dirty="0">
                          <a:effectLst/>
                          <a:latin typeface="Calibri"/>
                          <a:ea typeface="Calibri"/>
                          <a:cs typeface="Calibri"/>
                        </a:rPr>
                        <a:t>t</a:t>
                      </a:r>
                      <a:r>
                        <a:rPr lang="en-US" sz="1400" b="1" dirty="0">
                          <a:effectLst/>
                          <a:latin typeface="Calibri"/>
                          <a:ea typeface="Calibri"/>
                          <a:cs typeface="Calibri"/>
                        </a:rPr>
                        <a:t>o</a:t>
                      </a:r>
                      <a:r>
                        <a:rPr lang="en-US" sz="1400" b="1" spc="-5" dirty="0">
                          <a:effectLst/>
                          <a:latin typeface="Calibri"/>
                          <a:ea typeface="Calibri"/>
                          <a:cs typeface="Calibri"/>
                        </a:rPr>
                        <a:t> e</a:t>
                      </a:r>
                      <a:r>
                        <a:rPr lang="en-US" sz="1400" b="1" spc="5" dirty="0">
                          <a:effectLst/>
                          <a:latin typeface="Calibri"/>
                          <a:ea typeface="Calibri"/>
                          <a:cs typeface="Calibri"/>
                        </a:rPr>
                        <a:t>nh</a:t>
                      </a:r>
                      <a:r>
                        <a:rPr lang="en-US" sz="1400" b="1" dirty="0">
                          <a:effectLst/>
                          <a:latin typeface="Calibri"/>
                          <a:ea typeface="Calibri"/>
                          <a:cs typeface="Calibri"/>
                        </a:rPr>
                        <a:t>a</a:t>
                      </a:r>
                      <a:r>
                        <a:rPr lang="en-US" sz="1400" b="1" spc="5" dirty="0">
                          <a:effectLst/>
                          <a:latin typeface="Calibri"/>
                          <a:ea typeface="Calibri"/>
                          <a:cs typeface="Calibri"/>
                        </a:rPr>
                        <a:t>n</a:t>
                      </a:r>
                      <a:r>
                        <a:rPr lang="en-US" sz="1400" b="1" dirty="0">
                          <a:effectLst/>
                          <a:latin typeface="Calibri"/>
                          <a:ea typeface="Calibri"/>
                          <a:cs typeface="Calibri"/>
                        </a:rPr>
                        <a:t>c</a:t>
                      </a:r>
                      <a:r>
                        <a:rPr lang="en-US" sz="1400" b="1" spc="-5" dirty="0">
                          <a:effectLst/>
                          <a:latin typeface="Calibri"/>
                          <a:ea typeface="Calibri"/>
                          <a:cs typeface="Calibri"/>
                        </a:rPr>
                        <a:t>e</a:t>
                      </a:r>
                      <a:r>
                        <a:rPr lang="en-US" sz="1400" b="1" spc="10" dirty="0">
                          <a:effectLst/>
                          <a:latin typeface="Calibri"/>
                          <a:ea typeface="Calibri"/>
                          <a:cs typeface="Calibri"/>
                        </a:rPr>
                        <a:t>/</a:t>
                      </a:r>
                      <a:r>
                        <a:rPr lang="en-US" sz="1400" b="1" spc="-5" dirty="0">
                          <a:effectLst/>
                          <a:latin typeface="Calibri"/>
                          <a:ea typeface="Calibri"/>
                          <a:cs typeface="Calibri"/>
                        </a:rPr>
                        <a:t>m</a:t>
                      </a:r>
                      <a:r>
                        <a:rPr lang="en-US" sz="1400" b="1" spc="5" dirty="0">
                          <a:effectLst/>
                          <a:latin typeface="Calibri"/>
                          <a:ea typeface="Calibri"/>
                          <a:cs typeface="Calibri"/>
                        </a:rPr>
                        <a:t>a</a:t>
                      </a:r>
                      <a:r>
                        <a:rPr lang="en-US" sz="1400" b="1" dirty="0">
                          <a:effectLst/>
                          <a:latin typeface="Calibri"/>
                          <a:ea typeface="Calibri"/>
                          <a:cs typeface="Calibri"/>
                        </a:rPr>
                        <a:t>i</a:t>
                      </a:r>
                      <a:r>
                        <a:rPr lang="en-US" sz="1400" b="1" spc="5" dirty="0">
                          <a:effectLst/>
                          <a:latin typeface="Calibri"/>
                          <a:ea typeface="Calibri"/>
                          <a:cs typeface="Calibri"/>
                        </a:rPr>
                        <a:t>n</a:t>
                      </a:r>
                      <a:r>
                        <a:rPr lang="en-US" sz="1400" b="1" dirty="0">
                          <a:effectLst/>
                          <a:latin typeface="Calibri"/>
                          <a:ea typeface="Calibri"/>
                          <a:cs typeface="Calibri"/>
                        </a:rPr>
                        <a:t>t</a:t>
                      </a:r>
                      <a:r>
                        <a:rPr lang="en-US" sz="1400" b="1" spc="5" dirty="0">
                          <a:effectLst/>
                          <a:latin typeface="Calibri"/>
                          <a:ea typeface="Calibri"/>
                          <a:cs typeface="Calibri"/>
                        </a:rPr>
                        <a:t>a</a:t>
                      </a:r>
                      <a:r>
                        <a:rPr lang="en-US" sz="1400" b="1" dirty="0">
                          <a:effectLst/>
                          <a:latin typeface="Calibri"/>
                          <a:ea typeface="Calibri"/>
                          <a:cs typeface="Calibri"/>
                        </a:rPr>
                        <a:t>in</a:t>
                      </a:r>
                      <a:r>
                        <a:rPr lang="en-US" sz="1400" b="1" spc="-70" dirty="0">
                          <a:effectLst/>
                          <a:latin typeface="Calibri"/>
                          <a:ea typeface="Calibri"/>
                          <a:cs typeface="Calibri"/>
                        </a:rPr>
                        <a:t> </a:t>
                      </a:r>
                      <a:r>
                        <a:rPr lang="en-US" sz="1400" b="1" spc="-5" dirty="0">
                          <a:effectLst/>
                          <a:latin typeface="Calibri"/>
                          <a:ea typeface="Calibri"/>
                          <a:cs typeface="Calibri"/>
                        </a:rPr>
                        <a:t>e</a:t>
                      </a:r>
                      <a:r>
                        <a:rPr lang="en-US" sz="1400" b="1" dirty="0">
                          <a:effectLst/>
                          <a:latin typeface="Calibri"/>
                          <a:ea typeface="Calibri"/>
                          <a:cs typeface="Calibri"/>
                        </a:rPr>
                        <a:t>c</a:t>
                      </a:r>
                      <a:r>
                        <a:rPr lang="en-US" sz="1400" b="1" spc="5" dirty="0">
                          <a:effectLst/>
                          <a:latin typeface="Calibri"/>
                          <a:ea typeface="Calibri"/>
                          <a:cs typeface="Calibri"/>
                        </a:rPr>
                        <a:t>ono</a:t>
                      </a:r>
                      <a:r>
                        <a:rPr lang="en-US" sz="1400" b="1" spc="-5" dirty="0">
                          <a:effectLst/>
                          <a:latin typeface="Calibri"/>
                          <a:ea typeface="Calibri"/>
                          <a:cs typeface="Calibri"/>
                        </a:rPr>
                        <a:t>m</a:t>
                      </a:r>
                      <a:r>
                        <a:rPr lang="en-US" sz="1400" b="1" dirty="0">
                          <a:effectLst/>
                          <a:latin typeface="Calibri"/>
                          <a:ea typeface="Calibri"/>
                          <a:cs typeface="Calibri"/>
                        </a:rPr>
                        <a:t>ic</a:t>
                      </a:r>
                      <a:r>
                        <a:rPr lang="en-US" sz="1400" b="1" spc="-40" dirty="0">
                          <a:effectLst/>
                          <a:latin typeface="Calibri"/>
                          <a:ea typeface="Calibri"/>
                          <a:cs typeface="Calibri"/>
                        </a:rPr>
                        <a:t> </a:t>
                      </a:r>
                      <a:r>
                        <a:rPr lang="en-US" sz="1400" b="1" spc="5" dirty="0">
                          <a:effectLst/>
                          <a:latin typeface="Calibri"/>
                          <a:ea typeface="Calibri"/>
                          <a:cs typeface="Calibri"/>
                        </a:rPr>
                        <a:t>d</a:t>
                      </a:r>
                      <a:r>
                        <a:rPr lang="en-US" sz="1400" b="1" spc="10" dirty="0">
                          <a:effectLst/>
                          <a:latin typeface="Calibri"/>
                          <a:ea typeface="Calibri"/>
                          <a:cs typeface="Calibri"/>
                        </a:rPr>
                        <a:t>e</a:t>
                      </a:r>
                      <a:r>
                        <a:rPr lang="en-US" sz="1400" b="1" spc="-5" dirty="0">
                          <a:effectLst/>
                          <a:latin typeface="Calibri"/>
                          <a:ea typeface="Calibri"/>
                          <a:cs typeface="Calibri"/>
                        </a:rPr>
                        <a:t>ve</a:t>
                      </a:r>
                      <a:r>
                        <a:rPr lang="en-US" sz="1400" b="1" dirty="0">
                          <a:effectLst/>
                          <a:latin typeface="Calibri"/>
                          <a:ea typeface="Calibri"/>
                          <a:cs typeface="Calibri"/>
                        </a:rPr>
                        <a:t>l</a:t>
                      </a:r>
                      <a:r>
                        <a:rPr lang="en-US" sz="1400" b="1" spc="5" dirty="0">
                          <a:effectLst/>
                          <a:latin typeface="Calibri"/>
                          <a:ea typeface="Calibri"/>
                          <a:cs typeface="Calibri"/>
                        </a:rPr>
                        <a:t>o</a:t>
                      </a:r>
                      <a:r>
                        <a:rPr lang="en-US" sz="1400" b="1" spc="15" dirty="0">
                          <a:effectLst/>
                          <a:latin typeface="Calibri"/>
                          <a:ea typeface="Calibri"/>
                          <a:cs typeface="Calibri"/>
                        </a:rPr>
                        <a:t>p</a:t>
                      </a:r>
                      <a:r>
                        <a:rPr lang="en-US" sz="1400" b="1" spc="-5" dirty="0">
                          <a:effectLst/>
                          <a:latin typeface="Calibri"/>
                          <a:ea typeface="Calibri"/>
                          <a:cs typeface="Calibri"/>
                        </a:rPr>
                        <a:t>me</a:t>
                      </a:r>
                      <a:r>
                        <a:rPr lang="en-US" sz="1400" b="1" spc="5" dirty="0">
                          <a:effectLst/>
                          <a:latin typeface="Calibri"/>
                          <a:ea typeface="Calibri"/>
                          <a:cs typeface="Calibri"/>
                        </a:rPr>
                        <a:t>n</a:t>
                      </a:r>
                      <a:r>
                        <a:rPr lang="en-US" sz="1400" b="1" dirty="0">
                          <a:effectLst/>
                          <a:latin typeface="Calibri"/>
                          <a:ea typeface="Calibri"/>
                          <a:cs typeface="Calibri"/>
                        </a:rPr>
                        <a:t>t)</a:t>
                      </a:r>
                      <a:endParaRPr lang="en-US" sz="1400" b="1"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3">
                <a:tc rowSpan="4">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Supporting </a:t>
                      </a:r>
                      <a:r>
                        <a:rPr lang="en-US" sz="1400" b="1" dirty="0" smtClean="0">
                          <a:solidFill>
                            <a:srgbClr val="000000"/>
                          </a:solidFill>
                          <a:effectLst/>
                          <a:latin typeface="Calibri"/>
                          <a:ea typeface="Times New Roman"/>
                          <a:cs typeface="Times New Roman"/>
                        </a:rPr>
                        <a:t>Generalizations</a:t>
                      </a:r>
                      <a:endParaRPr lang="en-US" sz="10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ts val="550"/>
                        </a:lnSpc>
                        <a:spcBef>
                          <a:spcPts val="15"/>
                        </a:spcBef>
                        <a:spcAft>
                          <a:spcPts val="0"/>
                        </a:spcAft>
                      </a:pPr>
                      <a:r>
                        <a:rPr lang="en-US" sz="1400" dirty="0">
                          <a:effectLst/>
                          <a:latin typeface="Calibri"/>
                          <a:ea typeface="Calibri"/>
                          <a:cs typeface="Times New Roman"/>
                        </a:rPr>
                        <a:t> </a:t>
                      </a:r>
                    </a:p>
                    <a:p>
                      <a:pPr marL="0" marR="0">
                        <a:lnSpc>
                          <a:spcPct val="115000"/>
                        </a:lnSpc>
                        <a:spcBef>
                          <a:spcPts val="0"/>
                        </a:spcBef>
                        <a:spcAft>
                          <a:spcPts val="0"/>
                        </a:spcAft>
                      </a:pPr>
                      <a:r>
                        <a:rPr lang="en-US" sz="1400" spc="-5" dirty="0">
                          <a:effectLst/>
                          <a:latin typeface="Calibri"/>
                          <a:ea typeface="Calibri"/>
                          <a:cs typeface="Calibri"/>
                        </a:rPr>
                        <a:t>Ge</a:t>
                      </a:r>
                      <a:r>
                        <a:rPr lang="en-US" sz="1400" spc="5" dirty="0">
                          <a:effectLst/>
                          <a:latin typeface="Calibri"/>
                          <a:ea typeface="Calibri"/>
                          <a:cs typeface="Calibri"/>
                        </a:rPr>
                        <a:t>o</a:t>
                      </a:r>
                      <a:r>
                        <a:rPr lang="en-US" sz="1400" dirty="0">
                          <a:effectLst/>
                          <a:latin typeface="Calibri"/>
                          <a:ea typeface="Calibri"/>
                          <a:cs typeface="Calibri"/>
                        </a:rPr>
                        <a:t>gr</a:t>
                      </a:r>
                      <a:r>
                        <a:rPr lang="en-US" sz="1400" spc="5" dirty="0">
                          <a:effectLst/>
                          <a:latin typeface="Calibri"/>
                          <a:ea typeface="Calibri"/>
                          <a:cs typeface="Calibri"/>
                        </a:rPr>
                        <a:t>aph</a:t>
                      </a:r>
                      <a:r>
                        <a:rPr lang="en-US" sz="1400" dirty="0">
                          <a:effectLst/>
                          <a:latin typeface="Calibri"/>
                          <a:ea typeface="Calibri"/>
                          <a:cs typeface="Calibri"/>
                        </a:rPr>
                        <a:t>ic</a:t>
                      </a:r>
                      <a:r>
                        <a:rPr lang="en-US" sz="1400" spc="-45" dirty="0">
                          <a:effectLst/>
                          <a:latin typeface="Calibri"/>
                          <a:ea typeface="Calibri"/>
                          <a:cs typeface="Calibri"/>
                        </a:rPr>
                        <a:t> </a:t>
                      </a:r>
                      <a:r>
                        <a:rPr lang="en-US" sz="1400" spc="5" dirty="0">
                          <a:effectLst/>
                          <a:latin typeface="Calibri"/>
                          <a:ea typeface="Calibri"/>
                          <a:cs typeface="Calibri"/>
                        </a:rPr>
                        <a:t>p</a:t>
                      </a:r>
                      <a:r>
                        <a:rPr lang="en-US" sz="1400" dirty="0">
                          <a:effectLst/>
                          <a:latin typeface="Calibri"/>
                          <a:ea typeface="Calibri"/>
                          <a:cs typeface="Calibri"/>
                        </a:rPr>
                        <a:t>r</a:t>
                      </a:r>
                      <a:r>
                        <a:rPr lang="en-US" sz="1400" spc="5" dirty="0">
                          <a:effectLst/>
                          <a:latin typeface="Calibri"/>
                          <a:ea typeface="Calibri"/>
                          <a:cs typeface="Calibri"/>
                        </a:rPr>
                        <a:t>ob</a:t>
                      </a:r>
                      <a:r>
                        <a:rPr lang="en-US" sz="1400" dirty="0">
                          <a:effectLst/>
                          <a:latin typeface="Calibri"/>
                          <a:ea typeface="Calibri"/>
                          <a:cs typeface="Calibri"/>
                        </a:rPr>
                        <a:t>l</a:t>
                      </a:r>
                      <a:r>
                        <a:rPr lang="en-US" sz="1400" spc="10" dirty="0">
                          <a:effectLst/>
                          <a:latin typeface="Calibri"/>
                          <a:ea typeface="Calibri"/>
                          <a:cs typeface="Calibri"/>
                        </a:rPr>
                        <a:t>e</a:t>
                      </a:r>
                      <a:r>
                        <a:rPr lang="en-US" sz="1400" spc="-5" dirty="0">
                          <a:effectLst/>
                          <a:latin typeface="Calibri"/>
                          <a:ea typeface="Calibri"/>
                          <a:cs typeface="Calibri"/>
                        </a:rPr>
                        <a:t>m</a:t>
                      </a:r>
                      <a:r>
                        <a:rPr lang="en-US" sz="1400" dirty="0">
                          <a:effectLst/>
                          <a:latin typeface="Calibri"/>
                          <a:ea typeface="Calibri"/>
                          <a:cs typeface="Calibri"/>
                        </a:rPr>
                        <a:t>s</a:t>
                      </a:r>
                      <a:r>
                        <a:rPr lang="en-US" sz="1400" spc="-45" dirty="0">
                          <a:effectLst/>
                          <a:latin typeface="Calibri"/>
                          <a:ea typeface="Calibri"/>
                          <a:cs typeface="Calibri"/>
                        </a:rPr>
                        <a:t> </a:t>
                      </a:r>
                      <a:r>
                        <a:rPr lang="en-US" sz="1400" spc="10" dirty="0">
                          <a:effectLst/>
                          <a:latin typeface="Calibri"/>
                          <a:ea typeface="Calibri"/>
                          <a:cs typeface="Calibri"/>
                        </a:rPr>
                        <a:t>(</a:t>
                      </a:r>
                      <a:r>
                        <a:rPr lang="en-US" sz="1400" spc="-5" dirty="0">
                          <a:effectLst/>
                          <a:latin typeface="Calibri"/>
                          <a:ea typeface="Calibri"/>
                          <a:cs typeface="Calibri"/>
                        </a:rPr>
                        <a:t>s</a:t>
                      </a:r>
                      <a:r>
                        <a:rPr lang="en-US" sz="1400" spc="5" dirty="0">
                          <a:effectLst/>
                          <a:latin typeface="Calibri"/>
                          <a:ea typeface="Calibri"/>
                          <a:cs typeface="Calibri"/>
                        </a:rPr>
                        <a:t>u</a:t>
                      </a:r>
                      <a:r>
                        <a:rPr lang="en-US" sz="1400" dirty="0">
                          <a:effectLst/>
                          <a:latin typeface="Calibri"/>
                          <a:ea typeface="Calibri"/>
                          <a:cs typeface="Calibri"/>
                        </a:rPr>
                        <a:t>ch</a:t>
                      </a:r>
                      <a:r>
                        <a:rPr lang="en-US" sz="1400" spc="-15" dirty="0">
                          <a:effectLst/>
                          <a:latin typeface="Calibri"/>
                          <a:ea typeface="Calibri"/>
                          <a:cs typeface="Calibri"/>
                        </a:rPr>
                        <a:t> </a:t>
                      </a:r>
                      <a:r>
                        <a:rPr lang="en-US" sz="1400" spc="5" dirty="0">
                          <a:effectLst/>
                          <a:latin typeface="Calibri"/>
                          <a:ea typeface="Calibri"/>
                          <a:cs typeface="Calibri"/>
                        </a:rPr>
                        <a:t>a</a:t>
                      </a:r>
                      <a:r>
                        <a:rPr lang="en-US" sz="1400" dirty="0">
                          <a:effectLst/>
                          <a:latin typeface="Calibri"/>
                          <a:ea typeface="Calibri"/>
                          <a:cs typeface="Calibri"/>
                        </a:rPr>
                        <a:t>s </a:t>
                      </a:r>
                      <a:r>
                        <a:rPr lang="en-US" sz="1400" spc="-5" dirty="0">
                          <a:effectLst/>
                          <a:latin typeface="Calibri"/>
                          <a:ea typeface="Calibri"/>
                          <a:cs typeface="Calibri"/>
                        </a:rPr>
                        <a:t>w</a:t>
                      </a:r>
                      <a:r>
                        <a:rPr lang="en-US" sz="1400" spc="5" dirty="0">
                          <a:effectLst/>
                          <a:latin typeface="Calibri"/>
                          <a:ea typeface="Calibri"/>
                          <a:cs typeface="Calibri"/>
                        </a:rPr>
                        <a:t>h</a:t>
                      </a:r>
                      <a:r>
                        <a:rPr lang="en-US" sz="1400" spc="-5" dirty="0">
                          <a:effectLst/>
                          <a:latin typeface="Calibri"/>
                          <a:ea typeface="Calibri"/>
                          <a:cs typeface="Calibri"/>
                        </a:rPr>
                        <a:t>e</a:t>
                      </a:r>
                      <a:r>
                        <a:rPr lang="en-US" sz="1400" dirty="0">
                          <a:effectLst/>
                          <a:latin typeface="Calibri"/>
                          <a:ea typeface="Calibri"/>
                          <a:cs typeface="Calibri"/>
                        </a:rPr>
                        <a:t>re</a:t>
                      </a:r>
                      <a:r>
                        <a:rPr lang="en-US" sz="1400" spc="-25" dirty="0">
                          <a:effectLst/>
                          <a:latin typeface="Calibri"/>
                          <a:ea typeface="Calibri"/>
                          <a:cs typeface="Calibri"/>
                        </a:rPr>
                        <a:t> </a:t>
                      </a:r>
                      <a:r>
                        <a:rPr lang="en-US" sz="1400" dirty="0">
                          <a:effectLst/>
                          <a:latin typeface="Calibri"/>
                          <a:ea typeface="Calibri"/>
                          <a:cs typeface="Calibri"/>
                        </a:rPr>
                        <a:t>to</a:t>
                      </a:r>
                      <a:r>
                        <a:rPr lang="en-US" sz="1400" spc="-5" dirty="0">
                          <a:effectLst/>
                          <a:latin typeface="Calibri"/>
                          <a:ea typeface="Calibri"/>
                          <a:cs typeface="Calibri"/>
                        </a:rPr>
                        <a:t> </a:t>
                      </a:r>
                      <a:r>
                        <a:rPr lang="en-US" sz="1400" spc="5" dirty="0">
                          <a:effectLst/>
                          <a:latin typeface="Calibri"/>
                          <a:ea typeface="Calibri"/>
                          <a:cs typeface="Calibri"/>
                        </a:rPr>
                        <a:t>bu</a:t>
                      </a:r>
                      <a:r>
                        <a:rPr lang="en-US" sz="1400" dirty="0">
                          <a:effectLst/>
                          <a:latin typeface="Calibri"/>
                          <a:ea typeface="Calibri"/>
                          <a:cs typeface="Calibri"/>
                        </a:rPr>
                        <a:t>ild</a:t>
                      </a:r>
                      <a:r>
                        <a:rPr lang="en-US" sz="1400" spc="-15" dirty="0">
                          <a:effectLst/>
                          <a:latin typeface="Calibri"/>
                          <a:ea typeface="Calibri"/>
                          <a:cs typeface="Calibri"/>
                        </a:rPr>
                        <a:t> </a:t>
                      </a:r>
                      <a:r>
                        <a:rPr lang="en-US" sz="1400" dirty="0">
                          <a:effectLst/>
                          <a:latin typeface="Calibri"/>
                          <a:ea typeface="Calibri"/>
                          <a:cs typeface="Calibri"/>
                        </a:rPr>
                        <a:t>a </a:t>
                      </a:r>
                      <a:r>
                        <a:rPr lang="en-US" sz="1400" spc="5" dirty="0">
                          <a:effectLst/>
                          <a:latin typeface="Calibri"/>
                          <a:ea typeface="Calibri"/>
                          <a:cs typeface="Calibri"/>
                        </a:rPr>
                        <a:t>h</a:t>
                      </a:r>
                      <a:r>
                        <a:rPr lang="en-US" sz="1400" dirty="0">
                          <a:effectLst/>
                          <a:latin typeface="Calibri"/>
                          <a:ea typeface="Calibri"/>
                          <a:cs typeface="Calibri"/>
                        </a:rPr>
                        <a:t>ig</a:t>
                      </a:r>
                      <a:r>
                        <a:rPr lang="en-US" sz="1400" spc="5" dirty="0">
                          <a:effectLst/>
                          <a:latin typeface="Calibri"/>
                          <a:ea typeface="Calibri"/>
                          <a:cs typeface="Calibri"/>
                        </a:rPr>
                        <a:t>h</a:t>
                      </a:r>
                      <a:r>
                        <a:rPr lang="en-US" sz="1400" spc="-5" dirty="0">
                          <a:effectLst/>
                          <a:latin typeface="Calibri"/>
                          <a:ea typeface="Calibri"/>
                          <a:cs typeface="Calibri"/>
                        </a:rPr>
                        <a:t>w</a:t>
                      </a:r>
                      <a:r>
                        <a:rPr lang="en-US" sz="1400" spc="5" dirty="0">
                          <a:effectLst/>
                          <a:latin typeface="Calibri"/>
                          <a:ea typeface="Calibri"/>
                          <a:cs typeface="Calibri"/>
                        </a:rPr>
                        <a:t>ay) </a:t>
                      </a:r>
                      <a:r>
                        <a:rPr lang="en-US" sz="1400" dirty="0">
                          <a:effectLst/>
                          <a:latin typeface="Calibri"/>
                          <a:ea typeface="Calibri"/>
                          <a:cs typeface="Calibri"/>
                        </a:rPr>
                        <a:t>c</a:t>
                      </a:r>
                      <a:r>
                        <a:rPr lang="en-US" sz="1400" spc="5" dirty="0">
                          <a:effectLst/>
                          <a:latin typeface="Calibri"/>
                          <a:ea typeface="Calibri"/>
                          <a:cs typeface="Calibri"/>
                        </a:rPr>
                        <a:t>a</a:t>
                      </a:r>
                      <a:r>
                        <a:rPr lang="en-US" sz="1400" dirty="0">
                          <a:effectLst/>
                          <a:latin typeface="Calibri"/>
                          <a:ea typeface="Calibri"/>
                          <a:cs typeface="Calibri"/>
                        </a:rPr>
                        <a:t>n</a:t>
                      </a:r>
                      <a:r>
                        <a:rPr lang="en-US" sz="1400" spc="-10" dirty="0">
                          <a:effectLst/>
                          <a:latin typeface="Calibri"/>
                          <a:ea typeface="Calibri"/>
                          <a:cs typeface="Calibri"/>
                        </a:rPr>
                        <a:t> </a:t>
                      </a:r>
                      <a:r>
                        <a:rPr lang="en-US" sz="1400" spc="5" dirty="0">
                          <a:effectLst/>
                          <a:latin typeface="Calibri"/>
                          <a:ea typeface="Calibri"/>
                          <a:cs typeface="Calibri"/>
                        </a:rPr>
                        <a:t>b</a:t>
                      </a:r>
                      <a:r>
                        <a:rPr lang="en-US" sz="1400" dirty="0">
                          <a:effectLst/>
                          <a:latin typeface="Calibri"/>
                          <a:ea typeface="Calibri"/>
                          <a:cs typeface="Calibri"/>
                        </a:rPr>
                        <a:t>e</a:t>
                      </a:r>
                      <a:r>
                        <a:rPr lang="en-US" sz="1400" spc="-10" dirty="0">
                          <a:effectLst/>
                          <a:latin typeface="Calibri"/>
                          <a:ea typeface="Calibri"/>
                          <a:cs typeface="Calibri"/>
                        </a:rPr>
                        <a:t> </a:t>
                      </a:r>
                      <a:r>
                        <a:rPr lang="en-US" sz="1400" spc="5" dirty="0">
                          <a:effectLst/>
                          <a:latin typeface="Calibri"/>
                          <a:ea typeface="Calibri"/>
                          <a:cs typeface="Calibri"/>
                        </a:rPr>
                        <a:t>add</a:t>
                      </a:r>
                      <a:r>
                        <a:rPr lang="en-US" sz="1400" dirty="0">
                          <a:effectLst/>
                          <a:latin typeface="Calibri"/>
                          <a:ea typeface="Calibri"/>
                          <a:cs typeface="Calibri"/>
                        </a:rPr>
                        <a:t>r</a:t>
                      </a:r>
                      <a:r>
                        <a:rPr lang="en-US" sz="1400" spc="-5" dirty="0">
                          <a:effectLst/>
                          <a:latin typeface="Calibri"/>
                          <a:ea typeface="Calibri"/>
                          <a:cs typeface="Calibri"/>
                        </a:rPr>
                        <a:t>es</a:t>
                      </a:r>
                      <a:r>
                        <a:rPr lang="en-US" sz="1400" spc="5" dirty="0">
                          <a:effectLst/>
                          <a:latin typeface="Calibri"/>
                          <a:ea typeface="Calibri"/>
                          <a:cs typeface="Calibri"/>
                        </a:rPr>
                        <a:t>s</a:t>
                      </a:r>
                      <a:r>
                        <a:rPr lang="en-US" sz="1400" spc="-5" dirty="0">
                          <a:effectLst/>
                          <a:latin typeface="Calibri"/>
                          <a:ea typeface="Calibri"/>
                          <a:cs typeface="Calibri"/>
                        </a:rPr>
                        <a:t>e</a:t>
                      </a:r>
                      <a:r>
                        <a:rPr lang="en-US" sz="1400" dirty="0">
                          <a:effectLst/>
                          <a:latin typeface="Calibri"/>
                          <a:ea typeface="Calibri"/>
                          <a:cs typeface="Calibri"/>
                        </a:rPr>
                        <a:t>d</a:t>
                      </a:r>
                      <a:r>
                        <a:rPr lang="en-US" sz="1400" spc="-35" dirty="0">
                          <a:effectLst/>
                          <a:latin typeface="Calibri"/>
                          <a:ea typeface="Calibri"/>
                          <a:cs typeface="Calibri"/>
                        </a:rPr>
                        <a:t> </a:t>
                      </a:r>
                      <a:r>
                        <a:rPr lang="en-US" sz="1400" spc="-5" dirty="0">
                          <a:effectLst/>
                          <a:latin typeface="Calibri"/>
                          <a:ea typeface="Calibri"/>
                          <a:cs typeface="Calibri"/>
                        </a:rPr>
                        <a:t>w</a:t>
                      </a:r>
                      <a:r>
                        <a:rPr lang="en-US" sz="1400" spc="5" dirty="0">
                          <a:effectLst/>
                          <a:latin typeface="Calibri"/>
                          <a:ea typeface="Calibri"/>
                          <a:cs typeface="Calibri"/>
                        </a:rPr>
                        <a:t>h</a:t>
                      </a:r>
                      <a:r>
                        <a:rPr lang="en-US" sz="1400" spc="-5" dirty="0">
                          <a:effectLst/>
                          <a:latin typeface="Calibri"/>
                          <a:ea typeface="Calibri"/>
                          <a:cs typeface="Calibri"/>
                        </a:rPr>
                        <a:t>e</a:t>
                      </a:r>
                      <a:r>
                        <a:rPr lang="en-US" sz="1400" dirty="0">
                          <a:effectLst/>
                          <a:latin typeface="Calibri"/>
                          <a:ea typeface="Calibri"/>
                          <a:cs typeface="Calibri"/>
                        </a:rPr>
                        <a:t>n</a:t>
                      </a:r>
                      <a:r>
                        <a:rPr lang="en-US" sz="1400" spc="-20" dirty="0">
                          <a:effectLst/>
                          <a:latin typeface="Calibri"/>
                          <a:ea typeface="Calibri"/>
                          <a:cs typeface="Calibri"/>
                        </a:rPr>
                        <a:t> </a:t>
                      </a:r>
                      <a:r>
                        <a:rPr lang="en-US" sz="1400" dirty="0">
                          <a:effectLst/>
                          <a:latin typeface="Calibri"/>
                          <a:ea typeface="Calibri"/>
                          <a:cs typeface="Calibri"/>
                        </a:rPr>
                        <a:t>c</a:t>
                      </a:r>
                      <a:r>
                        <a:rPr lang="en-US" sz="1400" spc="5" dirty="0">
                          <a:effectLst/>
                          <a:latin typeface="Calibri"/>
                          <a:ea typeface="Calibri"/>
                          <a:cs typeface="Calibri"/>
                        </a:rPr>
                        <a:t>o</a:t>
                      </a:r>
                      <a:r>
                        <a:rPr lang="en-US" sz="1400" spc="10" dirty="0">
                          <a:effectLst/>
                          <a:latin typeface="Calibri"/>
                          <a:ea typeface="Calibri"/>
                          <a:cs typeface="Calibri"/>
                        </a:rPr>
                        <a:t>m</a:t>
                      </a:r>
                      <a:r>
                        <a:rPr lang="en-US" sz="1400" spc="-5" dirty="0">
                          <a:effectLst/>
                          <a:latin typeface="Calibri"/>
                          <a:ea typeface="Calibri"/>
                          <a:cs typeface="Calibri"/>
                        </a:rPr>
                        <a:t>m</a:t>
                      </a:r>
                      <a:r>
                        <a:rPr lang="en-US" sz="1400" spc="5" dirty="0">
                          <a:effectLst/>
                          <a:latin typeface="Calibri"/>
                          <a:ea typeface="Calibri"/>
                          <a:cs typeface="Calibri"/>
                        </a:rPr>
                        <a:t>un</a:t>
                      </a:r>
                      <a:r>
                        <a:rPr lang="en-US" sz="1400" dirty="0">
                          <a:effectLst/>
                          <a:latin typeface="Calibri"/>
                          <a:ea typeface="Calibri"/>
                          <a:cs typeface="Calibri"/>
                        </a:rPr>
                        <a:t>ity</a:t>
                      </a:r>
                      <a:r>
                        <a:rPr lang="en-US" sz="1400" spc="-40" dirty="0">
                          <a:effectLst/>
                          <a:latin typeface="Calibri"/>
                          <a:ea typeface="Calibri"/>
                          <a:cs typeface="Calibri"/>
                        </a:rPr>
                        <a:t> </a:t>
                      </a:r>
                      <a:r>
                        <a:rPr lang="en-US" sz="1400" spc="-5" dirty="0">
                          <a:effectLst/>
                          <a:latin typeface="Calibri"/>
                          <a:ea typeface="Calibri"/>
                          <a:cs typeface="Calibri"/>
                        </a:rPr>
                        <a:t>mem</a:t>
                      </a:r>
                      <a:r>
                        <a:rPr lang="en-US" sz="1400" spc="15" dirty="0">
                          <a:effectLst/>
                          <a:latin typeface="Calibri"/>
                          <a:ea typeface="Calibri"/>
                          <a:cs typeface="Calibri"/>
                        </a:rPr>
                        <a:t>b</a:t>
                      </a:r>
                      <a:r>
                        <a:rPr lang="en-US" sz="1400" spc="-5" dirty="0">
                          <a:effectLst/>
                          <a:latin typeface="Calibri"/>
                          <a:ea typeface="Calibri"/>
                          <a:cs typeface="Calibri"/>
                        </a:rPr>
                        <a:t>e</a:t>
                      </a:r>
                      <a:r>
                        <a:rPr lang="en-US" sz="1400" dirty="0">
                          <a:effectLst/>
                          <a:latin typeface="Calibri"/>
                          <a:ea typeface="Calibri"/>
                          <a:cs typeface="Calibri"/>
                        </a:rPr>
                        <a:t>rs</a:t>
                      </a:r>
                      <a:r>
                        <a:rPr lang="en-US" sz="1400" spc="-30" dirty="0">
                          <a:effectLst/>
                          <a:latin typeface="Calibri"/>
                          <a:ea typeface="Calibri"/>
                          <a:cs typeface="Calibri"/>
                        </a:rPr>
                        <a:t> </a:t>
                      </a:r>
                      <a:r>
                        <a:rPr lang="en-US" sz="1400" spc="-5" dirty="0">
                          <a:effectLst/>
                          <a:latin typeface="Calibri"/>
                          <a:ea typeface="Calibri"/>
                          <a:cs typeface="Calibri"/>
                        </a:rPr>
                        <a:t>s</a:t>
                      </a:r>
                      <a:r>
                        <a:rPr lang="en-US" sz="1400" spc="10" dirty="0">
                          <a:effectLst/>
                          <a:latin typeface="Calibri"/>
                          <a:ea typeface="Calibri"/>
                          <a:cs typeface="Calibri"/>
                        </a:rPr>
                        <a:t>e</a:t>
                      </a:r>
                      <a:r>
                        <a:rPr lang="en-US" sz="1400" spc="-5" dirty="0">
                          <a:effectLst/>
                          <a:latin typeface="Calibri"/>
                          <a:ea typeface="Calibri"/>
                          <a:cs typeface="Calibri"/>
                        </a:rPr>
                        <a:t>e</a:t>
                      </a:r>
                      <a:r>
                        <a:rPr lang="en-US" sz="1400" dirty="0">
                          <a:effectLst/>
                          <a:latin typeface="Calibri"/>
                          <a:ea typeface="Calibri"/>
                          <a:cs typeface="Calibri"/>
                        </a:rPr>
                        <a:t>k</a:t>
                      </a:r>
                      <a:r>
                        <a:rPr lang="en-US" sz="1400" spc="-15" dirty="0">
                          <a:effectLst/>
                          <a:latin typeface="Calibri"/>
                          <a:ea typeface="Calibri"/>
                          <a:cs typeface="Calibri"/>
                        </a:rPr>
                        <a:t> </a:t>
                      </a:r>
                      <a:r>
                        <a:rPr lang="en-US" sz="1400" dirty="0">
                          <a:effectLst/>
                          <a:latin typeface="Calibri"/>
                          <a:ea typeface="Calibri"/>
                          <a:cs typeface="Calibri"/>
                        </a:rPr>
                        <a:t>to </a:t>
                      </a:r>
                      <a:r>
                        <a:rPr lang="en-US" sz="1400" spc="-5" dirty="0">
                          <a:effectLst/>
                          <a:latin typeface="Calibri"/>
                          <a:ea typeface="Calibri"/>
                          <a:cs typeface="Calibri"/>
                        </a:rPr>
                        <a:t>v</a:t>
                      </a:r>
                      <a:r>
                        <a:rPr lang="en-US" sz="1400" spc="5" dirty="0">
                          <a:effectLst/>
                          <a:latin typeface="Calibri"/>
                          <a:ea typeface="Calibri"/>
                          <a:cs typeface="Calibri"/>
                        </a:rPr>
                        <a:t>a</a:t>
                      </a:r>
                      <a:r>
                        <a:rPr lang="en-US" sz="1400" dirty="0">
                          <a:effectLst/>
                          <a:latin typeface="Calibri"/>
                          <a:ea typeface="Calibri"/>
                          <a:cs typeface="Calibri"/>
                        </a:rPr>
                        <a:t>l</a:t>
                      </a:r>
                      <a:r>
                        <a:rPr lang="en-US" sz="1400" spc="5" dirty="0">
                          <a:effectLst/>
                          <a:latin typeface="Calibri"/>
                          <a:ea typeface="Calibri"/>
                          <a:cs typeface="Calibri"/>
                        </a:rPr>
                        <a:t>u</a:t>
                      </a:r>
                      <a:r>
                        <a:rPr lang="en-US" sz="1400" dirty="0">
                          <a:effectLst/>
                          <a:latin typeface="Calibri"/>
                          <a:ea typeface="Calibri"/>
                          <a:cs typeface="Calibri"/>
                        </a:rPr>
                        <a:t>e</a:t>
                      </a:r>
                      <a:r>
                        <a:rPr lang="en-US" sz="1400" spc="-20" dirty="0">
                          <a:effectLst/>
                          <a:latin typeface="Calibri"/>
                          <a:ea typeface="Calibri"/>
                          <a:cs typeface="Calibri"/>
                        </a:rPr>
                        <a:t> </a:t>
                      </a:r>
                      <a:r>
                        <a:rPr lang="en-US" sz="1400" dirty="0">
                          <a:effectLst/>
                          <a:latin typeface="Calibri"/>
                          <a:ea typeface="Calibri"/>
                          <a:cs typeface="Calibri"/>
                        </a:rPr>
                        <a:t>t</a:t>
                      </a:r>
                      <a:r>
                        <a:rPr lang="en-US" sz="1400" spc="5" dirty="0">
                          <a:effectLst/>
                          <a:latin typeface="Calibri"/>
                          <a:ea typeface="Calibri"/>
                          <a:cs typeface="Calibri"/>
                        </a:rPr>
                        <a:t>h</a:t>
                      </a:r>
                      <a:r>
                        <a:rPr lang="en-US" sz="1400" dirty="0">
                          <a:effectLst/>
                          <a:latin typeface="Calibri"/>
                          <a:ea typeface="Calibri"/>
                          <a:cs typeface="Calibri"/>
                        </a:rPr>
                        <a:t>e</a:t>
                      </a:r>
                      <a:r>
                        <a:rPr lang="en-US" sz="1400" spc="-15" dirty="0">
                          <a:effectLst/>
                          <a:latin typeface="Calibri"/>
                          <a:ea typeface="Calibri"/>
                          <a:cs typeface="Calibri"/>
                        </a:rPr>
                        <a:t> </a:t>
                      </a:r>
                      <a:r>
                        <a:rPr lang="en-US" sz="1400" dirty="0">
                          <a:effectLst/>
                          <a:latin typeface="Calibri"/>
                          <a:ea typeface="Calibri"/>
                          <a:cs typeface="Calibri"/>
                        </a:rPr>
                        <a:t>rig</a:t>
                      </a:r>
                      <a:r>
                        <a:rPr lang="en-US" sz="1400" spc="5" dirty="0">
                          <a:effectLst/>
                          <a:latin typeface="Calibri"/>
                          <a:ea typeface="Calibri"/>
                          <a:cs typeface="Calibri"/>
                        </a:rPr>
                        <a:t>h</a:t>
                      </a:r>
                      <a:r>
                        <a:rPr lang="en-US" sz="1400" dirty="0">
                          <a:effectLst/>
                          <a:latin typeface="Calibri"/>
                          <a:ea typeface="Calibri"/>
                          <a:cs typeface="Calibri"/>
                        </a:rPr>
                        <a:t>ts</a:t>
                      </a:r>
                      <a:r>
                        <a:rPr lang="en-US" sz="1400" spc="-30" dirty="0">
                          <a:effectLst/>
                          <a:latin typeface="Calibri"/>
                          <a:ea typeface="Calibri"/>
                          <a:cs typeface="Calibri"/>
                        </a:rPr>
                        <a:t> </a:t>
                      </a:r>
                      <a:r>
                        <a:rPr lang="en-US" sz="1400" spc="5" dirty="0">
                          <a:effectLst/>
                          <a:latin typeface="Calibri"/>
                          <a:ea typeface="Calibri"/>
                          <a:cs typeface="Calibri"/>
                        </a:rPr>
                        <a:t>an</a:t>
                      </a:r>
                      <a:r>
                        <a:rPr lang="en-US" sz="1400" dirty="0">
                          <a:effectLst/>
                          <a:latin typeface="Calibri"/>
                          <a:ea typeface="Calibri"/>
                          <a:cs typeface="Calibri"/>
                        </a:rPr>
                        <a:t>d</a:t>
                      </a:r>
                      <a:r>
                        <a:rPr lang="en-US" sz="1400" spc="-10" dirty="0">
                          <a:effectLst/>
                          <a:latin typeface="Calibri"/>
                          <a:ea typeface="Calibri"/>
                          <a:cs typeface="Calibri"/>
                        </a:rPr>
                        <a:t> </a:t>
                      </a:r>
                      <a:r>
                        <a:rPr lang="en-US" sz="1400" dirty="0">
                          <a:effectLst/>
                          <a:latin typeface="Calibri"/>
                          <a:ea typeface="Calibri"/>
                          <a:cs typeface="Calibri"/>
                        </a:rPr>
                        <a:t>r</a:t>
                      </a:r>
                      <a:r>
                        <a:rPr lang="en-US" sz="1400" spc="10" dirty="0">
                          <a:effectLst/>
                          <a:latin typeface="Calibri"/>
                          <a:ea typeface="Calibri"/>
                          <a:cs typeface="Calibri"/>
                        </a:rPr>
                        <a:t>e</a:t>
                      </a:r>
                      <a:r>
                        <a:rPr lang="en-US" sz="1400" spc="-5" dirty="0">
                          <a:effectLst/>
                          <a:latin typeface="Calibri"/>
                          <a:ea typeface="Calibri"/>
                          <a:cs typeface="Calibri"/>
                        </a:rPr>
                        <a:t>s</a:t>
                      </a:r>
                      <a:r>
                        <a:rPr lang="en-US" sz="1400" spc="5" dirty="0">
                          <a:effectLst/>
                          <a:latin typeface="Calibri"/>
                          <a:ea typeface="Calibri"/>
                          <a:cs typeface="Calibri"/>
                        </a:rPr>
                        <a:t>p</a:t>
                      </a:r>
                      <a:r>
                        <a:rPr lang="en-US" sz="1400" dirty="0">
                          <a:effectLst/>
                          <a:latin typeface="Calibri"/>
                          <a:ea typeface="Calibri"/>
                          <a:cs typeface="Calibri"/>
                        </a:rPr>
                        <a:t>o</a:t>
                      </a:r>
                      <a:r>
                        <a:rPr lang="en-US" sz="1400" spc="5" dirty="0">
                          <a:effectLst/>
                          <a:latin typeface="Calibri"/>
                          <a:ea typeface="Calibri"/>
                          <a:cs typeface="Calibri"/>
                        </a:rPr>
                        <a:t>n</a:t>
                      </a:r>
                      <a:r>
                        <a:rPr lang="en-US" sz="1400" spc="-5" dirty="0">
                          <a:effectLst/>
                          <a:latin typeface="Calibri"/>
                          <a:ea typeface="Calibri"/>
                          <a:cs typeface="Calibri"/>
                        </a:rPr>
                        <a:t>s</a:t>
                      </a:r>
                      <a:r>
                        <a:rPr lang="en-US" sz="1400" dirty="0">
                          <a:effectLst/>
                          <a:latin typeface="Calibri"/>
                          <a:ea typeface="Calibri"/>
                          <a:cs typeface="Calibri"/>
                        </a:rPr>
                        <a:t>i</a:t>
                      </a:r>
                      <a:r>
                        <a:rPr lang="en-US" sz="1400" spc="15" dirty="0">
                          <a:effectLst/>
                          <a:latin typeface="Calibri"/>
                          <a:ea typeface="Calibri"/>
                          <a:cs typeface="Calibri"/>
                        </a:rPr>
                        <a:t>b</a:t>
                      </a:r>
                      <a:r>
                        <a:rPr lang="en-US" sz="1400" dirty="0">
                          <a:effectLst/>
                          <a:latin typeface="Calibri"/>
                          <a:ea typeface="Calibri"/>
                          <a:cs typeface="Calibri"/>
                        </a:rPr>
                        <a:t>iliti</a:t>
                      </a:r>
                      <a:r>
                        <a:rPr lang="en-US" sz="1400" spc="-5" dirty="0">
                          <a:effectLst/>
                          <a:latin typeface="Calibri"/>
                          <a:ea typeface="Calibri"/>
                          <a:cs typeface="Calibri"/>
                        </a:rPr>
                        <a:t>e</a:t>
                      </a:r>
                      <a:r>
                        <a:rPr lang="en-US" sz="1400" dirty="0">
                          <a:effectLst/>
                          <a:latin typeface="Calibri"/>
                          <a:ea typeface="Calibri"/>
                          <a:cs typeface="Calibri"/>
                        </a:rPr>
                        <a:t>s</a:t>
                      </a:r>
                      <a:r>
                        <a:rPr lang="en-US" sz="1400" spc="-65" dirty="0">
                          <a:effectLst/>
                          <a:latin typeface="Calibri"/>
                          <a:ea typeface="Calibri"/>
                          <a:cs typeface="Calibri"/>
                        </a:rPr>
                        <a:t> </a:t>
                      </a:r>
                      <a:r>
                        <a:rPr lang="en-US" sz="1400" spc="15" dirty="0">
                          <a:effectLst/>
                          <a:latin typeface="Calibri"/>
                          <a:ea typeface="Calibri"/>
                          <a:cs typeface="Calibri"/>
                        </a:rPr>
                        <a:t>o</a:t>
                      </a:r>
                      <a:r>
                        <a:rPr lang="en-US" sz="1400" dirty="0">
                          <a:effectLst/>
                          <a:latin typeface="Calibri"/>
                          <a:ea typeface="Calibri"/>
                          <a:cs typeface="Calibri"/>
                        </a:rPr>
                        <a:t>f</a:t>
                      </a:r>
                      <a:r>
                        <a:rPr lang="en-US" sz="1400" spc="-10" dirty="0">
                          <a:effectLst/>
                          <a:latin typeface="Calibri"/>
                          <a:ea typeface="Calibri"/>
                          <a:cs typeface="Calibri"/>
                        </a:rPr>
                        <a:t> </a:t>
                      </a:r>
                      <a:r>
                        <a:rPr lang="en-US" sz="1400" spc="5" dirty="0">
                          <a:effectLst/>
                          <a:latin typeface="Calibri"/>
                          <a:ea typeface="Calibri"/>
                          <a:cs typeface="Calibri"/>
                        </a:rPr>
                        <a:t>s</a:t>
                      </a:r>
                      <a:r>
                        <a:rPr lang="en-US" sz="1400" spc="-5" dirty="0">
                          <a:effectLst/>
                          <a:latin typeface="Calibri"/>
                          <a:ea typeface="Calibri"/>
                          <a:cs typeface="Calibri"/>
                        </a:rPr>
                        <a:t>e</a:t>
                      </a:r>
                      <a:r>
                        <a:rPr lang="en-US" sz="1400" dirty="0">
                          <a:effectLst/>
                          <a:latin typeface="Calibri"/>
                          <a:ea typeface="Calibri"/>
                          <a:cs typeface="Calibri"/>
                        </a:rPr>
                        <a:t>lf</a:t>
                      </a:r>
                      <a:r>
                        <a:rPr lang="en-US" sz="1400" spc="-15" dirty="0">
                          <a:effectLst/>
                          <a:latin typeface="Calibri"/>
                          <a:ea typeface="Calibri"/>
                          <a:cs typeface="Calibri"/>
                        </a:rPr>
                        <a:t> </a:t>
                      </a:r>
                      <a:r>
                        <a:rPr lang="en-US" sz="1400" spc="5" dirty="0">
                          <a:effectLst/>
                          <a:latin typeface="Calibri"/>
                          <a:ea typeface="Calibri"/>
                          <a:cs typeface="Calibri"/>
                        </a:rPr>
                        <a:t>an</a:t>
                      </a:r>
                      <a:r>
                        <a:rPr lang="en-US" sz="1400" dirty="0">
                          <a:effectLst/>
                          <a:latin typeface="Calibri"/>
                          <a:ea typeface="Calibri"/>
                          <a:cs typeface="Calibri"/>
                        </a:rPr>
                        <a:t>d</a:t>
                      </a:r>
                      <a:r>
                        <a:rPr lang="en-US" sz="1400" spc="-10" dirty="0">
                          <a:effectLst/>
                          <a:latin typeface="Calibri"/>
                          <a:ea typeface="Calibri"/>
                          <a:cs typeface="Calibri"/>
                        </a:rPr>
                        <a:t> </a:t>
                      </a:r>
                      <a:r>
                        <a:rPr lang="en-US" sz="1400" spc="5" dirty="0">
                          <a:effectLst/>
                          <a:latin typeface="Calibri"/>
                          <a:ea typeface="Calibri"/>
                          <a:cs typeface="Calibri"/>
                        </a:rPr>
                        <a:t>o</a:t>
                      </a:r>
                      <a:r>
                        <a:rPr lang="en-US" sz="1400" dirty="0">
                          <a:effectLst/>
                          <a:latin typeface="Calibri"/>
                          <a:ea typeface="Calibri"/>
                          <a:cs typeface="Calibri"/>
                        </a:rPr>
                        <a:t>t</a:t>
                      </a:r>
                      <a:r>
                        <a:rPr lang="en-US" sz="1400" spc="5" dirty="0">
                          <a:effectLst/>
                          <a:latin typeface="Calibri"/>
                          <a:ea typeface="Calibri"/>
                          <a:cs typeface="Calibri"/>
                        </a:rPr>
                        <a:t>h</a:t>
                      </a:r>
                      <a:r>
                        <a:rPr lang="en-US" sz="1400" spc="-5" dirty="0">
                          <a:effectLst/>
                          <a:latin typeface="Calibri"/>
                          <a:ea typeface="Calibri"/>
                          <a:cs typeface="Calibri"/>
                        </a:rPr>
                        <a:t>e</a:t>
                      </a:r>
                      <a:r>
                        <a:rPr lang="en-US" sz="1400" dirty="0">
                          <a:effectLst/>
                          <a:latin typeface="Calibri"/>
                          <a:ea typeface="Calibri"/>
                          <a:cs typeface="Calibri"/>
                        </a:rPr>
                        <a:t>rs</a:t>
                      </a: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44">
                <a:tc v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Calibri"/>
                          <a:ea typeface="Calibri"/>
                          <a:cs typeface="Calibri"/>
                        </a:rPr>
                        <a:t>A</a:t>
                      </a:r>
                      <a:r>
                        <a:rPr lang="en-US" sz="1400" spc="5" dirty="0">
                          <a:effectLst/>
                          <a:latin typeface="Calibri"/>
                          <a:ea typeface="Calibri"/>
                          <a:cs typeface="Calibri"/>
                        </a:rPr>
                        <a:t>na</a:t>
                      </a:r>
                      <a:r>
                        <a:rPr lang="en-US" sz="1400" dirty="0">
                          <a:effectLst/>
                          <a:latin typeface="Calibri"/>
                          <a:ea typeface="Calibri"/>
                          <a:cs typeface="Calibri"/>
                        </a:rPr>
                        <a:t>l</a:t>
                      </a:r>
                      <a:r>
                        <a:rPr lang="en-US" sz="1400" spc="5" dirty="0">
                          <a:effectLst/>
                          <a:latin typeface="Calibri"/>
                          <a:ea typeface="Calibri"/>
                          <a:cs typeface="Calibri"/>
                        </a:rPr>
                        <a:t>y</a:t>
                      </a:r>
                      <a:r>
                        <a:rPr lang="en-US" sz="1400" dirty="0">
                          <a:effectLst/>
                          <a:latin typeface="Calibri"/>
                          <a:ea typeface="Calibri"/>
                          <a:cs typeface="Calibri"/>
                        </a:rPr>
                        <a:t>zi</a:t>
                      </a:r>
                      <a:r>
                        <a:rPr lang="en-US" sz="1400" spc="5" dirty="0">
                          <a:effectLst/>
                          <a:latin typeface="Calibri"/>
                          <a:ea typeface="Calibri"/>
                          <a:cs typeface="Calibri"/>
                        </a:rPr>
                        <a:t>n</a:t>
                      </a:r>
                      <a:r>
                        <a:rPr lang="en-US" sz="1400" dirty="0">
                          <a:effectLst/>
                          <a:latin typeface="Calibri"/>
                          <a:ea typeface="Calibri"/>
                          <a:cs typeface="Calibri"/>
                        </a:rPr>
                        <a:t>g</a:t>
                      </a:r>
                      <a:r>
                        <a:rPr lang="en-US" sz="1400" spc="-40" dirty="0">
                          <a:effectLst/>
                          <a:latin typeface="Calibri"/>
                          <a:ea typeface="Calibri"/>
                          <a:cs typeface="Calibri"/>
                        </a:rPr>
                        <a:t> </a:t>
                      </a:r>
                      <a:r>
                        <a:rPr lang="en-US" sz="1400" spc="5" dirty="0">
                          <a:effectLst/>
                          <a:latin typeface="Calibri"/>
                          <a:ea typeface="Calibri"/>
                          <a:cs typeface="Calibri"/>
                        </a:rPr>
                        <a:t>h</a:t>
                      </a:r>
                      <a:r>
                        <a:rPr lang="en-US" sz="1400" dirty="0">
                          <a:effectLst/>
                          <a:latin typeface="Calibri"/>
                          <a:ea typeface="Calibri"/>
                          <a:cs typeface="Calibri"/>
                        </a:rPr>
                        <a:t>i</a:t>
                      </a:r>
                      <a:r>
                        <a:rPr lang="en-US" sz="1400" spc="-5" dirty="0">
                          <a:effectLst/>
                          <a:latin typeface="Calibri"/>
                          <a:ea typeface="Calibri"/>
                          <a:cs typeface="Calibri"/>
                        </a:rPr>
                        <a:t>s</a:t>
                      </a:r>
                      <a:r>
                        <a:rPr lang="en-US" sz="1400" dirty="0">
                          <a:effectLst/>
                          <a:latin typeface="Calibri"/>
                          <a:ea typeface="Calibri"/>
                          <a:cs typeface="Calibri"/>
                        </a:rPr>
                        <a:t>t</a:t>
                      </a:r>
                      <a:r>
                        <a:rPr lang="en-US" sz="1400" spc="5" dirty="0">
                          <a:effectLst/>
                          <a:latin typeface="Calibri"/>
                          <a:ea typeface="Calibri"/>
                          <a:cs typeface="Calibri"/>
                        </a:rPr>
                        <a:t>o</a:t>
                      </a:r>
                      <a:r>
                        <a:rPr lang="en-US" sz="1400" dirty="0">
                          <a:effectLst/>
                          <a:latin typeface="Calibri"/>
                          <a:ea typeface="Calibri"/>
                          <a:cs typeface="Calibri"/>
                        </a:rPr>
                        <a:t>ric</a:t>
                      </a:r>
                      <a:r>
                        <a:rPr lang="en-US" sz="1400" spc="5" dirty="0">
                          <a:effectLst/>
                          <a:latin typeface="Calibri"/>
                          <a:ea typeface="Calibri"/>
                          <a:cs typeface="Calibri"/>
                        </a:rPr>
                        <a:t>a</a:t>
                      </a:r>
                      <a:r>
                        <a:rPr lang="en-US" sz="1400" dirty="0">
                          <a:effectLst/>
                          <a:latin typeface="Calibri"/>
                          <a:ea typeface="Calibri"/>
                          <a:cs typeface="Calibri"/>
                        </a:rPr>
                        <a:t>l</a:t>
                      </a:r>
                      <a:r>
                        <a:rPr lang="en-US" sz="1400" spc="-35" dirty="0">
                          <a:effectLst/>
                          <a:latin typeface="Calibri"/>
                          <a:ea typeface="Calibri"/>
                          <a:cs typeface="Calibri"/>
                        </a:rPr>
                        <a:t> </a:t>
                      </a:r>
                      <a:r>
                        <a:rPr lang="en-US" sz="1400" spc="-5" dirty="0">
                          <a:effectLst/>
                          <a:latin typeface="Calibri"/>
                          <a:ea typeface="Calibri"/>
                          <a:cs typeface="Calibri"/>
                        </a:rPr>
                        <a:t>s</a:t>
                      </a:r>
                      <a:r>
                        <a:rPr lang="en-US" sz="1400" spc="5" dirty="0">
                          <a:effectLst/>
                          <a:latin typeface="Calibri"/>
                          <a:ea typeface="Calibri"/>
                          <a:cs typeface="Calibri"/>
                        </a:rPr>
                        <a:t>ou</a:t>
                      </a:r>
                      <a:r>
                        <a:rPr lang="en-US" sz="1400" dirty="0">
                          <a:effectLst/>
                          <a:latin typeface="Calibri"/>
                          <a:ea typeface="Calibri"/>
                          <a:cs typeface="Calibri"/>
                        </a:rPr>
                        <a:t>rc</a:t>
                      </a:r>
                      <a:r>
                        <a:rPr lang="en-US" sz="1400" spc="10" dirty="0">
                          <a:effectLst/>
                          <a:latin typeface="Calibri"/>
                          <a:ea typeface="Calibri"/>
                          <a:cs typeface="Calibri"/>
                        </a:rPr>
                        <a:t>e</a:t>
                      </a:r>
                      <a:r>
                        <a:rPr lang="en-US" sz="1400" dirty="0">
                          <a:effectLst/>
                          <a:latin typeface="Calibri"/>
                          <a:ea typeface="Calibri"/>
                          <a:cs typeface="Calibri"/>
                        </a:rPr>
                        <a:t>s</a:t>
                      </a:r>
                      <a:r>
                        <a:rPr lang="en-US" sz="1400" spc="-35" dirty="0">
                          <a:effectLst/>
                          <a:latin typeface="Calibri"/>
                          <a:ea typeface="Calibri"/>
                          <a:cs typeface="Calibri"/>
                        </a:rPr>
                        <a:t> </a:t>
                      </a:r>
                      <a:r>
                        <a:rPr lang="en-US" sz="1400" spc="-5" dirty="0">
                          <a:effectLst/>
                          <a:latin typeface="Calibri"/>
                          <a:ea typeface="Calibri"/>
                          <a:cs typeface="Calibri"/>
                        </a:rPr>
                        <a:t>f</a:t>
                      </a:r>
                      <a:r>
                        <a:rPr lang="en-US" sz="1400" spc="10" dirty="0">
                          <a:effectLst/>
                          <a:latin typeface="Calibri"/>
                          <a:ea typeface="Calibri"/>
                          <a:cs typeface="Calibri"/>
                        </a:rPr>
                        <a:t>r</a:t>
                      </a:r>
                      <a:r>
                        <a:rPr lang="en-US" sz="1400" spc="5" dirty="0">
                          <a:effectLst/>
                          <a:latin typeface="Calibri"/>
                          <a:ea typeface="Calibri"/>
                          <a:cs typeface="Calibri"/>
                        </a:rPr>
                        <a:t>o</a:t>
                      </a:r>
                      <a:r>
                        <a:rPr lang="en-US" sz="1400" dirty="0">
                          <a:effectLst/>
                          <a:latin typeface="Calibri"/>
                          <a:ea typeface="Calibri"/>
                          <a:cs typeface="Calibri"/>
                        </a:rPr>
                        <a:t>m</a:t>
                      </a:r>
                      <a:r>
                        <a:rPr lang="en-US" sz="1400" spc="-20" dirty="0">
                          <a:effectLst/>
                          <a:latin typeface="Calibri"/>
                          <a:ea typeface="Calibri"/>
                          <a:cs typeface="Calibri"/>
                        </a:rPr>
                        <a:t> </a:t>
                      </a:r>
                      <a:r>
                        <a:rPr lang="en-US" sz="1400" spc="-5" dirty="0">
                          <a:effectLst/>
                          <a:latin typeface="Calibri"/>
                          <a:ea typeface="Calibri"/>
                          <a:cs typeface="Calibri"/>
                        </a:rPr>
                        <a:t>v</a:t>
                      </a:r>
                      <a:r>
                        <a:rPr lang="en-US" sz="1400" spc="5" dirty="0">
                          <a:effectLst/>
                          <a:latin typeface="Calibri"/>
                          <a:ea typeface="Calibri"/>
                          <a:cs typeface="Calibri"/>
                        </a:rPr>
                        <a:t>a</a:t>
                      </a:r>
                      <a:r>
                        <a:rPr lang="en-US" sz="1400" dirty="0">
                          <a:effectLst/>
                          <a:latin typeface="Calibri"/>
                          <a:ea typeface="Calibri"/>
                          <a:cs typeface="Calibri"/>
                        </a:rPr>
                        <a:t>ri</a:t>
                      </a:r>
                      <a:r>
                        <a:rPr lang="en-US" sz="1400" spc="5" dirty="0">
                          <a:effectLst/>
                          <a:latin typeface="Calibri"/>
                          <a:ea typeface="Calibri"/>
                          <a:cs typeface="Calibri"/>
                        </a:rPr>
                        <a:t>ou</a:t>
                      </a:r>
                      <a:r>
                        <a:rPr lang="en-US" sz="1400" dirty="0">
                          <a:effectLst/>
                          <a:latin typeface="Calibri"/>
                          <a:ea typeface="Calibri"/>
                          <a:cs typeface="Calibri"/>
                        </a:rPr>
                        <a:t>s</a:t>
                      </a:r>
                      <a:r>
                        <a:rPr lang="en-US" sz="1400" spc="-35" dirty="0">
                          <a:effectLst/>
                          <a:latin typeface="Calibri"/>
                          <a:ea typeface="Calibri"/>
                          <a:cs typeface="Calibri"/>
                        </a:rPr>
                        <a:t> </a:t>
                      </a:r>
                      <a:r>
                        <a:rPr lang="en-US" sz="1400" spc="15" dirty="0">
                          <a:effectLst/>
                          <a:latin typeface="Calibri"/>
                          <a:ea typeface="Calibri"/>
                          <a:cs typeface="Calibri"/>
                        </a:rPr>
                        <a:t>p</a:t>
                      </a:r>
                      <a:r>
                        <a:rPr lang="en-US" sz="1400" spc="-5" dirty="0">
                          <a:effectLst/>
                          <a:latin typeface="Calibri"/>
                          <a:ea typeface="Calibri"/>
                          <a:cs typeface="Calibri"/>
                        </a:rPr>
                        <a:t>e</a:t>
                      </a:r>
                      <a:r>
                        <a:rPr lang="en-US" sz="1400" dirty="0">
                          <a:effectLst/>
                          <a:latin typeface="Calibri"/>
                          <a:ea typeface="Calibri"/>
                          <a:cs typeface="Calibri"/>
                        </a:rPr>
                        <a:t>r</a:t>
                      </a:r>
                      <a:r>
                        <a:rPr lang="en-US" sz="1400" spc="-5" dirty="0">
                          <a:effectLst/>
                          <a:latin typeface="Calibri"/>
                          <a:ea typeface="Calibri"/>
                          <a:cs typeface="Calibri"/>
                        </a:rPr>
                        <a:t>s</a:t>
                      </a:r>
                      <a:r>
                        <a:rPr lang="en-US" sz="1400" spc="5" dirty="0">
                          <a:effectLst/>
                          <a:latin typeface="Calibri"/>
                          <a:ea typeface="Calibri"/>
                          <a:cs typeface="Calibri"/>
                        </a:rPr>
                        <a:t>p</a:t>
                      </a:r>
                      <a:r>
                        <a:rPr lang="en-US" sz="1400" spc="10" dirty="0">
                          <a:effectLst/>
                          <a:latin typeface="Calibri"/>
                          <a:ea typeface="Calibri"/>
                          <a:cs typeface="Calibri"/>
                        </a:rPr>
                        <a:t>e</a:t>
                      </a:r>
                      <a:r>
                        <a:rPr lang="en-US" sz="1400" dirty="0">
                          <a:effectLst/>
                          <a:latin typeface="Calibri"/>
                          <a:ea typeface="Calibri"/>
                          <a:cs typeface="Calibri"/>
                        </a:rPr>
                        <a:t>cti</a:t>
                      </a:r>
                      <a:r>
                        <a:rPr lang="en-US" sz="1400" spc="5" dirty="0">
                          <a:effectLst/>
                          <a:latin typeface="Calibri"/>
                          <a:ea typeface="Calibri"/>
                          <a:cs typeface="Calibri"/>
                        </a:rPr>
                        <a:t>v</a:t>
                      </a:r>
                      <a:r>
                        <a:rPr lang="en-US" sz="1400" spc="-5" dirty="0">
                          <a:effectLst/>
                          <a:latin typeface="Calibri"/>
                          <a:ea typeface="Calibri"/>
                          <a:cs typeface="Calibri"/>
                        </a:rPr>
                        <a:t>e</a:t>
                      </a:r>
                      <a:r>
                        <a:rPr lang="en-US" sz="1400" dirty="0">
                          <a:effectLst/>
                          <a:latin typeface="Calibri"/>
                          <a:ea typeface="Calibri"/>
                          <a:cs typeface="Calibri"/>
                        </a:rPr>
                        <a:t>s </a:t>
                      </a:r>
                      <a:r>
                        <a:rPr lang="en-US" sz="1400" spc="5" dirty="0">
                          <a:effectLst/>
                          <a:latin typeface="Calibri"/>
                          <a:ea typeface="Calibri"/>
                          <a:cs typeface="Calibri"/>
                        </a:rPr>
                        <a:t>a</a:t>
                      </a:r>
                      <a:r>
                        <a:rPr lang="en-US" sz="1400" dirty="0">
                          <a:effectLst/>
                          <a:latin typeface="Calibri"/>
                          <a:ea typeface="Calibri"/>
                          <a:cs typeface="Calibri"/>
                        </a:rPr>
                        <a:t>ll</a:t>
                      </a:r>
                      <a:r>
                        <a:rPr lang="en-US" sz="1400" spc="5" dirty="0">
                          <a:effectLst/>
                          <a:latin typeface="Calibri"/>
                          <a:ea typeface="Calibri"/>
                          <a:cs typeface="Calibri"/>
                        </a:rPr>
                        <a:t>o</a:t>
                      </a:r>
                      <a:r>
                        <a:rPr lang="en-US" sz="1400" spc="-5" dirty="0">
                          <a:effectLst/>
                          <a:latin typeface="Calibri"/>
                          <a:ea typeface="Calibri"/>
                          <a:cs typeface="Calibri"/>
                        </a:rPr>
                        <a:t>w</a:t>
                      </a:r>
                      <a:r>
                        <a:rPr lang="en-US" sz="1400" dirty="0">
                          <a:effectLst/>
                          <a:latin typeface="Calibri"/>
                          <a:ea typeface="Calibri"/>
                          <a:cs typeface="Calibri"/>
                        </a:rPr>
                        <a:t>s</a:t>
                      </a:r>
                      <a:r>
                        <a:rPr lang="en-US" sz="1400" spc="-30" dirty="0">
                          <a:effectLst/>
                          <a:latin typeface="Calibri"/>
                          <a:ea typeface="Calibri"/>
                          <a:cs typeface="Calibri"/>
                        </a:rPr>
                        <a:t> </a:t>
                      </a:r>
                      <a:r>
                        <a:rPr lang="en-US" sz="1400" spc="5" dirty="0">
                          <a:effectLst/>
                          <a:latin typeface="Calibri"/>
                          <a:ea typeface="Calibri"/>
                          <a:cs typeface="Calibri"/>
                        </a:rPr>
                        <a:t>p</a:t>
                      </a:r>
                      <a:r>
                        <a:rPr lang="en-US" sz="1400" spc="-5" dirty="0">
                          <a:effectLst/>
                          <a:latin typeface="Calibri"/>
                          <a:ea typeface="Calibri"/>
                          <a:cs typeface="Calibri"/>
                        </a:rPr>
                        <a:t>e</a:t>
                      </a:r>
                      <a:r>
                        <a:rPr lang="en-US" sz="1400" spc="5" dirty="0">
                          <a:effectLst/>
                          <a:latin typeface="Calibri"/>
                          <a:ea typeface="Calibri"/>
                          <a:cs typeface="Calibri"/>
                        </a:rPr>
                        <a:t>op</a:t>
                      </a:r>
                      <a:r>
                        <a:rPr lang="en-US" sz="1400" spc="10" dirty="0">
                          <a:effectLst/>
                          <a:latin typeface="Calibri"/>
                          <a:ea typeface="Calibri"/>
                          <a:cs typeface="Calibri"/>
                        </a:rPr>
                        <a:t>l</a:t>
                      </a:r>
                      <a:r>
                        <a:rPr lang="en-US" sz="1400" dirty="0">
                          <a:effectLst/>
                          <a:latin typeface="Calibri"/>
                          <a:ea typeface="Calibri"/>
                          <a:cs typeface="Calibri"/>
                        </a:rPr>
                        <a:t>e</a:t>
                      </a:r>
                      <a:r>
                        <a:rPr lang="en-US" sz="1400" spc="-30" dirty="0">
                          <a:effectLst/>
                          <a:latin typeface="Calibri"/>
                          <a:ea typeface="Calibri"/>
                          <a:cs typeface="Calibri"/>
                        </a:rPr>
                        <a:t> </a:t>
                      </a:r>
                      <a:r>
                        <a:rPr lang="en-US" sz="1400" dirty="0">
                          <a:effectLst/>
                          <a:latin typeface="Calibri"/>
                          <a:ea typeface="Calibri"/>
                          <a:cs typeface="Calibri"/>
                        </a:rPr>
                        <a:t>to</a:t>
                      </a:r>
                      <a:r>
                        <a:rPr lang="en-US" sz="1400" spc="-5" dirty="0">
                          <a:effectLst/>
                          <a:latin typeface="Calibri"/>
                          <a:ea typeface="Calibri"/>
                          <a:cs typeface="Calibri"/>
                        </a:rPr>
                        <a:t> </a:t>
                      </a:r>
                      <a:r>
                        <a:rPr lang="en-US" sz="1400" spc="5" dirty="0">
                          <a:effectLst/>
                          <a:latin typeface="Calibri"/>
                          <a:ea typeface="Calibri"/>
                          <a:cs typeface="Calibri"/>
                        </a:rPr>
                        <a:t>und</a:t>
                      </a:r>
                      <a:r>
                        <a:rPr lang="en-US" sz="1400" spc="-5" dirty="0">
                          <a:effectLst/>
                          <a:latin typeface="Calibri"/>
                          <a:ea typeface="Calibri"/>
                          <a:cs typeface="Calibri"/>
                        </a:rPr>
                        <a:t>e</a:t>
                      </a:r>
                      <a:r>
                        <a:rPr lang="en-US" sz="1400" dirty="0">
                          <a:effectLst/>
                          <a:latin typeface="Calibri"/>
                          <a:ea typeface="Calibri"/>
                          <a:cs typeface="Calibri"/>
                        </a:rPr>
                        <a:t>r</a:t>
                      </a:r>
                      <a:r>
                        <a:rPr lang="en-US" sz="1400" spc="-5" dirty="0">
                          <a:effectLst/>
                          <a:latin typeface="Calibri"/>
                          <a:ea typeface="Calibri"/>
                          <a:cs typeface="Calibri"/>
                        </a:rPr>
                        <a:t>s</a:t>
                      </a:r>
                      <a:r>
                        <a:rPr lang="en-US" sz="1400" dirty="0">
                          <a:effectLst/>
                          <a:latin typeface="Calibri"/>
                          <a:ea typeface="Calibri"/>
                          <a:cs typeface="Calibri"/>
                        </a:rPr>
                        <a:t>t</a:t>
                      </a:r>
                      <a:r>
                        <a:rPr lang="en-US" sz="1400" spc="5" dirty="0">
                          <a:effectLst/>
                          <a:latin typeface="Calibri"/>
                          <a:ea typeface="Calibri"/>
                          <a:cs typeface="Calibri"/>
                        </a:rPr>
                        <a:t>an</a:t>
                      </a:r>
                      <a:r>
                        <a:rPr lang="en-US" sz="1400" dirty="0">
                          <a:effectLst/>
                          <a:latin typeface="Calibri"/>
                          <a:ea typeface="Calibri"/>
                          <a:cs typeface="Calibri"/>
                        </a:rPr>
                        <a:t>d</a:t>
                      </a:r>
                      <a:r>
                        <a:rPr lang="en-US" sz="1400" spc="-40" dirty="0">
                          <a:effectLst/>
                          <a:latin typeface="Calibri"/>
                          <a:ea typeface="Calibri"/>
                          <a:cs typeface="Calibri"/>
                        </a:rPr>
                        <a:t> </a:t>
                      </a:r>
                      <a:r>
                        <a:rPr lang="en-US" sz="1400" spc="5" dirty="0">
                          <a:effectLst/>
                          <a:latin typeface="Calibri"/>
                          <a:ea typeface="Calibri"/>
                          <a:cs typeface="Calibri"/>
                        </a:rPr>
                        <a:t>pa</a:t>
                      </a:r>
                      <a:r>
                        <a:rPr lang="en-US" sz="1400" spc="-5" dirty="0">
                          <a:effectLst/>
                          <a:latin typeface="Calibri"/>
                          <a:ea typeface="Calibri"/>
                          <a:cs typeface="Calibri"/>
                        </a:rPr>
                        <a:t>s</a:t>
                      </a:r>
                      <a:r>
                        <a:rPr lang="en-US" sz="1400" dirty="0">
                          <a:effectLst/>
                          <a:latin typeface="Calibri"/>
                          <a:ea typeface="Calibri"/>
                          <a:cs typeface="Calibri"/>
                        </a:rPr>
                        <a:t>t</a:t>
                      </a:r>
                      <a:r>
                        <a:rPr lang="en-US" sz="1400" spc="-10" dirty="0">
                          <a:effectLst/>
                          <a:latin typeface="Calibri"/>
                          <a:ea typeface="Calibri"/>
                          <a:cs typeface="Calibri"/>
                        </a:rPr>
                        <a:t> </a:t>
                      </a:r>
                      <a:r>
                        <a:rPr lang="en-US" sz="1400" spc="5" dirty="0">
                          <a:effectLst/>
                          <a:latin typeface="Calibri"/>
                          <a:ea typeface="Calibri"/>
                          <a:cs typeface="Calibri"/>
                        </a:rPr>
                        <a:t>d</a:t>
                      </a:r>
                      <a:r>
                        <a:rPr lang="en-US" sz="1400" spc="-5" dirty="0">
                          <a:effectLst/>
                          <a:latin typeface="Calibri"/>
                          <a:ea typeface="Calibri"/>
                          <a:cs typeface="Calibri"/>
                        </a:rPr>
                        <a:t>e</a:t>
                      </a:r>
                      <a:r>
                        <a:rPr lang="en-US" sz="1400" dirty="0">
                          <a:effectLst/>
                          <a:latin typeface="Calibri"/>
                          <a:ea typeface="Calibri"/>
                          <a:cs typeface="Calibri"/>
                        </a:rPr>
                        <a:t>ci</a:t>
                      </a:r>
                      <a:r>
                        <a:rPr lang="en-US" sz="1400" spc="-5" dirty="0">
                          <a:effectLst/>
                          <a:latin typeface="Calibri"/>
                          <a:ea typeface="Calibri"/>
                          <a:cs typeface="Calibri"/>
                        </a:rPr>
                        <a:t>s</a:t>
                      </a:r>
                      <a:r>
                        <a:rPr lang="en-US" sz="1400" dirty="0">
                          <a:effectLst/>
                          <a:latin typeface="Calibri"/>
                          <a:ea typeface="Calibri"/>
                          <a:cs typeface="Calibri"/>
                        </a:rPr>
                        <a:t>i</a:t>
                      </a:r>
                      <a:r>
                        <a:rPr lang="en-US" sz="1400" spc="5" dirty="0">
                          <a:effectLst/>
                          <a:latin typeface="Calibri"/>
                          <a:ea typeface="Calibri"/>
                          <a:cs typeface="Calibri"/>
                        </a:rPr>
                        <a:t>o</a:t>
                      </a:r>
                      <a:r>
                        <a:rPr lang="en-US" sz="1400" spc="15" dirty="0">
                          <a:effectLst/>
                          <a:latin typeface="Calibri"/>
                          <a:ea typeface="Calibri"/>
                          <a:cs typeface="Calibri"/>
                        </a:rPr>
                        <a:t>n</a:t>
                      </a:r>
                      <a:r>
                        <a:rPr lang="en-US" sz="1400" dirty="0">
                          <a:effectLst/>
                          <a:latin typeface="Calibri"/>
                          <a:ea typeface="Calibri"/>
                          <a:cs typeface="Calibri"/>
                        </a:rPr>
                        <a:t>s</a:t>
                      </a:r>
                      <a:r>
                        <a:rPr lang="en-US" sz="1400" spc="-40" dirty="0">
                          <a:effectLst/>
                          <a:latin typeface="Calibri"/>
                          <a:ea typeface="Calibri"/>
                          <a:cs typeface="Calibri"/>
                        </a:rPr>
                        <a:t> </a:t>
                      </a:r>
                      <a:r>
                        <a:rPr lang="en-US" sz="1400" spc="5" dirty="0">
                          <a:effectLst/>
                          <a:latin typeface="Calibri"/>
                          <a:ea typeface="Calibri"/>
                          <a:cs typeface="Calibri"/>
                        </a:rPr>
                        <a:t>an</a:t>
                      </a:r>
                      <a:r>
                        <a:rPr lang="en-US" sz="1400" dirty="0">
                          <a:effectLst/>
                          <a:latin typeface="Calibri"/>
                          <a:ea typeface="Calibri"/>
                          <a:cs typeface="Calibri"/>
                        </a:rPr>
                        <a:t>d</a:t>
                      </a:r>
                      <a:r>
                        <a:rPr lang="en-US" sz="1400" spc="-10" dirty="0">
                          <a:effectLst/>
                          <a:latin typeface="Calibri"/>
                          <a:ea typeface="Calibri"/>
                          <a:cs typeface="Calibri"/>
                        </a:rPr>
                        <a:t> </a:t>
                      </a:r>
                      <a:r>
                        <a:rPr lang="en-US" sz="1400" dirty="0">
                          <a:effectLst/>
                          <a:latin typeface="Calibri"/>
                          <a:ea typeface="Calibri"/>
                          <a:cs typeface="Calibri"/>
                        </a:rPr>
                        <a:t>t</a:t>
                      </a:r>
                      <a:r>
                        <a:rPr lang="en-US" sz="1400" spc="5" dirty="0">
                          <a:effectLst/>
                          <a:latin typeface="Calibri"/>
                          <a:ea typeface="Calibri"/>
                          <a:cs typeface="Calibri"/>
                        </a:rPr>
                        <a:t>h</a:t>
                      </a:r>
                      <a:r>
                        <a:rPr lang="en-US" sz="1400" dirty="0">
                          <a:effectLst/>
                          <a:latin typeface="Calibri"/>
                          <a:ea typeface="Calibri"/>
                          <a:cs typeface="Calibri"/>
                        </a:rPr>
                        <a:t>e</a:t>
                      </a:r>
                      <a:r>
                        <a:rPr lang="en-US" sz="1400" spc="-15" dirty="0">
                          <a:effectLst/>
                          <a:latin typeface="Calibri"/>
                          <a:ea typeface="Calibri"/>
                          <a:cs typeface="Calibri"/>
                        </a:rPr>
                        <a:t> </a:t>
                      </a:r>
                      <a:r>
                        <a:rPr lang="en-US" sz="1400" dirty="0">
                          <a:effectLst/>
                          <a:latin typeface="Calibri"/>
                          <a:ea typeface="Calibri"/>
                          <a:cs typeface="Calibri"/>
                        </a:rPr>
                        <a:t>c</a:t>
                      </a:r>
                      <a:r>
                        <a:rPr lang="en-US" sz="1400" spc="5" dirty="0">
                          <a:effectLst/>
                          <a:latin typeface="Calibri"/>
                          <a:ea typeface="Calibri"/>
                          <a:cs typeface="Calibri"/>
                        </a:rPr>
                        <a:t>o</a:t>
                      </a:r>
                      <a:r>
                        <a:rPr lang="en-US" sz="1400" spc="-5" dirty="0">
                          <a:effectLst/>
                          <a:latin typeface="Calibri"/>
                          <a:ea typeface="Calibri"/>
                          <a:cs typeface="Calibri"/>
                        </a:rPr>
                        <a:t>s</a:t>
                      </a:r>
                      <a:r>
                        <a:rPr lang="en-US" sz="1400" spc="5" dirty="0">
                          <a:effectLst/>
                          <a:latin typeface="Calibri"/>
                          <a:ea typeface="Calibri"/>
                          <a:cs typeface="Calibri"/>
                        </a:rPr>
                        <a:t>t</a:t>
                      </a:r>
                      <a:r>
                        <a:rPr lang="en-US" sz="1400" dirty="0">
                          <a:effectLst/>
                          <a:latin typeface="Calibri"/>
                          <a:ea typeface="Calibri"/>
                          <a:cs typeface="Calibri"/>
                        </a:rPr>
                        <a:t>- </a:t>
                      </a:r>
                      <a:r>
                        <a:rPr lang="en-US" sz="1400" spc="5" dirty="0">
                          <a:effectLst/>
                          <a:latin typeface="Calibri"/>
                          <a:ea typeface="Calibri"/>
                          <a:cs typeface="Calibri"/>
                        </a:rPr>
                        <a:t>b</a:t>
                      </a:r>
                      <a:r>
                        <a:rPr lang="en-US" sz="1400" spc="-5" dirty="0">
                          <a:effectLst/>
                          <a:latin typeface="Calibri"/>
                          <a:ea typeface="Calibri"/>
                          <a:cs typeface="Calibri"/>
                        </a:rPr>
                        <a:t>e</a:t>
                      </a:r>
                      <a:r>
                        <a:rPr lang="en-US" sz="1400" spc="5" dirty="0">
                          <a:effectLst/>
                          <a:latin typeface="Calibri"/>
                          <a:ea typeface="Calibri"/>
                          <a:cs typeface="Calibri"/>
                        </a:rPr>
                        <a:t>n</a:t>
                      </a:r>
                      <a:r>
                        <a:rPr lang="en-US" sz="1400" spc="-5" dirty="0">
                          <a:effectLst/>
                          <a:latin typeface="Calibri"/>
                          <a:ea typeface="Calibri"/>
                          <a:cs typeface="Calibri"/>
                        </a:rPr>
                        <a:t>ef</a:t>
                      </a:r>
                      <a:r>
                        <a:rPr lang="en-US" sz="1400" dirty="0">
                          <a:effectLst/>
                          <a:latin typeface="Calibri"/>
                          <a:ea typeface="Calibri"/>
                          <a:cs typeface="Calibri"/>
                        </a:rPr>
                        <a:t>it</a:t>
                      </a:r>
                      <a:r>
                        <a:rPr lang="en-US" sz="1400" spc="-25" dirty="0">
                          <a:effectLst/>
                          <a:latin typeface="Calibri"/>
                          <a:ea typeface="Calibri"/>
                          <a:cs typeface="Calibri"/>
                        </a:rPr>
                        <a:t> </a:t>
                      </a:r>
                      <a:r>
                        <a:rPr lang="en-US" sz="1400" spc="5" dirty="0">
                          <a:effectLst/>
                          <a:latin typeface="Calibri"/>
                          <a:ea typeface="Calibri"/>
                          <a:cs typeface="Calibri"/>
                        </a:rPr>
                        <a:t>b</a:t>
                      </a:r>
                      <a:r>
                        <a:rPr lang="en-US" sz="1400" spc="-5" dirty="0">
                          <a:effectLst/>
                          <a:latin typeface="Calibri"/>
                          <a:ea typeface="Calibri"/>
                          <a:cs typeface="Calibri"/>
                        </a:rPr>
                        <a:t>e</a:t>
                      </a:r>
                      <a:r>
                        <a:rPr lang="en-US" sz="1400" dirty="0">
                          <a:effectLst/>
                          <a:latin typeface="Calibri"/>
                          <a:ea typeface="Calibri"/>
                          <a:cs typeface="Calibri"/>
                        </a:rPr>
                        <a:t>l</a:t>
                      </a:r>
                      <a:r>
                        <a:rPr lang="en-US" sz="1400" spc="10" dirty="0">
                          <a:effectLst/>
                          <a:latin typeface="Calibri"/>
                          <a:ea typeface="Calibri"/>
                          <a:cs typeface="Calibri"/>
                        </a:rPr>
                        <a:t>i</a:t>
                      </a:r>
                      <a:r>
                        <a:rPr lang="en-US" sz="1400" spc="-5" dirty="0">
                          <a:effectLst/>
                          <a:latin typeface="Calibri"/>
                          <a:ea typeface="Calibri"/>
                          <a:cs typeface="Calibri"/>
                        </a:rPr>
                        <a:t>e</a:t>
                      </a:r>
                      <a:r>
                        <a:rPr lang="en-US" sz="1400" spc="10" dirty="0">
                          <a:effectLst/>
                          <a:latin typeface="Calibri"/>
                          <a:ea typeface="Calibri"/>
                          <a:cs typeface="Calibri"/>
                        </a:rPr>
                        <a:t>f</a:t>
                      </a:r>
                      <a:r>
                        <a:rPr lang="en-US" sz="1400" dirty="0">
                          <a:effectLst/>
                          <a:latin typeface="Calibri"/>
                          <a:ea typeface="Calibri"/>
                          <a:cs typeface="Calibri"/>
                        </a:rPr>
                        <a:t>s</a:t>
                      </a:r>
                      <a:r>
                        <a:rPr lang="en-US" sz="1400" spc="-30" dirty="0">
                          <a:effectLst/>
                          <a:latin typeface="Calibri"/>
                          <a:ea typeface="Calibri"/>
                          <a:cs typeface="Calibri"/>
                        </a:rPr>
                        <a:t> </a:t>
                      </a:r>
                      <a:r>
                        <a:rPr lang="en-US" sz="1400" spc="5" dirty="0">
                          <a:effectLst/>
                          <a:latin typeface="Calibri"/>
                          <a:ea typeface="Calibri"/>
                          <a:cs typeface="Calibri"/>
                        </a:rPr>
                        <a:t>an</a:t>
                      </a:r>
                      <a:r>
                        <a:rPr lang="en-US" sz="1400" dirty="0">
                          <a:effectLst/>
                          <a:latin typeface="Calibri"/>
                          <a:ea typeface="Calibri"/>
                          <a:cs typeface="Calibri"/>
                        </a:rPr>
                        <a:t>d</a:t>
                      </a:r>
                      <a:r>
                        <a:rPr lang="en-US" sz="1400" spc="-10" dirty="0">
                          <a:effectLst/>
                          <a:latin typeface="Calibri"/>
                          <a:ea typeface="Calibri"/>
                          <a:cs typeface="Calibri"/>
                        </a:rPr>
                        <a:t> </a:t>
                      </a:r>
                      <a:r>
                        <a:rPr lang="en-US" sz="1400" spc="-5" dirty="0">
                          <a:effectLst/>
                          <a:latin typeface="Calibri"/>
                          <a:ea typeface="Calibri"/>
                          <a:cs typeface="Calibri"/>
                        </a:rPr>
                        <a:t>v</a:t>
                      </a:r>
                      <a:r>
                        <a:rPr lang="en-US" sz="1400" spc="5" dirty="0">
                          <a:effectLst/>
                          <a:latin typeface="Calibri"/>
                          <a:ea typeface="Calibri"/>
                          <a:cs typeface="Calibri"/>
                        </a:rPr>
                        <a:t>a</a:t>
                      </a:r>
                      <a:r>
                        <a:rPr lang="en-US" sz="1400" dirty="0">
                          <a:effectLst/>
                          <a:latin typeface="Calibri"/>
                          <a:ea typeface="Calibri"/>
                          <a:cs typeface="Calibri"/>
                        </a:rPr>
                        <a:t>l</a:t>
                      </a:r>
                      <a:r>
                        <a:rPr lang="en-US" sz="1400" spc="5" dirty="0">
                          <a:effectLst/>
                          <a:latin typeface="Calibri"/>
                          <a:ea typeface="Calibri"/>
                          <a:cs typeface="Calibri"/>
                        </a:rPr>
                        <a:t>u</a:t>
                      </a:r>
                      <a:r>
                        <a:rPr lang="en-US" sz="1400" spc="10" dirty="0">
                          <a:effectLst/>
                          <a:latin typeface="Calibri"/>
                          <a:ea typeface="Calibri"/>
                          <a:cs typeface="Calibri"/>
                        </a:rPr>
                        <a:t>e</a:t>
                      </a:r>
                      <a:r>
                        <a:rPr lang="en-US" sz="1400" dirty="0">
                          <a:effectLst/>
                          <a:latin typeface="Calibri"/>
                          <a:ea typeface="Calibri"/>
                          <a:cs typeface="Calibri"/>
                        </a:rPr>
                        <a:t>s</a:t>
                      </a:r>
                      <a:r>
                        <a:rPr lang="en-US" sz="1400" spc="-30" dirty="0">
                          <a:effectLst/>
                          <a:latin typeface="Calibri"/>
                          <a:ea typeface="Calibri"/>
                          <a:cs typeface="Calibri"/>
                        </a:rPr>
                        <a:t> </a:t>
                      </a:r>
                      <a:r>
                        <a:rPr lang="en-US" sz="1400" dirty="0">
                          <a:effectLst/>
                          <a:latin typeface="Calibri"/>
                          <a:ea typeface="Calibri"/>
                          <a:cs typeface="Calibri"/>
                        </a:rPr>
                        <a:t>t</a:t>
                      </a:r>
                      <a:r>
                        <a:rPr lang="en-US" sz="1400" spc="5" dirty="0">
                          <a:effectLst/>
                          <a:latin typeface="Calibri"/>
                          <a:ea typeface="Calibri"/>
                          <a:cs typeface="Calibri"/>
                        </a:rPr>
                        <a:t>ha</a:t>
                      </a:r>
                      <a:r>
                        <a:rPr lang="en-US" sz="1400" dirty="0">
                          <a:effectLst/>
                          <a:latin typeface="Calibri"/>
                          <a:ea typeface="Calibri"/>
                          <a:cs typeface="Calibri"/>
                        </a:rPr>
                        <a:t>t</a:t>
                      </a:r>
                      <a:r>
                        <a:rPr lang="en-US" sz="1400" spc="-10" dirty="0">
                          <a:effectLst/>
                          <a:latin typeface="Calibri"/>
                          <a:ea typeface="Calibri"/>
                          <a:cs typeface="Calibri"/>
                        </a:rPr>
                        <a:t> </a:t>
                      </a:r>
                      <a:r>
                        <a:rPr lang="en-US" sz="1400" dirty="0">
                          <a:effectLst/>
                          <a:latin typeface="Calibri"/>
                          <a:ea typeface="Calibri"/>
                          <a:cs typeface="Calibri"/>
                        </a:rPr>
                        <a:t>i</a:t>
                      </a:r>
                      <a:r>
                        <a:rPr lang="en-US" sz="1400" spc="5" dirty="0">
                          <a:effectLst/>
                          <a:latin typeface="Calibri"/>
                          <a:ea typeface="Calibri"/>
                          <a:cs typeface="Calibri"/>
                        </a:rPr>
                        <a:t>n</a:t>
                      </a:r>
                      <a:r>
                        <a:rPr lang="en-US" sz="1400" spc="-5" dirty="0">
                          <a:effectLst/>
                          <a:latin typeface="Calibri"/>
                          <a:ea typeface="Calibri"/>
                          <a:cs typeface="Calibri"/>
                        </a:rPr>
                        <a:t>f</a:t>
                      </a:r>
                      <a:r>
                        <a:rPr lang="en-US" sz="1400" spc="5" dirty="0">
                          <a:effectLst/>
                          <a:latin typeface="Calibri"/>
                          <a:ea typeface="Calibri"/>
                          <a:cs typeface="Calibri"/>
                        </a:rPr>
                        <a:t>o</a:t>
                      </a:r>
                      <a:r>
                        <a:rPr lang="en-US" sz="1400" dirty="0">
                          <a:effectLst/>
                          <a:latin typeface="Calibri"/>
                          <a:ea typeface="Calibri"/>
                          <a:cs typeface="Calibri"/>
                        </a:rPr>
                        <a:t>r</a:t>
                      </a:r>
                      <a:r>
                        <a:rPr lang="en-US" sz="1400" spc="-5" dirty="0">
                          <a:effectLst/>
                          <a:latin typeface="Calibri"/>
                          <a:ea typeface="Calibri"/>
                          <a:cs typeface="Calibri"/>
                        </a:rPr>
                        <a:t>me</a:t>
                      </a:r>
                      <a:r>
                        <a:rPr lang="en-US" sz="1400" dirty="0">
                          <a:effectLst/>
                          <a:latin typeface="Calibri"/>
                          <a:ea typeface="Calibri"/>
                          <a:cs typeface="Calibri"/>
                        </a:rPr>
                        <a:t>d</a:t>
                      </a:r>
                      <a:r>
                        <a:rPr lang="en-US" sz="1400" spc="-35" dirty="0">
                          <a:effectLst/>
                          <a:latin typeface="Calibri"/>
                          <a:ea typeface="Calibri"/>
                          <a:cs typeface="Calibri"/>
                        </a:rPr>
                        <a:t> </a:t>
                      </a:r>
                      <a:r>
                        <a:rPr lang="en-US" sz="1400" dirty="0">
                          <a:effectLst/>
                          <a:latin typeface="Calibri"/>
                          <a:ea typeface="Calibri"/>
                          <a:cs typeface="Calibri"/>
                        </a:rPr>
                        <a:t>t</a:t>
                      </a:r>
                      <a:r>
                        <a:rPr lang="en-US" sz="1400" spc="5" dirty="0">
                          <a:effectLst/>
                          <a:latin typeface="Calibri"/>
                          <a:ea typeface="Calibri"/>
                          <a:cs typeface="Calibri"/>
                        </a:rPr>
                        <a:t>h</a:t>
                      </a:r>
                      <a:r>
                        <a:rPr lang="en-US" sz="1400" spc="10" dirty="0">
                          <a:effectLst/>
                          <a:latin typeface="Calibri"/>
                          <a:ea typeface="Calibri"/>
                          <a:cs typeface="Calibri"/>
                        </a:rPr>
                        <a:t>e</a:t>
                      </a:r>
                      <a:r>
                        <a:rPr lang="en-US" sz="1400" dirty="0">
                          <a:effectLst/>
                          <a:latin typeface="Calibri"/>
                          <a:ea typeface="Calibri"/>
                          <a:cs typeface="Calibri"/>
                        </a:rPr>
                        <a:t>m</a:t>
                      </a: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44">
                <a:tc vMerge="1">
                  <a:txBody>
                    <a:bodyPr/>
                    <a:lstStyle/>
                    <a:p>
                      <a:endParaRPr lang="en-US"/>
                    </a:p>
                  </a:txBody>
                  <a:tcPr/>
                </a:tc>
                <a:tc>
                  <a:txBody>
                    <a:bodyPr/>
                    <a:lstStyle/>
                    <a:p>
                      <a:pPr marL="0" marR="0">
                        <a:lnSpc>
                          <a:spcPct val="115000"/>
                        </a:lnSpc>
                        <a:spcBef>
                          <a:spcPts val="0"/>
                        </a:spcBef>
                        <a:spcAft>
                          <a:spcPts val="0"/>
                        </a:spcAft>
                      </a:pPr>
                      <a:r>
                        <a:rPr lang="en-US" sz="1400">
                          <a:effectLst/>
                          <a:latin typeface="Calibri"/>
                          <a:ea typeface="Calibri"/>
                          <a:cs typeface="Calibri"/>
                        </a:rPr>
                        <a:t>So</a:t>
                      </a:r>
                      <a:r>
                        <a:rPr lang="en-US" sz="1400" spc="5">
                          <a:effectLst/>
                          <a:latin typeface="Calibri"/>
                          <a:ea typeface="Calibri"/>
                          <a:cs typeface="Calibri"/>
                        </a:rPr>
                        <a:t>u</a:t>
                      </a:r>
                      <a:r>
                        <a:rPr lang="en-US" sz="1400">
                          <a:effectLst/>
                          <a:latin typeface="Calibri"/>
                          <a:ea typeface="Calibri"/>
                          <a:cs typeface="Calibri"/>
                        </a:rPr>
                        <a:t>rc</a:t>
                      </a:r>
                      <a:r>
                        <a:rPr lang="en-US" sz="1400" spc="-5">
                          <a:effectLst/>
                          <a:latin typeface="Calibri"/>
                          <a:ea typeface="Calibri"/>
                          <a:cs typeface="Calibri"/>
                        </a:rPr>
                        <a:t>e</a:t>
                      </a:r>
                      <a:r>
                        <a:rPr lang="en-US" sz="1400">
                          <a:effectLst/>
                          <a:latin typeface="Calibri"/>
                          <a:ea typeface="Calibri"/>
                          <a:cs typeface="Calibri"/>
                        </a:rPr>
                        <a:t>s</a:t>
                      </a:r>
                      <a:r>
                        <a:rPr lang="en-US" sz="1400" spc="-35">
                          <a:effectLst/>
                          <a:latin typeface="Calibri"/>
                          <a:ea typeface="Calibri"/>
                          <a:cs typeface="Calibri"/>
                        </a:rPr>
                        <a:t> </a:t>
                      </a:r>
                      <a:r>
                        <a:rPr lang="en-US" sz="1400" spc="15">
                          <a:effectLst/>
                          <a:latin typeface="Calibri"/>
                          <a:ea typeface="Calibri"/>
                          <a:cs typeface="Calibri"/>
                        </a:rPr>
                        <a:t>o</a:t>
                      </a:r>
                      <a:r>
                        <a:rPr lang="en-US" sz="1400">
                          <a:effectLst/>
                          <a:latin typeface="Calibri"/>
                          <a:ea typeface="Calibri"/>
                          <a:cs typeface="Calibri"/>
                        </a:rPr>
                        <a:t>f</a:t>
                      </a:r>
                      <a:r>
                        <a:rPr lang="en-US" sz="1400" spc="-10">
                          <a:effectLst/>
                          <a:latin typeface="Calibri"/>
                          <a:ea typeface="Calibri"/>
                          <a:cs typeface="Calibri"/>
                        </a:rPr>
                        <a:t> </a:t>
                      </a:r>
                      <a:r>
                        <a:rPr lang="en-US" sz="1400">
                          <a:effectLst/>
                          <a:latin typeface="Calibri"/>
                          <a:ea typeface="Calibri"/>
                          <a:cs typeface="Calibri"/>
                        </a:rPr>
                        <a:t>i</a:t>
                      </a:r>
                      <a:r>
                        <a:rPr lang="en-US" sz="1400" spc="5">
                          <a:effectLst/>
                          <a:latin typeface="Calibri"/>
                          <a:ea typeface="Calibri"/>
                          <a:cs typeface="Calibri"/>
                        </a:rPr>
                        <a:t>n</a:t>
                      </a:r>
                      <a:r>
                        <a:rPr lang="en-US" sz="1400">
                          <a:effectLst/>
                          <a:latin typeface="Calibri"/>
                          <a:ea typeface="Calibri"/>
                          <a:cs typeface="Calibri"/>
                        </a:rPr>
                        <a:t>c</a:t>
                      </a:r>
                      <a:r>
                        <a:rPr lang="en-US" sz="1400" spc="5">
                          <a:effectLst/>
                          <a:latin typeface="Calibri"/>
                          <a:ea typeface="Calibri"/>
                          <a:cs typeface="Calibri"/>
                        </a:rPr>
                        <a:t>o</a:t>
                      </a:r>
                      <a:r>
                        <a:rPr lang="en-US" sz="1400" spc="10">
                          <a:effectLst/>
                          <a:latin typeface="Calibri"/>
                          <a:ea typeface="Calibri"/>
                          <a:cs typeface="Calibri"/>
                        </a:rPr>
                        <a:t>m</a:t>
                      </a:r>
                      <a:r>
                        <a:rPr lang="en-US" sz="1400">
                          <a:effectLst/>
                          <a:latin typeface="Calibri"/>
                          <a:ea typeface="Calibri"/>
                          <a:cs typeface="Calibri"/>
                        </a:rPr>
                        <a:t>e</a:t>
                      </a:r>
                      <a:r>
                        <a:rPr lang="en-US" sz="1400" spc="-30">
                          <a:effectLst/>
                          <a:latin typeface="Calibri"/>
                          <a:ea typeface="Calibri"/>
                          <a:cs typeface="Calibri"/>
                        </a:rPr>
                        <a:t> </a:t>
                      </a:r>
                      <a:r>
                        <a:rPr lang="en-US" sz="1400" spc="5">
                          <a:effectLst/>
                          <a:latin typeface="Calibri"/>
                          <a:ea typeface="Calibri"/>
                          <a:cs typeface="Calibri"/>
                        </a:rPr>
                        <a:t>p</a:t>
                      </a:r>
                      <a:r>
                        <a:rPr lang="en-US" sz="1400">
                          <a:effectLst/>
                          <a:latin typeface="Calibri"/>
                          <a:ea typeface="Calibri"/>
                          <a:cs typeface="Calibri"/>
                        </a:rPr>
                        <a:t>r</a:t>
                      </a:r>
                      <a:r>
                        <a:rPr lang="en-US" sz="1400" spc="5">
                          <a:effectLst/>
                          <a:latin typeface="Calibri"/>
                          <a:ea typeface="Calibri"/>
                          <a:cs typeface="Calibri"/>
                        </a:rPr>
                        <a:t>o</a:t>
                      </a:r>
                      <a:r>
                        <a:rPr lang="en-US" sz="1400" spc="-5">
                          <a:effectLst/>
                          <a:latin typeface="Calibri"/>
                          <a:ea typeface="Calibri"/>
                          <a:cs typeface="Calibri"/>
                        </a:rPr>
                        <a:t>v</a:t>
                      </a:r>
                      <a:r>
                        <a:rPr lang="en-US" sz="1400">
                          <a:effectLst/>
                          <a:latin typeface="Calibri"/>
                          <a:ea typeface="Calibri"/>
                          <a:cs typeface="Calibri"/>
                        </a:rPr>
                        <a:t>i</a:t>
                      </a:r>
                      <a:r>
                        <a:rPr lang="en-US" sz="1400" spc="5">
                          <a:effectLst/>
                          <a:latin typeface="Calibri"/>
                          <a:ea typeface="Calibri"/>
                          <a:cs typeface="Calibri"/>
                        </a:rPr>
                        <a:t>d</a:t>
                      </a:r>
                      <a:r>
                        <a:rPr lang="en-US" sz="1400">
                          <a:effectLst/>
                          <a:latin typeface="Calibri"/>
                          <a:ea typeface="Calibri"/>
                          <a:cs typeface="Calibri"/>
                        </a:rPr>
                        <a:t>e</a:t>
                      </a:r>
                      <a:r>
                        <a:rPr lang="en-US" sz="1400" spc="-30">
                          <a:effectLst/>
                          <a:latin typeface="Calibri"/>
                          <a:ea typeface="Calibri"/>
                          <a:cs typeface="Calibri"/>
                        </a:rPr>
                        <a:t> </a:t>
                      </a:r>
                      <a:r>
                        <a:rPr lang="en-US" sz="1400" spc="5">
                          <a:effectLst/>
                          <a:latin typeface="Calibri"/>
                          <a:ea typeface="Calibri"/>
                          <a:cs typeface="Calibri"/>
                        </a:rPr>
                        <a:t>o</a:t>
                      </a:r>
                      <a:r>
                        <a:rPr lang="en-US" sz="1400" spc="15">
                          <a:effectLst/>
                          <a:latin typeface="Calibri"/>
                          <a:ea typeface="Calibri"/>
                          <a:cs typeface="Calibri"/>
                        </a:rPr>
                        <a:t>p</a:t>
                      </a:r>
                      <a:r>
                        <a:rPr lang="en-US" sz="1400" spc="5">
                          <a:effectLst/>
                          <a:latin typeface="Calibri"/>
                          <a:ea typeface="Calibri"/>
                          <a:cs typeface="Calibri"/>
                        </a:rPr>
                        <a:t>po</a:t>
                      </a:r>
                      <a:r>
                        <a:rPr lang="en-US" sz="1400">
                          <a:effectLst/>
                          <a:latin typeface="Calibri"/>
                          <a:ea typeface="Calibri"/>
                          <a:cs typeface="Calibri"/>
                        </a:rPr>
                        <a:t>rt</a:t>
                      </a:r>
                      <a:r>
                        <a:rPr lang="en-US" sz="1400" spc="5">
                          <a:effectLst/>
                          <a:latin typeface="Calibri"/>
                          <a:ea typeface="Calibri"/>
                          <a:cs typeface="Calibri"/>
                        </a:rPr>
                        <a:t>un</a:t>
                      </a:r>
                      <a:r>
                        <a:rPr lang="en-US" sz="1400">
                          <a:effectLst/>
                          <a:latin typeface="Calibri"/>
                          <a:ea typeface="Calibri"/>
                          <a:cs typeface="Calibri"/>
                        </a:rPr>
                        <a:t>iti</a:t>
                      </a:r>
                      <a:r>
                        <a:rPr lang="en-US" sz="1400" spc="-5">
                          <a:effectLst/>
                          <a:latin typeface="Calibri"/>
                          <a:ea typeface="Calibri"/>
                          <a:cs typeface="Calibri"/>
                        </a:rPr>
                        <a:t>e</a:t>
                      </a:r>
                      <a:r>
                        <a:rPr lang="en-US" sz="1400">
                          <a:effectLst/>
                          <a:latin typeface="Calibri"/>
                          <a:ea typeface="Calibri"/>
                          <a:cs typeface="Calibri"/>
                        </a:rPr>
                        <a:t>s</a:t>
                      </a:r>
                      <a:r>
                        <a:rPr lang="en-US" sz="1400" spc="-60">
                          <a:effectLst/>
                          <a:latin typeface="Calibri"/>
                          <a:ea typeface="Calibri"/>
                          <a:cs typeface="Calibri"/>
                        </a:rPr>
                        <a:t> </a:t>
                      </a:r>
                      <a:r>
                        <a:rPr lang="en-US" sz="1400" spc="-5">
                          <a:effectLst/>
                          <a:latin typeface="Calibri"/>
                          <a:ea typeface="Calibri"/>
                          <a:cs typeface="Calibri"/>
                        </a:rPr>
                        <a:t>f</a:t>
                      </a:r>
                      <a:r>
                        <a:rPr lang="en-US" sz="1400" spc="5">
                          <a:effectLst/>
                          <a:latin typeface="Calibri"/>
                          <a:ea typeface="Calibri"/>
                          <a:cs typeface="Calibri"/>
                        </a:rPr>
                        <a:t>o</a:t>
                      </a:r>
                      <a:r>
                        <a:rPr lang="en-US" sz="1400">
                          <a:effectLst/>
                          <a:latin typeface="Calibri"/>
                          <a:ea typeface="Calibri"/>
                          <a:cs typeface="Calibri"/>
                        </a:rPr>
                        <a:t>r</a:t>
                      </a:r>
                      <a:r>
                        <a:rPr lang="en-US" sz="1400" spc="-10">
                          <a:effectLst/>
                          <a:latin typeface="Calibri"/>
                          <a:ea typeface="Calibri"/>
                          <a:cs typeface="Calibri"/>
                        </a:rPr>
                        <a:t> </a:t>
                      </a:r>
                      <a:r>
                        <a:rPr lang="en-US" sz="1400" spc="-5">
                          <a:effectLst/>
                          <a:latin typeface="Calibri"/>
                          <a:ea typeface="Calibri"/>
                          <a:cs typeface="Calibri"/>
                        </a:rPr>
                        <a:t>m</a:t>
                      </a:r>
                      <a:r>
                        <a:rPr lang="en-US" sz="1400" spc="5">
                          <a:effectLst/>
                          <a:latin typeface="Calibri"/>
                          <a:ea typeface="Calibri"/>
                          <a:cs typeface="Calibri"/>
                        </a:rPr>
                        <a:t>ak</a:t>
                      </a:r>
                      <a:r>
                        <a:rPr lang="en-US" sz="1400">
                          <a:effectLst/>
                          <a:latin typeface="Calibri"/>
                          <a:ea typeface="Calibri"/>
                          <a:cs typeface="Calibri"/>
                        </a:rPr>
                        <a:t>i</a:t>
                      </a:r>
                      <a:r>
                        <a:rPr lang="en-US" sz="1400" spc="5">
                          <a:effectLst/>
                          <a:latin typeface="Calibri"/>
                          <a:ea typeface="Calibri"/>
                          <a:cs typeface="Calibri"/>
                        </a:rPr>
                        <a:t>n</a:t>
                      </a:r>
                      <a:r>
                        <a:rPr lang="en-US" sz="1400">
                          <a:effectLst/>
                          <a:latin typeface="Calibri"/>
                          <a:ea typeface="Calibri"/>
                          <a:cs typeface="Calibri"/>
                        </a:rPr>
                        <a:t>g </a:t>
                      </a:r>
                      <a:r>
                        <a:rPr lang="en-US" sz="1400" spc="5">
                          <a:effectLst/>
                          <a:latin typeface="Calibri"/>
                          <a:ea typeface="Calibri"/>
                          <a:cs typeface="Calibri"/>
                        </a:rPr>
                        <a:t>d</a:t>
                      </a:r>
                      <a:r>
                        <a:rPr lang="en-US" sz="1400" spc="-5">
                          <a:effectLst/>
                          <a:latin typeface="Calibri"/>
                          <a:ea typeface="Calibri"/>
                          <a:cs typeface="Calibri"/>
                        </a:rPr>
                        <a:t>e</a:t>
                      </a:r>
                      <a:r>
                        <a:rPr lang="en-US" sz="1400">
                          <a:effectLst/>
                          <a:latin typeface="Calibri"/>
                          <a:ea typeface="Calibri"/>
                          <a:cs typeface="Calibri"/>
                        </a:rPr>
                        <a:t>ci</a:t>
                      </a:r>
                      <a:r>
                        <a:rPr lang="en-US" sz="1400" spc="-5">
                          <a:effectLst/>
                          <a:latin typeface="Calibri"/>
                          <a:ea typeface="Calibri"/>
                          <a:cs typeface="Calibri"/>
                        </a:rPr>
                        <a:t>s</a:t>
                      </a:r>
                      <a:r>
                        <a:rPr lang="en-US" sz="1400">
                          <a:effectLst/>
                          <a:latin typeface="Calibri"/>
                          <a:ea typeface="Calibri"/>
                          <a:cs typeface="Calibri"/>
                        </a:rPr>
                        <a:t>i</a:t>
                      </a:r>
                      <a:r>
                        <a:rPr lang="en-US" sz="1400" spc="5">
                          <a:effectLst/>
                          <a:latin typeface="Calibri"/>
                          <a:ea typeface="Calibri"/>
                          <a:cs typeface="Calibri"/>
                        </a:rPr>
                        <a:t>o</a:t>
                      </a:r>
                      <a:r>
                        <a:rPr lang="en-US" sz="1400" spc="15">
                          <a:effectLst/>
                          <a:latin typeface="Calibri"/>
                          <a:ea typeface="Calibri"/>
                          <a:cs typeface="Calibri"/>
                        </a:rPr>
                        <a:t>n</a:t>
                      </a:r>
                      <a:r>
                        <a:rPr lang="en-US" sz="1400">
                          <a:effectLst/>
                          <a:latin typeface="Calibri"/>
                          <a:ea typeface="Calibri"/>
                          <a:cs typeface="Calibri"/>
                        </a:rPr>
                        <a:t>s</a:t>
                      </a:r>
                      <a:r>
                        <a:rPr lang="en-US" sz="1400" spc="-40">
                          <a:effectLst/>
                          <a:latin typeface="Calibri"/>
                          <a:ea typeface="Calibri"/>
                          <a:cs typeface="Calibri"/>
                        </a:rPr>
                        <a:t> </a:t>
                      </a:r>
                      <a:r>
                        <a:rPr lang="en-US" sz="1400" spc="5">
                          <a:effectLst/>
                          <a:latin typeface="Calibri"/>
                          <a:ea typeface="Calibri"/>
                          <a:cs typeface="Calibri"/>
                        </a:rPr>
                        <a:t>ab</a:t>
                      </a:r>
                      <a:r>
                        <a:rPr lang="en-US" sz="1400">
                          <a:effectLst/>
                          <a:latin typeface="Calibri"/>
                          <a:ea typeface="Calibri"/>
                          <a:cs typeface="Calibri"/>
                        </a:rPr>
                        <a:t>o</a:t>
                      </a:r>
                      <a:r>
                        <a:rPr lang="en-US" sz="1400" spc="5">
                          <a:effectLst/>
                          <a:latin typeface="Calibri"/>
                          <a:ea typeface="Calibri"/>
                          <a:cs typeface="Calibri"/>
                        </a:rPr>
                        <a:t>u</a:t>
                      </a:r>
                      <a:r>
                        <a:rPr lang="en-US" sz="1400">
                          <a:effectLst/>
                          <a:latin typeface="Calibri"/>
                          <a:ea typeface="Calibri"/>
                          <a:cs typeface="Calibri"/>
                        </a:rPr>
                        <a:t>t</a:t>
                      </a:r>
                      <a:r>
                        <a:rPr lang="en-US" sz="1400" spc="-20">
                          <a:effectLst/>
                          <a:latin typeface="Calibri"/>
                          <a:ea typeface="Calibri"/>
                          <a:cs typeface="Calibri"/>
                        </a:rPr>
                        <a:t> </a:t>
                      </a:r>
                      <a:r>
                        <a:rPr lang="en-US" sz="1400" spc="-5">
                          <a:effectLst/>
                          <a:latin typeface="Calibri"/>
                          <a:ea typeface="Calibri"/>
                          <a:cs typeface="Calibri"/>
                        </a:rPr>
                        <a:t>s</a:t>
                      </a:r>
                      <a:r>
                        <a:rPr lang="en-US" sz="1400" spc="5">
                          <a:effectLst/>
                          <a:latin typeface="Calibri"/>
                          <a:ea typeface="Calibri"/>
                          <a:cs typeface="Calibri"/>
                        </a:rPr>
                        <a:t>p</a:t>
                      </a:r>
                      <a:r>
                        <a:rPr lang="en-US" sz="1400" spc="-5">
                          <a:effectLst/>
                          <a:latin typeface="Calibri"/>
                          <a:ea typeface="Calibri"/>
                          <a:cs typeface="Calibri"/>
                        </a:rPr>
                        <a:t>e</a:t>
                      </a:r>
                      <a:r>
                        <a:rPr lang="en-US" sz="1400" spc="5">
                          <a:effectLst/>
                          <a:latin typeface="Calibri"/>
                          <a:ea typeface="Calibri"/>
                          <a:cs typeface="Calibri"/>
                        </a:rPr>
                        <a:t>nd</a:t>
                      </a:r>
                      <a:r>
                        <a:rPr lang="en-US" sz="1400">
                          <a:effectLst/>
                          <a:latin typeface="Calibri"/>
                          <a:ea typeface="Calibri"/>
                          <a:cs typeface="Calibri"/>
                        </a:rPr>
                        <a:t>i</a:t>
                      </a:r>
                      <a:r>
                        <a:rPr lang="en-US" sz="1400" spc="5">
                          <a:effectLst/>
                          <a:latin typeface="Calibri"/>
                          <a:ea typeface="Calibri"/>
                          <a:cs typeface="Calibri"/>
                        </a:rPr>
                        <a:t>n</a:t>
                      </a:r>
                      <a:r>
                        <a:rPr lang="en-US" sz="1400">
                          <a:effectLst/>
                          <a:latin typeface="Calibri"/>
                          <a:ea typeface="Calibri"/>
                          <a:cs typeface="Calibri"/>
                        </a:rPr>
                        <a:t>g</a:t>
                      </a:r>
                      <a:r>
                        <a:rPr lang="en-US" sz="1400" spc="-35">
                          <a:effectLst/>
                          <a:latin typeface="Calibri"/>
                          <a:ea typeface="Calibri"/>
                          <a:cs typeface="Calibri"/>
                        </a:rPr>
                        <a:t> </a:t>
                      </a:r>
                      <a:r>
                        <a:rPr lang="en-US" sz="1400" spc="-5">
                          <a:effectLst/>
                          <a:latin typeface="Calibri"/>
                          <a:ea typeface="Calibri"/>
                          <a:cs typeface="Calibri"/>
                        </a:rPr>
                        <a:t>m</a:t>
                      </a:r>
                      <a:r>
                        <a:rPr lang="en-US" sz="1400" spc="15">
                          <a:effectLst/>
                          <a:latin typeface="Calibri"/>
                          <a:ea typeface="Calibri"/>
                          <a:cs typeface="Calibri"/>
                        </a:rPr>
                        <a:t>o</a:t>
                      </a:r>
                      <a:r>
                        <a:rPr lang="en-US" sz="1400" spc="5">
                          <a:effectLst/>
                          <a:latin typeface="Calibri"/>
                          <a:ea typeface="Calibri"/>
                          <a:cs typeface="Calibri"/>
                        </a:rPr>
                        <a:t>n</a:t>
                      </a:r>
                      <a:r>
                        <a:rPr lang="en-US" sz="1400" spc="-5">
                          <a:effectLst/>
                          <a:latin typeface="Calibri"/>
                          <a:ea typeface="Calibri"/>
                          <a:cs typeface="Calibri"/>
                        </a:rPr>
                        <a:t>e</a:t>
                      </a:r>
                      <a:r>
                        <a:rPr lang="en-US" sz="1400">
                          <a:effectLst/>
                          <a:latin typeface="Calibri"/>
                          <a:ea typeface="Calibri"/>
                          <a:cs typeface="Calibri"/>
                        </a:rPr>
                        <a:t>y</a:t>
                      </a:r>
                      <a:r>
                        <a:rPr lang="en-US" sz="1400" spc="-25">
                          <a:effectLst/>
                          <a:latin typeface="Calibri"/>
                          <a:ea typeface="Calibri"/>
                          <a:cs typeface="Calibri"/>
                        </a:rPr>
                        <a:t> </a:t>
                      </a:r>
                      <a:r>
                        <a:rPr lang="en-US" sz="1400">
                          <a:effectLst/>
                          <a:latin typeface="Calibri"/>
                          <a:ea typeface="Calibri"/>
                          <a:cs typeface="Calibri"/>
                        </a:rPr>
                        <a:t>in</a:t>
                      </a:r>
                      <a:r>
                        <a:rPr lang="en-US" sz="1400" spc="-5">
                          <a:effectLst/>
                          <a:latin typeface="Calibri"/>
                          <a:ea typeface="Calibri"/>
                          <a:cs typeface="Calibri"/>
                        </a:rPr>
                        <a:t> w</a:t>
                      </a:r>
                      <a:r>
                        <a:rPr lang="en-US" sz="1400" spc="5">
                          <a:effectLst/>
                          <a:latin typeface="Calibri"/>
                          <a:ea typeface="Calibri"/>
                          <a:cs typeface="Calibri"/>
                        </a:rPr>
                        <a:t>ay</a:t>
                      </a:r>
                      <a:r>
                        <a:rPr lang="en-US" sz="1400">
                          <a:effectLst/>
                          <a:latin typeface="Calibri"/>
                          <a:ea typeface="Calibri"/>
                          <a:cs typeface="Calibri"/>
                        </a:rPr>
                        <a:t>s</a:t>
                      </a:r>
                      <a:r>
                        <a:rPr lang="en-US" sz="1400" spc="-25">
                          <a:effectLst/>
                          <a:latin typeface="Calibri"/>
                          <a:ea typeface="Calibri"/>
                          <a:cs typeface="Calibri"/>
                        </a:rPr>
                        <a:t> </a:t>
                      </a:r>
                      <a:r>
                        <a:rPr lang="en-US" sz="1400">
                          <a:effectLst/>
                          <a:latin typeface="Calibri"/>
                          <a:ea typeface="Calibri"/>
                          <a:cs typeface="Calibri"/>
                        </a:rPr>
                        <a:t>t</a:t>
                      </a:r>
                      <a:r>
                        <a:rPr lang="en-US" sz="1400" spc="5">
                          <a:effectLst/>
                          <a:latin typeface="Calibri"/>
                          <a:ea typeface="Calibri"/>
                          <a:cs typeface="Calibri"/>
                        </a:rPr>
                        <a:t>ha</a:t>
                      </a:r>
                      <a:r>
                        <a:rPr lang="en-US" sz="1400">
                          <a:effectLst/>
                          <a:latin typeface="Calibri"/>
                          <a:ea typeface="Calibri"/>
                          <a:cs typeface="Calibri"/>
                        </a:rPr>
                        <a:t>t</a:t>
                      </a:r>
                      <a:r>
                        <a:rPr lang="en-US" sz="1400" spc="-10">
                          <a:effectLst/>
                          <a:latin typeface="Calibri"/>
                          <a:ea typeface="Calibri"/>
                          <a:cs typeface="Calibri"/>
                        </a:rPr>
                        <a:t> </a:t>
                      </a:r>
                      <a:r>
                        <a:rPr lang="en-US" sz="1400" spc="5">
                          <a:effectLst/>
                          <a:latin typeface="Calibri"/>
                          <a:ea typeface="Calibri"/>
                          <a:cs typeface="Calibri"/>
                        </a:rPr>
                        <a:t>p</a:t>
                      </a:r>
                      <a:r>
                        <a:rPr lang="en-US" sz="1400">
                          <a:effectLst/>
                          <a:latin typeface="Calibri"/>
                          <a:ea typeface="Calibri"/>
                          <a:cs typeface="Calibri"/>
                        </a:rPr>
                        <a:t>o</a:t>
                      </a:r>
                      <a:r>
                        <a:rPr lang="en-US" sz="1400" spc="-5">
                          <a:effectLst/>
                          <a:latin typeface="Calibri"/>
                          <a:ea typeface="Calibri"/>
                          <a:cs typeface="Calibri"/>
                        </a:rPr>
                        <a:t>s</a:t>
                      </a:r>
                      <a:r>
                        <a:rPr lang="en-US" sz="1400">
                          <a:effectLst/>
                          <a:latin typeface="Calibri"/>
                          <a:ea typeface="Calibri"/>
                          <a:cs typeface="Calibri"/>
                        </a:rPr>
                        <a:t>iti</a:t>
                      </a:r>
                      <a:r>
                        <a:rPr lang="en-US" sz="1400" spc="-5">
                          <a:effectLst/>
                          <a:latin typeface="Calibri"/>
                          <a:ea typeface="Calibri"/>
                          <a:cs typeface="Calibri"/>
                        </a:rPr>
                        <a:t>ve</a:t>
                      </a:r>
                      <a:r>
                        <a:rPr lang="en-US" sz="1400">
                          <a:effectLst/>
                          <a:latin typeface="Calibri"/>
                          <a:ea typeface="Calibri"/>
                          <a:cs typeface="Calibri"/>
                        </a:rPr>
                        <a:t>ly i</a:t>
                      </a:r>
                      <a:r>
                        <a:rPr lang="en-US" sz="1400" spc="-5">
                          <a:effectLst/>
                          <a:latin typeface="Calibri"/>
                          <a:ea typeface="Calibri"/>
                          <a:cs typeface="Calibri"/>
                        </a:rPr>
                        <a:t>m</a:t>
                      </a:r>
                      <a:r>
                        <a:rPr lang="en-US" sz="1400" spc="5">
                          <a:effectLst/>
                          <a:latin typeface="Calibri"/>
                          <a:ea typeface="Calibri"/>
                          <a:cs typeface="Calibri"/>
                        </a:rPr>
                        <a:t>pa</a:t>
                      </a:r>
                      <a:r>
                        <a:rPr lang="en-US" sz="1400">
                          <a:effectLst/>
                          <a:latin typeface="Calibri"/>
                          <a:ea typeface="Calibri"/>
                          <a:cs typeface="Calibri"/>
                        </a:rPr>
                        <a:t>ct</a:t>
                      </a:r>
                      <a:r>
                        <a:rPr lang="en-US" sz="1400" spc="-25">
                          <a:effectLst/>
                          <a:latin typeface="Calibri"/>
                          <a:ea typeface="Calibri"/>
                          <a:cs typeface="Calibri"/>
                        </a:rPr>
                        <a:t> </a:t>
                      </a:r>
                      <a:r>
                        <a:rPr lang="en-US" sz="1400">
                          <a:effectLst/>
                          <a:latin typeface="Calibri"/>
                          <a:ea typeface="Calibri"/>
                          <a:cs typeface="Calibri"/>
                        </a:rPr>
                        <a:t>t</a:t>
                      </a:r>
                      <a:r>
                        <a:rPr lang="en-US" sz="1400" spc="5">
                          <a:effectLst/>
                          <a:latin typeface="Calibri"/>
                          <a:ea typeface="Calibri"/>
                          <a:cs typeface="Calibri"/>
                        </a:rPr>
                        <a:t>h</a:t>
                      </a:r>
                      <a:r>
                        <a:rPr lang="en-US" sz="1400">
                          <a:effectLst/>
                          <a:latin typeface="Calibri"/>
                          <a:ea typeface="Calibri"/>
                          <a:cs typeface="Calibri"/>
                        </a:rPr>
                        <a:t>e</a:t>
                      </a:r>
                      <a:r>
                        <a:rPr lang="en-US" sz="1400" spc="-15">
                          <a:effectLst/>
                          <a:latin typeface="Calibri"/>
                          <a:ea typeface="Calibri"/>
                          <a:cs typeface="Calibri"/>
                        </a:rPr>
                        <a:t> </a:t>
                      </a:r>
                      <a:r>
                        <a:rPr lang="en-US" sz="1400">
                          <a:effectLst/>
                          <a:latin typeface="Calibri"/>
                          <a:ea typeface="Calibri"/>
                          <a:cs typeface="Calibri"/>
                        </a:rPr>
                        <a:t>c</a:t>
                      </a:r>
                      <a:r>
                        <a:rPr lang="en-US" sz="1400" spc="5">
                          <a:effectLst/>
                          <a:latin typeface="Calibri"/>
                          <a:ea typeface="Calibri"/>
                          <a:cs typeface="Calibri"/>
                        </a:rPr>
                        <a:t>o</a:t>
                      </a:r>
                      <a:r>
                        <a:rPr lang="en-US" sz="1400" spc="10">
                          <a:effectLst/>
                          <a:latin typeface="Calibri"/>
                          <a:ea typeface="Calibri"/>
                          <a:cs typeface="Calibri"/>
                        </a:rPr>
                        <a:t>m</a:t>
                      </a:r>
                      <a:r>
                        <a:rPr lang="en-US" sz="1400" spc="-5">
                          <a:effectLst/>
                          <a:latin typeface="Calibri"/>
                          <a:ea typeface="Calibri"/>
                          <a:cs typeface="Calibri"/>
                        </a:rPr>
                        <a:t>m</a:t>
                      </a:r>
                      <a:r>
                        <a:rPr lang="en-US" sz="1400" spc="5">
                          <a:effectLst/>
                          <a:latin typeface="Calibri"/>
                          <a:ea typeface="Calibri"/>
                          <a:cs typeface="Calibri"/>
                        </a:rPr>
                        <a:t>un</a:t>
                      </a:r>
                      <a:r>
                        <a:rPr lang="en-US" sz="1400">
                          <a:effectLst/>
                          <a:latin typeface="Calibri"/>
                          <a:ea typeface="Calibri"/>
                          <a:cs typeface="Calibri"/>
                        </a:rPr>
                        <a:t>ity</a:t>
                      </a:r>
                      <a:endParaRPr lang="en-US" sz="140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44">
                <a:tc v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Calibri"/>
                          <a:ea typeface="Calibri"/>
                          <a:cs typeface="Calibri"/>
                        </a:rPr>
                        <a:t>P</a:t>
                      </a:r>
                      <a:r>
                        <a:rPr lang="en-US" sz="1400" spc="-5" dirty="0">
                          <a:effectLst/>
                          <a:latin typeface="Calibri"/>
                          <a:ea typeface="Calibri"/>
                          <a:cs typeface="Calibri"/>
                        </a:rPr>
                        <a:t>e</a:t>
                      </a:r>
                      <a:r>
                        <a:rPr lang="en-US" sz="1400" dirty="0">
                          <a:effectLst/>
                          <a:latin typeface="Calibri"/>
                          <a:ea typeface="Calibri"/>
                          <a:cs typeface="Calibri"/>
                        </a:rPr>
                        <a:t>r</a:t>
                      </a:r>
                      <a:r>
                        <a:rPr lang="en-US" sz="1400" spc="-5" dirty="0">
                          <a:effectLst/>
                          <a:latin typeface="Calibri"/>
                          <a:ea typeface="Calibri"/>
                          <a:cs typeface="Calibri"/>
                        </a:rPr>
                        <a:t>s</a:t>
                      </a:r>
                      <a:r>
                        <a:rPr lang="en-US" sz="1400" spc="5" dirty="0">
                          <a:effectLst/>
                          <a:latin typeface="Calibri"/>
                          <a:ea typeface="Calibri"/>
                          <a:cs typeface="Calibri"/>
                        </a:rPr>
                        <a:t>ona</a:t>
                      </a:r>
                      <a:r>
                        <a:rPr lang="en-US" sz="1400" dirty="0">
                          <a:effectLst/>
                          <a:latin typeface="Calibri"/>
                          <a:ea typeface="Calibri"/>
                          <a:cs typeface="Calibri"/>
                        </a:rPr>
                        <a:t>l</a:t>
                      </a:r>
                      <a:r>
                        <a:rPr lang="en-US" sz="1400" spc="-35" dirty="0">
                          <a:effectLst/>
                          <a:latin typeface="Calibri"/>
                          <a:ea typeface="Calibri"/>
                          <a:cs typeface="Calibri"/>
                        </a:rPr>
                        <a:t> </a:t>
                      </a:r>
                      <a:r>
                        <a:rPr lang="en-US" sz="1400" spc="-5" dirty="0">
                          <a:effectLst/>
                          <a:latin typeface="Calibri"/>
                          <a:ea typeface="Calibri"/>
                          <a:cs typeface="Calibri"/>
                        </a:rPr>
                        <a:t>f</a:t>
                      </a:r>
                      <a:r>
                        <a:rPr lang="en-US" sz="1400" dirty="0">
                          <a:effectLst/>
                          <a:latin typeface="Calibri"/>
                          <a:ea typeface="Calibri"/>
                          <a:cs typeface="Calibri"/>
                        </a:rPr>
                        <a:t>i</a:t>
                      </a:r>
                      <a:r>
                        <a:rPr lang="en-US" sz="1400" spc="5" dirty="0">
                          <a:effectLst/>
                          <a:latin typeface="Calibri"/>
                          <a:ea typeface="Calibri"/>
                          <a:cs typeface="Calibri"/>
                        </a:rPr>
                        <a:t>nan</a:t>
                      </a:r>
                      <a:r>
                        <a:rPr lang="en-US" sz="1400" dirty="0">
                          <a:effectLst/>
                          <a:latin typeface="Calibri"/>
                          <a:ea typeface="Calibri"/>
                          <a:cs typeface="Calibri"/>
                        </a:rPr>
                        <a:t>ci</a:t>
                      </a:r>
                      <a:r>
                        <a:rPr lang="en-US" sz="1400" spc="5" dirty="0">
                          <a:effectLst/>
                          <a:latin typeface="Calibri"/>
                          <a:ea typeface="Calibri"/>
                          <a:cs typeface="Calibri"/>
                        </a:rPr>
                        <a:t>a</a:t>
                      </a:r>
                      <a:r>
                        <a:rPr lang="en-US" sz="1400" dirty="0">
                          <a:effectLst/>
                          <a:latin typeface="Calibri"/>
                          <a:ea typeface="Calibri"/>
                          <a:cs typeface="Calibri"/>
                        </a:rPr>
                        <a:t>l</a:t>
                      </a:r>
                      <a:r>
                        <a:rPr lang="en-US" sz="1400" spc="-35" dirty="0">
                          <a:effectLst/>
                          <a:latin typeface="Calibri"/>
                          <a:ea typeface="Calibri"/>
                          <a:cs typeface="Calibri"/>
                        </a:rPr>
                        <a:t> </a:t>
                      </a:r>
                      <a:r>
                        <a:rPr lang="en-US" sz="1400" spc="5" dirty="0">
                          <a:effectLst/>
                          <a:latin typeface="Calibri"/>
                          <a:ea typeface="Calibri"/>
                          <a:cs typeface="Calibri"/>
                        </a:rPr>
                        <a:t>d</a:t>
                      </a:r>
                      <a:r>
                        <a:rPr lang="en-US" sz="1400" spc="10" dirty="0">
                          <a:effectLst/>
                          <a:latin typeface="Calibri"/>
                          <a:ea typeface="Calibri"/>
                          <a:cs typeface="Calibri"/>
                        </a:rPr>
                        <a:t>e</a:t>
                      </a:r>
                      <a:r>
                        <a:rPr lang="en-US" sz="1400" dirty="0">
                          <a:effectLst/>
                          <a:latin typeface="Calibri"/>
                          <a:ea typeface="Calibri"/>
                          <a:cs typeface="Calibri"/>
                        </a:rPr>
                        <a:t>ci</a:t>
                      </a:r>
                      <a:r>
                        <a:rPr lang="en-US" sz="1400" spc="-5" dirty="0">
                          <a:effectLst/>
                          <a:latin typeface="Calibri"/>
                          <a:ea typeface="Calibri"/>
                          <a:cs typeface="Calibri"/>
                        </a:rPr>
                        <a:t>s</a:t>
                      </a:r>
                      <a:r>
                        <a:rPr lang="en-US" sz="1400" dirty="0">
                          <a:effectLst/>
                          <a:latin typeface="Calibri"/>
                          <a:ea typeface="Calibri"/>
                          <a:cs typeface="Calibri"/>
                        </a:rPr>
                        <a:t>i</a:t>
                      </a:r>
                      <a:r>
                        <a:rPr lang="en-US" sz="1400" spc="5" dirty="0">
                          <a:effectLst/>
                          <a:latin typeface="Calibri"/>
                          <a:ea typeface="Calibri"/>
                          <a:cs typeface="Calibri"/>
                        </a:rPr>
                        <a:t>o</a:t>
                      </a:r>
                      <a:r>
                        <a:rPr lang="en-US" sz="1400" spc="15" dirty="0">
                          <a:effectLst/>
                          <a:latin typeface="Calibri"/>
                          <a:ea typeface="Calibri"/>
                          <a:cs typeface="Calibri"/>
                        </a:rPr>
                        <a:t>n</a:t>
                      </a:r>
                      <a:r>
                        <a:rPr lang="en-US" sz="1400" dirty="0">
                          <a:effectLst/>
                          <a:latin typeface="Calibri"/>
                          <a:ea typeface="Calibri"/>
                          <a:cs typeface="Calibri"/>
                        </a:rPr>
                        <a:t>s</a:t>
                      </a:r>
                      <a:r>
                        <a:rPr lang="en-US" sz="1400" spc="-40" dirty="0">
                          <a:effectLst/>
                          <a:latin typeface="Calibri"/>
                          <a:ea typeface="Calibri"/>
                          <a:cs typeface="Calibri"/>
                        </a:rPr>
                        <a:t> </a:t>
                      </a:r>
                      <a:r>
                        <a:rPr lang="en-US" sz="1400" spc="15" dirty="0">
                          <a:effectLst/>
                          <a:latin typeface="Calibri"/>
                          <a:ea typeface="Calibri"/>
                          <a:cs typeface="Calibri"/>
                        </a:rPr>
                        <a:t>a</a:t>
                      </a:r>
                      <a:r>
                        <a:rPr lang="en-US" sz="1400" spc="5" dirty="0">
                          <a:effectLst/>
                          <a:latin typeface="Calibri"/>
                          <a:ea typeface="Calibri"/>
                          <a:cs typeface="Calibri"/>
                        </a:rPr>
                        <a:t>bou</a:t>
                      </a:r>
                      <a:r>
                        <a:rPr lang="en-US" sz="1400" dirty="0">
                          <a:effectLst/>
                          <a:latin typeface="Calibri"/>
                          <a:ea typeface="Calibri"/>
                          <a:cs typeface="Calibri"/>
                        </a:rPr>
                        <a:t>t</a:t>
                      </a:r>
                      <a:r>
                        <a:rPr lang="en-US" sz="1400" spc="-20" dirty="0">
                          <a:effectLst/>
                          <a:latin typeface="Calibri"/>
                          <a:ea typeface="Calibri"/>
                          <a:cs typeface="Calibri"/>
                        </a:rPr>
                        <a:t> </a:t>
                      </a:r>
                      <a:r>
                        <a:rPr lang="en-US" sz="1400" dirty="0">
                          <a:effectLst/>
                          <a:latin typeface="Calibri"/>
                          <a:ea typeface="Calibri"/>
                          <a:cs typeface="Calibri"/>
                        </a:rPr>
                        <a:t>l</a:t>
                      </a:r>
                      <a:r>
                        <a:rPr lang="en-US" sz="1400" spc="5" dirty="0">
                          <a:effectLst/>
                          <a:latin typeface="Calibri"/>
                          <a:ea typeface="Calibri"/>
                          <a:cs typeface="Calibri"/>
                        </a:rPr>
                        <a:t>o</a:t>
                      </a:r>
                      <a:r>
                        <a:rPr lang="en-US" sz="1400" dirty="0">
                          <a:effectLst/>
                          <a:latin typeface="Calibri"/>
                          <a:ea typeface="Calibri"/>
                          <a:cs typeface="Calibri"/>
                        </a:rPr>
                        <a:t>c</a:t>
                      </a:r>
                      <a:r>
                        <a:rPr lang="en-US" sz="1400" spc="5" dirty="0">
                          <a:effectLst/>
                          <a:latin typeface="Calibri"/>
                          <a:ea typeface="Calibri"/>
                          <a:cs typeface="Calibri"/>
                        </a:rPr>
                        <a:t>a</a:t>
                      </a:r>
                      <a:r>
                        <a:rPr lang="en-US" sz="1400" dirty="0">
                          <a:effectLst/>
                          <a:latin typeface="Calibri"/>
                          <a:ea typeface="Calibri"/>
                          <a:cs typeface="Calibri"/>
                        </a:rPr>
                        <a:t>l</a:t>
                      </a:r>
                      <a:r>
                        <a:rPr lang="en-US" sz="1400" spc="-20" dirty="0">
                          <a:effectLst/>
                          <a:latin typeface="Calibri"/>
                          <a:ea typeface="Calibri"/>
                          <a:cs typeface="Calibri"/>
                        </a:rPr>
                        <a:t> </a:t>
                      </a:r>
                      <a:r>
                        <a:rPr lang="en-US" sz="1400" spc="-5" dirty="0">
                          <a:effectLst/>
                          <a:latin typeface="Calibri"/>
                          <a:ea typeface="Calibri"/>
                          <a:cs typeface="Calibri"/>
                        </a:rPr>
                        <a:t>m</a:t>
                      </a:r>
                      <a:r>
                        <a:rPr lang="en-US" sz="1400" spc="5" dirty="0">
                          <a:effectLst/>
                          <a:latin typeface="Calibri"/>
                          <a:ea typeface="Calibri"/>
                          <a:cs typeface="Calibri"/>
                        </a:rPr>
                        <a:t>on</a:t>
                      </a:r>
                      <a:r>
                        <a:rPr lang="en-US" sz="1400" spc="-5" dirty="0">
                          <a:effectLst/>
                          <a:latin typeface="Calibri"/>
                          <a:ea typeface="Calibri"/>
                          <a:cs typeface="Calibri"/>
                        </a:rPr>
                        <a:t>e</a:t>
                      </a:r>
                      <a:r>
                        <a:rPr lang="en-US" sz="1400" dirty="0">
                          <a:effectLst/>
                          <a:latin typeface="Calibri"/>
                          <a:ea typeface="Calibri"/>
                          <a:cs typeface="Calibri"/>
                        </a:rPr>
                        <a:t>t</a:t>
                      </a:r>
                      <a:r>
                        <a:rPr lang="en-US" sz="1400" spc="5" dirty="0">
                          <a:effectLst/>
                          <a:latin typeface="Calibri"/>
                          <a:ea typeface="Calibri"/>
                          <a:cs typeface="Calibri"/>
                        </a:rPr>
                        <a:t>a</a:t>
                      </a:r>
                      <a:r>
                        <a:rPr lang="en-US" sz="1400" dirty="0">
                          <a:effectLst/>
                          <a:latin typeface="Calibri"/>
                          <a:ea typeface="Calibri"/>
                          <a:cs typeface="Calibri"/>
                        </a:rPr>
                        <a:t>ry tr</a:t>
                      </a:r>
                      <a:r>
                        <a:rPr lang="en-US" sz="1400" spc="5" dirty="0">
                          <a:effectLst/>
                          <a:latin typeface="Calibri"/>
                          <a:ea typeface="Calibri"/>
                          <a:cs typeface="Calibri"/>
                        </a:rPr>
                        <a:t>an</a:t>
                      </a:r>
                      <a:r>
                        <a:rPr lang="en-US" sz="1400" spc="-5" dirty="0">
                          <a:effectLst/>
                          <a:latin typeface="Calibri"/>
                          <a:ea typeface="Calibri"/>
                          <a:cs typeface="Calibri"/>
                        </a:rPr>
                        <a:t>s</a:t>
                      </a:r>
                      <a:r>
                        <a:rPr lang="en-US" sz="1400" spc="5" dirty="0">
                          <a:effectLst/>
                          <a:latin typeface="Calibri"/>
                          <a:ea typeface="Calibri"/>
                          <a:cs typeface="Calibri"/>
                        </a:rPr>
                        <a:t>a</a:t>
                      </a:r>
                      <a:r>
                        <a:rPr lang="en-US" sz="1400" dirty="0">
                          <a:effectLst/>
                          <a:latin typeface="Calibri"/>
                          <a:ea typeface="Calibri"/>
                          <a:cs typeface="Calibri"/>
                        </a:rPr>
                        <a:t>cti</a:t>
                      </a:r>
                      <a:r>
                        <a:rPr lang="en-US" sz="1400" spc="5" dirty="0">
                          <a:effectLst/>
                          <a:latin typeface="Calibri"/>
                          <a:ea typeface="Calibri"/>
                          <a:cs typeface="Calibri"/>
                        </a:rPr>
                        <a:t>on</a:t>
                      </a:r>
                      <a:r>
                        <a:rPr lang="en-US" sz="1400" dirty="0">
                          <a:effectLst/>
                          <a:latin typeface="Calibri"/>
                          <a:ea typeface="Calibri"/>
                          <a:cs typeface="Calibri"/>
                        </a:rPr>
                        <a:t>s</a:t>
                      </a:r>
                      <a:r>
                        <a:rPr lang="en-US" sz="1400" spc="-55" dirty="0">
                          <a:effectLst/>
                          <a:latin typeface="Calibri"/>
                          <a:ea typeface="Calibri"/>
                          <a:cs typeface="Calibri"/>
                        </a:rPr>
                        <a:t> </a:t>
                      </a:r>
                      <a:r>
                        <a:rPr lang="en-US" sz="1400" dirty="0">
                          <a:effectLst/>
                          <a:latin typeface="Calibri"/>
                          <a:ea typeface="Calibri"/>
                          <a:cs typeface="Calibri"/>
                        </a:rPr>
                        <a:t>c</a:t>
                      </a:r>
                      <a:r>
                        <a:rPr lang="en-US" sz="1400" spc="5" dirty="0">
                          <a:effectLst/>
                          <a:latin typeface="Calibri"/>
                          <a:ea typeface="Calibri"/>
                          <a:cs typeface="Calibri"/>
                        </a:rPr>
                        <a:t>a</a:t>
                      </a:r>
                      <a:r>
                        <a:rPr lang="en-US" sz="1400" dirty="0">
                          <a:effectLst/>
                          <a:latin typeface="Calibri"/>
                          <a:ea typeface="Calibri"/>
                          <a:cs typeface="Calibri"/>
                        </a:rPr>
                        <a:t>n</a:t>
                      </a:r>
                      <a:r>
                        <a:rPr lang="en-US" sz="1400" spc="-10" dirty="0">
                          <a:effectLst/>
                          <a:latin typeface="Calibri"/>
                          <a:ea typeface="Calibri"/>
                          <a:cs typeface="Calibri"/>
                        </a:rPr>
                        <a:t> </a:t>
                      </a:r>
                      <a:r>
                        <a:rPr lang="en-US" sz="1400" dirty="0">
                          <a:effectLst/>
                          <a:latin typeface="Calibri"/>
                          <a:ea typeface="Calibri"/>
                          <a:cs typeface="Calibri"/>
                        </a:rPr>
                        <a:t>c</a:t>
                      </a:r>
                      <a:r>
                        <a:rPr lang="en-US" sz="1400" spc="5" dirty="0">
                          <a:effectLst/>
                          <a:latin typeface="Calibri"/>
                          <a:ea typeface="Calibri"/>
                          <a:cs typeface="Calibri"/>
                        </a:rPr>
                        <a:t>on</a:t>
                      </a:r>
                      <a:r>
                        <a:rPr lang="en-US" sz="1400" dirty="0">
                          <a:effectLst/>
                          <a:latin typeface="Calibri"/>
                          <a:ea typeface="Calibri"/>
                          <a:cs typeface="Calibri"/>
                        </a:rPr>
                        <a:t>tri</a:t>
                      </a:r>
                      <a:r>
                        <a:rPr lang="en-US" sz="1400" spc="5" dirty="0">
                          <a:effectLst/>
                          <a:latin typeface="Calibri"/>
                          <a:ea typeface="Calibri"/>
                          <a:cs typeface="Calibri"/>
                        </a:rPr>
                        <a:t>bu</a:t>
                      </a:r>
                      <a:r>
                        <a:rPr lang="en-US" sz="1400" dirty="0">
                          <a:effectLst/>
                          <a:latin typeface="Calibri"/>
                          <a:ea typeface="Calibri"/>
                          <a:cs typeface="Calibri"/>
                        </a:rPr>
                        <a:t>te</a:t>
                      </a:r>
                      <a:r>
                        <a:rPr lang="en-US" sz="1400" spc="-45" dirty="0">
                          <a:effectLst/>
                          <a:latin typeface="Calibri"/>
                          <a:ea typeface="Calibri"/>
                          <a:cs typeface="Calibri"/>
                        </a:rPr>
                        <a:t> </a:t>
                      </a:r>
                      <a:r>
                        <a:rPr lang="en-US" sz="1400" dirty="0">
                          <a:effectLst/>
                          <a:latin typeface="Calibri"/>
                          <a:ea typeface="Calibri"/>
                          <a:cs typeface="Calibri"/>
                        </a:rPr>
                        <a:t>to</a:t>
                      </a:r>
                      <a:r>
                        <a:rPr lang="en-US" sz="1400" spc="-5" dirty="0">
                          <a:effectLst/>
                          <a:latin typeface="Calibri"/>
                          <a:ea typeface="Calibri"/>
                          <a:cs typeface="Calibri"/>
                        </a:rPr>
                        <a:t> </a:t>
                      </a:r>
                      <a:r>
                        <a:rPr lang="en-US" sz="1400" dirty="0">
                          <a:effectLst/>
                          <a:latin typeface="Calibri"/>
                          <a:ea typeface="Calibri"/>
                          <a:cs typeface="Calibri"/>
                        </a:rPr>
                        <a:t>t</a:t>
                      </a:r>
                      <a:r>
                        <a:rPr lang="en-US" sz="1400" spc="5" dirty="0">
                          <a:effectLst/>
                          <a:latin typeface="Calibri"/>
                          <a:ea typeface="Calibri"/>
                          <a:cs typeface="Calibri"/>
                        </a:rPr>
                        <a:t>h</a:t>
                      </a:r>
                      <a:r>
                        <a:rPr lang="en-US" sz="1400" dirty="0">
                          <a:effectLst/>
                          <a:latin typeface="Calibri"/>
                          <a:ea typeface="Calibri"/>
                          <a:cs typeface="Calibri"/>
                        </a:rPr>
                        <a:t>e</a:t>
                      </a:r>
                      <a:r>
                        <a:rPr lang="en-US" sz="1400" spc="-15" dirty="0">
                          <a:effectLst/>
                          <a:latin typeface="Calibri"/>
                          <a:ea typeface="Calibri"/>
                          <a:cs typeface="Calibri"/>
                        </a:rPr>
                        <a:t> </a:t>
                      </a:r>
                      <a:r>
                        <a:rPr lang="en-US" sz="1400" spc="5" dirty="0">
                          <a:effectLst/>
                          <a:latin typeface="Calibri"/>
                          <a:ea typeface="Calibri"/>
                          <a:cs typeface="Calibri"/>
                        </a:rPr>
                        <a:t>h</a:t>
                      </a:r>
                      <a:r>
                        <a:rPr lang="en-US" sz="1400" spc="-5" dirty="0">
                          <a:effectLst/>
                          <a:latin typeface="Calibri"/>
                          <a:ea typeface="Calibri"/>
                          <a:cs typeface="Calibri"/>
                        </a:rPr>
                        <a:t>e</a:t>
                      </a:r>
                      <a:r>
                        <a:rPr lang="en-US" sz="1400" spc="5" dirty="0">
                          <a:effectLst/>
                          <a:latin typeface="Calibri"/>
                          <a:ea typeface="Calibri"/>
                          <a:cs typeface="Calibri"/>
                        </a:rPr>
                        <a:t>a</a:t>
                      </a:r>
                      <a:r>
                        <a:rPr lang="en-US" sz="1400" dirty="0">
                          <a:effectLst/>
                          <a:latin typeface="Calibri"/>
                          <a:ea typeface="Calibri"/>
                          <a:cs typeface="Calibri"/>
                        </a:rPr>
                        <a:t>lt</a:t>
                      </a:r>
                      <a:r>
                        <a:rPr lang="en-US" sz="1400" spc="5" dirty="0">
                          <a:effectLst/>
                          <a:latin typeface="Calibri"/>
                          <a:ea typeface="Calibri"/>
                          <a:cs typeface="Calibri"/>
                        </a:rPr>
                        <a:t>h</a:t>
                      </a:r>
                      <a:r>
                        <a:rPr lang="en-US" sz="1400" dirty="0">
                          <a:effectLst/>
                          <a:latin typeface="Calibri"/>
                          <a:ea typeface="Calibri"/>
                          <a:cs typeface="Calibri"/>
                        </a:rPr>
                        <a:t>/gr</a:t>
                      </a:r>
                      <a:r>
                        <a:rPr lang="en-US" sz="1400" spc="5" dirty="0">
                          <a:effectLst/>
                          <a:latin typeface="Calibri"/>
                          <a:ea typeface="Calibri"/>
                          <a:cs typeface="Calibri"/>
                        </a:rPr>
                        <a:t>o</a:t>
                      </a:r>
                      <a:r>
                        <a:rPr lang="en-US" sz="1400" spc="-5" dirty="0">
                          <a:effectLst/>
                          <a:latin typeface="Calibri"/>
                          <a:ea typeface="Calibri"/>
                          <a:cs typeface="Calibri"/>
                        </a:rPr>
                        <a:t>w</a:t>
                      </a:r>
                      <a:r>
                        <a:rPr lang="en-US" sz="1400" dirty="0">
                          <a:effectLst/>
                          <a:latin typeface="Calibri"/>
                          <a:ea typeface="Calibri"/>
                          <a:cs typeface="Calibri"/>
                        </a:rPr>
                        <a:t>th</a:t>
                      </a:r>
                      <a:r>
                        <a:rPr lang="en-US" sz="1400" spc="-55" dirty="0">
                          <a:effectLst/>
                          <a:latin typeface="Calibri"/>
                          <a:ea typeface="Calibri"/>
                          <a:cs typeface="Calibri"/>
                        </a:rPr>
                        <a:t> </a:t>
                      </a:r>
                      <a:r>
                        <a:rPr lang="en-US" sz="1400" spc="5" dirty="0">
                          <a:effectLst/>
                          <a:latin typeface="Calibri"/>
                          <a:ea typeface="Calibri"/>
                          <a:cs typeface="Calibri"/>
                        </a:rPr>
                        <a:t>o</a:t>
                      </a:r>
                      <a:r>
                        <a:rPr lang="en-US" sz="1400" dirty="0">
                          <a:effectLst/>
                          <a:latin typeface="Calibri"/>
                          <a:ea typeface="Calibri"/>
                          <a:cs typeface="Calibri"/>
                        </a:rPr>
                        <a:t>f</a:t>
                      </a:r>
                      <a:r>
                        <a:rPr lang="en-US" sz="1400" spc="-10" dirty="0">
                          <a:effectLst/>
                          <a:latin typeface="Calibri"/>
                          <a:ea typeface="Calibri"/>
                          <a:cs typeface="Calibri"/>
                        </a:rPr>
                        <a:t> </a:t>
                      </a:r>
                      <a:r>
                        <a:rPr lang="en-US" sz="1400" dirty="0">
                          <a:effectLst/>
                          <a:latin typeface="Calibri"/>
                          <a:ea typeface="Calibri"/>
                          <a:cs typeface="Calibri"/>
                        </a:rPr>
                        <a:t>a c</a:t>
                      </a:r>
                      <a:r>
                        <a:rPr lang="en-US" sz="1400" spc="5" dirty="0">
                          <a:effectLst/>
                          <a:latin typeface="Calibri"/>
                          <a:ea typeface="Calibri"/>
                          <a:cs typeface="Calibri"/>
                        </a:rPr>
                        <a:t>o</a:t>
                      </a:r>
                      <a:r>
                        <a:rPr lang="en-US" sz="1400" spc="-5" dirty="0">
                          <a:effectLst/>
                          <a:latin typeface="Calibri"/>
                          <a:ea typeface="Calibri"/>
                          <a:cs typeface="Calibri"/>
                        </a:rPr>
                        <a:t>mm</a:t>
                      </a:r>
                      <a:r>
                        <a:rPr lang="en-US" sz="1400" spc="5" dirty="0">
                          <a:effectLst/>
                          <a:latin typeface="Calibri"/>
                          <a:ea typeface="Calibri"/>
                          <a:cs typeface="Calibri"/>
                        </a:rPr>
                        <a:t>un</a:t>
                      </a:r>
                      <a:r>
                        <a:rPr lang="en-US" sz="1400" dirty="0">
                          <a:effectLst/>
                          <a:latin typeface="Calibri"/>
                          <a:ea typeface="Calibri"/>
                          <a:cs typeface="Calibri"/>
                        </a:rPr>
                        <a:t>ity</a:t>
                      </a: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0787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The Capstone Performance Assessment-R.A.F.T.</a:t>
            </a:r>
            <a:endParaRPr lang="en-US" sz="3200" dirty="0"/>
          </a:p>
        </p:txBody>
      </p:sp>
      <p:sp>
        <p:nvSpPr>
          <p:cNvPr id="3" name="Content Placeholder 2"/>
          <p:cNvSpPr>
            <a:spLocks noGrp="1"/>
          </p:cNvSpPr>
          <p:nvPr>
            <p:ph idx="1"/>
          </p:nvPr>
        </p:nvSpPr>
        <p:spPr/>
        <p:txBody>
          <a:bodyPr/>
          <a:lstStyle/>
          <a:p>
            <a:r>
              <a:rPr lang="en-US" sz="2400" dirty="0" smtClean="0"/>
              <a:t>Key generalization-the basis for the creation of the PA (RAFT):</a:t>
            </a:r>
          </a:p>
          <a:p>
            <a:pPr lvl="1"/>
            <a:r>
              <a:rPr lang="en-US" sz="2000" b="1" dirty="0"/>
              <a:t>R</a:t>
            </a:r>
            <a:r>
              <a:rPr lang="en-US" sz="2000" dirty="0"/>
              <a:t>ole: Who are you? A pilgrim? A soldier? The President?</a:t>
            </a:r>
          </a:p>
          <a:p>
            <a:pPr lvl="1"/>
            <a:r>
              <a:rPr lang="en-US" sz="2000" b="1" dirty="0"/>
              <a:t>A</a:t>
            </a:r>
            <a:r>
              <a:rPr lang="en-US" sz="2000" dirty="0"/>
              <a:t>udience: To whom are you writing/speaking/presenting? A political rally? A potential employer?</a:t>
            </a:r>
          </a:p>
          <a:p>
            <a:pPr lvl="1"/>
            <a:r>
              <a:rPr lang="en-US" sz="2000" b="1" dirty="0"/>
              <a:t>F</a:t>
            </a:r>
            <a:r>
              <a:rPr lang="en-US" sz="2000" dirty="0"/>
              <a:t>ormat: In what format are you writing/speaking/presenting? A letter? An advertisement? A speech?</a:t>
            </a:r>
          </a:p>
          <a:p>
            <a:pPr lvl="1"/>
            <a:r>
              <a:rPr lang="en-US" sz="2000" b="1" dirty="0"/>
              <a:t>T</a:t>
            </a:r>
            <a:r>
              <a:rPr lang="en-US" sz="2000" dirty="0"/>
              <a:t>opic: What are you writing/speaking/presenting about</a:t>
            </a:r>
            <a:r>
              <a:rPr lang="en-US" sz="2000" dirty="0" smtClean="0"/>
              <a:t> ?</a:t>
            </a:r>
          </a:p>
          <a:p>
            <a:pPr lvl="2"/>
            <a:r>
              <a:rPr lang="en-US" sz="1600" b="1" dirty="0"/>
              <a:t>R:</a:t>
            </a:r>
            <a:r>
              <a:rPr lang="en-US" sz="1600" dirty="0"/>
              <a:t> Citizen</a:t>
            </a:r>
            <a:br>
              <a:rPr lang="en-US" sz="1600" dirty="0"/>
            </a:br>
            <a:r>
              <a:rPr lang="en-US" sz="1600" b="1" dirty="0"/>
              <a:t>A:</a:t>
            </a:r>
            <a:r>
              <a:rPr lang="en-US" sz="1600" dirty="0"/>
              <a:t> Congress</a:t>
            </a:r>
            <a:br>
              <a:rPr lang="en-US" sz="1600" dirty="0"/>
            </a:br>
            <a:r>
              <a:rPr lang="en-US" sz="1600" b="1" dirty="0"/>
              <a:t>F:</a:t>
            </a:r>
            <a:r>
              <a:rPr lang="en-US" sz="1600" dirty="0"/>
              <a:t> Letter</a:t>
            </a:r>
            <a:br>
              <a:rPr lang="en-US" sz="1600" dirty="0"/>
            </a:br>
            <a:r>
              <a:rPr lang="en-US" sz="1600" b="1" dirty="0"/>
              <a:t>T:</a:t>
            </a:r>
            <a:r>
              <a:rPr lang="en-US" sz="1600" dirty="0"/>
              <a:t> Taxation</a:t>
            </a:r>
          </a:p>
          <a:p>
            <a:pPr lvl="2"/>
            <a:endParaRPr lang="en-US" sz="1600" dirty="0"/>
          </a:p>
        </p:txBody>
      </p:sp>
    </p:spTree>
    <p:extLst>
      <p:ext uri="{BB962C8B-B14F-4D97-AF65-F5344CB8AC3E}">
        <p14:creationId xmlns:p14="http://schemas.microsoft.com/office/powerpoint/2010/main" val="249719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200" dirty="0"/>
              <a:t>State Your Claim: How Do We Gather and Use Evidence to Support A Decision?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8620792"/>
              </p:ext>
            </p:extLst>
          </p:nvPr>
        </p:nvGraphicFramePr>
        <p:xfrm>
          <a:off x="457200" y="1976393"/>
          <a:ext cx="8229600" cy="3431286"/>
        </p:xfrm>
        <a:graphic>
          <a:graphicData uri="http://schemas.openxmlformats.org/drawingml/2006/table">
            <a:tbl>
              <a:tblPr firstRow="1" firstCol="1" bandRow="1"/>
              <a:tblGrid>
                <a:gridCol w="1066800"/>
                <a:gridCol w="7162800"/>
              </a:tblGrid>
              <a:tr h="1328166">
                <a:tc>
                  <a:txBody>
                    <a:bodyPr/>
                    <a:lstStyle/>
                    <a:p>
                      <a:pPr marL="0" marR="0">
                        <a:lnSpc>
                          <a:spcPct val="115000"/>
                        </a:lnSpc>
                        <a:spcBef>
                          <a:spcPts val="0"/>
                        </a:spcBef>
                        <a:spcAft>
                          <a:spcPts val="0"/>
                        </a:spcAft>
                      </a:pPr>
                      <a:r>
                        <a:rPr lang="en-US" sz="1600" b="1" dirty="0" smtClean="0">
                          <a:solidFill>
                            <a:srgbClr val="000000"/>
                          </a:solidFill>
                          <a:effectLst/>
                          <a:latin typeface="Calibri"/>
                          <a:ea typeface="Times New Roman"/>
                          <a:cs typeface="Times New Roman"/>
                        </a:rPr>
                        <a:t>R.A.F.T.</a:t>
                      </a:r>
                      <a:endParaRPr lang="en-US" sz="1600" dirty="0">
                        <a:effectLst/>
                        <a:latin typeface="Calibri"/>
                        <a:ea typeface="Calibri"/>
                        <a:cs typeface="Times New Roman"/>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600" dirty="0">
                          <a:solidFill>
                            <a:srgbClr val="000000"/>
                          </a:solidFill>
                          <a:effectLst/>
                          <a:latin typeface="Calibri"/>
                          <a:ea typeface="Times New Roman"/>
                          <a:cs typeface="Times New Roman"/>
                        </a:rPr>
                        <a:t>You are a member of the (Boulder) community or someone very interested in the economic success of the (Boulder) community. You might, for example, be a (CU) student, a parent, a homeowner, a business person, etc. Recently, a famous company has proposed construction of a large box store (e.g., a Wal-Mart Supercenter or Super Target) in downtown (Boulder). As a community member/interested party, you have a very strong opinion about the construction and location of this proposed store. You will present your opinion at the next upcoming (Boulder) city council meeting. And while you do believe strongly that your position is correct, you know that that there are diverse opinions in your community; city council (and other community members) might not agree with you. Whatever the outcome, you will work with your fellow community members to find ways to collaboratively make the best of the city council’s decision for the (Boulder) community.</a:t>
                      </a:r>
                      <a:endParaRPr lang="en-US" sz="1600" dirty="0">
                        <a:effectLst/>
                        <a:latin typeface="Calibri"/>
                        <a:ea typeface="Calibri"/>
                        <a:cs typeface="Times New Roman"/>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2756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2800" dirty="0" smtClean="0"/>
              <a:t>Unit Trajectory- Learning Experiences</a:t>
            </a:r>
            <a:endParaRPr lang="en-US" sz="2800" dirty="0"/>
          </a:p>
        </p:txBody>
      </p:sp>
      <p:pic>
        <p:nvPicPr>
          <p:cNvPr id="4" name="Content Placeholder 3" descr="Screen shot 2014-04-14 at 10.57.07 AM.png"/>
          <p:cNvPicPr>
            <a:picLocks noGrp="1" noChangeAspect="1"/>
          </p:cNvPicPr>
          <p:nvPr>
            <p:ph idx="1"/>
          </p:nvPr>
        </p:nvPicPr>
        <p:blipFill>
          <a:blip r:embed="rId2"/>
          <a:srcRect l="-2171" r="-2171"/>
          <a:stretch>
            <a:fillRect/>
          </a:stretch>
        </p:blipFill>
        <p:spPr>
          <a:xfrm>
            <a:off x="0" y="1143000"/>
            <a:ext cx="8915400" cy="5181600"/>
          </a:xfrm>
        </p:spPr>
      </p:pic>
      <p:sp>
        <p:nvSpPr>
          <p:cNvPr id="6" name="Down Arrow 5"/>
          <p:cNvSpPr/>
          <p:nvPr/>
        </p:nvSpPr>
        <p:spPr>
          <a:xfrm rot="1430862">
            <a:off x="3575421" y="1460811"/>
            <a:ext cx="530463" cy="724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01" y="609600"/>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a:prstGeom prst="rect">
            <a:avLst/>
          </a:prstGeom>
        </p:spPr>
      </p:pic>
      <p:pic>
        <p:nvPicPr>
          <p:cNvPr id="5" name="Picture 4" descr="Screen shot 2014-04-14 at 11.23.54 AM.png"/>
          <p:cNvPicPr>
            <a:picLocks noChangeAspect="1"/>
          </p:cNvPicPr>
          <p:nvPr/>
        </p:nvPicPr>
        <p:blipFill>
          <a:blip r:embed="rId3"/>
          <a:stretch>
            <a:fillRect/>
          </a:stretch>
        </p:blipFill>
        <p:spPr>
          <a:xfrm>
            <a:off x="203200" y="2003952"/>
            <a:ext cx="8737600" cy="1727200"/>
          </a:xfrm>
          <a:prstGeom prst="rect">
            <a:avLst/>
          </a:prstGeom>
        </p:spPr>
      </p:pic>
      <p:sp>
        <p:nvSpPr>
          <p:cNvPr id="6" name="Rectangle 5"/>
          <p:cNvSpPr/>
          <p:nvPr/>
        </p:nvSpPr>
        <p:spPr>
          <a:xfrm>
            <a:off x="203200" y="2003952"/>
            <a:ext cx="8737600" cy="1727200"/>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3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33400"/>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3"/>
          <a:srcRect t="-2831" b="-2831"/>
          <a:stretch>
            <a:fillRect/>
          </a:stretch>
        </p:blipFill>
        <p:spPr/>
      </p:pic>
      <p:pic>
        <p:nvPicPr>
          <p:cNvPr id="7" name="Picture 6" descr="Screen shot 2014-04-14 at 11.14.11 AM.png"/>
          <p:cNvPicPr>
            <a:picLocks noChangeAspect="1"/>
          </p:cNvPicPr>
          <p:nvPr/>
        </p:nvPicPr>
        <p:blipFill>
          <a:blip r:embed="rId4"/>
          <a:stretch>
            <a:fillRect/>
          </a:stretch>
        </p:blipFill>
        <p:spPr>
          <a:xfrm>
            <a:off x="457200" y="2138551"/>
            <a:ext cx="8153400" cy="1651000"/>
          </a:xfrm>
          <a:prstGeom prst="rect">
            <a:avLst/>
          </a:prstGeom>
        </p:spPr>
      </p:pic>
      <p:sp>
        <p:nvSpPr>
          <p:cNvPr id="9" name="Rectangle 8"/>
          <p:cNvSpPr/>
          <p:nvPr/>
        </p:nvSpPr>
        <p:spPr>
          <a:xfrm>
            <a:off x="457200" y="2138551"/>
            <a:ext cx="8153400" cy="1651000"/>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2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p:pic>
      <p:pic>
        <p:nvPicPr>
          <p:cNvPr id="5" name="Picture 4" descr="Screen shot 2014-04-14 at 11.20.47 AM.png"/>
          <p:cNvPicPr>
            <a:picLocks noChangeAspect="1"/>
          </p:cNvPicPr>
          <p:nvPr/>
        </p:nvPicPr>
        <p:blipFill>
          <a:blip r:embed="rId3"/>
          <a:stretch>
            <a:fillRect/>
          </a:stretch>
        </p:blipFill>
        <p:spPr>
          <a:xfrm>
            <a:off x="571500" y="1282700"/>
            <a:ext cx="8039100" cy="4292600"/>
          </a:xfrm>
          <a:prstGeom prst="rect">
            <a:avLst/>
          </a:prstGeom>
        </p:spPr>
      </p:pic>
      <p:sp>
        <p:nvSpPr>
          <p:cNvPr id="6" name="Rectangle 5"/>
          <p:cNvSpPr/>
          <p:nvPr/>
        </p:nvSpPr>
        <p:spPr>
          <a:xfrm>
            <a:off x="552450" y="1282700"/>
            <a:ext cx="7974957" cy="4292600"/>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5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Webinar Goals</a:t>
            </a:r>
            <a:endParaRPr lang="en-US" sz="3600" dirty="0"/>
          </a:p>
        </p:txBody>
      </p:sp>
      <p:sp>
        <p:nvSpPr>
          <p:cNvPr id="3" name="Content Placeholder 2"/>
          <p:cNvSpPr>
            <a:spLocks noGrp="1"/>
          </p:cNvSpPr>
          <p:nvPr>
            <p:ph idx="1"/>
          </p:nvPr>
        </p:nvSpPr>
        <p:spPr/>
        <p:txBody>
          <a:bodyPr/>
          <a:lstStyle/>
          <a:p>
            <a:r>
              <a:rPr lang="en-US" sz="2800" dirty="0" smtClean="0"/>
              <a:t>During this webinar, we will be using one instructional unit to explore:</a:t>
            </a:r>
          </a:p>
          <a:p>
            <a:pPr lvl="1"/>
            <a:r>
              <a:rPr lang="en-US" sz="1800" dirty="0" smtClean="0"/>
              <a:t>The components of the units</a:t>
            </a:r>
          </a:p>
          <a:p>
            <a:pPr lvl="1"/>
            <a:r>
              <a:rPr lang="en-US" sz="1800" dirty="0" smtClean="0"/>
              <a:t>The processes utilized to create them</a:t>
            </a:r>
          </a:p>
          <a:p>
            <a:pPr lvl="1"/>
            <a:r>
              <a:rPr lang="en-US" sz="1800" dirty="0" smtClean="0"/>
              <a:t>The possible next steps in utilizing these resources</a:t>
            </a:r>
          </a:p>
          <a:p>
            <a:r>
              <a:rPr lang="en-US" sz="2800" dirty="0" smtClean="0"/>
              <a:t>As an introduction to the units, this webinar will not address:</a:t>
            </a:r>
          </a:p>
          <a:p>
            <a:pPr lvl="1"/>
            <a:r>
              <a:rPr lang="en-US" sz="1800" dirty="0" smtClean="0"/>
              <a:t>State summative assessments</a:t>
            </a:r>
          </a:p>
          <a:p>
            <a:pPr lvl="1"/>
            <a:r>
              <a:rPr lang="en-US" sz="1800" dirty="0" smtClean="0"/>
              <a:t>Educator evaluation</a:t>
            </a:r>
          </a:p>
          <a:p>
            <a:r>
              <a:rPr lang="en-US" sz="2800" dirty="0" smtClean="0"/>
              <a:t>Send questions-I will pause and/or address them at </a:t>
            </a:r>
            <a:r>
              <a:rPr lang="en-US" sz="2800" dirty="0"/>
              <a:t>the end</a:t>
            </a:r>
          </a:p>
        </p:txBody>
      </p:sp>
    </p:spTree>
    <p:extLst>
      <p:ext uri="{BB962C8B-B14F-4D97-AF65-F5344CB8AC3E}">
        <p14:creationId xmlns:p14="http://schemas.microsoft.com/office/powerpoint/2010/main" val="3865256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74" y="533400"/>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p:pic>
      <p:pic>
        <p:nvPicPr>
          <p:cNvPr id="5" name="Picture 4" descr="Screen shot 2014-04-14 at 11.27.27 AM.png"/>
          <p:cNvPicPr>
            <a:picLocks noChangeAspect="1"/>
          </p:cNvPicPr>
          <p:nvPr/>
        </p:nvPicPr>
        <p:blipFill>
          <a:blip r:embed="rId3"/>
          <a:stretch>
            <a:fillRect/>
          </a:stretch>
        </p:blipFill>
        <p:spPr>
          <a:xfrm>
            <a:off x="457200" y="3130687"/>
            <a:ext cx="8648700" cy="1384300"/>
          </a:xfrm>
          <a:prstGeom prst="rect">
            <a:avLst/>
          </a:prstGeom>
        </p:spPr>
      </p:pic>
      <p:sp>
        <p:nvSpPr>
          <p:cNvPr id="6" name="Rectangle 5"/>
          <p:cNvSpPr/>
          <p:nvPr/>
        </p:nvSpPr>
        <p:spPr>
          <a:xfrm>
            <a:off x="438150" y="3159400"/>
            <a:ext cx="8563248" cy="1326875"/>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4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575"/>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a:xfrm>
            <a:off x="466725" y="1676400"/>
            <a:ext cx="8229600" cy="4525963"/>
          </a:xfrm>
        </p:spPr>
      </p:pic>
      <p:pic>
        <p:nvPicPr>
          <p:cNvPr id="7" name="Picture 6" descr="Screen shot 2014-04-14 at 11.31.12 AM.png"/>
          <p:cNvPicPr>
            <a:picLocks noChangeAspect="1"/>
          </p:cNvPicPr>
          <p:nvPr/>
        </p:nvPicPr>
        <p:blipFill>
          <a:blip r:embed="rId3"/>
          <a:stretch>
            <a:fillRect/>
          </a:stretch>
        </p:blipFill>
        <p:spPr>
          <a:xfrm>
            <a:off x="304800" y="2286000"/>
            <a:ext cx="8839200" cy="3479800"/>
          </a:xfrm>
          <a:prstGeom prst="rect">
            <a:avLst/>
          </a:prstGeom>
        </p:spPr>
      </p:pic>
      <p:sp>
        <p:nvSpPr>
          <p:cNvPr id="9" name="Rectangle 8"/>
          <p:cNvSpPr/>
          <p:nvPr/>
        </p:nvSpPr>
        <p:spPr>
          <a:xfrm>
            <a:off x="352425" y="2286000"/>
            <a:ext cx="8743950" cy="3368047"/>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5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p:pic>
      <p:pic>
        <p:nvPicPr>
          <p:cNvPr id="5" name="Picture 4" descr="Screen shot 2014-04-14 at 11.35.34 AM.png"/>
          <p:cNvPicPr>
            <a:picLocks noChangeAspect="1"/>
          </p:cNvPicPr>
          <p:nvPr/>
        </p:nvPicPr>
        <p:blipFill>
          <a:blip r:embed="rId3"/>
          <a:stretch>
            <a:fillRect/>
          </a:stretch>
        </p:blipFill>
        <p:spPr>
          <a:xfrm>
            <a:off x="375563" y="2438280"/>
            <a:ext cx="8801100" cy="3175000"/>
          </a:xfrm>
          <a:prstGeom prst="rect">
            <a:avLst/>
          </a:prstGeom>
        </p:spPr>
      </p:pic>
      <p:sp>
        <p:nvSpPr>
          <p:cNvPr id="6" name="Rectangle 5"/>
          <p:cNvSpPr/>
          <p:nvPr/>
        </p:nvSpPr>
        <p:spPr>
          <a:xfrm>
            <a:off x="375563" y="2528871"/>
            <a:ext cx="8663483" cy="2993818"/>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4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80" y="533400"/>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p:pic>
      <p:pic>
        <p:nvPicPr>
          <p:cNvPr id="7" name="Picture 6" descr="Screen shot 2014-04-14 at 11.39.45 AM.png"/>
          <p:cNvPicPr>
            <a:picLocks noChangeAspect="1"/>
          </p:cNvPicPr>
          <p:nvPr/>
        </p:nvPicPr>
        <p:blipFill>
          <a:blip r:embed="rId3"/>
          <a:stretch>
            <a:fillRect/>
          </a:stretch>
        </p:blipFill>
        <p:spPr>
          <a:xfrm>
            <a:off x="361484" y="4742509"/>
            <a:ext cx="8801100" cy="850900"/>
          </a:xfrm>
          <a:prstGeom prst="rect">
            <a:avLst/>
          </a:prstGeom>
        </p:spPr>
      </p:pic>
      <p:sp>
        <p:nvSpPr>
          <p:cNvPr id="9" name="Rectangle 8"/>
          <p:cNvSpPr/>
          <p:nvPr/>
        </p:nvSpPr>
        <p:spPr>
          <a:xfrm>
            <a:off x="361484" y="4790551"/>
            <a:ext cx="8700242" cy="754817"/>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9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30" y="457200"/>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p:pic>
      <p:pic>
        <p:nvPicPr>
          <p:cNvPr id="10" name="Picture 9" descr="Screen shot 2014-04-14 at 11.45.15 AM.png"/>
          <p:cNvPicPr>
            <a:picLocks noChangeAspect="1"/>
          </p:cNvPicPr>
          <p:nvPr/>
        </p:nvPicPr>
        <p:blipFill>
          <a:blip r:embed="rId3"/>
          <a:stretch>
            <a:fillRect/>
          </a:stretch>
        </p:blipFill>
        <p:spPr>
          <a:xfrm>
            <a:off x="231758" y="5130758"/>
            <a:ext cx="8788400" cy="774700"/>
          </a:xfrm>
          <a:prstGeom prst="rect">
            <a:avLst/>
          </a:prstGeom>
        </p:spPr>
      </p:pic>
      <p:sp>
        <p:nvSpPr>
          <p:cNvPr id="11" name="Rectangle 10"/>
          <p:cNvSpPr/>
          <p:nvPr/>
        </p:nvSpPr>
        <p:spPr>
          <a:xfrm>
            <a:off x="231758" y="5130758"/>
            <a:ext cx="8711581" cy="641415"/>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45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19" y="533400"/>
            <a:ext cx="8229600" cy="1143000"/>
          </a:xfrm>
        </p:spPr>
        <p:txBody>
          <a:bodyPr/>
          <a:lstStyle/>
          <a:p>
            <a:r>
              <a:rPr lang="en-US" sz="3200" dirty="0"/>
              <a:t>Instructional Unit Learning Experiences </a:t>
            </a:r>
          </a:p>
        </p:txBody>
      </p:sp>
      <p:pic>
        <p:nvPicPr>
          <p:cNvPr id="8" name="Content Placeholder 7" descr="Screen shot 2014-04-14 at 11.03.32 AM.png"/>
          <p:cNvPicPr>
            <a:picLocks noGrp="1" noChangeAspect="1"/>
          </p:cNvPicPr>
          <p:nvPr>
            <p:ph idx="1"/>
          </p:nvPr>
        </p:nvPicPr>
        <p:blipFill>
          <a:blip r:embed="rId2"/>
          <a:srcRect t="-2831" b="-2831"/>
          <a:stretch>
            <a:fillRect/>
          </a:stretch>
        </p:blipFill>
        <p:spPr/>
      </p:pic>
      <p:pic>
        <p:nvPicPr>
          <p:cNvPr id="7" name="Picture 6" descr="Screen shot 2014-04-14 at 11.50.56 AM.png"/>
          <p:cNvPicPr>
            <a:picLocks noChangeAspect="1"/>
          </p:cNvPicPr>
          <p:nvPr/>
        </p:nvPicPr>
        <p:blipFill>
          <a:blip r:embed="rId3"/>
          <a:stretch>
            <a:fillRect/>
          </a:stretch>
        </p:blipFill>
        <p:spPr>
          <a:xfrm>
            <a:off x="210896" y="5334881"/>
            <a:ext cx="8661400" cy="787400"/>
          </a:xfrm>
          <a:prstGeom prst="rect">
            <a:avLst/>
          </a:prstGeom>
          <a:ln>
            <a:solidFill>
              <a:schemeClr val="tx1"/>
            </a:solidFill>
          </a:ln>
        </p:spPr>
      </p:pic>
      <p:sp>
        <p:nvSpPr>
          <p:cNvPr id="9" name="Rectangle 8"/>
          <p:cNvSpPr/>
          <p:nvPr/>
        </p:nvSpPr>
        <p:spPr>
          <a:xfrm>
            <a:off x="201371" y="5334881"/>
            <a:ext cx="8552827" cy="675437"/>
          </a:xfrm>
          <a:prstGeom prst="rect">
            <a:avLst/>
          </a:prstGeom>
          <a:noFill/>
          <a:ln w="57150"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26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600" dirty="0" smtClean="0"/>
              <a:t>Ongoing Learning Experiences</a:t>
            </a:r>
            <a:endParaRPr lang="en-US" sz="3600" dirty="0"/>
          </a:p>
        </p:txBody>
      </p:sp>
      <p:pic>
        <p:nvPicPr>
          <p:cNvPr id="4" name="Content Placeholder 3" descr="Screen shot 2014-04-14 at 12.21.36 PM.png"/>
          <p:cNvPicPr>
            <a:picLocks noGrp="1" noChangeAspect="1"/>
          </p:cNvPicPr>
          <p:nvPr>
            <p:ph idx="1"/>
          </p:nvPr>
        </p:nvPicPr>
        <p:blipFill>
          <a:blip r:embed="rId2"/>
          <a:srcRect t="-14207" b="-14207"/>
          <a:stretch>
            <a:fillRect/>
          </a:stretch>
        </p:blipFill>
        <p:spPr/>
      </p:pic>
      <p:sp>
        <p:nvSpPr>
          <p:cNvPr id="5" name="Rounded Rectangle 4"/>
          <p:cNvSpPr/>
          <p:nvPr/>
        </p:nvSpPr>
        <p:spPr>
          <a:xfrm>
            <a:off x="1516258" y="1916498"/>
            <a:ext cx="2883521" cy="1647564"/>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a:lstStyle/>
          <a:p>
            <a:r>
              <a:rPr lang="en-US" dirty="0" smtClean="0"/>
              <a:t>Think/work like a historian – Analyzing the diverse perspective around a past (community) decision</a:t>
            </a:r>
            <a:endParaRPr lang="en-US" dirty="0"/>
          </a:p>
        </p:txBody>
      </p:sp>
    </p:spTree>
    <p:extLst>
      <p:ext uri="{BB962C8B-B14F-4D97-AF65-F5344CB8AC3E}">
        <p14:creationId xmlns:p14="http://schemas.microsoft.com/office/powerpoint/2010/main" val="28237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800" dirty="0" smtClean="0"/>
              <a:t>Unit Trajectory- Learning Experiences</a:t>
            </a:r>
            <a:endParaRPr lang="en-US" sz="2800" dirty="0"/>
          </a:p>
        </p:txBody>
      </p:sp>
      <p:pic>
        <p:nvPicPr>
          <p:cNvPr id="4" name="Content Placeholder 3" descr="Screen shot 2014-04-14 at 10.57.07 AM.png"/>
          <p:cNvPicPr>
            <a:picLocks noGrp="1" noChangeAspect="1"/>
          </p:cNvPicPr>
          <p:nvPr>
            <p:ph idx="1"/>
          </p:nvPr>
        </p:nvPicPr>
        <p:blipFill>
          <a:blip r:embed="rId2"/>
          <a:srcRect l="-2171" r="-2171"/>
          <a:stretch>
            <a:fillRect/>
          </a:stretch>
        </p:blipFill>
        <p:spPr>
          <a:xfrm>
            <a:off x="0" y="1143000"/>
            <a:ext cx="8915400" cy="5181600"/>
          </a:xfrm>
        </p:spPr>
      </p:pic>
    </p:spTree>
    <p:extLst>
      <p:ext uri="{BB962C8B-B14F-4D97-AF65-F5344CB8AC3E}">
        <p14:creationId xmlns:p14="http://schemas.microsoft.com/office/powerpoint/2010/main" val="3798182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143000"/>
          </a:xfrm>
        </p:spPr>
        <p:txBody>
          <a:bodyPr/>
          <a:lstStyle/>
          <a:p>
            <a:r>
              <a:rPr lang="en-US" sz="3000" dirty="0" smtClean="0"/>
              <a:t>Instructional Unit Description &amp; Considerations</a:t>
            </a:r>
            <a:endParaRPr lang="en-US" sz="3000" dirty="0"/>
          </a:p>
        </p:txBody>
      </p:sp>
      <p:pic>
        <p:nvPicPr>
          <p:cNvPr id="9" name="Content Placeholder 8" descr="Screen shot 2014-04-14 at 12.37.18 PM.png"/>
          <p:cNvPicPr>
            <a:picLocks noGrp="1" noChangeAspect="1"/>
          </p:cNvPicPr>
          <p:nvPr>
            <p:ph idx="1"/>
          </p:nvPr>
        </p:nvPicPr>
        <p:blipFill>
          <a:blip r:embed="rId2"/>
          <a:srcRect t="-15102" b="-15102"/>
          <a:stretch>
            <a:fillRect/>
          </a:stretch>
        </p:blipFill>
        <p:spPr/>
      </p:pic>
    </p:spTree>
    <p:extLst>
      <p:ext uri="{BB962C8B-B14F-4D97-AF65-F5344CB8AC3E}">
        <p14:creationId xmlns:p14="http://schemas.microsoft.com/office/powerpoint/2010/main" val="1788689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State Your Claim: How do we gather and use evidence to support a decision</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1"/>
            <a:ext cx="87344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98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000" dirty="0" smtClean="0"/>
              <a:t>Colorado District Sample Curriculum Project</a:t>
            </a:r>
            <a:br>
              <a:rPr lang="en-US" sz="3000" dirty="0" smtClean="0"/>
            </a:br>
            <a:r>
              <a:rPr lang="en-US" sz="3000" dirty="0" smtClean="0"/>
              <a:t>Big Picture</a:t>
            </a:r>
            <a:endParaRPr lang="en-US" sz="3000" dirty="0"/>
          </a:p>
        </p:txBody>
      </p:sp>
      <p:sp>
        <p:nvSpPr>
          <p:cNvPr id="3" name="Content Placeholder 2"/>
          <p:cNvSpPr>
            <a:spLocks noGrp="1"/>
          </p:cNvSpPr>
          <p:nvPr>
            <p:ph idx="1"/>
          </p:nvPr>
        </p:nvSpPr>
        <p:spPr>
          <a:xfrm>
            <a:off x="457200" y="1676400"/>
            <a:ext cx="8229600" cy="4525963"/>
          </a:xfrm>
        </p:spPr>
        <p:txBody>
          <a:bodyPr/>
          <a:lstStyle/>
          <a:p>
            <a:pPr marL="45720" indent="0" algn="ctr">
              <a:buNone/>
            </a:pPr>
            <a:endParaRPr lang="en-US" sz="2800" i="1" dirty="0" smtClean="0"/>
          </a:p>
          <a:p>
            <a:pPr marL="45720" indent="0" algn="ctr">
              <a:buNone/>
            </a:pPr>
            <a:r>
              <a:rPr lang="en-US" sz="2800" i="1" dirty="0" smtClean="0"/>
              <a:t>From </a:t>
            </a:r>
            <a:r>
              <a:rPr lang="en-US" sz="2800" i="1" dirty="0"/>
              <a:t>its beginning, the District Sample Curriculum Project has had a singular focus: to </a:t>
            </a:r>
            <a:r>
              <a:rPr lang="en-US" sz="2800" i="1" dirty="0">
                <a:hlinkClick r:id="rId3"/>
              </a:rPr>
              <a:t>build the capacity </a:t>
            </a:r>
            <a:r>
              <a:rPr lang="en-US" sz="2800" i="1" dirty="0"/>
              <a:t>of teachers to use their content expertise and passion for student learning t</a:t>
            </a:r>
            <a:r>
              <a:rPr lang="en-US" sz="2800" i="1" dirty="0" smtClean="0"/>
              <a:t>o create samples </a:t>
            </a:r>
            <a:r>
              <a:rPr lang="en-US" sz="2800" i="1" dirty="0"/>
              <a:t>that </a:t>
            </a:r>
            <a:r>
              <a:rPr lang="en-US" sz="2800" i="1" dirty="0" smtClean="0"/>
              <a:t>support teaching to </a:t>
            </a:r>
            <a:r>
              <a:rPr lang="en-US" sz="2800" i="1" dirty="0"/>
              <a:t>student mastery of the </a:t>
            </a:r>
            <a:r>
              <a:rPr lang="en-US" sz="2800" i="1" dirty="0" smtClean="0">
                <a:hlinkClick r:id="rId4"/>
              </a:rPr>
              <a:t>Colorado Academic Standards</a:t>
            </a:r>
            <a:r>
              <a:rPr lang="en-US" sz="2800" b="1" dirty="0" smtClean="0"/>
              <a:t>.</a:t>
            </a:r>
            <a:endParaRPr lang="en-US" sz="2800" b="1" dirty="0"/>
          </a:p>
        </p:txBody>
      </p:sp>
    </p:spTree>
    <p:extLst>
      <p:ext uri="{BB962C8B-B14F-4D97-AF65-F5344CB8AC3E}">
        <p14:creationId xmlns:p14="http://schemas.microsoft.com/office/powerpoint/2010/main" val="4272111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610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840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lstStyle/>
          <a:p>
            <a:r>
              <a:rPr lang="en-US" sz="3600" dirty="0" smtClean="0"/>
              <a:t>Discussion Time</a:t>
            </a:r>
            <a:endParaRPr lang="en-US" sz="3600" dirty="0"/>
          </a:p>
        </p:txBody>
      </p:sp>
      <p:sp>
        <p:nvSpPr>
          <p:cNvPr id="3" name="Content Placeholder 2"/>
          <p:cNvSpPr>
            <a:spLocks noGrp="1"/>
          </p:cNvSpPr>
          <p:nvPr>
            <p:ph idx="1"/>
          </p:nvPr>
        </p:nvSpPr>
        <p:spPr>
          <a:xfrm>
            <a:off x="381000" y="1676400"/>
            <a:ext cx="8229600" cy="4525963"/>
          </a:xfrm>
        </p:spPr>
        <p:txBody>
          <a:bodyPr/>
          <a:lstStyle/>
          <a:p>
            <a:pPr marL="45720" indent="0" algn="ctr">
              <a:buNone/>
            </a:pPr>
            <a:r>
              <a:rPr lang="en-US" sz="3600" dirty="0" smtClean="0"/>
              <a:t>Questions?</a:t>
            </a:r>
            <a:endParaRPr lang="en-US" sz="3600" dirty="0"/>
          </a:p>
        </p:txBody>
      </p:sp>
      <p:pic>
        <p:nvPicPr>
          <p:cNvPr id="1026" name="Picture 2" descr="http://allthingsd.com/files/2012/07/10Ques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7383462"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4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Upcoming Webinars</a:t>
            </a:r>
            <a:endParaRPr lang="en-US" sz="3600" dirty="0"/>
          </a:p>
        </p:txBody>
      </p:sp>
      <p:sp>
        <p:nvSpPr>
          <p:cNvPr id="3" name="Content Placeholder 2"/>
          <p:cNvSpPr>
            <a:spLocks noGrp="1"/>
          </p:cNvSpPr>
          <p:nvPr>
            <p:ph idx="1"/>
          </p:nvPr>
        </p:nvSpPr>
        <p:spPr>
          <a:xfrm>
            <a:off x="457200" y="1371600"/>
            <a:ext cx="8229600" cy="4525963"/>
          </a:xfrm>
        </p:spPr>
        <p:txBody>
          <a:bodyPr/>
          <a:lstStyle/>
          <a:p>
            <a:r>
              <a:rPr lang="en-US" sz="1600" b="1" u="sng" dirty="0"/>
              <a:t>Reading, Writing, and Communicating </a:t>
            </a:r>
            <a:r>
              <a:rPr lang="en-US" sz="1600" dirty="0"/>
              <a:t>Instructional </a:t>
            </a:r>
            <a:r>
              <a:rPr lang="en-US" sz="1600" dirty="0" smtClean="0"/>
              <a:t>Units </a:t>
            </a:r>
            <a:r>
              <a:rPr lang="en-US" sz="1600" b="1" dirty="0" smtClean="0"/>
              <a:t>April </a:t>
            </a:r>
            <a:r>
              <a:rPr lang="en-US" sz="1600" b="1" dirty="0"/>
              <a:t>18 @ </a:t>
            </a:r>
            <a:r>
              <a:rPr lang="en-US" sz="1600" b="1" dirty="0" smtClean="0"/>
              <a:t>12:30 </a:t>
            </a:r>
            <a:r>
              <a:rPr lang="en-US" sz="1600" dirty="0" smtClean="0">
                <a:hlinkClick r:id="rId2"/>
              </a:rPr>
              <a:t>http</a:t>
            </a:r>
            <a:r>
              <a:rPr lang="en-US" sz="1600" dirty="0">
                <a:hlinkClick r:id="rId2"/>
              </a:rPr>
              <a:t>://connect.enetcolorado.org/siu_rwc/</a:t>
            </a:r>
            <a:r>
              <a:rPr lang="en-US" sz="1600" dirty="0"/>
              <a:t> </a:t>
            </a:r>
            <a:endParaRPr lang="en-US" sz="1600" dirty="0" smtClean="0"/>
          </a:p>
          <a:p>
            <a:pPr marL="45720" indent="0">
              <a:buNone/>
            </a:pPr>
            <a:endParaRPr lang="en-US" sz="1600" dirty="0" smtClean="0"/>
          </a:p>
          <a:p>
            <a:r>
              <a:rPr lang="en-US" sz="1600" b="1" u="sng" dirty="0" smtClean="0"/>
              <a:t>Visual </a:t>
            </a:r>
            <a:r>
              <a:rPr lang="en-US" sz="1600" b="1" u="sng" dirty="0"/>
              <a:t>and Performing Arts </a:t>
            </a:r>
            <a:r>
              <a:rPr lang="en-US" sz="1600" dirty="0"/>
              <a:t>Instructional </a:t>
            </a:r>
            <a:r>
              <a:rPr lang="en-US" sz="1600" dirty="0" smtClean="0"/>
              <a:t>Units </a:t>
            </a:r>
            <a:r>
              <a:rPr lang="en-US" sz="1600" b="1" dirty="0" smtClean="0"/>
              <a:t>April 21</a:t>
            </a:r>
            <a:r>
              <a:rPr lang="en-US" sz="1600" b="1" dirty="0"/>
              <a:t> @ </a:t>
            </a:r>
            <a:r>
              <a:rPr lang="en-US" sz="1600" b="1" dirty="0" smtClean="0"/>
              <a:t>12:30 </a:t>
            </a:r>
            <a:r>
              <a:rPr lang="en-US" sz="1600" dirty="0" smtClean="0">
                <a:hlinkClick r:id="rId3"/>
              </a:rPr>
              <a:t>http</a:t>
            </a:r>
            <a:r>
              <a:rPr lang="en-US" sz="1600" dirty="0">
                <a:hlinkClick r:id="rId3"/>
              </a:rPr>
              <a:t>://connect.enetcolorado.org/siu_arts/</a:t>
            </a:r>
            <a:r>
              <a:rPr lang="en-US" sz="1600" dirty="0"/>
              <a:t> </a:t>
            </a:r>
            <a:endParaRPr lang="en-US" sz="1600" dirty="0" smtClean="0"/>
          </a:p>
          <a:p>
            <a:pPr marL="45720" indent="0">
              <a:buNone/>
            </a:pPr>
            <a:endParaRPr lang="en-US" sz="1600" dirty="0" smtClean="0"/>
          </a:p>
          <a:p>
            <a:r>
              <a:rPr lang="en-US" sz="1600" b="1" u="sng" dirty="0" smtClean="0"/>
              <a:t>Science</a:t>
            </a:r>
            <a:r>
              <a:rPr lang="en-US" sz="1600" dirty="0" smtClean="0"/>
              <a:t> </a:t>
            </a:r>
            <a:r>
              <a:rPr lang="en-US" sz="1600" dirty="0"/>
              <a:t>Instructional </a:t>
            </a:r>
            <a:r>
              <a:rPr lang="en-US" sz="1600" dirty="0" smtClean="0"/>
              <a:t>Units </a:t>
            </a:r>
            <a:r>
              <a:rPr lang="en-US" sz="1600" b="1" dirty="0" smtClean="0"/>
              <a:t>April </a:t>
            </a:r>
            <a:r>
              <a:rPr lang="en-US" sz="1600" b="1" dirty="0"/>
              <a:t>22 @ </a:t>
            </a:r>
            <a:r>
              <a:rPr lang="en-US" sz="1600" b="1" dirty="0" smtClean="0"/>
              <a:t>12:30  </a:t>
            </a:r>
            <a:r>
              <a:rPr lang="en-US" sz="1600" dirty="0" smtClean="0">
                <a:hlinkClick r:id="rId4"/>
              </a:rPr>
              <a:t>http</a:t>
            </a:r>
            <a:r>
              <a:rPr lang="en-US" sz="1600" dirty="0">
                <a:hlinkClick r:id="rId4"/>
              </a:rPr>
              <a:t>://connect.enetcolorado.org/siu_science/</a:t>
            </a:r>
            <a:r>
              <a:rPr lang="en-US" sz="1600" dirty="0"/>
              <a:t> </a:t>
            </a:r>
            <a:endParaRPr lang="en-US" sz="1600" dirty="0" smtClean="0"/>
          </a:p>
          <a:p>
            <a:pPr marL="45720" indent="0">
              <a:buNone/>
            </a:pPr>
            <a:endParaRPr lang="en-US" sz="1600" dirty="0" smtClean="0"/>
          </a:p>
          <a:p>
            <a:r>
              <a:rPr lang="en-US" sz="1600" b="1" u="sng" dirty="0" smtClean="0"/>
              <a:t>Comprehensive </a:t>
            </a:r>
            <a:r>
              <a:rPr lang="en-US" sz="1600" b="1" u="sng" dirty="0"/>
              <a:t>Health </a:t>
            </a:r>
            <a:r>
              <a:rPr lang="en-US" sz="1600" dirty="0"/>
              <a:t>Instructional </a:t>
            </a:r>
            <a:r>
              <a:rPr lang="en-US" sz="1600" dirty="0" smtClean="0"/>
              <a:t>Units </a:t>
            </a:r>
            <a:r>
              <a:rPr lang="en-US" sz="1600" b="1" dirty="0" smtClean="0"/>
              <a:t>April </a:t>
            </a:r>
            <a:r>
              <a:rPr lang="en-US" sz="1600" b="1" dirty="0"/>
              <a:t>23 @ </a:t>
            </a:r>
            <a:r>
              <a:rPr lang="en-US" sz="1600" b="1" dirty="0" smtClean="0"/>
              <a:t>12:30 </a:t>
            </a:r>
            <a:r>
              <a:rPr lang="en-US" sz="1600" dirty="0" smtClean="0">
                <a:hlinkClick r:id="rId5"/>
              </a:rPr>
              <a:t>http</a:t>
            </a:r>
            <a:r>
              <a:rPr lang="en-US" sz="1600" dirty="0">
                <a:hlinkClick r:id="rId5"/>
              </a:rPr>
              <a:t>://connect.enetcolorado.org/siu_health</a:t>
            </a:r>
            <a:r>
              <a:rPr lang="en-US" sz="1600" dirty="0" smtClean="0">
                <a:hlinkClick r:id="rId5"/>
              </a:rPr>
              <a:t>/</a:t>
            </a:r>
            <a:endParaRPr lang="en-US" sz="1600" dirty="0" smtClean="0"/>
          </a:p>
          <a:p>
            <a:pPr marL="45720" indent="0">
              <a:buNone/>
            </a:pPr>
            <a:endParaRPr lang="en-US" sz="1600" dirty="0" smtClean="0"/>
          </a:p>
          <a:p>
            <a:r>
              <a:rPr lang="en-US" sz="1600" b="1" u="sng" dirty="0" smtClean="0"/>
              <a:t>Mathematics</a:t>
            </a:r>
            <a:r>
              <a:rPr lang="en-US" sz="1600" dirty="0" smtClean="0"/>
              <a:t> </a:t>
            </a:r>
            <a:r>
              <a:rPr lang="en-US" sz="1600" dirty="0"/>
              <a:t>Instructional </a:t>
            </a:r>
            <a:r>
              <a:rPr lang="en-US" sz="1600" dirty="0" smtClean="0"/>
              <a:t>Units </a:t>
            </a:r>
            <a:r>
              <a:rPr lang="en-US" sz="1600" b="1" dirty="0" smtClean="0"/>
              <a:t>April </a:t>
            </a:r>
            <a:r>
              <a:rPr lang="en-US" sz="1600" b="1" dirty="0"/>
              <a:t>24 @ </a:t>
            </a:r>
            <a:r>
              <a:rPr lang="en-US" sz="1600" b="1" dirty="0" smtClean="0"/>
              <a:t>12:30 </a:t>
            </a:r>
            <a:r>
              <a:rPr lang="en-US" sz="1600" dirty="0" smtClean="0">
                <a:hlinkClick r:id="rId6"/>
              </a:rPr>
              <a:t>http</a:t>
            </a:r>
            <a:r>
              <a:rPr lang="en-US" sz="1600" dirty="0">
                <a:hlinkClick r:id="rId6"/>
              </a:rPr>
              <a:t>://connect.enetcolorado.org/siu_mathematics/</a:t>
            </a:r>
            <a:r>
              <a:rPr lang="en-US" sz="1600" dirty="0"/>
              <a:t> </a:t>
            </a:r>
            <a:endParaRPr lang="en-US" sz="1600" dirty="0" smtClean="0"/>
          </a:p>
          <a:p>
            <a:pPr marL="45720" indent="0">
              <a:buNone/>
            </a:pPr>
            <a:endParaRPr lang="en-US" sz="1600" dirty="0" smtClean="0"/>
          </a:p>
          <a:p>
            <a:r>
              <a:rPr lang="en-US" sz="1600" b="1" u="sng" dirty="0" smtClean="0"/>
              <a:t>Social </a:t>
            </a:r>
            <a:r>
              <a:rPr lang="en-US" sz="1600" b="1" u="sng" dirty="0"/>
              <a:t>Studies </a:t>
            </a:r>
            <a:r>
              <a:rPr lang="en-US" sz="1600" dirty="0"/>
              <a:t>Instructional </a:t>
            </a:r>
            <a:r>
              <a:rPr lang="en-US" sz="1600" dirty="0" smtClean="0"/>
              <a:t>Units </a:t>
            </a:r>
            <a:r>
              <a:rPr lang="en-US" sz="1600" b="1" dirty="0" smtClean="0"/>
              <a:t>April </a:t>
            </a:r>
            <a:r>
              <a:rPr lang="en-US" sz="1600" b="1" dirty="0"/>
              <a:t>25 @ </a:t>
            </a:r>
            <a:r>
              <a:rPr lang="en-US" sz="1600" b="1" dirty="0" smtClean="0"/>
              <a:t>12:30 </a:t>
            </a:r>
            <a:r>
              <a:rPr lang="en-US" sz="1600" dirty="0" smtClean="0">
                <a:hlinkClick r:id="rId7"/>
              </a:rPr>
              <a:t>http</a:t>
            </a:r>
            <a:r>
              <a:rPr lang="en-US" sz="1600" dirty="0">
                <a:hlinkClick r:id="rId7"/>
              </a:rPr>
              <a:t>://connect.enetcolorado.org/siu_socialstudies/</a:t>
            </a:r>
            <a:r>
              <a:rPr lang="en-US" sz="1600" dirty="0"/>
              <a:t> </a:t>
            </a:r>
            <a:endParaRPr lang="en-US" sz="1600" b="1" dirty="0"/>
          </a:p>
        </p:txBody>
      </p:sp>
    </p:spTree>
    <p:extLst>
      <p:ext uri="{BB962C8B-B14F-4D97-AF65-F5344CB8AC3E}">
        <p14:creationId xmlns:p14="http://schemas.microsoft.com/office/powerpoint/2010/main" val="95018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457200" y="1676400"/>
            <a:ext cx="8229600" cy="4525963"/>
          </a:xfrm>
        </p:spPr>
        <p:txBody>
          <a:bodyPr/>
          <a:lstStyle/>
          <a:p>
            <a:pPr marL="45720" indent="0">
              <a:buNone/>
            </a:pPr>
            <a:r>
              <a:rPr lang="en-US" sz="2000" b="1" dirty="0" smtClean="0"/>
              <a:t>Curriculum Overviews</a:t>
            </a:r>
          </a:p>
          <a:p>
            <a:pPr marL="285750" lvl="1" indent="-285750"/>
            <a:r>
              <a:rPr lang="en-US" sz="1800" dirty="0" smtClean="0"/>
              <a:t>700</a:t>
            </a:r>
            <a:r>
              <a:rPr lang="en-US" sz="1800" dirty="0"/>
              <a:t>+ unit overviews- all content areas (k-12) </a:t>
            </a:r>
            <a:endParaRPr lang="en-US" sz="1800" dirty="0" smtClean="0"/>
          </a:p>
          <a:p>
            <a:pPr marL="285750" lvl="1" indent="-285750"/>
            <a:r>
              <a:rPr lang="en-US" sz="1800" dirty="0" smtClean="0"/>
              <a:t>All </a:t>
            </a:r>
            <a:r>
              <a:rPr lang="en-US" sz="1800" dirty="0"/>
              <a:t>samples coded to the </a:t>
            </a:r>
            <a:r>
              <a:rPr lang="en-US" sz="1800" dirty="0" smtClean="0"/>
              <a:t>Colorado Academic Standards-Ensuring </a:t>
            </a:r>
            <a:r>
              <a:rPr lang="en-US" sz="1800" dirty="0"/>
              <a:t>attention to all Evidence Outcomes (indicators of mastery)</a:t>
            </a:r>
          </a:p>
          <a:p>
            <a:pPr marL="285750" lvl="1" indent="-285750"/>
            <a:r>
              <a:rPr lang="en-US" sz="1800" dirty="0"/>
              <a:t>Teacher/educator authorship and district affiliation noted at the bottom of every unit overview </a:t>
            </a:r>
          </a:p>
          <a:p>
            <a:pPr marL="285750" lvl="1" indent="-285750"/>
            <a:r>
              <a:rPr lang="en-US" sz="1800" dirty="0" smtClean="0"/>
              <a:t>Samples </a:t>
            </a:r>
            <a:r>
              <a:rPr lang="en-US" sz="1800" dirty="0"/>
              <a:t>available in PDF and Word formats on the </a:t>
            </a:r>
            <a:r>
              <a:rPr lang="en-US" sz="1800" dirty="0">
                <a:hlinkClick r:id="rId2"/>
              </a:rPr>
              <a:t>Standards and Instructional Support </a:t>
            </a:r>
            <a:r>
              <a:rPr lang="en-US" sz="1800" dirty="0"/>
              <a:t>website-by individual content area and grade </a:t>
            </a:r>
            <a:r>
              <a:rPr lang="en-US" sz="1800" dirty="0" smtClean="0"/>
              <a:t>level</a:t>
            </a:r>
          </a:p>
          <a:p>
            <a:pPr marL="285750" lvl="1" indent="-285750"/>
            <a:r>
              <a:rPr lang="en-US" sz="1800" dirty="0" smtClean="0"/>
              <a:t>Videos detailing  specific aspects of the </a:t>
            </a:r>
            <a:r>
              <a:rPr lang="en-US" sz="1800" dirty="0" smtClean="0">
                <a:hlinkClick r:id="rId3"/>
              </a:rPr>
              <a:t>unit overviews </a:t>
            </a:r>
            <a:r>
              <a:rPr lang="en-US" sz="1800" dirty="0" smtClean="0"/>
              <a:t>available as a resource</a:t>
            </a:r>
          </a:p>
          <a:p>
            <a:pPr marL="285750" lvl="1" indent="-285750"/>
            <a:r>
              <a:rPr lang="en-US" sz="1800" dirty="0" smtClean="0"/>
              <a:t>Each sample provides an option for standards-based planning that emphasizes what students should understand, know, and be able to do at the end of a given unit of instruction</a:t>
            </a:r>
            <a:endParaRPr lang="en-US" sz="1800" dirty="0"/>
          </a:p>
          <a:p>
            <a:pPr marL="45720" indent="0">
              <a:buNone/>
            </a:pPr>
            <a:endParaRPr lang="en-US" sz="3600" i="1" dirty="0" smtClean="0"/>
          </a:p>
        </p:txBody>
      </p:sp>
    </p:spTree>
    <p:extLst>
      <p:ext uri="{BB962C8B-B14F-4D97-AF65-F5344CB8AC3E}">
        <p14:creationId xmlns:p14="http://schemas.microsoft.com/office/powerpoint/2010/main" val="114729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399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33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1"/>
            <a:ext cx="9144000"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539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1"/>
            <a:ext cx="9110330"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59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marL="45720" indent="0"/>
            <a:r>
              <a:rPr lang="en-US" sz="3600" dirty="0"/>
              <a:t>T</a:t>
            </a:r>
            <a:r>
              <a:rPr lang="en-US" sz="3600" dirty="0" smtClean="0"/>
              <a:t>he samples </a:t>
            </a:r>
            <a:r>
              <a:rPr lang="en-US" sz="3600" dirty="0"/>
              <a:t>leave work to be done….</a:t>
            </a:r>
          </a:p>
        </p:txBody>
      </p:sp>
      <p:sp>
        <p:nvSpPr>
          <p:cNvPr id="3" name="Content Placeholder 2"/>
          <p:cNvSpPr>
            <a:spLocks noGrp="1"/>
          </p:cNvSpPr>
          <p:nvPr>
            <p:ph idx="1"/>
          </p:nvPr>
        </p:nvSpPr>
        <p:spPr>
          <a:xfrm>
            <a:off x="381000" y="1676400"/>
            <a:ext cx="8229600" cy="4830763"/>
          </a:xfrm>
        </p:spPr>
        <p:txBody>
          <a:bodyPr/>
          <a:lstStyle/>
          <a:p>
            <a:pPr marL="45720" indent="0">
              <a:buNone/>
            </a:pPr>
            <a:r>
              <a:rPr lang="en-US" sz="2800" dirty="0" smtClean="0"/>
              <a:t>As suggested sequencing resources, the Curriculum Overviews do NOT contain:</a:t>
            </a:r>
          </a:p>
          <a:p>
            <a:pPr marL="45720" indent="0">
              <a:buNone/>
            </a:pPr>
            <a:endParaRPr lang="en-US" sz="2800" dirty="0"/>
          </a:p>
          <a:p>
            <a:r>
              <a:rPr lang="en-US" sz="2800" dirty="0" smtClean="0"/>
              <a:t>learning experiences</a:t>
            </a:r>
          </a:p>
          <a:p>
            <a:r>
              <a:rPr lang="en-US" sz="2800" dirty="0" smtClean="0"/>
              <a:t>resources </a:t>
            </a:r>
          </a:p>
          <a:p>
            <a:r>
              <a:rPr lang="en-US" sz="2800" dirty="0" smtClean="0"/>
              <a:t>assessment ideas</a:t>
            </a:r>
          </a:p>
          <a:p>
            <a:r>
              <a:rPr lang="en-US" sz="2800" dirty="0" smtClean="0"/>
              <a:t>differentiation options</a:t>
            </a:r>
          </a:p>
        </p:txBody>
      </p:sp>
    </p:spTree>
    <p:extLst>
      <p:ext uri="{BB962C8B-B14F-4D97-AF65-F5344CB8AC3E}">
        <p14:creationId xmlns:p14="http://schemas.microsoft.com/office/powerpoint/2010/main" val="3844060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381000" y="1524000"/>
            <a:ext cx="8229600" cy="4830763"/>
          </a:xfrm>
        </p:spPr>
        <p:txBody>
          <a:bodyPr/>
          <a:lstStyle/>
          <a:p>
            <a:pPr marL="45720" indent="0">
              <a:buNone/>
            </a:pPr>
            <a:r>
              <a:rPr lang="en-US" sz="2000" b="1" dirty="0" smtClean="0"/>
              <a:t>Instructional Units</a:t>
            </a:r>
          </a:p>
          <a:p>
            <a:pPr marL="45720" indent="0">
              <a:spcAft>
                <a:spcPts val="600"/>
              </a:spcAft>
              <a:buNone/>
            </a:pPr>
            <a:r>
              <a:rPr lang="en-US" sz="1600" dirty="0" smtClean="0"/>
              <a:t>During a three-day workshop a team of educators created an instructional unit designed to provide </a:t>
            </a:r>
            <a:r>
              <a:rPr lang="en-US" sz="1600" dirty="0"/>
              <a:t>teachers with support for using their professional judgment to teach to student mastery of the standards-based generalizations, content, and </a:t>
            </a:r>
            <a:r>
              <a:rPr lang="en-US" sz="1600" dirty="0" smtClean="0"/>
              <a:t>skills of one selected overview.</a:t>
            </a:r>
          </a:p>
          <a:p>
            <a:pPr marL="45720" indent="0">
              <a:spcAft>
                <a:spcPts val="600"/>
              </a:spcAft>
              <a:buNone/>
            </a:pPr>
            <a:r>
              <a:rPr lang="en-US" sz="1600" i="1" dirty="0" smtClean="0"/>
              <a:t>Teams were typically comprised of:</a:t>
            </a:r>
            <a:endParaRPr lang="en-US" sz="1600" dirty="0"/>
          </a:p>
          <a:p>
            <a:pPr lvl="1">
              <a:spcAft>
                <a:spcPts val="600"/>
              </a:spcAft>
              <a:buClr>
                <a:srgbClr val="FFC74E"/>
              </a:buClr>
              <a:buSzPct val="120000"/>
              <a:buFont typeface="Wingdings" pitchFamily="2" charset="2"/>
              <a:buChar char="§"/>
            </a:pPr>
            <a:r>
              <a:rPr lang="en-US" sz="1600" dirty="0" smtClean="0"/>
              <a:t>2 general education teachers (content specialists)</a:t>
            </a:r>
          </a:p>
          <a:p>
            <a:pPr lvl="1">
              <a:spcAft>
                <a:spcPts val="600"/>
              </a:spcAft>
              <a:buClr>
                <a:srgbClr val="FFC74E"/>
              </a:buClr>
              <a:buSzPct val="120000"/>
            </a:pPr>
            <a:r>
              <a:rPr lang="en-US" sz="1600" dirty="0" smtClean="0"/>
              <a:t>1 ELL teacher</a:t>
            </a:r>
          </a:p>
          <a:p>
            <a:pPr lvl="1">
              <a:spcAft>
                <a:spcPts val="600"/>
              </a:spcAft>
              <a:buClr>
                <a:srgbClr val="FFC74E"/>
              </a:buClr>
              <a:buSzPct val="120000"/>
            </a:pPr>
            <a:r>
              <a:rPr lang="en-US" sz="1600" dirty="0" smtClean="0"/>
              <a:t>1 Gifted and Talented teacher</a:t>
            </a:r>
          </a:p>
          <a:p>
            <a:pPr lvl="1">
              <a:spcAft>
                <a:spcPts val="600"/>
              </a:spcAft>
              <a:buClr>
                <a:srgbClr val="FFC74E"/>
              </a:buClr>
              <a:buSzPct val="120000"/>
            </a:pPr>
            <a:r>
              <a:rPr lang="en-US" sz="1600" dirty="0" smtClean="0"/>
              <a:t>1 Special education teacher</a:t>
            </a:r>
          </a:p>
          <a:p>
            <a:pPr lvl="1">
              <a:spcAft>
                <a:spcPts val="600"/>
              </a:spcAft>
              <a:buClr>
                <a:srgbClr val="FFC74E"/>
              </a:buClr>
              <a:buSzPct val="120000"/>
            </a:pPr>
            <a:r>
              <a:rPr lang="en-US" sz="1600" dirty="0" smtClean="0"/>
              <a:t>1 Title One teacher</a:t>
            </a:r>
          </a:p>
          <a:p>
            <a:pPr marL="346075" lvl="1" indent="-285750">
              <a:buFont typeface="Wingdings" pitchFamily="2" charset="2"/>
              <a:buChar char="§"/>
            </a:pPr>
            <a:r>
              <a:rPr lang="en-US" sz="1600" dirty="0" smtClean="0"/>
              <a:t>100</a:t>
            </a:r>
            <a:r>
              <a:rPr lang="en-US" sz="1600" dirty="0"/>
              <a:t>+ units </a:t>
            </a:r>
            <a:r>
              <a:rPr lang="en-US" sz="1600" dirty="0">
                <a:hlinkClick r:id="rId3"/>
              </a:rPr>
              <a:t>developed and published </a:t>
            </a:r>
            <a:r>
              <a:rPr lang="en-US" sz="1600" dirty="0" smtClean="0"/>
              <a:t>on </a:t>
            </a:r>
            <a:r>
              <a:rPr lang="en-US" sz="1600" dirty="0"/>
              <a:t>March 31, </a:t>
            </a:r>
            <a:r>
              <a:rPr lang="en-US" sz="1600" dirty="0" smtClean="0"/>
              <a:t>2014 (one for each </a:t>
            </a:r>
            <a:r>
              <a:rPr lang="en-US" sz="1600" dirty="0"/>
              <a:t>grade </a:t>
            </a:r>
            <a:r>
              <a:rPr lang="en-US" sz="1600" dirty="0" smtClean="0"/>
              <a:t>k-12 mathematics</a:t>
            </a:r>
            <a:r>
              <a:rPr lang="en-US" sz="1600" dirty="0"/>
              <a:t>, reading, writing, and communicating, science, social studies, comprehensive health, visual arts, drama/theatre, dance, and music). </a:t>
            </a:r>
            <a:endParaRPr lang="en-US" sz="1600" dirty="0" smtClean="0"/>
          </a:p>
        </p:txBody>
      </p:sp>
    </p:spTree>
    <p:extLst>
      <p:ext uri="{BB962C8B-B14F-4D97-AF65-F5344CB8AC3E}">
        <p14:creationId xmlns:p14="http://schemas.microsoft.com/office/powerpoint/2010/main" val="3207161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urriculum Development Course-at-a-glance&amp;quot;&quot;/&gt;&lt;property id=&quot;20307&quot; value=&quot;443&quot;/&gt;&lt;/object&gt;&lt;object type=&quot;3&quot; unique_id=&quot;10004&quot;&gt;&lt;property id=&quot;20148&quot; value=&quot;5&quot;/&gt;&lt;property id=&quot;20300&quot; value=&quot;Slide 2 - &amp;quot;Too Small/Too Big&amp;quot;&quot;/&gt;&lt;property id=&quot;20307&quot; value=&quot;444&quot;/&gt;&lt;/object&gt;&lt;object type=&quot;3&quot; unique_id=&quot;10005&quot;&gt;&lt;property id=&quot;20148&quot; value=&quot;5&quot;/&gt;&lt;property id=&quot;20300&quot; value=&quot;Slide 3 - &amp;quot;Selecting Units&amp;quot;&quot;/&gt;&lt;property id=&quot;20307&quot; value=&quot;445&quot;/&gt;&lt;/object&gt;&lt;object type=&quot;3&quot; unique_id=&quot;10006&quot;&gt;&lt;property id=&quot;20148&quot; value=&quot;5&quot;/&gt;&lt;property id=&quot;20300&quot; value=&quot;Slide 4 - &amp;quot;Sample Year-at-a-Glance&amp;quot;&quot;/&gt;&lt;property id=&quot;20307&quot; value=&quot;448&quot;/&gt;&lt;/object&gt;&lt;object type=&quot;3&quot; unique_id=&quot;10007&quot;&gt;&lt;property id=&quot;20148&quot; value=&quot;5&quot;/&gt;&lt;property id=&quot;20300&quot; value=&quot;Slide 5&quot;/&gt;&lt;property id=&quot;20307&quot; value=&quot;451&quot;/&gt;&lt;/object&gt;&lt;object type=&quot;3&quot; unique_id=&quot;10008&quot;&gt;&lt;property id=&quot;20148&quot; value=&quot;5&quot;/&gt;&lt;property id=&quot;20300&quot; value=&quot;Slide 6&quot;/&gt;&lt;property id=&quot;20307&quot; value=&quot;419&quot;/&gt;&lt;/object&gt;&lt;object type=&quot;3&quot; unique_id=&quot;10009&quot;&gt;&lt;property id=&quot;20148&quot; value=&quot;5&quot;/&gt;&lt;property id=&quot;20300&quot; value=&quot;Slide 7 - &amp;quot;Year at-a-Glance&amp;quot;&quot;/&gt;&lt;property id=&quot;20307&quot; value=&quot;449&quot;/&gt;&lt;/object&gt;&lt;object type=&quot;3&quot; unique_id=&quot;10010&quot;&gt;&lt;property id=&quot;20148&quot; value=&quot;5&quot;/&gt;&lt;property id=&quot;20300&quot; value=&quot;Slide 8 - &amp;quot;Sample Unit Overview&amp;quot;&quot;/&gt;&lt;property id=&quot;20307&quot; value=&quot;446&quot;/&gt;&lt;/object&gt;&lt;object type=&quot;3&quot; unique_id=&quot;10011&quot;&gt;&lt;property id=&quot;20148&quot; value=&quot;5&quot;/&gt;&lt;property id=&quot;20300&quot; value=&quot;Slide 9 - &amp;quot;Sample Unit&amp;quot;&quot;/&gt;&lt;property id=&quot;20307&quot; value=&quot;450&quot;/&gt;&lt;/object&gt;&lt;object type=&quot;3&quot; unique_id=&quot;10012&quot;&gt;&lt;property id=&quot;20148&quot; value=&quot;5&quot;/&gt;&lt;property id=&quot;20300&quot; value=&quot;Slide 10&quot;/&gt;&lt;property id=&quot;20307&quot; value=&quot;435&quot;/&gt;&lt;/object&gt;&lt;object type=&quot;3&quot; unique_id=&quot;10013&quot;&gt;&lt;property id=&quot;20148&quot; value=&quot;5&quot;/&gt;&lt;property id=&quot;20300&quot; value=&quot;Slide 11&quot;/&gt;&lt;property id=&quot;20307&quot; value=&quot;420&quot;/&gt;&lt;/object&gt;&lt;object type=&quot;3&quot; unique_id=&quot;10014&quot;&gt;&lt;property id=&quot;20148&quot; value=&quot;5&quot;/&gt;&lt;property id=&quot;20300&quot; value=&quot;Slide 12&quot;/&gt;&lt;property id=&quot;20307&quot; value=&quot;442&quot;/&gt;&lt;/object&gt;&lt;/object&gt;&lt;object type=&quot;8&quot; unique_id=&quot;10028&quot;&gt;&lt;/object&gt;&lt;/object&gt;&lt;/database&gt;"/>
  <p:tag name="MMPROD_NEXTUNIQUEID" val="10009"/>
  <p:tag name="SECTOMILLISECCONVERTED" val="1"/>
</p:tagLst>
</file>

<file path=ppt/theme/theme1.xml><?xml version="1.0" encoding="utf-8"?>
<a:theme xmlns:a="http://schemas.openxmlformats.org/drawingml/2006/main" name="1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17145</TotalTime>
  <Words>882</Words>
  <Application>Microsoft Office PowerPoint</Application>
  <PresentationFormat>On-screen Show (4:3)</PresentationFormat>
  <Paragraphs>137</Paragraphs>
  <Slides>32</Slides>
  <Notes>7</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1_Standards theme</vt:lpstr>
      <vt:lpstr>2_Standards theme</vt:lpstr>
      <vt:lpstr>3_Standards theme</vt:lpstr>
      <vt:lpstr>PowerPoint Presentation</vt:lpstr>
      <vt:lpstr>Webinar Goals</vt:lpstr>
      <vt:lpstr>Colorado District Sample Curriculum Project Big Picture</vt:lpstr>
      <vt:lpstr>Teacher-Authored Samples</vt:lpstr>
      <vt:lpstr>PowerPoint Presentation</vt:lpstr>
      <vt:lpstr>PowerPoint Presentation</vt:lpstr>
      <vt:lpstr>PowerPoint Presentation</vt:lpstr>
      <vt:lpstr>The samples leave work to be done….</vt:lpstr>
      <vt:lpstr>Teacher-Authored Samples</vt:lpstr>
      <vt:lpstr>PowerPoint Presentation</vt:lpstr>
      <vt:lpstr>PowerPoint Presentation</vt:lpstr>
      <vt:lpstr>Generalizations: The Starting Point</vt:lpstr>
      <vt:lpstr>The KEY Generalization- The all encompassing heart of the unit! </vt:lpstr>
      <vt:lpstr>The Capstone Performance Assessment-R.A.F.T.</vt:lpstr>
      <vt:lpstr>State Your Claim: How Do We Gather and Use Evidence to Support A Decision?</vt:lpstr>
      <vt:lpstr>Unit Trajectory- Learning Experiences</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Ongoing Learning Experiences</vt:lpstr>
      <vt:lpstr>Unit Trajectory- Learning Experiences</vt:lpstr>
      <vt:lpstr>Instructional Unit Description &amp; Considerations</vt:lpstr>
      <vt:lpstr>State Your Claim: How do we gather and use evidence to support a decision</vt:lpstr>
      <vt:lpstr>PowerPoint Presentation</vt:lpstr>
      <vt:lpstr>Discussion Time</vt:lpstr>
      <vt:lpstr>Upcoming Webinars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 Gates</dc:creator>
  <cp:lastModifiedBy>Huffman, Anna</cp:lastModifiedBy>
  <cp:revision>538</cp:revision>
  <cp:lastPrinted>2014-04-09T17:20:11Z</cp:lastPrinted>
  <dcterms:created xsi:type="dcterms:W3CDTF">2013-02-18T20:21:45Z</dcterms:created>
  <dcterms:modified xsi:type="dcterms:W3CDTF">2014-04-21T14:08:44Z</dcterms:modified>
</cp:coreProperties>
</file>