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4"/>
  </p:notesMasterIdLst>
  <p:sldIdLst>
    <p:sldId id="293" r:id="rId2"/>
    <p:sldId id="294" r:id="rId3"/>
    <p:sldId id="308" r:id="rId4"/>
    <p:sldId id="284" r:id="rId5"/>
    <p:sldId id="307" r:id="rId6"/>
    <p:sldId id="273" r:id="rId7"/>
    <p:sldId id="309" r:id="rId8"/>
    <p:sldId id="311" r:id="rId9"/>
    <p:sldId id="310" r:id="rId10"/>
    <p:sldId id="312" r:id="rId11"/>
    <p:sldId id="313"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SR Back to School" id="{76EAB685-0C7C-4357-B4BA-AF2A32298DA8}">
          <p14:sldIdLst>
            <p14:sldId id="293"/>
            <p14:sldId id="294"/>
            <p14:sldId id="308"/>
            <p14:sldId id="284"/>
            <p14:sldId id="307"/>
            <p14:sldId id="273"/>
            <p14:sldId id="309"/>
            <p14:sldId id="311"/>
            <p14:sldId id="310"/>
            <p14:sldId id="312"/>
            <p14:sldId id="313"/>
            <p14:sldId id="2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s, Megan" initials="RM" lastIdx="1" clrIdx="0">
    <p:extLst>
      <p:ext uri="{19B8F6BF-5375-455C-9EA6-DF929625EA0E}">
        <p15:presenceInfo xmlns:p15="http://schemas.microsoft.com/office/powerpoint/2012/main" userId="S::Rogers_M@cde.state.co.us::d2188972-20d4-4cc6-8ee7-e84bb8052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185FE-2DE7-4876-AA98-32137ACCDB41}" v="2" dt="2023-09-15T19:01:10.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40" autoAdjust="0"/>
  </p:normalViewPr>
  <p:slideViewPr>
    <p:cSldViewPr snapToGrid="0">
      <p:cViewPr varScale="1">
        <p:scale>
          <a:sx n="51" d="100"/>
          <a:sy n="51" d="100"/>
        </p:scale>
        <p:origin x="123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Megan" userId="d2188972-20d4-4cc6-8ee7-e84bb8052254" providerId="ADAL" clId="{7F437C20-EB5C-4413-A3A4-82BD9F7FDB2B}"/>
    <pc:docChg chg="undo redo custSel addSld delSld modSld sldOrd addSection delSection modSection">
      <pc:chgData name="Rogers, Megan" userId="d2188972-20d4-4cc6-8ee7-e84bb8052254" providerId="ADAL" clId="{7F437C20-EB5C-4413-A3A4-82BD9F7FDB2B}" dt="2023-08-31T18:33:52.108" v="10261" actId="20577"/>
      <pc:docMkLst>
        <pc:docMk/>
      </pc:docMkLst>
      <pc:sldChg chg="modNotesTx">
        <pc:chgData name="Rogers, Megan" userId="d2188972-20d4-4cc6-8ee7-e84bb8052254" providerId="ADAL" clId="{7F437C20-EB5C-4413-A3A4-82BD9F7FDB2B}" dt="2023-08-30T18:47:33.252" v="9617" actId="20577"/>
        <pc:sldMkLst>
          <pc:docMk/>
          <pc:sldMk cId="310140336" sldId="271"/>
        </pc:sldMkLst>
      </pc:sldChg>
      <pc:sldChg chg="modNotesTx">
        <pc:chgData name="Rogers, Megan" userId="d2188972-20d4-4cc6-8ee7-e84bb8052254" providerId="ADAL" clId="{7F437C20-EB5C-4413-A3A4-82BD9F7FDB2B}" dt="2023-08-30T16:41:54.400" v="8949" actId="20577"/>
        <pc:sldMkLst>
          <pc:docMk/>
          <pc:sldMk cId="341605637" sldId="273"/>
        </pc:sldMkLst>
      </pc:sldChg>
      <pc:sldChg chg="modSp del mod modShow">
        <pc:chgData name="Rogers, Megan" userId="d2188972-20d4-4cc6-8ee7-e84bb8052254" providerId="ADAL" clId="{7F437C20-EB5C-4413-A3A4-82BD9F7FDB2B}" dt="2023-08-29T21:22:36.835" v="6721" actId="2696"/>
        <pc:sldMkLst>
          <pc:docMk/>
          <pc:sldMk cId="265115927" sldId="276"/>
        </pc:sldMkLst>
        <pc:spChg chg="mod">
          <ac:chgData name="Rogers, Megan" userId="d2188972-20d4-4cc6-8ee7-e84bb8052254" providerId="ADAL" clId="{7F437C20-EB5C-4413-A3A4-82BD9F7FDB2B}" dt="2023-08-23T18:10:59.754" v="295" actId="27636"/>
          <ac:spMkLst>
            <pc:docMk/>
            <pc:sldMk cId="265115927" sldId="276"/>
            <ac:spMk id="2" creationId="{B2BDE9DD-8CBD-4477-BD56-F8EA8A639620}"/>
          </ac:spMkLst>
        </pc:spChg>
      </pc:sldChg>
      <pc:sldChg chg="modSp mod modNotesTx">
        <pc:chgData name="Rogers, Megan" userId="d2188972-20d4-4cc6-8ee7-e84bb8052254" providerId="ADAL" clId="{7F437C20-EB5C-4413-A3A4-82BD9F7FDB2B}" dt="2023-08-31T13:55:55.851" v="9956" actId="20577"/>
        <pc:sldMkLst>
          <pc:docMk/>
          <pc:sldMk cId="2180505209" sldId="284"/>
        </pc:sldMkLst>
        <pc:spChg chg="mod">
          <ac:chgData name="Rogers, Megan" userId="d2188972-20d4-4cc6-8ee7-e84bb8052254" providerId="ADAL" clId="{7F437C20-EB5C-4413-A3A4-82BD9F7FDB2B}" dt="2023-08-16T21:14:41.833" v="93" actId="20577"/>
          <ac:spMkLst>
            <pc:docMk/>
            <pc:sldMk cId="2180505209" sldId="284"/>
            <ac:spMk id="3" creationId="{8F0FE1D1-DB57-4563-851F-4695E76CC20C}"/>
          </ac:spMkLst>
        </pc:spChg>
      </pc:sldChg>
      <pc:sldChg chg="del">
        <pc:chgData name="Rogers, Megan" userId="d2188972-20d4-4cc6-8ee7-e84bb8052254" providerId="ADAL" clId="{7F437C20-EB5C-4413-A3A4-82BD9F7FDB2B}" dt="2023-08-23T18:12:29.932" v="316" actId="2696"/>
        <pc:sldMkLst>
          <pc:docMk/>
          <pc:sldMk cId="3811886163" sldId="287"/>
        </pc:sldMkLst>
      </pc:sldChg>
      <pc:sldChg chg="modSp mod modNotesTx">
        <pc:chgData name="Rogers, Megan" userId="d2188972-20d4-4cc6-8ee7-e84bb8052254" providerId="ADAL" clId="{7F437C20-EB5C-4413-A3A4-82BD9F7FDB2B}" dt="2023-08-31T17:36:44.247" v="10207" actId="113"/>
        <pc:sldMkLst>
          <pc:docMk/>
          <pc:sldMk cId="1713288075" sldId="293"/>
        </pc:sldMkLst>
        <pc:spChg chg="mod">
          <ac:chgData name="Rogers, Megan" userId="d2188972-20d4-4cc6-8ee7-e84bb8052254" providerId="ADAL" clId="{7F437C20-EB5C-4413-A3A4-82BD9F7FDB2B}" dt="2023-08-16T17:05:54.855" v="40" actId="20577"/>
          <ac:spMkLst>
            <pc:docMk/>
            <pc:sldMk cId="1713288075" sldId="293"/>
            <ac:spMk id="3" creationId="{00000000-0000-0000-0000-000000000000}"/>
          </ac:spMkLst>
        </pc:spChg>
      </pc:sldChg>
      <pc:sldChg chg="addSp delSp modSp mod ord modNotesTx">
        <pc:chgData name="Rogers, Megan" userId="d2188972-20d4-4cc6-8ee7-e84bb8052254" providerId="ADAL" clId="{7F437C20-EB5C-4413-A3A4-82BD9F7FDB2B}" dt="2023-08-30T18:53:25.201" v="9712"/>
        <pc:sldMkLst>
          <pc:docMk/>
          <pc:sldMk cId="3412508477" sldId="294"/>
        </pc:sldMkLst>
        <pc:spChg chg="add del mod">
          <ac:chgData name="Rogers, Megan" userId="d2188972-20d4-4cc6-8ee7-e84bb8052254" providerId="ADAL" clId="{7F437C20-EB5C-4413-A3A4-82BD9F7FDB2B}" dt="2023-08-30T17:51:39.732" v="9493" actId="22"/>
          <ac:spMkLst>
            <pc:docMk/>
            <pc:sldMk cId="3412508477" sldId="294"/>
            <ac:spMk id="8" creationId="{659F20FD-FB38-67A2-A9A6-CEEB3D1BC711}"/>
          </ac:spMkLst>
        </pc:spChg>
        <pc:picChg chg="add del mod">
          <ac:chgData name="Rogers, Megan" userId="d2188972-20d4-4cc6-8ee7-e84bb8052254" providerId="ADAL" clId="{7F437C20-EB5C-4413-A3A4-82BD9F7FDB2B}" dt="2023-08-30T17:51:36.825" v="9492" actId="478"/>
          <ac:picMkLst>
            <pc:docMk/>
            <pc:sldMk cId="3412508477" sldId="294"/>
            <ac:picMk id="5" creationId="{CC42B1A5-CAE3-CED1-D5B9-2596CDF41367}"/>
          </ac:picMkLst>
        </pc:picChg>
        <pc:picChg chg="del">
          <ac:chgData name="Rogers, Megan" userId="d2188972-20d4-4cc6-8ee7-e84bb8052254" providerId="ADAL" clId="{7F437C20-EB5C-4413-A3A4-82BD9F7FDB2B}" dt="2023-08-30T17:51:15.896" v="9489" actId="478"/>
          <ac:picMkLst>
            <pc:docMk/>
            <pc:sldMk cId="3412508477" sldId="294"/>
            <ac:picMk id="6" creationId="{D057CE62-3364-49A2-B697-4927EFCD6C9C}"/>
          </ac:picMkLst>
        </pc:picChg>
        <pc:picChg chg="add mod ord">
          <ac:chgData name="Rogers, Megan" userId="d2188972-20d4-4cc6-8ee7-e84bb8052254" providerId="ADAL" clId="{7F437C20-EB5C-4413-A3A4-82BD9F7FDB2B}" dt="2023-08-30T17:51:55.026" v="9527" actId="1035"/>
          <ac:picMkLst>
            <pc:docMk/>
            <pc:sldMk cId="3412508477" sldId="294"/>
            <ac:picMk id="10" creationId="{DB244CD8-01AD-56AC-D50C-453243106205}"/>
          </ac:picMkLst>
        </pc:picChg>
      </pc:sldChg>
      <pc:sldChg chg="del delDesignElem">
        <pc:chgData name="Rogers, Megan" userId="d2188972-20d4-4cc6-8ee7-e84bb8052254" providerId="ADAL" clId="{7F437C20-EB5C-4413-A3A4-82BD9F7FDB2B}" dt="2023-08-23T18:11:15.304" v="297" actId="2696"/>
        <pc:sldMkLst>
          <pc:docMk/>
          <pc:sldMk cId="1182198353" sldId="295"/>
        </pc:sldMkLst>
      </pc:sldChg>
      <pc:sldChg chg="del mod modShow">
        <pc:chgData name="Rogers, Megan" userId="d2188972-20d4-4cc6-8ee7-e84bb8052254" providerId="ADAL" clId="{7F437C20-EB5C-4413-A3A4-82BD9F7FDB2B}" dt="2023-08-28T21:43:34.178" v="3662" actId="2696"/>
        <pc:sldMkLst>
          <pc:docMk/>
          <pc:sldMk cId="1977632807" sldId="297"/>
        </pc:sldMkLst>
      </pc:sldChg>
      <pc:sldChg chg="del mod modShow">
        <pc:chgData name="Rogers, Megan" userId="d2188972-20d4-4cc6-8ee7-e84bb8052254" providerId="ADAL" clId="{7F437C20-EB5C-4413-A3A4-82BD9F7FDB2B}" dt="2023-08-28T21:43:27.802" v="3661" actId="2696"/>
        <pc:sldMkLst>
          <pc:docMk/>
          <pc:sldMk cId="616318667" sldId="298"/>
        </pc:sldMkLst>
      </pc:sldChg>
      <pc:sldChg chg="del">
        <pc:chgData name="Rogers, Megan" userId="d2188972-20d4-4cc6-8ee7-e84bb8052254" providerId="ADAL" clId="{7F437C20-EB5C-4413-A3A4-82BD9F7FDB2B}" dt="2023-08-23T18:13:51.121" v="320" actId="2696"/>
        <pc:sldMkLst>
          <pc:docMk/>
          <pc:sldMk cId="3655567808" sldId="299"/>
        </pc:sldMkLst>
      </pc:sldChg>
      <pc:sldChg chg="del">
        <pc:chgData name="Rogers, Megan" userId="d2188972-20d4-4cc6-8ee7-e84bb8052254" providerId="ADAL" clId="{7F437C20-EB5C-4413-A3A4-82BD9F7FDB2B}" dt="2023-08-23T18:13:56.804" v="321" actId="2696"/>
        <pc:sldMkLst>
          <pc:docMk/>
          <pc:sldMk cId="1238013764" sldId="300"/>
        </pc:sldMkLst>
      </pc:sldChg>
      <pc:sldChg chg="del mod modShow">
        <pc:chgData name="Rogers, Megan" userId="d2188972-20d4-4cc6-8ee7-e84bb8052254" providerId="ADAL" clId="{7F437C20-EB5C-4413-A3A4-82BD9F7FDB2B}" dt="2023-08-28T21:43:25.011" v="3660" actId="2696"/>
        <pc:sldMkLst>
          <pc:docMk/>
          <pc:sldMk cId="3514585788" sldId="301"/>
        </pc:sldMkLst>
      </pc:sldChg>
      <pc:sldChg chg="del">
        <pc:chgData name="Rogers, Megan" userId="d2188972-20d4-4cc6-8ee7-e84bb8052254" providerId="ADAL" clId="{7F437C20-EB5C-4413-A3A4-82BD9F7FDB2B}" dt="2023-08-23T18:14:13.527" v="322" actId="2696"/>
        <pc:sldMkLst>
          <pc:docMk/>
          <pc:sldMk cId="2627905623" sldId="302"/>
        </pc:sldMkLst>
      </pc:sldChg>
      <pc:sldChg chg="del">
        <pc:chgData name="Rogers, Megan" userId="d2188972-20d4-4cc6-8ee7-e84bb8052254" providerId="ADAL" clId="{7F437C20-EB5C-4413-A3A4-82BD9F7FDB2B}" dt="2023-08-23T18:14:27.116" v="323" actId="2696"/>
        <pc:sldMkLst>
          <pc:docMk/>
          <pc:sldMk cId="586585571" sldId="303"/>
        </pc:sldMkLst>
      </pc:sldChg>
      <pc:sldChg chg="del">
        <pc:chgData name="Rogers, Megan" userId="d2188972-20d4-4cc6-8ee7-e84bb8052254" providerId="ADAL" clId="{7F437C20-EB5C-4413-A3A4-82BD9F7FDB2B}" dt="2023-08-23T18:14:45.161" v="324" actId="2696"/>
        <pc:sldMkLst>
          <pc:docMk/>
          <pc:sldMk cId="1451677051" sldId="304"/>
        </pc:sldMkLst>
      </pc:sldChg>
      <pc:sldChg chg="del">
        <pc:chgData name="Rogers, Megan" userId="d2188972-20d4-4cc6-8ee7-e84bb8052254" providerId="ADAL" clId="{7F437C20-EB5C-4413-A3A4-82BD9F7FDB2B}" dt="2023-08-23T18:13:37.356" v="317" actId="2696"/>
        <pc:sldMkLst>
          <pc:docMk/>
          <pc:sldMk cId="1330254889" sldId="305"/>
        </pc:sldMkLst>
      </pc:sldChg>
      <pc:sldChg chg="modSp new del mod ord modShow">
        <pc:chgData name="Rogers, Megan" userId="d2188972-20d4-4cc6-8ee7-e84bb8052254" providerId="ADAL" clId="{7F437C20-EB5C-4413-A3A4-82BD9F7FDB2B}" dt="2023-08-30T17:32:57.958" v="9348" actId="2696"/>
        <pc:sldMkLst>
          <pc:docMk/>
          <pc:sldMk cId="2830582769" sldId="306"/>
        </pc:sldMkLst>
        <pc:spChg chg="mod">
          <ac:chgData name="Rogers, Megan" userId="d2188972-20d4-4cc6-8ee7-e84bb8052254" providerId="ADAL" clId="{7F437C20-EB5C-4413-A3A4-82BD9F7FDB2B}" dt="2023-08-23T17:03:30.122" v="293" actId="20577"/>
          <ac:spMkLst>
            <pc:docMk/>
            <pc:sldMk cId="2830582769" sldId="306"/>
            <ac:spMk id="3" creationId="{3DC3D209-28BB-E3F6-C2B9-D8E96E00A364}"/>
          </ac:spMkLst>
        </pc:spChg>
      </pc:sldChg>
      <pc:sldChg chg="modSp add mod modNotesTx">
        <pc:chgData name="Rogers, Megan" userId="d2188972-20d4-4cc6-8ee7-e84bb8052254" providerId="ADAL" clId="{7F437C20-EB5C-4413-A3A4-82BD9F7FDB2B}" dt="2023-08-31T17:42:43.025" v="10220" actId="20577"/>
        <pc:sldMkLst>
          <pc:docMk/>
          <pc:sldMk cId="2108376174" sldId="307"/>
        </pc:sldMkLst>
        <pc:picChg chg="mod">
          <ac:chgData name="Rogers, Megan" userId="d2188972-20d4-4cc6-8ee7-e84bb8052254" providerId="ADAL" clId="{7F437C20-EB5C-4413-A3A4-82BD9F7FDB2B}" dt="2023-08-28T21:40:20.322" v="3638" actId="1036"/>
          <ac:picMkLst>
            <pc:docMk/>
            <pc:sldMk cId="2108376174" sldId="307"/>
            <ac:picMk id="6" creationId="{7BA44C96-BC3B-F41D-CA25-717E0D6ABF3D}"/>
          </ac:picMkLst>
        </pc:picChg>
      </pc:sldChg>
      <pc:sldChg chg="addSp delSp modSp new mod ord setBg modNotesTx">
        <pc:chgData name="Rogers, Megan" userId="d2188972-20d4-4cc6-8ee7-e84bb8052254" providerId="ADAL" clId="{7F437C20-EB5C-4413-A3A4-82BD9F7FDB2B}" dt="2023-08-30T17:52:34.153" v="9535" actId="20577"/>
        <pc:sldMkLst>
          <pc:docMk/>
          <pc:sldMk cId="3005785122" sldId="308"/>
        </pc:sldMkLst>
        <pc:spChg chg="mod">
          <ac:chgData name="Rogers, Megan" userId="d2188972-20d4-4cc6-8ee7-e84bb8052254" providerId="ADAL" clId="{7F437C20-EB5C-4413-A3A4-82BD9F7FDB2B}" dt="2023-08-23T18:24:44.942" v="799" actId="207"/>
          <ac:spMkLst>
            <pc:docMk/>
            <pc:sldMk cId="3005785122" sldId="308"/>
            <ac:spMk id="2" creationId="{0C902EE6-554C-5D77-3A43-3F5A7AE96682}"/>
          </ac:spMkLst>
        </pc:spChg>
        <pc:spChg chg="mod">
          <ac:chgData name="Rogers, Megan" userId="d2188972-20d4-4cc6-8ee7-e84bb8052254" providerId="ADAL" clId="{7F437C20-EB5C-4413-A3A4-82BD9F7FDB2B}" dt="2023-08-30T15:46:22.859" v="7249" actId="20577"/>
          <ac:spMkLst>
            <pc:docMk/>
            <pc:sldMk cId="3005785122" sldId="308"/>
            <ac:spMk id="3" creationId="{10F7B8B1-67A5-CD8D-76AF-DCF728177E39}"/>
          </ac:spMkLst>
        </pc:spChg>
        <pc:spChg chg="mod">
          <ac:chgData name="Rogers, Megan" userId="d2188972-20d4-4cc6-8ee7-e84bb8052254" providerId="ADAL" clId="{7F437C20-EB5C-4413-A3A4-82BD9F7FDB2B}" dt="2023-08-23T18:24:35.576" v="798" actId="26606"/>
          <ac:spMkLst>
            <pc:docMk/>
            <pc:sldMk cId="3005785122" sldId="308"/>
            <ac:spMk id="4" creationId="{7BA69712-F56F-F8AD-CDD5-7727981B6C46}"/>
          </ac:spMkLst>
        </pc:spChg>
        <pc:spChg chg="add del">
          <ac:chgData name="Rogers, Megan" userId="d2188972-20d4-4cc6-8ee7-e84bb8052254" providerId="ADAL" clId="{7F437C20-EB5C-4413-A3A4-82BD9F7FDB2B}" dt="2023-08-23T18:24:35.576" v="798" actId="26606"/>
          <ac:spMkLst>
            <pc:docMk/>
            <pc:sldMk cId="3005785122" sldId="308"/>
            <ac:spMk id="11" creationId="{9AA72BD9-2C5A-4EDC-931F-5AA08EACA0F3}"/>
          </ac:spMkLst>
        </pc:spChg>
        <pc:spChg chg="add del">
          <ac:chgData name="Rogers, Megan" userId="d2188972-20d4-4cc6-8ee7-e84bb8052254" providerId="ADAL" clId="{7F437C20-EB5C-4413-A3A4-82BD9F7FDB2B}" dt="2023-08-23T18:24:35.576" v="798" actId="26606"/>
          <ac:spMkLst>
            <pc:docMk/>
            <pc:sldMk cId="3005785122" sldId="308"/>
            <ac:spMk id="13" creationId="{DD3981AC-7B61-4947-BCF3-F7AA7FA385B9}"/>
          </ac:spMkLst>
        </pc:spChg>
        <pc:spChg chg="add del">
          <ac:chgData name="Rogers, Megan" userId="d2188972-20d4-4cc6-8ee7-e84bb8052254" providerId="ADAL" clId="{7F437C20-EB5C-4413-A3A4-82BD9F7FDB2B}" dt="2023-08-23T18:24:35.576" v="798" actId="26606"/>
          <ac:spMkLst>
            <pc:docMk/>
            <pc:sldMk cId="3005785122" sldId="308"/>
            <ac:spMk id="15" creationId="{55D4142C-5077-457F-A6AD-3FECFDB39685}"/>
          </ac:spMkLst>
        </pc:spChg>
        <pc:spChg chg="add del">
          <ac:chgData name="Rogers, Megan" userId="d2188972-20d4-4cc6-8ee7-e84bb8052254" providerId="ADAL" clId="{7F437C20-EB5C-4413-A3A4-82BD9F7FDB2B}" dt="2023-08-23T18:24:35.576" v="798" actId="26606"/>
          <ac:spMkLst>
            <pc:docMk/>
            <pc:sldMk cId="3005785122" sldId="308"/>
            <ac:spMk id="17" creationId="{7A5F0580-5EE9-419F-96EE-B6529EF6E7D0}"/>
          </ac:spMkLst>
        </pc:spChg>
        <pc:spChg chg="add del">
          <ac:chgData name="Rogers, Megan" userId="d2188972-20d4-4cc6-8ee7-e84bb8052254" providerId="ADAL" clId="{7F437C20-EB5C-4413-A3A4-82BD9F7FDB2B}" dt="2023-08-23T18:23:47.154" v="791" actId="26606"/>
          <ac:spMkLst>
            <pc:docMk/>
            <pc:sldMk cId="3005785122" sldId="308"/>
            <ac:spMk id="24" creationId="{AF2F604E-43BE-4DC3-B983-E071523364F8}"/>
          </ac:spMkLst>
        </pc:spChg>
        <pc:spChg chg="add del">
          <ac:chgData name="Rogers, Megan" userId="d2188972-20d4-4cc6-8ee7-e84bb8052254" providerId="ADAL" clId="{7F437C20-EB5C-4413-A3A4-82BD9F7FDB2B}" dt="2023-08-23T18:23:37.055" v="787" actId="26606"/>
          <ac:spMkLst>
            <pc:docMk/>
            <pc:sldMk cId="3005785122" sldId="308"/>
            <ac:spMk id="26" creationId="{B210AC1D-4063-4C6E-9528-FA9C4C0C18E6}"/>
          </ac:spMkLst>
        </pc:spChg>
        <pc:spChg chg="add del">
          <ac:chgData name="Rogers, Megan" userId="d2188972-20d4-4cc6-8ee7-e84bb8052254" providerId="ADAL" clId="{7F437C20-EB5C-4413-A3A4-82BD9F7FDB2B}" dt="2023-08-23T18:23:37.055" v="787" actId="26606"/>
          <ac:spMkLst>
            <pc:docMk/>
            <pc:sldMk cId="3005785122" sldId="308"/>
            <ac:spMk id="27" creationId="{02F8C595-E68C-4306-AED8-DC7826A0A506}"/>
          </ac:spMkLst>
        </pc:spChg>
        <pc:spChg chg="add del">
          <ac:chgData name="Rogers, Megan" userId="d2188972-20d4-4cc6-8ee7-e84bb8052254" providerId="ADAL" clId="{7F437C20-EB5C-4413-A3A4-82BD9F7FDB2B}" dt="2023-08-23T18:24:13.775" v="793" actId="26606"/>
          <ac:spMkLst>
            <pc:docMk/>
            <pc:sldMk cId="3005785122" sldId="308"/>
            <ac:spMk id="28" creationId="{7A5F0580-5EE9-419F-96EE-B6529EF6E7D0}"/>
          </ac:spMkLst>
        </pc:spChg>
        <pc:spChg chg="add del">
          <ac:chgData name="Rogers, Megan" userId="d2188972-20d4-4cc6-8ee7-e84bb8052254" providerId="ADAL" clId="{7F437C20-EB5C-4413-A3A4-82BD9F7FDB2B}" dt="2023-08-23T18:23:43.414" v="789" actId="26606"/>
          <ac:spMkLst>
            <pc:docMk/>
            <pc:sldMk cId="3005785122" sldId="308"/>
            <ac:spMk id="29" creationId="{9F7D5CDA-D291-4307-BF55-1381FED29634}"/>
          </ac:spMkLst>
        </pc:spChg>
        <pc:spChg chg="add del">
          <ac:chgData name="Rogers, Megan" userId="d2188972-20d4-4cc6-8ee7-e84bb8052254" providerId="ADAL" clId="{7F437C20-EB5C-4413-A3A4-82BD9F7FDB2B}" dt="2023-08-23T18:23:47.154" v="791" actId="26606"/>
          <ac:spMkLst>
            <pc:docMk/>
            <pc:sldMk cId="3005785122" sldId="308"/>
            <ac:spMk id="31" creationId="{7C432AFE-B3D2-4BFF-BF8F-96C27AFF1AC7}"/>
          </ac:spMkLst>
        </pc:spChg>
        <pc:spChg chg="add del">
          <ac:chgData name="Rogers, Megan" userId="d2188972-20d4-4cc6-8ee7-e84bb8052254" providerId="ADAL" clId="{7F437C20-EB5C-4413-A3A4-82BD9F7FDB2B}" dt="2023-08-23T18:23:47.154" v="791" actId="26606"/>
          <ac:spMkLst>
            <pc:docMk/>
            <pc:sldMk cId="3005785122" sldId="308"/>
            <ac:spMk id="32" creationId="{08C9B587-E65E-4B52-B37C-ABEBB6E87928}"/>
          </ac:spMkLst>
        </pc:spChg>
        <pc:spChg chg="add del">
          <ac:chgData name="Rogers, Megan" userId="d2188972-20d4-4cc6-8ee7-e84bb8052254" providerId="ADAL" clId="{7F437C20-EB5C-4413-A3A4-82BD9F7FDB2B}" dt="2023-08-23T18:24:13.775" v="793" actId="26606"/>
          <ac:spMkLst>
            <pc:docMk/>
            <pc:sldMk cId="3005785122" sldId="308"/>
            <ac:spMk id="34" creationId="{9AA72BD9-2C5A-4EDC-931F-5AA08EACA0F3}"/>
          </ac:spMkLst>
        </pc:spChg>
        <pc:spChg chg="add del">
          <ac:chgData name="Rogers, Megan" userId="d2188972-20d4-4cc6-8ee7-e84bb8052254" providerId="ADAL" clId="{7F437C20-EB5C-4413-A3A4-82BD9F7FDB2B}" dt="2023-08-23T18:24:13.775" v="793" actId="26606"/>
          <ac:spMkLst>
            <pc:docMk/>
            <pc:sldMk cId="3005785122" sldId="308"/>
            <ac:spMk id="35" creationId="{DD3981AC-7B61-4947-BCF3-F7AA7FA385B9}"/>
          </ac:spMkLst>
        </pc:spChg>
        <pc:spChg chg="add del">
          <ac:chgData name="Rogers, Megan" userId="d2188972-20d4-4cc6-8ee7-e84bb8052254" providerId="ADAL" clId="{7F437C20-EB5C-4413-A3A4-82BD9F7FDB2B}" dt="2023-08-23T18:24:13.775" v="793" actId="26606"/>
          <ac:spMkLst>
            <pc:docMk/>
            <pc:sldMk cId="3005785122" sldId="308"/>
            <ac:spMk id="36" creationId="{55D4142C-5077-457F-A6AD-3FECFDB39685}"/>
          </ac:spMkLst>
        </pc:spChg>
        <pc:spChg chg="add del">
          <ac:chgData name="Rogers, Megan" userId="d2188972-20d4-4cc6-8ee7-e84bb8052254" providerId="ADAL" clId="{7F437C20-EB5C-4413-A3A4-82BD9F7FDB2B}" dt="2023-08-23T18:24:35.571" v="797" actId="26606"/>
          <ac:spMkLst>
            <pc:docMk/>
            <pc:sldMk cId="3005785122" sldId="308"/>
            <ac:spMk id="40" creationId="{21A75659-5A6F-4F77-9679-678A00B9D8DC}"/>
          </ac:spMkLst>
        </pc:spChg>
        <pc:spChg chg="add del">
          <ac:chgData name="Rogers, Megan" userId="d2188972-20d4-4cc6-8ee7-e84bb8052254" providerId="ADAL" clId="{7F437C20-EB5C-4413-A3A4-82BD9F7FDB2B}" dt="2023-08-23T18:24:35.571" v="797" actId="26606"/>
          <ac:spMkLst>
            <pc:docMk/>
            <pc:sldMk cId="3005785122" sldId="308"/>
            <ac:spMk id="41" creationId="{E30A3A45-140E-431E-AED0-07EF836310B3}"/>
          </ac:spMkLst>
        </pc:spChg>
        <pc:spChg chg="add del">
          <ac:chgData name="Rogers, Megan" userId="d2188972-20d4-4cc6-8ee7-e84bb8052254" providerId="ADAL" clId="{7F437C20-EB5C-4413-A3A4-82BD9F7FDB2B}" dt="2023-08-23T18:24:35.571" v="797" actId="26606"/>
          <ac:spMkLst>
            <pc:docMk/>
            <pc:sldMk cId="3005785122" sldId="308"/>
            <ac:spMk id="42" creationId="{55D4142C-5077-457F-A6AD-3FECFDB39685}"/>
          </ac:spMkLst>
        </pc:spChg>
        <pc:spChg chg="add del">
          <ac:chgData name="Rogers, Megan" userId="d2188972-20d4-4cc6-8ee7-e84bb8052254" providerId="ADAL" clId="{7F437C20-EB5C-4413-A3A4-82BD9F7FDB2B}" dt="2023-08-23T18:24:35.571" v="797" actId="26606"/>
          <ac:spMkLst>
            <pc:docMk/>
            <pc:sldMk cId="3005785122" sldId="308"/>
            <ac:spMk id="43" creationId="{7A5F0580-5EE9-419F-96EE-B6529EF6E7D0}"/>
          </ac:spMkLst>
        </pc:spChg>
        <pc:spChg chg="add">
          <ac:chgData name="Rogers, Megan" userId="d2188972-20d4-4cc6-8ee7-e84bb8052254" providerId="ADAL" clId="{7F437C20-EB5C-4413-A3A4-82BD9F7FDB2B}" dt="2023-08-23T18:24:35.576" v="798" actId="26606"/>
          <ac:spMkLst>
            <pc:docMk/>
            <pc:sldMk cId="3005785122" sldId="308"/>
            <ac:spMk id="45" creationId="{F13C74B1-5B17-4795-BED0-7140497B445A}"/>
          </ac:spMkLst>
        </pc:spChg>
        <pc:spChg chg="add">
          <ac:chgData name="Rogers, Megan" userId="d2188972-20d4-4cc6-8ee7-e84bb8052254" providerId="ADAL" clId="{7F437C20-EB5C-4413-A3A4-82BD9F7FDB2B}" dt="2023-08-23T18:24:35.576" v="798" actId="26606"/>
          <ac:spMkLst>
            <pc:docMk/>
            <pc:sldMk cId="3005785122" sldId="308"/>
            <ac:spMk id="46" creationId="{D4974D33-8DC5-464E-8C6D-BE58F0669C17}"/>
          </ac:spMkLst>
        </pc:spChg>
        <pc:grpChg chg="add del">
          <ac:chgData name="Rogers, Megan" userId="d2188972-20d4-4cc6-8ee7-e84bb8052254" providerId="ADAL" clId="{7F437C20-EB5C-4413-A3A4-82BD9F7FDB2B}" dt="2023-08-23T18:23:34.145" v="785" actId="26606"/>
          <ac:grpSpMkLst>
            <pc:docMk/>
            <pc:sldMk cId="3005785122" sldId="308"/>
            <ac:grpSpMk id="22" creationId="{6258F736-B256-8039-9DC6-F4E49A5C5AD5}"/>
          </ac:grpSpMkLst>
        </pc:grpChg>
        <pc:picChg chg="add mod ord">
          <ac:chgData name="Rogers, Megan" userId="d2188972-20d4-4cc6-8ee7-e84bb8052254" providerId="ADAL" clId="{7F437C20-EB5C-4413-A3A4-82BD9F7FDB2B}" dt="2023-08-23T18:24:35.576" v="798" actId="26606"/>
          <ac:picMkLst>
            <pc:docMk/>
            <pc:sldMk cId="3005785122" sldId="308"/>
            <ac:picMk id="6" creationId="{F0B16E5F-8921-25DC-D8DD-53753C83D58F}"/>
          </ac:picMkLst>
        </pc:picChg>
        <pc:cxnChg chg="add del">
          <ac:chgData name="Rogers, Megan" userId="d2188972-20d4-4cc6-8ee7-e84bb8052254" providerId="ADAL" clId="{7F437C20-EB5C-4413-A3A4-82BD9F7FDB2B}" dt="2023-08-23T18:24:32.687" v="795" actId="26606"/>
          <ac:cxnSpMkLst>
            <pc:docMk/>
            <pc:sldMk cId="3005785122" sldId="308"/>
            <ac:cxnSpMk id="38" creationId="{1503BFE4-729B-D9D0-C17B-501E6AF1127A}"/>
          </ac:cxnSpMkLst>
        </pc:cxnChg>
      </pc:sldChg>
      <pc:sldChg chg="addSp delSp modSp new mod setBg modClrScheme delAnim modAnim chgLayout modNotesTx">
        <pc:chgData name="Rogers, Megan" userId="d2188972-20d4-4cc6-8ee7-e84bb8052254" providerId="ADAL" clId="{7F437C20-EB5C-4413-A3A4-82BD9F7FDB2B}" dt="2023-08-30T16:42:03.636" v="8950" actId="20577"/>
        <pc:sldMkLst>
          <pc:docMk/>
          <pc:sldMk cId="1202306830" sldId="309"/>
        </pc:sldMkLst>
        <pc:spChg chg="del mod ord">
          <ac:chgData name="Rogers, Megan" userId="d2188972-20d4-4cc6-8ee7-e84bb8052254" providerId="ADAL" clId="{7F437C20-EB5C-4413-A3A4-82BD9F7FDB2B}" dt="2023-08-28T21:34:50.291" v="3426" actId="478"/>
          <ac:spMkLst>
            <pc:docMk/>
            <pc:sldMk cId="1202306830" sldId="309"/>
            <ac:spMk id="2" creationId="{5C7A12F4-E30A-AC57-7612-88AE9542D221}"/>
          </ac:spMkLst>
        </pc:spChg>
        <pc:spChg chg="del">
          <ac:chgData name="Rogers, Megan" userId="d2188972-20d4-4cc6-8ee7-e84bb8052254" providerId="ADAL" clId="{7F437C20-EB5C-4413-A3A4-82BD9F7FDB2B}" dt="2023-08-23T18:43:01.604" v="1672"/>
          <ac:spMkLst>
            <pc:docMk/>
            <pc:sldMk cId="1202306830" sldId="309"/>
            <ac:spMk id="3" creationId="{7C1AB318-66B4-2DF8-24E4-544652CD37E1}"/>
          </ac:spMkLst>
        </pc:spChg>
        <pc:spChg chg="mod ord">
          <ac:chgData name="Rogers, Megan" userId="d2188972-20d4-4cc6-8ee7-e84bb8052254" providerId="ADAL" clId="{7F437C20-EB5C-4413-A3A4-82BD9F7FDB2B}" dt="2023-08-28T21:32:46.958" v="3366" actId="26606"/>
          <ac:spMkLst>
            <pc:docMk/>
            <pc:sldMk cId="1202306830" sldId="309"/>
            <ac:spMk id="4" creationId="{C0F700DA-F51A-81C6-2284-BAEDFD5BD26E}"/>
          </ac:spMkLst>
        </pc:spChg>
        <pc:spChg chg="add del mod">
          <ac:chgData name="Rogers, Megan" userId="d2188972-20d4-4cc6-8ee7-e84bb8052254" providerId="ADAL" clId="{7F437C20-EB5C-4413-A3A4-82BD9F7FDB2B}" dt="2023-08-23T18:43:36.886" v="1681" actId="478"/>
          <ac:spMkLst>
            <pc:docMk/>
            <pc:sldMk cId="1202306830" sldId="309"/>
            <ac:spMk id="5" creationId="{13CC7888-EA78-E58F-CBFA-69DA044B4DFD}"/>
          </ac:spMkLst>
        </pc:spChg>
        <pc:spChg chg="add del mod">
          <ac:chgData name="Rogers, Megan" userId="d2188972-20d4-4cc6-8ee7-e84bb8052254" providerId="ADAL" clId="{7F437C20-EB5C-4413-A3A4-82BD9F7FDB2B}" dt="2023-08-23T18:44:12.054" v="1702" actId="478"/>
          <ac:spMkLst>
            <pc:docMk/>
            <pc:sldMk cId="1202306830" sldId="309"/>
            <ac:spMk id="6" creationId="{2944E79B-EE2B-5872-94F7-401E7EA62B3A}"/>
          </ac:spMkLst>
        </pc:spChg>
        <pc:spChg chg="add del mod ord">
          <ac:chgData name="Rogers, Megan" userId="d2188972-20d4-4cc6-8ee7-e84bb8052254" providerId="ADAL" clId="{7F437C20-EB5C-4413-A3A4-82BD9F7FDB2B}" dt="2023-08-28T21:31:22.519" v="3358" actId="22"/>
          <ac:spMkLst>
            <pc:docMk/>
            <pc:sldMk cId="1202306830" sldId="309"/>
            <ac:spMk id="6" creationId="{B9729F5C-8713-0073-A789-1CA9E192DFAC}"/>
          </ac:spMkLst>
        </pc:spChg>
        <pc:spChg chg="add del mod">
          <ac:chgData name="Rogers, Megan" userId="d2188972-20d4-4cc6-8ee7-e84bb8052254" providerId="ADAL" clId="{7F437C20-EB5C-4413-A3A4-82BD9F7FDB2B}" dt="2023-08-23T18:42:53.261" v="1671"/>
          <ac:spMkLst>
            <pc:docMk/>
            <pc:sldMk cId="1202306830" sldId="309"/>
            <ac:spMk id="7" creationId="{77EFFFBF-D401-A053-5802-B3FA6C844C26}"/>
          </ac:spMkLst>
        </pc:spChg>
        <pc:spChg chg="add del mod">
          <ac:chgData name="Rogers, Megan" userId="d2188972-20d4-4cc6-8ee7-e84bb8052254" providerId="ADAL" clId="{7F437C20-EB5C-4413-A3A4-82BD9F7FDB2B}" dt="2023-08-23T18:42:53.261" v="1671"/>
          <ac:spMkLst>
            <pc:docMk/>
            <pc:sldMk cId="1202306830" sldId="309"/>
            <ac:spMk id="8" creationId="{4EB30E14-DA2A-F9B8-83A9-E85290A2BF37}"/>
          </ac:spMkLst>
        </pc:spChg>
        <pc:spChg chg="add mod ord">
          <ac:chgData name="Rogers, Megan" userId="d2188972-20d4-4cc6-8ee7-e84bb8052254" providerId="ADAL" clId="{7F437C20-EB5C-4413-A3A4-82BD9F7FDB2B}" dt="2023-08-29T21:58:20.026" v="7150" actId="20577"/>
          <ac:spMkLst>
            <pc:docMk/>
            <pc:sldMk cId="1202306830" sldId="309"/>
            <ac:spMk id="9" creationId="{2FD2BB08-317D-726F-CEB4-1E769DA72194}"/>
          </ac:spMkLst>
        </pc:spChg>
        <pc:spChg chg="add del mod">
          <ac:chgData name="Rogers, Megan" userId="d2188972-20d4-4cc6-8ee7-e84bb8052254" providerId="ADAL" clId="{7F437C20-EB5C-4413-A3A4-82BD9F7FDB2B}" dt="2023-08-23T18:43:52.531" v="1684"/>
          <ac:spMkLst>
            <pc:docMk/>
            <pc:sldMk cId="1202306830" sldId="309"/>
            <ac:spMk id="10" creationId="{D405DC49-0D23-0C74-B0EE-992B1B666094}"/>
          </ac:spMkLst>
        </pc:spChg>
        <pc:spChg chg="add del mod">
          <ac:chgData name="Rogers, Megan" userId="d2188972-20d4-4cc6-8ee7-e84bb8052254" providerId="ADAL" clId="{7F437C20-EB5C-4413-A3A4-82BD9F7FDB2B}" dt="2023-08-28T21:33:38.857" v="3389" actId="478"/>
          <ac:spMkLst>
            <pc:docMk/>
            <pc:sldMk cId="1202306830" sldId="309"/>
            <ac:spMk id="11" creationId="{E4656F29-B5F4-121B-A4D3-156F12737C39}"/>
          </ac:spMkLst>
        </pc:spChg>
        <pc:spChg chg="add mod">
          <ac:chgData name="Rogers, Megan" userId="d2188972-20d4-4cc6-8ee7-e84bb8052254" providerId="ADAL" clId="{7F437C20-EB5C-4413-A3A4-82BD9F7FDB2B}" dt="2023-08-28T21:34:59.677" v="3469" actId="20577"/>
          <ac:spMkLst>
            <pc:docMk/>
            <pc:sldMk cId="1202306830" sldId="309"/>
            <ac:spMk id="13" creationId="{72063B2D-D868-EBB0-18A2-8C6F7AE9C348}"/>
          </ac:spMkLst>
        </pc:spChg>
        <pc:spChg chg="add del">
          <ac:chgData name="Rogers, Megan" userId="d2188972-20d4-4cc6-8ee7-e84bb8052254" providerId="ADAL" clId="{7F437C20-EB5C-4413-A3A4-82BD9F7FDB2B}" dt="2023-08-28T21:32:46.958" v="3366" actId="26606"/>
          <ac:spMkLst>
            <pc:docMk/>
            <pc:sldMk cId="1202306830" sldId="309"/>
            <ac:spMk id="14" creationId="{201CC55D-ED54-4C5C-95E6-10947BD1103B}"/>
          </ac:spMkLst>
        </pc:spChg>
        <pc:spChg chg="add del">
          <ac:chgData name="Rogers, Megan" userId="d2188972-20d4-4cc6-8ee7-e84bb8052254" providerId="ADAL" clId="{7F437C20-EB5C-4413-A3A4-82BD9F7FDB2B}" dt="2023-08-28T21:32:46.958" v="3366" actId="26606"/>
          <ac:spMkLst>
            <pc:docMk/>
            <pc:sldMk cId="1202306830" sldId="309"/>
            <ac:spMk id="20" creationId="{3873B707-463F-40B0-8227-E8CC6C67EB25}"/>
          </ac:spMkLst>
        </pc:spChg>
        <pc:spChg chg="add del">
          <ac:chgData name="Rogers, Megan" userId="d2188972-20d4-4cc6-8ee7-e84bb8052254" providerId="ADAL" clId="{7F437C20-EB5C-4413-A3A4-82BD9F7FDB2B}" dt="2023-08-28T21:32:46.958" v="3366" actId="26606"/>
          <ac:spMkLst>
            <pc:docMk/>
            <pc:sldMk cId="1202306830" sldId="309"/>
            <ac:spMk id="22" creationId="{C13237C8-E62C-4F0D-A318-BD6FB6C2D138}"/>
          </ac:spMkLst>
        </pc:spChg>
        <pc:spChg chg="add del">
          <ac:chgData name="Rogers, Megan" userId="d2188972-20d4-4cc6-8ee7-e84bb8052254" providerId="ADAL" clId="{7F437C20-EB5C-4413-A3A4-82BD9F7FDB2B}" dt="2023-08-28T21:32:46.958" v="3366" actId="26606"/>
          <ac:spMkLst>
            <pc:docMk/>
            <pc:sldMk cId="1202306830" sldId="309"/>
            <ac:spMk id="24" creationId="{19C9EAEA-39D0-4B0E-A0EB-51E7B26740B1}"/>
          </ac:spMkLst>
        </pc:spChg>
        <pc:spChg chg="add del">
          <ac:chgData name="Rogers, Megan" userId="d2188972-20d4-4cc6-8ee7-e84bb8052254" providerId="ADAL" clId="{7F437C20-EB5C-4413-A3A4-82BD9F7FDB2B}" dt="2023-08-28T21:32:46.958" v="3365" actId="26606"/>
          <ac:spMkLst>
            <pc:docMk/>
            <pc:sldMk cId="1202306830" sldId="309"/>
            <ac:spMk id="29" creationId="{0E3596DD-156A-473E-9BB3-C6A29F7574E9}"/>
          </ac:spMkLst>
        </pc:spChg>
        <pc:spChg chg="add del">
          <ac:chgData name="Rogers, Megan" userId="d2188972-20d4-4cc6-8ee7-e84bb8052254" providerId="ADAL" clId="{7F437C20-EB5C-4413-A3A4-82BD9F7FDB2B}" dt="2023-08-28T21:32:46.958" v="3365" actId="26606"/>
          <ac:spMkLst>
            <pc:docMk/>
            <pc:sldMk cId="1202306830" sldId="309"/>
            <ac:spMk id="31" creationId="{2C46C4D6-C474-4E92-B52E-944C1118F7B6}"/>
          </ac:spMkLst>
        </pc:spChg>
        <pc:grpChg chg="add del">
          <ac:chgData name="Rogers, Megan" userId="d2188972-20d4-4cc6-8ee7-e84bb8052254" providerId="ADAL" clId="{7F437C20-EB5C-4413-A3A4-82BD9F7FDB2B}" dt="2023-08-28T21:32:46.958" v="3366" actId="26606"/>
          <ac:grpSpMkLst>
            <pc:docMk/>
            <pc:sldMk cId="1202306830" sldId="309"/>
            <ac:grpSpMk id="16" creationId="{1DE889C7-FAD6-4397-98E2-05D503484459}"/>
          </ac:grpSpMkLst>
        </pc:grpChg>
        <pc:grpChg chg="add">
          <ac:chgData name="Rogers, Megan" userId="d2188972-20d4-4cc6-8ee7-e84bb8052254" providerId="ADAL" clId="{7F437C20-EB5C-4413-A3A4-82BD9F7FDB2B}" dt="2023-08-28T21:32:46.958" v="3366" actId="26606"/>
          <ac:grpSpMkLst>
            <pc:docMk/>
            <pc:sldMk cId="1202306830" sldId="309"/>
            <ac:grpSpMk id="33" creationId="{C54A2A4D-19EF-3552-F383-6AD9587C8AFC}"/>
          </ac:grpSpMkLst>
        </pc:grpChg>
        <pc:picChg chg="add del mod">
          <ac:chgData name="Rogers, Megan" userId="d2188972-20d4-4cc6-8ee7-e84bb8052254" providerId="ADAL" clId="{7F437C20-EB5C-4413-A3A4-82BD9F7FDB2B}" dt="2023-08-28T21:31:24.044" v="3359" actId="478"/>
          <ac:picMkLst>
            <pc:docMk/>
            <pc:sldMk cId="1202306830" sldId="309"/>
            <ac:picMk id="5" creationId="{61495929-03B0-074A-A7A1-E719104D27E7}"/>
          </ac:picMkLst>
        </pc:picChg>
        <pc:picChg chg="add del mod ord modCrop">
          <ac:chgData name="Rogers, Megan" userId="d2188972-20d4-4cc6-8ee7-e84bb8052254" providerId="ADAL" clId="{7F437C20-EB5C-4413-A3A4-82BD9F7FDB2B}" dt="2023-08-28T21:37:00.809" v="3622" actId="962"/>
          <ac:picMkLst>
            <pc:docMk/>
            <pc:sldMk cId="1202306830" sldId="309"/>
            <ac:picMk id="8" creationId="{C53AFE74-6D4F-571C-2E78-2C8EA27A8F4D}"/>
          </ac:picMkLst>
        </pc:picChg>
      </pc:sldChg>
      <pc:sldChg chg="addSp delSp modSp new mod modNotesTx">
        <pc:chgData name="Rogers, Megan" userId="d2188972-20d4-4cc6-8ee7-e84bb8052254" providerId="ADAL" clId="{7F437C20-EB5C-4413-A3A4-82BD9F7FDB2B}" dt="2023-08-30T19:19:12.089" v="9793" actId="20577"/>
        <pc:sldMkLst>
          <pc:docMk/>
          <pc:sldMk cId="3810596055" sldId="310"/>
        </pc:sldMkLst>
        <pc:spChg chg="mod">
          <ac:chgData name="Rogers, Megan" userId="d2188972-20d4-4cc6-8ee7-e84bb8052254" providerId="ADAL" clId="{7F437C20-EB5C-4413-A3A4-82BD9F7FDB2B}" dt="2023-08-23T18:50:23.755" v="1924" actId="20577"/>
          <ac:spMkLst>
            <pc:docMk/>
            <pc:sldMk cId="3810596055" sldId="310"/>
            <ac:spMk id="2" creationId="{2820FB8A-41D4-0BCC-9613-96828A06D82E}"/>
          </ac:spMkLst>
        </pc:spChg>
        <pc:spChg chg="del">
          <ac:chgData name="Rogers, Megan" userId="d2188972-20d4-4cc6-8ee7-e84bb8052254" providerId="ADAL" clId="{7F437C20-EB5C-4413-A3A4-82BD9F7FDB2B}" dt="2023-08-23T18:51:21.091" v="1925" actId="931"/>
          <ac:spMkLst>
            <pc:docMk/>
            <pc:sldMk cId="3810596055" sldId="310"/>
            <ac:spMk id="3" creationId="{1FB53047-308E-A841-C865-4DBF99F218EB}"/>
          </ac:spMkLst>
        </pc:spChg>
        <pc:picChg chg="add mod">
          <ac:chgData name="Rogers, Megan" userId="d2188972-20d4-4cc6-8ee7-e84bb8052254" providerId="ADAL" clId="{7F437C20-EB5C-4413-A3A4-82BD9F7FDB2B}" dt="2023-08-29T22:19:20.952" v="7198" actId="1076"/>
          <ac:picMkLst>
            <pc:docMk/>
            <pc:sldMk cId="3810596055" sldId="310"/>
            <ac:picMk id="5" creationId="{6948E6B1-1CC7-E3FC-BAAD-7E062D416EBC}"/>
          </ac:picMkLst>
        </pc:picChg>
        <pc:picChg chg="add mod">
          <ac:chgData name="Rogers, Megan" userId="d2188972-20d4-4cc6-8ee7-e84bb8052254" providerId="ADAL" clId="{7F437C20-EB5C-4413-A3A4-82BD9F7FDB2B}" dt="2023-08-23T18:52:01.415" v="2035" actId="14100"/>
          <ac:picMkLst>
            <pc:docMk/>
            <pc:sldMk cId="3810596055" sldId="310"/>
            <ac:picMk id="6" creationId="{DD14D9F1-56B8-E8DE-BE96-B2DF5E631259}"/>
          </ac:picMkLst>
        </pc:picChg>
      </pc:sldChg>
      <pc:sldChg chg="addSp delSp modSp new mod ord setBg addAnim modShow modNotesTx">
        <pc:chgData name="Rogers, Megan" userId="d2188972-20d4-4cc6-8ee7-e84bb8052254" providerId="ADAL" clId="{7F437C20-EB5C-4413-A3A4-82BD9F7FDB2B}" dt="2023-08-30T19:04:28.681" v="9732" actId="20577"/>
        <pc:sldMkLst>
          <pc:docMk/>
          <pc:sldMk cId="3490156525" sldId="311"/>
        </pc:sldMkLst>
        <pc:spChg chg="mod">
          <ac:chgData name="Rogers, Megan" userId="d2188972-20d4-4cc6-8ee7-e84bb8052254" providerId="ADAL" clId="{7F437C20-EB5C-4413-A3A4-82BD9F7FDB2B}" dt="2023-08-29T17:06:50.431" v="5513" actId="26606"/>
          <ac:spMkLst>
            <pc:docMk/>
            <pc:sldMk cId="3490156525" sldId="311"/>
            <ac:spMk id="2" creationId="{409B5654-F6DA-D0F5-345E-0B3C6A86E7C5}"/>
          </ac:spMkLst>
        </pc:spChg>
        <pc:spChg chg="del mod">
          <ac:chgData name="Rogers, Megan" userId="d2188972-20d4-4cc6-8ee7-e84bb8052254" providerId="ADAL" clId="{7F437C20-EB5C-4413-A3A4-82BD9F7FDB2B}" dt="2023-08-29T17:06:10.656" v="5507" actId="26606"/>
          <ac:spMkLst>
            <pc:docMk/>
            <pc:sldMk cId="3490156525" sldId="311"/>
            <ac:spMk id="3" creationId="{7937F3BB-28C9-9A8D-6284-4BEBEBB042DA}"/>
          </ac:spMkLst>
        </pc:spChg>
        <pc:spChg chg="mod">
          <ac:chgData name="Rogers, Megan" userId="d2188972-20d4-4cc6-8ee7-e84bb8052254" providerId="ADAL" clId="{7F437C20-EB5C-4413-A3A4-82BD9F7FDB2B}" dt="2023-08-29T17:06:10.656" v="5507" actId="26606"/>
          <ac:spMkLst>
            <pc:docMk/>
            <pc:sldMk cId="3490156525" sldId="311"/>
            <ac:spMk id="4" creationId="{CBB5D602-E365-19CE-66E7-B664F1114DEB}"/>
          </ac:spMkLst>
        </pc:spChg>
        <pc:spChg chg="add del">
          <ac:chgData name="Rogers, Megan" userId="d2188972-20d4-4cc6-8ee7-e84bb8052254" providerId="ADAL" clId="{7F437C20-EB5C-4413-A3A4-82BD9F7FDB2B}" dt="2023-08-29T17:06:50.431" v="5513" actId="26606"/>
          <ac:spMkLst>
            <pc:docMk/>
            <pc:sldMk cId="3490156525" sldId="311"/>
            <ac:spMk id="10" creationId="{EB0222B5-B739-82A9-5CCC-C5585AE12A69}"/>
          </ac:spMkLst>
        </pc:spChg>
        <pc:spChg chg="add del">
          <ac:chgData name="Rogers, Megan" userId="d2188972-20d4-4cc6-8ee7-e84bb8052254" providerId="ADAL" clId="{7F437C20-EB5C-4413-A3A4-82BD9F7FDB2B}" dt="2023-08-29T17:06:50.431" v="5513" actId="26606"/>
          <ac:spMkLst>
            <pc:docMk/>
            <pc:sldMk cId="3490156525" sldId="311"/>
            <ac:spMk id="12" creationId="{5BE23E75-E7E9-4D9F-6D25-5512363F8621}"/>
          </ac:spMkLst>
        </pc:spChg>
        <pc:spChg chg="add">
          <ac:chgData name="Rogers, Megan" userId="d2188972-20d4-4cc6-8ee7-e84bb8052254" providerId="ADAL" clId="{7F437C20-EB5C-4413-A3A4-82BD9F7FDB2B}" dt="2023-08-29T17:06:50.431" v="5513" actId="26606"/>
          <ac:spMkLst>
            <pc:docMk/>
            <pc:sldMk cId="3490156525" sldId="311"/>
            <ac:spMk id="19" creationId="{657F69E0-C4B0-4BEC-A689-4F8D877F05D4}"/>
          </ac:spMkLst>
        </pc:spChg>
        <pc:spChg chg="add">
          <ac:chgData name="Rogers, Megan" userId="d2188972-20d4-4cc6-8ee7-e84bb8052254" providerId="ADAL" clId="{7F437C20-EB5C-4413-A3A4-82BD9F7FDB2B}" dt="2023-08-29T17:06:50.431" v="5513" actId="26606"/>
          <ac:spMkLst>
            <pc:docMk/>
            <pc:sldMk cId="3490156525" sldId="311"/>
            <ac:spMk id="21" creationId="{9F6380B4-6A1C-481E-8408-B4E6C75B9B81}"/>
          </ac:spMkLst>
        </pc:spChg>
        <pc:picChg chg="add mod">
          <ac:chgData name="Rogers, Megan" userId="d2188972-20d4-4cc6-8ee7-e84bb8052254" providerId="ADAL" clId="{7F437C20-EB5C-4413-A3A4-82BD9F7FDB2B}" dt="2023-08-29T17:06:50.431" v="5513" actId="26606"/>
          <ac:picMkLst>
            <pc:docMk/>
            <pc:sldMk cId="3490156525" sldId="311"/>
            <ac:picMk id="6" creationId="{E15EBA63-8058-F3B9-2100-D2293E9C5EEB}"/>
          </ac:picMkLst>
        </pc:picChg>
        <pc:cxnChg chg="add del">
          <ac:chgData name="Rogers, Megan" userId="d2188972-20d4-4cc6-8ee7-e84bb8052254" providerId="ADAL" clId="{7F437C20-EB5C-4413-A3A4-82BD9F7FDB2B}" dt="2023-08-29T17:06:50.431" v="5513" actId="26606"/>
          <ac:cxnSpMkLst>
            <pc:docMk/>
            <pc:sldMk cId="3490156525" sldId="311"/>
            <ac:cxnSpMk id="14" creationId="{61B115DB-65EB-3FC3-7284-CFDF4ADC60B6}"/>
          </ac:cxnSpMkLst>
        </pc:cxnChg>
      </pc:sldChg>
      <pc:sldChg chg="modSp new del mod">
        <pc:chgData name="Rogers, Megan" userId="d2188972-20d4-4cc6-8ee7-e84bb8052254" providerId="ADAL" clId="{7F437C20-EB5C-4413-A3A4-82BD9F7FDB2B}" dt="2023-08-28T21:40:53.557" v="3644" actId="2696"/>
        <pc:sldMkLst>
          <pc:docMk/>
          <pc:sldMk cId="153930670" sldId="312"/>
        </pc:sldMkLst>
        <pc:spChg chg="mod">
          <ac:chgData name="Rogers, Megan" userId="d2188972-20d4-4cc6-8ee7-e84bb8052254" providerId="ADAL" clId="{7F437C20-EB5C-4413-A3A4-82BD9F7FDB2B}" dt="2023-08-28T21:40:48.808" v="3643" actId="20577"/>
          <ac:spMkLst>
            <pc:docMk/>
            <pc:sldMk cId="153930670" sldId="312"/>
            <ac:spMk id="5" creationId="{C475DC8C-FE60-1BAA-5DBC-AD28A8FAF46B}"/>
          </ac:spMkLst>
        </pc:spChg>
      </pc:sldChg>
      <pc:sldChg chg="addSp delSp modSp new del mod setBg modAnim">
        <pc:chgData name="Rogers, Megan" userId="d2188972-20d4-4cc6-8ee7-e84bb8052254" providerId="ADAL" clId="{7F437C20-EB5C-4413-A3A4-82BD9F7FDB2B}" dt="2023-08-23T20:14:12.123" v="3314" actId="2696"/>
        <pc:sldMkLst>
          <pc:docMk/>
          <pc:sldMk cId="2408501552" sldId="312"/>
        </pc:sldMkLst>
        <pc:spChg chg="mod">
          <ac:chgData name="Rogers, Megan" userId="d2188972-20d4-4cc6-8ee7-e84bb8052254" providerId="ADAL" clId="{7F437C20-EB5C-4413-A3A4-82BD9F7FDB2B}" dt="2023-08-23T20:13:44.049" v="3311" actId="1076"/>
          <ac:spMkLst>
            <pc:docMk/>
            <pc:sldMk cId="2408501552" sldId="312"/>
            <ac:spMk id="2" creationId="{6725EAE2-4BB8-55C9-F4E9-EF89CC9721CF}"/>
          </ac:spMkLst>
        </pc:spChg>
        <pc:spChg chg="del mod">
          <ac:chgData name="Rogers, Megan" userId="d2188972-20d4-4cc6-8ee7-e84bb8052254" providerId="ADAL" clId="{7F437C20-EB5C-4413-A3A4-82BD9F7FDB2B}" dt="2023-08-23T20:11:07.524" v="3293" actId="478"/>
          <ac:spMkLst>
            <pc:docMk/>
            <pc:sldMk cId="2408501552" sldId="312"/>
            <ac:spMk id="3" creationId="{7815368A-8A81-B6BC-92CB-B45D6AC1C15D}"/>
          </ac:spMkLst>
        </pc:spChg>
        <pc:spChg chg="mod">
          <ac:chgData name="Rogers, Megan" userId="d2188972-20d4-4cc6-8ee7-e84bb8052254" providerId="ADAL" clId="{7F437C20-EB5C-4413-A3A4-82BD9F7FDB2B}" dt="2023-08-23T20:10:39.683" v="3254" actId="26606"/>
          <ac:spMkLst>
            <pc:docMk/>
            <pc:sldMk cId="2408501552" sldId="312"/>
            <ac:spMk id="4" creationId="{4B44DBF8-0702-566B-4BA8-C18F4008FB23}"/>
          </ac:spMkLst>
        </pc:spChg>
        <pc:spChg chg="add">
          <ac:chgData name="Rogers, Megan" userId="d2188972-20d4-4cc6-8ee7-e84bb8052254" providerId="ADAL" clId="{7F437C20-EB5C-4413-A3A4-82BD9F7FDB2B}" dt="2023-08-23T20:10:39.683" v="3254" actId="26606"/>
          <ac:spMkLst>
            <pc:docMk/>
            <pc:sldMk cId="2408501552" sldId="312"/>
            <ac:spMk id="10" creationId="{E51BA4DF-2BD4-4EC2-B1DB-B27C8AC71864}"/>
          </ac:spMkLst>
        </pc:spChg>
        <pc:picChg chg="add">
          <ac:chgData name="Rogers, Megan" userId="d2188972-20d4-4cc6-8ee7-e84bb8052254" providerId="ADAL" clId="{7F437C20-EB5C-4413-A3A4-82BD9F7FDB2B}" dt="2023-08-23T20:10:39.683" v="3254" actId="26606"/>
          <ac:picMkLst>
            <pc:docMk/>
            <pc:sldMk cId="2408501552" sldId="312"/>
            <ac:picMk id="6" creationId="{DD17E881-A44A-D887-E6AB-3CB4B1ECE11C}"/>
          </ac:picMkLst>
        </pc:picChg>
      </pc:sldChg>
      <pc:sldChg chg="addSp delSp modSp new mod ord setBg addAnim delAnim modNotesTx">
        <pc:chgData name="Rogers, Megan" userId="d2188972-20d4-4cc6-8ee7-e84bb8052254" providerId="ADAL" clId="{7F437C20-EB5C-4413-A3A4-82BD9F7FDB2B}" dt="2023-08-30T19:18:00.041" v="9767" actId="20577"/>
        <pc:sldMkLst>
          <pc:docMk/>
          <pc:sldMk cId="2808628052" sldId="312"/>
        </pc:sldMkLst>
        <pc:spChg chg="del mod">
          <ac:chgData name="Rogers, Megan" userId="d2188972-20d4-4cc6-8ee7-e84bb8052254" providerId="ADAL" clId="{7F437C20-EB5C-4413-A3A4-82BD9F7FDB2B}" dt="2023-08-28T21:45:44.218" v="3830" actId="478"/>
          <ac:spMkLst>
            <pc:docMk/>
            <pc:sldMk cId="2808628052" sldId="312"/>
            <ac:spMk id="2" creationId="{A3BE7DC0-02D0-D7A3-684A-1F5781A21258}"/>
          </ac:spMkLst>
        </pc:spChg>
        <pc:spChg chg="mod ord">
          <ac:chgData name="Rogers, Megan" userId="d2188972-20d4-4cc6-8ee7-e84bb8052254" providerId="ADAL" clId="{7F437C20-EB5C-4413-A3A4-82BD9F7FDB2B}" dt="2023-08-30T17:26:08.482" v="9147" actId="1036"/>
          <ac:spMkLst>
            <pc:docMk/>
            <pc:sldMk cId="2808628052" sldId="312"/>
            <ac:spMk id="3" creationId="{11CAE2DE-F3B4-887A-5B81-64CAF12060EB}"/>
          </ac:spMkLst>
        </pc:spChg>
        <pc:spChg chg="mod ord">
          <ac:chgData name="Rogers, Megan" userId="d2188972-20d4-4cc6-8ee7-e84bb8052254" providerId="ADAL" clId="{7F437C20-EB5C-4413-A3A4-82BD9F7FDB2B}" dt="2023-08-28T21:46:02.768" v="3861" actId="26606"/>
          <ac:spMkLst>
            <pc:docMk/>
            <pc:sldMk cId="2808628052" sldId="312"/>
            <ac:spMk id="4" creationId="{4C93B9F7-63E2-9649-F616-9E0FBE0EED57}"/>
          </ac:spMkLst>
        </pc:spChg>
        <pc:spChg chg="add del">
          <ac:chgData name="Rogers, Megan" userId="d2188972-20d4-4cc6-8ee7-e84bb8052254" providerId="ADAL" clId="{7F437C20-EB5C-4413-A3A4-82BD9F7FDB2B}" dt="2023-08-28T21:46:02.768" v="3861" actId="26606"/>
          <ac:spMkLst>
            <pc:docMk/>
            <pc:sldMk cId="2808628052" sldId="312"/>
            <ac:spMk id="8" creationId="{AE3A741D-C19B-960A-5803-1C5887147820}"/>
          </ac:spMkLst>
        </pc:spChg>
        <pc:spChg chg="add del">
          <ac:chgData name="Rogers, Megan" userId="d2188972-20d4-4cc6-8ee7-e84bb8052254" providerId="ADAL" clId="{7F437C20-EB5C-4413-A3A4-82BD9F7FDB2B}" dt="2023-08-28T21:46:02.768" v="3861" actId="26606"/>
          <ac:spMkLst>
            <pc:docMk/>
            <pc:sldMk cId="2808628052" sldId="312"/>
            <ac:spMk id="9" creationId="{9C3A50E9-9119-7BC3-083B-2D84CCC78E47}"/>
          </ac:spMkLst>
        </pc:spChg>
        <pc:spChg chg="add del">
          <ac:chgData name="Rogers, Megan" userId="d2188972-20d4-4cc6-8ee7-e84bb8052254" providerId="ADAL" clId="{7F437C20-EB5C-4413-A3A4-82BD9F7FDB2B}" dt="2023-08-28T21:45:04.788" v="3824" actId="26606"/>
          <ac:spMkLst>
            <pc:docMk/>
            <pc:sldMk cId="2808628052" sldId="312"/>
            <ac:spMk id="10" creationId="{ECC07320-C2CA-4E29-8481-9D9E143C7788}"/>
          </ac:spMkLst>
        </pc:spChg>
        <pc:spChg chg="add mod">
          <ac:chgData name="Rogers, Megan" userId="d2188972-20d4-4cc6-8ee7-e84bb8052254" providerId="ADAL" clId="{7F437C20-EB5C-4413-A3A4-82BD9F7FDB2B}" dt="2023-08-30T17:26:22.871" v="9161" actId="1036"/>
          <ac:spMkLst>
            <pc:docMk/>
            <pc:sldMk cId="2808628052" sldId="312"/>
            <ac:spMk id="11" creationId="{68A37500-6471-21F2-61BD-E10DFEE6A80D}"/>
          </ac:spMkLst>
        </pc:spChg>
        <pc:spChg chg="add del">
          <ac:chgData name="Rogers, Megan" userId="d2188972-20d4-4cc6-8ee7-e84bb8052254" providerId="ADAL" clId="{7F437C20-EB5C-4413-A3A4-82BD9F7FDB2B}" dt="2023-08-28T21:45:04.788" v="3824" actId="26606"/>
          <ac:spMkLst>
            <pc:docMk/>
            <pc:sldMk cId="2808628052" sldId="312"/>
            <ac:spMk id="12" creationId="{178FB36B-5BFE-42CA-BC60-1115E0D95EEC}"/>
          </ac:spMkLst>
        </pc:spChg>
        <pc:spChg chg="add del">
          <ac:chgData name="Rogers, Megan" userId="d2188972-20d4-4cc6-8ee7-e84bb8052254" providerId="ADAL" clId="{7F437C20-EB5C-4413-A3A4-82BD9F7FDB2B}" dt="2023-08-28T21:46:02.768" v="3861" actId="26606"/>
          <ac:spMkLst>
            <pc:docMk/>
            <pc:sldMk cId="2808628052" sldId="312"/>
            <ac:spMk id="14" creationId="{DC39DE25-0E4E-0AA7-0932-1D78C2372786}"/>
          </ac:spMkLst>
        </pc:spChg>
        <pc:spChg chg="add del">
          <ac:chgData name="Rogers, Megan" userId="d2188972-20d4-4cc6-8ee7-e84bb8052254" providerId="ADAL" clId="{7F437C20-EB5C-4413-A3A4-82BD9F7FDB2B}" dt="2023-08-28T21:46:02.768" v="3861" actId="26606"/>
          <ac:spMkLst>
            <pc:docMk/>
            <pc:sldMk cId="2808628052" sldId="312"/>
            <ac:spMk id="16" creationId="{8D6EA299-0840-6DEA-E670-C49AEBC87E89}"/>
          </ac:spMkLst>
        </pc:spChg>
        <pc:spChg chg="add">
          <ac:chgData name="Rogers, Megan" userId="d2188972-20d4-4cc6-8ee7-e84bb8052254" providerId="ADAL" clId="{7F437C20-EB5C-4413-A3A4-82BD9F7FDB2B}" dt="2023-08-28T21:46:02.768" v="3861" actId="26606"/>
          <ac:spMkLst>
            <pc:docMk/>
            <pc:sldMk cId="2808628052" sldId="312"/>
            <ac:spMk id="21" creationId="{657F69E0-C4B0-4BEC-A689-4F8D877F05D4}"/>
          </ac:spMkLst>
        </pc:spChg>
        <pc:spChg chg="add">
          <ac:chgData name="Rogers, Megan" userId="d2188972-20d4-4cc6-8ee7-e84bb8052254" providerId="ADAL" clId="{7F437C20-EB5C-4413-A3A4-82BD9F7FDB2B}" dt="2023-08-28T21:46:02.768" v="3861" actId="26606"/>
          <ac:spMkLst>
            <pc:docMk/>
            <pc:sldMk cId="2808628052" sldId="312"/>
            <ac:spMk id="23" creationId="{9F6380B4-6A1C-481E-8408-B4E6C75B9B81}"/>
          </ac:spMkLst>
        </pc:spChg>
        <pc:picChg chg="add del">
          <ac:chgData name="Rogers, Megan" userId="d2188972-20d4-4cc6-8ee7-e84bb8052254" providerId="ADAL" clId="{7F437C20-EB5C-4413-A3A4-82BD9F7FDB2B}" dt="2023-08-28T21:45:04.788" v="3824" actId="26606"/>
          <ac:picMkLst>
            <pc:docMk/>
            <pc:sldMk cId="2808628052" sldId="312"/>
            <ac:picMk id="6" creationId="{264AD4D5-CFC6-847A-03E4-348443822613}"/>
          </ac:picMkLst>
        </pc:picChg>
        <pc:picChg chg="add mod">
          <ac:chgData name="Rogers, Megan" userId="d2188972-20d4-4cc6-8ee7-e84bb8052254" providerId="ADAL" clId="{7F437C20-EB5C-4413-A3A4-82BD9F7FDB2B}" dt="2023-08-28T21:46:02.768" v="3861" actId="26606"/>
          <ac:picMkLst>
            <pc:docMk/>
            <pc:sldMk cId="2808628052" sldId="312"/>
            <ac:picMk id="7" creationId="{A8BFB858-2FF8-6B40-5E56-3F642E657C27}"/>
          </ac:picMkLst>
        </pc:picChg>
      </pc:sldChg>
      <pc:sldChg chg="modSp new mod setBg modNotesTx">
        <pc:chgData name="Rogers, Megan" userId="d2188972-20d4-4cc6-8ee7-e84bb8052254" providerId="ADAL" clId="{7F437C20-EB5C-4413-A3A4-82BD9F7FDB2B}" dt="2023-08-31T18:33:52.108" v="10261" actId="20577"/>
        <pc:sldMkLst>
          <pc:docMk/>
          <pc:sldMk cId="2707908380" sldId="313"/>
        </pc:sldMkLst>
        <pc:spChg chg="mod">
          <ac:chgData name="Rogers, Megan" userId="d2188972-20d4-4cc6-8ee7-e84bb8052254" providerId="ADAL" clId="{7F437C20-EB5C-4413-A3A4-82BD9F7FDB2B}" dt="2023-08-29T17:10:30.333" v="5757" actId="20577"/>
          <ac:spMkLst>
            <pc:docMk/>
            <pc:sldMk cId="2707908380" sldId="313"/>
            <ac:spMk id="2" creationId="{CD577FA6-9371-5B83-83B5-7823B17CA58B}"/>
          </ac:spMkLst>
        </pc:spChg>
        <pc:spChg chg="mod">
          <ac:chgData name="Rogers, Megan" userId="d2188972-20d4-4cc6-8ee7-e84bb8052254" providerId="ADAL" clId="{7F437C20-EB5C-4413-A3A4-82BD9F7FDB2B}" dt="2023-08-31T18:33:52.108" v="10261" actId="20577"/>
          <ac:spMkLst>
            <pc:docMk/>
            <pc:sldMk cId="2707908380" sldId="313"/>
            <ac:spMk id="3" creationId="{624ADD14-410B-6B73-3F56-94F35FDDE0A6}"/>
          </ac:spMkLst>
        </pc:spChg>
      </pc:sldChg>
    </pc:docChg>
  </pc:docChgLst>
  <pc:docChgLst>
    <pc:chgData name="Rogers, Megan" userId="d2188972-20d4-4cc6-8ee7-e84bb8052254" providerId="ADAL" clId="{371185FE-2DE7-4876-AA98-32137ACCDB41}"/>
    <pc:docChg chg="undo custSel modSld modSection">
      <pc:chgData name="Rogers, Megan" userId="d2188972-20d4-4cc6-8ee7-e84bb8052254" providerId="ADAL" clId="{371185FE-2DE7-4876-AA98-32137ACCDB41}" dt="2023-09-19T21:30:20.400" v="724" actId="962"/>
      <pc:docMkLst>
        <pc:docMk/>
      </pc:docMkLst>
      <pc:sldChg chg="modNotesTx">
        <pc:chgData name="Rogers, Megan" userId="d2188972-20d4-4cc6-8ee7-e84bb8052254" providerId="ADAL" clId="{371185FE-2DE7-4876-AA98-32137ACCDB41}" dt="2023-09-15T19:01:41.862" v="530" actId="20577"/>
        <pc:sldMkLst>
          <pc:docMk/>
          <pc:sldMk cId="310140336" sldId="271"/>
        </pc:sldMkLst>
      </pc:sldChg>
      <pc:sldChg chg="modNotesTx">
        <pc:chgData name="Rogers, Megan" userId="d2188972-20d4-4cc6-8ee7-e84bb8052254" providerId="ADAL" clId="{371185FE-2DE7-4876-AA98-32137ACCDB41}" dt="2023-09-15T18:57:01.651" v="254" actId="20577"/>
        <pc:sldMkLst>
          <pc:docMk/>
          <pc:sldMk cId="341605637" sldId="273"/>
        </pc:sldMkLst>
      </pc:sldChg>
      <pc:sldChg chg="modNotesTx">
        <pc:chgData name="Rogers, Megan" userId="d2188972-20d4-4cc6-8ee7-e84bb8052254" providerId="ADAL" clId="{371185FE-2DE7-4876-AA98-32137ACCDB41}" dt="2023-09-15T18:54:49.746" v="113" actId="20577"/>
        <pc:sldMkLst>
          <pc:docMk/>
          <pc:sldMk cId="2180505209" sldId="284"/>
        </pc:sldMkLst>
      </pc:sldChg>
      <pc:sldChg chg="modNotesTx">
        <pc:chgData name="Rogers, Megan" userId="d2188972-20d4-4cc6-8ee7-e84bb8052254" providerId="ADAL" clId="{371185FE-2DE7-4876-AA98-32137ACCDB41}" dt="2023-09-15T19:02:43.901" v="683" actId="20577"/>
        <pc:sldMkLst>
          <pc:docMk/>
          <pc:sldMk cId="1713288075" sldId="293"/>
        </pc:sldMkLst>
      </pc:sldChg>
      <pc:sldChg chg="modSp mod">
        <pc:chgData name="Rogers, Megan" userId="d2188972-20d4-4cc6-8ee7-e84bb8052254" providerId="ADAL" clId="{371185FE-2DE7-4876-AA98-32137ACCDB41}" dt="2023-09-19T21:28:56.069" v="714" actId="962"/>
        <pc:sldMkLst>
          <pc:docMk/>
          <pc:sldMk cId="3412508477" sldId="294"/>
        </pc:sldMkLst>
        <pc:picChg chg="mod">
          <ac:chgData name="Rogers, Megan" userId="d2188972-20d4-4cc6-8ee7-e84bb8052254" providerId="ADAL" clId="{371185FE-2DE7-4876-AA98-32137ACCDB41}" dt="2023-09-19T21:28:56.069" v="714" actId="962"/>
          <ac:picMkLst>
            <pc:docMk/>
            <pc:sldMk cId="3412508477" sldId="294"/>
            <ac:picMk id="10" creationId="{DB244CD8-01AD-56AC-D50C-453243106205}"/>
          </ac:picMkLst>
        </pc:picChg>
      </pc:sldChg>
      <pc:sldChg chg="modSp mod modNotesTx">
        <pc:chgData name="Rogers, Megan" userId="d2188972-20d4-4cc6-8ee7-e84bb8052254" providerId="ADAL" clId="{371185FE-2DE7-4876-AA98-32137ACCDB41}" dt="2023-09-19T21:30:09.290" v="721" actId="962"/>
        <pc:sldMkLst>
          <pc:docMk/>
          <pc:sldMk cId="2108376174" sldId="307"/>
        </pc:sldMkLst>
        <pc:picChg chg="mod">
          <ac:chgData name="Rogers, Megan" userId="d2188972-20d4-4cc6-8ee7-e84bb8052254" providerId="ADAL" clId="{371185FE-2DE7-4876-AA98-32137ACCDB41}" dt="2023-09-19T21:30:09.290" v="721" actId="962"/>
          <ac:picMkLst>
            <pc:docMk/>
            <pc:sldMk cId="2108376174" sldId="307"/>
            <ac:picMk id="6" creationId="{7BA44C96-BC3B-F41D-CA25-717E0D6ABF3D}"/>
          </ac:picMkLst>
        </pc:picChg>
      </pc:sldChg>
      <pc:sldChg chg="modNotesTx">
        <pc:chgData name="Rogers, Megan" userId="d2188972-20d4-4cc6-8ee7-e84bb8052254" providerId="ADAL" clId="{371185FE-2DE7-4876-AA98-32137ACCDB41}" dt="2023-09-15T18:53:53.710" v="63"/>
        <pc:sldMkLst>
          <pc:docMk/>
          <pc:sldMk cId="3005785122" sldId="308"/>
        </pc:sldMkLst>
      </pc:sldChg>
      <pc:sldChg chg="modSp mod modNotesTx">
        <pc:chgData name="Rogers, Megan" userId="d2188972-20d4-4cc6-8ee7-e84bb8052254" providerId="ADAL" clId="{371185FE-2DE7-4876-AA98-32137ACCDB41}" dt="2023-09-19T21:29:34.620" v="716" actId="13244"/>
        <pc:sldMkLst>
          <pc:docMk/>
          <pc:sldMk cId="1202306830" sldId="309"/>
        </pc:sldMkLst>
        <pc:spChg chg="ord">
          <ac:chgData name="Rogers, Megan" userId="d2188972-20d4-4cc6-8ee7-e84bb8052254" providerId="ADAL" clId="{371185FE-2DE7-4876-AA98-32137ACCDB41}" dt="2023-09-19T21:29:34.620" v="716" actId="13244"/>
          <ac:spMkLst>
            <pc:docMk/>
            <pc:sldMk cId="1202306830" sldId="309"/>
            <ac:spMk id="13" creationId="{72063B2D-D868-EBB0-18A2-8C6F7AE9C348}"/>
          </ac:spMkLst>
        </pc:spChg>
      </pc:sldChg>
      <pc:sldChg chg="modSp mod modNotesTx">
        <pc:chgData name="Rogers, Megan" userId="d2188972-20d4-4cc6-8ee7-e84bb8052254" providerId="ADAL" clId="{371185FE-2DE7-4876-AA98-32137ACCDB41}" dt="2023-09-19T21:30:20.400" v="724" actId="962"/>
        <pc:sldMkLst>
          <pc:docMk/>
          <pc:sldMk cId="3810596055" sldId="310"/>
        </pc:sldMkLst>
        <pc:picChg chg="mod">
          <ac:chgData name="Rogers, Megan" userId="d2188972-20d4-4cc6-8ee7-e84bb8052254" providerId="ADAL" clId="{371185FE-2DE7-4876-AA98-32137ACCDB41}" dt="2023-09-19T21:30:20.400" v="724" actId="962"/>
          <ac:picMkLst>
            <pc:docMk/>
            <pc:sldMk cId="3810596055" sldId="310"/>
            <ac:picMk id="5" creationId="{6948E6B1-1CC7-E3FC-BAAD-7E062D416EBC}"/>
          </ac:picMkLst>
        </pc:picChg>
      </pc:sldChg>
      <pc:sldChg chg="modNotesTx">
        <pc:chgData name="Rogers, Megan" userId="d2188972-20d4-4cc6-8ee7-e84bb8052254" providerId="ADAL" clId="{371185FE-2DE7-4876-AA98-32137ACCDB41}" dt="2023-09-15T18:58:15.416" v="335" actId="20577"/>
        <pc:sldMkLst>
          <pc:docMk/>
          <pc:sldMk cId="3490156525" sldId="311"/>
        </pc:sldMkLst>
      </pc:sldChg>
      <pc:sldChg chg="modNotesTx">
        <pc:chgData name="Rogers, Megan" userId="d2188972-20d4-4cc6-8ee7-e84bb8052254" providerId="ADAL" clId="{371185FE-2DE7-4876-AA98-32137ACCDB41}" dt="2023-09-15T18:59:15.658" v="367" actId="20577"/>
        <pc:sldMkLst>
          <pc:docMk/>
          <pc:sldMk cId="2808628052" sldId="312"/>
        </pc:sldMkLst>
      </pc:sldChg>
      <pc:sldChg chg="modNotesTx">
        <pc:chgData name="Rogers, Megan" userId="d2188972-20d4-4cc6-8ee7-e84bb8052254" providerId="ADAL" clId="{371185FE-2DE7-4876-AA98-32137ACCDB41}" dt="2023-09-15T19:00:32.213" v="424" actId="20577"/>
        <pc:sldMkLst>
          <pc:docMk/>
          <pc:sldMk cId="2707908380"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US" dirty="0"/>
              <a:t>Welcome. I am Megan Prior Rogers, Kindergarten School Readiness Consultant at the Department </a:t>
            </a:r>
            <a:r>
              <a:rPr lang="en-US"/>
              <a:t>of Education. </a:t>
            </a:r>
          </a:p>
          <a:p>
            <a:pPr marL="0" marR="0" lvl="0" indent="0" algn="l" defTabSz="914400">
              <a:lnSpc>
                <a:spcPct val="100000"/>
              </a:lnSpc>
              <a:spcBef>
                <a:spcPts val="0"/>
              </a:spcBef>
              <a:spcAft>
                <a:spcPts val="0"/>
              </a:spcAft>
              <a:buClrTx/>
              <a:buSzTx/>
              <a:buFontTx/>
              <a:buNone/>
              <a:tabLst/>
              <a:defRPr/>
            </a:pPr>
            <a:r>
              <a:rPr lang="en-US" b="0" i="0" dirty="0">
                <a:cs typeface="Calibri" panose="020F0502020204030204"/>
              </a:rPr>
              <a:t>Introduce in small groups in just a minute, go ahead and type your name and district/town in the chat</a:t>
            </a:r>
          </a:p>
          <a:p>
            <a:pPr marL="0" marR="0" lvl="0" indent="0" algn="l" defTabSz="914400">
              <a:lnSpc>
                <a:spcPct val="100000"/>
              </a:lnSpc>
              <a:spcBef>
                <a:spcPts val="0"/>
              </a:spcBef>
              <a:spcAft>
                <a:spcPts val="0"/>
              </a:spcAft>
              <a:buClrTx/>
              <a:buSzTx/>
              <a:buFontTx/>
              <a:buNone/>
              <a:tabLst/>
              <a:defRPr/>
            </a:pPr>
            <a:endParaRPr lang="en-US" b="0" i="1" dirty="0">
              <a:cs typeface="Calibri" panose="020F0502020204030204"/>
            </a:endParaRPr>
          </a:p>
          <a:p>
            <a:pPr marL="0" marR="0" lvl="0" indent="0" algn="l" defTabSz="914400">
              <a:lnSpc>
                <a:spcPct val="100000"/>
              </a:lnSpc>
              <a:spcBef>
                <a:spcPts val="0"/>
              </a:spcBef>
              <a:spcAft>
                <a:spcPts val="0"/>
              </a:spcAft>
              <a:buClrTx/>
              <a:buSzTx/>
              <a:buFontTx/>
              <a:buNone/>
              <a:tabLst/>
              <a:defRPr/>
            </a:pPr>
            <a:r>
              <a:rPr lang="en-US" b="1" i="1" dirty="0">
                <a:cs typeface="Calibri" panose="020F0502020204030204"/>
              </a:rPr>
              <a:t>Launch Poll</a:t>
            </a:r>
            <a:endParaRPr lang="en-US" b="1" i="0" dirty="0">
              <a:cs typeface="Calibri" panose="020F0502020204030204"/>
            </a:endParaRPr>
          </a:p>
          <a:p>
            <a:endParaRPr lang="en-US" b="1" i="1" dirty="0">
              <a:cs typeface="Calibri" panose="020F0502020204030204"/>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5823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Prompts for small group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questions do you have for your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What topics do you wish to know more about or need more information? What learning do you hope to engage in?</a:t>
            </a:r>
          </a:p>
          <a:p>
            <a:endParaRPr lang="en-US" dirty="0"/>
          </a:p>
          <a:p>
            <a:r>
              <a:rPr lang="en-US" dirty="0"/>
              <a:t>Complete the interest survey form during this time and after as well: https://app.smartsheet.com/b/form/fc514bd10bac411aaa63f69e783c4d19</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875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on charter school waivers 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or District Authorizers and those who support this process by reviewing waiver replacement plans.</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this is not you, please feel free to use the next few moments to complete the Interest Survey while you listen in.</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waiver is only for the use of SBE-approved assessment tools.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Replacement plans for how a charter will assess publicly funded K’s are required.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replacement plan must: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 plan for assessing each of the required domains; definitions of the domains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tools used are still to be research-based, valid, and reliable (technical study)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data to inform individual learning plans in K and hence inform instruction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data reflecting students meeting or exceeding K BOY benchmark in SBE approved file layout during collection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Concerns: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**Self-made checklists and other tools that do not meet statutory requirements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of proprietary vendor information, without using vendor or vendor assessment tool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**incomplete plans—assessing only some required domains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K grade level standards as a checklist for assessing students (By EOY)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43853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Office hours are an informal time for questions and discussion throughout the fall. </a:t>
            </a:r>
          </a:p>
          <a:p>
            <a:r>
              <a:rPr lang="en-US" dirty="0"/>
              <a:t>Generally, we will gauge discussion around the time period we are in, but there may be a few reminders</a:t>
            </a:r>
          </a:p>
          <a:p>
            <a:r>
              <a:rPr lang="en-US" dirty="0"/>
              <a:t>The link to join can be found online: https://www.cde.state.co.us/schoolreadiness/trainings</a:t>
            </a:r>
          </a:p>
          <a:p>
            <a:endParaRPr lang="en-US" dirty="0"/>
          </a:p>
          <a:p>
            <a:r>
              <a:rPr lang="en-US" dirty="0" err="1"/>
              <a:t>Calendy</a:t>
            </a:r>
            <a:r>
              <a:rPr lang="en-US" dirty="0"/>
              <a:t> link for 1 on 1 discussions: https://calendly.com/rogers_m/30-minute-meeting </a:t>
            </a:r>
          </a:p>
          <a:p>
            <a:endParaRPr lang="en-US" dirty="0"/>
          </a:p>
          <a:p>
            <a:r>
              <a:rPr lang="en-US" dirty="0"/>
              <a:t>Interest Survey: https://app.smartsheet.com/b/form/fc514bd10bac411aaa63f69e783c4d19</a:t>
            </a:r>
          </a:p>
          <a:p>
            <a:br>
              <a:rPr lang="en-US" dirty="0"/>
            </a:br>
            <a:r>
              <a:rPr lang="en-US" dirty="0"/>
              <a:t>Thank you.</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414306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highlight>
                  <a:srgbClr val="FFFF00"/>
                </a:highlight>
                <a:cs typeface="Calibri" panose="020F0502020204030204"/>
              </a:rPr>
              <a:t>Agenda: https://docs.google.com/document/d/1MJ4By9HqiHotbdUj0hQ8YlO3FiX3DV_JZnevYSKyWC8/edit?usp=sharing</a:t>
            </a:r>
            <a:endParaRPr lang="en-US" b="0"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83902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small groups, please discussion the following:</a:t>
            </a:r>
          </a:p>
          <a:p>
            <a:pPr marL="457200" indent="-457200">
              <a:buFont typeface="+mj-lt"/>
              <a:buAutoNum type="arabicPeriod"/>
            </a:pPr>
            <a:r>
              <a:rPr lang="en-US" sz="2200" dirty="0"/>
              <a:t>Introductions by all group members and temperature.</a:t>
            </a:r>
          </a:p>
          <a:p>
            <a:pPr marL="457200" indent="-457200">
              <a:buFont typeface="+mj-lt"/>
              <a:buAutoNum type="arabicPeriod"/>
            </a:pPr>
            <a:r>
              <a:rPr lang="en-US" sz="2200" dirty="0"/>
              <a:t>Share bright spots: What has been a success this year?</a:t>
            </a:r>
          </a:p>
          <a:p>
            <a:pPr lvl="1"/>
            <a:r>
              <a:rPr lang="en-US" sz="2200" dirty="0"/>
              <a:t>One success in general</a:t>
            </a:r>
          </a:p>
          <a:p>
            <a:pPr lvl="1"/>
            <a:r>
              <a:rPr lang="en-US" sz="2200" dirty="0"/>
              <a:t>One focused on kindergarten and/or school readiness</a:t>
            </a: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3365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Drop any bright spots you would like to share in the chat. We’d love to hear. While you type, I’ll walk through some grounding content.</a:t>
            </a:r>
          </a:p>
          <a:p>
            <a:endParaRPr lang="en-US" dirty="0">
              <a:cs typeface="Calibri"/>
            </a:endParaRPr>
          </a:p>
          <a:p>
            <a:r>
              <a:rPr lang="en-US" dirty="0">
                <a:cs typeface="Calibri"/>
              </a:rPr>
              <a:t>The school readiness description was updated this past school year. The primary shift was to eliminate preschool from the board’s description and to emphasize kindergarten and the role we have as SEA and LEAs to ensure schools are ready to meet the needs of incoming kindergartners in addition to the preparedness of the child to engage in and benefit from kindergarten classrooms and curricula. The school-ready and child-ready focus remains. Additionally, the latter half of the description focuses on partnerships. This was a large emphasis on feedback received during the review of the description. That is partnerships with families and communities allow us to systematically work together toward ensuring the readiness of each child, year after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6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333333"/>
                </a:solidFill>
                <a:effectLst/>
                <a:latin typeface="SourceSansProRegular"/>
              </a:rPr>
              <a:t>You are likely familiar with this image. We have used this to summarize and operationalize the description of school readiness in recent years.</a:t>
            </a:r>
          </a:p>
          <a:p>
            <a:pPr marL="0" indent="0">
              <a:buFont typeface="Arial" panose="020B0604020202020204" pitchFamily="34" charset="0"/>
              <a:buNone/>
            </a:pPr>
            <a:r>
              <a:rPr lang="en-US" b="0" i="0" dirty="0">
                <a:solidFill>
                  <a:srgbClr val="333333"/>
                </a:solidFill>
                <a:effectLst/>
                <a:latin typeface="SourceSansProRegular"/>
              </a:rPr>
              <a:t>For today, we will emphasize:</a:t>
            </a:r>
          </a:p>
          <a:p>
            <a:pPr marL="0" indent="0">
              <a:buFont typeface="Arial" panose="020B0604020202020204" pitchFamily="34" charset="0"/>
              <a:buNone/>
            </a:pPr>
            <a:r>
              <a:rPr lang="en-US" b="0" i="0" dirty="0">
                <a:solidFill>
                  <a:srgbClr val="333333"/>
                </a:solidFill>
                <a:effectLst/>
                <a:latin typeface="SourceSansProRegular"/>
              </a:rPr>
              <a:t>Data-informed decisions: analyzing available data at the classroom level, the school, and community levels to make informed decisions and then using a problem-solving process to select evidence-based strategies and innovations to continually improve.</a:t>
            </a:r>
          </a:p>
          <a:p>
            <a:pPr marL="0" indent="0">
              <a:buFont typeface="Arial" panose="020B0604020202020204" pitchFamily="34" charset="0"/>
              <a:buNone/>
            </a:pPr>
            <a:endParaRPr lang="en-US" b="0" i="0" dirty="0">
              <a:solidFill>
                <a:srgbClr val="333333"/>
              </a:solidFill>
              <a:effectLst/>
              <a:latin typeface="SourceSansProRegular"/>
            </a:endParaRPr>
          </a:p>
          <a:p>
            <a:pPr marL="0" indent="0">
              <a:buFont typeface="Arial" panose="020B0604020202020204" pitchFamily="34" charset="0"/>
              <a:buNone/>
            </a:pPr>
            <a:r>
              <a:rPr lang="en-US" b="0" i="0" dirty="0">
                <a:solidFill>
                  <a:srgbClr val="333333"/>
                </a:solidFill>
                <a:effectLst/>
                <a:latin typeface="SourceSansProRegular"/>
              </a:rPr>
              <a:t>CAP4K report: https://www.cde.state.co.us/sites/default/files/docs/cdedepcom/2023%20CAP4K%20Legislative%20Report%202.13.23.pdf </a:t>
            </a:r>
          </a:p>
          <a:p>
            <a:endParaRPr lang="en-US" b="0" i="0" dirty="0">
              <a:solidFill>
                <a:srgbClr val="333333"/>
              </a:solidFill>
              <a:effectLst/>
              <a:latin typeface="SourceSansProRegular"/>
            </a:endParaRPr>
          </a:p>
          <a:p>
            <a:r>
              <a:rPr lang="en-US" b="0" i="1" dirty="0">
                <a:solidFill>
                  <a:srgbClr val="333333"/>
                </a:solidFill>
                <a:effectLst/>
                <a:latin typeface="SourceSansProRegular"/>
              </a:rPr>
              <a:t>Pause for questions on the overview/bright spots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86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responsibilities for schools and districts have remained the same. </a:t>
            </a:r>
          </a:p>
          <a:p>
            <a:pPr marL="228600" indent="-228600">
              <a:buAutoNum type="arabicPeriod"/>
            </a:pPr>
            <a:r>
              <a:rPr lang="en-US" i="0" dirty="0"/>
              <a:t>We will revisit SBE-approved assessments in the next section</a:t>
            </a:r>
          </a:p>
          <a:p>
            <a:pPr marL="228600" indent="-228600">
              <a:buAutoNum type="arabicPeriod"/>
            </a:pPr>
            <a:r>
              <a:rPr lang="en-US" i="0" dirty="0"/>
              <a:t>Statute requires assessment 6 domains of learning and development, type one in the chat, the SBE defined general knowledge as literacy and math. </a:t>
            </a:r>
            <a:endParaRPr lang="en-US" i="1" dirty="0"/>
          </a:p>
          <a:p>
            <a:pPr marL="685800" lvl="1" indent="-228600">
              <a:buAutoNum type="arabicPeriod"/>
            </a:pPr>
            <a:r>
              <a:rPr lang="en-US" b="0" i="0" dirty="0">
                <a:solidFill>
                  <a:srgbClr val="333333"/>
                </a:solidFill>
                <a:effectLst/>
                <a:latin typeface="SourceSansProRegular"/>
              </a:rPr>
              <a:t>physical well-being and motor development, social and emotional development, language and comprehension development, cognition, literacy, and mathematics</a:t>
            </a:r>
            <a:endParaRPr lang="en-US" i="0" dirty="0"/>
          </a:p>
          <a:p>
            <a:pPr marL="685800" lvl="1" indent="-228600">
              <a:buAutoNum type="arabicPeriod"/>
            </a:pPr>
            <a:r>
              <a:rPr lang="en-US" i="0" dirty="0"/>
              <a:t>Regardless of the tool/tools used each student must be assessed in all 6 domains with all data reported in the KSR collection</a:t>
            </a:r>
          </a:p>
          <a:p>
            <a:pPr marL="228600" lvl="0" indent="-228600">
              <a:buAutoNum type="arabicPeriod"/>
            </a:pPr>
            <a:r>
              <a:rPr lang="en-US" i="0" dirty="0"/>
              <a:t>First 60 calendar days: The assessment is to capture baseline or BOY data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t>All students in kindergarten are required to be assessed including students in charter schools, students who attend online, and students who are homeschooled and receive .5 FTE or more of public funding</a:t>
            </a:r>
          </a:p>
          <a:p>
            <a:pPr marL="228600" lvl="0" indent="-228600">
              <a:buAutoNum type="arabicPeriod"/>
            </a:pPr>
            <a:r>
              <a:rPr lang="en-US" i="0" dirty="0"/>
              <a:t>Individual Learning plans for all students in K</a:t>
            </a:r>
            <a:endParaRPr lang="en-US" i="1" dirty="0"/>
          </a:p>
          <a:p>
            <a:pPr marL="685800" lvl="1" indent="-228600">
              <a:buAutoNum type="arabicPeriod"/>
            </a:pPr>
            <a:r>
              <a:rPr lang="en-US" i="1" dirty="0"/>
              <a:t>If it is determined a student also needs a READ plan, then the READ plan is to become a component of this Individual Learning plan in K.</a:t>
            </a:r>
            <a:endParaRPr lang="en-US" i="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t>Report data—The data collection window this year is </a:t>
            </a:r>
            <a:r>
              <a:rPr lang="en-US" dirty="0"/>
              <a:t>October 4</a:t>
            </a:r>
            <a:r>
              <a:rPr lang="en-US" baseline="30000" dirty="0"/>
              <a:t>th</a:t>
            </a:r>
            <a:r>
              <a:rPr lang="en-US" dirty="0"/>
              <a:t> _ December 5</a:t>
            </a:r>
            <a:r>
              <a:rPr lang="en-US" baseline="30000" dirty="0"/>
              <a:t>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Before we move on, are there any requirements you need more information on, links or resources?</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73248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ACT Interim Assessments may be used to inform the literacy domain. </a:t>
            </a:r>
          </a:p>
          <a:p>
            <a:pPr lvl="1"/>
            <a:r>
              <a:rPr lang="en-US" dirty="0"/>
              <a:t>Consider what is assessed</a:t>
            </a:r>
          </a:p>
          <a:p>
            <a:pPr lvl="1"/>
            <a:r>
              <a:rPr lang="en-US" dirty="0"/>
              <a:t>Consider need for manual aggregation or merging data for the data collection.</a:t>
            </a:r>
          </a:p>
          <a:p>
            <a:r>
              <a:rPr lang="en-US" dirty="0"/>
              <a:t>Assess additional relevant domains</a:t>
            </a:r>
          </a:p>
          <a:p>
            <a:pPr lvl="1"/>
            <a:r>
              <a:rPr lang="en-US" dirty="0"/>
              <a:t>English language development</a:t>
            </a:r>
          </a:p>
          <a:p>
            <a:pPr lvl="1"/>
            <a:r>
              <a:rPr lang="en-US" dirty="0"/>
              <a:t>Health</a:t>
            </a:r>
          </a:p>
          <a:p>
            <a:r>
              <a:rPr lang="en-US" dirty="0"/>
              <a:t>Assessment during mid- and end-of-year assessment windows to inform instruction and measure continual progress.</a:t>
            </a:r>
          </a:p>
          <a:p>
            <a:pPr lvl="1"/>
            <a:r>
              <a:rPr lang="en-US" dirty="0"/>
              <a:t>How often</a:t>
            </a:r>
          </a:p>
          <a:p>
            <a:pPr lvl="1"/>
            <a:r>
              <a:rPr lang="en-US" dirty="0"/>
              <a:t>Which domains are assessed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TIMELINE: contains these 5 responsibilities and an editable timeline.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https://www.cde.state.co.us/schoolreadiness/ksrtimeline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option: Fact sheet which is currently being updated</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04612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Montserrat" panose="00000500000000000000" pitchFamily="2" charset="0"/>
              </a:rPr>
              <a:t>www.kahoot.it</a:t>
            </a:r>
            <a:r>
              <a:rPr lang="en-US" b="0" i="0" dirty="0">
                <a:solidFill>
                  <a:srgbClr val="333333"/>
                </a:solidFill>
                <a:effectLst/>
                <a:latin typeface="Montserrat" panose="00000500000000000000" pitchFamily="2" charset="0"/>
              </a:rPr>
              <a:t> w/ game pin</a:t>
            </a:r>
          </a:p>
          <a:p>
            <a:r>
              <a:rPr lang="en-US" b="0" i="0" dirty="0">
                <a:solidFill>
                  <a:srgbClr val="333333"/>
                </a:solidFill>
                <a:effectLst/>
                <a:latin typeface="Montserrat" panose="00000500000000000000" pitchFamily="2" charset="0"/>
              </a:rPr>
              <a:t>Kahoot app</a:t>
            </a:r>
          </a:p>
          <a:p>
            <a:r>
              <a:rPr lang="en-US" b="0" i="0" dirty="0">
                <a:solidFill>
                  <a:srgbClr val="333333"/>
                </a:solidFill>
                <a:effectLst/>
                <a:latin typeface="Montserrat" panose="00000500000000000000" pitchFamily="2" charset="0"/>
              </a:rPr>
              <a:t>Scan QR code</a:t>
            </a:r>
            <a:endParaRPr lang="en-US" b="0" dirty="0"/>
          </a:p>
          <a:p>
            <a:endParaRPr lang="en-US" b="0" dirty="0"/>
          </a:p>
          <a:p>
            <a:r>
              <a:rPr lang="en-US" b="0" dirty="0"/>
              <a:t>*Multi-select means 2 right answers</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3699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https://www.cde.state.co.us/schooleradiness/assessment#srassessmentmenu </a:t>
            </a:r>
          </a:p>
          <a:p>
            <a:endParaRPr lang="en-US" b="0" i="1" dirty="0"/>
          </a:p>
          <a:p>
            <a:r>
              <a:rPr lang="en-US" b="0" i="0" dirty="0"/>
              <a:t>One adjustment this year, the SBE approved additional assessment tools that can be used to help fulfill the assessment requirements in kindergarten for KSR</a:t>
            </a:r>
          </a:p>
          <a:p>
            <a:pPr marL="171450" indent="-171450">
              <a:buFont typeface="Arial" panose="020B0604020202020204" pitchFamily="34" charset="0"/>
              <a:buChar char="•"/>
            </a:pPr>
            <a:r>
              <a:rPr lang="en-US" b="0" i="0" dirty="0"/>
              <a:t>All domains are still required to be assessed, greater flexibility in how you choose to assess</a:t>
            </a:r>
          </a:p>
          <a:p>
            <a:pPr marL="171450" indent="-171450">
              <a:buFont typeface="Arial" panose="020B0604020202020204" pitchFamily="34" charset="0"/>
              <a:buChar char="•"/>
            </a:pPr>
            <a:r>
              <a:rPr lang="en-US" b="0" i="0" dirty="0"/>
              <a:t>May require merging data sets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 The chart you see on this screen is available to download here: </a:t>
            </a:r>
            <a:r>
              <a:rPr lang="en-US" b="0" i="1" dirty="0"/>
              <a:t>https://www.cde.state.co.us/schooleradiness/assessment#srassessmentmenu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High-level overview of information collected during the review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Presented to aid in your selection of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Walk through each column and links OPEN FROM WEBSITE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https://www.cde.state.co.us/schooleradiness/assessment#srassessmentmenu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Public folders: https://drive.google.com/drive/folders/1qV5bBTl75RDsglgCKCK8S__NLuhLY-Ky?usp=drive_link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Included in the review was an in-depth look at the assessment of literacy and the assessment of CLD students, including language accommodations and assessment language.</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79352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Kindergarten School Readiness Back to School</a:t>
            </a:r>
          </a:p>
        </p:txBody>
      </p:sp>
      <p:sp>
        <p:nvSpPr>
          <p:cNvPr id="3" name="Subtitle 2"/>
          <p:cNvSpPr>
            <a:spLocks noGrp="1"/>
          </p:cNvSpPr>
          <p:nvPr>
            <p:ph type="subTitle" idx="1"/>
          </p:nvPr>
        </p:nvSpPr>
        <p:spPr/>
        <p:txBody>
          <a:bodyPr/>
          <a:lstStyle/>
          <a:p>
            <a:r>
              <a:rPr lang="en-US" dirty="0"/>
              <a:t>Elementary Literacy and School Readiness Office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171328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Plant growing in a concrete crack">
            <a:extLst>
              <a:ext uri="{FF2B5EF4-FFF2-40B4-BE49-F238E27FC236}">
                <a16:creationId xmlns:a16="http://schemas.microsoft.com/office/drawing/2014/main" id="{A8BFB858-2FF8-6B40-5E56-3F642E657C27}"/>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11" name="Title 10">
            <a:extLst>
              <a:ext uri="{FF2B5EF4-FFF2-40B4-BE49-F238E27FC236}">
                <a16:creationId xmlns:a16="http://schemas.microsoft.com/office/drawing/2014/main" id="{68A37500-6471-21F2-61BD-E10DFEE6A80D}"/>
              </a:ext>
            </a:extLst>
          </p:cNvPr>
          <p:cNvSpPr>
            <a:spLocks noGrp="1"/>
          </p:cNvSpPr>
          <p:nvPr>
            <p:ph type="title"/>
          </p:nvPr>
        </p:nvSpPr>
        <p:spPr>
          <a:xfrm>
            <a:off x="1524000" y="1297727"/>
            <a:ext cx="9144000" cy="3063240"/>
          </a:xfrm>
        </p:spPr>
        <p:txBody>
          <a:bodyPr vert="horz" lIns="91440" tIns="45720" rIns="91440" bIns="45720" rtlCol="0" anchor="b">
            <a:normAutofit/>
          </a:bodyPr>
          <a:lstStyle/>
          <a:p>
            <a:pPr algn="ctr"/>
            <a:r>
              <a:rPr lang="en-US" sz="6600" dirty="0">
                <a:latin typeface="+mj-lt"/>
              </a:rPr>
              <a:t>Small Group Discussion</a:t>
            </a:r>
          </a:p>
        </p:txBody>
      </p:sp>
      <p:sp>
        <p:nvSpPr>
          <p:cNvPr id="3" name="Content Placeholder 2">
            <a:extLst>
              <a:ext uri="{FF2B5EF4-FFF2-40B4-BE49-F238E27FC236}">
                <a16:creationId xmlns:a16="http://schemas.microsoft.com/office/drawing/2014/main" id="{11CAE2DE-F3B4-887A-5B81-64CAF12060EB}"/>
              </a:ext>
            </a:extLst>
          </p:cNvPr>
          <p:cNvSpPr>
            <a:spLocks noGrp="1"/>
          </p:cNvSpPr>
          <p:nvPr>
            <p:ph idx="1"/>
          </p:nvPr>
        </p:nvSpPr>
        <p:spPr>
          <a:xfrm>
            <a:off x="1527048" y="4849952"/>
            <a:ext cx="9144000" cy="1536192"/>
          </a:xfrm>
        </p:spPr>
        <p:txBody>
          <a:bodyPr vert="horz" lIns="91440" tIns="45720" rIns="91440" bIns="45720" rtlCol="0">
            <a:normAutofit/>
          </a:bodyPr>
          <a:lstStyle/>
          <a:p>
            <a:pPr marL="0" indent="0" algn="ctr">
              <a:buNone/>
            </a:pPr>
            <a:r>
              <a:rPr lang="en-US" dirty="0">
                <a:solidFill>
                  <a:schemeClr val="bg1"/>
                </a:solidFill>
              </a:rPr>
              <a:t>What questions do you have for your colleagues?</a:t>
            </a:r>
          </a:p>
          <a:p>
            <a:pPr marL="0" indent="0" algn="ctr">
              <a:buNone/>
            </a:pPr>
            <a:r>
              <a:rPr lang="en-US" dirty="0">
                <a:solidFill>
                  <a:schemeClr val="bg1"/>
                </a:solidFill>
              </a:rPr>
              <a:t>On what topics do you need more information?</a:t>
            </a:r>
          </a:p>
        </p:txBody>
      </p:sp>
      <p:sp>
        <p:nvSpPr>
          <p:cNvPr id="2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C93B9F7-63E2-9649-F616-9E0FBE0EED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10</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80862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7FA6-9371-5B83-83B5-7823B17CA58B}"/>
              </a:ext>
            </a:extLst>
          </p:cNvPr>
          <p:cNvSpPr>
            <a:spLocks noGrp="1"/>
          </p:cNvSpPr>
          <p:nvPr>
            <p:ph type="title"/>
          </p:nvPr>
        </p:nvSpPr>
        <p:spPr/>
        <p:txBody>
          <a:bodyPr/>
          <a:lstStyle/>
          <a:p>
            <a:r>
              <a:rPr lang="en-US" dirty="0"/>
              <a:t>District Authorizers</a:t>
            </a:r>
          </a:p>
        </p:txBody>
      </p:sp>
      <p:sp>
        <p:nvSpPr>
          <p:cNvPr id="3" name="Content Placeholder 2">
            <a:extLst>
              <a:ext uri="{FF2B5EF4-FFF2-40B4-BE49-F238E27FC236}">
                <a16:creationId xmlns:a16="http://schemas.microsoft.com/office/drawing/2014/main" id="{624ADD14-410B-6B73-3F56-94F35FDDE0A6}"/>
              </a:ext>
            </a:extLst>
          </p:cNvPr>
          <p:cNvSpPr>
            <a:spLocks noGrp="1"/>
          </p:cNvSpPr>
          <p:nvPr>
            <p:ph idx="1"/>
          </p:nvPr>
        </p:nvSpPr>
        <p:spPr/>
        <p:txBody>
          <a:bodyPr/>
          <a:lstStyle/>
          <a:p>
            <a:pPr marL="0" indent="0">
              <a:buNone/>
            </a:pPr>
            <a:r>
              <a:rPr lang="en-US" dirty="0"/>
              <a:t>Charter Waivers</a:t>
            </a:r>
          </a:p>
          <a:p>
            <a:r>
              <a:rPr lang="en-US" dirty="0"/>
              <a:t>Waiver of using an approved assessment tool</a:t>
            </a:r>
          </a:p>
          <a:p>
            <a:r>
              <a:rPr lang="en-US" dirty="0"/>
              <a:t>Replacement plan describes how charter will assess publicly funded kindergartners</a:t>
            </a:r>
          </a:p>
          <a:p>
            <a:pPr lvl="1"/>
            <a:r>
              <a:rPr lang="en-US" dirty="0"/>
              <a:t>Assessing each required domain</a:t>
            </a:r>
          </a:p>
          <a:p>
            <a:pPr lvl="1"/>
            <a:r>
              <a:rPr lang="en-US" dirty="0"/>
              <a:t>Research-based, valid, and reliable tools</a:t>
            </a:r>
          </a:p>
          <a:p>
            <a:pPr lvl="1"/>
            <a:r>
              <a:rPr lang="en-US" dirty="0"/>
              <a:t>Provide data to inform individual learning plans</a:t>
            </a:r>
          </a:p>
          <a:p>
            <a:pPr lvl="1"/>
            <a:r>
              <a:rPr lang="en-US" dirty="0"/>
              <a:t>Report data reflecting students meeting or exceeding BOY benchmark in SBE approved file layout during the KSR Collection</a:t>
            </a:r>
          </a:p>
          <a:p>
            <a:r>
              <a:rPr lang="en-US" dirty="0"/>
              <a:t>If specific assessment tool(s) are not listed on the replacement plan for each of the 6 required domains, the charter’s waiver may not be placed on the consent agenda for the State Board of Education (August 17</a:t>
            </a:r>
            <a:r>
              <a:rPr lang="en-US" baseline="30000" dirty="0"/>
              <a:t>th</a:t>
            </a:r>
            <a:r>
              <a:rPr lang="en-US" dirty="0"/>
              <a:t>, 2023).</a:t>
            </a:r>
          </a:p>
          <a:p>
            <a:pPr lvl="1"/>
            <a:endParaRPr lang="en-US" dirty="0"/>
          </a:p>
        </p:txBody>
      </p:sp>
      <p:sp>
        <p:nvSpPr>
          <p:cNvPr id="4" name="Slide Number Placeholder 3">
            <a:extLst>
              <a:ext uri="{FF2B5EF4-FFF2-40B4-BE49-F238E27FC236}">
                <a16:creationId xmlns:a16="http://schemas.microsoft.com/office/drawing/2014/main" id="{5720C0FB-4025-F39F-4119-0F7B5384AB80}"/>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70790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Office Hours</a:t>
            </a:r>
            <a:br>
              <a:rPr lang="en-US" dirty="0"/>
            </a:br>
            <a:r>
              <a:rPr lang="en-US" sz="2200" dirty="0"/>
              <a:t>Time: 12:30-1:00</a:t>
            </a:r>
            <a:br>
              <a:rPr lang="en-US" sz="2200" dirty="0"/>
            </a:br>
            <a:r>
              <a:rPr lang="en-US" sz="2200" dirty="0"/>
              <a:t>Fall Dates: September 14th, September 28th, and October 12th</a:t>
            </a:r>
            <a:br>
              <a:rPr lang="en-US" sz="2200" dirty="0"/>
            </a:br>
            <a:r>
              <a:rPr lang="en-US" sz="2200" dirty="0"/>
              <a:t>Link located on the School Readiness Training and Meeting Webpage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101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64D61-9C15-47F8-960A-8E810A3E87C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Agenda</a:t>
            </a:r>
          </a:p>
        </p:txBody>
      </p:sp>
      <p:sp>
        <p:nvSpPr>
          <p:cNvPr id="4" name="Slide Number Placeholder 3">
            <a:extLst>
              <a:ext uri="{FF2B5EF4-FFF2-40B4-BE49-F238E27FC236}">
                <a16:creationId xmlns:a16="http://schemas.microsoft.com/office/drawing/2014/main" id="{EBC518DD-904E-423F-A946-3C7C356CEBAD}"/>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alpha val="80000"/>
                  </a:schemeClr>
                </a:solidFill>
              </a:rPr>
              <a:pPr algn="r">
                <a:spcAft>
                  <a:spcPts val="600"/>
                </a:spcAft>
              </a:pPr>
              <a:t>2</a:t>
            </a:fld>
            <a:endParaRPr lang="en-US" sz="1200">
              <a:solidFill>
                <a:schemeClr val="tx1">
                  <a:alpha val="80000"/>
                </a:schemeClr>
              </a:solidFill>
            </a:endParaRPr>
          </a:p>
        </p:txBody>
      </p:sp>
      <p:pic>
        <p:nvPicPr>
          <p:cNvPr id="10" name="Content Placeholder 9">
            <a:extLst>
              <a:ext uri="{FF2B5EF4-FFF2-40B4-BE49-F238E27FC236}">
                <a16:creationId xmlns:a16="http://schemas.microsoft.com/office/drawing/2014/main" id="{DB244CD8-01AD-56AC-D50C-45324310620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436301" y="1499571"/>
            <a:ext cx="7051925" cy="4667565"/>
          </a:xfrm>
        </p:spPr>
      </p:pic>
    </p:spTree>
    <p:extLst>
      <p:ext uri="{BB962C8B-B14F-4D97-AF65-F5344CB8AC3E}">
        <p14:creationId xmlns:p14="http://schemas.microsoft.com/office/powerpoint/2010/main" val="341250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02EE6-554C-5D77-3A43-3F5A7AE96682}"/>
              </a:ext>
            </a:extLst>
          </p:cNvPr>
          <p:cNvSpPr>
            <a:spLocks noGrp="1"/>
          </p:cNvSpPr>
          <p:nvPr>
            <p:ph type="title"/>
          </p:nvPr>
        </p:nvSpPr>
        <p:spPr>
          <a:xfrm>
            <a:off x="640080" y="325369"/>
            <a:ext cx="4368602" cy="1956841"/>
          </a:xfrm>
        </p:spPr>
        <p:txBody>
          <a:bodyPr anchor="b">
            <a:normAutofit/>
          </a:bodyPr>
          <a:lstStyle/>
          <a:p>
            <a:r>
              <a:rPr lang="en-US" sz="5400" dirty="0">
                <a:solidFill>
                  <a:schemeClr val="tx1"/>
                </a:solidFill>
              </a:rPr>
              <a:t>Small Groups</a:t>
            </a:r>
          </a:p>
        </p:txBody>
      </p:sp>
      <p:sp>
        <p:nvSpPr>
          <p:cNvPr id="4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F7B8B1-67A5-CD8D-76AF-DCF728177E39}"/>
              </a:ext>
            </a:extLst>
          </p:cNvPr>
          <p:cNvSpPr>
            <a:spLocks noGrp="1"/>
          </p:cNvSpPr>
          <p:nvPr>
            <p:ph idx="1"/>
          </p:nvPr>
        </p:nvSpPr>
        <p:spPr>
          <a:xfrm>
            <a:off x="640080" y="2872899"/>
            <a:ext cx="4243589" cy="3320668"/>
          </a:xfrm>
        </p:spPr>
        <p:txBody>
          <a:bodyPr>
            <a:normAutofit/>
          </a:bodyPr>
          <a:lstStyle/>
          <a:p>
            <a:pPr marL="457200" indent="-457200">
              <a:buFont typeface="+mj-lt"/>
              <a:buAutoNum type="arabicPeriod"/>
            </a:pPr>
            <a:r>
              <a:rPr lang="en-US" sz="2200" dirty="0"/>
              <a:t>Introductions by all group members and temperature.</a:t>
            </a:r>
          </a:p>
          <a:p>
            <a:pPr marL="457200" indent="-457200">
              <a:buFont typeface="+mj-lt"/>
              <a:buAutoNum type="arabicPeriod"/>
            </a:pPr>
            <a:r>
              <a:rPr lang="en-US" sz="2200" dirty="0"/>
              <a:t>Share bright spots: What has been a success this year?</a:t>
            </a:r>
          </a:p>
          <a:p>
            <a:pPr lvl="1"/>
            <a:r>
              <a:rPr lang="en-US" sz="2200" dirty="0"/>
              <a:t>One success in general</a:t>
            </a:r>
          </a:p>
          <a:p>
            <a:pPr lvl="1"/>
            <a:r>
              <a:rPr lang="en-US" sz="2200" dirty="0"/>
              <a:t>One focused on kindergarten and/or school readiness</a:t>
            </a:r>
          </a:p>
        </p:txBody>
      </p:sp>
      <p:pic>
        <p:nvPicPr>
          <p:cNvPr id="6" name="Picture 5" descr="Hanging light bulbs with only one light bulb turned on">
            <a:extLst>
              <a:ext uri="{FF2B5EF4-FFF2-40B4-BE49-F238E27FC236}">
                <a16:creationId xmlns:a16="http://schemas.microsoft.com/office/drawing/2014/main" id="{F0B16E5F-8921-25DC-D8DD-53753C83D58F}"/>
              </a:ext>
            </a:extLst>
          </p:cNvPr>
          <p:cNvPicPr>
            <a:picLocks noChangeAspect="1"/>
          </p:cNvPicPr>
          <p:nvPr/>
        </p:nvPicPr>
        <p:blipFill rotWithShape="1">
          <a:blip r:embed="rId3">
            <a:extLst>
              <a:ext uri="{28A0092B-C50C-407E-A947-70E740481C1C}">
                <a14:useLocalDpi xmlns:a14="http://schemas.microsoft.com/office/drawing/2010/main" val="0"/>
              </a:ext>
            </a:extLst>
          </a:blip>
          <a:srcRect l="6090" r="437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BA69712-F56F-F8AD-CDD5-7727981B6C46}"/>
              </a:ext>
            </a:extLst>
          </p:cNvPr>
          <p:cNvSpPr>
            <a:spLocks noGrp="1"/>
          </p:cNvSpPr>
          <p:nvPr>
            <p:ph type="sldNum" sz="quarter" idx="12"/>
          </p:nvPr>
        </p:nvSpPr>
        <p:spPr>
          <a:xfrm>
            <a:off x="10439400" y="6356350"/>
            <a:ext cx="914400" cy="365125"/>
          </a:xfrm>
        </p:spPr>
        <p:txBody>
          <a:bodyPr>
            <a:normAutofit/>
          </a:bodyPr>
          <a:lstStyle/>
          <a:p>
            <a:pPr>
              <a:spcAft>
                <a:spcPts val="600"/>
              </a:spcAft>
            </a:pPr>
            <a:fld id="{C479D5F6-EDCB-402A-AC08-4943A1820E8F}"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00578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B6B9-B9CA-4000-9B89-F8427E1A06C3}"/>
              </a:ext>
            </a:extLst>
          </p:cNvPr>
          <p:cNvSpPr>
            <a:spLocks noGrp="1"/>
          </p:cNvSpPr>
          <p:nvPr>
            <p:ph type="title"/>
          </p:nvPr>
        </p:nvSpPr>
        <p:spPr>
          <a:xfrm>
            <a:off x="804673" y="1788403"/>
            <a:ext cx="3616856" cy="1983506"/>
          </a:xfrm>
        </p:spPr>
        <p:txBody>
          <a:bodyPr anchor="ctr">
            <a:normAutofit/>
          </a:bodyPr>
          <a:lstStyle/>
          <a:p>
            <a:r>
              <a:rPr lang="en-US" sz="4800" b="1" dirty="0">
                <a:solidFill>
                  <a:schemeClr val="tx1"/>
                </a:solidFill>
                <a:latin typeface="Museo Slab 500"/>
              </a:rPr>
              <a:t>Ready Child</a:t>
            </a:r>
            <a:endParaRPr lang="en-US" sz="4800" b="1" dirty="0">
              <a:solidFill>
                <a:schemeClr val="tx1"/>
              </a:solidFill>
            </a:endParaRPr>
          </a:p>
        </p:txBody>
      </p:sp>
      <p:sp>
        <p:nvSpPr>
          <p:cNvPr id="7" name="TextBox 6">
            <a:extLst>
              <a:ext uri="{FF2B5EF4-FFF2-40B4-BE49-F238E27FC236}">
                <a16:creationId xmlns:a16="http://schemas.microsoft.com/office/drawing/2014/main" id="{0866B514-0199-490D-B363-DE80495889F3}"/>
              </a:ext>
            </a:extLst>
          </p:cNvPr>
          <p:cNvSpPr txBox="1"/>
          <p:nvPr/>
        </p:nvSpPr>
        <p:spPr>
          <a:xfrm>
            <a:off x="790385" y="3400424"/>
            <a:ext cx="2500312" cy="1569660"/>
          </a:xfrm>
          <a:prstGeom prst="rect">
            <a:avLst/>
          </a:prstGeom>
          <a:noFill/>
        </p:spPr>
        <p:txBody>
          <a:bodyPr wrap="square" rtlCol="0">
            <a:spAutoFit/>
          </a:bodyPr>
          <a:lstStyle/>
          <a:p>
            <a:r>
              <a:rPr lang="en-US" sz="4800" b="1" dirty="0">
                <a:solidFill>
                  <a:schemeClr val="tx1"/>
                </a:solidFill>
                <a:latin typeface="Museo Slab 500"/>
              </a:rPr>
              <a:t>Ready System</a:t>
            </a:r>
            <a:endParaRPr lang="en-US" sz="4800" dirty="0"/>
          </a:p>
        </p:txBody>
      </p:sp>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D39D7144-8DC6-4015-8B2E-9D960451F1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16446" y="6121947"/>
            <a:ext cx="1190625" cy="552450"/>
          </a:xfrm>
          <a:prstGeom prst="rect">
            <a:avLst/>
          </a:prstGeom>
        </p:spPr>
      </p:pic>
      <p:sp>
        <p:nvSpPr>
          <p:cNvPr id="3" name="Content Placeholder 2">
            <a:extLst>
              <a:ext uri="{FF2B5EF4-FFF2-40B4-BE49-F238E27FC236}">
                <a16:creationId xmlns:a16="http://schemas.microsoft.com/office/drawing/2014/main" id="{8F0FE1D1-DB57-4563-851F-4695E76CC20C}"/>
              </a:ext>
            </a:extLst>
          </p:cNvPr>
          <p:cNvSpPr>
            <a:spLocks noGrp="1"/>
          </p:cNvSpPr>
          <p:nvPr>
            <p:ph idx="1"/>
          </p:nvPr>
        </p:nvSpPr>
        <p:spPr>
          <a:xfrm>
            <a:off x="6096000" y="1197749"/>
            <a:ext cx="5501834" cy="4471416"/>
          </a:xfrm>
        </p:spPr>
        <p:txBody>
          <a:bodyPr vert="horz" lIns="0" tIns="0" rIns="0" bIns="0" rtlCol="0" anchor="ctr">
            <a:normAutofit/>
          </a:bodyPr>
          <a:lstStyle/>
          <a:p>
            <a:pPr marL="0" indent="0">
              <a:buNone/>
            </a:pPr>
            <a:endParaRPr lang="en-US" sz="2200" dirty="0">
              <a:solidFill>
                <a:schemeClr val="bg1"/>
              </a:solidFill>
              <a:ea typeface="+mn-lt"/>
              <a:cs typeface="+mn-lt"/>
            </a:endParaRPr>
          </a:p>
          <a:p>
            <a:pPr marL="0" indent="0">
              <a:buNone/>
            </a:pPr>
            <a:r>
              <a:rPr lang="en-US" sz="2200" dirty="0">
                <a:solidFill>
                  <a:schemeClr val="bg1"/>
                </a:solidFill>
                <a:ea typeface="+mn-lt"/>
                <a:cs typeface="+mn-lt"/>
              </a:rPr>
              <a:t>School readiness describes both the preparedness of a child to engage in and benefit from learning experiences, and the </a:t>
            </a:r>
            <a:r>
              <a:rPr lang="en-US" sz="2200" b="1" dirty="0">
                <a:solidFill>
                  <a:schemeClr val="bg1"/>
                </a:solidFill>
                <a:ea typeface="+mn-lt"/>
                <a:cs typeface="+mn-lt"/>
              </a:rPr>
              <a:t>ability of a school to meet the needs of all students </a:t>
            </a:r>
            <a:r>
              <a:rPr lang="en-US" sz="2200" dirty="0">
                <a:solidFill>
                  <a:schemeClr val="bg1"/>
                </a:solidFill>
                <a:ea typeface="+mn-lt"/>
                <a:cs typeface="+mn-lt"/>
              </a:rPr>
              <a:t>enrolled in publicly funded kindergarten. School readiness is enhanced when </a:t>
            </a:r>
            <a:r>
              <a:rPr lang="en-US" sz="2200" b="1" dirty="0">
                <a:solidFill>
                  <a:schemeClr val="bg1"/>
                </a:solidFill>
                <a:ea typeface="+mn-lt"/>
                <a:cs typeface="+mn-lt"/>
              </a:rPr>
              <a:t>schools, families, and community service providers work collaboratively </a:t>
            </a:r>
            <a:r>
              <a:rPr lang="en-US" sz="2200" dirty="0">
                <a:solidFill>
                  <a:schemeClr val="bg1"/>
                </a:solidFill>
                <a:ea typeface="+mn-lt"/>
                <a:cs typeface="+mn-lt"/>
              </a:rPr>
              <a:t>to ensure that </a:t>
            </a:r>
            <a:r>
              <a:rPr lang="en-US" sz="2200" b="1" dirty="0">
                <a:solidFill>
                  <a:schemeClr val="bg1"/>
                </a:solidFill>
                <a:ea typeface="+mn-lt"/>
                <a:cs typeface="+mn-lt"/>
              </a:rPr>
              <a:t>every child is ready </a:t>
            </a:r>
            <a:r>
              <a:rPr lang="en-US" sz="2200" dirty="0">
                <a:solidFill>
                  <a:schemeClr val="bg1"/>
                </a:solidFill>
                <a:ea typeface="+mn-lt"/>
                <a:cs typeface="+mn-lt"/>
              </a:rPr>
              <a:t>for higher levels of learning in academic content. </a:t>
            </a:r>
          </a:p>
          <a:p>
            <a:pPr marL="0" indent="0">
              <a:buNone/>
            </a:pPr>
            <a:r>
              <a:rPr lang="en-US" sz="2200" dirty="0">
                <a:solidFill>
                  <a:schemeClr val="bg1"/>
                </a:solidFill>
                <a:ea typeface="+mn-lt"/>
                <a:cs typeface="+mn-lt"/>
              </a:rPr>
              <a:t>~</a:t>
            </a:r>
            <a:r>
              <a:rPr lang="en-US" sz="2200" i="1" dirty="0">
                <a:solidFill>
                  <a:schemeClr val="bg1"/>
                </a:solidFill>
                <a:ea typeface="+mn-lt"/>
                <a:cs typeface="+mn-lt"/>
              </a:rPr>
              <a:t>State Board of Education, 2023</a:t>
            </a:r>
            <a:endParaRPr lang="en-US" sz="2200" dirty="0">
              <a:solidFill>
                <a:schemeClr val="bg1"/>
              </a:solidFill>
              <a:cs typeface="Calibri"/>
            </a:endParaRPr>
          </a:p>
          <a:p>
            <a:endParaRPr lang="en-US" sz="2200" dirty="0">
              <a:solidFill>
                <a:schemeClr val="bg1"/>
              </a:solidFill>
              <a:cs typeface="Calibri"/>
            </a:endParaRPr>
          </a:p>
        </p:txBody>
      </p:sp>
    </p:spTree>
    <p:extLst>
      <p:ext uri="{BB962C8B-B14F-4D97-AF65-F5344CB8AC3E}">
        <p14:creationId xmlns:p14="http://schemas.microsoft.com/office/powerpoint/2010/main" val="21805052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4.81481E-6 L -0.00091 -0.22894 " pathEditMode="relative" rAng="0" ptsTypes="AA">
                                      <p:cBhvr>
                                        <p:cTn id="6" dur="2000" fill="hold"/>
                                        <p:tgtEl>
                                          <p:spTgt spid="7"/>
                                        </p:tgtEl>
                                        <p:attrNameLst>
                                          <p:attrName>ppt_x</p:attrName>
                                          <p:attrName>ppt_y</p:attrName>
                                        </p:attrNameLst>
                                      </p:cBhvr>
                                      <p:rCtr x="-52" y="-11458"/>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E2E54F-31A4-414A-6BF5-EDF9FA77A8CB}"/>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latin typeface="+mj-lt"/>
                <a:ea typeface="+mj-ea"/>
                <a:cs typeface="+mj-cs"/>
              </a:rPr>
              <a:t>Overview of School Readiness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27F3584-3E76-2DA7-6CE5-8809D087FE1A}"/>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2000" dirty="0">
                <a:solidFill>
                  <a:schemeClr val="bg1"/>
                </a:solidFill>
              </a:rPr>
              <a:t>Data-informed decisions at the classroom, school, district, and state level</a:t>
            </a:r>
          </a:p>
          <a:p>
            <a:r>
              <a:rPr lang="en-US" sz="2000" dirty="0">
                <a:solidFill>
                  <a:schemeClr val="bg1"/>
                </a:solidFill>
              </a:rPr>
              <a:t>Class: data-informed instruction and intervention</a:t>
            </a:r>
          </a:p>
          <a:p>
            <a:r>
              <a:rPr lang="en-US" sz="2000" dirty="0">
                <a:solidFill>
                  <a:schemeClr val="bg1"/>
                </a:solidFill>
              </a:rPr>
              <a:t>School and district: informed decisions on instruction, resources, and community partnerships.</a:t>
            </a:r>
          </a:p>
          <a:p>
            <a:r>
              <a:rPr lang="en-US" sz="2000" dirty="0">
                <a:solidFill>
                  <a:schemeClr val="bg1"/>
                </a:solidFill>
              </a:rPr>
              <a:t>State: informed policy decisions, state agency partnerships</a:t>
            </a:r>
          </a:p>
        </p:txBody>
      </p:sp>
      <p:pic>
        <p:nvPicPr>
          <p:cNvPr id="6" name="Content Placeholder 5">
            <a:extLst>
              <a:ext uri="{FF2B5EF4-FFF2-40B4-BE49-F238E27FC236}">
                <a16:creationId xmlns:a16="http://schemas.microsoft.com/office/drawing/2014/main" id="{7BA44C96-BC3B-F41D-CA25-717E0D6ABF3D}"/>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10716" y="1437951"/>
            <a:ext cx="6596652" cy="4436248"/>
          </a:xfrm>
          <a:prstGeom prst="rect">
            <a:avLst/>
          </a:prstGeom>
        </p:spPr>
      </p:pic>
      <p:sp>
        <p:nvSpPr>
          <p:cNvPr id="4" name="Slide Number Placeholder 3">
            <a:extLst>
              <a:ext uri="{FF2B5EF4-FFF2-40B4-BE49-F238E27FC236}">
                <a16:creationId xmlns:a16="http://schemas.microsoft.com/office/drawing/2014/main" id="{45964223-C14B-28AA-BE18-9CCC2735EC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3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92DA-EC66-4A53-AA8F-30A6DEF8478D}"/>
              </a:ext>
            </a:extLst>
          </p:cNvPr>
          <p:cNvSpPr>
            <a:spLocks noGrp="1"/>
          </p:cNvSpPr>
          <p:nvPr>
            <p:ph type="title"/>
          </p:nvPr>
        </p:nvSpPr>
        <p:spPr/>
        <p:txBody>
          <a:bodyPr/>
          <a:lstStyle/>
          <a:p>
            <a:r>
              <a:rPr lang="en-US" dirty="0"/>
              <a:t>Key Responsibilities</a:t>
            </a:r>
          </a:p>
        </p:txBody>
      </p:sp>
      <p:sp>
        <p:nvSpPr>
          <p:cNvPr id="3" name="Content Placeholder 2">
            <a:extLst>
              <a:ext uri="{FF2B5EF4-FFF2-40B4-BE49-F238E27FC236}">
                <a16:creationId xmlns:a16="http://schemas.microsoft.com/office/drawing/2014/main" id="{6EE78512-A68A-49F2-8B5E-3D1824561F3F}"/>
              </a:ext>
            </a:extLst>
          </p:cNvPr>
          <p:cNvSpPr>
            <a:spLocks noGrp="1"/>
          </p:cNvSpPr>
          <p:nvPr>
            <p:ph idx="1"/>
          </p:nvPr>
        </p:nvSpPr>
        <p:spPr>
          <a:solidFill>
            <a:schemeClr val="accent2">
              <a:lumMod val="20000"/>
              <a:lumOff val="80000"/>
            </a:schemeClr>
          </a:solidFill>
          <a:ln w="76200">
            <a:solidFill>
              <a:schemeClr val="accent2"/>
            </a:solidFill>
          </a:ln>
        </p:spPr>
        <p:txBody>
          <a:bodyPr/>
          <a:lstStyle/>
          <a:p>
            <a:pPr marL="0" indent="0">
              <a:buNone/>
            </a:pPr>
            <a:r>
              <a:rPr lang="en-US" dirty="0"/>
              <a:t>  </a:t>
            </a:r>
          </a:p>
          <a:p>
            <a:pPr marL="0" indent="0">
              <a:buNone/>
            </a:pPr>
            <a:r>
              <a:rPr lang="en-US" dirty="0"/>
              <a:t>   Schools and districts serving publicly funded students in kindergarten</a:t>
            </a:r>
          </a:p>
          <a:p>
            <a:pPr marL="914400" lvl="1" indent="-457200">
              <a:buFont typeface="+mj-lt"/>
              <a:buAutoNum type="arabicPeriod"/>
            </a:pPr>
            <a:r>
              <a:rPr lang="en-US" sz="2400" dirty="0"/>
              <a:t>Use state board-approved assessment tools.</a:t>
            </a:r>
          </a:p>
          <a:p>
            <a:pPr marL="914400" lvl="1" indent="-457200">
              <a:buFont typeface="+mj-lt"/>
              <a:buAutoNum type="arabicPeriod"/>
            </a:pPr>
            <a:r>
              <a:rPr lang="en-US" sz="2400" dirty="0"/>
              <a:t>Assess six domains of learning and development in school readiness.</a:t>
            </a:r>
          </a:p>
          <a:p>
            <a:pPr marL="914400" lvl="1" indent="-457200">
              <a:buFont typeface="+mj-lt"/>
              <a:buAutoNum type="arabicPeriod"/>
            </a:pPr>
            <a:r>
              <a:rPr lang="en-US" sz="2400" dirty="0"/>
              <a:t>Administer the KSR assessment from 1st day of school through the first 60 calendar days.</a:t>
            </a:r>
          </a:p>
          <a:p>
            <a:pPr marL="914400" lvl="1" indent="-457200">
              <a:buFont typeface="+mj-lt"/>
              <a:buAutoNum type="arabicPeriod"/>
            </a:pPr>
            <a:r>
              <a:rPr lang="en-US" sz="2400" dirty="0"/>
              <a:t>Create individual learning plans (school readiness or K plans) for each student.</a:t>
            </a:r>
          </a:p>
          <a:p>
            <a:pPr marL="914400" lvl="1" indent="-457200">
              <a:buFont typeface="+mj-lt"/>
              <a:buAutoNum type="arabicPeriod"/>
            </a:pPr>
            <a:r>
              <a:rPr lang="en-US" sz="2400" dirty="0"/>
              <a:t>Report data during the KSR data collection window.</a:t>
            </a:r>
          </a:p>
          <a:p>
            <a:pPr marL="0" indent="0">
              <a:buNone/>
            </a:pPr>
            <a:endParaRPr lang="en-US" dirty="0"/>
          </a:p>
        </p:txBody>
      </p:sp>
      <p:sp>
        <p:nvSpPr>
          <p:cNvPr id="4" name="Slide Number Placeholder 3">
            <a:extLst>
              <a:ext uri="{FF2B5EF4-FFF2-40B4-BE49-F238E27FC236}">
                <a16:creationId xmlns:a16="http://schemas.microsoft.com/office/drawing/2014/main" id="{55039DBC-9FBE-4069-8ACE-EF06E5F35949}"/>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160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2063B2D-D868-EBB0-18A2-8C6F7AE9C348}"/>
              </a:ext>
            </a:extLst>
          </p:cNvPr>
          <p:cNvSpPr>
            <a:spLocks noGrp="1"/>
          </p:cNvSpPr>
          <p:nvPr>
            <p:ph type="title"/>
          </p:nvPr>
        </p:nvSpPr>
        <p:spPr/>
        <p:txBody>
          <a:bodyPr/>
          <a:lstStyle/>
          <a:p>
            <a:r>
              <a:rPr lang="en-US" dirty="0"/>
              <a:t>Flexibilities and Local Decisions</a:t>
            </a:r>
          </a:p>
        </p:txBody>
      </p:sp>
      <p:sp>
        <p:nvSpPr>
          <p:cNvPr id="9" name="Content Placeholder 2">
            <a:extLst>
              <a:ext uri="{FF2B5EF4-FFF2-40B4-BE49-F238E27FC236}">
                <a16:creationId xmlns:a16="http://schemas.microsoft.com/office/drawing/2014/main" id="{2FD2BB08-317D-726F-CEB4-1E769DA72194}"/>
              </a:ext>
            </a:extLst>
          </p:cNvPr>
          <p:cNvSpPr>
            <a:spLocks noGrp="1"/>
          </p:cNvSpPr>
          <p:nvPr>
            <p:ph sz="half" idx="1"/>
          </p:nvPr>
        </p:nvSpPr>
        <p:spPr>
          <a:xfrm>
            <a:off x="599112" y="1439461"/>
            <a:ext cx="5692443" cy="5282014"/>
          </a:xfrm>
        </p:spPr>
        <p:txBody>
          <a:bodyPr vert="horz" lIns="91440" tIns="45720" rIns="91440" bIns="45720" rtlCol="0" anchor="t">
            <a:noAutofit/>
          </a:bodyPr>
          <a:lstStyle/>
          <a:p>
            <a:r>
              <a:rPr lang="en-US" dirty="0"/>
              <a:t>READ ACT Interim Assessments may be used to inform the literacy domain. </a:t>
            </a:r>
          </a:p>
          <a:p>
            <a:pPr lvl="1"/>
            <a:r>
              <a:rPr lang="en-US" dirty="0"/>
              <a:t>Consideration of what is assessed</a:t>
            </a:r>
          </a:p>
          <a:p>
            <a:pPr lvl="1"/>
            <a:r>
              <a:rPr lang="en-US" dirty="0"/>
              <a:t>Consideration of manual aggregation or merging data for the data collection.</a:t>
            </a:r>
          </a:p>
          <a:p>
            <a:r>
              <a:rPr lang="en-US" dirty="0"/>
              <a:t>Assess additional relevant domains</a:t>
            </a:r>
          </a:p>
          <a:p>
            <a:pPr lvl="1"/>
            <a:r>
              <a:rPr lang="en-US" dirty="0"/>
              <a:t>English language development</a:t>
            </a:r>
          </a:p>
          <a:p>
            <a:pPr lvl="1"/>
            <a:r>
              <a:rPr lang="en-US" dirty="0"/>
              <a:t>Health</a:t>
            </a:r>
          </a:p>
          <a:p>
            <a:r>
              <a:rPr lang="en-US" dirty="0"/>
              <a:t>Assessment during mid- and end-of-year assessment windows to inform instruction and measure continual progress.</a:t>
            </a:r>
          </a:p>
          <a:p>
            <a:pPr lvl="1"/>
            <a:r>
              <a:rPr lang="en-US" dirty="0"/>
              <a:t>How often</a:t>
            </a:r>
          </a:p>
          <a:p>
            <a:pPr lvl="1"/>
            <a:r>
              <a:rPr lang="en-US" dirty="0"/>
              <a:t>Which domains are assessed </a:t>
            </a:r>
          </a:p>
        </p:txBody>
      </p:sp>
      <p:pic>
        <p:nvPicPr>
          <p:cNvPr id="8" name="Content Placeholder 7" descr="Screen shot of timeline in school readiness implementation guide.">
            <a:extLst>
              <a:ext uri="{FF2B5EF4-FFF2-40B4-BE49-F238E27FC236}">
                <a16:creationId xmlns:a16="http://schemas.microsoft.com/office/drawing/2014/main" id="{C53AFE74-6D4F-571C-2E78-2C8EA27A8F4D}"/>
              </a:ext>
            </a:extLst>
          </p:cNvPr>
          <p:cNvPicPr>
            <a:picLocks noGrp="1" noChangeAspect="1"/>
          </p:cNvPicPr>
          <p:nvPr>
            <p:ph sz="half" idx="2"/>
          </p:nvPr>
        </p:nvPicPr>
        <p:blipFill rotWithShape="1">
          <a:blip r:embed="rId3"/>
          <a:srcRect l="364" t="7" r="50378" b="-5"/>
          <a:stretch/>
        </p:blipFill>
        <p:spPr>
          <a:xfrm>
            <a:off x="7008019" y="1716961"/>
            <a:ext cx="4345781" cy="4175715"/>
          </a:xfrm>
          <a:prstGeom prst="rect">
            <a:avLst/>
          </a:prstGeom>
        </p:spPr>
      </p:pic>
      <p:sp>
        <p:nvSpPr>
          <p:cNvPr id="4" name="Slide Number Placeholder 3">
            <a:extLst>
              <a:ext uri="{FF2B5EF4-FFF2-40B4-BE49-F238E27FC236}">
                <a16:creationId xmlns:a16="http://schemas.microsoft.com/office/drawing/2014/main" id="{C0F700DA-F51A-81C6-2284-BAEDFD5BD26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50000"/>
                    <a:lumOff val="50000"/>
                  </a:schemeClr>
                </a:solidFill>
              </a:rPr>
              <a:pPr algn="r">
                <a:spcAft>
                  <a:spcPts val="600"/>
                </a:spcAft>
                <a:defRPr/>
              </a:pPr>
              <a:t>7</a:t>
            </a:fld>
            <a:endParaRPr lang="en-US" sz="1200">
              <a:solidFill>
                <a:schemeClr val="tx1">
                  <a:lumMod val="50000"/>
                  <a:lumOff val="50000"/>
                </a:schemeClr>
              </a:solidFill>
            </a:endParaRPr>
          </a:p>
        </p:txBody>
      </p:sp>
      <p:grpSp>
        <p:nvGrpSpPr>
          <p:cNvPr id="33" name="Group 2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0" name="Rectangle 2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23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oosball table close-up">
            <a:extLst>
              <a:ext uri="{FF2B5EF4-FFF2-40B4-BE49-F238E27FC236}">
                <a16:creationId xmlns:a16="http://schemas.microsoft.com/office/drawing/2014/main" id="{E15EBA63-8058-F3B9-2100-D2293E9C5EEB}"/>
              </a:ext>
            </a:extLst>
          </p:cNvPr>
          <p:cNvPicPr>
            <a:picLocks noChangeAspect="1"/>
          </p:cNvPicPr>
          <p:nvPr/>
        </p:nvPicPr>
        <p:blipFill rotWithShape="1">
          <a:blip r:embed="rId3">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409B5654-F6DA-D0F5-345E-0B3C6A86E7C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latin typeface="+mj-lt"/>
              </a:rPr>
              <a:t>Statute Says </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BB5D602-E365-19CE-66E7-B664F1114DE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4901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FB8A-41D4-0BCC-9613-96828A06D82E}"/>
              </a:ext>
            </a:extLst>
          </p:cNvPr>
          <p:cNvSpPr>
            <a:spLocks noGrp="1"/>
          </p:cNvSpPr>
          <p:nvPr>
            <p:ph type="title"/>
          </p:nvPr>
        </p:nvSpPr>
        <p:spPr/>
        <p:txBody>
          <a:bodyPr/>
          <a:lstStyle/>
          <a:p>
            <a:r>
              <a:rPr lang="en-US" dirty="0"/>
              <a:t>Expanded List of Approved Assessments</a:t>
            </a:r>
          </a:p>
        </p:txBody>
      </p:sp>
      <p:pic>
        <p:nvPicPr>
          <p:cNvPr id="6" name="Content Placeholder 5" descr="A screenshot of the approved list of assessments spreadsheet.">
            <a:extLst>
              <a:ext uri="{FF2B5EF4-FFF2-40B4-BE49-F238E27FC236}">
                <a16:creationId xmlns:a16="http://schemas.microsoft.com/office/drawing/2014/main" id="{DD14D9F1-56B8-E8DE-BE96-B2DF5E6312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2359" y="1280414"/>
            <a:ext cx="10147121" cy="4987386"/>
          </a:xfrm>
        </p:spPr>
      </p:pic>
      <p:sp>
        <p:nvSpPr>
          <p:cNvPr id="4" name="Slide Number Placeholder 3">
            <a:extLst>
              <a:ext uri="{FF2B5EF4-FFF2-40B4-BE49-F238E27FC236}">
                <a16:creationId xmlns:a16="http://schemas.microsoft.com/office/drawing/2014/main" id="{B3FE8BCA-7056-44BF-BC09-E8862CEFF8FB}"/>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Picture 4">
            <a:extLst>
              <a:ext uri="{FF2B5EF4-FFF2-40B4-BE49-F238E27FC236}">
                <a16:creationId xmlns:a16="http://schemas.microsoft.com/office/drawing/2014/main" id="{6948E6B1-1CC7-E3FC-BAAD-7E062D416E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263" y="364958"/>
            <a:ext cx="1247274" cy="1247274"/>
          </a:xfrm>
          <a:prstGeom prst="rect">
            <a:avLst/>
          </a:prstGeom>
        </p:spPr>
      </p:pic>
    </p:spTree>
    <p:extLst>
      <p:ext uri="{BB962C8B-B14F-4D97-AF65-F5344CB8AC3E}">
        <p14:creationId xmlns:p14="http://schemas.microsoft.com/office/powerpoint/2010/main" val="38105960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39310</TotalTime>
  <Words>1741</Words>
  <Application>Microsoft Office PowerPoint</Application>
  <PresentationFormat>Widescreen</PresentationFormat>
  <Paragraphs>168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Montserrat</vt:lpstr>
      <vt:lpstr>Museo Slab 500</vt:lpstr>
      <vt:lpstr>SourceSansProRegular</vt:lpstr>
      <vt:lpstr>Office Theme</vt:lpstr>
      <vt:lpstr>Kindergarten School Readiness Back to School</vt:lpstr>
      <vt:lpstr>Agenda</vt:lpstr>
      <vt:lpstr>Small Groups</vt:lpstr>
      <vt:lpstr>Ready Child</vt:lpstr>
      <vt:lpstr>Overview of School Readiness</vt:lpstr>
      <vt:lpstr>Key Responsibilities</vt:lpstr>
      <vt:lpstr>Flexibilities and Local Decisions</vt:lpstr>
      <vt:lpstr>Statute Says </vt:lpstr>
      <vt:lpstr>Expanded List of Approved Assessments</vt:lpstr>
      <vt:lpstr>Small Group Discussion</vt:lpstr>
      <vt:lpstr>District Authorizers</vt:lpstr>
      <vt:lpstr>Office Hours Time: 12:30-1:00 Fall Dates: September 14th, September 28th, and October 12th Link located on the School Readiness Training and Meeting Webpage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Rogers, Megan</cp:lastModifiedBy>
  <cp:revision>53</cp:revision>
  <dcterms:created xsi:type="dcterms:W3CDTF">2019-06-25T17:30:52Z</dcterms:created>
  <dcterms:modified xsi:type="dcterms:W3CDTF">2023-09-19T21:30:25Z</dcterms:modified>
</cp:coreProperties>
</file>