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 id="2147483686" r:id="rId2"/>
  </p:sldMasterIdLst>
  <p:notesMasterIdLst>
    <p:notesMasterId r:id="rId3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9144000" cy="5143500" type="screen16x9"/>
  <p:notesSz cx="6858000" cy="9144000"/>
  <p:embeddedFontLst>
    <p:embeddedFont>
      <p:font typeface="Roboto"/>
      <p:regular r:id="rId36"/>
      <p:bold r:id="rId37"/>
      <p:italic r:id="rId38"/>
      <p:boldItalic r:id="rId39"/>
    </p:embeddedFont>
    <p:embeddedFont>
      <p:font typeface="Cambria Math" panose="02040503050406030204" pitchFamily="18" charset="0"/>
      <p:regular r:id="rId40"/>
    </p:embeddedFont>
    <p:embeddedFont>
      <p:font typeface="Calibri" panose="020F0502020204030204" pitchFamily="34" charset="0"/>
      <p:regular r:id="rId41"/>
      <p:bold r:id="rId42"/>
      <p:italic r:id="rId43"/>
      <p:boldItalic r:id="rId44"/>
    </p:embeddedFont>
    <p:embeddedFont>
      <p:font typeface="Garamond" panose="02020404030301010803" pitchFamily="18" charset="0"/>
      <p:regular r:id="rId45"/>
      <p:bold r:id="rId46"/>
      <p:italic r:id="rId47"/>
    </p:embeddedFont>
    <p:embeddedFont>
      <p:font typeface="Verdana" panose="020B0604030504040204" pitchFamily="34" charset="0"/>
      <p:regular r:id="rId48"/>
      <p:bold r:id="rId49"/>
      <p:italic r:id="rId50"/>
      <p:boldItalic r:id="rId51"/>
    </p:embeddedFont>
    <p:embeddedFont>
      <p:font typeface="Sniglet"/>
      <p:regular r:id="rId52"/>
    </p:embeddedFont>
    <p:embeddedFont>
      <p:font typeface="Montserrat"/>
      <p:regular r:id="rId53"/>
      <p:bold r:id="rId54"/>
      <p:italic r:id="rId55"/>
      <p:boldItalic r:id="rId56"/>
    </p:embeddedFont>
    <p:embeddedFont>
      <p:font typeface="Patrick Hand SC"/>
      <p:regular r:id="rId57"/>
    </p:embeddedFont>
    <p:embeddedFont>
      <p:font typeface="Playfair Display"/>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8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font" Target="fonts/font2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776348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64aa6dff89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64aa6dff89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3436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d3cf652a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d3cf652a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1334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d3cf652ac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5d3cf652a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Roboto"/>
                <a:ea typeface="Roboto"/>
                <a:cs typeface="Roboto"/>
                <a:sym typeface="Roboto"/>
              </a:rPr>
              <a:t>Three sets of school counseling standards define the school counseling profession. These standards help new and experienced school counselors develop, implement and assess their school counseling program to improve student outcomes. </a:t>
            </a:r>
            <a:endParaRPr/>
          </a:p>
        </p:txBody>
      </p:sp>
    </p:spTree>
    <p:extLst>
      <p:ext uri="{BB962C8B-B14F-4D97-AF65-F5344CB8AC3E}">
        <p14:creationId xmlns:p14="http://schemas.microsoft.com/office/powerpoint/2010/main" val="1729131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d3cf652ac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d3cf652ac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MANAGE To be delivered effectively, the school counseling program must be efficiently and effectively managed. The ASCA National Model provides school counselors with the following program focus and planning tools to guide the design and implementation of a school counseling program that gets results. </a:t>
            </a:r>
            <a:endParaRPr/>
          </a:p>
        </p:txBody>
      </p:sp>
    </p:spTree>
    <p:extLst>
      <p:ext uri="{BB962C8B-B14F-4D97-AF65-F5344CB8AC3E}">
        <p14:creationId xmlns:p14="http://schemas.microsoft.com/office/powerpoint/2010/main" val="953655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5d3cf652ac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5d3cf652ac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DELIVER School counselors deliver developmentally appropriate activities and services directly to students or indirectly for students as a result of the school counselor’s interaction with others. These activities and services help students develop the ASCA Mindsets &amp; Behaviors for Student Success and improve their achievement, attendance and discipline. </a:t>
            </a:r>
            <a:endParaRPr/>
          </a:p>
        </p:txBody>
      </p:sp>
    </p:spTree>
    <p:extLst>
      <p:ext uri="{BB962C8B-B14F-4D97-AF65-F5344CB8AC3E}">
        <p14:creationId xmlns:p14="http://schemas.microsoft.com/office/powerpoint/2010/main" val="2165924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d3cf652ac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5d3cf652ac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achieve the best results for students, school counselors regularly assess their program to: ■ determine its effectiveness ■ inform improvements to their school counseling program design and delivery ■ show how students are different as a result of the school counseling program School counselors also self–assess their own mindsets and behaviors to inform their professional development and annually participate in a school counselor performance appraisal with a qualified administrator. The ASCA National Model provides the following tools to guide assessment and appraisal. </a:t>
            </a:r>
            <a:endParaRPr/>
          </a:p>
        </p:txBody>
      </p:sp>
    </p:spTree>
    <p:extLst>
      <p:ext uri="{BB962C8B-B14F-4D97-AF65-F5344CB8AC3E}">
        <p14:creationId xmlns:p14="http://schemas.microsoft.com/office/powerpoint/2010/main" val="3026496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5d3cf652ac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5d3cf652ac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3850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d3cf652ac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5d3cf652ac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4334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64aa6dff89_0_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64aa6dff89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6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d3cf652ac_0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5d3cf652ac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6090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d3cf652a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d3cf652a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144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64ca4a1e50_2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64ca4a1e50_2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2675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64aa6dff89_0_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64aa6dff89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970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64ca4a1e50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64ca4a1e50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2732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64aa6dff89_0_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64aa6dff89_0_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3886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64aa6dff89_0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64aa6dff89_0_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524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d3cf652a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5d3cf652a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9578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5d3cf652ac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5d3cf652ac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6907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64ca4a1e50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64ca4a1e50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139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64ca4a1e50_2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64ca4a1e50_2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2414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64ca4a1e50_2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64ca4a1e50_2_1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6" name="Google Shape;396;g64ca4a1e50_2_1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28</a:t>
            </a:fld>
            <a:endParaRPr/>
          </a:p>
        </p:txBody>
      </p:sp>
    </p:spTree>
    <p:extLst>
      <p:ext uri="{BB962C8B-B14F-4D97-AF65-F5344CB8AC3E}">
        <p14:creationId xmlns:p14="http://schemas.microsoft.com/office/powerpoint/2010/main" val="475787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64ca4a1e50_2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64ca4a1e50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694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64ca4a1e50_2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64ca4a1e50_2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195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d3cf652ac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5d3cf652ac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258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64aa6dff89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64aa6dff89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3993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5d3cf652ac_0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5d3cf652ac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0193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64ca4a1e50_2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64ca4a1e50_2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4310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64ca4a1e50_2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64ca4a1e50_2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8714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d3c8680a6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d3c8680a6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1399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64ca4a1e50_2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64ca4a1e50_2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6668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d3cf652ac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5d3cf652ac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301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d3cf652ac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d3cf652a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87237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85800" y="905257"/>
            <a:ext cx="3895200" cy="20769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4"/>
              </a:buClr>
              <a:buSzPts val="3600"/>
              <a:buFont typeface="Montserrat"/>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 name="Google Shape;10;p2"/>
          <p:cNvSpPr txBox="1">
            <a:spLocks noGrp="1"/>
          </p:cNvSpPr>
          <p:nvPr>
            <p:ph type="subTitle" idx="1"/>
          </p:nvPr>
        </p:nvSpPr>
        <p:spPr>
          <a:xfrm>
            <a:off x="685800" y="3078718"/>
            <a:ext cx="3895200" cy="6315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11" name="Google Shape;11;p2"/>
          <p:cNvPicPr preferRelativeResize="0"/>
          <p:nvPr/>
        </p:nvPicPr>
        <p:blipFill rotWithShape="1">
          <a:blip r:embed="rId2">
            <a:alphaModFix/>
          </a:blip>
          <a:srcRect/>
          <a:stretch/>
        </p:blipFill>
        <p:spPr>
          <a:xfrm>
            <a:off x="685800" y="203723"/>
            <a:ext cx="1307879" cy="605047"/>
          </a:xfrm>
          <a:prstGeom prst="rect">
            <a:avLst/>
          </a:prstGeom>
          <a:noFill/>
          <a:ln>
            <a:noFill/>
          </a:ln>
        </p:spPr>
      </p:pic>
      <p:pic>
        <p:nvPicPr>
          <p:cNvPr id="12" name="Google Shape;12;p2"/>
          <p:cNvPicPr preferRelativeResize="0"/>
          <p:nvPr/>
        </p:nvPicPr>
        <p:blipFill rotWithShape="1">
          <a:blip r:embed="rId3">
            <a:alphaModFix/>
          </a:blip>
          <a:srcRect/>
          <a:stretch/>
        </p:blipFill>
        <p:spPr>
          <a:xfrm>
            <a:off x="5008728" y="0"/>
            <a:ext cx="4135271" cy="5143500"/>
          </a:xfrm>
          <a:prstGeom prst="rect">
            <a:avLst/>
          </a:prstGeom>
          <a:noFill/>
          <a:ln>
            <a:noFill/>
          </a:ln>
        </p:spPr>
      </p:pic>
      <p:pic>
        <p:nvPicPr>
          <p:cNvPr id="13" name="Google Shape;13;p2"/>
          <p:cNvPicPr preferRelativeResize="0"/>
          <p:nvPr/>
        </p:nvPicPr>
        <p:blipFill rotWithShape="1">
          <a:blip r:embed="rId4">
            <a:alphaModFix/>
          </a:blip>
          <a:srcRect/>
          <a:stretch/>
        </p:blipFill>
        <p:spPr>
          <a:xfrm>
            <a:off x="0" y="0"/>
            <a:ext cx="9143998" cy="5143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60"/>
        <p:cNvGrpSpPr/>
        <p:nvPr/>
      </p:nvGrpSpPr>
      <p:grpSpPr>
        <a:xfrm>
          <a:off x="0" y="0"/>
          <a:ext cx="0" cy="0"/>
          <a:chOff x="0" y="0"/>
          <a:chExt cx="0" cy="0"/>
        </a:xfrm>
      </p:grpSpPr>
      <p:pic>
        <p:nvPicPr>
          <p:cNvPr id="61" name="Google Shape;61;p11"/>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62" name="Google Shape;62;p11"/>
          <p:cNvSpPr txBox="1">
            <a:spLocks noGrp="1"/>
          </p:cNvSpPr>
          <p:nvPr>
            <p:ph type="title"/>
          </p:nvPr>
        </p:nvSpPr>
        <p:spPr>
          <a:xfrm>
            <a:off x="629841" y="273845"/>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2700"/>
              <a:buFont typeface="Montserrat"/>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4" name="Google Shape;64;p11"/>
          <p:cNvSpPr txBox="1">
            <a:spLocks noGrp="1"/>
          </p:cNvSpPr>
          <p:nvPr>
            <p:ph type="body" idx="2"/>
          </p:nvPr>
        </p:nvSpPr>
        <p:spPr>
          <a:xfrm>
            <a:off x="629842" y="1878807"/>
            <a:ext cx="3868200" cy="2571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 name="Google Shape;65;p11"/>
          <p:cNvSpPr txBox="1">
            <a:spLocks noGrp="1"/>
          </p:cNvSpPr>
          <p:nvPr>
            <p:ph type="body" idx="3"/>
          </p:nvPr>
        </p:nvSpPr>
        <p:spPr>
          <a:xfrm>
            <a:off x="4629151"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6" name="Google Shape;66;p11"/>
          <p:cNvSpPr txBox="1">
            <a:spLocks noGrp="1"/>
          </p:cNvSpPr>
          <p:nvPr>
            <p:ph type="body" idx="4"/>
          </p:nvPr>
        </p:nvSpPr>
        <p:spPr>
          <a:xfrm>
            <a:off x="4629151" y="1878807"/>
            <a:ext cx="3887400" cy="2571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67" name="Google Shape;67;p11"/>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pic>
        <p:nvPicPr>
          <p:cNvPr id="69" name="Google Shape;69;p12"/>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70" name="Google Shape;70;p12"/>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2700"/>
              <a:buFont typeface="Montserrat"/>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1" name="Google Shape;71;p12"/>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72"/>
        <p:cNvGrpSpPr/>
        <p:nvPr/>
      </p:nvGrpSpPr>
      <p:grpSpPr>
        <a:xfrm>
          <a:off x="0" y="0"/>
          <a:ext cx="0" cy="0"/>
          <a:chOff x="0" y="0"/>
          <a:chExt cx="0" cy="0"/>
        </a:xfrm>
      </p:grpSpPr>
      <p:pic>
        <p:nvPicPr>
          <p:cNvPr id="73" name="Google Shape;73;p13"/>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74" name="Google Shape;74;p13"/>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2700"/>
              <a:buFont typeface="Montserrat"/>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5" name="Google Shape;75;p13"/>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pic>
        <p:nvPicPr>
          <p:cNvPr id="77" name="Google Shape;77;p14"/>
          <p:cNvPicPr preferRelativeResize="0"/>
          <p:nvPr/>
        </p:nvPicPr>
        <p:blipFill rotWithShape="1">
          <a:blip r:embed="rId2">
            <a:alphaModFix/>
          </a:blip>
          <a:srcRect/>
          <a:stretch/>
        </p:blipFill>
        <p:spPr>
          <a:xfrm>
            <a:off x="0" y="0"/>
            <a:ext cx="9143998" cy="5143500"/>
          </a:xfrm>
          <a:prstGeom prst="rect">
            <a:avLst/>
          </a:prstGeom>
          <a:noFill/>
          <a:ln>
            <a:noFill/>
          </a:ln>
        </p:spPr>
      </p:pic>
      <p:pic>
        <p:nvPicPr>
          <p:cNvPr id="78" name="Google Shape;78;p14"/>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79"/>
        <p:cNvGrpSpPr/>
        <p:nvPr/>
      </p:nvGrpSpPr>
      <p:grpSpPr>
        <a:xfrm>
          <a:off x="0" y="0"/>
          <a:ext cx="0" cy="0"/>
          <a:chOff x="0" y="0"/>
          <a:chExt cx="0" cy="0"/>
        </a:xfrm>
      </p:grpSpPr>
      <p:pic>
        <p:nvPicPr>
          <p:cNvPr id="80" name="Google Shape;80;p15"/>
          <p:cNvPicPr preferRelativeResize="0"/>
          <p:nvPr/>
        </p:nvPicPr>
        <p:blipFill rotWithShape="1">
          <a:blip r:embed="rId2">
            <a:alphaModFix/>
          </a:blip>
          <a:srcRect/>
          <a:stretch/>
        </p:blipFill>
        <p:spPr>
          <a:xfrm>
            <a:off x="0" y="0"/>
            <a:ext cx="9143998" cy="5143500"/>
          </a:xfrm>
          <a:prstGeom prst="rect">
            <a:avLst/>
          </a:prstGeom>
          <a:noFill/>
          <a:ln>
            <a:noFill/>
          </a:ln>
        </p:spPr>
      </p:pic>
      <p:pic>
        <p:nvPicPr>
          <p:cNvPr id="81" name="Google Shape;81;p15"/>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2"/>
        <p:cNvGrpSpPr/>
        <p:nvPr/>
      </p:nvGrpSpPr>
      <p:grpSpPr>
        <a:xfrm>
          <a:off x="0" y="0"/>
          <a:ext cx="0" cy="0"/>
          <a:chOff x="0" y="0"/>
          <a:chExt cx="0" cy="0"/>
        </a:xfrm>
      </p:grpSpPr>
      <p:pic>
        <p:nvPicPr>
          <p:cNvPr id="83" name="Google Shape;83;p16"/>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84" name="Google Shape;84;p16"/>
          <p:cNvSpPr txBox="1">
            <a:spLocks noGrp="1"/>
          </p:cNvSpPr>
          <p:nvPr>
            <p:ph type="title"/>
          </p:nvPr>
        </p:nvSpPr>
        <p:spPr>
          <a:xfrm>
            <a:off x="629841" y="740569"/>
            <a:ext cx="2949300" cy="1419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4"/>
              </a:buClr>
              <a:buSzPts val="2400"/>
              <a:buFont typeface="Montserrat"/>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6"/>
          <p:cNvSpPr txBox="1">
            <a:spLocks noGrp="1"/>
          </p:cNvSpPr>
          <p:nvPr>
            <p:ph type="body" idx="1"/>
          </p:nvPr>
        </p:nvSpPr>
        <p:spPr>
          <a:xfrm>
            <a:off x="3887391" y="740570"/>
            <a:ext cx="4629300" cy="36552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6" name="Google Shape;86;p16"/>
          <p:cNvSpPr txBox="1">
            <a:spLocks noGrp="1"/>
          </p:cNvSpPr>
          <p:nvPr>
            <p:ph type="body" idx="2"/>
          </p:nvPr>
        </p:nvSpPr>
        <p:spPr>
          <a:xfrm>
            <a:off x="629841" y="2256282"/>
            <a:ext cx="2949300" cy="2145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pic>
        <p:nvPicPr>
          <p:cNvPr id="87" name="Google Shape;87;p16"/>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88"/>
        <p:cNvGrpSpPr/>
        <p:nvPr/>
      </p:nvGrpSpPr>
      <p:grpSpPr>
        <a:xfrm>
          <a:off x="0" y="0"/>
          <a:ext cx="0" cy="0"/>
          <a:chOff x="0" y="0"/>
          <a:chExt cx="0" cy="0"/>
        </a:xfrm>
      </p:grpSpPr>
      <p:pic>
        <p:nvPicPr>
          <p:cNvPr id="89" name="Google Shape;89;p17"/>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90" name="Google Shape;90;p17"/>
          <p:cNvSpPr txBox="1">
            <a:spLocks noGrp="1"/>
          </p:cNvSpPr>
          <p:nvPr>
            <p:ph type="title"/>
          </p:nvPr>
        </p:nvSpPr>
        <p:spPr>
          <a:xfrm>
            <a:off x="629841" y="740569"/>
            <a:ext cx="2949300" cy="1419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4"/>
              </a:buClr>
              <a:buSzPts val="2400"/>
              <a:buFont typeface="Montserrat"/>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7"/>
          <p:cNvSpPr txBox="1">
            <a:spLocks noGrp="1"/>
          </p:cNvSpPr>
          <p:nvPr>
            <p:ph type="body" idx="1"/>
          </p:nvPr>
        </p:nvSpPr>
        <p:spPr>
          <a:xfrm>
            <a:off x="3887391" y="740570"/>
            <a:ext cx="4629300" cy="3655200"/>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92" name="Google Shape;92;p17"/>
          <p:cNvSpPr txBox="1">
            <a:spLocks noGrp="1"/>
          </p:cNvSpPr>
          <p:nvPr>
            <p:ph type="body" idx="2"/>
          </p:nvPr>
        </p:nvSpPr>
        <p:spPr>
          <a:xfrm>
            <a:off x="629841" y="2256282"/>
            <a:ext cx="2949300" cy="2145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pic>
        <p:nvPicPr>
          <p:cNvPr id="93" name="Google Shape;93;p17"/>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4"/>
        <p:cNvGrpSpPr/>
        <p:nvPr/>
      </p:nvGrpSpPr>
      <p:grpSpPr>
        <a:xfrm>
          <a:off x="0" y="0"/>
          <a:ext cx="0" cy="0"/>
          <a:chOff x="0" y="0"/>
          <a:chExt cx="0" cy="0"/>
        </a:xfrm>
      </p:grpSpPr>
      <p:pic>
        <p:nvPicPr>
          <p:cNvPr id="95" name="Google Shape;95;p18"/>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96" name="Google Shape;96;p18"/>
          <p:cNvSpPr txBox="1">
            <a:spLocks noGrp="1"/>
          </p:cNvSpPr>
          <p:nvPr>
            <p:ph type="title"/>
          </p:nvPr>
        </p:nvSpPr>
        <p:spPr>
          <a:xfrm>
            <a:off x="629841" y="740569"/>
            <a:ext cx="2949300" cy="1399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4"/>
              </a:buClr>
              <a:buSzPts val="2400"/>
              <a:buFont typeface="Montserrat"/>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8"/>
          <p:cNvSpPr>
            <a:spLocks noGrp="1"/>
          </p:cNvSpPr>
          <p:nvPr>
            <p:ph type="pic" idx="2"/>
          </p:nvPr>
        </p:nvSpPr>
        <p:spPr>
          <a:xfrm>
            <a:off x="3887391" y="740570"/>
            <a:ext cx="4629300" cy="3655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98" name="Google Shape;98;p18"/>
          <p:cNvSpPr txBox="1">
            <a:spLocks noGrp="1"/>
          </p:cNvSpPr>
          <p:nvPr>
            <p:ph type="body" idx="1"/>
          </p:nvPr>
        </p:nvSpPr>
        <p:spPr>
          <a:xfrm>
            <a:off x="629841" y="2215134"/>
            <a:ext cx="2949300" cy="2186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pic>
        <p:nvPicPr>
          <p:cNvPr id="99" name="Google Shape;99;p18"/>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0"/>
        <p:cNvGrpSpPr/>
        <p:nvPr/>
      </p:nvGrpSpPr>
      <p:grpSpPr>
        <a:xfrm>
          <a:off x="0" y="0"/>
          <a:ext cx="0" cy="0"/>
          <a:chOff x="0" y="0"/>
          <a:chExt cx="0" cy="0"/>
        </a:xfrm>
      </p:grpSpPr>
      <p:pic>
        <p:nvPicPr>
          <p:cNvPr id="101" name="Google Shape;101;p19"/>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102" name="Google Shape;102;p19"/>
          <p:cNvSpPr txBox="1">
            <a:spLocks noGrp="1"/>
          </p:cNvSpPr>
          <p:nvPr>
            <p:ph type="title"/>
          </p:nvPr>
        </p:nvSpPr>
        <p:spPr>
          <a:xfrm>
            <a:off x="629841" y="740569"/>
            <a:ext cx="2949300" cy="1399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4"/>
              </a:buClr>
              <a:buSzPts val="2400"/>
              <a:buFont typeface="Montserrat"/>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9"/>
          <p:cNvSpPr>
            <a:spLocks noGrp="1"/>
          </p:cNvSpPr>
          <p:nvPr>
            <p:ph type="pic" idx="2"/>
          </p:nvPr>
        </p:nvSpPr>
        <p:spPr>
          <a:xfrm>
            <a:off x="3887391" y="740570"/>
            <a:ext cx="4629300" cy="3655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Roboto"/>
                <a:ea typeface="Roboto"/>
                <a:cs typeface="Roboto"/>
                <a:sym typeface="Roboto"/>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Roboto"/>
                <a:ea typeface="Roboto"/>
                <a:cs typeface="Roboto"/>
                <a:sym typeface="Roboto"/>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Roboto"/>
                <a:ea typeface="Roboto"/>
                <a:cs typeface="Roboto"/>
                <a:sym typeface="Roboto"/>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Roboto"/>
                <a:ea typeface="Roboto"/>
                <a:cs typeface="Roboto"/>
                <a:sym typeface="Roboto"/>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Roboto"/>
                <a:ea typeface="Roboto"/>
                <a:cs typeface="Roboto"/>
                <a:sym typeface="Roboto"/>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4" name="Google Shape;104;p19"/>
          <p:cNvSpPr txBox="1">
            <a:spLocks noGrp="1"/>
          </p:cNvSpPr>
          <p:nvPr>
            <p:ph type="body" idx="1"/>
          </p:nvPr>
        </p:nvSpPr>
        <p:spPr>
          <a:xfrm>
            <a:off x="629841" y="2215134"/>
            <a:ext cx="2949300" cy="2186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pic>
        <p:nvPicPr>
          <p:cNvPr id="105" name="Google Shape;105;p19"/>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
        <p:cNvGrpSpPr/>
        <p:nvPr/>
      </p:nvGrpSpPr>
      <p:grpSpPr>
        <a:xfrm>
          <a:off x="0" y="0"/>
          <a:ext cx="0" cy="0"/>
          <a:chOff x="0" y="0"/>
          <a:chExt cx="0" cy="0"/>
        </a:xfrm>
      </p:grpSpPr>
      <p:pic>
        <p:nvPicPr>
          <p:cNvPr id="107" name="Google Shape;107;p20"/>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108" name="Google Shape;108;p20"/>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2700"/>
              <a:buFont typeface="Montserrat"/>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20"/>
          <p:cNvSpPr txBox="1">
            <a:spLocks noGrp="1"/>
          </p:cNvSpPr>
          <p:nvPr>
            <p:ph type="body" idx="1"/>
          </p:nvPr>
        </p:nvSpPr>
        <p:spPr>
          <a:xfrm rot="5400000">
            <a:off x="3034650" y="-1036781"/>
            <a:ext cx="3074700"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10" name="Google Shape;110;p20"/>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
        <p:cNvGrpSpPr/>
        <p:nvPr/>
      </p:nvGrpSpPr>
      <p:grpSpPr>
        <a:xfrm>
          <a:off x="0" y="0"/>
          <a:ext cx="0" cy="0"/>
          <a:chOff x="0" y="0"/>
          <a:chExt cx="0" cy="0"/>
        </a:xfrm>
      </p:grpSpPr>
      <p:sp>
        <p:nvSpPr>
          <p:cNvPr id="15" name="Google Shape;15;p3"/>
          <p:cNvSpPr txBox="1">
            <a:spLocks noGrp="1"/>
          </p:cNvSpPr>
          <p:nvPr>
            <p:ph type="ctrTitle"/>
          </p:nvPr>
        </p:nvSpPr>
        <p:spPr>
          <a:xfrm>
            <a:off x="685800" y="905257"/>
            <a:ext cx="3895200" cy="20769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4"/>
              </a:buClr>
              <a:buSzPts val="3600"/>
              <a:buFont typeface="Montserrat"/>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txBox="1">
            <a:spLocks noGrp="1"/>
          </p:cNvSpPr>
          <p:nvPr>
            <p:ph type="subTitle" idx="1"/>
          </p:nvPr>
        </p:nvSpPr>
        <p:spPr>
          <a:xfrm>
            <a:off x="685800" y="3078718"/>
            <a:ext cx="3895200" cy="6315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pic>
        <p:nvPicPr>
          <p:cNvPr id="17" name="Google Shape;17;p3"/>
          <p:cNvPicPr preferRelativeResize="0"/>
          <p:nvPr/>
        </p:nvPicPr>
        <p:blipFill rotWithShape="1">
          <a:blip r:embed="rId2">
            <a:alphaModFix/>
          </a:blip>
          <a:srcRect/>
          <a:stretch/>
        </p:blipFill>
        <p:spPr>
          <a:xfrm>
            <a:off x="685800" y="203723"/>
            <a:ext cx="1307879" cy="605047"/>
          </a:xfrm>
          <a:prstGeom prst="rect">
            <a:avLst/>
          </a:prstGeom>
          <a:noFill/>
          <a:ln>
            <a:noFill/>
          </a:ln>
        </p:spPr>
      </p:pic>
      <p:pic>
        <p:nvPicPr>
          <p:cNvPr id="18" name="Google Shape;18;p3"/>
          <p:cNvPicPr preferRelativeResize="0"/>
          <p:nvPr/>
        </p:nvPicPr>
        <p:blipFill rotWithShape="1">
          <a:blip r:embed="rId3">
            <a:alphaModFix/>
          </a:blip>
          <a:srcRect/>
          <a:stretch/>
        </p:blipFill>
        <p:spPr>
          <a:xfrm>
            <a:off x="5008728" y="0"/>
            <a:ext cx="4135271" cy="5143500"/>
          </a:xfrm>
          <a:prstGeom prst="rect">
            <a:avLst/>
          </a:prstGeom>
          <a:noFill/>
          <a:ln>
            <a:noFill/>
          </a:ln>
        </p:spPr>
      </p:pic>
      <p:pic>
        <p:nvPicPr>
          <p:cNvPr id="19" name="Google Shape;19;p3"/>
          <p:cNvPicPr preferRelativeResize="0"/>
          <p:nvPr/>
        </p:nvPicPr>
        <p:blipFill rotWithShape="1">
          <a:blip r:embed="rId4">
            <a:alphaModFix/>
          </a:blip>
          <a:srcRect/>
          <a:stretch/>
        </p:blipFill>
        <p:spPr>
          <a:xfrm>
            <a:off x="0" y="0"/>
            <a:ext cx="9143998" cy="51435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and Vertical Text">
  <p:cSld name="1_Title and Vertical Text">
    <p:spTree>
      <p:nvGrpSpPr>
        <p:cNvPr id="1" name="Shape 111"/>
        <p:cNvGrpSpPr/>
        <p:nvPr/>
      </p:nvGrpSpPr>
      <p:grpSpPr>
        <a:xfrm>
          <a:off x="0" y="0"/>
          <a:ext cx="0" cy="0"/>
          <a:chOff x="0" y="0"/>
          <a:chExt cx="0" cy="0"/>
        </a:xfrm>
      </p:grpSpPr>
      <p:pic>
        <p:nvPicPr>
          <p:cNvPr id="112" name="Google Shape;112;p21"/>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113" name="Google Shape;113;p21"/>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2700"/>
              <a:buFont typeface="Montserrat"/>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1"/>
          <p:cNvSpPr txBox="1">
            <a:spLocks noGrp="1"/>
          </p:cNvSpPr>
          <p:nvPr>
            <p:ph type="body" idx="1"/>
          </p:nvPr>
        </p:nvSpPr>
        <p:spPr>
          <a:xfrm rot="5400000">
            <a:off x="3034650" y="-1036781"/>
            <a:ext cx="3074700"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15" name="Google Shape;115;p21"/>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6"/>
        <p:cNvGrpSpPr/>
        <p:nvPr/>
      </p:nvGrpSpPr>
      <p:grpSpPr>
        <a:xfrm>
          <a:off x="0" y="0"/>
          <a:ext cx="0" cy="0"/>
          <a:chOff x="0" y="0"/>
          <a:chExt cx="0" cy="0"/>
        </a:xfrm>
      </p:grpSpPr>
      <p:pic>
        <p:nvPicPr>
          <p:cNvPr id="117" name="Google Shape;117;p22"/>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118" name="Google Shape;118;p22"/>
          <p:cNvSpPr txBox="1">
            <a:spLocks noGrp="1"/>
          </p:cNvSpPr>
          <p:nvPr>
            <p:ph type="title"/>
          </p:nvPr>
        </p:nvSpPr>
        <p:spPr>
          <a:xfrm rot="5400000">
            <a:off x="5451301" y="1366294"/>
            <a:ext cx="4156500" cy="19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2700"/>
              <a:buFont typeface="Montserrat"/>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2"/>
          <p:cNvSpPr txBox="1">
            <a:spLocks noGrp="1"/>
          </p:cNvSpPr>
          <p:nvPr>
            <p:ph type="body" idx="1"/>
          </p:nvPr>
        </p:nvSpPr>
        <p:spPr>
          <a:xfrm rot="5400000">
            <a:off x="1450726" y="-548306"/>
            <a:ext cx="4156500" cy="5800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0" name="Google Shape;120;p22"/>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Vertical Title and Text">
  <p:cSld name="1_Vertical Title and Text">
    <p:spTree>
      <p:nvGrpSpPr>
        <p:cNvPr id="1" name="Shape 121"/>
        <p:cNvGrpSpPr/>
        <p:nvPr/>
      </p:nvGrpSpPr>
      <p:grpSpPr>
        <a:xfrm>
          <a:off x="0" y="0"/>
          <a:ext cx="0" cy="0"/>
          <a:chOff x="0" y="0"/>
          <a:chExt cx="0" cy="0"/>
        </a:xfrm>
      </p:grpSpPr>
      <p:pic>
        <p:nvPicPr>
          <p:cNvPr id="122" name="Google Shape;122;p23"/>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123" name="Google Shape;123;p23"/>
          <p:cNvSpPr txBox="1">
            <a:spLocks noGrp="1"/>
          </p:cNvSpPr>
          <p:nvPr>
            <p:ph type="title"/>
          </p:nvPr>
        </p:nvSpPr>
        <p:spPr>
          <a:xfrm rot="5400000">
            <a:off x="5451301" y="1366294"/>
            <a:ext cx="4156500" cy="19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2700"/>
              <a:buFont typeface="Montserrat"/>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23"/>
          <p:cNvSpPr txBox="1">
            <a:spLocks noGrp="1"/>
          </p:cNvSpPr>
          <p:nvPr>
            <p:ph type="body" idx="1"/>
          </p:nvPr>
        </p:nvSpPr>
        <p:spPr>
          <a:xfrm rot="5400000">
            <a:off x="1450726" y="-548306"/>
            <a:ext cx="4156500" cy="5800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25" name="Google Shape;125;p23"/>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30"/>
        <p:cNvGrpSpPr/>
        <p:nvPr/>
      </p:nvGrpSpPr>
      <p:grpSpPr>
        <a:xfrm>
          <a:off x="0" y="0"/>
          <a:ext cx="0" cy="0"/>
          <a:chOff x="0" y="0"/>
          <a:chExt cx="0" cy="0"/>
        </a:xfrm>
      </p:grpSpPr>
      <p:sp>
        <p:nvSpPr>
          <p:cNvPr id="131" name="Google Shape;131;p25"/>
          <p:cNvSpPr txBox="1">
            <a:spLocks noGrp="1"/>
          </p:cNvSpPr>
          <p:nvPr>
            <p:ph type="ctrTitle"/>
          </p:nvPr>
        </p:nvSpPr>
        <p:spPr>
          <a:xfrm>
            <a:off x="1815525" y="1991825"/>
            <a:ext cx="5585400" cy="1159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0"/>
            </a:lvl1pPr>
            <a:lvl2pPr lvl="1" rtl="0">
              <a:spcBef>
                <a:spcPts val="0"/>
              </a:spcBef>
              <a:spcAft>
                <a:spcPts val="0"/>
              </a:spcAft>
              <a:buSzPts val="6000"/>
              <a:buNone/>
              <a:defRPr sz="6000" b="0"/>
            </a:lvl2pPr>
            <a:lvl3pPr lvl="2" rtl="0">
              <a:spcBef>
                <a:spcPts val="0"/>
              </a:spcBef>
              <a:spcAft>
                <a:spcPts val="0"/>
              </a:spcAft>
              <a:buSzPts val="6000"/>
              <a:buNone/>
              <a:defRPr sz="6000" b="0"/>
            </a:lvl3pPr>
            <a:lvl4pPr lvl="3" rtl="0">
              <a:spcBef>
                <a:spcPts val="0"/>
              </a:spcBef>
              <a:spcAft>
                <a:spcPts val="0"/>
              </a:spcAft>
              <a:buSzPts val="6000"/>
              <a:buNone/>
              <a:defRPr sz="6000" b="0"/>
            </a:lvl4pPr>
            <a:lvl5pPr lvl="4" rtl="0">
              <a:spcBef>
                <a:spcPts val="0"/>
              </a:spcBef>
              <a:spcAft>
                <a:spcPts val="0"/>
              </a:spcAft>
              <a:buSzPts val="6000"/>
              <a:buNone/>
              <a:defRPr sz="6000" b="0"/>
            </a:lvl5pPr>
            <a:lvl6pPr lvl="5" rtl="0">
              <a:spcBef>
                <a:spcPts val="0"/>
              </a:spcBef>
              <a:spcAft>
                <a:spcPts val="0"/>
              </a:spcAft>
              <a:buSzPts val="6000"/>
              <a:buNone/>
              <a:defRPr sz="6000" b="0"/>
            </a:lvl6pPr>
            <a:lvl7pPr lvl="6" rtl="0">
              <a:spcBef>
                <a:spcPts val="0"/>
              </a:spcBef>
              <a:spcAft>
                <a:spcPts val="0"/>
              </a:spcAft>
              <a:buSzPts val="6000"/>
              <a:buNone/>
              <a:defRPr sz="6000" b="0"/>
            </a:lvl7pPr>
            <a:lvl8pPr lvl="7" rtl="0">
              <a:spcBef>
                <a:spcPts val="0"/>
              </a:spcBef>
              <a:spcAft>
                <a:spcPts val="0"/>
              </a:spcAft>
              <a:buSzPts val="6000"/>
              <a:buNone/>
              <a:defRPr sz="6000" b="0"/>
            </a:lvl8pPr>
            <a:lvl9pPr lvl="8" rtl="0">
              <a:spcBef>
                <a:spcPts val="0"/>
              </a:spcBef>
              <a:spcAft>
                <a:spcPts val="0"/>
              </a:spcAft>
              <a:buSzPts val="6000"/>
              <a:buNone/>
              <a:defRPr sz="6000" b="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2"/>
        <p:cNvGrpSpPr/>
        <p:nvPr/>
      </p:nvGrpSpPr>
      <p:grpSpPr>
        <a:xfrm>
          <a:off x="0" y="0"/>
          <a:ext cx="0" cy="0"/>
          <a:chOff x="0" y="0"/>
          <a:chExt cx="0" cy="0"/>
        </a:xfrm>
      </p:grpSpPr>
      <p:sp>
        <p:nvSpPr>
          <p:cNvPr id="133" name="Google Shape;133;p26"/>
          <p:cNvSpPr txBox="1">
            <a:spLocks noGrp="1"/>
          </p:cNvSpPr>
          <p:nvPr>
            <p:ph type="ctrTitle"/>
          </p:nvPr>
        </p:nvSpPr>
        <p:spPr>
          <a:xfrm>
            <a:off x="1821550" y="1507150"/>
            <a:ext cx="55008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b="0"/>
            </a:lvl1pPr>
            <a:lvl2pPr lvl="1" rtl="0">
              <a:spcBef>
                <a:spcPts val="0"/>
              </a:spcBef>
              <a:spcAft>
                <a:spcPts val="0"/>
              </a:spcAft>
              <a:buSzPts val="4800"/>
              <a:buNone/>
              <a:defRPr sz="4800" b="0"/>
            </a:lvl2pPr>
            <a:lvl3pPr lvl="2" rtl="0">
              <a:spcBef>
                <a:spcPts val="0"/>
              </a:spcBef>
              <a:spcAft>
                <a:spcPts val="0"/>
              </a:spcAft>
              <a:buSzPts val="4800"/>
              <a:buNone/>
              <a:defRPr sz="4800" b="0"/>
            </a:lvl3pPr>
            <a:lvl4pPr lvl="3" rtl="0">
              <a:spcBef>
                <a:spcPts val="0"/>
              </a:spcBef>
              <a:spcAft>
                <a:spcPts val="0"/>
              </a:spcAft>
              <a:buSzPts val="4800"/>
              <a:buNone/>
              <a:defRPr sz="4800" b="0"/>
            </a:lvl4pPr>
            <a:lvl5pPr lvl="4" rtl="0">
              <a:spcBef>
                <a:spcPts val="0"/>
              </a:spcBef>
              <a:spcAft>
                <a:spcPts val="0"/>
              </a:spcAft>
              <a:buSzPts val="4800"/>
              <a:buNone/>
              <a:defRPr sz="4800" b="0"/>
            </a:lvl5pPr>
            <a:lvl6pPr lvl="5" rtl="0">
              <a:spcBef>
                <a:spcPts val="0"/>
              </a:spcBef>
              <a:spcAft>
                <a:spcPts val="0"/>
              </a:spcAft>
              <a:buSzPts val="4800"/>
              <a:buNone/>
              <a:defRPr sz="4800" b="0"/>
            </a:lvl6pPr>
            <a:lvl7pPr lvl="6" rtl="0">
              <a:spcBef>
                <a:spcPts val="0"/>
              </a:spcBef>
              <a:spcAft>
                <a:spcPts val="0"/>
              </a:spcAft>
              <a:buSzPts val="4800"/>
              <a:buNone/>
              <a:defRPr sz="4800" b="0"/>
            </a:lvl7pPr>
            <a:lvl8pPr lvl="7" rtl="0">
              <a:spcBef>
                <a:spcPts val="0"/>
              </a:spcBef>
              <a:spcAft>
                <a:spcPts val="0"/>
              </a:spcAft>
              <a:buSzPts val="4800"/>
              <a:buNone/>
              <a:defRPr sz="4800" b="0"/>
            </a:lvl8pPr>
            <a:lvl9pPr lvl="8" rtl="0">
              <a:spcBef>
                <a:spcPts val="0"/>
              </a:spcBef>
              <a:spcAft>
                <a:spcPts val="0"/>
              </a:spcAft>
              <a:buSzPts val="4800"/>
              <a:buNone/>
              <a:defRPr sz="4800" b="0"/>
            </a:lvl9pPr>
          </a:lstStyle>
          <a:p>
            <a:endParaRPr/>
          </a:p>
        </p:txBody>
      </p:sp>
      <p:sp>
        <p:nvSpPr>
          <p:cNvPr id="134" name="Google Shape;134;p26"/>
          <p:cNvSpPr txBox="1">
            <a:spLocks noGrp="1"/>
          </p:cNvSpPr>
          <p:nvPr>
            <p:ph type="subTitle" idx="1"/>
          </p:nvPr>
        </p:nvSpPr>
        <p:spPr>
          <a:xfrm>
            <a:off x="1821550" y="2535254"/>
            <a:ext cx="55008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135" name="Google Shape;135;p26"/>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36"/>
        <p:cNvGrpSpPr/>
        <p:nvPr/>
      </p:nvGrpSpPr>
      <p:grpSpPr>
        <a:xfrm>
          <a:off x="0" y="0"/>
          <a:ext cx="0" cy="0"/>
          <a:chOff x="0" y="0"/>
          <a:chExt cx="0" cy="0"/>
        </a:xfrm>
      </p:grpSpPr>
      <p:sp>
        <p:nvSpPr>
          <p:cNvPr id="137" name="Google Shape;137;p27"/>
          <p:cNvSpPr txBox="1">
            <a:spLocks noGrp="1"/>
          </p:cNvSpPr>
          <p:nvPr>
            <p:ph type="body" idx="1"/>
          </p:nvPr>
        </p:nvSpPr>
        <p:spPr>
          <a:xfrm>
            <a:off x="1441675" y="1628400"/>
            <a:ext cx="6260700" cy="819900"/>
          </a:xfrm>
          <a:prstGeom prst="rect">
            <a:avLst/>
          </a:prstGeom>
        </p:spPr>
        <p:txBody>
          <a:bodyPr spcFirstLastPara="1" wrap="square" lIns="91425" tIns="91425" rIns="91425" bIns="91425" anchor="t" anchorCtr="0">
            <a:noAutofit/>
          </a:bodyPr>
          <a:lstStyle>
            <a:lvl1pPr marL="457200" lvl="0" indent="-393700" algn="ctr" rtl="0">
              <a:spcBef>
                <a:spcPts val="600"/>
              </a:spcBef>
              <a:spcAft>
                <a:spcPts val="0"/>
              </a:spcAft>
              <a:buSzPts val="2600"/>
              <a:buChar char="+"/>
              <a:defRPr sz="2600"/>
            </a:lvl1pPr>
            <a:lvl2pPr marL="914400" lvl="1" indent="-393700" algn="ctr" rtl="0">
              <a:spcBef>
                <a:spcPts val="0"/>
              </a:spcBef>
              <a:spcAft>
                <a:spcPts val="0"/>
              </a:spcAft>
              <a:buSzPts val="2600"/>
              <a:buChar char="+"/>
              <a:defRPr sz="2600"/>
            </a:lvl2pPr>
            <a:lvl3pPr marL="1371600" lvl="2" indent="-393700" algn="ctr" rtl="0">
              <a:spcBef>
                <a:spcPts val="0"/>
              </a:spcBef>
              <a:spcAft>
                <a:spcPts val="0"/>
              </a:spcAft>
              <a:buSzPts val="2600"/>
              <a:buChar char="+"/>
              <a:defRPr sz="2600"/>
            </a:lvl3pPr>
            <a:lvl4pPr marL="1828800" lvl="3" indent="-393700" algn="ctr" rtl="0">
              <a:spcBef>
                <a:spcPts val="0"/>
              </a:spcBef>
              <a:spcAft>
                <a:spcPts val="0"/>
              </a:spcAft>
              <a:buSzPts val="2600"/>
              <a:buChar char="+"/>
              <a:defRPr sz="2600"/>
            </a:lvl4pPr>
            <a:lvl5pPr marL="2286000" lvl="4" indent="-393700" algn="ctr" rtl="0">
              <a:spcBef>
                <a:spcPts val="0"/>
              </a:spcBef>
              <a:spcAft>
                <a:spcPts val="0"/>
              </a:spcAft>
              <a:buSzPts val="2600"/>
              <a:buChar char="+"/>
              <a:defRPr sz="2600"/>
            </a:lvl5pPr>
            <a:lvl6pPr marL="2743200" lvl="5" indent="-393700" algn="ctr" rtl="0">
              <a:spcBef>
                <a:spcPts val="0"/>
              </a:spcBef>
              <a:spcAft>
                <a:spcPts val="0"/>
              </a:spcAft>
              <a:buSzPts val="2600"/>
              <a:buChar char="+"/>
              <a:defRPr sz="2600"/>
            </a:lvl6pPr>
            <a:lvl7pPr marL="3200400" lvl="6" indent="-393700" algn="ctr" rtl="0">
              <a:spcBef>
                <a:spcPts val="0"/>
              </a:spcBef>
              <a:spcAft>
                <a:spcPts val="0"/>
              </a:spcAft>
              <a:buSzPts val="2600"/>
              <a:buChar char="+"/>
              <a:defRPr sz="2600"/>
            </a:lvl7pPr>
            <a:lvl8pPr marL="3657600" lvl="7" indent="-393700" algn="ctr" rtl="0">
              <a:spcBef>
                <a:spcPts val="0"/>
              </a:spcBef>
              <a:spcAft>
                <a:spcPts val="0"/>
              </a:spcAft>
              <a:buSzPts val="2600"/>
              <a:buChar char="+"/>
              <a:defRPr sz="2600"/>
            </a:lvl8pPr>
            <a:lvl9pPr marL="4114800" lvl="8" indent="-393700" algn="ctr" rtl="0">
              <a:spcBef>
                <a:spcPts val="0"/>
              </a:spcBef>
              <a:spcAft>
                <a:spcPts val="0"/>
              </a:spcAft>
              <a:buSzPts val="2600"/>
              <a:buChar char="+"/>
              <a:defRPr sz="2600"/>
            </a:lvl9pPr>
          </a:lstStyle>
          <a:p>
            <a:endParaRPr/>
          </a:p>
        </p:txBody>
      </p:sp>
      <p:sp>
        <p:nvSpPr>
          <p:cNvPr id="138" name="Google Shape;138;p27"/>
          <p:cNvSpPr txBox="1"/>
          <p:nvPr/>
        </p:nvSpPr>
        <p:spPr>
          <a:xfrm>
            <a:off x="3593400" y="9337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rgbClr val="2A95B7"/>
                </a:solidFill>
                <a:latin typeface="Patrick Hand SC"/>
                <a:ea typeface="Patrick Hand SC"/>
                <a:cs typeface="Patrick Hand SC"/>
                <a:sym typeface="Patrick Hand SC"/>
              </a:rPr>
              <a:t>“</a:t>
            </a:r>
            <a:endParaRPr sz="9600">
              <a:solidFill>
                <a:srgbClr val="2A95B7"/>
              </a:solidFill>
              <a:latin typeface="Patrick Hand SC"/>
              <a:ea typeface="Patrick Hand SC"/>
              <a:cs typeface="Patrick Hand SC"/>
              <a:sym typeface="Patrick Hand SC"/>
            </a:endParaRPr>
          </a:p>
        </p:txBody>
      </p:sp>
      <p:sp>
        <p:nvSpPr>
          <p:cNvPr id="139" name="Google Shape;139;p27"/>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40"/>
        <p:cNvGrpSpPr/>
        <p:nvPr/>
      </p:nvGrpSpPr>
      <p:grpSpPr>
        <a:xfrm>
          <a:off x="0" y="0"/>
          <a:ext cx="0" cy="0"/>
          <a:chOff x="0" y="0"/>
          <a:chExt cx="0" cy="0"/>
        </a:xfrm>
      </p:grpSpPr>
      <p:sp>
        <p:nvSpPr>
          <p:cNvPr id="141" name="Google Shape;141;p28"/>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2" name="Google Shape;142;p28"/>
          <p:cNvSpPr txBox="1">
            <a:spLocks noGrp="1"/>
          </p:cNvSpPr>
          <p:nvPr>
            <p:ph type="body" idx="1"/>
          </p:nvPr>
        </p:nvSpPr>
        <p:spPr>
          <a:xfrm>
            <a:off x="1049500" y="1437426"/>
            <a:ext cx="7020900" cy="27069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143" name="Google Shape;143;p28"/>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44"/>
        <p:cNvGrpSpPr/>
        <p:nvPr/>
      </p:nvGrpSpPr>
      <p:grpSpPr>
        <a:xfrm>
          <a:off x="0" y="0"/>
          <a:ext cx="0" cy="0"/>
          <a:chOff x="0" y="0"/>
          <a:chExt cx="0" cy="0"/>
        </a:xfrm>
      </p:grpSpPr>
      <p:sp>
        <p:nvSpPr>
          <p:cNvPr id="145" name="Google Shape;145;p29"/>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 name="Google Shape;146;p29"/>
          <p:cNvSpPr txBox="1">
            <a:spLocks noGrp="1"/>
          </p:cNvSpPr>
          <p:nvPr>
            <p:ph type="body" idx="1"/>
          </p:nvPr>
        </p:nvSpPr>
        <p:spPr>
          <a:xfrm>
            <a:off x="1049500" y="1459650"/>
            <a:ext cx="3417900" cy="27504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47" name="Google Shape;147;p29"/>
          <p:cNvSpPr txBox="1">
            <a:spLocks noGrp="1"/>
          </p:cNvSpPr>
          <p:nvPr>
            <p:ph type="body" idx="2"/>
          </p:nvPr>
        </p:nvSpPr>
        <p:spPr>
          <a:xfrm>
            <a:off x="4676725" y="1459650"/>
            <a:ext cx="3393600" cy="27504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48" name="Google Shape;148;p29"/>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49"/>
        <p:cNvGrpSpPr/>
        <p:nvPr/>
      </p:nvGrpSpPr>
      <p:grpSpPr>
        <a:xfrm>
          <a:off x="0" y="0"/>
          <a:ext cx="0" cy="0"/>
          <a:chOff x="0" y="0"/>
          <a:chExt cx="0" cy="0"/>
        </a:xfrm>
      </p:grpSpPr>
      <p:sp>
        <p:nvSpPr>
          <p:cNvPr id="150" name="Google Shape;150;p30"/>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1" name="Google Shape;151;p30"/>
          <p:cNvSpPr txBox="1">
            <a:spLocks noGrp="1"/>
          </p:cNvSpPr>
          <p:nvPr>
            <p:ph type="body" idx="1"/>
          </p:nvPr>
        </p:nvSpPr>
        <p:spPr>
          <a:xfrm>
            <a:off x="1081850" y="1435525"/>
            <a:ext cx="2229300" cy="28470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52" name="Google Shape;152;p30"/>
          <p:cNvSpPr txBox="1">
            <a:spLocks noGrp="1"/>
          </p:cNvSpPr>
          <p:nvPr>
            <p:ph type="body" idx="2"/>
          </p:nvPr>
        </p:nvSpPr>
        <p:spPr>
          <a:xfrm>
            <a:off x="3425300" y="1435525"/>
            <a:ext cx="2229300" cy="28470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53" name="Google Shape;153;p30"/>
          <p:cNvSpPr txBox="1">
            <a:spLocks noGrp="1"/>
          </p:cNvSpPr>
          <p:nvPr>
            <p:ph type="body" idx="3"/>
          </p:nvPr>
        </p:nvSpPr>
        <p:spPr>
          <a:xfrm>
            <a:off x="5768751" y="1435525"/>
            <a:ext cx="2229300" cy="28470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54" name="Google Shape;154;p30"/>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5"/>
        <p:cNvGrpSpPr/>
        <p:nvPr/>
      </p:nvGrpSpPr>
      <p:grpSpPr>
        <a:xfrm>
          <a:off x="0" y="0"/>
          <a:ext cx="0" cy="0"/>
          <a:chOff x="0" y="0"/>
          <a:chExt cx="0" cy="0"/>
        </a:xfrm>
      </p:grpSpPr>
      <p:sp>
        <p:nvSpPr>
          <p:cNvPr id="156" name="Google Shape;156;p31"/>
          <p:cNvSpPr txBox="1">
            <a:spLocks noGrp="1"/>
          </p:cNvSpPr>
          <p:nvPr>
            <p:ph type="title"/>
          </p:nvPr>
        </p:nvSpPr>
        <p:spPr>
          <a:xfrm>
            <a:off x="1049500" y="796175"/>
            <a:ext cx="7020900" cy="750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7" name="Google Shape;157;p31"/>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pic>
        <p:nvPicPr>
          <p:cNvPr id="21" name="Google Shape;21;p4"/>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22" name="Google Shape;22;p4"/>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2700"/>
              <a:buFont typeface="Montserrat"/>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628650" y="1369219"/>
            <a:ext cx="7886700" cy="31005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4" name="Google Shape;24;p4"/>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8"/>
        <p:cNvGrpSpPr/>
        <p:nvPr/>
      </p:nvGrpSpPr>
      <p:grpSpPr>
        <a:xfrm>
          <a:off x="0" y="0"/>
          <a:ext cx="0" cy="0"/>
          <a:chOff x="0" y="0"/>
          <a:chExt cx="0" cy="0"/>
        </a:xfrm>
      </p:grpSpPr>
      <p:sp>
        <p:nvSpPr>
          <p:cNvPr id="159" name="Google Shape;159;p32"/>
          <p:cNvSpPr txBox="1">
            <a:spLocks noGrp="1"/>
          </p:cNvSpPr>
          <p:nvPr>
            <p:ph type="body" idx="1"/>
          </p:nvPr>
        </p:nvSpPr>
        <p:spPr>
          <a:xfrm>
            <a:off x="1604425" y="3720500"/>
            <a:ext cx="5935200" cy="519600"/>
          </a:xfrm>
          <a:prstGeom prst="rect">
            <a:avLst/>
          </a:prstGeom>
        </p:spPr>
        <p:txBody>
          <a:bodyPr spcFirstLastPara="1" wrap="square" lIns="91425" tIns="91425" rIns="91425" bIns="91425" anchor="b" anchorCtr="0">
            <a:noAutofit/>
          </a:bodyPr>
          <a:lstStyle>
            <a:lvl1pPr marL="457200" lvl="0" indent="-228600" algn="ctr" rtl="0">
              <a:spcBef>
                <a:spcPts val="400"/>
              </a:spcBef>
              <a:spcAft>
                <a:spcPts val="0"/>
              </a:spcAft>
              <a:buSzPts val="1800"/>
              <a:buNone/>
              <a:defRPr sz="1800">
                <a:solidFill>
                  <a:srgbClr val="2A95B7"/>
                </a:solidFill>
              </a:defRPr>
            </a:lvl1pPr>
          </a:lstStyle>
          <a:p>
            <a:endParaRPr/>
          </a:p>
        </p:txBody>
      </p:sp>
      <p:sp>
        <p:nvSpPr>
          <p:cNvPr id="160" name="Google Shape;160;p32"/>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3"/>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Image">
  <p:cSld name="BLANK_1">
    <p:bg>
      <p:bgPr>
        <a:solidFill>
          <a:srgbClr val="2A95B7"/>
        </a:solidFill>
        <a:effectLst/>
      </p:bgPr>
    </p:bg>
    <p:spTree>
      <p:nvGrpSpPr>
        <p:cNvPr id="1" name="Shape 163"/>
        <p:cNvGrpSpPr/>
        <p:nvPr/>
      </p:nvGrpSpPr>
      <p:grpSpPr>
        <a:xfrm>
          <a:off x="0" y="0"/>
          <a:ext cx="0" cy="0"/>
          <a:chOff x="0" y="0"/>
          <a:chExt cx="0" cy="0"/>
        </a:xfrm>
      </p:grpSpPr>
      <p:pic>
        <p:nvPicPr>
          <p:cNvPr id="164" name="Google Shape;164;p34" descr="scene_trans.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165" name="Google Shape;165;p34"/>
          <p:cNvSpPr txBox="1">
            <a:spLocks noGrp="1"/>
          </p:cNvSpPr>
          <p:nvPr>
            <p:ph type="sldNum" idx="12"/>
          </p:nvPr>
        </p:nvSpPr>
        <p:spPr>
          <a:xfrm>
            <a:off x="8595300" y="4839750"/>
            <a:ext cx="548700" cy="30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_2">
  <p:cSld name="TITLE_2">
    <p:bg>
      <p:bgPr>
        <a:solidFill>
          <a:schemeClr val="dk1"/>
        </a:solidFill>
        <a:effectLst/>
      </p:bgPr>
    </p:bg>
    <p:spTree>
      <p:nvGrpSpPr>
        <p:cNvPr id="1" name="Shape 166"/>
        <p:cNvGrpSpPr/>
        <p:nvPr/>
      </p:nvGrpSpPr>
      <p:grpSpPr>
        <a:xfrm>
          <a:off x="0" y="0"/>
          <a:ext cx="0" cy="0"/>
          <a:chOff x="0" y="0"/>
          <a:chExt cx="0" cy="0"/>
        </a:xfrm>
      </p:grpSpPr>
      <p:sp>
        <p:nvSpPr>
          <p:cNvPr id="167" name="Google Shape;167;p35"/>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5"/>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5"/>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rtl="0">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70" name="Google Shape;170;p35"/>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Autofit/>
          </a:bodyPr>
          <a:lstStyle>
            <a:lvl1pPr lvl="0" rtl="0">
              <a:lnSpc>
                <a:spcPct val="100000"/>
              </a:lnSpc>
              <a:spcBef>
                <a:spcPts val="60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71" name="Google Shape;171;p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p:cSld name="TITLE_3">
    <p:spTree>
      <p:nvGrpSpPr>
        <p:cNvPr id="1" name="Shape 172"/>
        <p:cNvGrpSpPr/>
        <p:nvPr/>
      </p:nvGrpSpPr>
      <p:grpSpPr>
        <a:xfrm>
          <a:off x="0" y="0"/>
          <a:ext cx="0" cy="0"/>
          <a:chOff x="0" y="0"/>
          <a:chExt cx="0" cy="0"/>
        </a:xfrm>
      </p:grpSpPr>
      <p:grpSp>
        <p:nvGrpSpPr>
          <p:cNvPr id="173" name="Google Shape;173;p36"/>
          <p:cNvGrpSpPr/>
          <p:nvPr/>
        </p:nvGrpSpPr>
        <p:grpSpPr>
          <a:xfrm>
            <a:off x="-12700" y="0"/>
            <a:ext cx="9173370" cy="5142161"/>
            <a:chOff x="-16934" y="0"/>
            <a:chExt cx="12231160" cy="6856215"/>
          </a:xfrm>
        </p:grpSpPr>
        <p:pic>
          <p:nvPicPr>
            <p:cNvPr id="174" name="Google Shape;174;p36" descr="HD-PanelTitleR1.png"/>
            <p:cNvPicPr preferRelativeResize="0"/>
            <p:nvPr/>
          </p:nvPicPr>
          <p:blipFill rotWithShape="1">
            <a:blip r:embed="rId2">
              <a:alphaModFix/>
            </a:blip>
            <a:srcRect/>
            <a:stretch/>
          </p:blipFill>
          <p:spPr>
            <a:xfrm>
              <a:off x="0" y="0"/>
              <a:ext cx="12188827" cy="6856215"/>
            </a:xfrm>
            <a:prstGeom prst="rect">
              <a:avLst/>
            </a:prstGeom>
            <a:noFill/>
            <a:ln>
              <a:noFill/>
            </a:ln>
          </p:spPr>
        </p:pic>
        <p:sp>
          <p:nvSpPr>
            <p:cNvPr id="175" name="Google Shape;175;p36"/>
            <p:cNvSpPr/>
            <p:nvPr/>
          </p:nvSpPr>
          <p:spPr>
            <a:xfrm>
              <a:off x="2328332" y="1540931"/>
              <a:ext cx="7543800" cy="3835500"/>
            </a:xfrm>
            <a:prstGeom prst="rect">
              <a:avLst/>
            </a:prstGeom>
            <a:noFill/>
            <a:ln w="15875" cap="flat" cmpd="sng">
              <a:solidFill>
                <a:schemeClr val="accen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76" name="Google Shape;176;p36" descr="HDRibbonTitle-UniformTrim.png"/>
            <p:cNvPicPr preferRelativeResize="0"/>
            <p:nvPr/>
          </p:nvPicPr>
          <p:blipFill rotWithShape="1">
            <a:blip r:embed="rId3">
              <a:alphaModFix/>
            </a:blip>
            <a:srcRect/>
            <a:stretch/>
          </p:blipFill>
          <p:spPr>
            <a:xfrm>
              <a:off x="-16934" y="3147609"/>
              <a:ext cx="2478024" cy="612648"/>
            </a:xfrm>
            <a:prstGeom prst="rect">
              <a:avLst/>
            </a:prstGeom>
            <a:noFill/>
            <a:ln>
              <a:noFill/>
            </a:ln>
          </p:spPr>
        </p:pic>
        <p:pic>
          <p:nvPicPr>
            <p:cNvPr id="177" name="Google Shape;177;p36" descr="HDRibbonTitle-UniformTrim.png"/>
            <p:cNvPicPr preferRelativeResize="0"/>
            <p:nvPr/>
          </p:nvPicPr>
          <p:blipFill rotWithShape="1">
            <a:blip r:embed="rId3">
              <a:alphaModFix/>
            </a:blip>
            <a:srcRect/>
            <a:stretch/>
          </p:blipFill>
          <p:spPr>
            <a:xfrm>
              <a:off x="9736202" y="3147609"/>
              <a:ext cx="2478024" cy="612648"/>
            </a:xfrm>
            <a:prstGeom prst="rect">
              <a:avLst/>
            </a:prstGeom>
            <a:noFill/>
            <a:ln>
              <a:noFill/>
            </a:ln>
          </p:spPr>
        </p:pic>
      </p:grpSp>
      <p:sp>
        <p:nvSpPr>
          <p:cNvPr id="178" name="Google Shape;178;p36"/>
          <p:cNvSpPr txBox="1">
            <a:spLocks noGrp="1"/>
          </p:cNvSpPr>
          <p:nvPr>
            <p:ph type="ctrTitle"/>
          </p:nvPr>
        </p:nvSpPr>
        <p:spPr>
          <a:xfrm>
            <a:off x="2019299" y="1403348"/>
            <a:ext cx="5111700" cy="1136700"/>
          </a:xfrm>
          <a:prstGeom prst="rect">
            <a:avLst/>
          </a:prstGeom>
          <a:noFill/>
          <a:ln>
            <a:noFill/>
          </a:ln>
        </p:spPr>
        <p:txBody>
          <a:bodyPr spcFirstLastPara="1" wrap="square" lIns="68575" tIns="34275" rIns="68575" bIns="34275" anchor="b" anchorCtr="0">
            <a:noAutofit/>
          </a:bodyPr>
          <a:lstStyle>
            <a:lvl1pPr marR="0" lvl="0" algn="ctr" rtl="0">
              <a:spcBef>
                <a:spcPts val="0"/>
              </a:spcBef>
              <a:spcAft>
                <a:spcPts val="0"/>
              </a:spcAft>
              <a:buClr>
                <a:srgbClr val="262626"/>
              </a:buClr>
              <a:buSzPts val="4100"/>
              <a:buFont typeface="Garamond"/>
              <a:buNone/>
              <a:defRPr sz="4100" b="0" i="0" u="none" strike="noStrike" cap="none">
                <a:solidFill>
                  <a:srgbClr val="262626"/>
                </a:solidFill>
                <a:latin typeface="Garamond"/>
                <a:ea typeface="Garamond"/>
                <a:cs typeface="Garamond"/>
                <a:sym typeface="Garamond"/>
              </a:defRPr>
            </a:lvl1pPr>
            <a:lvl2pPr marR="0" lvl="1" algn="l" rtl="0">
              <a:spcBef>
                <a:spcPts val="0"/>
              </a:spcBef>
              <a:spcAft>
                <a:spcPts val="0"/>
              </a:spcAft>
              <a:buSzPts val="3000"/>
              <a:buNone/>
              <a:defRPr sz="1400" b="0" i="0" u="none" strike="noStrike" cap="none">
                <a:solidFill>
                  <a:schemeClr val="dk2"/>
                </a:solidFill>
              </a:defRPr>
            </a:lvl2pPr>
            <a:lvl3pPr marR="0" lvl="2" algn="l" rtl="0">
              <a:spcBef>
                <a:spcPts val="0"/>
              </a:spcBef>
              <a:spcAft>
                <a:spcPts val="0"/>
              </a:spcAft>
              <a:buSzPts val="3000"/>
              <a:buNone/>
              <a:defRPr sz="1400" b="0" i="0" u="none" strike="noStrike" cap="none">
                <a:solidFill>
                  <a:schemeClr val="dk2"/>
                </a:solidFill>
              </a:defRPr>
            </a:lvl3pPr>
            <a:lvl4pPr marR="0" lvl="3" algn="l" rtl="0">
              <a:spcBef>
                <a:spcPts val="0"/>
              </a:spcBef>
              <a:spcAft>
                <a:spcPts val="0"/>
              </a:spcAft>
              <a:buSzPts val="3000"/>
              <a:buNone/>
              <a:defRPr sz="1400" b="0" i="0" u="none" strike="noStrike" cap="none">
                <a:solidFill>
                  <a:schemeClr val="dk2"/>
                </a:solidFill>
              </a:defRPr>
            </a:lvl4pPr>
            <a:lvl5pPr marR="0" lvl="4" algn="l" rtl="0">
              <a:spcBef>
                <a:spcPts val="0"/>
              </a:spcBef>
              <a:spcAft>
                <a:spcPts val="0"/>
              </a:spcAft>
              <a:buSzPts val="3000"/>
              <a:buNone/>
              <a:defRPr sz="1400" b="0" i="0" u="none" strike="noStrike" cap="none">
                <a:solidFill>
                  <a:schemeClr val="dk2"/>
                </a:solidFill>
              </a:defRPr>
            </a:lvl5pPr>
            <a:lvl6pPr marR="0" lvl="5" algn="l" rtl="0">
              <a:spcBef>
                <a:spcPts val="0"/>
              </a:spcBef>
              <a:spcAft>
                <a:spcPts val="0"/>
              </a:spcAft>
              <a:buSzPts val="3000"/>
              <a:buNone/>
              <a:defRPr sz="1400" b="0" i="0" u="none" strike="noStrike" cap="none">
                <a:solidFill>
                  <a:schemeClr val="dk2"/>
                </a:solidFill>
              </a:defRPr>
            </a:lvl6pPr>
            <a:lvl7pPr marR="0" lvl="6" algn="l" rtl="0">
              <a:spcBef>
                <a:spcPts val="0"/>
              </a:spcBef>
              <a:spcAft>
                <a:spcPts val="0"/>
              </a:spcAft>
              <a:buSzPts val="3000"/>
              <a:buNone/>
              <a:defRPr sz="1400" b="0" i="0" u="none" strike="noStrike" cap="none">
                <a:solidFill>
                  <a:schemeClr val="dk2"/>
                </a:solidFill>
              </a:defRPr>
            </a:lvl7pPr>
            <a:lvl8pPr marR="0" lvl="7" algn="l" rtl="0">
              <a:spcBef>
                <a:spcPts val="0"/>
              </a:spcBef>
              <a:spcAft>
                <a:spcPts val="0"/>
              </a:spcAft>
              <a:buSzPts val="3000"/>
              <a:buNone/>
              <a:defRPr sz="1400" b="0" i="0" u="none" strike="noStrike" cap="none">
                <a:solidFill>
                  <a:schemeClr val="dk2"/>
                </a:solidFill>
              </a:defRPr>
            </a:lvl8pPr>
            <a:lvl9pPr marR="0" lvl="8" algn="l" rtl="0">
              <a:spcBef>
                <a:spcPts val="0"/>
              </a:spcBef>
              <a:spcAft>
                <a:spcPts val="0"/>
              </a:spcAft>
              <a:buSzPts val="3000"/>
              <a:buNone/>
              <a:defRPr sz="1400" b="0" i="0" u="none" strike="noStrike" cap="none">
                <a:solidFill>
                  <a:schemeClr val="dk2"/>
                </a:solidFill>
              </a:defRPr>
            </a:lvl9pPr>
          </a:lstStyle>
          <a:p>
            <a:endParaRPr/>
          </a:p>
        </p:txBody>
      </p:sp>
      <p:sp>
        <p:nvSpPr>
          <p:cNvPr id="179" name="Google Shape;179;p36"/>
          <p:cNvSpPr txBox="1">
            <a:spLocks noGrp="1"/>
          </p:cNvSpPr>
          <p:nvPr>
            <p:ph type="subTitle" idx="1"/>
          </p:nvPr>
        </p:nvSpPr>
        <p:spPr>
          <a:xfrm>
            <a:off x="2019299" y="2743198"/>
            <a:ext cx="5111700" cy="990600"/>
          </a:xfrm>
          <a:prstGeom prst="rect">
            <a:avLst/>
          </a:prstGeom>
          <a:noFill/>
          <a:ln>
            <a:noFill/>
          </a:ln>
        </p:spPr>
        <p:txBody>
          <a:bodyPr spcFirstLastPara="1" wrap="square" lIns="68575" tIns="34275" rIns="68575" bIns="34275" anchor="t" anchorCtr="0">
            <a:noAutofit/>
          </a:bodyPr>
          <a:lstStyle>
            <a:lvl1pPr marR="0" lvl="0" algn="ctr" rtl="0">
              <a:spcBef>
                <a:spcPts val="300"/>
              </a:spcBef>
              <a:spcAft>
                <a:spcPts val="0"/>
              </a:spcAft>
              <a:buClr>
                <a:schemeClr val="accent1"/>
              </a:buClr>
              <a:buSzPts val="1800"/>
              <a:buFont typeface="Arial"/>
              <a:buNone/>
              <a:defRPr sz="1600" b="0" i="0" u="none" strike="noStrike" cap="none">
                <a:solidFill>
                  <a:schemeClr val="dk1"/>
                </a:solidFill>
                <a:latin typeface="Garamond"/>
                <a:ea typeface="Garamond"/>
                <a:cs typeface="Garamond"/>
                <a:sym typeface="Garamond"/>
              </a:defRPr>
            </a:lvl1pPr>
            <a:lvl2pPr marR="0" lvl="1" algn="ctr" rtl="0">
              <a:spcBef>
                <a:spcPts val="500"/>
              </a:spcBef>
              <a:spcAft>
                <a:spcPts val="0"/>
              </a:spcAft>
              <a:buClr>
                <a:schemeClr val="accent1"/>
              </a:buClr>
              <a:buSzPts val="1700"/>
              <a:buFont typeface="Arial"/>
              <a:buNone/>
              <a:defRPr sz="1500" b="0" i="0" u="none" strike="noStrike" cap="none">
                <a:solidFill>
                  <a:srgbClr val="888888"/>
                </a:solidFill>
                <a:latin typeface="Garamond"/>
                <a:ea typeface="Garamond"/>
                <a:cs typeface="Garamond"/>
                <a:sym typeface="Garamond"/>
              </a:defRPr>
            </a:lvl2pPr>
            <a:lvl3pPr marR="0" lvl="2" algn="ctr" rtl="0">
              <a:spcBef>
                <a:spcPts val="500"/>
              </a:spcBef>
              <a:spcAft>
                <a:spcPts val="0"/>
              </a:spcAft>
              <a:buClr>
                <a:schemeClr val="accent1"/>
              </a:buClr>
              <a:buSzPts val="1600"/>
              <a:buFont typeface="Arial"/>
              <a:buNone/>
              <a:defRPr sz="1400" b="0" i="0" u="none" strike="noStrike" cap="none">
                <a:solidFill>
                  <a:srgbClr val="888888"/>
                </a:solidFill>
                <a:latin typeface="Garamond"/>
                <a:ea typeface="Garamond"/>
                <a:cs typeface="Garamond"/>
                <a:sym typeface="Garamond"/>
              </a:defRPr>
            </a:lvl3pPr>
            <a:lvl4pPr marR="0" lvl="3" algn="ctr" rtl="0">
              <a:spcBef>
                <a:spcPts val="500"/>
              </a:spcBef>
              <a:spcAft>
                <a:spcPts val="0"/>
              </a:spcAft>
              <a:buClr>
                <a:schemeClr val="accent1"/>
              </a:buClr>
              <a:buSzPts val="1400"/>
              <a:buFont typeface="Arial"/>
              <a:buNone/>
              <a:defRPr sz="1200" b="0" i="0" u="none" strike="noStrike" cap="none">
                <a:solidFill>
                  <a:srgbClr val="888888"/>
                </a:solidFill>
                <a:latin typeface="Garamond"/>
                <a:ea typeface="Garamond"/>
                <a:cs typeface="Garamond"/>
                <a:sym typeface="Garamond"/>
              </a:defRPr>
            </a:lvl4pPr>
            <a:lvl5pPr marR="0" lvl="4" algn="ctr" rtl="0">
              <a:spcBef>
                <a:spcPts val="500"/>
              </a:spcBef>
              <a:spcAft>
                <a:spcPts val="0"/>
              </a:spcAft>
              <a:buClr>
                <a:schemeClr val="accent1"/>
              </a:buClr>
              <a:buSzPts val="1200"/>
              <a:buFont typeface="Arial"/>
              <a:buNone/>
              <a:defRPr sz="1100" b="0" i="0" u="none" strike="noStrike" cap="none">
                <a:solidFill>
                  <a:srgbClr val="888888"/>
                </a:solidFill>
                <a:latin typeface="Garamond"/>
                <a:ea typeface="Garamond"/>
                <a:cs typeface="Garamond"/>
                <a:sym typeface="Garamond"/>
              </a:defRPr>
            </a:lvl5pPr>
            <a:lvl6pPr marR="0" lvl="5" algn="ctr" rtl="0">
              <a:spcBef>
                <a:spcPts val="500"/>
              </a:spcBef>
              <a:spcAft>
                <a:spcPts val="0"/>
              </a:spcAft>
              <a:buClr>
                <a:schemeClr val="accent1"/>
              </a:buClr>
              <a:buSzPts val="1200"/>
              <a:buFont typeface="Arial"/>
              <a:buNone/>
              <a:defRPr sz="1100" b="0" i="0" u="none" strike="noStrike" cap="none">
                <a:solidFill>
                  <a:srgbClr val="888888"/>
                </a:solidFill>
                <a:latin typeface="Garamond"/>
                <a:ea typeface="Garamond"/>
                <a:cs typeface="Garamond"/>
                <a:sym typeface="Garamond"/>
              </a:defRPr>
            </a:lvl6pPr>
            <a:lvl7pPr marR="0" lvl="6" algn="ctr" rtl="0">
              <a:spcBef>
                <a:spcPts val="500"/>
              </a:spcBef>
              <a:spcAft>
                <a:spcPts val="0"/>
              </a:spcAft>
              <a:buClr>
                <a:schemeClr val="accent1"/>
              </a:buClr>
              <a:buSzPts val="1200"/>
              <a:buFont typeface="Arial"/>
              <a:buNone/>
              <a:defRPr sz="1100" b="0" i="0" u="none" strike="noStrike" cap="none">
                <a:solidFill>
                  <a:srgbClr val="888888"/>
                </a:solidFill>
                <a:latin typeface="Garamond"/>
                <a:ea typeface="Garamond"/>
                <a:cs typeface="Garamond"/>
                <a:sym typeface="Garamond"/>
              </a:defRPr>
            </a:lvl7pPr>
            <a:lvl8pPr marR="0" lvl="7" algn="ctr" rtl="0">
              <a:spcBef>
                <a:spcPts val="500"/>
              </a:spcBef>
              <a:spcAft>
                <a:spcPts val="0"/>
              </a:spcAft>
              <a:buClr>
                <a:schemeClr val="accent1"/>
              </a:buClr>
              <a:buSzPts val="1200"/>
              <a:buFont typeface="Arial"/>
              <a:buNone/>
              <a:defRPr sz="1100" b="0" i="0" u="none" strike="noStrike" cap="none">
                <a:solidFill>
                  <a:srgbClr val="888888"/>
                </a:solidFill>
                <a:latin typeface="Garamond"/>
                <a:ea typeface="Garamond"/>
                <a:cs typeface="Garamond"/>
                <a:sym typeface="Garamond"/>
              </a:defRPr>
            </a:lvl8pPr>
            <a:lvl9pPr marR="0" lvl="8" algn="ctr" rtl="0">
              <a:spcBef>
                <a:spcPts val="500"/>
              </a:spcBef>
              <a:spcAft>
                <a:spcPts val="500"/>
              </a:spcAft>
              <a:buClr>
                <a:schemeClr val="accent1"/>
              </a:buClr>
              <a:buSzPts val="1200"/>
              <a:buFont typeface="Arial"/>
              <a:buNone/>
              <a:defRPr sz="1100" b="0" i="0" u="none" strike="noStrike" cap="none">
                <a:solidFill>
                  <a:srgbClr val="888888"/>
                </a:solidFill>
                <a:latin typeface="Garamond"/>
                <a:ea typeface="Garamond"/>
                <a:cs typeface="Garamond"/>
                <a:sym typeface="Garamond"/>
              </a:defRPr>
            </a:lvl9pPr>
          </a:lstStyle>
          <a:p>
            <a:endParaRPr/>
          </a:p>
        </p:txBody>
      </p:sp>
      <p:sp>
        <p:nvSpPr>
          <p:cNvPr id="180" name="Google Shape;180;p36"/>
          <p:cNvSpPr txBox="1">
            <a:spLocks noGrp="1"/>
          </p:cNvSpPr>
          <p:nvPr>
            <p:ph type="dt" idx="10"/>
          </p:nvPr>
        </p:nvSpPr>
        <p:spPr>
          <a:xfrm>
            <a:off x="5987424" y="3778247"/>
            <a:ext cx="673200" cy="2094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9pPr>
          </a:lstStyle>
          <a:p>
            <a:endParaRPr/>
          </a:p>
        </p:txBody>
      </p:sp>
      <p:sp>
        <p:nvSpPr>
          <p:cNvPr id="181" name="Google Shape;181;p36"/>
          <p:cNvSpPr txBox="1">
            <a:spLocks noGrp="1"/>
          </p:cNvSpPr>
          <p:nvPr>
            <p:ph type="ftr" idx="11"/>
          </p:nvPr>
        </p:nvSpPr>
        <p:spPr>
          <a:xfrm>
            <a:off x="2019298" y="3778247"/>
            <a:ext cx="3910800" cy="2094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9pPr>
          </a:lstStyle>
          <a:p>
            <a:endParaRPr/>
          </a:p>
        </p:txBody>
      </p:sp>
      <p:sp>
        <p:nvSpPr>
          <p:cNvPr id="182" name="Google Shape;182;p36"/>
          <p:cNvSpPr txBox="1">
            <a:spLocks noGrp="1"/>
          </p:cNvSpPr>
          <p:nvPr>
            <p:ph type="sldNum" idx="12"/>
          </p:nvPr>
        </p:nvSpPr>
        <p:spPr>
          <a:xfrm>
            <a:off x="6717675" y="3778247"/>
            <a:ext cx="413400" cy="2094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dk1"/>
                </a:solidFill>
                <a:latin typeface="Garamond"/>
                <a:ea typeface="Garamond"/>
                <a:cs typeface="Garamond"/>
                <a:sym typeface="Garamond"/>
              </a:defRPr>
            </a:lvl1pPr>
            <a:lvl2pPr marL="0" marR="0" lvl="1" indent="0" algn="r" rtl="0">
              <a:spcBef>
                <a:spcPts val="0"/>
              </a:spcBef>
              <a:buNone/>
              <a:defRPr sz="800" b="0" i="0" u="none" strike="noStrike" cap="none">
                <a:solidFill>
                  <a:schemeClr val="dk1"/>
                </a:solidFill>
                <a:latin typeface="Garamond"/>
                <a:ea typeface="Garamond"/>
                <a:cs typeface="Garamond"/>
                <a:sym typeface="Garamond"/>
              </a:defRPr>
            </a:lvl2pPr>
            <a:lvl3pPr marL="0" marR="0" lvl="2" indent="0" algn="r" rtl="0">
              <a:spcBef>
                <a:spcPts val="0"/>
              </a:spcBef>
              <a:buNone/>
              <a:defRPr sz="800" b="0" i="0" u="none" strike="noStrike" cap="none">
                <a:solidFill>
                  <a:schemeClr val="dk1"/>
                </a:solidFill>
                <a:latin typeface="Garamond"/>
                <a:ea typeface="Garamond"/>
                <a:cs typeface="Garamond"/>
                <a:sym typeface="Garamond"/>
              </a:defRPr>
            </a:lvl3pPr>
            <a:lvl4pPr marL="0" marR="0" lvl="3" indent="0" algn="r" rtl="0">
              <a:spcBef>
                <a:spcPts val="0"/>
              </a:spcBef>
              <a:buNone/>
              <a:defRPr sz="800" b="0" i="0" u="none" strike="noStrike" cap="none">
                <a:solidFill>
                  <a:schemeClr val="dk1"/>
                </a:solidFill>
                <a:latin typeface="Garamond"/>
                <a:ea typeface="Garamond"/>
                <a:cs typeface="Garamond"/>
                <a:sym typeface="Garamond"/>
              </a:defRPr>
            </a:lvl4pPr>
            <a:lvl5pPr marL="0" marR="0" lvl="4" indent="0" algn="r" rtl="0">
              <a:spcBef>
                <a:spcPts val="0"/>
              </a:spcBef>
              <a:buNone/>
              <a:defRPr sz="800" b="0" i="0" u="none" strike="noStrike" cap="none">
                <a:solidFill>
                  <a:schemeClr val="dk1"/>
                </a:solidFill>
                <a:latin typeface="Garamond"/>
                <a:ea typeface="Garamond"/>
                <a:cs typeface="Garamond"/>
                <a:sym typeface="Garamond"/>
              </a:defRPr>
            </a:lvl5pPr>
            <a:lvl6pPr marL="0" marR="0" lvl="5" indent="0" algn="r" rtl="0">
              <a:spcBef>
                <a:spcPts val="0"/>
              </a:spcBef>
              <a:buNone/>
              <a:defRPr sz="800" b="0" i="0" u="none" strike="noStrike" cap="none">
                <a:solidFill>
                  <a:schemeClr val="dk1"/>
                </a:solidFill>
                <a:latin typeface="Garamond"/>
                <a:ea typeface="Garamond"/>
                <a:cs typeface="Garamond"/>
                <a:sym typeface="Garamond"/>
              </a:defRPr>
            </a:lvl6pPr>
            <a:lvl7pPr marL="0" marR="0" lvl="6" indent="0" algn="r" rtl="0">
              <a:spcBef>
                <a:spcPts val="0"/>
              </a:spcBef>
              <a:buNone/>
              <a:defRPr sz="800" b="0" i="0" u="none" strike="noStrike" cap="none">
                <a:solidFill>
                  <a:schemeClr val="dk1"/>
                </a:solidFill>
                <a:latin typeface="Garamond"/>
                <a:ea typeface="Garamond"/>
                <a:cs typeface="Garamond"/>
                <a:sym typeface="Garamond"/>
              </a:defRPr>
            </a:lvl7pPr>
            <a:lvl8pPr marL="0" marR="0" lvl="7" indent="0" algn="r" rtl="0">
              <a:spcBef>
                <a:spcPts val="0"/>
              </a:spcBef>
              <a:buNone/>
              <a:defRPr sz="800" b="0" i="0" u="none" strike="noStrike" cap="none">
                <a:solidFill>
                  <a:schemeClr val="dk1"/>
                </a:solidFill>
                <a:latin typeface="Garamond"/>
                <a:ea typeface="Garamond"/>
                <a:cs typeface="Garamond"/>
                <a:sym typeface="Garamond"/>
              </a:defRPr>
            </a:lvl8pPr>
            <a:lvl9pPr marL="0" marR="0" lvl="8" indent="0" algn="r" rtl="0">
              <a:spcBef>
                <a:spcPts val="0"/>
              </a:spcBef>
              <a:buNone/>
              <a:defRPr sz="8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
              <a:t>‹#›</a:t>
            </a:fld>
            <a:endParaRPr/>
          </a:p>
        </p:txBody>
      </p:sp>
      <p:cxnSp>
        <p:nvCxnSpPr>
          <p:cNvPr id="183" name="Google Shape;183;p36"/>
          <p:cNvCxnSpPr/>
          <p:nvPr/>
        </p:nvCxnSpPr>
        <p:spPr>
          <a:xfrm>
            <a:off x="2019299" y="2641598"/>
            <a:ext cx="511170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4"/>
        <p:cNvGrpSpPr/>
        <p:nvPr/>
      </p:nvGrpSpPr>
      <p:grpSpPr>
        <a:xfrm>
          <a:off x="0" y="0"/>
          <a:ext cx="0" cy="0"/>
          <a:chOff x="0" y="0"/>
          <a:chExt cx="0" cy="0"/>
        </a:xfrm>
      </p:grpSpPr>
      <p:cxnSp>
        <p:nvCxnSpPr>
          <p:cNvPr id="185" name="Google Shape;185;p37"/>
          <p:cNvCxnSpPr/>
          <p:nvPr/>
        </p:nvCxnSpPr>
        <p:spPr>
          <a:xfrm>
            <a:off x="1047127" y="1816100"/>
            <a:ext cx="7055700" cy="0"/>
          </a:xfrm>
          <a:prstGeom prst="straightConnector1">
            <a:avLst/>
          </a:prstGeom>
          <a:noFill/>
          <a:ln w="15875" cap="flat" cmpd="sng">
            <a:solidFill>
              <a:schemeClr val="accent1"/>
            </a:solidFill>
            <a:prstDash val="solid"/>
            <a:round/>
            <a:headEnd type="none" w="sm" len="sm"/>
            <a:tailEnd type="none" w="sm" len="sm"/>
          </a:ln>
        </p:spPr>
      </p:cxnSp>
      <p:sp>
        <p:nvSpPr>
          <p:cNvPr id="186" name="Google Shape;186;p37"/>
          <p:cNvSpPr txBox="1">
            <a:spLocks noGrp="1"/>
          </p:cNvSpPr>
          <p:nvPr>
            <p:ph type="title"/>
          </p:nvPr>
        </p:nvSpPr>
        <p:spPr>
          <a:xfrm>
            <a:off x="971551" y="736599"/>
            <a:ext cx="7200900" cy="9777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rgbClr val="262626"/>
              </a:buClr>
              <a:buSzPts val="3300"/>
              <a:buFont typeface="Garamond"/>
              <a:buNone/>
              <a:defRPr sz="3300" b="0" i="0" u="none" strike="noStrike" cap="none">
                <a:solidFill>
                  <a:srgbClr val="262626"/>
                </a:solidFill>
                <a:latin typeface="Garamond"/>
                <a:ea typeface="Garamond"/>
                <a:cs typeface="Garamond"/>
                <a:sym typeface="Garamond"/>
              </a:defRPr>
            </a:lvl1pPr>
            <a:lvl2pPr marR="0" lvl="1" algn="l" rtl="0">
              <a:spcBef>
                <a:spcPts val="0"/>
              </a:spcBef>
              <a:spcAft>
                <a:spcPts val="0"/>
              </a:spcAft>
              <a:buSzPts val="3000"/>
              <a:buNone/>
              <a:defRPr sz="1400" b="0" i="0" u="none" strike="noStrike" cap="none">
                <a:solidFill>
                  <a:schemeClr val="dk2"/>
                </a:solidFill>
              </a:defRPr>
            </a:lvl2pPr>
            <a:lvl3pPr marR="0" lvl="2" algn="l" rtl="0">
              <a:spcBef>
                <a:spcPts val="0"/>
              </a:spcBef>
              <a:spcAft>
                <a:spcPts val="0"/>
              </a:spcAft>
              <a:buSzPts val="3000"/>
              <a:buNone/>
              <a:defRPr sz="1400" b="0" i="0" u="none" strike="noStrike" cap="none">
                <a:solidFill>
                  <a:schemeClr val="dk2"/>
                </a:solidFill>
              </a:defRPr>
            </a:lvl3pPr>
            <a:lvl4pPr marR="0" lvl="3" algn="l" rtl="0">
              <a:spcBef>
                <a:spcPts val="0"/>
              </a:spcBef>
              <a:spcAft>
                <a:spcPts val="0"/>
              </a:spcAft>
              <a:buSzPts val="3000"/>
              <a:buNone/>
              <a:defRPr sz="1400" b="0" i="0" u="none" strike="noStrike" cap="none">
                <a:solidFill>
                  <a:schemeClr val="dk2"/>
                </a:solidFill>
              </a:defRPr>
            </a:lvl4pPr>
            <a:lvl5pPr marR="0" lvl="4" algn="l" rtl="0">
              <a:spcBef>
                <a:spcPts val="0"/>
              </a:spcBef>
              <a:spcAft>
                <a:spcPts val="0"/>
              </a:spcAft>
              <a:buSzPts val="3000"/>
              <a:buNone/>
              <a:defRPr sz="1400" b="0" i="0" u="none" strike="noStrike" cap="none">
                <a:solidFill>
                  <a:schemeClr val="dk2"/>
                </a:solidFill>
              </a:defRPr>
            </a:lvl5pPr>
            <a:lvl6pPr marR="0" lvl="5" algn="l" rtl="0">
              <a:spcBef>
                <a:spcPts val="0"/>
              </a:spcBef>
              <a:spcAft>
                <a:spcPts val="0"/>
              </a:spcAft>
              <a:buSzPts val="3000"/>
              <a:buNone/>
              <a:defRPr sz="1400" b="0" i="0" u="none" strike="noStrike" cap="none">
                <a:solidFill>
                  <a:schemeClr val="dk2"/>
                </a:solidFill>
              </a:defRPr>
            </a:lvl6pPr>
            <a:lvl7pPr marR="0" lvl="6" algn="l" rtl="0">
              <a:spcBef>
                <a:spcPts val="0"/>
              </a:spcBef>
              <a:spcAft>
                <a:spcPts val="0"/>
              </a:spcAft>
              <a:buSzPts val="3000"/>
              <a:buNone/>
              <a:defRPr sz="1400" b="0" i="0" u="none" strike="noStrike" cap="none">
                <a:solidFill>
                  <a:schemeClr val="dk2"/>
                </a:solidFill>
              </a:defRPr>
            </a:lvl7pPr>
            <a:lvl8pPr marR="0" lvl="7" algn="l" rtl="0">
              <a:spcBef>
                <a:spcPts val="0"/>
              </a:spcBef>
              <a:spcAft>
                <a:spcPts val="0"/>
              </a:spcAft>
              <a:buSzPts val="3000"/>
              <a:buNone/>
              <a:defRPr sz="1400" b="0" i="0" u="none" strike="noStrike" cap="none">
                <a:solidFill>
                  <a:schemeClr val="dk2"/>
                </a:solidFill>
              </a:defRPr>
            </a:lvl8pPr>
            <a:lvl9pPr marR="0" lvl="8" algn="l" rtl="0">
              <a:spcBef>
                <a:spcPts val="0"/>
              </a:spcBef>
              <a:spcAft>
                <a:spcPts val="0"/>
              </a:spcAft>
              <a:buSzPts val="3000"/>
              <a:buNone/>
              <a:defRPr sz="1400" b="0" i="0" u="none" strike="noStrike" cap="none">
                <a:solidFill>
                  <a:schemeClr val="dk2"/>
                </a:solidFill>
              </a:defRPr>
            </a:lvl9pPr>
          </a:lstStyle>
          <a:p>
            <a:endParaRPr/>
          </a:p>
        </p:txBody>
      </p:sp>
      <p:sp>
        <p:nvSpPr>
          <p:cNvPr id="187" name="Google Shape;187;p37"/>
          <p:cNvSpPr txBox="1">
            <a:spLocks noGrp="1"/>
          </p:cNvSpPr>
          <p:nvPr>
            <p:ph type="body" idx="1"/>
          </p:nvPr>
        </p:nvSpPr>
        <p:spPr>
          <a:xfrm>
            <a:off x="973836" y="1920240"/>
            <a:ext cx="3538800" cy="2482800"/>
          </a:xfrm>
          <a:prstGeom prst="rect">
            <a:avLst/>
          </a:prstGeom>
          <a:noFill/>
          <a:ln>
            <a:noFill/>
          </a:ln>
        </p:spPr>
        <p:txBody>
          <a:bodyPr spcFirstLastPara="1" wrap="square" lIns="68575" tIns="34275" rIns="68575" bIns="34275" anchor="t" anchorCtr="0">
            <a:noAutofit/>
          </a:bodyPr>
          <a:lstStyle>
            <a:lvl1pPr marL="457200" marR="0" lvl="0" indent="-361950" algn="l" rtl="0">
              <a:spcBef>
                <a:spcPts val="400"/>
              </a:spcBef>
              <a:spcAft>
                <a:spcPts val="0"/>
              </a:spcAft>
              <a:buClr>
                <a:schemeClr val="accent1"/>
              </a:buClr>
              <a:buSzPts val="2100"/>
              <a:buFont typeface="Arial"/>
              <a:buChar char="•"/>
              <a:defRPr sz="1800" b="0" i="0" u="none" strike="noStrike" cap="none">
                <a:solidFill>
                  <a:srgbClr val="262626"/>
                </a:solidFill>
                <a:latin typeface="Garamond"/>
                <a:ea typeface="Garamond"/>
                <a:cs typeface="Garamond"/>
                <a:sym typeface="Garamond"/>
              </a:defRPr>
            </a:lvl1pPr>
            <a:lvl2pPr marL="914400" marR="0" lvl="1" indent="-336550" algn="l" rtl="0">
              <a:spcBef>
                <a:spcPts val="500"/>
              </a:spcBef>
              <a:spcAft>
                <a:spcPts val="0"/>
              </a:spcAft>
              <a:buClr>
                <a:schemeClr val="accent1"/>
              </a:buClr>
              <a:buSzPts val="1700"/>
              <a:buFont typeface="Arial"/>
              <a:buChar char="•"/>
              <a:defRPr sz="1500" b="0" i="0" u="none" strike="noStrike" cap="none">
                <a:solidFill>
                  <a:srgbClr val="262626"/>
                </a:solidFill>
                <a:latin typeface="Garamond"/>
                <a:ea typeface="Garamond"/>
                <a:cs typeface="Garamond"/>
                <a:sym typeface="Garamond"/>
              </a:defRPr>
            </a:lvl2pPr>
            <a:lvl3pPr marL="1371600" marR="0" lvl="2" indent="-330200" algn="l" rtl="0">
              <a:spcBef>
                <a:spcPts val="500"/>
              </a:spcBef>
              <a:spcAft>
                <a:spcPts val="0"/>
              </a:spcAft>
              <a:buClr>
                <a:schemeClr val="accent1"/>
              </a:buClr>
              <a:buSzPts val="1600"/>
              <a:buFont typeface="Arial"/>
              <a:buChar char="•"/>
              <a:defRPr sz="1400" b="0" i="0" u="none" strike="noStrike" cap="none">
                <a:solidFill>
                  <a:srgbClr val="262626"/>
                </a:solidFill>
                <a:latin typeface="Garamond"/>
                <a:ea typeface="Garamond"/>
                <a:cs typeface="Garamond"/>
                <a:sym typeface="Garamond"/>
              </a:defRPr>
            </a:lvl3pPr>
            <a:lvl4pPr marL="1828800" marR="0" lvl="3" indent="-317500" algn="l" rtl="0">
              <a:spcBef>
                <a:spcPts val="500"/>
              </a:spcBef>
              <a:spcAft>
                <a:spcPts val="0"/>
              </a:spcAft>
              <a:buClr>
                <a:schemeClr val="accent1"/>
              </a:buClr>
              <a:buSzPts val="1400"/>
              <a:buFont typeface="Arial"/>
              <a:buChar char="•"/>
              <a:defRPr sz="1200" b="0" i="0" u="none" strike="noStrike" cap="none">
                <a:solidFill>
                  <a:srgbClr val="262626"/>
                </a:solidFill>
                <a:latin typeface="Garamond"/>
                <a:ea typeface="Garamond"/>
                <a:cs typeface="Garamond"/>
                <a:sym typeface="Garamond"/>
              </a:defRPr>
            </a:lvl4pPr>
            <a:lvl5pPr marL="2286000" marR="0" lvl="4" indent="-304800" algn="l" rtl="0">
              <a:spcBef>
                <a:spcPts val="500"/>
              </a:spcBef>
              <a:spcAft>
                <a:spcPts val="0"/>
              </a:spcAft>
              <a:buClr>
                <a:schemeClr val="accent1"/>
              </a:buClr>
              <a:buSzPts val="1200"/>
              <a:buFont typeface="Arial"/>
              <a:buChar char="•"/>
              <a:defRPr sz="1100" b="0" i="0" u="none" strike="noStrike" cap="none">
                <a:solidFill>
                  <a:srgbClr val="262626"/>
                </a:solidFill>
                <a:latin typeface="Garamond"/>
                <a:ea typeface="Garamond"/>
                <a:cs typeface="Garamond"/>
                <a:sym typeface="Garamond"/>
              </a:defRPr>
            </a:lvl5pPr>
            <a:lvl6pPr marL="2743200" marR="0" lvl="5" indent="-304800" algn="l" rtl="0">
              <a:spcBef>
                <a:spcPts val="500"/>
              </a:spcBef>
              <a:spcAft>
                <a:spcPts val="0"/>
              </a:spcAft>
              <a:buClr>
                <a:schemeClr val="accent1"/>
              </a:buClr>
              <a:buSzPts val="1200"/>
              <a:buFont typeface="Arial"/>
              <a:buChar char="•"/>
              <a:defRPr sz="1100" b="0" i="0" u="none" strike="noStrike" cap="none">
                <a:solidFill>
                  <a:srgbClr val="262626"/>
                </a:solidFill>
                <a:latin typeface="Garamond"/>
                <a:ea typeface="Garamond"/>
                <a:cs typeface="Garamond"/>
                <a:sym typeface="Garamond"/>
              </a:defRPr>
            </a:lvl6pPr>
            <a:lvl7pPr marL="3200400" marR="0" lvl="6" indent="-304800" algn="l" rtl="0">
              <a:spcBef>
                <a:spcPts val="500"/>
              </a:spcBef>
              <a:spcAft>
                <a:spcPts val="0"/>
              </a:spcAft>
              <a:buClr>
                <a:schemeClr val="accent1"/>
              </a:buClr>
              <a:buSzPts val="1200"/>
              <a:buFont typeface="Arial"/>
              <a:buChar char="•"/>
              <a:defRPr sz="1100" b="0" i="0" u="none" strike="noStrike" cap="none">
                <a:solidFill>
                  <a:srgbClr val="262626"/>
                </a:solidFill>
                <a:latin typeface="Garamond"/>
                <a:ea typeface="Garamond"/>
                <a:cs typeface="Garamond"/>
                <a:sym typeface="Garamond"/>
              </a:defRPr>
            </a:lvl7pPr>
            <a:lvl8pPr marL="3657600" marR="0" lvl="7" indent="-304800" algn="l" rtl="0">
              <a:spcBef>
                <a:spcPts val="500"/>
              </a:spcBef>
              <a:spcAft>
                <a:spcPts val="0"/>
              </a:spcAft>
              <a:buClr>
                <a:schemeClr val="accent1"/>
              </a:buClr>
              <a:buSzPts val="1200"/>
              <a:buFont typeface="Arial"/>
              <a:buChar char="•"/>
              <a:defRPr sz="1100" b="0" i="0" u="none" strike="noStrike" cap="none">
                <a:solidFill>
                  <a:srgbClr val="262626"/>
                </a:solidFill>
                <a:latin typeface="Garamond"/>
                <a:ea typeface="Garamond"/>
                <a:cs typeface="Garamond"/>
                <a:sym typeface="Garamond"/>
              </a:defRPr>
            </a:lvl8pPr>
            <a:lvl9pPr marL="4114800" marR="0" lvl="8" indent="-304800" algn="l" rtl="0">
              <a:spcBef>
                <a:spcPts val="500"/>
              </a:spcBef>
              <a:spcAft>
                <a:spcPts val="500"/>
              </a:spcAft>
              <a:buClr>
                <a:schemeClr val="accent1"/>
              </a:buClr>
              <a:buSzPts val="1200"/>
              <a:buFont typeface="Arial"/>
              <a:buChar char="•"/>
              <a:defRPr sz="1100" b="0" i="0" u="none" strike="noStrike" cap="none">
                <a:solidFill>
                  <a:srgbClr val="262626"/>
                </a:solidFill>
                <a:latin typeface="Garamond"/>
                <a:ea typeface="Garamond"/>
                <a:cs typeface="Garamond"/>
                <a:sym typeface="Garamond"/>
              </a:defRPr>
            </a:lvl9pPr>
          </a:lstStyle>
          <a:p>
            <a:endParaRPr/>
          </a:p>
        </p:txBody>
      </p:sp>
      <p:sp>
        <p:nvSpPr>
          <p:cNvPr id="188" name="Google Shape;188;p37"/>
          <p:cNvSpPr txBox="1">
            <a:spLocks noGrp="1"/>
          </p:cNvSpPr>
          <p:nvPr>
            <p:ph type="body" idx="2"/>
          </p:nvPr>
        </p:nvSpPr>
        <p:spPr>
          <a:xfrm>
            <a:off x="4636008" y="1920240"/>
            <a:ext cx="3538800" cy="2482800"/>
          </a:xfrm>
          <a:prstGeom prst="rect">
            <a:avLst/>
          </a:prstGeom>
          <a:noFill/>
          <a:ln>
            <a:noFill/>
          </a:ln>
        </p:spPr>
        <p:txBody>
          <a:bodyPr spcFirstLastPara="1" wrap="square" lIns="68575" tIns="34275" rIns="68575" bIns="34275" anchor="t" anchorCtr="0">
            <a:noAutofit/>
          </a:bodyPr>
          <a:lstStyle>
            <a:lvl1pPr marL="457200" marR="0" lvl="0" indent="-361950" algn="l" rtl="0">
              <a:spcBef>
                <a:spcPts val="400"/>
              </a:spcBef>
              <a:spcAft>
                <a:spcPts val="0"/>
              </a:spcAft>
              <a:buClr>
                <a:schemeClr val="accent1"/>
              </a:buClr>
              <a:buSzPts val="2100"/>
              <a:buFont typeface="Arial"/>
              <a:buChar char="•"/>
              <a:defRPr sz="1800" b="0" i="0" u="none" strike="noStrike" cap="none">
                <a:solidFill>
                  <a:srgbClr val="262626"/>
                </a:solidFill>
                <a:latin typeface="Garamond"/>
                <a:ea typeface="Garamond"/>
                <a:cs typeface="Garamond"/>
                <a:sym typeface="Garamond"/>
              </a:defRPr>
            </a:lvl1pPr>
            <a:lvl2pPr marL="914400" marR="0" lvl="1" indent="-336550" algn="l" rtl="0">
              <a:spcBef>
                <a:spcPts val="500"/>
              </a:spcBef>
              <a:spcAft>
                <a:spcPts val="0"/>
              </a:spcAft>
              <a:buClr>
                <a:schemeClr val="accent1"/>
              </a:buClr>
              <a:buSzPts val="1700"/>
              <a:buFont typeface="Arial"/>
              <a:buChar char="•"/>
              <a:defRPr sz="1500" b="0" i="0" u="none" strike="noStrike" cap="none">
                <a:solidFill>
                  <a:srgbClr val="262626"/>
                </a:solidFill>
                <a:latin typeface="Garamond"/>
                <a:ea typeface="Garamond"/>
                <a:cs typeface="Garamond"/>
                <a:sym typeface="Garamond"/>
              </a:defRPr>
            </a:lvl2pPr>
            <a:lvl3pPr marL="1371600" marR="0" lvl="2" indent="-330200" algn="l" rtl="0">
              <a:spcBef>
                <a:spcPts val="500"/>
              </a:spcBef>
              <a:spcAft>
                <a:spcPts val="0"/>
              </a:spcAft>
              <a:buClr>
                <a:schemeClr val="accent1"/>
              </a:buClr>
              <a:buSzPts val="1600"/>
              <a:buFont typeface="Arial"/>
              <a:buChar char="•"/>
              <a:defRPr sz="1400" b="0" i="0" u="none" strike="noStrike" cap="none">
                <a:solidFill>
                  <a:srgbClr val="262626"/>
                </a:solidFill>
                <a:latin typeface="Garamond"/>
                <a:ea typeface="Garamond"/>
                <a:cs typeface="Garamond"/>
                <a:sym typeface="Garamond"/>
              </a:defRPr>
            </a:lvl3pPr>
            <a:lvl4pPr marL="1828800" marR="0" lvl="3" indent="-317500" algn="l" rtl="0">
              <a:spcBef>
                <a:spcPts val="500"/>
              </a:spcBef>
              <a:spcAft>
                <a:spcPts val="0"/>
              </a:spcAft>
              <a:buClr>
                <a:schemeClr val="accent1"/>
              </a:buClr>
              <a:buSzPts val="1400"/>
              <a:buFont typeface="Arial"/>
              <a:buChar char="•"/>
              <a:defRPr sz="1200" b="0" i="0" u="none" strike="noStrike" cap="none">
                <a:solidFill>
                  <a:srgbClr val="262626"/>
                </a:solidFill>
                <a:latin typeface="Garamond"/>
                <a:ea typeface="Garamond"/>
                <a:cs typeface="Garamond"/>
                <a:sym typeface="Garamond"/>
              </a:defRPr>
            </a:lvl4pPr>
            <a:lvl5pPr marL="2286000" marR="0" lvl="4" indent="-304800" algn="l" rtl="0">
              <a:spcBef>
                <a:spcPts val="500"/>
              </a:spcBef>
              <a:spcAft>
                <a:spcPts val="0"/>
              </a:spcAft>
              <a:buClr>
                <a:schemeClr val="accent1"/>
              </a:buClr>
              <a:buSzPts val="1200"/>
              <a:buFont typeface="Arial"/>
              <a:buChar char="•"/>
              <a:defRPr sz="1100" b="0" i="0" u="none" strike="noStrike" cap="none">
                <a:solidFill>
                  <a:srgbClr val="262626"/>
                </a:solidFill>
                <a:latin typeface="Garamond"/>
                <a:ea typeface="Garamond"/>
                <a:cs typeface="Garamond"/>
                <a:sym typeface="Garamond"/>
              </a:defRPr>
            </a:lvl5pPr>
            <a:lvl6pPr marL="2743200" marR="0" lvl="5" indent="-304800" algn="l" rtl="0">
              <a:spcBef>
                <a:spcPts val="500"/>
              </a:spcBef>
              <a:spcAft>
                <a:spcPts val="0"/>
              </a:spcAft>
              <a:buClr>
                <a:schemeClr val="accent1"/>
              </a:buClr>
              <a:buSzPts val="1200"/>
              <a:buFont typeface="Arial"/>
              <a:buChar char="•"/>
              <a:defRPr sz="1100" b="0" i="0" u="none" strike="noStrike" cap="none">
                <a:solidFill>
                  <a:srgbClr val="262626"/>
                </a:solidFill>
                <a:latin typeface="Garamond"/>
                <a:ea typeface="Garamond"/>
                <a:cs typeface="Garamond"/>
                <a:sym typeface="Garamond"/>
              </a:defRPr>
            </a:lvl6pPr>
            <a:lvl7pPr marL="3200400" marR="0" lvl="6" indent="-304800" algn="l" rtl="0">
              <a:spcBef>
                <a:spcPts val="500"/>
              </a:spcBef>
              <a:spcAft>
                <a:spcPts val="0"/>
              </a:spcAft>
              <a:buClr>
                <a:schemeClr val="accent1"/>
              </a:buClr>
              <a:buSzPts val="1200"/>
              <a:buFont typeface="Arial"/>
              <a:buChar char="•"/>
              <a:defRPr sz="1100" b="0" i="0" u="none" strike="noStrike" cap="none">
                <a:solidFill>
                  <a:srgbClr val="262626"/>
                </a:solidFill>
                <a:latin typeface="Garamond"/>
                <a:ea typeface="Garamond"/>
                <a:cs typeface="Garamond"/>
                <a:sym typeface="Garamond"/>
              </a:defRPr>
            </a:lvl7pPr>
            <a:lvl8pPr marL="3657600" marR="0" lvl="7" indent="-304800" algn="l" rtl="0">
              <a:spcBef>
                <a:spcPts val="500"/>
              </a:spcBef>
              <a:spcAft>
                <a:spcPts val="0"/>
              </a:spcAft>
              <a:buClr>
                <a:schemeClr val="accent1"/>
              </a:buClr>
              <a:buSzPts val="1200"/>
              <a:buFont typeface="Arial"/>
              <a:buChar char="•"/>
              <a:defRPr sz="1100" b="0" i="0" u="none" strike="noStrike" cap="none">
                <a:solidFill>
                  <a:srgbClr val="262626"/>
                </a:solidFill>
                <a:latin typeface="Garamond"/>
                <a:ea typeface="Garamond"/>
                <a:cs typeface="Garamond"/>
                <a:sym typeface="Garamond"/>
              </a:defRPr>
            </a:lvl8pPr>
            <a:lvl9pPr marL="4114800" marR="0" lvl="8" indent="-304800" algn="l" rtl="0">
              <a:spcBef>
                <a:spcPts val="500"/>
              </a:spcBef>
              <a:spcAft>
                <a:spcPts val="500"/>
              </a:spcAft>
              <a:buClr>
                <a:schemeClr val="accent1"/>
              </a:buClr>
              <a:buSzPts val="1200"/>
              <a:buFont typeface="Arial"/>
              <a:buChar char="•"/>
              <a:defRPr sz="1100" b="0" i="0" u="none" strike="noStrike" cap="none">
                <a:solidFill>
                  <a:srgbClr val="262626"/>
                </a:solidFill>
                <a:latin typeface="Garamond"/>
                <a:ea typeface="Garamond"/>
                <a:cs typeface="Garamond"/>
                <a:sym typeface="Garamond"/>
              </a:defRPr>
            </a:lvl9pPr>
          </a:lstStyle>
          <a:p>
            <a:endParaRPr/>
          </a:p>
        </p:txBody>
      </p:sp>
      <p:sp>
        <p:nvSpPr>
          <p:cNvPr id="189" name="Google Shape;189;p37"/>
          <p:cNvSpPr txBox="1">
            <a:spLocks noGrp="1"/>
          </p:cNvSpPr>
          <p:nvPr>
            <p:ph type="dt" idx="10"/>
          </p:nvPr>
        </p:nvSpPr>
        <p:spPr>
          <a:xfrm>
            <a:off x="6508126" y="4476750"/>
            <a:ext cx="1200300" cy="2094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9pPr>
          </a:lstStyle>
          <a:p>
            <a:endParaRPr/>
          </a:p>
        </p:txBody>
      </p:sp>
      <p:sp>
        <p:nvSpPr>
          <p:cNvPr id="190" name="Google Shape;190;p37"/>
          <p:cNvSpPr txBox="1">
            <a:spLocks noGrp="1"/>
          </p:cNvSpPr>
          <p:nvPr>
            <p:ph type="ftr" idx="11"/>
          </p:nvPr>
        </p:nvSpPr>
        <p:spPr>
          <a:xfrm>
            <a:off x="971551" y="4476750"/>
            <a:ext cx="5479500" cy="2094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9pPr>
          </a:lstStyle>
          <a:p>
            <a:endParaRPr/>
          </a:p>
        </p:txBody>
      </p:sp>
      <p:sp>
        <p:nvSpPr>
          <p:cNvPr id="191" name="Google Shape;191;p37"/>
          <p:cNvSpPr txBox="1">
            <a:spLocks noGrp="1"/>
          </p:cNvSpPr>
          <p:nvPr>
            <p:ph type="sldNum" idx="12"/>
          </p:nvPr>
        </p:nvSpPr>
        <p:spPr>
          <a:xfrm>
            <a:off x="7765426" y="4476750"/>
            <a:ext cx="407100" cy="2094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dk1"/>
                </a:solidFill>
                <a:latin typeface="Garamond"/>
                <a:ea typeface="Garamond"/>
                <a:cs typeface="Garamond"/>
                <a:sym typeface="Garamond"/>
              </a:defRPr>
            </a:lvl1pPr>
            <a:lvl2pPr marL="0" marR="0" lvl="1" indent="0" algn="r" rtl="0">
              <a:spcBef>
                <a:spcPts val="0"/>
              </a:spcBef>
              <a:buNone/>
              <a:defRPr sz="800" b="0" i="0" u="none" strike="noStrike" cap="none">
                <a:solidFill>
                  <a:schemeClr val="dk1"/>
                </a:solidFill>
                <a:latin typeface="Garamond"/>
                <a:ea typeface="Garamond"/>
                <a:cs typeface="Garamond"/>
                <a:sym typeface="Garamond"/>
              </a:defRPr>
            </a:lvl2pPr>
            <a:lvl3pPr marL="0" marR="0" lvl="2" indent="0" algn="r" rtl="0">
              <a:spcBef>
                <a:spcPts val="0"/>
              </a:spcBef>
              <a:buNone/>
              <a:defRPr sz="800" b="0" i="0" u="none" strike="noStrike" cap="none">
                <a:solidFill>
                  <a:schemeClr val="dk1"/>
                </a:solidFill>
                <a:latin typeface="Garamond"/>
                <a:ea typeface="Garamond"/>
                <a:cs typeface="Garamond"/>
                <a:sym typeface="Garamond"/>
              </a:defRPr>
            </a:lvl3pPr>
            <a:lvl4pPr marL="0" marR="0" lvl="3" indent="0" algn="r" rtl="0">
              <a:spcBef>
                <a:spcPts val="0"/>
              </a:spcBef>
              <a:buNone/>
              <a:defRPr sz="800" b="0" i="0" u="none" strike="noStrike" cap="none">
                <a:solidFill>
                  <a:schemeClr val="dk1"/>
                </a:solidFill>
                <a:latin typeface="Garamond"/>
                <a:ea typeface="Garamond"/>
                <a:cs typeface="Garamond"/>
                <a:sym typeface="Garamond"/>
              </a:defRPr>
            </a:lvl4pPr>
            <a:lvl5pPr marL="0" marR="0" lvl="4" indent="0" algn="r" rtl="0">
              <a:spcBef>
                <a:spcPts val="0"/>
              </a:spcBef>
              <a:buNone/>
              <a:defRPr sz="800" b="0" i="0" u="none" strike="noStrike" cap="none">
                <a:solidFill>
                  <a:schemeClr val="dk1"/>
                </a:solidFill>
                <a:latin typeface="Garamond"/>
                <a:ea typeface="Garamond"/>
                <a:cs typeface="Garamond"/>
                <a:sym typeface="Garamond"/>
              </a:defRPr>
            </a:lvl5pPr>
            <a:lvl6pPr marL="0" marR="0" lvl="5" indent="0" algn="r" rtl="0">
              <a:spcBef>
                <a:spcPts val="0"/>
              </a:spcBef>
              <a:buNone/>
              <a:defRPr sz="800" b="0" i="0" u="none" strike="noStrike" cap="none">
                <a:solidFill>
                  <a:schemeClr val="dk1"/>
                </a:solidFill>
                <a:latin typeface="Garamond"/>
                <a:ea typeface="Garamond"/>
                <a:cs typeface="Garamond"/>
                <a:sym typeface="Garamond"/>
              </a:defRPr>
            </a:lvl6pPr>
            <a:lvl7pPr marL="0" marR="0" lvl="6" indent="0" algn="r" rtl="0">
              <a:spcBef>
                <a:spcPts val="0"/>
              </a:spcBef>
              <a:buNone/>
              <a:defRPr sz="800" b="0" i="0" u="none" strike="noStrike" cap="none">
                <a:solidFill>
                  <a:schemeClr val="dk1"/>
                </a:solidFill>
                <a:latin typeface="Garamond"/>
                <a:ea typeface="Garamond"/>
                <a:cs typeface="Garamond"/>
                <a:sym typeface="Garamond"/>
              </a:defRPr>
            </a:lvl7pPr>
            <a:lvl8pPr marL="0" marR="0" lvl="7" indent="0" algn="r" rtl="0">
              <a:spcBef>
                <a:spcPts val="0"/>
              </a:spcBef>
              <a:buNone/>
              <a:defRPr sz="800" b="0" i="0" u="none" strike="noStrike" cap="none">
                <a:solidFill>
                  <a:schemeClr val="dk1"/>
                </a:solidFill>
                <a:latin typeface="Garamond"/>
                <a:ea typeface="Garamond"/>
                <a:cs typeface="Garamond"/>
                <a:sym typeface="Garamond"/>
              </a:defRPr>
            </a:lvl8pPr>
            <a:lvl9pPr marL="0" marR="0" lvl="8" indent="0" algn="r" rtl="0">
              <a:spcBef>
                <a:spcPts val="0"/>
              </a:spcBef>
              <a:buNone/>
              <a:defRPr sz="8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2"/>
        <p:cNvGrpSpPr/>
        <p:nvPr/>
      </p:nvGrpSpPr>
      <p:grpSpPr>
        <a:xfrm>
          <a:off x="0" y="0"/>
          <a:ext cx="0" cy="0"/>
          <a:chOff x="0" y="0"/>
          <a:chExt cx="0" cy="0"/>
        </a:xfrm>
      </p:grpSpPr>
      <p:cxnSp>
        <p:nvCxnSpPr>
          <p:cNvPr id="193" name="Google Shape;193;p38"/>
          <p:cNvCxnSpPr/>
          <p:nvPr/>
        </p:nvCxnSpPr>
        <p:spPr>
          <a:xfrm>
            <a:off x="1047127" y="1816100"/>
            <a:ext cx="7055700" cy="0"/>
          </a:xfrm>
          <a:prstGeom prst="straightConnector1">
            <a:avLst/>
          </a:prstGeom>
          <a:noFill/>
          <a:ln w="15875" cap="flat" cmpd="sng">
            <a:solidFill>
              <a:schemeClr val="accent1"/>
            </a:solidFill>
            <a:prstDash val="solid"/>
            <a:round/>
            <a:headEnd type="none" w="sm" len="sm"/>
            <a:tailEnd type="none" w="sm" len="sm"/>
          </a:ln>
        </p:spPr>
      </p:cxnSp>
      <p:sp>
        <p:nvSpPr>
          <p:cNvPr id="194" name="Google Shape;194;p38"/>
          <p:cNvSpPr txBox="1">
            <a:spLocks noGrp="1"/>
          </p:cNvSpPr>
          <p:nvPr>
            <p:ph type="title"/>
          </p:nvPr>
        </p:nvSpPr>
        <p:spPr>
          <a:xfrm>
            <a:off x="971551" y="736599"/>
            <a:ext cx="7200900" cy="9777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Clr>
                <a:srgbClr val="262626"/>
              </a:buClr>
              <a:buSzPts val="3300"/>
              <a:buFont typeface="Garamond"/>
              <a:buNone/>
              <a:defRPr sz="3300" b="0" i="0" u="none" strike="noStrike" cap="none">
                <a:solidFill>
                  <a:srgbClr val="262626"/>
                </a:solidFill>
                <a:latin typeface="Garamond"/>
                <a:ea typeface="Garamond"/>
                <a:cs typeface="Garamond"/>
                <a:sym typeface="Garamond"/>
              </a:defRPr>
            </a:lvl1pPr>
            <a:lvl2pPr marR="0" lvl="1" algn="l" rtl="0">
              <a:spcBef>
                <a:spcPts val="0"/>
              </a:spcBef>
              <a:spcAft>
                <a:spcPts val="0"/>
              </a:spcAft>
              <a:buSzPts val="3000"/>
              <a:buNone/>
              <a:defRPr sz="1400" b="0" i="0" u="none" strike="noStrike" cap="none">
                <a:solidFill>
                  <a:schemeClr val="dk2"/>
                </a:solidFill>
              </a:defRPr>
            </a:lvl2pPr>
            <a:lvl3pPr marR="0" lvl="2" algn="l" rtl="0">
              <a:spcBef>
                <a:spcPts val="0"/>
              </a:spcBef>
              <a:spcAft>
                <a:spcPts val="0"/>
              </a:spcAft>
              <a:buSzPts val="3000"/>
              <a:buNone/>
              <a:defRPr sz="1400" b="0" i="0" u="none" strike="noStrike" cap="none">
                <a:solidFill>
                  <a:schemeClr val="dk2"/>
                </a:solidFill>
              </a:defRPr>
            </a:lvl3pPr>
            <a:lvl4pPr marR="0" lvl="3" algn="l" rtl="0">
              <a:spcBef>
                <a:spcPts val="0"/>
              </a:spcBef>
              <a:spcAft>
                <a:spcPts val="0"/>
              </a:spcAft>
              <a:buSzPts val="3000"/>
              <a:buNone/>
              <a:defRPr sz="1400" b="0" i="0" u="none" strike="noStrike" cap="none">
                <a:solidFill>
                  <a:schemeClr val="dk2"/>
                </a:solidFill>
              </a:defRPr>
            </a:lvl4pPr>
            <a:lvl5pPr marR="0" lvl="4" algn="l" rtl="0">
              <a:spcBef>
                <a:spcPts val="0"/>
              </a:spcBef>
              <a:spcAft>
                <a:spcPts val="0"/>
              </a:spcAft>
              <a:buSzPts val="3000"/>
              <a:buNone/>
              <a:defRPr sz="1400" b="0" i="0" u="none" strike="noStrike" cap="none">
                <a:solidFill>
                  <a:schemeClr val="dk2"/>
                </a:solidFill>
              </a:defRPr>
            </a:lvl5pPr>
            <a:lvl6pPr marR="0" lvl="5" algn="l" rtl="0">
              <a:spcBef>
                <a:spcPts val="0"/>
              </a:spcBef>
              <a:spcAft>
                <a:spcPts val="0"/>
              </a:spcAft>
              <a:buSzPts val="3000"/>
              <a:buNone/>
              <a:defRPr sz="1400" b="0" i="0" u="none" strike="noStrike" cap="none">
                <a:solidFill>
                  <a:schemeClr val="dk2"/>
                </a:solidFill>
              </a:defRPr>
            </a:lvl6pPr>
            <a:lvl7pPr marR="0" lvl="6" algn="l" rtl="0">
              <a:spcBef>
                <a:spcPts val="0"/>
              </a:spcBef>
              <a:spcAft>
                <a:spcPts val="0"/>
              </a:spcAft>
              <a:buSzPts val="3000"/>
              <a:buNone/>
              <a:defRPr sz="1400" b="0" i="0" u="none" strike="noStrike" cap="none">
                <a:solidFill>
                  <a:schemeClr val="dk2"/>
                </a:solidFill>
              </a:defRPr>
            </a:lvl7pPr>
            <a:lvl8pPr marR="0" lvl="7" algn="l" rtl="0">
              <a:spcBef>
                <a:spcPts val="0"/>
              </a:spcBef>
              <a:spcAft>
                <a:spcPts val="0"/>
              </a:spcAft>
              <a:buSzPts val="3000"/>
              <a:buNone/>
              <a:defRPr sz="1400" b="0" i="0" u="none" strike="noStrike" cap="none">
                <a:solidFill>
                  <a:schemeClr val="dk2"/>
                </a:solidFill>
              </a:defRPr>
            </a:lvl8pPr>
            <a:lvl9pPr marR="0" lvl="8" algn="l" rtl="0">
              <a:spcBef>
                <a:spcPts val="0"/>
              </a:spcBef>
              <a:spcAft>
                <a:spcPts val="0"/>
              </a:spcAft>
              <a:buSzPts val="3000"/>
              <a:buNone/>
              <a:defRPr sz="1400" b="0" i="0" u="none" strike="noStrike" cap="none">
                <a:solidFill>
                  <a:schemeClr val="dk2"/>
                </a:solidFill>
              </a:defRPr>
            </a:lvl9pPr>
          </a:lstStyle>
          <a:p>
            <a:endParaRPr/>
          </a:p>
        </p:txBody>
      </p:sp>
      <p:sp>
        <p:nvSpPr>
          <p:cNvPr id="195" name="Google Shape;195;p38"/>
          <p:cNvSpPr txBox="1">
            <a:spLocks noGrp="1"/>
          </p:cNvSpPr>
          <p:nvPr>
            <p:ph type="body" idx="1"/>
          </p:nvPr>
        </p:nvSpPr>
        <p:spPr>
          <a:xfrm>
            <a:off x="971551" y="1917699"/>
            <a:ext cx="7200900" cy="2489100"/>
          </a:xfrm>
          <a:prstGeom prst="rect">
            <a:avLst/>
          </a:prstGeom>
          <a:noFill/>
          <a:ln>
            <a:noFill/>
          </a:ln>
        </p:spPr>
        <p:txBody>
          <a:bodyPr spcFirstLastPara="1" wrap="square" lIns="68575" tIns="34275" rIns="68575" bIns="34275" anchor="t" anchorCtr="0">
            <a:noAutofit/>
          </a:bodyPr>
          <a:lstStyle>
            <a:lvl1pPr marL="457200" marR="0" lvl="0" indent="-361950" algn="l" rtl="0">
              <a:spcBef>
                <a:spcPts val="400"/>
              </a:spcBef>
              <a:spcAft>
                <a:spcPts val="0"/>
              </a:spcAft>
              <a:buClr>
                <a:schemeClr val="accent1"/>
              </a:buClr>
              <a:buSzPts val="2100"/>
              <a:buFont typeface="Arial"/>
              <a:buChar char="•"/>
              <a:defRPr sz="1800" b="0" i="0" u="none" strike="noStrike" cap="none">
                <a:solidFill>
                  <a:srgbClr val="262626"/>
                </a:solidFill>
                <a:latin typeface="Garamond"/>
                <a:ea typeface="Garamond"/>
                <a:cs typeface="Garamond"/>
                <a:sym typeface="Garamond"/>
              </a:defRPr>
            </a:lvl1pPr>
            <a:lvl2pPr marL="914400" marR="0" lvl="1" indent="-336550" algn="l" rtl="0">
              <a:spcBef>
                <a:spcPts val="500"/>
              </a:spcBef>
              <a:spcAft>
                <a:spcPts val="0"/>
              </a:spcAft>
              <a:buClr>
                <a:schemeClr val="accent1"/>
              </a:buClr>
              <a:buSzPts val="1700"/>
              <a:buFont typeface="Arial"/>
              <a:buChar char="•"/>
              <a:defRPr sz="1500" b="0" i="0" u="none" strike="noStrike" cap="none">
                <a:solidFill>
                  <a:srgbClr val="262626"/>
                </a:solidFill>
                <a:latin typeface="Garamond"/>
                <a:ea typeface="Garamond"/>
                <a:cs typeface="Garamond"/>
                <a:sym typeface="Garamond"/>
              </a:defRPr>
            </a:lvl2pPr>
            <a:lvl3pPr marL="1371600" marR="0" lvl="2" indent="-330200" algn="l" rtl="0">
              <a:spcBef>
                <a:spcPts val="500"/>
              </a:spcBef>
              <a:spcAft>
                <a:spcPts val="0"/>
              </a:spcAft>
              <a:buClr>
                <a:schemeClr val="accent1"/>
              </a:buClr>
              <a:buSzPts val="1600"/>
              <a:buFont typeface="Arial"/>
              <a:buChar char="•"/>
              <a:defRPr sz="1400" b="0" i="0" u="none" strike="noStrike" cap="none">
                <a:solidFill>
                  <a:srgbClr val="262626"/>
                </a:solidFill>
                <a:latin typeface="Garamond"/>
                <a:ea typeface="Garamond"/>
                <a:cs typeface="Garamond"/>
                <a:sym typeface="Garamond"/>
              </a:defRPr>
            </a:lvl3pPr>
            <a:lvl4pPr marL="1828800" marR="0" lvl="3" indent="-317500" algn="l" rtl="0">
              <a:spcBef>
                <a:spcPts val="500"/>
              </a:spcBef>
              <a:spcAft>
                <a:spcPts val="0"/>
              </a:spcAft>
              <a:buClr>
                <a:schemeClr val="accent1"/>
              </a:buClr>
              <a:buSzPts val="1400"/>
              <a:buFont typeface="Arial"/>
              <a:buChar char="•"/>
              <a:defRPr sz="1200" b="0" i="0" u="none" strike="noStrike" cap="none">
                <a:solidFill>
                  <a:srgbClr val="262626"/>
                </a:solidFill>
                <a:latin typeface="Garamond"/>
                <a:ea typeface="Garamond"/>
                <a:cs typeface="Garamond"/>
                <a:sym typeface="Garamond"/>
              </a:defRPr>
            </a:lvl4pPr>
            <a:lvl5pPr marL="2286000" marR="0" lvl="4" indent="-304800" algn="l" rtl="0">
              <a:spcBef>
                <a:spcPts val="500"/>
              </a:spcBef>
              <a:spcAft>
                <a:spcPts val="0"/>
              </a:spcAft>
              <a:buClr>
                <a:schemeClr val="accent1"/>
              </a:buClr>
              <a:buSzPts val="1200"/>
              <a:buFont typeface="Arial"/>
              <a:buChar char="•"/>
              <a:defRPr sz="1100" b="0" i="0" u="none" strike="noStrike" cap="none">
                <a:solidFill>
                  <a:srgbClr val="262626"/>
                </a:solidFill>
                <a:latin typeface="Garamond"/>
                <a:ea typeface="Garamond"/>
                <a:cs typeface="Garamond"/>
                <a:sym typeface="Garamond"/>
              </a:defRPr>
            </a:lvl5pPr>
            <a:lvl6pPr marL="2743200" marR="0" lvl="5" indent="-304800" algn="l" rtl="0">
              <a:spcBef>
                <a:spcPts val="500"/>
              </a:spcBef>
              <a:spcAft>
                <a:spcPts val="0"/>
              </a:spcAft>
              <a:buClr>
                <a:schemeClr val="accent1"/>
              </a:buClr>
              <a:buSzPts val="1200"/>
              <a:buFont typeface="Arial"/>
              <a:buChar char="•"/>
              <a:defRPr sz="1100" b="0" i="0" u="none" strike="noStrike" cap="none">
                <a:solidFill>
                  <a:srgbClr val="262626"/>
                </a:solidFill>
                <a:latin typeface="Garamond"/>
                <a:ea typeface="Garamond"/>
                <a:cs typeface="Garamond"/>
                <a:sym typeface="Garamond"/>
              </a:defRPr>
            </a:lvl6pPr>
            <a:lvl7pPr marL="3200400" marR="0" lvl="6" indent="-304800" algn="l" rtl="0">
              <a:spcBef>
                <a:spcPts val="500"/>
              </a:spcBef>
              <a:spcAft>
                <a:spcPts val="0"/>
              </a:spcAft>
              <a:buClr>
                <a:schemeClr val="accent1"/>
              </a:buClr>
              <a:buSzPts val="1200"/>
              <a:buFont typeface="Arial"/>
              <a:buChar char="•"/>
              <a:defRPr sz="1100" b="0" i="0" u="none" strike="noStrike" cap="none">
                <a:solidFill>
                  <a:srgbClr val="262626"/>
                </a:solidFill>
                <a:latin typeface="Garamond"/>
                <a:ea typeface="Garamond"/>
                <a:cs typeface="Garamond"/>
                <a:sym typeface="Garamond"/>
              </a:defRPr>
            </a:lvl7pPr>
            <a:lvl8pPr marL="3657600" marR="0" lvl="7" indent="-304800" algn="l" rtl="0">
              <a:spcBef>
                <a:spcPts val="500"/>
              </a:spcBef>
              <a:spcAft>
                <a:spcPts val="0"/>
              </a:spcAft>
              <a:buClr>
                <a:schemeClr val="accent1"/>
              </a:buClr>
              <a:buSzPts val="1200"/>
              <a:buFont typeface="Arial"/>
              <a:buChar char="•"/>
              <a:defRPr sz="1100" b="0" i="0" u="none" strike="noStrike" cap="none">
                <a:solidFill>
                  <a:srgbClr val="262626"/>
                </a:solidFill>
                <a:latin typeface="Garamond"/>
                <a:ea typeface="Garamond"/>
                <a:cs typeface="Garamond"/>
                <a:sym typeface="Garamond"/>
              </a:defRPr>
            </a:lvl8pPr>
            <a:lvl9pPr marL="4114800" marR="0" lvl="8" indent="-304800" algn="l" rtl="0">
              <a:spcBef>
                <a:spcPts val="500"/>
              </a:spcBef>
              <a:spcAft>
                <a:spcPts val="500"/>
              </a:spcAft>
              <a:buClr>
                <a:schemeClr val="accent1"/>
              </a:buClr>
              <a:buSzPts val="1200"/>
              <a:buFont typeface="Arial"/>
              <a:buChar char="•"/>
              <a:defRPr sz="1100" b="0" i="0" u="none" strike="noStrike" cap="none">
                <a:solidFill>
                  <a:srgbClr val="262626"/>
                </a:solidFill>
                <a:latin typeface="Garamond"/>
                <a:ea typeface="Garamond"/>
                <a:cs typeface="Garamond"/>
                <a:sym typeface="Garamond"/>
              </a:defRPr>
            </a:lvl9pPr>
          </a:lstStyle>
          <a:p>
            <a:endParaRPr/>
          </a:p>
        </p:txBody>
      </p:sp>
      <p:sp>
        <p:nvSpPr>
          <p:cNvPr id="196" name="Google Shape;196;p38"/>
          <p:cNvSpPr txBox="1">
            <a:spLocks noGrp="1"/>
          </p:cNvSpPr>
          <p:nvPr>
            <p:ph type="dt" idx="10"/>
          </p:nvPr>
        </p:nvSpPr>
        <p:spPr>
          <a:xfrm>
            <a:off x="6508126" y="4476750"/>
            <a:ext cx="1200300" cy="2094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9pPr>
          </a:lstStyle>
          <a:p>
            <a:endParaRPr/>
          </a:p>
        </p:txBody>
      </p:sp>
      <p:sp>
        <p:nvSpPr>
          <p:cNvPr id="197" name="Google Shape;197;p38"/>
          <p:cNvSpPr txBox="1">
            <a:spLocks noGrp="1"/>
          </p:cNvSpPr>
          <p:nvPr>
            <p:ph type="ftr" idx="11"/>
          </p:nvPr>
        </p:nvSpPr>
        <p:spPr>
          <a:xfrm>
            <a:off x="971551" y="4476750"/>
            <a:ext cx="5479500" cy="2094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chemeClr val="dk1"/>
                </a:solidFill>
                <a:latin typeface="Garamond"/>
                <a:ea typeface="Garamond"/>
                <a:cs typeface="Garamond"/>
                <a:sym typeface="Garamond"/>
              </a:defRPr>
            </a:lvl1pPr>
            <a:lvl2pPr marR="0" lvl="1"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100"/>
              <a:buNone/>
              <a:defRPr sz="1400" b="0" i="0" u="none" strike="noStrike" cap="none">
                <a:solidFill>
                  <a:schemeClr val="dk1"/>
                </a:solidFill>
                <a:latin typeface="Garamond"/>
                <a:ea typeface="Garamond"/>
                <a:cs typeface="Garamond"/>
                <a:sym typeface="Garamond"/>
              </a:defRPr>
            </a:lvl9pPr>
          </a:lstStyle>
          <a:p>
            <a:endParaRPr/>
          </a:p>
        </p:txBody>
      </p:sp>
      <p:sp>
        <p:nvSpPr>
          <p:cNvPr id="198" name="Google Shape;198;p38"/>
          <p:cNvSpPr txBox="1">
            <a:spLocks noGrp="1"/>
          </p:cNvSpPr>
          <p:nvPr>
            <p:ph type="sldNum" idx="12"/>
          </p:nvPr>
        </p:nvSpPr>
        <p:spPr>
          <a:xfrm>
            <a:off x="7765426" y="4476750"/>
            <a:ext cx="407100" cy="2094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dk1"/>
                </a:solidFill>
                <a:latin typeface="Garamond"/>
                <a:ea typeface="Garamond"/>
                <a:cs typeface="Garamond"/>
                <a:sym typeface="Garamond"/>
              </a:defRPr>
            </a:lvl1pPr>
            <a:lvl2pPr marL="0" marR="0" lvl="1" indent="0" algn="r" rtl="0">
              <a:spcBef>
                <a:spcPts val="0"/>
              </a:spcBef>
              <a:buNone/>
              <a:defRPr sz="800" b="0" i="0" u="none" strike="noStrike" cap="none">
                <a:solidFill>
                  <a:schemeClr val="dk1"/>
                </a:solidFill>
                <a:latin typeface="Garamond"/>
                <a:ea typeface="Garamond"/>
                <a:cs typeface="Garamond"/>
                <a:sym typeface="Garamond"/>
              </a:defRPr>
            </a:lvl2pPr>
            <a:lvl3pPr marL="0" marR="0" lvl="2" indent="0" algn="r" rtl="0">
              <a:spcBef>
                <a:spcPts val="0"/>
              </a:spcBef>
              <a:buNone/>
              <a:defRPr sz="800" b="0" i="0" u="none" strike="noStrike" cap="none">
                <a:solidFill>
                  <a:schemeClr val="dk1"/>
                </a:solidFill>
                <a:latin typeface="Garamond"/>
                <a:ea typeface="Garamond"/>
                <a:cs typeface="Garamond"/>
                <a:sym typeface="Garamond"/>
              </a:defRPr>
            </a:lvl3pPr>
            <a:lvl4pPr marL="0" marR="0" lvl="3" indent="0" algn="r" rtl="0">
              <a:spcBef>
                <a:spcPts val="0"/>
              </a:spcBef>
              <a:buNone/>
              <a:defRPr sz="800" b="0" i="0" u="none" strike="noStrike" cap="none">
                <a:solidFill>
                  <a:schemeClr val="dk1"/>
                </a:solidFill>
                <a:latin typeface="Garamond"/>
                <a:ea typeface="Garamond"/>
                <a:cs typeface="Garamond"/>
                <a:sym typeface="Garamond"/>
              </a:defRPr>
            </a:lvl4pPr>
            <a:lvl5pPr marL="0" marR="0" lvl="4" indent="0" algn="r" rtl="0">
              <a:spcBef>
                <a:spcPts val="0"/>
              </a:spcBef>
              <a:buNone/>
              <a:defRPr sz="800" b="0" i="0" u="none" strike="noStrike" cap="none">
                <a:solidFill>
                  <a:schemeClr val="dk1"/>
                </a:solidFill>
                <a:latin typeface="Garamond"/>
                <a:ea typeface="Garamond"/>
                <a:cs typeface="Garamond"/>
                <a:sym typeface="Garamond"/>
              </a:defRPr>
            </a:lvl5pPr>
            <a:lvl6pPr marL="0" marR="0" lvl="5" indent="0" algn="r" rtl="0">
              <a:spcBef>
                <a:spcPts val="0"/>
              </a:spcBef>
              <a:buNone/>
              <a:defRPr sz="800" b="0" i="0" u="none" strike="noStrike" cap="none">
                <a:solidFill>
                  <a:schemeClr val="dk1"/>
                </a:solidFill>
                <a:latin typeface="Garamond"/>
                <a:ea typeface="Garamond"/>
                <a:cs typeface="Garamond"/>
                <a:sym typeface="Garamond"/>
              </a:defRPr>
            </a:lvl6pPr>
            <a:lvl7pPr marL="0" marR="0" lvl="6" indent="0" algn="r" rtl="0">
              <a:spcBef>
                <a:spcPts val="0"/>
              </a:spcBef>
              <a:buNone/>
              <a:defRPr sz="800" b="0" i="0" u="none" strike="noStrike" cap="none">
                <a:solidFill>
                  <a:schemeClr val="dk1"/>
                </a:solidFill>
                <a:latin typeface="Garamond"/>
                <a:ea typeface="Garamond"/>
                <a:cs typeface="Garamond"/>
                <a:sym typeface="Garamond"/>
              </a:defRPr>
            </a:lvl7pPr>
            <a:lvl8pPr marL="0" marR="0" lvl="7" indent="0" algn="r" rtl="0">
              <a:spcBef>
                <a:spcPts val="0"/>
              </a:spcBef>
              <a:buNone/>
              <a:defRPr sz="800" b="0" i="0" u="none" strike="noStrike" cap="none">
                <a:solidFill>
                  <a:schemeClr val="dk1"/>
                </a:solidFill>
                <a:latin typeface="Garamond"/>
                <a:ea typeface="Garamond"/>
                <a:cs typeface="Garamond"/>
                <a:sym typeface="Garamond"/>
              </a:defRPr>
            </a:lvl8pPr>
            <a:lvl9pPr marL="0" marR="0" lvl="8" indent="0" algn="r" rtl="0">
              <a:spcBef>
                <a:spcPts val="0"/>
              </a:spcBef>
              <a:buNone/>
              <a:defRPr sz="800" b="0" i="0" u="none" strike="noStrike" cap="none">
                <a:solidFill>
                  <a:schemeClr val="dk1"/>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1">
  <p:cSld name="TITLE_4">
    <p:spTree>
      <p:nvGrpSpPr>
        <p:cNvPr id="1" name="Shape 199"/>
        <p:cNvGrpSpPr/>
        <p:nvPr/>
      </p:nvGrpSpPr>
      <p:grpSpPr>
        <a:xfrm>
          <a:off x="0" y="0"/>
          <a:ext cx="0" cy="0"/>
          <a:chOff x="0" y="0"/>
          <a:chExt cx="0" cy="0"/>
        </a:xfrm>
      </p:grpSpPr>
      <p:sp>
        <p:nvSpPr>
          <p:cNvPr id="200" name="Google Shape;200;p39"/>
          <p:cNvSpPr txBox="1">
            <a:spLocks noGrp="1"/>
          </p:cNvSpPr>
          <p:nvPr>
            <p:ph type="ctrTitle"/>
          </p:nvPr>
        </p:nvSpPr>
        <p:spPr>
          <a:xfrm>
            <a:off x="685800" y="1597819"/>
            <a:ext cx="7772400" cy="11025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1" name="Google Shape;201;p39"/>
          <p:cNvSpPr txBox="1">
            <a:spLocks noGrp="1"/>
          </p:cNvSpPr>
          <p:nvPr>
            <p:ph type="subTitle" idx="1"/>
          </p:nvPr>
        </p:nvSpPr>
        <p:spPr>
          <a:xfrm>
            <a:off x="1371600" y="2914650"/>
            <a:ext cx="6400800" cy="1314600"/>
          </a:xfrm>
          <a:prstGeom prst="rect">
            <a:avLst/>
          </a:prstGeom>
          <a:noFill/>
          <a:ln>
            <a:noFill/>
          </a:ln>
        </p:spPr>
        <p:txBody>
          <a:bodyPr spcFirstLastPara="1" wrap="square" lIns="68575" tIns="34275" rIns="68575" bIns="34275" anchor="t" anchorCtr="0">
            <a:noAutofit/>
          </a:bodyPr>
          <a:lstStyle>
            <a:lvl1pPr lvl="0" algn="ctr" rtl="0">
              <a:lnSpc>
                <a:spcPct val="100000"/>
              </a:lnSpc>
              <a:spcBef>
                <a:spcPts val="500"/>
              </a:spcBef>
              <a:spcAft>
                <a:spcPts val="0"/>
              </a:spcAft>
              <a:buClr>
                <a:srgbClr val="A1A3A3"/>
              </a:buClr>
              <a:buSzPts val="2400"/>
              <a:buNone/>
              <a:defRPr>
                <a:solidFill>
                  <a:srgbClr val="A1A3A3"/>
                </a:solidFill>
              </a:defRPr>
            </a:lvl1pPr>
            <a:lvl2pPr lvl="1" algn="ctr" rtl="0">
              <a:lnSpc>
                <a:spcPct val="100000"/>
              </a:lnSpc>
              <a:spcBef>
                <a:spcPts val="400"/>
              </a:spcBef>
              <a:spcAft>
                <a:spcPts val="0"/>
              </a:spcAft>
              <a:buClr>
                <a:srgbClr val="A1A3A3"/>
              </a:buClr>
              <a:buSzPts val="2100"/>
              <a:buNone/>
              <a:defRPr>
                <a:solidFill>
                  <a:srgbClr val="A1A3A3"/>
                </a:solidFill>
              </a:defRPr>
            </a:lvl2pPr>
            <a:lvl3pPr lvl="2" algn="ctr" rtl="0">
              <a:lnSpc>
                <a:spcPct val="100000"/>
              </a:lnSpc>
              <a:spcBef>
                <a:spcPts val="400"/>
              </a:spcBef>
              <a:spcAft>
                <a:spcPts val="0"/>
              </a:spcAft>
              <a:buClr>
                <a:srgbClr val="A1A3A3"/>
              </a:buClr>
              <a:buSzPts val="1800"/>
              <a:buNone/>
              <a:defRPr>
                <a:solidFill>
                  <a:srgbClr val="A1A3A3"/>
                </a:solidFill>
              </a:defRPr>
            </a:lvl3pPr>
            <a:lvl4pPr lvl="3" algn="ctr" rtl="0">
              <a:lnSpc>
                <a:spcPct val="100000"/>
              </a:lnSpc>
              <a:spcBef>
                <a:spcPts val="300"/>
              </a:spcBef>
              <a:spcAft>
                <a:spcPts val="0"/>
              </a:spcAft>
              <a:buClr>
                <a:srgbClr val="A1A3A3"/>
              </a:buClr>
              <a:buSzPts val="1500"/>
              <a:buNone/>
              <a:defRPr>
                <a:solidFill>
                  <a:srgbClr val="A1A3A3"/>
                </a:solidFill>
              </a:defRPr>
            </a:lvl4pPr>
            <a:lvl5pPr lvl="4" algn="ctr" rtl="0">
              <a:lnSpc>
                <a:spcPct val="100000"/>
              </a:lnSpc>
              <a:spcBef>
                <a:spcPts val="300"/>
              </a:spcBef>
              <a:spcAft>
                <a:spcPts val="0"/>
              </a:spcAft>
              <a:buClr>
                <a:srgbClr val="A1A3A3"/>
              </a:buClr>
              <a:buSzPts val="1500"/>
              <a:buNone/>
              <a:defRPr>
                <a:solidFill>
                  <a:srgbClr val="A1A3A3"/>
                </a:solidFill>
              </a:defRPr>
            </a:lvl5pPr>
            <a:lvl6pPr lvl="5" algn="ctr" rtl="0">
              <a:lnSpc>
                <a:spcPct val="100000"/>
              </a:lnSpc>
              <a:spcBef>
                <a:spcPts val="300"/>
              </a:spcBef>
              <a:spcAft>
                <a:spcPts val="0"/>
              </a:spcAft>
              <a:buClr>
                <a:srgbClr val="A1A3A3"/>
              </a:buClr>
              <a:buSzPts val="1500"/>
              <a:buNone/>
              <a:defRPr>
                <a:solidFill>
                  <a:srgbClr val="A1A3A3"/>
                </a:solidFill>
              </a:defRPr>
            </a:lvl6pPr>
            <a:lvl7pPr lvl="6" algn="ctr" rtl="0">
              <a:lnSpc>
                <a:spcPct val="100000"/>
              </a:lnSpc>
              <a:spcBef>
                <a:spcPts val="300"/>
              </a:spcBef>
              <a:spcAft>
                <a:spcPts val="0"/>
              </a:spcAft>
              <a:buClr>
                <a:srgbClr val="A1A3A3"/>
              </a:buClr>
              <a:buSzPts val="1500"/>
              <a:buNone/>
              <a:defRPr>
                <a:solidFill>
                  <a:srgbClr val="A1A3A3"/>
                </a:solidFill>
              </a:defRPr>
            </a:lvl7pPr>
            <a:lvl8pPr lvl="7" algn="ctr" rtl="0">
              <a:lnSpc>
                <a:spcPct val="100000"/>
              </a:lnSpc>
              <a:spcBef>
                <a:spcPts val="300"/>
              </a:spcBef>
              <a:spcAft>
                <a:spcPts val="0"/>
              </a:spcAft>
              <a:buClr>
                <a:srgbClr val="A1A3A3"/>
              </a:buClr>
              <a:buSzPts val="1500"/>
              <a:buNone/>
              <a:defRPr>
                <a:solidFill>
                  <a:srgbClr val="A1A3A3"/>
                </a:solidFill>
              </a:defRPr>
            </a:lvl8pPr>
            <a:lvl9pPr lvl="8" algn="ctr" rtl="0">
              <a:lnSpc>
                <a:spcPct val="100000"/>
              </a:lnSpc>
              <a:spcBef>
                <a:spcPts val="300"/>
              </a:spcBef>
              <a:spcAft>
                <a:spcPts val="0"/>
              </a:spcAft>
              <a:buClr>
                <a:srgbClr val="A1A3A3"/>
              </a:buClr>
              <a:buSzPts val="1500"/>
              <a:buNone/>
              <a:defRPr>
                <a:solidFill>
                  <a:srgbClr val="A1A3A3"/>
                </a:solidFill>
              </a:defRPr>
            </a:lvl9pPr>
          </a:lstStyle>
          <a:p>
            <a:endParaRPr/>
          </a:p>
        </p:txBody>
      </p:sp>
      <p:sp>
        <p:nvSpPr>
          <p:cNvPr id="202" name="Google Shape;202;p39"/>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203" name="Google Shape;203;p39"/>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204" name="Google Shape;204;p39"/>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27" name="Google Shape;27;p5"/>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2700"/>
              <a:buFont typeface="Montserrat"/>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628650" y="1369219"/>
            <a:ext cx="7886700" cy="30801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9" name="Google Shape;29;p5"/>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pic>
        <p:nvPicPr>
          <p:cNvPr id="31" name="Google Shape;31;p6"/>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32" name="Google Shape;32;p6"/>
          <p:cNvSpPr txBox="1">
            <a:spLocks noGrp="1"/>
          </p:cNvSpPr>
          <p:nvPr>
            <p:ph type="title"/>
          </p:nvPr>
        </p:nvSpPr>
        <p:spPr>
          <a:xfrm>
            <a:off x="623888" y="1097139"/>
            <a:ext cx="7886700" cy="2139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4"/>
              </a:buClr>
              <a:buSzPts val="2700"/>
              <a:buFont typeface="Montserrat"/>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
          <p:cNvSpPr txBox="1">
            <a:spLocks noGrp="1"/>
          </p:cNvSpPr>
          <p:nvPr>
            <p:ph type="body" idx="1"/>
          </p:nvPr>
        </p:nvSpPr>
        <p:spPr>
          <a:xfrm>
            <a:off x="623888" y="3256933"/>
            <a:ext cx="7886700" cy="1125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A1A3A3"/>
              </a:buClr>
              <a:buSzPts val="1500"/>
              <a:buNone/>
              <a:defRPr sz="1500">
                <a:solidFill>
                  <a:srgbClr val="A1A3A3"/>
                </a:solidFill>
              </a:defRPr>
            </a:lvl2pPr>
            <a:lvl3pPr marL="1371600" lvl="2" indent="-228600" algn="l">
              <a:lnSpc>
                <a:spcPct val="90000"/>
              </a:lnSpc>
              <a:spcBef>
                <a:spcPts val="375"/>
              </a:spcBef>
              <a:spcAft>
                <a:spcPts val="0"/>
              </a:spcAft>
              <a:buClr>
                <a:srgbClr val="A1A3A3"/>
              </a:buClr>
              <a:buSzPts val="1350"/>
              <a:buNone/>
              <a:defRPr sz="1350">
                <a:solidFill>
                  <a:srgbClr val="A1A3A3"/>
                </a:solidFill>
              </a:defRPr>
            </a:lvl3pPr>
            <a:lvl4pPr marL="1828800" lvl="3" indent="-228600" algn="l">
              <a:lnSpc>
                <a:spcPct val="90000"/>
              </a:lnSpc>
              <a:spcBef>
                <a:spcPts val="375"/>
              </a:spcBef>
              <a:spcAft>
                <a:spcPts val="0"/>
              </a:spcAft>
              <a:buClr>
                <a:srgbClr val="A1A3A3"/>
              </a:buClr>
              <a:buSzPts val="1200"/>
              <a:buNone/>
              <a:defRPr sz="1200">
                <a:solidFill>
                  <a:srgbClr val="A1A3A3"/>
                </a:solidFill>
              </a:defRPr>
            </a:lvl4pPr>
            <a:lvl5pPr marL="2286000" lvl="4" indent="-228600" algn="l">
              <a:lnSpc>
                <a:spcPct val="90000"/>
              </a:lnSpc>
              <a:spcBef>
                <a:spcPts val="375"/>
              </a:spcBef>
              <a:spcAft>
                <a:spcPts val="0"/>
              </a:spcAft>
              <a:buClr>
                <a:srgbClr val="A1A3A3"/>
              </a:buClr>
              <a:buSzPts val="1200"/>
              <a:buNone/>
              <a:defRPr sz="1200">
                <a:solidFill>
                  <a:srgbClr val="A1A3A3"/>
                </a:solidFill>
              </a:defRPr>
            </a:lvl5pPr>
            <a:lvl6pPr marL="2743200" lvl="5" indent="-228600" algn="l">
              <a:lnSpc>
                <a:spcPct val="90000"/>
              </a:lnSpc>
              <a:spcBef>
                <a:spcPts val="375"/>
              </a:spcBef>
              <a:spcAft>
                <a:spcPts val="0"/>
              </a:spcAft>
              <a:buClr>
                <a:srgbClr val="A1A3A3"/>
              </a:buClr>
              <a:buSzPts val="1200"/>
              <a:buNone/>
              <a:defRPr sz="1200">
                <a:solidFill>
                  <a:srgbClr val="A1A3A3"/>
                </a:solidFill>
              </a:defRPr>
            </a:lvl6pPr>
            <a:lvl7pPr marL="3200400" lvl="6" indent="-228600" algn="l">
              <a:lnSpc>
                <a:spcPct val="90000"/>
              </a:lnSpc>
              <a:spcBef>
                <a:spcPts val="375"/>
              </a:spcBef>
              <a:spcAft>
                <a:spcPts val="0"/>
              </a:spcAft>
              <a:buClr>
                <a:srgbClr val="A1A3A3"/>
              </a:buClr>
              <a:buSzPts val="1200"/>
              <a:buNone/>
              <a:defRPr sz="1200">
                <a:solidFill>
                  <a:srgbClr val="A1A3A3"/>
                </a:solidFill>
              </a:defRPr>
            </a:lvl7pPr>
            <a:lvl8pPr marL="3657600" lvl="7" indent="-228600" algn="l">
              <a:lnSpc>
                <a:spcPct val="90000"/>
              </a:lnSpc>
              <a:spcBef>
                <a:spcPts val="375"/>
              </a:spcBef>
              <a:spcAft>
                <a:spcPts val="0"/>
              </a:spcAft>
              <a:buClr>
                <a:srgbClr val="A1A3A3"/>
              </a:buClr>
              <a:buSzPts val="1200"/>
              <a:buNone/>
              <a:defRPr sz="1200">
                <a:solidFill>
                  <a:srgbClr val="A1A3A3"/>
                </a:solidFill>
              </a:defRPr>
            </a:lvl8pPr>
            <a:lvl9pPr marL="4114800" lvl="8" indent="-228600" algn="l">
              <a:lnSpc>
                <a:spcPct val="90000"/>
              </a:lnSpc>
              <a:spcBef>
                <a:spcPts val="375"/>
              </a:spcBef>
              <a:spcAft>
                <a:spcPts val="0"/>
              </a:spcAft>
              <a:buClr>
                <a:srgbClr val="A1A3A3"/>
              </a:buClr>
              <a:buSzPts val="1200"/>
              <a:buNone/>
              <a:defRPr sz="1200">
                <a:solidFill>
                  <a:srgbClr val="A1A3A3"/>
                </a:solidFill>
              </a:defRPr>
            </a:lvl9pPr>
          </a:lstStyle>
          <a:p>
            <a:endParaRPr/>
          </a:p>
        </p:txBody>
      </p:sp>
      <p:pic>
        <p:nvPicPr>
          <p:cNvPr id="34" name="Google Shape;34;p6"/>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35"/>
        <p:cNvGrpSpPr/>
        <p:nvPr/>
      </p:nvGrpSpPr>
      <p:grpSpPr>
        <a:xfrm>
          <a:off x="0" y="0"/>
          <a:ext cx="0" cy="0"/>
          <a:chOff x="0" y="0"/>
          <a:chExt cx="0" cy="0"/>
        </a:xfrm>
      </p:grpSpPr>
      <p:pic>
        <p:nvPicPr>
          <p:cNvPr id="36" name="Google Shape;36;p7"/>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37" name="Google Shape;37;p7"/>
          <p:cNvSpPr txBox="1">
            <a:spLocks noGrp="1"/>
          </p:cNvSpPr>
          <p:nvPr>
            <p:ph type="title"/>
          </p:nvPr>
        </p:nvSpPr>
        <p:spPr>
          <a:xfrm>
            <a:off x="623888" y="1097139"/>
            <a:ext cx="7886700" cy="2139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4"/>
              </a:buClr>
              <a:buSzPts val="2700"/>
              <a:buFont typeface="Montserrat"/>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623888" y="3256933"/>
            <a:ext cx="7886700" cy="1125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A1A3A3"/>
              </a:buClr>
              <a:buSzPts val="1500"/>
              <a:buNone/>
              <a:defRPr sz="1500">
                <a:solidFill>
                  <a:srgbClr val="A1A3A3"/>
                </a:solidFill>
              </a:defRPr>
            </a:lvl2pPr>
            <a:lvl3pPr marL="1371600" lvl="2" indent="-228600" algn="l">
              <a:lnSpc>
                <a:spcPct val="90000"/>
              </a:lnSpc>
              <a:spcBef>
                <a:spcPts val="375"/>
              </a:spcBef>
              <a:spcAft>
                <a:spcPts val="0"/>
              </a:spcAft>
              <a:buClr>
                <a:srgbClr val="A1A3A3"/>
              </a:buClr>
              <a:buSzPts val="1350"/>
              <a:buNone/>
              <a:defRPr sz="1350">
                <a:solidFill>
                  <a:srgbClr val="A1A3A3"/>
                </a:solidFill>
              </a:defRPr>
            </a:lvl3pPr>
            <a:lvl4pPr marL="1828800" lvl="3" indent="-228600" algn="l">
              <a:lnSpc>
                <a:spcPct val="90000"/>
              </a:lnSpc>
              <a:spcBef>
                <a:spcPts val="375"/>
              </a:spcBef>
              <a:spcAft>
                <a:spcPts val="0"/>
              </a:spcAft>
              <a:buClr>
                <a:srgbClr val="A1A3A3"/>
              </a:buClr>
              <a:buSzPts val="1200"/>
              <a:buNone/>
              <a:defRPr sz="1200">
                <a:solidFill>
                  <a:srgbClr val="A1A3A3"/>
                </a:solidFill>
              </a:defRPr>
            </a:lvl4pPr>
            <a:lvl5pPr marL="2286000" lvl="4" indent="-228600" algn="l">
              <a:lnSpc>
                <a:spcPct val="90000"/>
              </a:lnSpc>
              <a:spcBef>
                <a:spcPts val="375"/>
              </a:spcBef>
              <a:spcAft>
                <a:spcPts val="0"/>
              </a:spcAft>
              <a:buClr>
                <a:srgbClr val="A1A3A3"/>
              </a:buClr>
              <a:buSzPts val="1200"/>
              <a:buNone/>
              <a:defRPr sz="1200">
                <a:solidFill>
                  <a:srgbClr val="A1A3A3"/>
                </a:solidFill>
              </a:defRPr>
            </a:lvl5pPr>
            <a:lvl6pPr marL="2743200" lvl="5" indent="-228600" algn="l">
              <a:lnSpc>
                <a:spcPct val="90000"/>
              </a:lnSpc>
              <a:spcBef>
                <a:spcPts val="375"/>
              </a:spcBef>
              <a:spcAft>
                <a:spcPts val="0"/>
              </a:spcAft>
              <a:buClr>
                <a:srgbClr val="A1A3A3"/>
              </a:buClr>
              <a:buSzPts val="1200"/>
              <a:buNone/>
              <a:defRPr sz="1200">
                <a:solidFill>
                  <a:srgbClr val="A1A3A3"/>
                </a:solidFill>
              </a:defRPr>
            </a:lvl6pPr>
            <a:lvl7pPr marL="3200400" lvl="6" indent="-228600" algn="l">
              <a:lnSpc>
                <a:spcPct val="90000"/>
              </a:lnSpc>
              <a:spcBef>
                <a:spcPts val="375"/>
              </a:spcBef>
              <a:spcAft>
                <a:spcPts val="0"/>
              </a:spcAft>
              <a:buClr>
                <a:srgbClr val="A1A3A3"/>
              </a:buClr>
              <a:buSzPts val="1200"/>
              <a:buNone/>
              <a:defRPr sz="1200">
                <a:solidFill>
                  <a:srgbClr val="A1A3A3"/>
                </a:solidFill>
              </a:defRPr>
            </a:lvl7pPr>
            <a:lvl8pPr marL="3657600" lvl="7" indent="-228600" algn="l">
              <a:lnSpc>
                <a:spcPct val="90000"/>
              </a:lnSpc>
              <a:spcBef>
                <a:spcPts val="375"/>
              </a:spcBef>
              <a:spcAft>
                <a:spcPts val="0"/>
              </a:spcAft>
              <a:buClr>
                <a:srgbClr val="A1A3A3"/>
              </a:buClr>
              <a:buSzPts val="1200"/>
              <a:buNone/>
              <a:defRPr sz="1200">
                <a:solidFill>
                  <a:srgbClr val="A1A3A3"/>
                </a:solidFill>
              </a:defRPr>
            </a:lvl8pPr>
            <a:lvl9pPr marL="4114800" lvl="8" indent="-228600" algn="l">
              <a:lnSpc>
                <a:spcPct val="90000"/>
              </a:lnSpc>
              <a:spcBef>
                <a:spcPts val="375"/>
              </a:spcBef>
              <a:spcAft>
                <a:spcPts val="0"/>
              </a:spcAft>
              <a:buClr>
                <a:srgbClr val="A1A3A3"/>
              </a:buClr>
              <a:buSzPts val="1200"/>
              <a:buNone/>
              <a:defRPr sz="1200">
                <a:solidFill>
                  <a:srgbClr val="A1A3A3"/>
                </a:solidFill>
              </a:defRPr>
            </a:lvl9pPr>
          </a:lstStyle>
          <a:p>
            <a:endParaRPr/>
          </a:p>
        </p:txBody>
      </p:sp>
      <p:pic>
        <p:nvPicPr>
          <p:cNvPr id="39" name="Google Shape;39;p7"/>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pic>
        <p:nvPicPr>
          <p:cNvPr id="41" name="Google Shape;41;p8"/>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42" name="Google Shape;42;p8"/>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2700"/>
              <a:buFont typeface="Montserrat"/>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8"/>
          <p:cNvSpPr txBox="1">
            <a:spLocks noGrp="1"/>
          </p:cNvSpPr>
          <p:nvPr>
            <p:ph type="body" idx="1"/>
          </p:nvPr>
        </p:nvSpPr>
        <p:spPr>
          <a:xfrm>
            <a:off x="628650" y="1369219"/>
            <a:ext cx="3886200" cy="3067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8"/>
          <p:cNvSpPr txBox="1">
            <a:spLocks noGrp="1"/>
          </p:cNvSpPr>
          <p:nvPr>
            <p:ph type="body" idx="2"/>
          </p:nvPr>
        </p:nvSpPr>
        <p:spPr>
          <a:xfrm>
            <a:off x="4629150" y="1369219"/>
            <a:ext cx="3886200" cy="3067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45" name="Google Shape;45;p8"/>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46"/>
        <p:cNvGrpSpPr/>
        <p:nvPr/>
      </p:nvGrpSpPr>
      <p:grpSpPr>
        <a:xfrm>
          <a:off x="0" y="0"/>
          <a:ext cx="0" cy="0"/>
          <a:chOff x="0" y="0"/>
          <a:chExt cx="0" cy="0"/>
        </a:xfrm>
      </p:grpSpPr>
      <p:pic>
        <p:nvPicPr>
          <p:cNvPr id="47" name="Google Shape;47;p9"/>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48" name="Google Shape;48;p9"/>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2700"/>
              <a:buFont typeface="Montserrat"/>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9"/>
          <p:cNvSpPr txBox="1">
            <a:spLocks noGrp="1"/>
          </p:cNvSpPr>
          <p:nvPr>
            <p:ph type="body" idx="1"/>
          </p:nvPr>
        </p:nvSpPr>
        <p:spPr>
          <a:xfrm>
            <a:off x="628650" y="1369219"/>
            <a:ext cx="3886200" cy="3067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0" name="Google Shape;50;p9"/>
          <p:cNvSpPr txBox="1">
            <a:spLocks noGrp="1"/>
          </p:cNvSpPr>
          <p:nvPr>
            <p:ph type="body" idx="2"/>
          </p:nvPr>
        </p:nvSpPr>
        <p:spPr>
          <a:xfrm>
            <a:off x="4629150" y="1369219"/>
            <a:ext cx="3886200" cy="3067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51" name="Google Shape;51;p9"/>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pic>
        <p:nvPicPr>
          <p:cNvPr id="53" name="Google Shape;53;p10"/>
          <p:cNvPicPr preferRelativeResize="0"/>
          <p:nvPr/>
        </p:nvPicPr>
        <p:blipFill rotWithShape="1">
          <a:blip r:embed="rId2">
            <a:alphaModFix/>
          </a:blip>
          <a:srcRect/>
          <a:stretch/>
        </p:blipFill>
        <p:spPr>
          <a:xfrm>
            <a:off x="0" y="0"/>
            <a:ext cx="9143998" cy="5143500"/>
          </a:xfrm>
          <a:prstGeom prst="rect">
            <a:avLst/>
          </a:prstGeom>
          <a:noFill/>
          <a:ln>
            <a:noFill/>
          </a:ln>
        </p:spPr>
      </p:pic>
      <p:sp>
        <p:nvSpPr>
          <p:cNvPr id="54" name="Google Shape;54;p10"/>
          <p:cNvSpPr txBox="1">
            <a:spLocks noGrp="1"/>
          </p:cNvSpPr>
          <p:nvPr>
            <p:ph type="title"/>
          </p:nvPr>
        </p:nvSpPr>
        <p:spPr>
          <a:xfrm>
            <a:off x="629841" y="273845"/>
            <a:ext cx="7886700" cy="994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4"/>
              </a:buClr>
              <a:buSzPts val="2700"/>
              <a:buFont typeface="Montserrat"/>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
          <p:cNvSpPr txBox="1">
            <a:spLocks noGrp="1"/>
          </p:cNvSpPr>
          <p:nvPr>
            <p:ph type="body" idx="1"/>
          </p:nvPr>
        </p:nvSpPr>
        <p:spPr>
          <a:xfrm>
            <a:off x="629842"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6" name="Google Shape;56;p10"/>
          <p:cNvSpPr txBox="1">
            <a:spLocks noGrp="1"/>
          </p:cNvSpPr>
          <p:nvPr>
            <p:ph type="body" idx="2"/>
          </p:nvPr>
        </p:nvSpPr>
        <p:spPr>
          <a:xfrm>
            <a:off x="629842" y="1878807"/>
            <a:ext cx="3868200" cy="2571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7" name="Google Shape;57;p10"/>
          <p:cNvSpPr txBox="1">
            <a:spLocks noGrp="1"/>
          </p:cNvSpPr>
          <p:nvPr>
            <p:ph type="body" idx="3"/>
          </p:nvPr>
        </p:nvSpPr>
        <p:spPr>
          <a:xfrm>
            <a:off x="4629151" y="1260872"/>
            <a:ext cx="3887400" cy="618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8" name="Google Shape;58;p10"/>
          <p:cNvSpPr txBox="1">
            <a:spLocks noGrp="1"/>
          </p:cNvSpPr>
          <p:nvPr>
            <p:ph type="body" idx="4"/>
          </p:nvPr>
        </p:nvSpPr>
        <p:spPr>
          <a:xfrm>
            <a:off x="4629151" y="1878807"/>
            <a:ext cx="3887400" cy="2571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59" name="Google Shape;59;p10"/>
          <p:cNvPicPr preferRelativeResize="0"/>
          <p:nvPr/>
        </p:nvPicPr>
        <p:blipFill rotWithShape="1">
          <a:blip r:embed="rId3">
            <a:alphaModFix/>
          </a:blip>
          <a:srcRect/>
          <a:stretch/>
        </p:blipFill>
        <p:spPr>
          <a:xfrm>
            <a:off x="7537811" y="4580458"/>
            <a:ext cx="977539" cy="4522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7.jpg"/><Relationship Id="rId2" Type="http://schemas.openxmlformats.org/officeDocument/2006/relationships/slideLayout" Target="../slideLayouts/slideLayout24.xml"/><Relationship Id="rId16"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4"/>
              </a:buClr>
              <a:buSzPts val="3600"/>
              <a:buFont typeface="Montserrat"/>
              <a:buNone/>
              <a:defRPr sz="3600" b="0" i="0" u="none" strike="noStrike" cap="none">
                <a:solidFill>
                  <a:schemeClr val="accent4"/>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Roboto"/>
                <a:ea typeface="Roboto"/>
                <a:cs typeface="Roboto"/>
                <a:sym typeface="Roboto"/>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Roboto"/>
                <a:ea typeface="Roboto"/>
                <a:cs typeface="Roboto"/>
                <a:sym typeface="Roboto"/>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Roboto"/>
                <a:ea typeface="Roboto"/>
                <a:cs typeface="Roboto"/>
                <a:sym typeface="Robo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blipFill>
          <a:blip r:embed="rId17">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1049500" y="796175"/>
            <a:ext cx="7020900" cy="750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2A95B7"/>
              </a:buClr>
              <a:buSzPts val="3000"/>
              <a:buFont typeface="Patrick Hand SC"/>
              <a:buNone/>
              <a:defRPr sz="3000" b="1">
                <a:solidFill>
                  <a:srgbClr val="2A95B7"/>
                </a:solidFill>
                <a:latin typeface="Patrick Hand SC"/>
                <a:ea typeface="Patrick Hand SC"/>
                <a:cs typeface="Patrick Hand SC"/>
                <a:sym typeface="Patrick Hand SC"/>
              </a:defRPr>
            </a:lvl1pPr>
            <a:lvl2pPr lvl="1" rtl="0">
              <a:spcBef>
                <a:spcPts val="0"/>
              </a:spcBef>
              <a:spcAft>
                <a:spcPts val="0"/>
              </a:spcAft>
              <a:buClr>
                <a:srgbClr val="2A95B7"/>
              </a:buClr>
              <a:buSzPts val="3000"/>
              <a:buFont typeface="Patrick Hand SC"/>
              <a:buNone/>
              <a:defRPr sz="3000" b="1">
                <a:solidFill>
                  <a:srgbClr val="2A95B7"/>
                </a:solidFill>
                <a:latin typeface="Patrick Hand SC"/>
                <a:ea typeface="Patrick Hand SC"/>
                <a:cs typeface="Patrick Hand SC"/>
                <a:sym typeface="Patrick Hand SC"/>
              </a:defRPr>
            </a:lvl2pPr>
            <a:lvl3pPr lvl="2" rtl="0">
              <a:spcBef>
                <a:spcPts val="0"/>
              </a:spcBef>
              <a:spcAft>
                <a:spcPts val="0"/>
              </a:spcAft>
              <a:buClr>
                <a:srgbClr val="2A95B7"/>
              </a:buClr>
              <a:buSzPts val="3000"/>
              <a:buFont typeface="Patrick Hand SC"/>
              <a:buNone/>
              <a:defRPr sz="3000" b="1">
                <a:solidFill>
                  <a:srgbClr val="2A95B7"/>
                </a:solidFill>
                <a:latin typeface="Patrick Hand SC"/>
                <a:ea typeface="Patrick Hand SC"/>
                <a:cs typeface="Patrick Hand SC"/>
                <a:sym typeface="Patrick Hand SC"/>
              </a:defRPr>
            </a:lvl3pPr>
            <a:lvl4pPr lvl="3" rtl="0">
              <a:spcBef>
                <a:spcPts val="0"/>
              </a:spcBef>
              <a:spcAft>
                <a:spcPts val="0"/>
              </a:spcAft>
              <a:buClr>
                <a:srgbClr val="2A95B7"/>
              </a:buClr>
              <a:buSzPts val="3000"/>
              <a:buFont typeface="Patrick Hand SC"/>
              <a:buNone/>
              <a:defRPr sz="3000" b="1">
                <a:solidFill>
                  <a:srgbClr val="2A95B7"/>
                </a:solidFill>
                <a:latin typeface="Patrick Hand SC"/>
                <a:ea typeface="Patrick Hand SC"/>
                <a:cs typeface="Patrick Hand SC"/>
                <a:sym typeface="Patrick Hand SC"/>
              </a:defRPr>
            </a:lvl4pPr>
            <a:lvl5pPr lvl="4" rtl="0">
              <a:spcBef>
                <a:spcPts val="0"/>
              </a:spcBef>
              <a:spcAft>
                <a:spcPts val="0"/>
              </a:spcAft>
              <a:buClr>
                <a:srgbClr val="2A95B7"/>
              </a:buClr>
              <a:buSzPts val="3000"/>
              <a:buFont typeface="Patrick Hand SC"/>
              <a:buNone/>
              <a:defRPr sz="3000" b="1">
                <a:solidFill>
                  <a:srgbClr val="2A95B7"/>
                </a:solidFill>
                <a:latin typeface="Patrick Hand SC"/>
                <a:ea typeface="Patrick Hand SC"/>
                <a:cs typeface="Patrick Hand SC"/>
                <a:sym typeface="Patrick Hand SC"/>
              </a:defRPr>
            </a:lvl5pPr>
            <a:lvl6pPr lvl="5" rtl="0">
              <a:spcBef>
                <a:spcPts val="0"/>
              </a:spcBef>
              <a:spcAft>
                <a:spcPts val="0"/>
              </a:spcAft>
              <a:buClr>
                <a:srgbClr val="2A95B7"/>
              </a:buClr>
              <a:buSzPts val="3000"/>
              <a:buFont typeface="Patrick Hand SC"/>
              <a:buNone/>
              <a:defRPr sz="3000" b="1">
                <a:solidFill>
                  <a:srgbClr val="2A95B7"/>
                </a:solidFill>
                <a:latin typeface="Patrick Hand SC"/>
                <a:ea typeface="Patrick Hand SC"/>
                <a:cs typeface="Patrick Hand SC"/>
                <a:sym typeface="Patrick Hand SC"/>
              </a:defRPr>
            </a:lvl6pPr>
            <a:lvl7pPr lvl="6" rtl="0">
              <a:spcBef>
                <a:spcPts val="0"/>
              </a:spcBef>
              <a:spcAft>
                <a:spcPts val="0"/>
              </a:spcAft>
              <a:buClr>
                <a:srgbClr val="2A95B7"/>
              </a:buClr>
              <a:buSzPts val="3000"/>
              <a:buFont typeface="Patrick Hand SC"/>
              <a:buNone/>
              <a:defRPr sz="3000" b="1">
                <a:solidFill>
                  <a:srgbClr val="2A95B7"/>
                </a:solidFill>
                <a:latin typeface="Patrick Hand SC"/>
                <a:ea typeface="Patrick Hand SC"/>
                <a:cs typeface="Patrick Hand SC"/>
                <a:sym typeface="Patrick Hand SC"/>
              </a:defRPr>
            </a:lvl7pPr>
            <a:lvl8pPr lvl="7" rtl="0">
              <a:spcBef>
                <a:spcPts val="0"/>
              </a:spcBef>
              <a:spcAft>
                <a:spcPts val="0"/>
              </a:spcAft>
              <a:buClr>
                <a:srgbClr val="2A95B7"/>
              </a:buClr>
              <a:buSzPts val="3000"/>
              <a:buFont typeface="Patrick Hand SC"/>
              <a:buNone/>
              <a:defRPr sz="3000" b="1">
                <a:solidFill>
                  <a:srgbClr val="2A95B7"/>
                </a:solidFill>
                <a:latin typeface="Patrick Hand SC"/>
                <a:ea typeface="Patrick Hand SC"/>
                <a:cs typeface="Patrick Hand SC"/>
                <a:sym typeface="Patrick Hand SC"/>
              </a:defRPr>
            </a:lvl8pPr>
            <a:lvl9pPr lvl="8" rtl="0">
              <a:spcBef>
                <a:spcPts val="0"/>
              </a:spcBef>
              <a:spcAft>
                <a:spcPts val="0"/>
              </a:spcAft>
              <a:buClr>
                <a:srgbClr val="2A95B7"/>
              </a:buClr>
              <a:buSzPts val="3000"/>
              <a:buFont typeface="Patrick Hand SC"/>
              <a:buNone/>
              <a:defRPr sz="3000" b="1">
                <a:solidFill>
                  <a:srgbClr val="2A95B7"/>
                </a:solidFill>
                <a:latin typeface="Patrick Hand SC"/>
                <a:ea typeface="Patrick Hand SC"/>
                <a:cs typeface="Patrick Hand SC"/>
                <a:sym typeface="Patrick Hand SC"/>
              </a:defRPr>
            </a:lvl9pPr>
          </a:lstStyle>
          <a:p>
            <a:endParaRPr/>
          </a:p>
        </p:txBody>
      </p:sp>
      <p:sp>
        <p:nvSpPr>
          <p:cNvPr id="128" name="Google Shape;128;p24"/>
          <p:cNvSpPr txBox="1">
            <a:spLocks noGrp="1"/>
          </p:cNvSpPr>
          <p:nvPr>
            <p:ph type="body" idx="1"/>
          </p:nvPr>
        </p:nvSpPr>
        <p:spPr>
          <a:xfrm>
            <a:off x="1049500" y="1437426"/>
            <a:ext cx="7020900" cy="2706900"/>
          </a:xfrm>
          <a:prstGeom prst="rect">
            <a:avLst/>
          </a:prstGeom>
          <a:noFill/>
          <a:ln>
            <a:noFill/>
          </a:ln>
        </p:spPr>
        <p:txBody>
          <a:bodyPr spcFirstLastPara="1" wrap="square" lIns="91425" tIns="91425" rIns="91425" bIns="91425" anchor="t" anchorCtr="0">
            <a:noAutofit/>
          </a:bodyPr>
          <a:lstStyle>
            <a:lvl1pPr marL="457200" lvl="0" indent="-381000" rtl="0">
              <a:spcBef>
                <a:spcPts val="600"/>
              </a:spcBef>
              <a:spcAft>
                <a:spcPts val="0"/>
              </a:spcAft>
              <a:buClr>
                <a:srgbClr val="2A95B7"/>
              </a:buClr>
              <a:buSzPts val="2400"/>
              <a:buFont typeface="Sniglet"/>
              <a:buChar char="+"/>
              <a:defRPr sz="2400">
                <a:solidFill>
                  <a:srgbClr val="434343"/>
                </a:solidFill>
                <a:latin typeface="Sniglet"/>
                <a:ea typeface="Sniglet"/>
                <a:cs typeface="Sniglet"/>
                <a:sym typeface="Sniglet"/>
              </a:defRPr>
            </a:lvl1pPr>
            <a:lvl2pPr marL="914400" lvl="1" indent="-381000" rtl="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2pPr>
            <a:lvl3pPr marL="1371600" lvl="2" indent="-381000" rtl="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3pPr>
            <a:lvl4pPr marL="1828800" lvl="3" indent="-381000" rtl="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4pPr>
            <a:lvl5pPr marL="2286000" lvl="4" indent="-381000" rtl="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5pPr>
            <a:lvl6pPr marL="2743200" lvl="5" indent="-381000" rtl="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6pPr>
            <a:lvl7pPr marL="3200400" lvl="6" indent="-381000" rtl="0">
              <a:spcBef>
                <a:spcPts val="0"/>
              </a:spcBef>
              <a:spcAft>
                <a:spcPts val="0"/>
              </a:spcAft>
              <a:buClr>
                <a:srgbClr val="2A95B7"/>
              </a:buClr>
              <a:buSzPts val="2400"/>
              <a:buFont typeface="Sniglet"/>
              <a:buChar char="+"/>
              <a:defRPr sz="2400">
                <a:solidFill>
                  <a:srgbClr val="434343"/>
                </a:solidFill>
                <a:latin typeface="Sniglet"/>
                <a:ea typeface="Sniglet"/>
                <a:cs typeface="Sniglet"/>
                <a:sym typeface="Sniglet"/>
              </a:defRPr>
            </a:lvl7pPr>
            <a:lvl8pPr marL="3657600" lvl="7" indent="-381000" rtl="0">
              <a:spcBef>
                <a:spcPts val="0"/>
              </a:spcBef>
              <a:spcAft>
                <a:spcPts val="0"/>
              </a:spcAft>
              <a:buClr>
                <a:srgbClr val="434343"/>
              </a:buClr>
              <a:buSzPts val="2400"/>
              <a:buFont typeface="Sniglet"/>
              <a:buChar char="+"/>
              <a:defRPr sz="2400">
                <a:solidFill>
                  <a:srgbClr val="434343"/>
                </a:solidFill>
                <a:latin typeface="Sniglet"/>
                <a:ea typeface="Sniglet"/>
                <a:cs typeface="Sniglet"/>
                <a:sym typeface="Sniglet"/>
              </a:defRPr>
            </a:lvl8pPr>
            <a:lvl9pPr marL="4114800" lvl="8" indent="-381000" rtl="0">
              <a:spcBef>
                <a:spcPts val="0"/>
              </a:spcBef>
              <a:spcAft>
                <a:spcPts val="0"/>
              </a:spcAft>
              <a:buClr>
                <a:srgbClr val="434343"/>
              </a:buClr>
              <a:buSzPts val="2400"/>
              <a:buFont typeface="Sniglet"/>
              <a:buChar char="+"/>
              <a:defRPr sz="2400">
                <a:solidFill>
                  <a:srgbClr val="434343"/>
                </a:solidFill>
                <a:latin typeface="Sniglet"/>
                <a:ea typeface="Sniglet"/>
                <a:cs typeface="Sniglet"/>
                <a:sym typeface="Sniglet"/>
              </a:defRPr>
            </a:lvl9pPr>
          </a:lstStyle>
          <a:p>
            <a:endParaRPr/>
          </a:p>
        </p:txBody>
      </p:sp>
      <p:sp>
        <p:nvSpPr>
          <p:cNvPr id="129" name="Google Shape;129;p24"/>
          <p:cNvSpPr txBox="1">
            <a:spLocks noGrp="1"/>
          </p:cNvSpPr>
          <p:nvPr>
            <p:ph type="sldNum" idx="12"/>
          </p:nvPr>
        </p:nvSpPr>
        <p:spPr>
          <a:xfrm>
            <a:off x="8595300" y="4839750"/>
            <a:ext cx="548700" cy="303600"/>
          </a:xfrm>
          <a:prstGeom prst="rect">
            <a:avLst/>
          </a:prstGeom>
          <a:noFill/>
          <a:ln>
            <a:noFill/>
          </a:ln>
          <a:effectLst>
            <a:outerShdw blurRad="28575" dist="19050" dir="5400000" algn="bl" rotWithShape="0">
              <a:srgbClr val="000000">
                <a:alpha val="25000"/>
              </a:srgbClr>
            </a:outerShdw>
          </a:effectLst>
        </p:spPr>
        <p:txBody>
          <a:bodyPr spcFirstLastPara="1" wrap="square" lIns="91425" tIns="91425" rIns="91425" bIns="91425" anchor="t" anchorCtr="0">
            <a:noAutofit/>
          </a:bodyPr>
          <a:lstStyle>
            <a:lvl1pPr lvl="0" algn="r" rtl="0">
              <a:buNone/>
              <a:defRPr sz="1100">
                <a:solidFill>
                  <a:srgbClr val="FFFFFF"/>
                </a:solidFill>
                <a:latin typeface="Sniglet"/>
                <a:ea typeface="Sniglet"/>
                <a:cs typeface="Sniglet"/>
                <a:sym typeface="Sniglet"/>
              </a:defRPr>
            </a:lvl1pPr>
            <a:lvl2pPr lvl="1" algn="r" rtl="0">
              <a:buNone/>
              <a:defRPr sz="1100">
                <a:solidFill>
                  <a:srgbClr val="FFFFFF"/>
                </a:solidFill>
                <a:latin typeface="Sniglet"/>
                <a:ea typeface="Sniglet"/>
                <a:cs typeface="Sniglet"/>
                <a:sym typeface="Sniglet"/>
              </a:defRPr>
            </a:lvl2pPr>
            <a:lvl3pPr lvl="2" algn="r" rtl="0">
              <a:buNone/>
              <a:defRPr sz="1100">
                <a:solidFill>
                  <a:srgbClr val="FFFFFF"/>
                </a:solidFill>
                <a:latin typeface="Sniglet"/>
                <a:ea typeface="Sniglet"/>
                <a:cs typeface="Sniglet"/>
                <a:sym typeface="Sniglet"/>
              </a:defRPr>
            </a:lvl3pPr>
            <a:lvl4pPr lvl="3" algn="r" rtl="0">
              <a:buNone/>
              <a:defRPr sz="1100">
                <a:solidFill>
                  <a:srgbClr val="FFFFFF"/>
                </a:solidFill>
                <a:latin typeface="Sniglet"/>
                <a:ea typeface="Sniglet"/>
                <a:cs typeface="Sniglet"/>
                <a:sym typeface="Sniglet"/>
              </a:defRPr>
            </a:lvl4pPr>
            <a:lvl5pPr lvl="4" algn="r" rtl="0">
              <a:buNone/>
              <a:defRPr sz="1100">
                <a:solidFill>
                  <a:srgbClr val="FFFFFF"/>
                </a:solidFill>
                <a:latin typeface="Sniglet"/>
                <a:ea typeface="Sniglet"/>
                <a:cs typeface="Sniglet"/>
                <a:sym typeface="Sniglet"/>
              </a:defRPr>
            </a:lvl5pPr>
            <a:lvl6pPr lvl="5" algn="r" rtl="0">
              <a:buNone/>
              <a:defRPr sz="1100">
                <a:solidFill>
                  <a:srgbClr val="FFFFFF"/>
                </a:solidFill>
                <a:latin typeface="Sniglet"/>
                <a:ea typeface="Sniglet"/>
                <a:cs typeface="Sniglet"/>
                <a:sym typeface="Sniglet"/>
              </a:defRPr>
            </a:lvl6pPr>
            <a:lvl7pPr lvl="6" algn="r" rtl="0">
              <a:buNone/>
              <a:defRPr sz="1100">
                <a:solidFill>
                  <a:srgbClr val="FFFFFF"/>
                </a:solidFill>
                <a:latin typeface="Sniglet"/>
                <a:ea typeface="Sniglet"/>
                <a:cs typeface="Sniglet"/>
                <a:sym typeface="Sniglet"/>
              </a:defRPr>
            </a:lvl7pPr>
            <a:lvl8pPr lvl="7" algn="r" rtl="0">
              <a:buNone/>
              <a:defRPr sz="1100">
                <a:solidFill>
                  <a:srgbClr val="FFFFFF"/>
                </a:solidFill>
                <a:latin typeface="Sniglet"/>
                <a:ea typeface="Sniglet"/>
                <a:cs typeface="Sniglet"/>
                <a:sym typeface="Sniglet"/>
              </a:defRPr>
            </a:lvl8pPr>
            <a:lvl9pPr lvl="8" algn="r" rtl="0">
              <a:buNone/>
              <a:defRPr sz="1100">
                <a:solidFill>
                  <a:srgbClr val="FFFFFF"/>
                </a:solidFill>
                <a:latin typeface="Sniglet"/>
                <a:ea typeface="Sniglet"/>
                <a:cs typeface="Sniglet"/>
                <a:sym typeface="Snigle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inyurl.com/CORPSROC"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schoolcounselor.org/asca/media/asca/home/MindsetsBehaviors.pdf"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https://www.schoolcounselor.org/asca/media/asca/home/SCCompetencies.pdf" TargetMode="External"/><Relationship Id="rId4" Type="http://schemas.openxmlformats.org/officeDocument/2006/relationships/hyperlink" Target="https://www.schoolcounselor.org/asca/media/asca/Ethics/EthicalStandards2016.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schoolcounselor.org/asca/media/asca/ASCA%20National%20Model%20Templates/Fourth-Edition/Templates.zi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s://www.schoolcounselor.org/asca/media/asca/home/appropriate-activities-of-school-counselors.pdf"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https://www.schoolcounselor.org/asca/media/asca/home/appropriate-activities-of-school-counselors.pdf"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s://www.schoolcounselor.org/asca/media/asca/Careers-Roles/Effectiveness.pdf"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hyperlink" Target="https://www.schoolcounselor.org/asca/media/asca/home/appropriate-activities-of-school-counselors.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schoolcounselor.org/asca/media/asca/Careers-Roles/Effectiveness.pdf"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s://www.schoolcounselor.org/asca/media/asca/home/appropriate-activities-of-school-counselors.pdf"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ssallak@jeffco.k12.co.u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tinyurl.com/CORPSROC"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schoolcounselor.org/asca/media/asca/home/FindWay.pdf"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s://www.schoolcounselor.org/asca/media/asca/home/appropriate-activities-of-school-counselors.pdf" TargetMode="External"/><Relationship Id="rId5" Type="http://schemas.openxmlformats.org/officeDocument/2006/relationships/hyperlink" Target="https://www.schoolcounselor.org/asca/media/asca/ASCA%20National%20Model%20Templates/AnnualAgreementTemplate.pdf" TargetMode="External"/><Relationship Id="rId4" Type="http://schemas.openxmlformats.org/officeDocument/2006/relationships/hyperlink" Target="https://secure-media.collegeboard.org/digitalServices/pdf/nosca/a-closer-look_2.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drive.google.com/file/d/1nB2mG1Ur4vLe3KYxQ8MDQ3MgTTAEMN7F/view?usp=sharing"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hyperlink" Target="https://drive.google.com/file/d/0B_A00_7stTN9WVpHaXhMY25VUkk/view?usp=shar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hyperlink" Target="https://drive.google.com/file/d/0B_A00_7stTN9WVpHaXhMY25VUkk/view?usp=sharing"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www.schoolcounselor.org/school-counselors-members/about-asca-(1)/national-school-counseling-week"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Terry.Walderman@jeffco.k12.co.us"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hyperlink" Target="mailto:ssallak@jeffco.k12.co.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s://www.schoolcounselor.org/asca/media/asca/Careers-Roles/RoleStatement.pdf" TargetMode="External"/><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www.schoolcounselor.org/asca/media/asca/Careers-Roles/WhyElem.pdf" TargetMode="External"/><Relationship Id="rId5" Type="http://schemas.openxmlformats.org/officeDocument/2006/relationships/hyperlink" Target="https://www.schoolcounselor.org/asca/media/asca/Careers-Roles/WhyMiddle.pdf" TargetMode="External"/><Relationship Id="rId4" Type="http://schemas.openxmlformats.org/officeDocument/2006/relationships/hyperlink" Target="https://www.schoolcounselor.org/asca/media/asca/Careers-Roles/WhyHighSchool.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0"/>
          <p:cNvSpPr txBox="1">
            <a:spLocks noGrp="1"/>
          </p:cNvSpPr>
          <p:nvPr>
            <p:ph type="ctrTitle"/>
          </p:nvPr>
        </p:nvSpPr>
        <p:spPr>
          <a:xfrm>
            <a:off x="685800" y="905257"/>
            <a:ext cx="3895200" cy="20769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a:t>Role of the Professional School Counselor </a:t>
            </a:r>
            <a:endParaRPr/>
          </a:p>
        </p:txBody>
      </p:sp>
      <p:sp>
        <p:nvSpPr>
          <p:cNvPr id="210" name="Google Shape;210;p40"/>
          <p:cNvSpPr txBox="1">
            <a:spLocks noGrp="1"/>
          </p:cNvSpPr>
          <p:nvPr>
            <p:ph type="subTitle" idx="1"/>
          </p:nvPr>
        </p:nvSpPr>
        <p:spPr>
          <a:xfrm>
            <a:off x="685800" y="3078718"/>
            <a:ext cx="3895200" cy="6315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None/>
            </a:pPr>
            <a:r>
              <a:rPr lang="en" sz="1400"/>
              <a:t>Terry Waldermen, Director of Student Services  Sonya L. Sallak, Counselor Coordinator </a:t>
            </a:r>
            <a:endParaRPr sz="1400"/>
          </a:p>
          <a:p>
            <a:pPr marL="0" lvl="0" indent="0" algn="ctr" rtl="0">
              <a:spcBef>
                <a:spcPts val="750"/>
              </a:spcBef>
              <a:spcAft>
                <a:spcPts val="0"/>
              </a:spcAft>
              <a:buNone/>
            </a:pPr>
            <a:endParaRPr/>
          </a:p>
        </p:txBody>
      </p:sp>
      <p:sp>
        <p:nvSpPr>
          <p:cNvPr id="211" name="Google Shape;211;p40"/>
          <p:cNvSpPr txBox="1"/>
          <p:nvPr/>
        </p:nvSpPr>
        <p:spPr>
          <a:xfrm>
            <a:off x="5349625" y="179850"/>
            <a:ext cx="3465900" cy="7254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Presentation Link</a:t>
            </a:r>
            <a:endParaRPr sz="1800"/>
          </a:p>
          <a:p>
            <a:pPr marL="0" lvl="0" indent="0" algn="ctr" rtl="0">
              <a:spcBef>
                <a:spcPts val="0"/>
              </a:spcBef>
              <a:spcAft>
                <a:spcPts val="0"/>
              </a:spcAft>
              <a:buNone/>
            </a:pPr>
            <a:r>
              <a:rPr lang="en" sz="1800" u="sng">
                <a:solidFill>
                  <a:schemeClr val="hlink"/>
                </a:solidFill>
                <a:hlinkClick r:id="rId3"/>
              </a:rPr>
              <a:t>https://tinyurl.com/CORPSROC</a:t>
            </a:r>
            <a:r>
              <a:rPr lang="en" sz="1800"/>
              <a:t> </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9"/>
          <p:cNvSpPr txBox="1">
            <a:spLocks noGrp="1"/>
          </p:cNvSpPr>
          <p:nvPr>
            <p:ph type="title"/>
          </p:nvPr>
        </p:nvSpPr>
        <p:spPr>
          <a:xfrm>
            <a:off x="0" y="2143050"/>
            <a:ext cx="91440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4800"/>
              <a:t>ASCA is a </a:t>
            </a:r>
            <a:endParaRPr sz="4800"/>
          </a:p>
          <a:p>
            <a:pPr marL="0" lvl="0" indent="0" algn="ctr" rtl="0">
              <a:spcBef>
                <a:spcPts val="0"/>
              </a:spcBef>
              <a:spcAft>
                <a:spcPts val="0"/>
              </a:spcAft>
              <a:buNone/>
            </a:pPr>
            <a:r>
              <a:rPr lang="en" sz="4800" b="1"/>
              <a:t>Data-Based Decision Making Model</a:t>
            </a:r>
            <a:endParaRPr sz="4800" b="1"/>
          </a:p>
          <a:p>
            <a:pPr marL="0" lvl="0" indent="0" algn="ctr" rtl="0">
              <a:spcBef>
                <a:spcPts val="0"/>
              </a:spcBef>
              <a:spcAft>
                <a:spcPts val="0"/>
              </a:spcAft>
              <a:buNone/>
            </a:pPr>
            <a:r>
              <a:rPr lang="en" sz="4800"/>
              <a:t>with alignment to the </a:t>
            </a:r>
            <a:r>
              <a:rPr lang="en" sz="4800" b="1"/>
              <a:t>Counselor Corps</a:t>
            </a:r>
            <a:r>
              <a:rPr lang="en" sz="4800"/>
              <a:t>, CDE </a:t>
            </a:r>
            <a:r>
              <a:rPr lang="en" sz="4800" b="1"/>
              <a:t>Counselor Evaluation</a:t>
            </a:r>
            <a:r>
              <a:rPr lang="en" sz="4800"/>
              <a:t> and your </a:t>
            </a:r>
            <a:r>
              <a:rPr lang="en" sz="4800" b="1"/>
              <a:t>UIP</a:t>
            </a:r>
            <a:r>
              <a:rPr lang="en" sz="4800"/>
              <a:t>.</a:t>
            </a:r>
            <a:endParaRPr sz="4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50"/>
          <p:cNvSpPr txBox="1"/>
          <p:nvPr/>
        </p:nvSpPr>
        <p:spPr>
          <a:xfrm>
            <a:off x="634650" y="1343325"/>
            <a:ext cx="4479600" cy="321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oboto"/>
                <a:ea typeface="Roboto"/>
                <a:cs typeface="Roboto"/>
                <a:sym typeface="Roboto"/>
              </a:rPr>
              <a:t>Student Standards</a:t>
            </a:r>
            <a:r>
              <a:rPr lang="en">
                <a:latin typeface="Roboto"/>
                <a:ea typeface="Roboto"/>
                <a:cs typeface="Roboto"/>
                <a:sym typeface="Roboto"/>
              </a:rPr>
              <a:t> </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u="sng">
                <a:solidFill>
                  <a:schemeClr val="hlink"/>
                </a:solidFill>
                <a:latin typeface="Roboto"/>
                <a:ea typeface="Roboto"/>
                <a:cs typeface="Roboto"/>
                <a:sym typeface="Roboto"/>
                <a:hlinkClick r:id="rId3"/>
              </a:rPr>
              <a:t>ASCA Mindsets &amp; Behaviors for Student Success: K–12 College- and Career-Readiness for Every Student </a:t>
            </a:r>
            <a:endParaRPr>
              <a:latin typeface="Roboto"/>
              <a:ea typeface="Roboto"/>
              <a:cs typeface="Roboto"/>
              <a:sym typeface="Roboto"/>
            </a:endParaRPr>
          </a:p>
          <a:p>
            <a:pPr marL="0" lvl="0" indent="0" algn="l" rtl="0">
              <a:spcBef>
                <a:spcPts val="0"/>
              </a:spcBef>
              <a:spcAft>
                <a:spcPts val="0"/>
              </a:spcAft>
              <a:buNone/>
            </a:pPr>
            <a:r>
              <a:rPr lang="en" b="1">
                <a:latin typeface="Roboto"/>
                <a:ea typeface="Roboto"/>
                <a:cs typeface="Roboto"/>
                <a:sym typeface="Roboto"/>
              </a:rPr>
              <a:t>Professional Standards </a:t>
            </a:r>
            <a:endParaRPr b="1">
              <a:latin typeface="Roboto"/>
              <a:ea typeface="Roboto"/>
              <a:cs typeface="Roboto"/>
              <a:sym typeface="Roboto"/>
            </a:endParaRPr>
          </a:p>
          <a:p>
            <a:pPr marL="457200" lvl="0" indent="-317500" algn="l" rtl="0">
              <a:spcBef>
                <a:spcPts val="0"/>
              </a:spcBef>
              <a:spcAft>
                <a:spcPts val="0"/>
              </a:spcAft>
              <a:buSzPts val="1400"/>
              <a:buFont typeface="Roboto"/>
              <a:buChar char="-"/>
            </a:pPr>
            <a:r>
              <a:rPr lang="en" u="sng">
                <a:solidFill>
                  <a:schemeClr val="hlink"/>
                </a:solidFill>
                <a:latin typeface="Roboto"/>
                <a:ea typeface="Roboto"/>
                <a:cs typeface="Roboto"/>
                <a:sym typeface="Roboto"/>
                <a:hlinkClick r:id="rId4"/>
              </a:rPr>
              <a:t>ASCA Ethical Standards for School Counselors </a:t>
            </a:r>
            <a:endParaRPr>
              <a:latin typeface="Roboto"/>
              <a:ea typeface="Roboto"/>
              <a:cs typeface="Roboto"/>
              <a:sym typeface="Roboto"/>
            </a:endParaRPr>
          </a:p>
          <a:p>
            <a:pPr marL="457200" lvl="0" indent="-317500" algn="l" rtl="0">
              <a:spcBef>
                <a:spcPts val="0"/>
              </a:spcBef>
              <a:spcAft>
                <a:spcPts val="0"/>
              </a:spcAft>
              <a:buSzPts val="1400"/>
              <a:buFont typeface="Roboto"/>
              <a:buChar char="-"/>
            </a:pPr>
            <a:r>
              <a:rPr lang="en" u="sng">
                <a:solidFill>
                  <a:schemeClr val="hlink"/>
                </a:solidFill>
                <a:latin typeface="Roboto"/>
                <a:ea typeface="Roboto"/>
                <a:cs typeface="Roboto"/>
                <a:sym typeface="Roboto"/>
                <a:hlinkClick r:id="rId5"/>
              </a:rPr>
              <a:t>ASCA School Counselor Professional Standards &amp; Competencies</a:t>
            </a:r>
            <a:endParaRPr>
              <a:latin typeface="Roboto"/>
              <a:ea typeface="Roboto"/>
              <a:cs typeface="Roboto"/>
              <a:sym typeface="Roboto"/>
            </a:endParaRPr>
          </a:p>
        </p:txBody>
      </p:sp>
      <p:pic>
        <p:nvPicPr>
          <p:cNvPr id="278" name="Google Shape;278;p50"/>
          <p:cNvPicPr preferRelativeResize="0"/>
          <p:nvPr/>
        </p:nvPicPr>
        <p:blipFill rotWithShape="1">
          <a:blip r:embed="rId6">
            <a:alphaModFix/>
          </a:blip>
          <a:srcRect l="18837" r="23767"/>
          <a:stretch/>
        </p:blipFill>
        <p:spPr>
          <a:xfrm>
            <a:off x="5322500" y="1181050"/>
            <a:ext cx="2638175" cy="3359901"/>
          </a:xfrm>
          <a:prstGeom prst="rect">
            <a:avLst/>
          </a:prstGeom>
          <a:noFill/>
          <a:ln>
            <a:noFill/>
          </a:ln>
        </p:spPr>
      </p:pic>
      <p:sp>
        <p:nvSpPr>
          <p:cNvPr id="279" name="Google Shape;279;p50"/>
          <p:cNvSpPr txBox="1">
            <a:spLocks noGrp="1"/>
          </p:cNvSpPr>
          <p:nvPr>
            <p:ph type="title"/>
          </p:nvPr>
        </p:nvSpPr>
        <p:spPr>
          <a:xfrm>
            <a:off x="408575" y="186845"/>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
              <a:t>ASCA National Model - </a:t>
            </a:r>
            <a:r>
              <a:rPr lang="en" b="1"/>
              <a:t>Define</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1"/>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
              <a:t>ASCA National Model - </a:t>
            </a:r>
            <a:r>
              <a:rPr lang="en" b="1"/>
              <a:t>Manage</a:t>
            </a:r>
            <a:endParaRPr b="1"/>
          </a:p>
        </p:txBody>
      </p:sp>
      <p:pic>
        <p:nvPicPr>
          <p:cNvPr id="285" name="Google Shape;285;p51"/>
          <p:cNvPicPr preferRelativeResize="0"/>
          <p:nvPr/>
        </p:nvPicPr>
        <p:blipFill>
          <a:blip r:embed="rId3">
            <a:alphaModFix/>
          </a:blip>
          <a:stretch>
            <a:fillRect/>
          </a:stretch>
        </p:blipFill>
        <p:spPr>
          <a:xfrm>
            <a:off x="2030400" y="1202675"/>
            <a:ext cx="2541600" cy="3407425"/>
          </a:xfrm>
          <a:prstGeom prst="rect">
            <a:avLst/>
          </a:prstGeom>
          <a:noFill/>
          <a:ln>
            <a:noFill/>
          </a:ln>
        </p:spPr>
      </p:pic>
      <p:sp>
        <p:nvSpPr>
          <p:cNvPr id="286" name="Google Shape;286;p51"/>
          <p:cNvSpPr txBox="1"/>
          <p:nvPr/>
        </p:nvSpPr>
        <p:spPr>
          <a:xfrm>
            <a:off x="4862850" y="1071750"/>
            <a:ext cx="36525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Program Focus </a:t>
            </a:r>
            <a:endParaRPr/>
          </a:p>
          <a:p>
            <a:pPr marL="457200" lvl="0" indent="-317500" algn="l" rtl="0">
              <a:spcBef>
                <a:spcPts val="0"/>
              </a:spcBef>
              <a:spcAft>
                <a:spcPts val="0"/>
              </a:spcAft>
              <a:buSzPts val="1400"/>
              <a:buChar char="-"/>
            </a:pPr>
            <a:r>
              <a:rPr lang="en"/>
              <a:t>Beliefs </a:t>
            </a:r>
            <a:endParaRPr/>
          </a:p>
          <a:p>
            <a:pPr marL="457200" lvl="0" indent="-317500" algn="l" rtl="0">
              <a:spcBef>
                <a:spcPts val="0"/>
              </a:spcBef>
              <a:spcAft>
                <a:spcPts val="0"/>
              </a:spcAft>
              <a:buSzPts val="1400"/>
              <a:buChar char="-"/>
            </a:pPr>
            <a:r>
              <a:rPr lang="en"/>
              <a:t>Vision Statement </a:t>
            </a:r>
            <a:endParaRPr/>
          </a:p>
          <a:p>
            <a:pPr marL="457200" lvl="0" indent="-317500" algn="l" rtl="0">
              <a:spcBef>
                <a:spcPts val="0"/>
              </a:spcBef>
              <a:spcAft>
                <a:spcPts val="0"/>
              </a:spcAft>
              <a:buSzPts val="1400"/>
              <a:buChar char="-"/>
            </a:pPr>
            <a:r>
              <a:rPr lang="en"/>
              <a:t>Mission Statement </a:t>
            </a:r>
            <a:endParaRPr/>
          </a:p>
          <a:p>
            <a:pPr marL="0" lvl="0" indent="0" algn="l" rtl="0">
              <a:spcBef>
                <a:spcPts val="0"/>
              </a:spcBef>
              <a:spcAft>
                <a:spcPts val="0"/>
              </a:spcAft>
              <a:buNone/>
            </a:pPr>
            <a:r>
              <a:rPr lang="en"/>
              <a:t>Program Planning </a:t>
            </a:r>
            <a:endParaRPr/>
          </a:p>
          <a:p>
            <a:pPr marL="457200" lvl="0" indent="-317500" algn="l" rtl="0">
              <a:spcBef>
                <a:spcPts val="0"/>
              </a:spcBef>
              <a:spcAft>
                <a:spcPts val="0"/>
              </a:spcAft>
              <a:buSzPts val="1400"/>
              <a:buChar char="-"/>
            </a:pPr>
            <a:r>
              <a:rPr lang="en"/>
              <a:t>School Data Summary </a:t>
            </a:r>
            <a:endParaRPr/>
          </a:p>
          <a:p>
            <a:pPr marL="457200" lvl="0" indent="-317500" algn="l" rtl="0">
              <a:spcBef>
                <a:spcPts val="0"/>
              </a:spcBef>
              <a:spcAft>
                <a:spcPts val="0"/>
              </a:spcAft>
              <a:buSzPts val="1400"/>
              <a:buChar char="-"/>
            </a:pPr>
            <a:r>
              <a:rPr lang="en"/>
              <a:t>Annual Student Outcome Goals </a:t>
            </a:r>
            <a:endParaRPr/>
          </a:p>
          <a:p>
            <a:pPr marL="457200" lvl="0" indent="-317500" algn="l" rtl="0">
              <a:spcBef>
                <a:spcPts val="0"/>
              </a:spcBef>
              <a:spcAft>
                <a:spcPts val="0"/>
              </a:spcAft>
              <a:buSzPts val="1400"/>
              <a:buChar char="-"/>
            </a:pPr>
            <a:r>
              <a:rPr lang="en"/>
              <a:t>Action Plans </a:t>
            </a:r>
            <a:endParaRPr/>
          </a:p>
          <a:p>
            <a:pPr marL="914400" lvl="1" indent="-317500" algn="l" rtl="0">
              <a:spcBef>
                <a:spcPts val="0"/>
              </a:spcBef>
              <a:spcAft>
                <a:spcPts val="0"/>
              </a:spcAft>
              <a:buSzPts val="1400"/>
              <a:buChar char="-"/>
            </a:pPr>
            <a:r>
              <a:rPr lang="en"/>
              <a:t>Classroom and Group </a:t>
            </a:r>
            <a:endParaRPr/>
          </a:p>
          <a:p>
            <a:pPr marL="914400" lvl="1" indent="-317500" algn="l" rtl="0">
              <a:spcBef>
                <a:spcPts val="0"/>
              </a:spcBef>
              <a:spcAft>
                <a:spcPts val="0"/>
              </a:spcAft>
              <a:buSzPts val="1400"/>
              <a:buChar char="-"/>
            </a:pPr>
            <a:r>
              <a:rPr lang="en"/>
              <a:t>Closing the Gap </a:t>
            </a:r>
            <a:endParaRPr/>
          </a:p>
          <a:p>
            <a:pPr marL="457200" lvl="0" indent="-317500" algn="l" rtl="0">
              <a:spcBef>
                <a:spcPts val="0"/>
              </a:spcBef>
              <a:spcAft>
                <a:spcPts val="0"/>
              </a:spcAft>
              <a:buSzPts val="1400"/>
              <a:buChar char="-"/>
            </a:pPr>
            <a:r>
              <a:rPr lang="en"/>
              <a:t>Lesson Plans </a:t>
            </a:r>
            <a:endParaRPr/>
          </a:p>
          <a:p>
            <a:pPr marL="457200" lvl="0" indent="-317500" algn="l" rtl="0">
              <a:spcBef>
                <a:spcPts val="0"/>
              </a:spcBef>
              <a:spcAft>
                <a:spcPts val="0"/>
              </a:spcAft>
              <a:buSzPts val="1400"/>
              <a:buChar char="-"/>
            </a:pPr>
            <a:r>
              <a:rPr lang="en"/>
              <a:t>Annual Administrative Conference </a:t>
            </a:r>
            <a:endParaRPr/>
          </a:p>
          <a:p>
            <a:pPr marL="457200" lvl="0" indent="-317500" algn="l" rtl="0">
              <a:spcBef>
                <a:spcPts val="0"/>
              </a:spcBef>
              <a:spcAft>
                <a:spcPts val="0"/>
              </a:spcAft>
              <a:buSzPts val="1400"/>
              <a:buChar char="-"/>
            </a:pPr>
            <a:r>
              <a:rPr lang="en"/>
              <a:t>Use of Time </a:t>
            </a:r>
            <a:endParaRPr/>
          </a:p>
          <a:p>
            <a:pPr marL="457200" lvl="0" indent="-317500" algn="l" rtl="0">
              <a:spcBef>
                <a:spcPts val="0"/>
              </a:spcBef>
              <a:spcAft>
                <a:spcPts val="0"/>
              </a:spcAft>
              <a:buSzPts val="1400"/>
              <a:buChar char="-"/>
            </a:pPr>
            <a:r>
              <a:rPr lang="en"/>
              <a:t>Calendars </a:t>
            </a:r>
            <a:endParaRPr/>
          </a:p>
          <a:p>
            <a:pPr marL="914400" lvl="1" indent="-317500" algn="l" rtl="0">
              <a:spcBef>
                <a:spcPts val="0"/>
              </a:spcBef>
              <a:spcAft>
                <a:spcPts val="0"/>
              </a:spcAft>
              <a:buSzPts val="1400"/>
              <a:buChar char="-"/>
            </a:pPr>
            <a:r>
              <a:rPr lang="en"/>
              <a:t>Annual or Weekly </a:t>
            </a:r>
            <a:endParaRPr/>
          </a:p>
          <a:p>
            <a:pPr marL="457200" lvl="0" indent="-317500" algn="l" rtl="0">
              <a:spcBef>
                <a:spcPts val="0"/>
              </a:spcBef>
              <a:spcAft>
                <a:spcPts val="0"/>
              </a:spcAft>
              <a:buSzPts val="1400"/>
              <a:buChar char="-"/>
            </a:pPr>
            <a:r>
              <a:rPr lang="en"/>
              <a:t>Advisory Council  </a:t>
            </a:r>
            <a:endParaRPr/>
          </a:p>
        </p:txBody>
      </p:sp>
      <p:sp>
        <p:nvSpPr>
          <p:cNvPr id="287" name="Google Shape;287;p51"/>
          <p:cNvSpPr txBox="1"/>
          <p:nvPr/>
        </p:nvSpPr>
        <p:spPr>
          <a:xfrm>
            <a:off x="2076950" y="4669575"/>
            <a:ext cx="5856000" cy="25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rgbClr val="0000FF"/>
                </a:solidFill>
                <a:highlight>
                  <a:srgbClr val="FFFFFF"/>
                </a:highlight>
                <a:hlinkClick r:id="rId4"/>
              </a:rPr>
              <a:t>Download the ASCA National Model templates</a:t>
            </a:r>
            <a:r>
              <a:rPr lang="en" sz="1800">
                <a:solidFill>
                  <a:srgbClr val="0000FF"/>
                </a:solidFill>
                <a:highlight>
                  <a:srgbClr val="FFFFFF"/>
                </a:highlight>
              </a:rPr>
              <a:t> </a:t>
            </a:r>
            <a:endParaRPr sz="1800">
              <a:solidFill>
                <a:srgbClr val="0000FF"/>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52"/>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
              <a:t>ASCA National Model - </a:t>
            </a:r>
            <a:r>
              <a:rPr lang="en" b="1"/>
              <a:t>Delivery System</a:t>
            </a:r>
            <a:endParaRPr b="1"/>
          </a:p>
        </p:txBody>
      </p:sp>
      <p:pic>
        <p:nvPicPr>
          <p:cNvPr id="293" name="Google Shape;293;p52"/>
          <p:cNvPicPr preferRelativeResize="0"/>
          <p:nvPr/>
        </p:nvPicPr>
        <p:blipFill>
          <a:blip r:embed="rId3">
            <a:alphaModFix/>
          </a:blip>
          <a:stretch>
            <a:fillRect/>
          </a:stretch>
        </p:blipFill>
        <p:spPr>
          <a:xfrm>
            <a:off x="4971700" y="1466751"/>
            <a:ext cx="2442350" cy="3274150"/>
          </a:xfrm>
          <a:prstGeom prst="rect">
            <a:avLst/>
          </a:prstGeom>
          <a:noFill/>
          <a:ln>
            <a:noFill/>
          </a:ln>
        </p:spPr>
      </p:pic>
      <p:sp>
        <p:nvSpPr>
          <p:cNvPr id="294" name="Google Shape;294;p52"/>
          <p:cNvSpPr txBox="1"/>
          <p:nvPr/>
        </p:nvSpPr>
        <p:spPr>
          <a:xfrm>
            <a:off x="723450" y="146675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Direct Student Services </a:t>
            </a:r>
            <a:endParaRPr/>
          </a:p>
          <a:p>
            <a:pPr marL="457200" lvl="0" indent="-317500" algn="l" rtl="0">
              <a:spcBef>
                <a:spcPts val="0"/>
              </a:spcBef>
              <a:spcAft>
                <a:spcPts val="0"/>
              </a:spcAft>
              <a:buSzPts val="1400"/>
              <a:buChar char="-"/>
            </a:pPr>
            <a:r>
              <a:rPr lang="en"/>
              <a:t>Instruction </a:t>
            </a:r>
            <a:endParaRPr/>
          </a:p>
          <a:p>
            <a:pPr marL="457200" lvl="0" indent="-317500" algn="l" rtl="0">
              <a:spcBef>
                <a:spcPts val="0"/>
              </a:spcBef>
              <a:spcAft>
                <a:spcPts val="0"/>
              </a:spcAft>
              <a:buSzPts val="1400"/>
              <a:buChar char="-"/>
            </a:pPr>
            <a:r>
              <a:rPr lang="en"/>
              <a:t>Appraisal and Advisement</a:t>
            </a:r>
            <a:endParaRPr/>
          </a:p>
          <a:p>
            <a:pPr marL="457200" lvl="0" indent="-317500" algn="l" rtl="0">
              <a:spcBef>
                <a:spcPts val="0"/>
              </a:spcBef>
              <a:spcAft>
                <a:spcPts val="0"/>
              </a:spcAft>
              <a:buSzPts val="1400"/>
              <a:buChar char="-"/>
            </a:pPr>
            <a:r>
              <a:rPr lang="en"/>
              <a:t>Counseling </a:t>
            </a:r>
            <a:endParaRPr/>
          </a:p>
          <a:p>
            <a:pPr marL="0" lvl="0" indent="0" algn="l" rtl="0">
              <a:spcBef>
                <a:spcPts val="0"/>
              </a:spcBef>
              <a:spcAft>
                <a:spcPts val="0"/>
              </a:spcAft>
              <a:buNone/>
            </a:pPr>
            <a:r>
              <a:rPr lang="en"/>
              <a:t>Indirect Student Services</a:t>
            </a:r>
            <a:endParaRPr/>
          </a:p>
          <a:p>
            <a:pPr marL="457200" lvl="0" indent="-317500" algn="l" rtl="0">
              <a:spcBef>
                <a:spcPts val="0"/>
              </a:spcBef>
              <a:spcAft>
                <a:spcPts val="0"/>
              </a:spcAft>
              <a:buSzPts val="1400"/>
              <a:buChar char="-"/>
            </a:pPr>
            <a:r>
              <a:rPr lang="en"/>
              <a:t>Consultation </a:t>
            </a:r>
            <a:endParaRPr/>
          </a:p>
          <a:p>
            <a:pPr marL="457200" lvl="0" indent="-317500" algn="l" rtl="0">
              <a:spcBef>
                <a:spcPts val="0"/>
              </a:spcBef>
              <a:spcAft>
                <a:spcPts val="0"/>
              </a:spcAft>
              <a:buSzPts val="1400"/>
              <a:buChar char="-"/>
            </a:pPr>
            <a:r>
              <a:rPr lang="en"/>
              <a:t>Collaboration </a:t>
            </a:r>
            <a:endParaRPr/>
          </a:p>
          <a:p>
            <a:pPr marL="457200" lvl="0" indent="-317500" algn="l" rtl="0">
              <a:spcBef>
                <a:spcPts val="0"/>
              </a:spcBef>
              <a:spcAft>
                <a:spcPts val="0"/>
              </a:spcAft>
              <a:buSzPts val="1400"/>
              <a:buChar char="-"/>
            </a:pPr>
            <a:r>
              <a:rPr lang="en"/>
              <a:t>Referrals</a:t>
            </a:r>
            <a:endParaRPr/>
          </a:p>
        </p:txBody>
      </p:sp>
      <p:pic>
        <p:nvPicPr>
          <p:cNvPr id="295" name="Google Shape;295;p52"/>
          <p:cNvPicPr preferRelativeResize="0"/>
          <p:nvPr/>
        </p:nvPicPr>
        <p:blipFill>
          <a:blip r:embed="rId4">
            <a:alphaModFix/>
          </a:blip>
          <a:stretch>
            <a:fillRect/>
          </a:stretch>
        </p:blipFill>
        <p:spPr>
          <a:xfrm>
            <a:off x="2877200" y="2698625"/>
            <a:ext cx="1850625" cy="2133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3"/>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
              <a:t>ASCA National Model - </a:t>
            </a:r>
            <a:r>
              <a:rPr lang="en" b="1"/>
              <a:t>Assess</a:t>
            </a:r>
            <a:endParaRPr b="1"/>
          </a:p>
        </p:txBody>
      </p:sp>
      <p:pic>
        <p:nvPicPr>
          <p:cNvPr id="301" name="Google Shape;301;p53"/>
          <p:cNvPicPr preferRelativeResize="0"/>
          <p:nvPr/>
        </p:nvPicPr>
        <p:blipFill>
          <a:blip r:embed="rId3">
            <a:alphaModFix/>
          </a:blip>
          <a:stretch>
            <a:fillRect/>
          </a:stretch>
        </p:blipFill>
        <p:spPr>
          <a:xfrm>
            <a:off x="1620500" y="1392825"/>
            <a:ext cx="2244225" cy="2963176"/>
          </a:xfrm>
          <a:prstGeom prst="rect">
            <a:avLst/>
          </a:prstGeom>
          <a:noFill/>
          <a:ln>
            <a:noFill/>
          </a:ln>
        </p:spPr>
      </p:pic>
      <p:sp>
        <p:nvSpPr>
          <p:cNvPr id="302" name="Google Shape;302;p53"/>
          <p:cNvSpPr txBox="1"/>
          <p:nvPr/>
        </p:nvSpPr>
        <p:spPr>
          <a:xfrm>
            <a:off x="4447450" y="1392825"/>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Program Assessment</a:t>
            </a:r>
            <a:r>
              <a:rPr lang="en"/>
              <a:t> </a:t>
            </a:r>
            <a:endParaRPr/>
          </a:p>
          <a:p>
            <a:pPr marL="457200" lvl="0" indent="-317500" algn="l" rtl="0">
              <a:spcBef>
                <a:spcPts val="0"/>
              </a:spcBef>
              <a:spcAft>
                <a:spcPts val="0"/>
              </a:spcAft>
              <a:buSzPts val="1400"/>
              <a:buChar char="-"/>
            </a:pPr>
            <a:r>
              <a:rPr lang="en"/>
              <a:t>School Counseling Program Assessment </a:t>
            </a:r>
            <a:endParaRPr/>
          </a:p>
          <a:p>
            <a:pPr marL="457200" lvl="0" indent="-317500" algn="l" rtl="0">
              <a:spcBef>
                <a:spcPts val="0"/>
              </a:spcBef>
              <a:spcAft>
                <a:spcPts val="0"/>
              </a:spcAft>
              <a:buSzPts val="1400"/>
              <a:buChar char="-"/>
            </a:pPr>
            <a:r>
              <a:rPr lang="en"/>
              <a:t>Annual Results Reports School Counselor</a:t>
            </a:r>
            <a:endParaRPr/>
          </a:p>
          <a:p>
            <a:pPr marL="457200" lvl="0" indent="0" algn="l" rtl="0">
              <a:spcBef>
                <a:spcPts val="0"/>
              </a:spcBef>
              <a:spcAft>
                <a:spcPts val="0"/>
              </a:spcAft>
              <a:buNone/>
            </a:pPr>
            <a:endParaRPr/>
          </a:p>
          <a:p>
            <a:pPr marL="0" lvl="0" indent="0" algn="l" rtl="0">
              <a:spcBef>
                <a:spcPts val="0"/>
              </a:spcBef>
              <a:spcAft>
                <a:spcPts val="0"/>
              </a:spcAft>
              <a:buNone/>
            </a:pPr>
            <a:r>
              <a:rPr lang="en" b="1"/>
              <a:t>Assessment and Appraisal </a:t>
            </a:r>
            <a:endParaRPr b="1"/>
          </a:p>
          <a:p>
            <a:pPr marL="457200" lvl="0" indent="-317500" algn="l" rtl="0">
              <a:spcBef>
                <a:spcPts val="0"/>
              </a:spcBef>
              <a:spcAft>
                <a:spcPts val="0"/>
              </a:spcAft>
              <a:buSzPts val="1400"/>
              <a:buChar char="-"/>
            </a:pPr>
            <a:r>
              <a:rPr lang="en"/>
              <a:t>ASCA School Counselor Professional Standards &amp; Competencies Assessment</a:t>
            </a:r>
            <a:endParaRPr/>
          </a:p>
          <a:p>
            <a:pPr marL="457200" lvl="0" indent="-317500" algn="l" rtl="0">
              <a:spcBef>
                <a:spcPts val="0"/>
              </a:spcBef>
              <a:spcAft>
                <a:spcPts val="0"/>
              </a:spcAft>
              <a:buSzPts val="1400"/>
              <a:buChar char="-"/>
            </a:pPr>
            <a:r>
              <a:rPr lang="en"/>
              <a:t>School Counselor Performance Appraisal Template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54"/>
          <p:cNvPicPr preferRelativeResize="0"/>
          <p:nvPr/>
        </p:nvPicPr>
        <p:blipFill rotWithShape="1">
          <a:blip r:embed="rId3">
            <a:alphaModFix/>
          </a:blip>
          <a:srcRect t="30190" b="29398"/>
          <a:stretch/>
        </p:blipFill>
        <p:spPr>
          <a:xfrm>
            <a:off x="380800" y="1370462"/>
            <a:ext cx="4653650" cy="1880575"/>
          </a:xfrm>
          <a:prstGeom prst="rect">
            <a:avLst/>
          </a:prstGeom>
          <a:noFill/>
          <a:ln>
            <a:noFill/>
          </a:ln>
        </p:spPr>
      </p:pic>
      <p:pic>
        <p:nvPicPr>
          <p:cNvPr id="308" name="Google Shape;308;p54"/>
          <p:cNvPicPr preferRelativeResize="0"/>
          <p:nvPr/>
        </p:nvPicPr>
        <p:blipFill>
          <a:blip r:embed="rId4">
            <a:alphaModFix/>
          </a:blip>
          <a:stretch>
            <a:fillRect/>
          </a:stretch>
        </p:blipFill>
        <p:spPr>
          <a:xfrm>
            <a:off x="5215250" y="863600"/>
            <a:ext cx="3222726" cy="3416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5"/>
          <p:cNvSpPr txBox="1">
            <a:spLocks noGrp="1"/>
          </p:cNvSpPr>
          <p:nvPr>
            <p:ph type="title"/>
          </p:nvPr>
        </p:nvSpPr>
        <p:spPr>
          <a:xfrm>
            <a:off x="629841" y="273845"/>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2400"/>
              <a:t>Appropriate and Inappropriate Activities for School Counselors: ASCA Model</a:t>
            </a:r>
            <a:endParaRPr sz="2400"/>
          </a:p>
        </p:txBody>
      </p:sp>
      <p:sp>
        <p:nvSpPr>
          <p:cNvPr id="314" name="Google Shape;314;p55"/>
          <p:cNvSpPr txBox="1">
            <a:spLocks noGrp="1"/>
          </p:cNvSpPr>
          <p:nvPr>
            <p:ph type="body" idx="3"/>
          </p:nvPr>
        </p:nvSpPr>
        <p:spPr>
          <a:xfrm>
            <a:off x="4782350" y="1207600"/>
            <a:ext cx="3343800" cy="479700"/>
          </a:xfrm>
          <a:prstGeom prst="rect">
            <a:avLst/>
          </a:prstGeom>
        </p:spPr>
        <p:txBody>
          <a:bodyPr spcFirstLastPara="1" wrap="square" lIns="91425" tIns="45700" rIns="91425" bIns="45700" anchor="b" anchorCtr="0">
            <a:noAutofit/>
          </a:bodyPr>
          <a:lstStyle/>
          <a:p>
            <a:pPr marL="0" lvl="0" indent="0" algn="ctr" rtl="0">
              <a:spcBef>
                <a:spcPts val="750"/>
              </a:spcBef>
              <a:spcAft>
                <a:spcPts val="0"/>
              </a:spcAft>
              <a:buNone/>
            </a:pPr>
            <a:r>
              <a:rPr lang="en" sz="2700" b="0">
                <a:solidFill>
                  <a:schemeClr val="accent2"/>
                </a:solidFill>
                <a:latin typeface="Cambria Math"/>
                <a:ea typeface="Cambria Math"/>
                <a:cs typeface="Cambria Math"/>
                <a:sym typeface="Cambria Math"/>
              </a:rPr>
              <a:t>Inappropriate</a:t>
            </a:r>
            <a:r>
              <a:rPr lang="en" sz="2700">
                <a:solidFill>
                  <a:schemeClr val="accent2"/>
                </a:solidFill>
                <a:latin typeface="Cambria Math"/>
                <a:ea typeface="Cambria Math"/>
                <a:cs typeface="Cambria Math"/>
                <a:sym typeface="Cambria Math"/>
              </a:rPr>
              <a:t> </a:t>
            </a:r>
            <a:endParaRPr/>
          </a:p>
        </p:txBody>
      </p:sp>
      <p:sp>
        <p:nvSpPr>
          <p:cNvPr id="315" name="Google Shape;315;p55"/>
          <p:cNvSpPr txBox="1">
            <a:spLocks noGrp="1"/>
          </p:cNvSpPr>
          <p:nvPr>
            <p:ph type="body" idx="1"/>
          </p:nvPr>
        </p:nvSpPr>
        <p:spPr>
          <a:xfrm>
            <a:off x="1182700" y="4068850"/>
            <a:ext cx="7496400" cy="479700"/>
          </a:xfrm>
          <a:prstGeom prst="rect">
            <a:avLst/>
          </a:prstGeom>
        </p:spPr>
        <p:txBody>
          <a:bodyPr spcFirstLastPara="1" wrap="square" lIns="91425" tIns="45700" rIns="91425" bIns="45700" anchor="b" anchorCtr="0">
            <a:noAutofit/>
          </a:bodyPr>
          <a:lstStyle/>
          <a:p>
            <a:pPr marL="0" lvl="0" indent="0" algn="ctr" rtl="0">
              <a:spcBef>
                <a:spcPts val="750"/>
              </a:spcBef>
              <a:spcAft>
                <a:spcPts val="0"/>
              </a:spcAft>
              <a:buNone/>
            </a:pPr>
            <a:r>
              <a:rPr lang="en" sz="1100" u="sng">
                <a:solidFill>
                  <a:schemeClr val="hlink"/>
                </a:solidFill>
                <a:latin typeface="Arial"/>
                <a:ea typeface="Arial"/>
                <a:cs typeface="Arial"/>
                <a:sym typeface="Arial"/>
                <a:hlinkClick r:id="rId3"/>
              </a:rPr>
              <a:t>https://www.schoolcounselor.org/asca/media/asca/home/appropriate-activities-of-school-counselors.pdf</a:t>
            </a:r>
            <a:endParaRPr/>
          </a:p>
        </p:txBody>
      </p:sp>
      <p:sp>
        <p:nvSpPr>
          <p:cNvPr id="316" name="Google Shape;316;p55"/>
          <p:cNvSpPr txBox="1">
            <a:spLocks noGrp="1"/>
          </p:cNvSpPr>
          <p:nvPr>
            <p:ph type="body" idx="3"/>
          </p:nvPr>
        </p:nvSpPr>
        <p:spPr>
          <a:xfrm>
            <a:off x="1881400" y="1207600"/>
            <a:ext cx="2762100" cy="479700"/>
          </a:xfrm>
          <a:prstGeom prst="rect">
            <a:avLst/>
          </a:prstGeom>
        </p:spPr>
        <p:txBody>
          <a:bodyPr spcFirstLastPara="1" wrap="square" lIns="91425" tIns="45700" rIns="91425" bIns="45700" anchor="b" anchorCtr="0">
            <a:noAutofit/>
          </a:bodyPr>
          <a:lstStyle/>
          <a:p>
            <a:pPr marL="0" lvl="0" indent="0" algn="ctr" rtl="0">
              <a:spcBef>
                <a:spcPts val="750"/>
              </a:spcBef>
              <a:spcAft>
                <a:spcPts val="0"/>
              </a:spcAft>
              <a:buNone/>
            </a:pPr>
            <a:r>
              <a:rPr lang="en" sz="2700" b="0">
                <a:solidFill>
                  <a:schemeClr val="accent2"/>
                </a:solidFill>
                <a:latin typeface="Cambria Math"/>
                <a:ea typeface="Cambria Math"/>
                <a:cs typeface="Cambria Math"/>
                <a:sym typeface="Cambria Math"/>
              </a:rPr>
              <a:t>Appropriate</a:t>
            </a:r>
            <a:r>
              <a:rPr lang="en" sz="2700">
                <a:solidFill>
                  <a:schemeClr val="accent2"/>
                </a:solidFill>
                <a:latin typeface="Cambria Math"/>
                <a:ea typeface="Cambria Math"/>
                <a:cs typeface="Cambria Math"/>
                <a:sym typeface="Cambria Math"/>
              </a:rPr>
              <a:t> </a:t>
            </a:r>
            <a:endParaRPr/>
          </a:p>
        </p:txBody>
      </p:sp>
      <p:pic>
        <p:nvPicPr>
          <p:cNvPr id="317" name="Google Shape;317;p55"/>
          <p:cNvPicPr preferRelativeResize="0"/>
          <p:nvPr/>
        </p:nvPicPr>
        <p:blipFill rotWithShape="1">
          <a:blip r:embed="rId4">
            <a:alphaModFix/>
          </a:blip>
          <a:srcRect b="23763"/>
          <a:stretch/>
        </p:blipFill>
        <p:spPr>
          <a:xfrm>
            <a:off x="1601400" y="1769000"/>
            <a:ext cx="6659001" cy="23663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6"/>
          <p:cNvSpPr txBox="1">
            <a:spLocks noGrp="1"/>
          </p:cNvSpPr>
          <p:nvPr>
            <p:ph type="title"/>
          </p:nvPr>
        </p:nvSpPr>
        <p:spPr>
          <a:xfrm>
            <a:off x="629841" y="273845"/>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2400"/>
              <a:t>Appropriate and Inappropriate Activities for School Counselors: ASCA Model</a:t>
            </a:r>
            <a:endParaRPr sz="2400"/>
          </a:p>
        </p:txBody>
      </p:sp>
      <p:sp>
        <p:nvSpPr>
          <p:cNvPr id="323" name="Google Shape;323;p56"/>
          <p:cNvSpPr txBox="1">
            <a:spLocks noGrp="1"/>
          </p:cNvSpPr>
          <p:nvPr>
            <p:ph type="body" idx="3"/>
          </p:nvPr>
        </p:nvSpPr>
        <p:spPr>
          <a:xfrm>
            <a:off x="4782350" y="1207600"/>
            <a:ext cx="3343800" cy="479700"/>
          </a:xfrm>
          <a:prstGeom prst="rect">
            <a:avLst/>
          </a:prstGeom>
        </p:spPr>
        <p:txBody>
          <a:bodyPr spcFirstLastPara="1" wrap="square" lIns="91425" tIns="45700" rIns="91425" bIns="45700" anchor="b" anchorCtr="0">
            <a:noAutofit/>
          </a:bodyPr>
          <a:lstStyle/>
          <a:p>
            <a:pPr marL="0" lvl="0" indent="0" algn="ctr" rtl="0">
              <a:spcBef>
                <a:spcPts val="750"/>
              </a:spcBef>
              <a:spcAft>
                <a:spcPts val="0"/>
              </a:spcAft>
              <a:buNone/>
            </a:pPr>
            <a:r>
              <a:rPr lang="en" sz="2700" b="0">
                <a:solidFill>
                  <a:schemeClr val="accent2"/>
                </a:solidFill>
                <a:latin typeface="Cambria Math"/>
                <a:ea typeface="Cambria Math"/>
                <a:cs typeface="Cambria Math"/>
                <a:sym typeface="Cambria Math"/>
              </a:rPr>
              <a:t>Inappropriate</a:t>
            </a:r>
            <a:r>
              <a:rPr lang="en" sz="2700">
                <a:solidFill>
                  <a:schemeClr val="accent2"/>
                </a:solidFill>
                <a:latin typeface="Cambria Math"/>
                <a:ea typeface="Cambria Math"/>
                <a:cs typeface="Cambria Math"/>
                <a:sym typeface="Cambria Math"/>
              </a:rPr>
              <a:t> </a:t>
            </a:r>
            <a:endParaRPr/>
          </a:p>
        </p:txBody>
      </p:sp>
      <p:sp>
        <p:nvSpPr>
          <p:cNvPr id="324" name="Google Shape;324;p56"/>
          <p:cNvSpPr txBox="1">
            <a:spLocks noGrp="1"/>
          </p:cNvSpPr>
          <p:nvPr>
            <p:ph type="body" idx="1"/>
          </p:nvPr>
        </p:nvSpPr>
        <p:spPr>
          <a:xfrm>
            <a:off x="1182700" y="4068850"/>
            <a:ext cx="7496400" cy="479700"/>
          </a:xfrm>
          <a:prstGeom prst="rect">
            <a:avLst/>
          </a:prstGeom>
        </p:spPr>
        <p:txBody>
          <a:bodyPr spcFirstLastPara="1" wrap="square" lIns="91425" tIns="45700" rIns="91425" bIns="45700" anchor="b" anchorCtr="0">
            <a:noAutofit/>
          </a:bodyPr>
          <a:lstStyle/>
          <a:p>
            <a:pPr marL="0" lvl="0" indent="0" algn="ctr" rtl="0">
              <a:spcBef>
                <a:spcPts val="750"/>
              </a:spcBef>
              <a:spcAft>
                <a:spcPts val="0"/>
              </a:spcAft>
              <a:buNone/>
            </a:pPr>
            <a:r>
              <a:rPr lang="en" sz="1100" u="sng">
                <a:solidFill>
                  <a:schemeClr val="hlink"/>
                </a:solidFill>
                <a:latin typeface="Arial"/>
                <a:ea typeface="Arial"/>
                <a:cs typeface="Arial"/>
                <a:sym typeface="Arial"/>
                <a:hlinkClick r:id="rId3"/>
              </a:rPr>
              <a:t>https://www.schoolcounselor.org/asca/media/asca/home/appropriate-activities-of-school-counselors.pdf</a:t>
            </a:r>
            <a:endParaRPr/>
          </a:p>
        </p:txBody>
      </p:sp>
      <p:sp>
        <p:nvSpPr>
          <p:cNvPr id="325" name="Google Shape;325;p56"/>
          <p:cNvSpPr txBox="1">
            <a:spLocks noGrp="1"/>
          </p:cNvSpPr>
          <p:nvPr>
            <p:ph type="body" idx="3"/>
          </p:nvPr>
        </p:nvSpPr>
        <p:spPr>
          <a:xfrm>
            <a:off x="1881400" y="1207600"/>
            <a:ext cx="2762100" cy="479700"/>
          </a:xfrm>
          <a:prstGeom prst="rect">
            <a:avLst/>
          </a:prstGeom>
        </p:spPr>
        <p:txBody>
          <a:bodyPr spcFirstLastPara="1" wrap="square" lIns="91425" tIns="45700" rIns="91425" bIns="45700" anchor="b" anchorCtr="0">
            <a:noAutofit/>
          </a:bodyPr>
          <a:lstStyle/>
          <a:p>
            <a:pPr marL="0" lvl="0" indent="0" algn="ctr" rtl="0">
              <a:spcBef>
                <a:spcPts val="750"/>
              </a:spcBef>
              <a:spcAft>
                <a:spcPts val="0"/>
              </a:spcAft>
              <a:buNone/>
            </a:pPr>
            <a:r>
              <a:rPr lang="en" sz="2700" b="0">
                <a:solidFill>
                  <a:schemeClr val="accent2"/>
                </a:solidFill>
                <a:latin typeface="Cambria Math"/>
                <a:ea typeface="Cambria Math"/>
                <a:cs typeface="Cambria Math"/>
                <a:sym typeface="Cambria Math"/>
              </a:rPr>
              <a:t>Appropriate</a:t>
            </a:r>
            <a:r>
              <a:rPr lang="en" sz="2700">
                <a:solidFill>
                  <a:schemeClr val="accent2"/>
                </a:solidFill>
                <a:latin typeface="Cambria Math"/>
                <a:ea typeface="Cambria Math"/>
                <a:cs typeface="Cambria Math"/>
                <a:sym typeface="Cambria Math"/>
              </a:rPr>
              <a:t> </a:t>
            </a:r>
            <a:endParaRPr/>
          </a:p>
        </p:txBody>
      </p:sp>
      <p:pic>
        <p:nvPicPr>
          <p:cNvPr id="326" name="Google Shape;326;p56"/>
          <p:cNvPicPr preferRelativeResize="0"/>
          <p:nvPr/>
        </p:nvPicPr>
        <p:blipFill>
          <a:blip r:embed="rId4">
            <a:alphaModFix/>
          </a:blip>
          <a:stretch>
            <a:fillRect/>
          </a:stretch>
        </p:blipFill>
        <p:spPr>
          <a:xfrm>
            <a:off x="1494250" y="1794287"/>
            <a:ext cx="6577002" cy="2274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7"/>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Why is Professional School Counseling important?</a:t>
            </a:r>
            <a:endParaRPr/>
          </a:p>
        </p:txBody>
      </p:sp>
      <p:sp>
        <p:nvSpPr>
          <p:cNvPr id="332" name="Google Shape;332;p57"/>
          <p:cNvSpPr txBox="1">
            <a:spLocks noGrp="1"/>
          </p:cNvSpPr>
          <p:nvPr>
            <p:ph type="body" idx="1"/>
          </p:nvPr>
        </p:nvSpPr>
        <p:spPr>
          <a:xfrm>
            <a:off x="1886925" y="4076500"/>
            <a:ext cx="5532600" cy="4467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1100">
                <a:solidFill>
                  <a:schemeClr val="dk1"/>
                </a:solidFill>
                <a:latin typeface="Arial"/>
                <a:ea typeface="Arial"/>
                <a:cs typeface="Arial"/>
                <a:sym typeface="Arial"/>
              </a:rPr>
              <a:t>Empirical Research Studies Supporting the Value of School Counseling: ASCA Model</a:t>
            </a:r>
            <a:r>
              <a:rPr lang="en" sz="1100">
                <a:solidFill>
                  <a:schemeClr val="dk1"/>
                </a:solidFill>
                <a:uFill>
                  <a:noFill/>
                </a:uFill>
                <a:latin typeface="Arial"/>
                <a:ea typeface="Arial"/>
                <a:cs typeface="Arial"/>
                <a:sym typeface="Arial"/>
                <a:hlinkClick r:id="rId3"/>
              </a:rPr>
              <a:t> </a:t>
            </a:r>
            <a:r>
              <a:rPr lang="en" sz="1100" u="sng">
                <a:solidFill>
                  <a:schemeClr val="hlink"/>
                </a:solidFill>
                <a:latin typeface="Arial"/>
                <a:ea typeface="Arial"/>
                <a:cs typeface="Arial"/>
                <a:sym typeface="Arial"/>
                <a:hlinkClick r:id="rId3"/>
              </a:rPr>
              <a:t>https://www.schoolcounselor.org/asca/media/asca/Careers-Roles/Effectiveness.pdf</a:t>
            </a:r>
            <a:endParaRPr/>
          </a:p>
          <a:p>
            <a:pPr marL="0" lvl="0" indent="0" algn="l" rtl="0">
              <a:spcBef>
                <a:spcPts val="750"/>
              </a:spcBef>
              <a:spcAft>
                <a:spcPts val="0"/>
              </a:spcAft>
              <a:buNone/>
            </a:pPr>
            <a:endParaRPr/>
          </a:p>
          <a:p>
            <a:pPr marL="0" lvl="0" indent="0" algn="l" rtl="0">
              <a:spcBef>
                <a:spcPts val="750"/>
              </a:spcBef>
              <a:spcAft>
                <a:spcPts val="0"/>
              </a:spcAft>
              <a:buNone/>
            </a:pPr>
            <a:endParaRPr>
              <a:uFill>
                <a:noFill/>
              </a:uFill>
              <a:hlinkClick r:id="rId4"/>
            </a:endParaRPr>
          </a:p>
          <a:p>
            <a:pPr marL="0" lvl="0" indent="0" algn="l" rtl="0">
              <a:spcBef>
                <a:spcPts val="750"/>
              </a:spcBef>
              <a:spcAft>
                <a:spcPts val="0"/>
              </a:spcAft>
              <a:buNone/>
            </a:pPr>
            <a:endParaRPr/>
          </a:p>
        </p:txBody>
      </p:sp>
      <p:sp>
        <p:nvSpPr>
          <p:cNvPr id="333" name="Google Shape;333;p57"/>
          <p:cNvSpPr txBox="1"/>
          <p:nvPr/>
        </p:nvSpPr>
        <p:spPr>
          <a:xfrm>
            <a:off x="4225500" y="1446775"/>
            <a:ext cx="4014300" cy="2672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High school students who have more access to school counselors (i.e., lower student-school counselor ratios) and related college and career counseling services are </a:t>
            </a:r>
            <a:r>
              <a:rPr lang="en" b="1"/>
              <a:t>more likely to graduate and less likely to have behavioral problems</a:t>
            </a:r>
            <a:r>
              <a:rPr lang="en"/>
              <a:t>.</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School counselors can </a:t>
            </a:r>
            <a:r>
              <a:rPr lang="en" b="1"/>
              <a:t>impact the achievement gap</a:t>
            </a:r>
            <a:r>
              <a:rPr lang="en"/>
              <a:t> by examining school-wide data and using the data to deliver an effective group intervention. </a:t>
            </a:r>
            <a:endParaRPr/>
          </a:p>
          <a:p>
            <a:pPr marL="0" lvl="0" indent="0" algn="l" rtl="0">
              <a:spcBef>
                <a:spcPts val="0"/>
              </a:spcBef>
              <a:spcAft>
                <a:spcPts val="0"/>
              </a:spcAft>
              <a:buNone/>
            </a:pPr>
            <a:r>
              <a:rPr lang="en" sz="1200"/>
              <a:t>.</a:t>
            </a:r>
            <a:endParaRPr sz="1200"/>
          </a:p>
        </p:txBody>
      </p:sp>
      <p:pic>
        <p:nvPicPr>
          <p:cNvPr id="334" name="Google Shape;334;p57"/>
          <p:cNvPicPr preferRelativeResize="0"/>
          <p:nvPr/>
        </p:nvPicPr>
        <p:blipFill>
          <a:blip r:embed="rId5">
            <a:alphaModFix/>
          </a:blip>
          <a:stretch>
            <a:fillRect/>
          </a:stretch>
        </p:blipFill>
        <p:spPr>
          <a:xfrm>
            <a:off x="674775" y="1446775"/>
            <a:ext cx="3382001" cy="2491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8"/>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Why is Professional School Counseling important?</a:t>
            </a:r>
            <a:endParaRPr/>
          </a:p>
        </p:txBody>
      </p:sp>
      <p:sp>
        <p:nvSpPr>
          <p:cNvPr id="340" name="Google Shape;340;p58"/>
          <p:cNvSpPr txBox="1">
            <a:spLocks noGrp="1"/>
          </p:cNvSpPr>
          <p:nvPr>
            <p:ph type="body" idx="1"/>
          </p:nvPr>
        </p:nvSpPr>
        <p:spPr>
          <a:xfrm>
            <a:off x="1886925" y="4119075"/>
            <a:ext cx="5532600" cy="4467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1100">
                <a:solidFill>
                  <a:schemeClr val="dk1"/>
                </a:solidFill>
                <a:latin typeface="Arial"/>
                <a:ea typeface="Arial"/>
                <a:cs typeface="Arial"/>
                <a:sym typeface="Arial"/>
              </a:rPr>
              <a:t>Empirical Research Studies Supporting the Value of School Counseling: ASCA Model</a:t>
            </a:r>
            <a:r>
              <a:rPr lang="en" sz="1100">
                <a:solidFill>
                  <a:schemeClr val="dk1"/>
                </a:solidFill>
                <a:uFill>
                  <a:noFill/>
                </a:uFill>
                <a:latin typeface="Arial"/>
                <a:ea typeface="Arial"/>
                <a:cs typeface="Arial"/>
                <a:sym typeface="Arial"/>
                <a:hlinkClick r:id="rId3"/>
              </a:rPr>
              <a:t> </a:t>
            </a:r>
            <a:r>
              <a:rPr lang="en" sz="1100" u="sng">
                <a:solidFill>
                  <a:schemeClr val="hlink"/>
                </a:solidFill>
                <a:latin typeface="Arial"/>
                <a:ea typeface="Arial"/>
                <a:cs typeface="Arial"/>
                <a:sym typeface="Arial"/>
                <a:hlinkClick r:id="rId3"/>
              </a:rPr>
              <a:t>https://www.schoolcounselor.org/asca/media/asca/Careers-Roles/Effectiveness.pdf</a:t>
            </a:r>
            <a:endParaRPr/>
          </a:p>
          <a:p>
            <a:pPr marL="0" lvl="0" indent="0" algn="l" rtl="0">
              <a:spcBef>
                <a:spcPts val="750"/>
              </a:spcBef>
              <a:spcAft>
                <a:spcPts val="0"/>
              </a:spcAft>
              <a:buNone/>
            </a:pPr>
            <a:endParaRPr/>
          </a:p>
          <a:p>
            <a:pPr marL="0" lvl="0" indent="0" algn="l" rtl="0">
              <a:spcBef>
                <a:spcPts val="750"/>
              </a:spcBef>
              <a:spcAft>
                <a:spcPts val="0"/>
              </a:spcAft>
              <a:buNone/>
            </a:pPr>
            <a:endParaRPr>
              <a:uFill>
                <a:noFill/>
              </a:uFill>
              <a:hlinkClick r:id="rId4"/>
            </a:endParaRPr>
          </a:p>
          <a:p>
            <a:pPr marL="0" lvl="0" indent="0" algn="l" rtl="0">
              <a:spcBef>
                <a:spcPts val="750"/>
              </a:spcBef>
              <a:spcAft>
                <a:spcPts val="0"/>
              </a:spcAft>
              <a:buNone/>
            </a:pPr>
            <a:endParaRPr/>
          </a:p>
        </p:txBody>
      </p:sp>
      <p:pic>
        <p:nvPicPr>
          <p:cNvPr id="341" name="Google Shape;341;p58"/>
          <p:cNvPicPr preferRelativeResize="0"/>
          <p:nvPr/>
        </p:nvPicPr>
        <p:blipFill>
          <a:blip r:embed="rId5">
            <a:alphaModFix/>
          </a:blip>
          <a:stretch>
            <a:fillRect/>
          </a:stretch>
        </p:blipFill>
        <p:spPr>
          <a:xfrm>
            <a:off x="714799" y="1467114"/>
            <a:ext cx="3389074" cy="2452885"/>
          </a:xfrm>
          <a:prstGeom prst="rect">
            <a:avLst/>
          </a:prstGeom>
          <a:noFill/>
          <a:ln>
            <a:noFill/>
          </a:ln>
        </p:spPr>
      </p:pic>
      <p:sp>
        <p:nvSpPr>
          <p:cNvPr id="342" name="Google Shape;342;p58"/>
          <p:cNvSpPr txBox="1"/>
          <p:nvPr/>
        </p:nvSpPr>
        <p:spPr>
          <a:xfrm>
            <a:off x="4446775" y="1467125"/>
            <a:ext cx="4007400" cy="2672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School counselors can use a research-supported group counseling model to</a:t>
            </a:r>
            <a:r>
              <a:rPr lang="en" b="1"/>
              <a:t> improve the academic and social functioning of middle school students</a:t>
            </a:r>
            <a:r>
              <a:rPr lang="en"/>
              <a:t>. </a:t>
            </a:r>
            <a:endParaRPr/>
          </a:p>
          <a:p>
            <a:pPr marL="457200" lvl="0" indent="0" algn="l" rtl="0">
              <a:spcBef>
                <a:spcPts val="0"/>
              </a:spcBef>
              <a:spcAft>
                <a:spcPts val="0"/>
              </a:spcAft>
              <a:buNone/>
            </a:pPr>
            <a:endParaRPr/>
          </a:p>
          <a:p>
            <a:pPr marL="457200" lvl="0" indent="-317500" algn="l" rtl="0">
              <a:spcBef>
                <a:spcPts val="0"/>
              </a:spcBef>
              <a:spcAft>
                <a:spcPts val="0"/>
              </a:spcAft>
              <a:buSzPts val="1400"/>
              <a:buChar char="-"/>
            </a:pPr>
            <a:r>
              <a:rPr lang="en"/>
              <a:t>Through intentional efforts, school counselors can </a:t>
            </a:r>
            <a:r>
              <a:rPr lang="en" b="1"/>
              <a:t>positively influence the social norms</a:t>
            </a:r>
            <a:r>
              <a:rPr lang="en"/>
              <a:t> that fuel destructive rumor spreading by junior high students.</a:t>
            </a:r>
            <a:endParaRPr/>
          </a:p>
          <a:p>
            <a:pPr marL="457200" lvl="0" indent="0" algn="l" rtl="0">
              <a:spcBef>
                <a:spcPts val="0"/>
              </a:spcBef>
              <a:spcAft>
                <a:spcPts val="0"/>
              </a:spcAft>
              <a:buNone/>
            </a:pPr>
            <a:endParaRPr sz="1200"/>
          </a:p>
          <a:p>
            <a:pPr marL="0" lvl="0" indent="0" algn="l" rtl="0">
              <a:spcBef>
                <a:spcPts val="0"/>
              </a:spcBef>
              <a:spcAft>
                <a:spcPts val="0"/>
              </a:spcAft>
              <a:buNone/>
            </a:pPr>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1"/>
          <p:cNvSpPr txBox="1">
            <a:spLocks noGrp="1"/>
          </p:cNvSpPr>
          <p:nvPr>
            <p:ph type="ctrTitle"/>
          </p:nvPr>
        </p:nvSpPr>
        <p:spPr>
          <a:xfrm>
            <a:off x="635900" y="905254"/>
            <a:ext cx="3895200" cy="9324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b="1"/>
              <a:t>Welcome!</a:t>
            </a:r>
            <a:endParaRPr b="1"/>
          </a:p>
        </p:txBody>
      </p:sp>
      <p:sp>
        <p:nvSpPr>
          <p:cNvPr id="217" name="Google Shape;217;p41"/>
          <p:cNvSpPr txBox="1"/>
          <p:nvPr/>
        </p:nvSpPr>
        <p:spPr>
          <a:xfrm>
            <a:off x="406100" y="1837650"/>
            <a:ext cx="43548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Calibri"/>
                <a:ea typeface="Calibri"/>
                <a:cs typeface="Calibri"/>
                <a:sym typeface="Calibri"/>
              </a:rPr>
              <a:t>Sonya L. Sallak</a:t>
            </a:r>
            <a:endParaRPr sz="2400" b="1">
              <a:latin typeface="Calibri"/>
              <a:ea typeface="Calibri"/>
              <a:cs typeface="Calibri"/>
              <a:sym typeface="Calibri"/>
            </a:endParaRPr>
          </a:p>
          <a:p>
            <a:pPr marL="0" lvl="0" indent="0" algn="ctr" rtl="0">
              <a:spcBef>
                <a:spcPts val="0"/>
              </a:spcBef>
              <a:spcAft>
                <a:spcPts val="0"/>
              </a:spcAft>
              <a:buNone/>
            </a:pPr>
            <a:r>
              <a:rPr lang="en" sz="2400" b="1">
                <a:latin typeface="Calibri"/>
                <a:ea typeface="Calibri"/>
                <a:cs typeface="Calibri"/>
                <a:sym typeface="Calibri"/>
              </a:rPr>
              <a:t>Counselor Coordinator</a:t>
            </a:r>
            <a:endParaRPr sz="2400" b="1">
              <a:latin typeface="Calibri"/>
              <a:ea typeface="Calibri"/>
              <a:cs typeface="Calibri"/>
              <a:sym typeface="Calibri"/>
            </a:endParaRPr>
          </a:p>
          <a:p>
            <a:pPr marL="0" lvl="0" indent="0" algn="ctr" rtl="0">
              <a:spcBef>
                <a:spcPts val="0"/>
              </a:spcBef>
              <a:spcAft>
                <a:spcPts val="0"/>
              </a:spcAft>
              <a:buNone/>
            </a:pPr>
            <a:r>
              <a:rPr lang="en" sz="2400" b="1" u="sng">
                <a:solidFill>
                  <a:schemeClr val="hlink"/>
                </a:solidFill>
                <a:latin typeface="Calibri"/>
                <a:ea typeface="Calibri"/>
                <a:cs typeface="Calibri"/>
                <a:sym typeface="Calibri"/>
                <a:hlinkClick r:id="rId3"/>
              </a:rPr>
              <a:t>sallak@jeffco.k12.co.us</a:t>
            </a:r>
            <a:endParaRPr sz="2400">
              <a:solidFill>
                <a:schemeClr val="dk1"/>
              </a:solidFill>
              <a:latin typeface="Verdana"/>
              <a:ea typeface="Verdana"/>
              <a:cs typeface="Verdana"/>
              <a:sym typeface="Verdana"/>
            </a:endParaRPr>
          </a:p>
          <a:p>
            <a:pPr marL="0" lvl="0" indent="0" algn="ctr" rtl="0">
              <a:spcBef>
                <a:spcPts val="0"/>
              </a:spcBef>
              <a:spcAft>
                <a:spcPts val="0"/>
              </a:spcAft>
              <a:buNone/>
            </a:pPr>
            <a:r>
              <a:rPr lang="en" sz="2400" b="1">
                <a:latin typeface="Calibri"/>
                <a:ea typeface="Calibri"/>
                <a:cs typeface="Calibri"/>
                <a:sym typeface="Calibri"/>
              </a:rPr>
              <a:t>303-982-6909 </a:t>
            </a:r>
            <a:endParaRPr sz="2400" b="1">
              <a:latin typeface="Calibri"/>
              <a:ea typeface="Calibri"/>
              <a:cs typeface="Calibri"/>
              <a:sym typeface="Calibri"/>
            </a:endParaRPr>
          </a:p>
        </p:txBody>
      </p:sp>
      <p:sp>
        <p:nvSpPr>
          <p:cNvPr id="218" name="Google Shape;218;p41"/>
          <p:cNvSpPr txBox="1"/>
          <p:nvPr/>
        </p:nvSpPr>
        <p:spPr>
          <a:xfrm>
            <a:off x="5349625" y="179850"/>
            <a:ext cx="3465900" cy="7254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t>Presentation Link</a:t>
            </a:r>
            <a:endParaRPr sz="1800"/>
          </a:p>
          <a:p>
            <a:pPr marL="0" lvl="0" indent="0" algn="ctr" rtl="0">
              <a:spcBef>
                <a:spcPts val="0"/>
              </a:spcBef>
              <a:spcAft>
                <a:spcPts val="0"/>
              </a:spcAft>
              <a:buNone/>
            </a:pPr>
            <a:r>
              <a:rPr lang="en" sz="1800" u="sng">
                <a:solidFill>
                  <a:schemeClr val="hlink"/>
                </a:solidFill>
                <a:hlinkClick r:id="rId4"/>
              </a:rPr>
              <a:t>https://tinyurl.com/CORPSROC</a:t>
            </a:r>
            <a:r>
              <a:rPr lang="en" sz="1800"/>
              <a:t> </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9"/>
          <p:cNvSpPr txBox="1">
            <a:spLocks noGrp="1"/>
          </p:cNvSpPr>
          <p:nvPr>
            <p:ph type="ctrTitle"/>
          </p:nvPr>
        </p:nvSpPr>
        <p:spPr>
          <a:xfrm>
            <a:off x="287150" y="1323325"/>
            <a:ext cx="4336800" cy="20769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
              <a:t>Role of the Professional School Counselor in Jeffco</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60"/>
          <p:cNvPicPr preferRelativeResize="0"/>
          <p:nvPr/>
        </p:nvPicPr>
        <p:blipFill rotWithShape="1">
          <a:blip r:embed="rId3">
            <a:alphaModFix/>
          </a:blip>
          <a:srcRect t="8029"/>
          <a:stretch/>
        </p:blipFill>
        <p:spPr>
          <a:xfrm>
            <a:off x="2311825" y="0"/>
            <a:ext cx="5376325" cy="5143500"/>
          </a:xfrm>
          <a:prstGeom prst="rect">
            <a:avLst/>
          </a:prstGeom>
          <a:noFill/>
          <a:ln>
            <a:noFill/>
          </a:ln>
        </p:spPr>
      </p:pic>
      <p:sp>
        <p:nvSpPr>
          <p:cNvPr id="353" name="Google Shape;353;p60"/>
          <p:cNvSpPr/>
          <p:nvPr/>
        </p:nvSpPr>
        <p:spPr>
          <a:xfrm>
            <a:off x="2145575" y="4467300"/>
            <a:ext cx="1097400" cy="676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1"/>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Jefferson County Counselor Association</a:t>
            </a:r>
            <a:endParaRPr/>
          </a:p>
        </p:txBody>
      </p:sp>
      <p:pic>
        <p:nvPicPr>
          <p:cNvPr id="359" name="Google Shape;359;p61"/>
          <p:cNvPicPr preferRelativeResize="0"/>
          <p:nvPr/>
        </p:nvPicPr>
        <p:blipFill>
          <a:blip r:embed="rId3">
            <a:alphaModFix/>
          </a:blip>
          <a:stretch>
            <a:fillRect/>
          </a:stretch>
        </p:blipFill>
        <p:spPr>
          <a:xfrm>
            <a:off x="2679076" y="1268050"/>
            <a:ext cx="3785850" cy="3473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62"/>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Advocacy</a:t>
            </a:r>
            <a:endParaRPr/>
          </a:p>
        </p:txBody>
      </p:sp>
      <p:sp>
        <p:nvSpPr>
          <p:cNvPr id="365" name="Google Shape;365;p62"/>
          <p:cNvSpPr txBox="1">
            <a:spLocks noGrp="1"/>
          </p:cNvSpPr>
          <p:nvPr>
            <p:ph type="body" idx="1"/>
          </p:nvPr>
        </p:nvSpPr>
        <p:spPr>
          <a:xfrm>
            <a:off x="628650" y="1369219"/>
            <a:ext cx="7886700" cy="3100500"/>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
              <a:t>Counselor Coordinator</a:t>
            </a:r>
            <a:endParaRPr/>
          </a:p>
          <a:p>
            <a:pPr marL="457200" lvl="0" indent="-342900" algn="l" rtl="0">
              <a:spcBef>
                <a:spcPts val="0"/>
              </a:spcBef>
              <a:spcAft>
                <a:spcPts val="0"/>
              </a:spcAft>
              <a:buSzPts val="1800"/>
              <a:buChar char="•"/>
            </a:pPr>
            <a:r>
              <a:rPr lang="en"/>
              <a:t>Role of the Counselor with Admin</a:t>
            </a:r>
            <a:endParaRPr/>
          </a:p>
          <a:p>
            <a:pPr marL="457200" lvl="0" indent="-342900" algn="l" rtl="0">
              <a:spcBef>
                <a:spcPts val="0"/>
              </a:spcBef>
              <a:spcAft>
                <a:spcPts val="0"/>
              </a:spcAft>
              <a:buSzPts val="1800"/>
              <a:buChar char="•"/>
            </a:pPr>
            <a:r>
              <a:rPr lang="en"/>
              <a:t>Roadshow</a:t>
            </a:r>
            <a:endParaRPr/>
          </a:p>
          <a:p>
            <a:pPr marL="457200" lvl="0" indent="-342900" algn="l" rtl="0">
              <a:spcBef>
                <a:spcPts val="0"/>
              </a:spcBef>
              <a:spcAft>
                <a:spcPts val="0"/>
              </a:spcAft>
              <a:buSzPts val="1800"/>
              <a:buChar char="•"/>
            </a:pPr>
            <a:r>
              <a:rPr lang="en"/>
              <a:t>Monday Memo</a:t>
            </a:r>
            <a:endParaRPr/>
          </a:p>
          <a:p>
            <a:pPr marL="457200" lvl="0" indent="-342900" algn="l" rtl="0">
              <a:spcBef>
                <a:spcPts val="0"/>
              </a:spcBef>
              <a:spcAft>
                <a:spcPts val="0"/>
              </a:spcAft>
              <a:buSzPts val="1800"/>
              <a:buChar char="•"/>
            </a:pPr>
            <a:r>
              <a:rPr lang="en"/>
              <a:t>Counselor Leadership</a:t>
            </a:r>
            <a:endParaRPr/>
          </a:p>
          <a:p>
            <a:pPr marL="457200" lvl="0" indent="-342900" algn="l" rtl="0">
              <a:spcBef>
                <a:spcPts val="0"/>
              </a:spcBef>
              <a:spcAft>
                <a:spcPts val="0"/>
              </a:spcAft>
              <a:buSzPts val="1800"/>
              <a:buChar char="•"/>
            </a:pPr>
            <a:r>
              <a:rPr lang="en"/>
              <a:t>Counselor Evaluation</a:t>
            </a:r>
            <a:endParaRPr/>
          </a:p>
          <a:p>
            <a:pPr marL="0" lvl="0" indent="0" algn="l" rtl="0">
              <a:spcBef>
                <a:spcPts val="750"/>
              </a:spcBef>
              <a:spcAft>
                <a:spcPts val="0"/>
              </a:spcAft>
              <a:buNone/>
            </a:pPr>
            <a:endParaRPr/>
          </a:p>
          <a:p>
            <a:pPr marL="457200" lvl="0" indent="0" algn="l" rtl="0">
              <a:spcBef>
                <a:spcPts val="750"/>
              </a:spcBef>
              <a:spcAft>
                <a:spcPts val="0"/>
              </a:spcAft>
              <a:buNone/>
            </a:pPr>
            <a:endParaRPr/>
          </a:p>
          <a:p>
            <a:pPr marL="0" lvl="0" indent="0" algn="l" rtl="0">
              <a:spcBef>
                <a:spcPts val="75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3"/>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Principal-Counselor Relationship</a:t>
            </a:r>
            <a:endParaRPr/>
          </a:p>
        </p:txBody>
      </p:sp>
      <p:sp>
        <p:nvSpPr>
          <p:cNvPr id="371" name="Google Shape;371;p63"/>
          <p:cNvSpPr txBox="1">
            <a:spLocks noGrp="1"/>
          </p:cNvSpPr>
          <p:nvPr>
            <p:ph type="body" idx="1"/>
          </p:nvPr>
        </p:nvSpPr>
        <p:spPr>
          <a:xfrm>
            <a:off x="816375" y="1091776"/>
            <a:ext cx="7315200" cy="35391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1400">
                <a:solidFill>
                  <a:schemeClr val="dk1"/>
                </a:solidFill>
              </a:rPr>
              <a:t>Finding a Way Practical Examples of How an Effective Principal-Counselor Relationship Can Lead to Success for All Students</a:t>
            </a:r>
            <a:endParaRPr sz="1400">
              <a:solidFill>
                <a:schemeClr val="dk1"/>
              </a:solidFill>
            </a:endParaRPr>
          </a:p>
          <a:p>
            <a:pPr marL="0" lvl="0" indent="0" algn="l" rtl="0">
              <a:spcBef>
                <a:spcPts val="750"/>
              </a:spcBef>
              <a:spcAft>
                <a:spcPts val="0"/>
              </a:spcAft>
              <a:buNone/>
            </a:pPr>
            <a:r>
              <a:rPr lang="en" sz="1400" u="sng">
                <a:solidFill>
                  <a:schemeClr val="hlink"/>
                </a:solidFill>
                <a:hlinkClick r:id="rId3"/>
              </a:rPr>
              <a:t>https://www.schoolcounselor.org/asca/media/asca/home/FindWay.pdf</a:t>
            </a:r>
            <a:endParaRPr sz="1400">
              <a:solidFill>
                <a:schemeClr val="dk1"/>
              </a:solidFill>
            </a:endParaRPr>
          </a:p>
          <a:p>
            <a:pPr marL="0" lvl="0" indent="0" algn="l" rtl="0">
              <a:spcBef>
                <a:spcPts val="750"/>
              </a:spcBef>
              <a:spcAft>
                <a:spcPts val="0"/>
              </a:spcAft>
              <a:buNone/>
            </a:pPr>
            <a:endParaRPr sz="1400">
              <a:solidFill>
                <a:schemeClr val="dk1"/>
              </a:solidFill>
            </a:endParaRPr>
          </a:p>
          <a:p>
            <a:pPr marL="0" lvl="0" indent="0" algn="l" rtl="0">
              <a:spcBef>
                <a:spcPts val="750"/>
              </a:spcBef>
              <a:spcAft>
                <a:spcPts val="0"/>
              </a:spcAft>
              <a:buNone/>
            </a:pPr>
            <a:r>
              <a:rPr lang="en" sz="1400">
                <a:solidFill>
                  <a:schemeClr val="dk1"/>
                </a:solidFill>
              </a:rPr>
              <a:t>A Closer Look at the Principal-Counselor Relationship: A Survey of Principals and Counselors</a:t>
            </a:r>
            <a:endParaRPr sz="1400">
              <a:solidFill>
                <a:schemeClr val="dk1"/>
              </a:solidFill>
            </a:endParaRPr>
          </a:p>
          <a:p>
            <a:pPr marL="0" lvl="0" indent="0" algn="l" rtl="0">
              <a:spcBef>
                <a:spcPts val="750"/>
              </a:spcBef>
              <a:spcAft>
                <a:spcPts val="0"/>
              </a:spcAft>
              <a:buNone/>
            </a:pPr>
            <a:r>
              <a:rPr lang="en" sz="1400" u="sng">
                <a:solidFill>
                  <a:schemeClr val="hlink"/>
                </a:solidFill>
                <a:hlinkClick r:id="rId4"/>
              </a:rPr>
              <a:t>https://secure-media.collegeboard.org/digitalServices/pdf/nosca/a-closer-look_2.pdf</a:t>
            </a:r>
            <a:endParaRPr sz="1400"/>
          </a:p>
          <a:p>
            <a:pPr marL="0" lvl="0" indent="0" algn="l" rtl="0">
              <a:spcBef>
                <a:spcPts val="750"/>
              </a:spcBef>
              <a:spcAft>
                <a:spcPts val="0"/>
              </a:spcAft>
              <a:buNone/>
            </a:pPr>
            <a:endParaRPr sz="1400"/>
          </a:p>
          <a:p>
            <a:pPr marL="0" lvl="0" indent="0" algn="l" rtl="0">
              <a:spcBef>
                <a:spcPts val="750"/>
              </a:spcBef>
              <a:spcAft>
                <a:spcPts val="0"/>
              </a:spcAft>
              <a:buNone/>
            </a:pPr>
            <a:r>
              <a:rPr lang="en" sz="1400">
                <a:solidFill>
                  <a:srgbClr val="000000"/>
                </a:solidFill>
              </a:rPr>
              <a:t>Sample Annual Agreement</a:t>
            </a:r>
            <a:endParaRPr sz="1400">
              <a:solidFill>
                <a:srgbClr val="000000"/>
              </a:solidFill>
            </a:endParaRPr>
          </a:p>
          <a:p>
            <a:pPr marL="0" lvl="0" indent="0" algn="l" rtl="0">
              <a:spcBef>
                <a:spcPts val="750"/>
              </a:spcBef>
              <a:spcAft>
                <a:spcPts val="0"/>
              </a:spcAft>
              <a:buNone/>
            </a:pPr>
            <a:r>
              <a:rPr lang="en" sz="1400" u="sng">
                <a:solidFill>
                  <a:schemeClr val="hlink"/>
                </a:solidFill>
                <a:hlinkClick r:id="rId5"/>
              </a:rPr>
              <a:t>https://www.schoolcounselor.org/asca/media/asca/ASCA%20National%20Model%20Templates/AnnualAgreementTemplate.pdf</a:t>
            </a:r>
            <a:endParaRPr sz="1400">
              <a:uFill>
                <a:noFill/>
              </a:uFill>
              <a:hlinkClick r:id="rId6"/>
            </a:endParaRPr>
          </a:p>
          <a:p>
            <a:pPr marL="0" lvl="0" indent="0" algn="l" rtl="0">
              <a:spcBef>
                <a:spcPts val="750"/>
              </a:spcBef>
              <a:spcAft>
                <a:spcPts val="0"/>
              </a:spcAft>
              <a:buNone/>
            </a:pPr>
            <a:endParaRPr sz="1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64"/>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
              <a:t>Research Report: How Schools can Support Counselors Working with At-Risk Youth</a:t>
            </a:r>
            <a:endParaRPr/>
          </a:p>
        </p:txBody>
      </p:sp>
      <p:sp>
        <p:nvSpPr>
          <p:cNvPr id="377" name="Google Shape;377;p64"/>
          <p:cNvSpPr txBox="1">
            <a:spLocks noGrp="1"/>
          </p:cNvSpPr>
          <p:nvPr>
            <p:ph type="body" idx="1"/>
          </p:nvPr>
        </p:nvSpPr>
        <p:spPr>
          <a:xfrm>
            <a:off x="577725" y="4356100"/>
            <a:ext cx="7766400" cy="7005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1100" u="sng">
                <a:solidFill>
                  <a:schemeClr val="hlink"/>
                </a:solidFill>
                <a:latin typeface="Arial"/>
                <a:ea typeface="Arial"/>
                <a:cs typeface="Arial"/>
                <a:sym typeface="Arial"/>
                <a:hlinkClick r:id="rId3"/>
              </a:rPr>
              <a:t>https://drive.google.com/file/d/1nB2mG1Ur4vLe3KYxQ8MDQ3MgTTAEMN7F/view?usp=sharing</a:t>
            </a:r>
            <a:r>
              <a:rPr lang="en" sz="1100" u="sng">
                <a:solidFill>
                  <a:schemeClr val="hlink"/>
                </a:solidFill>
                <a:latin typeface="Arial"/>
                <a:ea typeface="Arial"/>
                <a:cs typeface="Arial"/>
                <a:sym typeface="Arial"/>
                <a:hlinkClick r:id="rId4"/>
              </a:rPr>
              <a:t>k/view?usp=sharing</a:t>
            </a:r>
            <a:r>
              <a:rPr lang="en" sz="1100">
                <a:solidFill>
                  <a:schemeClr val="dk1"/>
                </a:solidFill>
                <a:latin typeface="Arial"/>
                <a:ea typeface="Arial"/>
                <a:cs typeface="Arial"/>
                <a:sym typeface="Arial"/>
              </a:rPr>
              <a:t> </a:t>
            </a:r>
            <a:endParaRPr/>
          </a:p>
        </p:txBody>
      </p:sp>
      <p:pic>
        <p:nvPicPr>
          <p:cNvPr id="378" name="Google Shape;378;p64"/>
          <p:cNvPicPr preferRelativeResize="0"/>
          <p:nvPr/>
        </p:nvPicPr>
        <p:blipFill rotWithShape="1">
          <a:blip r:embed="rId5">
            <a:alphaModFix/>
          </a:blip>
          <a:srcRect l="13389" t="576" r="5756"/>
          <a:stretch/>
        </p:blipFill>
        <p:spPr>
          <a:xfrm rot="-5400000">
            <a:off x="836188" y="588212"/>
            <a:ext cx="3023900" cy="4447726"/>
          </a:xfrm>
          <a:prstGeom prst="rect">
            <a:avLst/>
          </a:prstGeom>
          <a:noFill/>
          <a:ln>
            <a:noFill/>
          </a:ln>
        </p:spPr>
      </p:pic>
      <p:sp>
        <p:nvSpPr>
          <p:cNvPr id="379" name="Google Shape;379;p64"/>
          <p:cNvSpPr txBox="1">
            <a:spLocks noGrp="1"/>
          </p:cNvSpPr>
          <p:nvPr>
            <p:ph type="body" idx="1"/>
          </p:nvPr>
        </p:nvSpPr>
        <p:spPr>
          <a:xfrm>
            <a:off x="4593000" y="1380775"/>
            <a:ext cx="4051500" cy="2862600"/>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
              <a:t>Protected Role</a:t>
            </a:r>
            <a:endParaRPr/>
          </a:p>
          <a:p>
            <a:pPr marL="457200" lvl="0" indent="-342900" algn="l" rtl="0">
              <a:spcBef>
                <a:spcPts val="0"/>
              </a:spcBef>
              <a:spcAft>
                <a:spcPts val="0"/>
              </a:spcAft>
              <a:buSzPts val="1800"/>
              <a:buChar char="•"/>
            </a:pPr>
            <a:r>
              <a:rPr lang="en"/>
              <a:t>Specific Caseload</a:t>
            </a:r>
            <a:endParaRPr/>
          </a:p>
          <a:p>
            <a:pPr marL="457200" lvl="0" indent="-342900" algn="l" rtl="0">
              <a:spcBef>
                <a:spcPts val="0"/>
              </a:spcBef>
              <a:spcAft>
                <a:spcPts val="0"/>
              </a:spcAft>
              <a:buSzPts val="1800"/>
              <a:buChar char="•"/>
            </a:pPr>
            <a:r>
              <a:rPr lang="en"/>
              <a:t>Meaningful evaluation process</a:t>
            </a:r>
            <a:endParaRPr/>
          </a:p>
          <a:p>
            <a:pPr marL="457200" lvl="0" indent="-342900" algn="l" rtl="0">
              <a:spcBef>
                <a:spcPts val="0"/>
              </a:spcBef>
              <a:spcAft>
                <a:spcPts val="0"/>
              </a:spcAft>
              <a:buSzPts val="1800"/>
              <a:buChar char="•"/>
            </a:pPr>
            <a:r>
              <a:rPr lang="en"/>
              <a:t>Relevant professional development</a:t>
            </a:r>
            <a:endParaRPr/>
          </a:p>
          <a:p>
            <a:pPr marL="457200" lvl="0" indent="-342900" algn="l" rtl="0">
              <a:spcBef>
                <a:spcPts val="0"/>
              </a:spcBef>
              <a:spcAft>
                <a:spcPts val="0"/>
              </a:spcAft>
              <a:buSzPts val="1800"/>
              <a:buChar char="•"/>
            </a:pPr>
            <a:r>
              <a:rPr lang="en"/>
              <a:t>Time to collaborate with team</a:t>
            </a:r>
            <a:endParaRPr/>
          </a:p>
          <a:p>
            <a:pPr marL="457200" lvl="0" indent="-342900" algn="l" rtl="0">
              <a:spcBef>
                <a:spcPts val="0"/>
              </a:spcBef>
              <a:spcAft>
                <a:spcPts val="0"/>
              </a:spcAft>
              <a:buSzPts val="1800"/>
              <a:buChar char="•"/>
            </a:pPr>
            <a:r>
              <a:rPr lang="en"/>
              <a:t>Supported by trained school counselor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5"/>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Professional and Legal Guidance</a:t>
            </a:r>
            <a:endParaRPr/>
          </a:p>
        </p:txBody>
      </p:sp>
      <p:pic>
        <p:nvPicPr>
          <p:cNvPr id="385" name="Google Shape;385;p65"/>
          <p:cNvPicPr preferRelativeResize="0"/>
          <p:nvPr/>
        </p:nvPicPr>
        <p:blipFill>
          <a:blip r:embed="rId3">
            <a:alphaModFix/>
          </a:blip>
          <a:stretch>
            <a:fillRect/>
          </a:stretch>
        </p:blipFill>
        <p:spPr>
          <a:xfrm>
            <a:off x="369575" y="1268050"/>
            <a:ext cx="4135926" cy="2887525"/>
          </a:xfrm>
          <a:prstGeom prst="rect">
            <a:avLst/>
          </a:prstGeom>
          <a:noFill/>
          <a:ln>
            <a:noFill/>
          </a:ln>
        </p:spPr>
      </p:pic>
      <p:pic>
        <p:nvPicPr>
          <p:cNvPr id="386" name="Google Shape;386;p65"/>
          <p:cNvPicPr preferRelativeResize="0"/>
          <p:nvPr/>
        </p:nvPicPr>
        <p:blipFill>
          <a:blip r:embed="rId4">
            <a:alphaModFix/>
          </a:blip>
          <a:stretch>
            <a:fillRect/>
          </a:stretch>
        </p:blipFill>
        <p:spPr>
          <a:xfrm>
            <a:off x="4789525" y="1268050"/>
            <a:ext cx="3725824" cy="28875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0"/>
        <p:cNvGrpSpPr/>
        <p:nvPr/>
      </p:nvGrpSpPr>
      <p:grpSpPr>
        <a:xfrm>
          <a:off x="0" y="0"/>
          <a:ext cx="0" cy="0"/>
          <a:chOff x="0" y="0"/>
          <a:chExt cx="0" cy="0"/>
        </a:xfrm>
      </p:grpSpPr>
      <p:sp>
        <p:nvSpPr>
          <p:cNvPr id="391" name="Google Shape;391;p66"/>
          <p:cNvSpPr txBox="1">
            <a:spLocks noGrp="1"/>
          </p:cNvSpPr>
          <p:nvPr>
            <p:ph type="ctrTitle"/>
          </p:nvPr>
        </p:nvSpPr>
        <p:spPr>
          <a:xfrm>
            <a:off x="1815525" y="1991825"/>
            <a:ext cx="55854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2" name="Google Shape;392;p66"/>
          <p:cNvPicPr preferRelativeResize="0"/>
          <p:nvPr/>
        </p:nvPicPr>
        <p:blipFill>
          <a:blip r:embed="rId3">
            <a:alphaModFix/>
          </a:blip>
          <a:stretch>
            <a:fillRect/>
          </a:stretch>
        </p:blipFill>
        <p:spPr>
          <a:xfrm>
            <a:off x="1371775" y="115076"/>
            <a:ext cx="6294224" cy="4913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7"/>
        <p:cNvGrpSpPr/>
        <p:nvPr/>
      </p:nvGrpSpPr>
      <p:grpSpPr>
        <a:xfrm>
          <a:off x="0" y="0"/>
          <a:ext cx="0" cy="0"/>
          <a:chOff x="0" y="0"/>
          <a:chExt cx="0" cy="0"/>
        </a:xfrm>
      </p:grpSpPr>
      <p:pic>
        <p:nvPicPr>
          <p:cNvPr id="398" name="Google Shape;398;p67"/>
          <p:cNvPicPr preferRelativeResize="0"/>
          <p:nvPr/>
        </p:nvPicPr>
        <p:blipFill>
          <a:blip r:embed="rId3">
            <a:alphaModFix/>
          </a:blip>
          <a:stretch>
            <a:fillRect/>
          </a:stretch>
        </p:blipFill>
        <p:spPr>
          <a:xfrm>
            <a:off x="1214424" y="308600"/>
            <a:ext cx="1862675" cy="4646649"/>
          </a:xfrm>
          <a:prstGeom prst="rect">
            <a:avLst/>
          </a:prstGeom>
          <a:noFill/>
          <a:ln>
            <a:noFill/>
          </a:ln>
        </p:spPr>
      </p:pic>
      <p:pic>
        <p:nvPicPr>
          <p:cNvPr id="399" name="Google Shape;399;p67"/>
          <p:cNvPicPr preferRelativeResize="0"/>
          <p:nvPr/>
        </p:nvPicPr>
        <p:blipFill>
          <a:blip r:embed="rId4">
            <a:alphaModFix/>
          </a:blip>
          <a:stretch>
            <a:fillRect/>
          </a:stretch>
        </p:blipFill>
        <p:spPr>
          <a:xfrm>
            <a:off x="3350876" y="493340"/>
            <a:ext cx="4913700" cy="42771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8"/>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Professional Development</a:t>
            </a:r>
            <a:endParaRPr/>
          </a:p>
        </p:txBody>
      </p:sp>
      <p:sp>
        <p:nvSpPr>
          <p:cNvPr id="405" name="Google Shape;405;p68"/>
          <p:cNvSpPr txBox="1">
            <a:spLocks noGrp="1"/>
          </p:cNvSpPr>
          <p:nvPr>
            <p:ph type="body" idx="1"/>
          </p:nvPr>
        </p:nvSpPr>
        <p:spPr>
          <a:xfrm>
            <a:off x="628650" y="1369219"/>
            <a:ext cx="7886700" cy="3100500"/>
          </a:xfrm>
          <a:prstGeom prst="rect">
            <a:avLst/>
          </a:prstGeom>
        </p:spPr>
        <p:txBody>
          <a:bodyPr spcFirstLastPara="1" wrap="square" lIns="91425" tIns="45700" rIns="91425" bIns="45700" anchor="t" anchorCtr="0">
            <a:noAutofit/>
          </a:bodyPr>
          <a:lstStyle/>
          <a:p>
            <a:pPr marL="457200" lvl="0" indent="-342900" algn="l" rtl="0">
              <a:spcBef>
                <a:spcPts val="750"/>
              </a:spcBef>
              <a:spcAft>
                <a:spcPts val="0"/>
              </a:spcAft>
              <a:buSzPts val="1800"/>
              <a:buChar char="•"/>
            </a:pPr>
            <a:r>
              <a:rPr lang="en"/>
              <a:t>2019-20 Student Services Kick-Off </a:t>
            </a:r>
            <a:endParaRPr/>
          </a:p>
          <a:p>
            <a:pPr marL="457200" lvl="0" indent="-342900" algn="l" rtl="0">
              <a:spcBef>
                <a:spcPts val="0"/>
              </a:spcBef>
              <a:spcAft>
                <a:spcPts val="0"/>
              </a:spcAft>
              <a:buSzPts val="1800"/>
              <a:buChar char="•"/>
            </a:pPr>
            <a:r>
              <a:rPr lang="en"/>
              <a:t>Counselor Professional Learning Committee</a:t>
            </a:r>
            <a:endParaRPr/>
          </a:p>
          <a:p>
            <a:pPr marL="914400" lvl="1" indent="-342900" algn="l" rtl="0">
              <a:spcBef>
                <a:spcPts val="0"/>
              </a:spcBef>
              <a:spcAft>
                <a:spcPts val="0"/>
              </a:spcAft>
              <a:buSzPts val="1800"/>
              <a:buChar char="•"/>
            </a:pPr>
            <a:r>
              <a:rPr lang="en"/>
              <a:t>HS and MS Committee Meetings</a:t>
            </a:r>
            <a:endParaRPr/>
          </a:p>
          <a:p>
            <a:pPr marL="914400" lvl="1" indent="-342900" algn="l" rtl="0">
              <a:spcBef>
                <a:spcPts val="0"/>
              </a:spcBef>
              <a:spcAft>
                <a:spcPts val="0"/>
              </a:spcAft>
              <a:buSzPts val="1800"/>
              <a:buChar char="•"/>
            </a:pPr>
            <a:r>
              <a:rPr lang="en"/>
              <a:t>All County Counselor Training</a:t>
            </a:r>
            <a:endParaRPr/>
          </a:p>
          <a:p>
            <a:pPr marL="914400" lvl="1" indent="-342900" algn="l" rtl="0">
              <a:spcBef>
                <a:spcPts val="0"/>
              </a:spcBef>
              <a:spcAft>
                <a:spcPts val="0"/>
              </a:spcAft>
              <a:buSzPts val="1800"/>
              <a:buChar char="•"/>
            </a:pPr>
            <a:r>
              <a:rPr lang="en"/>
              <a:t>School Counselor Summer Institute</a:t>
            </a:r>
            <a:endParaRPr/>
          </a:p>
          <a:p>
            <a:pPr marL="457200" lvl="0" indent="-342900" algn="l" rtl="0">
              <a:spcBef>
                <a:spcPts val="0"/>
              </a:spcBef>
              <a:spcAft>
                <a:spcPts val="0"/>
              </a:spcAft>
              <a:buSzPts val="1800"/>
              <a:buChar char="•"/>
            </a:pPr>
            <a:r>
              <a:rPr lang="en"/>
              <a:t>Guest Speakers</a:t>
            </a:r>
            <a:endParaRPr/>
          </a:p>
          <a:p>
            <a:pPr marL="457200" lvl="0" indent="-342900" algn="l" rtl="0">
              <a:spcBef>
                <a:spcPts val="0"/>
              </a:spcBef>
              <a:spcAft>
                <a:spcPts val="0"/>
              </a:spcAft>
              <a:buSzPts val="1800"/>
              <a:buChar char="•"/>
            </a:pPr>
            <a:r>
              <a:rPr lang="en"/>
              <a:t>Additional ongoing PD relevant to their role</a:t>
            </a:r>
            <a:endParaRPr/>
          </a:p>
          <a:p>
            <a:pPr marL="457200" lvl="0" indent="-342900" algn="l" rtl="0">
              <a:spcBef>
                <a:spcPts val="0"/>
              </a:spcBef>
              <a:spcAft>
                <a:spcPts val="0"/>
              </a:spcAft>
              <a:buSzPts val="1800"/>
              <a:buChar char="•"/>
            </a:pPr>
            <a:r>
              <a:rPr lang="en"/>
              <a:t>Feedback and data to drive decisions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2"/>
          <p:cNvSpPr txBox="1">
            <a:spLocks noGrp="1"/>
          </p:cNvSpPr>
          <p:nvPr>
            <p:ph type="title"/>
          </p:nvPr>
        </p:nvSpPr>
        <p:spPr>
          <a:xfrm>
            <a:off x="584300" y="586975"/>
            <a:ext cx="3224100" cy="3594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t>Front Side:</a:t>
            </a:r>
            <a:endParaRPr b="1"/>
          </a:p>
          <a:p>
            <a:pPr marL="0" lvl="0" indent="0" algn="l" rtl="0">
              <a:spcBef>
                <a:spcPts val="0"/>
              </a:spcBef>
              <a:spcAft>
                <a:spcPts val="0"/>
              </a:spcAft>
              <a:buNone/>
            </a:pPr>
            <a:endParaRPr/>
          </a:p>
          <a:p>
            <a:pPr marL="0" lvl="0" indent="0" algn="l" rtl="0">
              <a:spcBef>
                <a:spcPts val="0"/>
              </a:spcBef>
              <a:spcAft>
                <a:spcPts val="0"/>
              </a:spcAft>
              <a:buNone/>
            </a:pPr>
            <a:r>
              <a:rPr lang="en"/>
              <a:t>Name, district and email.</a:t>
            </a:r>
            <a:endParaRPr/>
          </a:p>
          <a:p>
            <a:pPr marL="0" lvl="0" indent="0" algn="l" rtl="0">
              <a:spcBef>
                <a:spcPts val="0"/>
              </a:spcBef>
              <a:spcAft>
                <a:spcPts val="0"/>
              </a:spcAft>
              <a:buNone/>
            </a:pPr>
            <a:endParaRPr/>
          </a:p>
          <a:p>
            <a:pPr marL="0" lvl="0" indent="0" algn="l" rtl="0">
              <a:spcBef>
                <a:spcPts val="0"/>
              </a:spcBef>
              <a:spcAft>
                <a:spcPts val="0"/>
              </a:spcAft>
              <a:buNone/>
            </a:pPr>
            <a:r>
              <a:rPr lang="en" b="1"/>
              <a:t>Back Side:</a:t>
            </a:r>
            <a:endParaRPr b="1"/>
          </a:p>
          <a:p>
            <a:pPr marL="0" lvl="0" indent="0" algn="l" rtl="0">
              <a:spcBef>
                <a:spcPts val="0"/>
              </a:spcBef>
              <a:spcAft>
                <a:spcPts val="0"/>
              </a:spcAft>
              <a:buNone/>
            </a:pPr>
            <a:endParaRPr/>
          </a:p>
          <a:p>
            <a:pPr marL="0" lvl="0" indent="0" algn="l" rtl="0">
              <a:spcBef>
                <a:spcPts val="0"/>
              </a:spcBef>
              <a:spcAft>
                <a:spcPts val="0"/>
              </a:spcAft>
              <a:buNone/>
            </a:pPr>
            <a:r>
              <a:rPr lang="en"/>
              <a:t>What keeps you coming back?</a:t>
            </a:r>
            <a:endParaRPr/>
          </a:p>
          <a:p>
            <a:pPr marL="0" lvl="0" indent="0" algn="l" rtl="0">
              <a:spcBef>
                <a:spcPts val="0"/>
              </a:spcBef>
              <a:spcAft>
                <a:spcPts val="0"/>
              </a:spcAft>
              <a:buNone/>
            </a:pPr>
            <a:endParaRPr/>
          </a:p>
        </p:txBody>
      </p:sp>
      <p:pic>
        <p:nvPicPr>
          <p:cNvPr id="224" name="Google Shape;224;p42"/>
          <p:cNvPicPr preferRelativeResize="0"/>
          <p:nvPr/>
        </p:nvPicPr>
        <p:blipFill>
          <a:blip r:embed="rId3">
            <a:alphaModFix/>
          </a:blip>
          <a:stretch>
            <a:fillRect/>
          </a:stretch>
        </p:blipFill>
        <p:spPr>
          <a:xfrm>
            <a:off x="4572000" y="512550"/>
            <a:ext cx="3789101" cy="3669323"/>
          </a:xfrm>
          <a:prstGeom prst="rect">
            <a:avLst/>
          </a:prstGeom>
          <a:noFill/>
          <a:ln>
            <a:noFill/>
          </a:ln>
        </p:spPr>
      </p:pic>
      <p:sp>
        <p:nvSpPr>
          <p:cNvPr id="225" name="Google Shape;225;p42"/>
          <p:cNvSpPr/>
          <p:nvPr/>
        </p:nvSpPr>
        <p:spPr>
          <a:xfrm>
            <a:off x="383050" y="2383300"/>
            <a:ext cx="3536100" cy="1585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9"/>
          <p:cNvSpPr txBox="1">
            <a:spLocks noGrp="1"/>
          </p:cNvSpPr>
          <p:nvPr>
            <p:ph type="title"/>
          </p:nvPr>
        </p:nvSpPr>
        <p:spPr>
          <a:xfrm>
            <a:off x="315913" y="289175"/>
            <a:ext cx="81549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2400"/>
              <a:t>Jeffco Counselor Corps Research Brief: 8th to 9th Grade Transition Perceptions and Supports</a:t>
            </a:r>
            <a:endParaRPr sz="2400"/>
          </a:p>
          <a:p>
            <a:pPr marL="0" lvl="0" indent="0" algn="ctr" rtl="0">
              <a:spcBef>
                <a:spcPts val="0"/>
              </a:spcBef>
              <a:spcAft>
                <a:spcPts val="0"/>
              </a:spcAft>
              <a:buNone/>
            </a:pPr>
            <a:endParaRPr/>
          </a:p>
        </p:txBody>
      </p:sp>
      <p:sp>
        <p:nvSpPr>
          <p:cNvPr id="411" name="Google Shape;411;p69"/>
          <p:cNvSpPr txBox="1">
            <a:spLocks noGrp="1"/>
          </p:cNvSpPr>
          <p:nvPr>
            <p:ph type="body" idx="1"/>
          </p:nvPr>
        </p:nvSpPr>
        <p:spPr>
          <a:xfrm>
            <a:off x="2080900" y="4048725"/>
            <a:ext cx="5118000" cy="994200"/>
          </a:xfrm>
          <a:prstGeom prst="rect">
            <a:avLst/>
          </a:prstGeom>
        </p:spPr>
        <p:txBody>
          <a:bodyPr spcFirstLastPara="1" wrap="square" lIns="91425" tIns="45700" rIns="91425" bIns="45700" anchor="t" anchorCtr="0">
            <a:noAutofit/>
          </a:bodyPr>
          <a:lstStyle/>
          <a:p>
            <a:pPr marL="0" lvl="0" indent="0" algn="ctr" rtl="0">
              <a:spcBef>
                <a:spcPts val="75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algn="ctr" rtl="0">
              <a:spcBef>
                <a:spcPts val="750"/>
              </a:spcBef>
              <a:spcAft>
                <a:spcPts val="0"/>
              </a:spcAft>
              <a:buNone/>
            </a:pPr>
            <a:r>
              <a:rPr lang="en" sz="1100" u="sng">
                <a:solidFill>
                  <a:schemeClr val="hlink"/>
                </a:solidFill>
                <a:latin typeface="Arial"/>
                <a:ea typeface="Arial"/>
                <a:cs typeface="Arial"/>
                <a:sym typeface="Arial"/>
                <a:hlinkClick r:id="rId3"/>
              </a:rPr>
              <a:t>https://drive.google.com/file/d/0B_A00_7stTN9WVpHaXhMY25VUk</a:t>
            </a:r>
            <a:endParaRPr/>
          </a:p>
          <a:p>
            <a:pPr marL="0" lvl="0" indent="0" algn="ctr" rtl="0">
              <a:spcBef>
                <a:spcPts val="750"/>
              </a:spcBef>
              <a:spcAft>
                <a:spcPts val="0"/>
              </a:spcAft>
              <a:buNone/>
            </a:pPr>
            <a:endParaRPr/>
          </a:p>
          <a:p>
            <a:pPr marL="0" lvl="0" indent="0" algn="ctr" rtl="0">
              <a:spcBef>
                <a:spcPts val="750"/>
              </a:spcBef>
              <a:spcAft>
                <a:spcPts val="0"/>
              </a:spcAft>
              <a:buClr>
                <a:schemeClr val="dk1"/>
              </a:buClr>
              <a:buSzPts val="1100"/>
              <a:buFont typeface="Arial"/>
              <a:buNone/>
            </a:pPr>
            <a:endParaRPr/>
          </a:p>
        </p:txBody>
      </p:sp>
      <p:pic>
        <p:nvPicPr>
          <p:cNvPr id="412" name="Google Shape;412;p69"/>
          <p:cNvPicPr preferRelativeResize="0"/>
          <p:nvPr/>
        </p:nvPicPr>
        <p:blipFill>
          <a:blip r:embed="rId4">
            <a:alphaModFix/>
          </a:blip>
          <a:stretch>
            <a:fillRect/>
          </a:stretch>
        </p:blipFill>
        <p:spPr>
          <a:xfrm>
            <a:off x="2252238" y="1209250"/>
            <a:ext cx="4639526" cy="3124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70"/>
          <p:cNvPicPr preferRelativeResize="0"/>
          <p:nvPr/>
        </p:nvPicPr>
        <p:blipFill>
          <a:blip r:embed="rId3">
            <a:alphaModFix/>
          </a:blip>
          <a:stretch>
            <a:fillRect/>
          </a:stretch>
        </p:blipFill>
        <p:spPr>
          <a:xfrm>
            <a:off x="1195775" y="0"/>
            <a:ext cx="6752451" cy="4353625"/>
          </a:xfrm>
          <a:prstGeom prst="rect">
            <a:avLst/>
          </a:prstGeom>
          <a:noFill/>
          <a:ln>
            <a:noFill/>
          </a:ln>
        </p:spPr>
      </p:pic>
      <p:sp>
        <p:nvSpPr>
          <p:cNvPr id="418" name="Google Shape;418;p70"/>
          <p:cNvSpPr txBox="1"/>
          <p:nvPr/>
        </p:nvSpPr>
        <p:spPr>
          <a:xfrm>
            <a:off x="0" y="4224100"/>
            <a:ext cx="91440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u="sng">
                <a:solidFill>
                  <a:schemeClr val="hlink"/>
                </a:solidFill>
                <a:hlinkClick r:id="rId4"/>
              </a:rPr>
              <a:t>https://www.schoolcounselor.org/school-counselors-members/about-asca-(1)/national-school-counseling-week</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1"/>
          <p:cNvSpPr txBox="1"/>
          <p:nvPr/>
        </p:nvSpPr>
        <p:spPr>
          <a:xfrm>
            <a:off x="900725" y="3298450"/>
            <a:ext cx="3697500" cy="145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Calibri"/>
                <a:ea typeface="Calibri"/>
                <a:cs typeface="Calibri"/>
                <a:sym typeface="Calibri"/>
              </a:rPr>
              <a:t>Terry Walderman</a:t>
            </a:r>
            <a:endParaRPr sz="1800" b="1">
              <a:latin typeface="Calibri"/>
              <a:ea typeface="Calibri"/>
              <a:cs typeface="Calibri"/>
              <a:sym typeface="Calibri"/>
            </a:endParaRPr>
          </a:p>
          <a:p>
            <a:pPr marL="0" lvl="0" indent="0" algn="ctr" rtl="0">
              <a:spcBef>
                <a:spcPts val="0"/>
              </a:spcBef>
              <a:spcAft>
                <a:spcPts val="0"/>
              </a:spcAft>
              <a:buNone/>
            </a:pPr>
            <a:r>
              <a:rPr lang="en" sz="1800" b="1">
                <a:latin typeface="Calibri"/>
                <a:ea typeface="Calibri"/>
                <a:cs typeface="Calibri"/>
                <a:sym typeface="Calibri"/>
              </a:rPr>
              <a:t>Director of Student Services</a:t>
            </a:r>
            <a:endParaRPr sz="1800" b="1">
              <a:latin typeface="Calibri"/>
              <a:ea typeface="Calibri"/>
              <a:cs typeface="Calibri"/>
              <a:sym typeface="Calibri"/>
            </a:endParaRPr>
          </a:p>
          <a:p>
            <a:pPr marL="0" lvl="0" indent="0" algn="ctr" rtl="0">
              <a:spcBef>
                <a:spcPts val="0"/>
              </a:spcBef>
              <a:spcAft>
                <a:spcPts val="0"/>
              </a:spcAft>
              <a:buNone/>
            </a:pPr>
            <a:r>
              <a:rPr lang="en" sz="1800" b="1" u="sng">
                <a:solidFill>
                  <a:schemeClr val="hlink"/>
                </a:solidFill>
                <a:latin typeface="Calibri"/>
                <a:ea typeface="Calibri"/>
                <a:cs typeface="Calibri"/>
                <a:sym typeface="Calibri"/>
                <a:hlinkClick r:id="rId3"/>
              </a:rPr>
              <a:t>Terry.Walderman@jeffco.k12.co.us</a:t>
            </a:r>
            <a:r>
              <a:rPr lang="en" sz="1800" b="1">
                <a:latin typeface="Calibri"/>
                <a:ea typeface="Calibri"/>
                <a:cs typeface="Calibri"/>
                <a:sym typeface="Calibri"/>
              </a:rPr>
              <a:t> </a:t>
            </a:r>
            <a:endParaRPr sz="1800" b="1">
              <a:latin typeface="Calibri"/>
              <a:ea typeface="Calibri"/>
              <a:cs typeface="Calibri"/>
              <a:sym typeface="Calibri"/>
            </a:endParaRPr>
          </a:p>
          <a:p>
            <a:pPr marL="0" lvl="0" indent="0" algn="ctr" rtl="0">
              <a:spcBef>
                <a:spcPts val="0"/>
              </a:spcBef>
              <a:spcAft>
                <a:spcPts val="0"/>
              </a:spcAft>
              <a:buNone/>
            </a:pPr>
            <a:r>
              <a:rPr lang="en" sz="1800" b="1">
                <a:latin typeface="Calibri"/>
                <a:ea typeface="Calibri"/>
                <a:cs typeface="Calibri"/>
                <a:sym typeface="Calibri"/>
              </a:rPr>
              <a:t>303-982-6397</a:t>
            </a:r>
            <a:endParaRPr sz="1800" b="1">
              <a:latin typeface="Calibri"/>
              <a:ea typeface="Calibri"/>
              <a:cs typeface="Calibri"/>
              <a:sym typeface="Calibri"/>
            </a:endParaRPr>
          </a:p>
          <a:p>
            <a:pPr marL="0" lvl="0" indent="0" algn="ctr" rtl="0">
              <a:spcBef>
                <a:spcPts val="0"/>
              </a:spcBef>
              <a:spcAft>
                <a:spcPts val="0"/>
              </a:spcAft>
              <a:buNone/>
            </a:pPr>
            <a:endParaRPr sz="1800" b="1">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424" name="Google Shape;424;p71"/>
          <p:cNvSpPr txBox="1"/>
          <p:nvPr/>
        </p:nvSpPr>
        <p:spPr>
          <a:xfrm>
            <a:off x="4743600" y="3298450"/>
            <a:ext cx="3000000" cy="128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latin typeface="Calibri"/>
                <a:ea typeface="Calibri"/>
                <a:cs typeface="Calibri"/>
                <a:sym typeface="Calibri"/>
              </a:rPr>
              <a:t>Sonya L. Sallak</a:t>
            </a:r>
            <a:endParaRPr sz="1800" b="1">
              <a:latin typeface="Calibri"/>
              <a:ea typeface="Calibri"/>
              <a:cs typeface="Calibri"/>
              <a:sym typeface="Calibri"/>
            </a:endParaRPr>
          </a:p>
          <a:p>
            <a:pPr marL="0" lvl="0" indent="0" algn="ctr" rtl="0">
              <a:spcBef>
                <a:spcPts val="0"/>
              </a:spcBef>
              <a:spcAft>
                <a:spcPts val="0"/>
              </a:spcAft>
              <a:buNone/>
            </a:pPr>
            <a:r>
              <a:rPr lang="en" sz="1800" b="1">
                <a:latin typeface="Calibri"/>
                <a:ea typeface="Calibri"/>
                <a:cs typeface="Calibri"/>
                <a:sym typeface="Calibri"/>
              </a:rPr>
              <a:t>Counselor Coordinator</a:t>
            </a:r>
            <a:endParaRPr sz="1800" b="1">
              <a:latin typeface="Calibri"/>
              <a:ea typeface="Calibri"/>
              <a:cs typeface="Calibri"/>
              <a:sym typeface="Calibri"/>
            </a:endParaRPr>
          </a:p>
          <a:p>
            <a:pPr marL="0" lvl="0" indent="0" algn="ctr" rtl="0">
              <a:spcBef>
                <a:spcPts val="0"/>
              </a:spcBef>
              <a:spcAft>
                <a:spcPts val="0"/>
              </a:spcAft>
              <a:buNone/>
            </a:pPr>
            <a:r>
              <a:rPr lang="en" sz="1800" b="1" u="sng">
                <a:solidFill>
                  <a:schemeClr val="hlink"/>
                </a:solidFill>
                <a:latin typeface="Calibri"/>
                <a:ea typeface="Calibri"/>
                <a:cs typeface="Calibri"/>
                <a:sym typeface="Calibri"/>
                <a:hlinkClick r:id="rId4"/>
              </a:rPr>
              <a:t>s</a:t>
            </a:r>
            <a:r>
              <a:rPr lang="en" sz="1800" b="1" u="sng">
                <a:solidFill>
                  <a:schemeClr val="hlink"/>
                </a:solidFill>
                <a:latin typeface="Calibri"/>
                <a:ea typeface="Calibri"/>
                <a:cs typeface="Calibri"/>
                <a:sym typeface="Calibri"/>
                <a:hlinkClick r:id="rId4"/>
              </a:rPr>
              <a:t>allak@jeffco.k12.co.us</a:t>
            </a:r>
            <a:endParaRPr sz="1000">
              <a:solidFill>
                <a:schemeClr val="dk1"/>
              </a:solidFill>
              <a:latin typeface="Verdana"/>
              <a:ea typeface="Verdana"/>
              <a:cs typeface="Verdana"/>
              <a:sym typeface="Verdana"/>
            </a:endParaRPr>
          </a:p>
          <a:p>
            <a:pPr marL="0" lvl="0" indent="0" algn="ctr" rtl="0">
              <a:spcBef>
                <a:spcPts val="0"/>
              </a:spcBef>
              <a:spcAft>
                <a:spcPts val="0"/>
              </a:spcAft>
              <a:buNone/>
            </a:pPr>
            <a:r>
              <a:rPr lang="en" sz="1800" b="1">
                <a:latin typeface="Calibri"/>
                <a:ea typeface="Calibri"/>
                <a:cs typeface="Calibri"/>
                <a:sym typeface="Calibri"/>
              </a:rPr>
              <a:t>303-982-6909 </a:t>
            </a:r>
            <a:endParaRPr sz="1800" b="1">
              <a:latin typeface="Calibri"/>
              <a:ea typeface="Calibri"/>
              <a:cs typeface="Calibri"/>
              <a:sym typeface="Calibri"/>
            </a:endParaRPr>
          </a:p>
          <a:p>
            <a:pPr marL="0" lvl="0" indent="0" algn="ctr" rtl="0">
              <a:spcBef>
                <a:spcPts val="0"/>
              </a:spcBef>
              <a:spcAft>
                <a:spcPts val="0"/>
              </a:spcAft>
              <a:buNone/>
            </a:pPr>
            <a:endParaRPr sz="1800" b="1">
              <a:latin typeface="Calibri"/>
              <a:ea typeface="Calibri"/>
              <a:cs typeface="Calibri"/>
              <a:sym typeface="Calibri"/>
            </a:endParaRPr>
          </a:p>
        </p:txBody>
      </p:sp>
      <p:pic>
        <p:nvPicPr>
          <p:cNvPr id="425" name="Google Shape;425;p71"/>
          <p:cNvPicPr preferRelativeResize="0"/>
          <p:nvPr/>
        </p:nvPicPr>
        <p:blipFill rotWithShape="1">
          <a:blip r:embed="rId5">
            <a:alphaModFix/>
          </a:blip>
          <a:srcRect b="9510"/>
          <a:stretch/>
        </p:blipFill>
        <p:spPr>
          <a:xfrm>
            <a:off x="609025" y="0"/>
            <a:ext cx="7241850" cy="3040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3"/>
          <p:cNvSpPr txBox="1">
            <a:spLocks noGrp="1"/>
          </p:cNvSpPr>
          <p:nvPr>
            <p:ph type="title"/>
          </p:nvPr>
        </p:nvSpPr>
        <p:spPr>
          <a:xfrm>
            <a:off x="584300" y="586975"/>
            <a:ext cx="3224100" cy="3594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b="1"/>
              <a:t>Front Side:</a:t>
            </a:r>
            <a:endParaRPr b="1"/>
          </a:p>
          <a:p>
            <a:pPr marL="0" lvl="0" indent="0" algn="l" rtl="0">
              <a:spcBef>
                <a:spcPts val="0"/>
              </a:spcBef>
              <a:spcAft>
                <a:spcPts val="0"/>
              </a:spcAft>
              <a:buNone/>
            </a:pPr>
            <a:endParaRPr/>
          </a:p>
          <a:p>
            <a:pPr marL="0" lvl="0" indent="0" algn="l" rtl="0">
              <a:spcBef>
                <a:spcPts val="0"/>
              </a:spcBef>
              <a:spcAft>
                <a:spcPts val="0"/>
              </a:spcAft>
              <a:buNone/>
            </a:pPr>
            <a:r>
              <a:rPr lang="en"/>
              <a:t>Name, district and email.</a:t>
            </a:r>
            <a:endParaRPr/>
          </a:p>
          <a:p>
            <a:pPr marL="0" lvl="0" indent="0" algn="l" rtl="0">
              <a:spcBef>
                <a:spcPts val="0"/>
              </a:spcBef>
              <a:spcAft>
                <a:spcPts val="0"/>
              </a:spcAft>
              <a:buNone/>
            </a:pPr>
            <a:endParaRPr/>
          </a:p>
          <a:p>
            <a:pPr marL="0" lvl="0" indent="0" algn="l" rtl="0">
              <a:spcBef>
                <a:spcPts val="0"/>
              </a:spcBef>
              <a:spcAft>
                <a:spcPts val="0"/>
              </a:spcAft>
              <a:buNone/>
            </a:pPr>
            <a:r>
              <a:rPr lang="en" b="1"/>
              <a:t>Back Side:</a:t>
            </a:r>
            <a:endParaRPr b="1"/>
          </a:p>
          <a:p>
            <a:pPr marL="0" lvl="0" indent="0" algn="l" rtl="0">
              <a:spcBef>
                <a:spcPts val="0"/>
              </a:spcBef>
              <a:spcAft>
                <a:spcPts val="0"/>
              </a:spcAft>
              <a:buNone/>
            </a:pPr>
            <a:endParaRPr/>
          </a:p>
          <a:p>
            <a:pPr marL="0" lvl="0" indent="0" algn="l" rtl="0">
              <a:spcBef>
                <a:spcPts val="0"/>
              </a:spcBef>
              <a:spcAft>
                <a:spcPts val="0"/>
              </a:spcAft>
              <a:buNone/>
            </a:pPr>
            <a:r>
              <a:rPr lang="en"/>
              <a:t>What keeps you coming back?</a:t>
            </a:r>
            <a:endParaRPr/>
          </a:p>
          <a:p>
            <a:pPr marL="0" lvl="0" indent="0" algn="l" rtl="0">
              <a:spcBef>
                <a:spcPts val="0"/>
              </a:spcBef>
              <a:spcAft>
                <a:spcPts val="0"/>
              </a:spcAft>
              <a:buNone/>
            </a:pPr>
            <a:endParaRPr/>
          </a:p>
        </p:txBody>
      </p:sp>
      <p:pic>
        <p:nvPicPr>
          <p:cNvPr id="231" name="Google Shape;231;p43"/>
          <p:cNvPicPr preferRelativeResize="0"/>
          <p:nvPr/>
        </p:nvPicPr>
        <p:blipFill>
          <a:blip r:embed="rId3">
            <a:alphaModFix/>
          </a:blip>
          <a:stretch>
            <a:fillRect/>
          </a:stretch>
        </p:blipFill>
        <p:spPr>
          <a:xfrm>
            <a:off x="4572000" y="512550"/>
            <a:ext cx="3789101" cy="36693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4"/>
          <p:cNvSpPr txBox="1">
            <a:spLocks noGrp="1"/>
          </p:cNvSpPr>
          <p:nvPr>
            <p:ph type="title"/>
          </p:nvPr>
        </p:nvSpPr>
        <p:spPr>
          <a:xfrm>
            <a:off x="540975" y="1884470"/>
            <a:ext cx="78867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4800"/>
              <a:t>“I have found that, among its other benefits,  GIVING liberated the soul of the giver.”</a:t>
            </a:r>
            <a:endParaRPr sz="4800"/>
          </a:p>
          <a:p>
            <a:pPr marL="2743200" lvl="0" indent="-533400" algn="l" rtl="0">
              <a:spcBef>
                <a:spcPts val="0"/>
              </a:spcBef>
              <a:spcAft>
                <a:spcPts val="0"/>
              </a:spcAft>
              <a:buSzPts val="4800"/>
              <a:buChar char="-"/>
            </a:pPr>
            <a:r>
              <a:rPr lang="en" sz="4800"/>
              <a:t>Maya Angelou</a:t>
            </a:r>
            <a:endParaRPr sz="4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5"/>
          <p:cNvSpPr txBox="1">
            <a:spLocks noGrp="1"/>
          </p:cNvSpPr>
          <p:nvPr>
            <p:ph type="title"/>
          </p:nvPr>
        </p:nvSpPr>
        <p:spPr>
          <a:xfrm>
            <a:off x="256600" y="187650"/>
            <a:ext cx="76347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b="1"/>
              <a:t>Session Outcomes</a:t>
            </a:r>
            <a:endParaRPr b="1"/>
          </a:p>
        </p:txBody>
      </p:sp>
      <p:sp>
        <p:nvSpPr>
          <p:cNvPr id="242" name="Google Shape;242;p45"/>
          <p:cNvSpPr txBox="1"/>
          <p:nvPr/>
        </p:nvSpPr>
        <p:spPr>
          <a:xfrm>
            <a:off x="4746775" y="1213900"/>
            <a:ext cx="3789900" cy="3000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700"/>
              </a:spcBef>
              <a:spcAft>
                <a:spcPts val="0"/>
              </a:spcAft>
              <a:buClr>
                <a:srgbClr val="6C7070"/>
              </a:buClr>
              <a:buSzPts val="1800"/>
              <a:buFont typeface="Calibri"/>
              <a:buChar char="-"/>
            </a:pPr>
            <a:r>
              <a:rPr lang="en" sz="1800">
                <a:solidFill>
                  <a:srgbClr val="6C7070"/>
                </a:solidFill>
                <a:latin typeface="Calibri"/>
                <a:ea typeface="Calibri"/>
                <a:cs typeface="Calibri"/>
                <a:sym typeface="Calibri"/>
              </a:rPr>
              <a:t>Increased understanding of how counselors support the academic, career, &amp; social/emotional needs of our students.</a:t>
            </a:r>
            <a:endParaRPr sz="1800">
              <a:solidFill>
                <a:srgbClr val="6C7070"/>
              </a:solidFill>
              <a:latin typeface="Calibri"/>
              <a:ea typeface="Calibri"/>
              <a:cs typeface="Calibri"/>
              <a:sym typeface="Calibri"/>
            </a:endParaRPr>
          </a:p>
          <a:p>
            <a:pPr marL="457200" lvl="0" indent="-342900" algn="l" rtl="0">
              <a:lnSpc>
                <a:spcPct val="115000"/>
              </a:lnSpc>
              <a:spcBef>
                <a:spcPts val="0"/>
              </a:spcBef>
              <a:spcAft>
                <a:spcPts val="0"/>
              </a:spcAft>
              <a:buClr>
                <a:srgbClr val="6C7070"/>
              </a:buClr>
              <a:buSzPts val="1800"/>
              <a:buFont typeface="Calibri"/>
              <a:buChar char="-"/>
            </a:pPr>
            <a:r>
              <a:rPr lang="en" sz="1800">
                <a:solidFill>
                  <a:srgbClr val="6C7070"/>
                </a:solidFill>
                <a:latin typeface="Calibri"/>
                <a:ea typeface="Calibri"/>
                <a:cs typeface="Calibri"/>
                <a:sym typeface="Calibri"/>
              </a:rPr>
              <a:t>Increased understanding of how you can leverage their unique expertise to maximize student success.</a:t>
            </a:r>
            <a:endParaRPr sz="1800">
              <a:solidFill>
                <a:srgbClr val="6C7070"/>
              </a:solidFill>
              <a:latin typeface="Calibri"/>
              <a:ea typeface="Calibri"/>
              <a:cs typeface="Calibri"/>
              <a:sym typeface="Calibri"/>
            </a:endParaRPr>
          </a:p>
          <a:p>
            <a:pPr marL="457200" lvl="0" indent="0" algn="l" rtl="0">
              <a:lnSpc>
                <a:spcPct val="115000"/>
              </a:lnSpc>
              <a:spcBef>
                <a:spcPts val="700"/>
              </a:spcBef>
              <a:spcAft>
                <a:spcPts val="0"/>
              </a:spcAft>
              <a:buNone/>
            </a:pPr>
            <a:endParaRPr sz="1800">
              <a:solidFill>
                <a:srgbClr val="6C7070"/>
              </a:solidFill>
              <a:latin typeface="Calibri"/>
              <a:ea typeface="Calibri"/>
              <a:cs typeface="Calibri"/>
              <a:sym typeface="Calibri"/>
            </a:endParaRPr>
          </a:p>
          <a:p>
            <a:pPr marL="0" lvl="0" indent="0" algn="l" rtl="0">
              <a:lnSpc>
                <a:spcPct val="115000"/>
              </a:lnSpc>
              <a:spcBef>
                <a:spcPts val="700"/>
              </a:spcBef>
              <a:spcAft>
                <a:spcPts val="0"/>
              </a:spcAft>
              <a:buNone/>
            </a:pPr>
            <a:endParaRPr sz="1800">
              <a:solidFill>
                <a:srgbClr val="6C7070"/>
              </a:solidFill>
              <a:latin typeface="Calibri"/>
              <a:ea typeface="Calibri"/>
              <a:cs typeface="Calibri"/>
              <a:sym typeface="Calibri"/>
            </a:endParaRPr>
          </a:p>
          <a:p>
            <a:pPr marL="0" lvl="0" indent="0" algn="l" rtl="0">
              <a:lnSpc>
                <a:spcPct val="115000"/>
              </a:lnSpc>
              <a:spcBef>
                <a:spcPts val="700"/>
              </a:spcBef>
              <a:spcAft>
                <a:spcPts val="0"/>
              </a:spcAft>
              <a:buNone/>
            </a:pPr>
            <a:endParaRPr sz="1800">
              <a:solidFill>
                <a:srgbClr val="6C7070"/>
              </a:solidFill>
              <a:latin typeface="Calibri"/>
              <a:ea typeface="Calibri"/>
              <a:cs typeface="Calibri"/>
              <a:sym typeface="Calibri"/>
            </a:endParaRPr>
          </a:p>
        </p:txBody>
      </p:sp>
      <p:pic>
        <p:nvPicPr>
          <p:cNvPr id="243" name="Google Shape;243;p45"/>
          <p:cNvPicPr preferRelativeResize="0"/>
          <p:nvPr/>
        </p:nvPicPr>
        <p:blipFill>
          <a:blip r:embed="rId3">
            <a:alphaModFix/>
          </a:blip>
          <a:stretch>
            <a:fillRect/>
          </a:stretch>
        </p:blipFill>
        <p:spPr>
          <a:xfrm>
            <a:off x="200650" y="998950"/>
            <a:ext cx="4435247" cy="3322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6"/>
          <p:cNvPicPr preferRelativeResize="0"/>
          <p:nvPr/>
        </p:nvPicPr>
        <p:blipFill rotWithShape="1">
          <a:blip r:embed="rId3">
            <a:alphaModFix/>
          </a:blip>
          <a:srcRect t="30190" b="29398"/>
          <a:stretch/>
        </p:blipFill>
        <p:spPr>
          <a:xfrm>
            <a:off x="380800" y="1370462"/>
            <a:ext cx="4653650" cy="1880575"/>
          </a:xfrm>
          <a:prstGeom prst="rect">
            <a:avLst/>
          </a:prstGeom>
          <a:noFill/>
          <a:ln>
            <a:noFill/>
          </a:ln>
        </p:spPr>
      </p:pic>
      <p:pic>
        <p:nvPicPr>
          <p:cNvPr id="249" name="Google Shape;249;p46"/>
          <p:cNvPicPr preferRelativeResize="0"/>
          <p:nvPr/>
        </p:nvPicPr>
        <p:blipFill>
          <a:blip r:embed="rId4">
            <a:alphaModFix/>
          </a:blip>
          <a:stretch>
            <a:fillRect/>
          </a:stretch>
        </p:blipFill>
        <p:spPr>
          <a:xfrm>
            <a:off x="5215250" y="863600"/>
            <a:ext cx="3222726" cy="3416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7"/>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3000"/>
              <a:t>3 ASCA Domains of Counseling</a:t>
            </a:r>
            <a:endParaRPr sz="3000"/>
          </a:p>
        </p:txBody>
      </p:sp>
      <p:pic>
        <p:nvPicPr>
          <p:cNvPr id="255" name="Google Shape;255;p47" descr="Related image"/>
          <p:cNvPicPr preferRelativeResize="0"/>
          <p:nvPr/>
        </p:nvPicPr>
        <p:blipFill rotWithShape="1">
          <a:blip r:embed="rId3">
            <a:alphaModFix/>
          </a:blip>
          <a:srcRect/>
          <a:stretch/>
        </p:blipFill>
        <p:spPr>
          <a:xfrm>
            <a:off x="828038" y="1630462"/>
            <a:ext cx="1362175" cy="1362152"/>
          </a:xfrm>
          <a:prstGeom prst="rect">
            <a:avLst/>
          </a:prstGeom>
          <a:noFill/>
          <a:ln>
            <a:noFill/>
          </a:ln>
        </p:spPr>
      </p:pic>
      <p:sp>
        <p:nvSpPr>
          <p:cNvPr id="256" name="Google Shape;256;p47"/>
          <p:cNvSpPr txBox="1"/>
          <p:nvPr/>
        </p:nvSpPr>
        <p:spPr>
          <a:xfrm>
            <a:off x="735813" y="3355025"/>
            <a:ext cx="1853700" cy="6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dk1"/>
                </a:solidFill>
                <a:latin typeface="Calibri"/>
                <a:ea typeface="Calibri"/>
                <a:cs typeface="Calibri"/>
                <a:sym typeface="Calibri"/>
              </a:rPr>
              <a:t>Academic</a:t>
            </a:r>
            <a:endParaRPr sz="3000" b="1">
              <a:latin typeface="Calibri"/>
              <a:ea typeface="Calibri"/>
              <a:cs typeface="Calibri"/>
              <a:sym typeface="Calibri"/>
            </a:endParaRPr>
          </a:p>
        </p:txBody>
      </p:sp>
      <p:pic>
        <p:nvPicPr>
          <p:cNvPr id="257" name="Google Shape;257;p47" descr="Related image"/>
          <p:cNvPicPr preferRelativeResize="0"/>
          <p:nvPr/>
        </p:nvPicPr>
        <p:blipFill rotWithShape="1">
          <a:blip r:embed="rId4">
            <a:alphaModFix/>
          </a:blip>
          <a:srcRect/>
          <a:stretch/>
        </p:blipFill>
        <p:spPr>
          <a:xfrm>
            <a:off x="3051675" y="1690324"/>
            <a:ext cx="2718201" cy="1065787"/>
          </a:xfrm>
          <a:prstGeom prst="rect">
            <a:avLst/>
          </a:prstGeom>
          <a:noFill/>
          <a:ln>
            <a:noFill/>
          </a:ln>
        </p:spPr>
      </p:pic>
      <p:sp>
        <p:nvSpPr>
          <p:cNvPr id="258" name="Google Shape;258;p47"/>
          <p:cNvSpPr txBox="1"/>
          <p:nvPr/>
        </p:nvSpPr>
        <p:spPr>
          <a:xfrm>
            <a:off x="3095150" y="3355025"/>
            <a:ext cx="2897400" cy="6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dk1"/>
                </a:solidFill>
                <a:latin typeface="Calibri"/>
                <a:ea typeface="Calibri"/>
                <a:cs typeface="Calibri"/>
                <a:sym typeface="Calibri"/>
              </a:rPr>
              <a:t>Social/Emotional</a:t>
            </a:r>
            <a:endParaRPr sz="3000" b="1">
              <a:latin typeface="Calibri"/>
              <a:ea typeface="Calibri"/>
              <a:cs typeface="Calibri"/>
              <a:sym typeface="Calibri"/>
            </a:endParaRPr>
          </a:p>
        </p:txBody>
      </p:sp>
      <p:pic>
        <p:nvPicPr>
          <p:cNvPr id="259" name="Google Shape;259;p47" descr="Related image"/>
          <p:cNvPicPr preferRelativeResize="0"/>
          <p:nvPr/>
        </p:nvPicPr>
        <p:blipFill rotWithShape="1">
          <a:blip r:embed="rId5">
            <a:alphaModFix/>
          </a:blip>
          <a:srcRect/>
          <a:stretch/>
        </p:blipFill>
        <p:spPr>
          <a:xfrm flipH="1">
            <a:off x="6441938" y="1506100"/>
            <a:ext cx="1853750" cy="1935525"/>
          </a:xfrm>
          <a:prstGeom prst="rect">
            <a:avLst/>
          </a:prstGeom>
          <a:noFill/>
          <a:ln>
            <a:noFill/>
          </a:ln>
        </p:spPr>
      </p:pic>
      <p:sp>
        <p:nvSpPr>
          <p:cNvPr id="260" name="Google Shape;260;p47"/>
          <p:cNvSpPr txBox="1"/>
          <p:nvPr/>
        </p:nvSpPr>
        <p:spPr>
          <a:xfrm>
            <a:off x="6549450" y="3355025"/>
            <a:ext cx="1853700" cy="6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dk1"/>
                </a:solidFill>
                <a:latin typeface="Calibri"/>
                <a:ea typeface="Calibri"/>
                <a:cs typeface="Calibri"/>
                <a:sym typeface="Calibri"/>
              </a:rPr>
              <a:t>Career</a:t>
            </a:r>
            <a:endParaRPr sz="3000" b="1">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8"/>
          <p:cNvSpPr txBox="1">
            <a:spLocks noGrp="1"/>
          </p:cNvSpPr>
          <p:nvPr>
            <p:ph type="title"/>
          </p:nvPr>
        </p:nvSpPr>
        <p:spPr>
          <a:xfrm>
            <a:off x="628650" y="273845"/>
            <a:ext cx="7886700" cy="994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Role of the Professional School Counselor</a:t>
            </a:r>
            <a:endParaRPr/>
          </a:p>
        </p:txBody>
      </p:sp>
      <p:sp>
        <p:nvSpPr>
          <p:cNvPr id="266" name="Google Shape;266;p48"/>
          <p:cNvSpPr txBox="1">
            <a:spLocks noGrp="1"/>
          </p:cNvSpPr>
          <p:nvPr>
            <p:ph type="body" idx="1"/>
          </p:nvPr>
        </p:nvSpPr>
        <p:spPr>
          <a:xfrm>
            <a:off x="4007200" y="1268050"/>
            <a:ext cx="4371000" cy="26535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1200">
                <a:solidFill>
                  <a:schemeClr val="dk1"/>
                </a:solidFill>
                <a:latin typeface="Arial"/>
                <a:ea typeface="Arial"/>
                <a:cs typeface="Arial"/>
                <a:sym typeface="Arial"/>
              </a:rPr>
              <a:t>Role of the School Counselor</a:t>
            </a:r>
            <a:endParaRPr sz="1200">
              <a:solidFill>
                <a:schemeClr val="dk1"/>
              </a:solidFill>
              <a:latin typeface="Arial"/>
              <a:ea typeface="Arial"/>
              <a:cs typeface="Arial"/>
              <a:sym typeface="Arial"/>
            </a:endParaRPr>
          </a:p>
          <a:p>
            <a:pPr marL="0" lvl="0" indent="0" algn="l" rtl="0">
              <a:spcBef>
                <a:spcPts val="750"/>
              </a:spcBef>
              <a:spcAft>
                <a:spcPts val="0"/>
              </a:spcAft>
              <a:buClr>
                <a:schemeClr val="dk1"/>
              </a:buClr>
              <a:buSzPts val="1100"/>
              <a:buFont typeface="Arial"/>
              <a:buNone/>
            </a:pPr>
            <a:r>
              <a:rPr lang="en" sz="1200" u="sng">
                <a:solidFill>
                  <a:schemeClr val="hlink"/>
                </a:solidFill>
                <a:latin typeface="Arial"/>
                <a:ea typeface="Arial"/>
                <a:cs typeface="Arial"/>
                <a:sym typeface="Arial"/>
                <a:hlinkClick r:id="rId3"/>
              </a:rPr>
              <a:t>https://www.schoolcounselor.org/asca/media/asca/Careers-Roles/RoleStatement.pdf</a:t>
            </a:r>
            <a:endParaRPr sz="1200" u="sng">
              <a:solidFill>
                <a:schemeClr val="hlink"/>
              </a:solidFill>
              <a:latin typeface="Arial"/>
              <a:ea typeface="Arial"/>
              <a:cs typeface="Arial"/>
              <a:sym typeface="Arial"/>
              <a:hlinkClick r:id="rId3"/>
            </a:endParaRPr>
          </a:p>
          <a:p>
            <a:pPr marL="0" lvl="0" indent="0" algn="l" rtl="0">
              <a:spcBef>
                <a:spcPts val="750"/>
              </a:spcBef>
              <a:spcAft>
                <a:spcPts val="0"/>
              </a:spcAft>
              <a:buClr>
                <a:schemeClr val="dk1"/>
              </a:buClr>
              <a:buSzPts val="1100"/>
              <a:buFont typeface="Arial"/>
              <a:buNone/>
            </a:pPr>
            <a:r>
              <a:rPr lang="en" sz="1200">
                <a:solidFill>
                  <a:schemeClr val="dk1"/>
                </a:solidFill>
                <a:latin typeface="Arial"/>
                <a:ea typeface="Arial"/>
                <a:cs typeface="Arial"/>
                <a:sym typeface="Arial"/>
              </a:rPr>
              <a:t> </a:t>
            </a:r>
            <a:endParaRPr sz="600">
              <a:solidFill>
                <a:schemeClr val="dk1"/>
              </a:solidFill>
              <a:latin typeface="Arial"/>
              <a:ea typeface="Arial"/>
              <a:cs typeface="Arial"/>
              <a:sym typeface="Arial"/>
            </a:endParaRPr>
          </a:p>
          <a:p>
            <a:pPr marL="0" lvl="0" indent="0" algn="l" rtl="0">
              <a:spcBef>
                <a:spcPts val="750"/>
              </a:spcBef>
              <a:spcAft>
                <a:spcPts val="0"/>
              </a:spcAft>
              <a:buNone/>
            </a:pPr>
            <a:r>
              <a:rPr lang="en" sz="1200">
                <a:solidFill>
                  <a:schemeClr val="dk1"/>
                </a:solidFill>
                <a:latin typeface="Arial"/>
                <a:ea typeface="Arial"/>
                <a:cs typeface="Arial"/>
                <a:sym typeface="Arial"/>
              </a:rPr>
              <a:t>Essential Role of the High School Counselors</a:t>
            </a:r>
            <a:endParaRPr sz="1200">
              <a:solidFill>
                <a:schemeClr val="dk1"/>
              </a:solidFill>
              <a:latin typeface="Arial"/>
              <a:ea typeface="Arial"/>
              <a:cs typeface="Arial"/>
              <a:sym typeface="Arial"/>
            </a:endParaRPr>
          </a:p>
          <a:p>
            <a:pPr marL="0" lvl="0" indent="0" algn="l" rtl="0">
              <a:spcBef>
                <a:spcPts val="750"/>
              </a:spcBef>
              <a:spcAft>
                <a:spcPts val="0"/>
              </a:spcAft>
              <a:buNone/>
            </a:pPr>
            <a:r>
              <a:rPr lang="en" sz="1200" u="sng">
                <a:solidFill>
                  <a:schemeClr val="hlink"/>
                </a:solidFill>
                <a:latin typeface="Arial"/>
                <a:ea typeface="Arial"/>
                <a:cs typeface="Arial"/>
                <a:sym typeface="Arial"/>
                <a:hlinkClick r:id="rId4"/>
              </a:rPr>
              <a:t>https://www.schoolcounselor.org/asca/media/asca/Careers-Roles/WhyHighSchool.pdf</a:t>
            </a:r>
            <a:endParaRPr sz="1200"/>
          </a:p>
          <a:p>
            <a:pPr marL="0" lvl="0" indent="0" algn="l" rtl="0">
              <a:spcBef>
                <a:spcPts val="750"/>
              </a:spcBef>
              <a:spcAft>
                <a:spcPts val="0"/>
              </a:spcAft>
              <a:buNone/>
            </a:pPr>
            <a:endParaRPr sz="600"/>
          </a:p>
          <a:p>
            <a:pPr marL="0" lvl="0" indent="0" algn="l" rtl="0">
              <a:spcBef>
                <a:spcPts val="750"/>
              </a:spcBef>
              <a:spcAft>
                <a:spcPts val="0"/>
              </a:spcAft>
              <a:buNone/>
            </a:pPr>
            <a:r>
              <a:rPr lang="en" sz="1200">
                <a:solidFill>
                  <a:schemeClr val="dk1"/>
                </a:solidFill>
                <a:latin typeface="Arial"/>
                <a:ea typeface="Arial"/>
                <a:cs typeface="Arial"/>
                <a:sym typeface="Arial"/>
              </a:rPr>
              <a:t>Essential Role of the Middle School Counselors</a:t>
            </a:r>
            <a:endParaRPr sz="1200">
              <a:solidFill>
                <a:schemeClr val="dk1"/>
              </a:solidFill>
              <a:latin typeface="Arial"/>
              <a:ea typeface="Arial"/>
              <a:cs typeface="Arial"/>
              <a:sym typeface="Arial"/>
            </a:endParaRPr>
          </a:p>
          <a:p>
            <a:pPr marL="0" lvl="0" indent="0" algn="l" rtl="0">
              <a:spcBef>
                <a:spcPts val="750"/>
              </a:spcBef>
              <a:spcAft>
                <a:spcPts val="0"/>
              </a:spcAft>
              <a:buNone/>
            </a:pPr>
            <a:r>
              <a:rPr lang="en" sz="1100" u="sng">
                <a:solidFill>
                  <a:schemeClr val="hlink"/>
                </a:solidFill>
                <a:latin typeface="Arial"/>
                <a:ea typeface="Arial"/>
                <a:cs typeface="Arial"/>
                <a:sym typeface="Arial"/>
                <a:hlinkClick r:id="rId5"/>
              </a:rPr>
              <a:t>https://www.schoolcounselor.org/asca/media/asca/Careers-Roles/WhyMiddle.pdf</a:t>
            </a:r>
            <a:endParaRPr sz="1200"/>
          </a:p>
          <a:p>
            <a:pPr marL="0" lvl="0" indent="0" algn="l" rtl="0">
              <a:spcBef>
                <a:spcPts val="750"/>
              </a:spcBef>
              <a:spcAft>
                <a:spcPts val="0"/>
              </a:spcAft>
              <a:buNone/>
            </a:pPr>
            <a:endParaRPr sz="600"/>
          </a:p>
          <a:p>
            <a:pPr marL="0" lvl="0" indent="0" algn="l" rtl="0">
              <a:spcBef>
                <a:spcPts val="750"/>
              </a:spcBef>
              <a:spcAft>
                <a:spcPts val="0"/>
              </a:spcAft>
              <a:buNone/>
            </a:pPr>
            <a:r>
              <a:rPr lang="en" sz="1200">
                <a:solidFill>
                  <a:schemeClr val="dk1"/>
                </a:solidFill>
                <a:latin typeface="Arial"/>
                <a:ea typeface="Arial"/>
                <a:cs typeface="Arial"/>
                <a:sym typeface="Arial"/>
              </a:rPr>
              <a:t>Essential Role of the Elementary School Counselors</a:t>
            </a:r>
            <a:endParaRPr/>
          </a:p>
          <a:p>
            <a:pPr marL="0" lvl="0" indent="0" algn="l" rtl="0">
              <a:spcBef>
                <a:spcPts val="750"/>
              </a:spcBef>
              <a:spcAft>
                <a:spcPts val="0"/>
              </a:spcAft>
              <a:buNone/>
            </a:pPr>
            <a:r>
              <a:rPr lang="en" sz="1100" u="sng">
                <a:solidFill>
                  <a:schemeClr val="hlink"/>
                </a:solidFill>
                <a:latin typeface="Arial"/>
                <a:ea typeface="Arial"/>
                <a:cs typeface="Arial"/>
                <a:sym typeface="Arial"/>
                <a:hlinkClick r:id="rId6"/>
              </a:rPr>
              <a:t>https://www.schoolcounselor.org/asca/media/asca/Careers-Roles/WhyElem.pdf</a:t>
            </a:r>
            <a:endParaRPr sz="1200"/>
          </a:p>
        </p:txBody>
      </p:sp>
      <p:pic>
        <p:nvPicPr>
          <p:cNvPr id="267" name="Google Shape;267;p48"/>
          <p:cNvPicPr preferRelativeResize="0"/>
          <p:nvPr/>
        </p:nvPicPr>
        <p:blipFill>
          <a:blip r:embed="rId7">
            <a:alphaModFix/>
          </a:blip>
          <a:stretch>
            <a:fillRect/>
          </a:stretch>
        </p:blipFill>
        <p:spPr>
          <a:xfrm>
            <a:off x="280250" y="1342425"/>
            <a:ext cx="3542900" cy="287022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JeffcoGenerations2019">
      <a:dk1>
        <a:srgbClr val="6D7070"/>
      </a:dk1>
      <a:lt1>
        <a:srgbClr val="FFFFFF"/>
      </a:lt1>
      <a:dk2>
        <a:srgbClr val="6D7070"/>
      </a:dk2>
      <a:lt2>
        <a:srgbClr val="E7E6E6"/>
      </a:lt2>
      <a:accent1>
        <a:srgbClr val="613A82"/>
      </a:accent1>
      <a:accent2>
        <a:srgbClr val="77924B"/>
      </a:accent2>
      <a:accent3>
        <a:srgbClr val="4FA383"/>
      </a:accent3>
      <a:accent4>
        <a:srgbClr val="892A6D"/>
      </a:accent4>
      <a:accent5>
        <a:srgbClr val="D77F4B"/>
      </a:accent5>
      <a:accent6>
        <a:srgbClr val="DAA34B"/>
      </a:accent6>
      <a:hlink>
        <a:srgbClr val="4986C3"/>
      </a:hlink>
      <a:folHlink>
        <a:srgbClr val="D6D6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yton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933</Words>
  <Application>Microsoft Office PowerPoint</Application>
  <PresentationFormat>On-screen Show (16:9)</PresentationFormat>
  <Paragraphs>167</Paragraphs>
  <Slides>32</Slides>
  <Notes>32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32</vt:i4>
      </vt:variant>
    </vt:vector>
  </HeadingPairs>
  <TitlesOfParts>
    <vt:vector size="44" baseType="lpstr">
      <vt:lpstr>Roboto</vt:lpstr>
      <vt:lpstr>Cambria Math</vt:lpstr>
      <vt:lpstr>Calibri</vt:lpstr>
      <vt:lpstr>Garamond</vt:lpstr>
      <vt:lpstr>Verdana</vt:lpstr>
      <vt:lpstr>Sniglet</vt:lpstr>
      <vt:lpstr>Montserrat</vt:lpstr>
      <vt:lpstr>Arial</vt:lpstr>
      <vt:lpstr>Patrick Hand SC</vt:lpstr>
      <vt:lpstr>Playfair Display</vt:lpstr>
      <vt:lpstr>Office Theme</vt:lpstr>
      <vt:lpstr>Seyton template</vt:lpstr>
      <vt:lpstr>Role of the Professional School Counselor </vt:lpstr>
      <vt:lpstr>Welcome!</vt:lpstr>
      <vt:lpstr>Front Side:  Name, district and email.  Back Side:  What keeps you coming back? </vt:lpstr>
      <vt:lpstr>Front Side:  Name, district and email.  Back Side:  What keeps you coming back? </vt:lpstr>
      <vt:lpstr>“I have found that, among its other benefits,  GIVING liberated the soul of the giver.” Maya Angelou</vt:lpstr>
      <vt:lpstr>Session Outcomes</vt:lpstr>
      <vt:lpstr>PowerPoint Presentation</vt:lpstr>
      <vt:lpstr>3 ASCA Domains of Counseling</vt:lpstr>
      <vt:lpstr>Role of the Professional School Counselor</vt:lpstr>
      <vt:lpstr>ASCA is a  Data-Based Decision Making Model with alignment to the Counselor Corps, CDE Counselor Evaluation and your UIP.</vt:lpstr>
      <vt:lpstr>ASCA National Model - Define</vt:lpstr>
      <vt:lpstr>ASCA National Model - Manage</vt:lpstr>
      <vt:lpstr>ASCA National Model - Delivery System</vt:lpstr>
      <vt:lpstr>ASCA National Model - Assess</vt:lpstr>
      <vt:lpstr>PowerPoint Presentation</vt:lpstr>
      <vt:lpstr>Appropriate and Inappropriate Activities for School Counselors: ASCA Model</vt:lpstr>
      <vt:lpstr>Appropriate and Inappropriate Activities for School Counselors: ASCA Model</vt:lpstr>
      <vt:lpstr>Why is Professional School Counseling important?</vt:lpstr>
      <vt:lpstr>Why is Professional School Counseling important?</vt:lpstr>
      <vt:lpstr>Role of the Professional School Counselor in Jeffco</vt:lpstr>
      <vt:lpstr>PowerPoint Presentation</vt:lpstr>
      <vt:lpstr>Jefferson County Counselor Association</vt:lpstr>
      <vt:lpstr>Advocacy</vt:lpstr>
      <vt:lpstr>Principal-Counselor Relationship</vt:lpstr>
      <vt:lpstr>Research Report: How Schools can Support Counselors Working with At-Risk Youth</vt:lpstr>
      <vt:lpstr>Professional and Legal Guidance</vt:lpstr>
      <vt:lpstr>PowerPoint Presentation</vt:lpstr>
      <vt:lpstr>PowerPoint Presentation</vt:lpstr>
      <vt:lpstr>Professional Development</vt:lpstr>
      <vt:lpstr>Jeffco Counselor Corps Research Brief: 8th to 9th Grade Transition Perceptions and Supports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 of the Professional School Counselor </dc:title>
  <dc:creator>Pugh, Eva</dc:creator>
  <cp:lastModifiedBy>Pugh, Eva</cp:lastModifiedBy>
  <cp:revision>1</cp:revision>
  <dcterms:modified xsi:type="dcterms:W3CDTF">2019-10-10T19:52:54Z</dcterms:modified>
</cp:coreProperties>
</file>