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9144000" cy="5143500" type="screen16x9"/>
  <p:notesSz cx="6858000" cy="9144000"/>
  <p:embeddedFontLst>
    <p:embeddedFont>
      <p:font typeface="Economica"/>
      <p:regular r:id="rId33"/>
      <p:bold r:id="rId34"/>
      <p:italic r:id="rId35"/>
      <p:boldItalic r:id="rId36"/>
    </p:embeddedFont>
    <p:embeddedFont>
      <p:font typeface="Tahoma" panose="020B0604030504040204" pitchFamily="34" charset="0"/>
      <p:regular r:id="rId37"/>
      <p:bold r:id="rId38"/>
    </p:embeddedFont>
    <p:embeddedFont>
      <p:font typeface="Adamina"/>
      <p:regular r:id="rId39"/>
    </p:embeddedFont>
    <p:embeddedFont>
      <p:font typeface="Georgia" panose="02040502050405020303" pitchFamily="18"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Oswald"/>
      <p:regular r:id="rId48"/>
      <p:bold r:id="rId49"/>
    </p:embeddedFont>
    <p:embeddedFont>
      <p:font typeface="Just Another Hand"/>
      <p:regular r:id="rId50"/>
    </p:embeddedFont>
    <p:embeddedFont>
      <p:font typeface="Calibri" panose="020F0502020204030204" pitchFamily="34" charset="0"/>
      <p:regular r:id="rId51"/>
      <p:bold r:id="rId52"/>
      <p:italic r:id="rId53"/>
      <p:boldItalic r:id="rId54"/>
    </p:embeddedFont>
    <p:embeddedFont>
      <p:font typeface="Roboto"/>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909739-1AF9-4B84-964C-01C3538F9A25}">
  <a:tblStyle styleId="{1C909739-1AF9-4B84-964C-01C3538F9A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897770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p:txBody>
      </p:sp>
    </p:spTree>
    <p:extLst>
      <p:ext uri="{BB962C8B-B14F-4D97-AF65-F5344CB8AC3E}">
        <p14:creationId xmlns:p14="http://schemas.microsoft.com/office/powerpoint/2010/main" val="4003348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61be6db920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a:p>
            <a:pPr marL="0" lvl="0" indent="0" algn="l" rtl="0">
              <a:spcBef>
                <a:spcPts val="0"/>
              </a:spcBef>
              <a:spcAft>
                <a:spcPts val="0"/>
              </a:spcAft>
              <a:buNone/>
            </a:pPr>
            <a:r>
              <a:rPr lang="en"/>
              <a:t>Turn and talk</a:t>
            </a:r>
            <a:endParaRPr/>
          </a:p>
        </p:txBody>
      </p:sp>
      <p:sp>
        <p:nvSpPr>
          <p:cNvPr id="346" name="Google Shape;346;g61be6db920_0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6207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61be6db920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a:p>
            <a:pPr marL="0" lvl="0" indent="0" algn="l" rtl="0">
              <a:spcBef>
                <a:spcPts val="0"/>
              </a:spcBef>
              <a:spcAft>
                <a:spcPts val="0"/>
              </a:spcAft>
              <a:buNone/>
            </a:pPr>
            <a:r>
              <a:rPr lang="en"/>
              <a:t>Turn and talk</a:t>
            </a:r>
            <a:endParaRPr/>
          </a:p>
        </p:txBody>
      </p:sp>
      <p:sp>
        <p:nvSpPr>
          <p:cNvPr id="360" name="Google Shape;360;g61be6db920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8448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61be6db920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p:txBody>
      </p:sp>
      <p:sp>
        <p:nvSpPr>
          <p:cNvPr id="374" name="Google Shape;374;g61be6db920_0_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1790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61be6db920_0_1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61be6db920_0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p:txBody>
      </p:sp>
    </p:spTree>
    <p:extLst>
      <p:ext uri="{BB962C8B-B14F-4D97-AF65-F5344CB8AC3E}">
        <p14:creationId xmlns:p14="http://schemas.microsoft.com/office/powerpoint/2010/main" val="1620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61be6db920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1be6db920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61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4b3c1281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64b3c1281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578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61be6db92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61be6db92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p:txBody>
      </p:sp>
    </p:spTree>
    <p:extLst>
      <p:ext uri="{BB962C8B-B14F-4D97-AF65-F5344CB8AC3E}">
        <p14:creationId xmlns:p14="http://schemas.microsoft.com/office/powerpoint/2010/main" val="850709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61be6db920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61be6db920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p:txBody>
      </p:sp>
    </p:spTree>
    <p:extLst>
      <p:ext uri="{BB962C8B-B14F-4D97-AF65-F5344CB8AC3E}">
        <p14:creationId xmlns:p14="http://schemas.microsoft.com/office/powerpoint/2010/main" val="1683912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61be6db920_0_10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61be6db920_0_1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p:txBody>
      </p:sp>
    </p:spTree>
    <p:extLst>
      <p:ext uri="{BB962C8B-B14F-4D97-AF65-F5344CB8AC3E}">
        <p14:creationId xmlns:p14="http://schemas.microsoft.com/office/powerpoint/2010/main" val="1851013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61be6db920_0_2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61be6db920_0_2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DAVE</a:t>
            </a:r>
            <a:endParaRPr/>
          </a:p>
          <a:p>
            <a:pPr marL="0" lvl="0" indent="0" algn="l" rtl="0">
              <a:spcBef>
                <a:spcPts val="0"/>
              </a:spcBef>
              <a:spcAft>
                <a:spcPts val="0"/>
              </a:spcAft>
              <a:buNone/>
            </a:pPr>
            <a:r>
              <a:rPr lang="en"/>
              <a:t>What type of data is this?</a:t>
            </a:r>
            <a:endParaRPr/>
          </a:p>
        </p:txBody>
      </p:sp>
    </p:spTree>
    <p:extLst>
      <p:ext uri="{BB962C8B-B14F-4D97-AF65-F5344CB8AC3E}">
        <p14:creationId xmlns:p14="http://schemas.microsoft.com/office/powerpoint/2010/main" val="310102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47879d7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647879d7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a:p>
            <a:pPr marL="0" lvl="0" indent="0" algn="l" rtl="0">
              <a:spcBef>
                <a:spcPts val="0"/>
              </a:spcBef>
              <a:spcAft>
                <a:spcPts val="0"/>
              </a:spcAft>
              <a:buNone/>
            </a:pPr>
            <a:r>
              <a:rPr lang="en"/>
              <a:t>Intros and have people share out their hopes</a:t>
            </a:r>
            <a:endParaRPr/>
          </a:p>
        </p:txBody>
      </p:sp>
    </p:spTree>
    <p:extLst>
      <p:ext uri="{BB962C8B-B14F-4D97-AF65-F5344CB8AC3E}">
        <p14:creationId xmlns:p14="http://schemas.microsoft.com/office/powerpoint/2010/main" val="4013607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61be6db920_0_2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61be6db920_0_2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99516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61be6db92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61be6db92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p:txBody>
      </p:sp>
    </p:spTree>
    <p:extLst>
      <p:ext uri="{BB962C8B-B14F-4D97-AF65-F5344CB8AC3E}">
        <p14:creationId xmlns:p14="http://schemas.microsoft.com/office/powerpoint/2010/main" val="1517306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1be6db92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1be6db92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p:txBody>
      </p:sp>
    </p:spTree>
    <p:extLst>
      <p:ext uri="{BB962C8B-B14F-4D97-AF65-F5344CB8AC3E}">
        <p14:creationId xmlns:p14="http://schemas.microsoft.com/office/powerpoint/2010/main" val="3796966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61be6db920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61be6db920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p:txBody>
      </p:sp>
    </p:spTree>
    <p:extLst>
      <p:ext uri="{BB962C8B-B14F-4D97-AF65-F5344CB8AC3E}">
        <p14:creationId xmlns:p14="http://schemas.microsoft.com/office/powerpoint/2010/main" val="14011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61be6db920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61be6db920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p:txBody>
      </p:sp>
    </p:spTree>
    <p:extLst>
      <p:ext uri="{BB962C8B-B14F-4D97-AF65-F5344CB8AC3E}">
        <p14:creationId xmlns:p14="http://schemas.microsoft.com/office/powerpoint/2010/main" val="51966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61be6db920_0_2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61be6db920_0_2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p:txBody>
      </p:sp>
    </p:spTree>
    <p:extLst>
      <p:ext uri="{BB962C8B-B14F-4D97-AF65-F5344CB8AC3E}">
        <p14:creationId xmlns:p14="http://schemas.microsoft.com/office/powerpoint/2010/main" val="3882794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61be6db920_0_2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61be6db920_0_2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p:txBody>
      </p:sp>
    </p:spTree>
    <p:extLst>
      <p:ext uri="{BB962C8B-B14F-4D97-AF65-F5344CB8AC3E}">
        <p14:creationId xmlns:p14="http://schemas.microsoft.com/office/powerpoint/2010/main" val="4155394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64b3c1281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64b3c1281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p:txBody>
      </p:sp>
    </p:spTree>
    <p:extLst>
      <p:ext uri="{BB962C8B-B14F-4D97-AF65-F5344CB8AC3E}">
        <p14:creationId xmlns:p14="http://schemas.microsoft.com/office/powerpoint/2010/main" val="3160458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4b3c1281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4b3c1281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p:txBody>
      </p:sp>
    </p:spTree>
    <p:extLst>
      <p:ext uri="{BB962C8B-B14F-4D97-AF65-F5344CB8AC3E}">
        <p14:creationId xmlns:p14="http://schemas.microsoft.com/office/powerpoint/2010/main" val="464405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61be6db920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61be6db920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DAVE</a:t>
            </a:r>
            <a:endParaRPr sz="1400"/>
          </a:p>
          <a:p>
            <a:pPr marL="0" lvl="0" indent="0" algn="l" rtl="0">
              <a:spcBef>
                <a:spcPts val="0"/>
              </a:spcBef>
              <a:spcAft>
                <a:spcPts val="0"/>
              </a:spcAft>
              <a:buNone/>
            </a:pPr>
            <a:r>
              <a:rPr lang="en" sz="1400"/>
              <a:t>QUESTIONS?</a:t>
            </a:r>
            <a:endParaRPr sz="1400"/>
          </a:p>
        </p:txBody>
      </p:sp>
    </p:spTree>
    <p:extLst>
      <p:ext uri="{BB962C8B-B14F-4D97-AF65-F5344CB8AC3E}">
        <p14:creationId xmlns:p14="http://schemas.microsoft.com/office/powerpoint/2010/main" val="287638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647879d70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647879d70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a:p>
            <a:pPr marL="0" lvl="0" indent="0" algn="l" rtl="0">
              <a:spcBef>
                <a:spcPts val="0"/>
              </a:spcBef>
              <a:spcAft>
                <a:spcPts val="0"/>
              </a:spcAft>
              <a:buNone/>
            </a:pPr>
            <a:r>
              <a:rPr lang="en"/>
              <a:t>Which one of these images most closely approximates your reaction to the 4 letter word, DATA?</a:t>
            </a:r>
            <a:endParaRPr/>
          </a:p>
          <a:p>
            <a:pPr marL="0" lvl="0" indent="0" algn="l" rtl="0">
              <a:spcBef>
                <a:spcPts val="0"/>
              </a:spcBef>
              <a:spcAft>
                <a:spcPts val="0"/>
              </a:spcAft>
              <a:buNone/>
            </a:pPr>
            <a:endParaRPr/>
          </a:p>
          <a:p>
            <a:pPr marL="0" lvl="0" indent="0" algn="l" rtl="0">
              <a:spcBef>
                <a:spcPts val="0"/>
              </a:spcBef>
              <a:spcAft>
                <a:spcPts val="0"/>
              </a:spcAft>
              <a:buNone/>
            </a:pPr>
            <a:r>
              <a:rPr lang="en"/>
              <a:t>What is your biggest hope for today’s presentation?</a:t>
            </a:r>
            <a:endParaRPr/>
          </a:p>
        </p:txBody>
      </p:sp>
    </p:spTree>
    <p:extLst>
      <p:ext uri="{BB962C8B-B14F-4D97-AF65-F5344CB8AC3E}">
        <p14:creationId xmlns:p14="http://schemas.microsoft.com/office/powerpoint/2010/main" val="759200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47879d70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647879d70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VALERIE</a:t>
            </a:r>
            <a:endParaRPr/>
          </a:p>
        </p:txBody>
      </p:sp>
    </p:spTree>
    <p:extLst>
      <p:ext uri="{BB962C8B-B14F-4D97-AF65-F5344CB8AC3E}">
        <p14:creationId xmlns:p14="http://schemas.microsoft.com/office/powerpoint/2010/main" val="425678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1be6db920_0_2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1be6db920_0_2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p:txBody>
      </p:sp>
    </p:spTree>
    <p:extLst>
      <p:ext uri="{BB962C8B-B14F-4D97-AF65-F5344CB8AC3E}">
        <p14:creationId xmlns:p14="http://schemas.microsoft.com/office/powerpoint/2010/main" val="3641143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647879d70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647879d70b_0_155: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a:t>DAVE</a:t>
            </a:r>
            <a:endParaRPr sz="1000"/>
          </a:p>
          <a:p>
            <a:pPr marL="0" marR="0" lvl="0" indent="0" algn="l" rtl="0">
              <a:lnSpc>
                <a:spcPct val="100000"/>
              </a:lnSpc>
              <a:spcBef>
                <a:spcPts val="0"/>
              </a:spcBef>
              <a:spcAft>
                <a:spcPts val="0"/>
              </a:spcAft>
              <a:buClr>
                <a:srgbClr val="000000"/>
              </a:buClr>
              <a:buSzPts val="1000"/>
              <a:buFont typeface="Arial"/>
              <a:buNone/>
            </a:pPr>
            <a:r>
              <a:rPr lang="en" sz="1000"/>
              <a:t>Process/Participation: What you did &amp; for whom…</a:t>
            </a:r>
            <a:endParaRPr sz="1000"/>
          </a:p>
          <a:p>
            <a:pPr marL="0" marR="0" lvl="0" indent="0" algn="l" rtl="0">
              <a:lnSpc>
                <a:spcPct val="100000"/>
              </a:lnSpc>
              <a:spcBef>
                <a:spcPts val="0"/>
              </a:spcBef>
              <a:spcAft>
                <a:spcPts val="0"/>
              </a:spcAft>
              <a:buClr>
                <a:srgbClr val="000000"/>
              </a:buClr>
              <a:buSzPts val="1000"/>
              <a:buFont typeface="Arial"/>
              <a:buNone/>
            </a:pPr>
            <a:r>
              <a:rPr lang="en" sz="1000"/>
              <a:t>Perception/Mindsets/Behaviors: Did you ask attitudes, knowledge &amp; skills</a:t>
            </a:r>
            <a:endParaRPr sz="1000"/>
          </a:p>
          <a:p>
            <a:pPr marL="0" marR="0" lvl="0" indent="0" algn="l" rtl="0">
              <a:lnSpc>
                <a:spcPct val="100000"/>
              </a:lnSpc>
              <a:spcBef>
                <a:spcPts val="0"/>
              </a:spcBef>
              <a:spcAft>
                <a:spcPts val="0"/>
              </a:spcAft>
              <a:buClr>
                <a:srgbClr val="000000"/>
              </a:buClr>
              <a:buSzPts val="1000"/>
              <a:buFont typeface="Arial"/>
              <a:buNone/>
            </a:pPr>
            <a:r>
              <a:rPr lang="en" sz="1000"/>
              <a:t>Outcomes: So what…?</a:t>
            </a:r>
            <a:endParaRPr sz="1000"/>
          </a:p>
          <a:p>
            <a:pPr marL="0" marR="0" lvl="0" indent="0" algn="l" rtl="0">
              <a:lnSpc>
                <a:spcPct val="100000"/>
              </a:lnSpc>
              <a:spcBef>
                <a:spcPts val="0"/>
              </a:spcBef>
              <a:spcAft>
                <a:spcPts val="0"/>
              </a:spcAft>
              <a:buClr>
                <a:srgbClr val="000000"/>
              </a:buClr>
              <a:buSzPts val="1000"/>
              <a:buFont typeface="Arial"/>
              <a:buNone/>
            </a:pPr>
            <a:endParaRPr sz="1000"/>
          </a:p>
          <a:p>
            <a:pPr marL="0" marR="0" lvl="0" indent="0" algn="l" rtl="0">
              <a:lnSpc>
                <a:spcPct val="100000"/>
              </a:lnSpc>
              <a:spcBef>
                <a:spcPts val="0"/>
              </a:spcBef>
              <a:spcAft>
                <a:spcPts val="0"/>
              </a:spcAft>
              <a:buClr>
                <a:srgbClr val="000000"/>
              </a:buClr>
              <a:buSzPts val="1000"/>
              <a:buFont typeface="Arial"/>
              <a:buNone/>
            </a:pPr>
            <a:r>
              <a:rPr lang="en" sz="1000"/>
              <a:t>Turn and Talk:</a:t>
            </a:r>
            <a:endParaRPr sz="1000"/>
          </a:p>
          <a:p>
            <a:pPr marL="457200" lvl="0" indent="-292100" algn="l" rtl="0">
              <a:spcBef>
                <a:spcPts val="0"/>
              </a:spcBef>
              <a:spcAft>
                <a:spcPts val="0"/>
              </a:spcAft>
              <a:buSzPts val="1000"/>
              <a:buChar char="●"/>
            </a:pPr>
            <a:r>
              <a:rPr lang="en" sz="1000">
                <a:solidFill>
                  <a:schemeClr val="dk1"/>
                </a:solidFill>
              </a:rPr>
              <a:t>How many of you are familiar with this conceptual diagram?</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How many of you use this?</a:t>
            </a:r>
            <a:endParaRPr sz="1000">
              <a:solidFill>
                <a:schemeClr val="dk1"/>
              </a:solidFill>
            </a:endParaRPr>
          </a:p>
          <a:p>
            <a:pPr marL="457200" marR="0" lvl="0" indent="-292100" algn="l" rtl="0">
              <a:lnSpc>
                <a:spcPct val="100000"/>
              </a:lnSpc>
              <a:spcBef>
                <a:spcPts val="0"/>
              </a:spcBef>
              <a:spcAft>
                <a:spcPts val="0"/>
              </a:spcAft>
              <a:buSzPts val="1000"/>
              <a:buChar char="●"/>
            </a:pPr>
            <a:r>
              <a:rPr lang="en" sz="1000"/>
              <a:t>What types of data do you see?</a:t>
            </a:r>
            <a:endParaRPr sz="1000"/>
          </a:p>
          <a:p>
            <a:pPr marL="457200" marR="0" lvl="0" indent="-292100" algn="l" rtl="0">
              <a:lnSpc>
                <a:spcPct val="100000"/>
              </a:lnSpc>
              <a:spcBef>
                <a:spcPts val="0"/>
              </a:spcBef>
              <a:spcAft>
                <a:spcPts val="0"/>
              </a:spcAft>
              <a:buSzPts val="1000"/>
              <a:buChar char="●"/>
            </a:pPr>
            <a:r>
              <a:rPr lang="en" sz="1000"/>
              <a:t>What do you think the red boxes are for? (RAMP)</a:t>
            </a:r>
            <a:endParaRPr sz="1000"/>
          </a:p>
          <a:p>
            <a:pPr marL="457200" marR="0" lvl="0" indent="-292100" algn="l" rtl="0">
              <a:lnSpc>
                <a:spcPct val="100000"/>
              </a:lnSpc>
              <a:spcBef>
                <a:spcPts val="0"/>
              </a:spcBef>
              <a:spcAft>
                <a:spcPts val="0"/>
              </a:spcAft>
              <a:buSzPts val="1000"/>
              <a:buChar char="●"/>
            </a:pPr>
            <a:r>
              <a:rPr lang="en" sz="1000"/>
              <a:t>How are you interpreting the arrows at the bottom</a:t>
            </a:r>
            <a:endParaRPr sz="1000"/>
          </a:p>
        </p:txBody>
      </p:sp>
    </p:spTree>
    <p:extLst>
      <p:ext uri="{BB962C8B-B14F-4D97-AF65-F5344CB8AC3E}">
        <p14:creationId xmlns:p14="http://schemas.microsoft.com/office/powerpoint/2010/main" val="326183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47879d70b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47879d70b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a:p>
            <a:pPr marL="0" lvl="0" indent="0" algn="l" rtl="0">
              <a:spcBef>
                <a:spcPts val="0"/>
              </a:spcBef>
              <a:spcAft>
                <a:spcPts val="0"/>
              </a:spcAft>
              <a:buNone/>
            </a:pPr>
            <a:r>
              <a:rPr lang="en"/>
              <a:t>Standards &amp; Competencies= Attitudes, Knowledge, Skills</a:t>
            </a:r>
            <a:endParaRPr/>
          </a:p>
        </p:txBody>
      </p:sp>
    </p:spTree>
    <p:extLst>
      <p:ext uri="{BB962C8B-B14F-4D97-AF65-F5344CB8AC3E}">
        <p14:creationId xmlns:p14="http://schemas.microsoft.com/office/powerpoint/2010/main" val="77364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61be6db920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61be6db920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a:p>
            <a:pPr marL="0" lvl="0" indent="0" algn="l" rtl="0">
              <a:spcBef>
                <a:spcPts val="0"/>
              </a:spcBef>
              <a:spcAft>
                <a:spcPts val="0"/>
              </a:spcAft>
              <a:buNone/>
            </a:pPr>
            <a:r>
              <a:rPr lang="en"/>
              <a:t>Ask for examples they have seen/heard in each area</a:t>
            </a:r>
            <a:endParaRPr/>
          </a:p>
        </p:txBody>
      </p:sp>
    </p:spTree>
    <p:extLst>
      <p:ext uri="{BB962C8B-B14F-4D97-AF65-F5344CB8AC3E}">
        <p14:creationId xmlns:p14="http://schemas.microsoft.com/office/powerpoint/2010/main" val="23568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61be6db920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61be6db920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a:t>
            </a:r>
            <a:endParaRPr/>
          </a:p>
          <a:p>
            <a:pPr marL="0" lvl="0" indent="0" algn="l" rtl="0">
              <a:spcBef>
                <a:spcPts val="0"/>
              </a:spcBef>
              <a:spcAft>
                <a:spcPts val="0"/>
              </a:spcAft>
              <a:buNone/>
            </a:pPr>
            <a:r>
              <a:rPr lang="en"/>
              <a:t>Things that make you go...Hmmm?</a:t>
            </a:r>
            <a:endParaRPr/>
          </a:p>
        </p:txBody>
      </p:sp>
    </p:spTree>
    <p:extLst>
      <p:ext uri="{BB962C8B-B14F-4D97-AF65-F5344CB8AC3E}">
        <p14:creationId xmlns:p14="http://schemas.microsoft.com/office/powerpoint/2010/main" val="11888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4200"/>
              <a:buFont typeface="Adamina"/>
              <a:buNone/>
              <a:defRPr sz="4200" b="0" i="0" u="none" strike="noStrike" cap="none">
                <a:solidFill>
                  <a:schemeClr val="dk1"/>
                </a:solidFill>
                <a:latin typeface="Adamina"/>
                <a:ea typeface="Adamina"/>
                <a:cs typeface="Adamina"/>
                <a:sym typeface="Adamin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83" name="Google Shape;83;p13"/>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1"/>
              </a:buClr>
              <a:buSzPts val="1800"/>
              <a:buFont typeface="Tahoma"/>
              <a:buNone/>
              <a:defRPr sz="1800" b="0" i="0" u="none" strike="noStrike" cap="none">
                <a:solidFill>
                  <a:schemeClr val="dk1"/>
                </a:solidFill>
                <a:latin typeface="Tahoma"/>
                <a:ea typeface="Tahoma"/>
                <a:cs typeface="Tahoma"/>
                <a:sym typeface="Tahoma"/>
              </a:defRPr>
            </a:lvl1pPr>
            <a:lvl2pPr marL="914400" marR="0" lvl="1"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2pPr>
            <a:lvl3pPr marL="1371600" marR="0" lvl="2"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3pPr>
            <a:lvl4pPr marL="1828800" marR="0" lvl="3"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4pPr>
            <a:lvl5pPr marL="2286000" marR="0" lvl="4"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5pPr>
            <a:lvl6pPr marL="2743200" marR="0" lvl="5"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6pPr>
            <a:lvl7pPr marL="3200400" marR="0" lvl="6"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7pPr>
            <a:lvl8pPr marL="3657600" marR="0" lvl="7"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8pPr>
            <a:lvl9pPr marL="4114800" marR="0" lvl="8" indent="-228600" algn="l" rtl="0">
              <a:lnSpc>
                <a:spcPct val="115000"/>
              </a:lnSpc>
              <a:spcBef>
                <a:spcPts val="1600"/>
              </a:spcBef>
              <a:spcAft>
                <a:spcPts val="1600"/>
              </a:spcAft>
              <a:buClr>
                <a:schemeClr val="dk1"/>
              </a:buClr>
              <a:buSzPts val="1400"/>
              <a:buFont typeface="Tahoma"/>
              <a:buNone/>
              <a:defRPr sz="1400" b="0" i="0" u="none" strike="noStrike" cap="none">
                <a:solidFill>
                  <a:schemeClr val="dk1"/>
                </a:solidFill>
                <a:latin typeface="Tahoma"/>
                <a:ea typeface="Tahoma"/>
                <a:cs typeface="Tahoma"/>
                <a:sym typeface="Tahoma"/>
              </a:defRPr>
            </a:lvl9pPr>
          </a:lstStyle>
          <a:p>
            <a:endParaRPr/>
          </a:p>
        </p:txBody>
      </p:sp>
      <p:sp>
        <p:nvSpPr>
          <p:cNvPr id="84" name="Google Shape;84;p1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85" name="Google Shape;85;p13"/>
          <p:cNvSpPr txBox="1">
            <a:spLocks noGrp="1"/>
          </p:cNvSpPr>
          <p:nvPr>
            <p:ph type="ftr" idx="11"/>
          </p:nvPr>
        </p:nvSpPr>
        <p:spPr>
          <a:xfrm>
            <a:off x="-2382" y="4937759"/>
            <a:ext cx="1877100" cy="2058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3168425" y="718475"/>
            <a:ext cx="5057100" cy="263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92" name="Google Shape;92;p15"/>
          <p:cNvSpPr txBox="1">
            <a:spLocks noGrp="1"/>
          </p:cNvSpPr>
          <p:nvPr>
            <p:ph type="subTitle" idx="1"/>
          </p:nvPr>
        </p:nvSpPr>
        <p:spPr>
          <a:xfrm>
            <a:off x="3024425" y="3704250"/>
            <a:ext cx="5345100" cy="95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2100"/>
              <a:buNone/>
              <a:defRPr sz="21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93" name="Google Shape;93;p15"/>
          <p:cNvSpPr/>
          <p:nvPr/>
        </p:nvSpPr>
        <p:spPr>
          <a:xfrm>
            <a:off x="3024422" y="566207"/>
            <a:ext cx="1081625" cy="1124950"/>
          </a:xfrm>
          <a:custGeom>
            <a:avLst/>
            <a:gdLst/>
            <a:ahLst/>
            <a:cxnLst/>
            <a:rect l="l" t="t" r="r" b="b"/>
            <a:pathLst>
              <a:path w="43265" h="44998" extrusionOk="0">
                <a:moveTo>
                  <a:pt x="0" y="44998"/>
                </a:moveTo>
                <a:lnTo>
                  <a:pt x="0" y="0"/>
                </a:lnTo>
                <a:lnTo>
                  <a:pt x="43265" y="0"/>
                </a:lnTo>
              </a:path>
            </a:pathLst>
          </a:custGeom>
          <a:noFill/>
          <a:ln w="76200" cap="flat" cmpd="sng">
            <a:solidFill>
              <a:srgbClr val="FFC000"/>
            </a:solidFill>
            <a:prstDash val="solid"/>
            <a:miter lim="8000"/>
            <a:headEnd type="none" w="sm" len="sm"/>
            <a:tailEnd type="none" w="sm" len="sm"/>
          </a:ln>
        </p:spPr>
      </p:sp>
      <p:sp>
        <p:nvSpPr>
          <p:cNvPr id="94" name="Google Shape;94;p15"/>
          <p:cNvSpPr/>
          <p:nvPr/>
        </p:nvSpPr>
        <p:spPr>
          <a:xfrm rot="10800000">
            <a:off x="7287771" y="2361750"/>
            <a:ext cx="1081625" cy="1124950"/>
          </a:xfrm>
          <a:custGeom>
            <a:avLst/>
            <a:gdLst/>
            <a:ahLst/>
            <a:cxnLst/>
            <a:rect l="l" t="t" r="r" b="b"/>
            <a:pathLst>
              <a:path w="43265" h="44998" extrusionOk="0">
                <a:moveTo>
                  <a:pt x="0" y="44998"/>
                </a:moveTo>
                <a:lnTo>
                  <a:pt x="0" y="0"/>
                </a:lnTo>
                <a:lnTo>
                  <a:pt x="43265" y="0"/>
                </a:lnTo>
              </a:path>
            </a:pathLst>
          </a:custGeom>
          <a:noFill/>
          <a:ln w="76200" cap="flat" cmpd="sng">
            <a:solidFill>
              <a:srgbClr val="FFC000"/>
            </a:solidFill>
            <a:prstDash val="solid"/>
            <a:miter lim="8000"/>
            <a:headEnd type="none" w="sm" len="sm"/>
            <a:tailEnd type="none" w="sm" len="sm"/>
          </a:ln>
        </p:spPr>
      </p:sp>
      <p:pic>
        <p:nvPicPr>
          <p:cNvPr id="95" name="Google Shape;95;p15"/>
          <p:cNvPicPr preferRelativeResize="0"/>
          <p:nvPr/>
        </p:nvPicPr>
        <p:blipFill rotWithShape="1">
          <a:blip r:embed="rId2">
            <a:alphaModFix/>
          </a:blip>
          <a:srcRect/>
          <a:stretch/>
        </p:blipFill>
        <p:spPr>
          <a:xfrm>
            <a:off x="346852" y="800100"/>
            <a:ext cx="2361131" cy="211557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98" name="Google Shape;98;p16"/>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 name="Google Shape;99;p16"/>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311700" y="255875"/>
            <a:ext cx="8520600" cy="762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02" name="Google Shape;102;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3" name="Google Shape;10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17"/>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 name="Google Shape;105;p17"/>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311700" y="255875"/>
            <a:ext cx="8520600" cy="762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08" name="Google Shape;108;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09" name="Google Shape;109;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10" name="Google Shape;11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18"/>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 name="Google Shape;112;p18"/>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311700" y="255875"/>
            <a:ext cx="8520600" cy="762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15" name="Google Shape;11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19"/>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 name="Google Shape;117;p19"/>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0" name="Google Shape;120;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1600"/>
              </a:spcBef>
              <a:spcAft>
                <a:spcPts val="0"/>
              </a:spcAft>
              <a:buClr>
                <a:srgbClr val="434343"/>
              </a:buClr>
              <a:buSzPts val="1200"/>
              <a:buChar char="○"/>
              <a:defRPr sz="1200">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21" name="Google Shape;12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2" name="Google Shape;122;p20"/>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 name="Google Shape;123;p20"/>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6" name="Google Shape;12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21"/>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 name="Google Shape;128;p21"/>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sp>
        <p:nvSpPr>
          <p:cNvPr id="130" name="Google Shape;130;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2" name="Google Shape;132;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2100"/>
              <a:buNone/>
              <a:defRPr sz="21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33" name="Google Shape;133;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1600"/>
              </a:spcBef>
              <a:spcAft>
                <a:spcPts val="0"/>
              </a:spcAft>
              <a:buClr>
                <a:srgbClr val="434343"/>
              </a:buClr>
              <a:buSzPts val="1400"/>
              <a:buChar char="○"/>
              <a:defRPr>
                <a:solidFill>
                  <a:srgbClr val="434343"/>
                </a:solidFill>
              </a:defRPr>
            </a:lvl2pPr>
            <a:lvl3pPr marL="1371600" lvl="2" indent="-317500" rtl="0">
              <a:spcBef>
                <a:spcPts val="1600"/>
              </a:spcBef>
              <a:spcAft>
                <a:spcPts val="0"/>
              </a:spcAft>
              <a:buClr>
                <a:srgbClr val="434343"/>
              </a:buClr>
              <a:buSzPts val="1400"/>
              <a:buChar char="■"/>
              <a:defRPr>
                <a:solidFill>
                  <a:srgbClr val="434343"/>
                </a:solidFill>
              </a:defRPr>
            </a:lvl3pPr>
            <a:lvl4pPr marL="1828800" lvl="3" indent="-317500" rtl="0">
              <a:spcBef>
                <a:spcPts val="1600"/>
              </a:spcBef>
              <a:spcAft>
                <a:spcPts val="0"/>
              </a:spcAft>
              <a:buClr>
                <a:srgbClr val="434343"/>
              </a:buClr>
              <a:buSzPts val="1400"/>
              <a:buChar char="●"/>
              <a:defRPr>
                <a:solidFill>
                  <a:srgbClr val="434343"/>
                </a:solidFill>
              </a:defRPr>
            </a:lvl4pPr>
            <a:lvl5pPr marL="2286000" lvl="4" indent="-317500" rtl="0">
              <a:spcBef>
                <a:spcPts val="1600"/>
              </a:spcBef>
              <a:spcAft>
                <a:spcPts val="0"/>
              </a:spcAft>
              <a:buClr>
                <a:srgbClr val="434343"/>
              </a:buClr>
              <a:buSzPts val="1400"/>
              <a:buChar char="○"/>
              <a:defRPr>
                <a:solidFill>
                  <a:srgbClr val="434343"/>
                </a:solidFill>
              </a:defRPr>
            </a:lvl5pPr>
            <a:lvl6pPr marL="2743200" lvl="5" indent="-317500" rtl="0">
              <a:spcBef>
                <a:spcPts val="1600"/>
              </a:spcBef>
              <a:spcAft>
                <a:spcPts val="0"/>
              </a:spcAft>
              <a:buClr>
                <a:srgbClr val="434343"/>
              </a:buClr>
              <a:buSzPts val="1400"/>
              <a:buChar char="■"/>
              <a:defRPr>
                <a:solidFill>
                  <a:srgbClr val="434343"/>
                </a:solidFill>
              </a:defRPr>
            </a:lvl6pPr>
            <a:lvl7pPr marL="3200400" lvl="6" indent="-317500" rtl="0">
              <a:spcBef>
                <a:spcPts val="1600"/>
              </a:spcBef>
              <a:spcAft>
                <a:spcPts val="0"/>
              </a:spcAft>
              <a:buClr>
                <a:srgbClr val="434343"/>
              </a:buClr>
              <a:buSzPts val="1400"/>
              <a:buChar char="●"/>
              <a:defRPr>
                <a:solidFill>
                  <a:srgbClr val="434343"/>
                </a:solidFill>
              </a:defRPr>
            </a:lvl7pPr>
            <a:lvl8pPr marL="3657600" lvl="7" indent="-317500" rtl="0">
              <a:spcBef>
                <a:spcPts val="1600"/>
              </a:spcBef>
              <a:spcAft>
                <a:spcPts val="0"/>
              </a:spcAft>
              <a:buClr>
                <a:srgbClr val="434343"/>
              </a:buClr>
              <a:buSzPts val="1400"/>
              <a:buChar char="○"/>
              <a:defRPr>
                <a:solidFill>
                  <a:srgbClr val="434343"/>
                </a:solidFill>
              </a:defRPr>
            </a:lvl8pPr>
            <a:lvl9pPr marL="4114800" lvl="8" indent="-317500" rtl="0">
              <a:spcBef>
                <a:spcPts val="1600"/>
              </a:spcBef>
              <a:spcAft>
                <a:spcPts val="1600"/>
              </a:spcAft>
              <a:buClr>
                <a:srgbClr val="434343"/>
              </a:buClr>
              <a:buSzPts val="1400"/>
              <a:buChar char="■"/>
              <a:defRPr>
                <a:solidFill>
                  <a:srgbClr val="434343"/>
                </a:solidFill>
              </a:defRPr>
            </a:lvl9pPr>
          </a:lstStyle>
          <a:p>
            <a:endParaRPr/>
          </a:p>
        </p:txBody>
      </p:sp>
      <p:sp>
        <p:nvSpPr>
          <p:cNvPr id="134" name="Google Shape;13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22"/>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 name="Google Shape;136;p22"/>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
        <p:cNvGrpSpPr/>
        <p:nvPr/>
      </p:nvGrpSpPr>
      <p:grpSpPr>
        <a:xfrm>
          <a:off x="0" y="0"/>
          <a:ext cx="0" cy="0"/>
          <a:chOff x="0" y="0"/>
          <a:chExt cx="0" cy="0"/>
        </a:xfrm>
      </p:grpSpPr>
      <p:sp>
        <p:nvSpPr>
          <p:cNvPr id="138" name="Google Shape;138;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rgbClr val="434343"/>
              </a:buClr>
              <a:buSzPts val="1800"/>
              <a:buNone/>
              <a:defRPr>
                <a:solidFill>
                  <a:srgbClr val="434343"/>
                </a:solidFill>
              </a:defRPr>
            </a:lvl1pPr>
          </a:lstStyle>
          <a:p>
            <a:endParaRPr/>
          </a:p>
        </p:txBody>
      </p:sp>
      <p:sp>
        <p:nvSpPr>
          <p:cNvPr id="139" name="Google Shape;13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23"/>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 name="Google Shape;141;p23"/>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2"/>
        <p:cNvGrpSpPr/>
        <p:nvPr/>
      </p:nvGrpSpPr>
      <p:grpSpPr>
        <a:xfrm>
          <a:off x="0" y="0"/>
          <a:ext cx="0" cy="0"/>
          <a:chOff x="0" y="0"/>
          <a:chExt cx="0" cy="0"/>
        </a:xfrm>
      </p:grpSpPr>
      <p:sp>
        <p:nvSpPr>
          <p:cNvPr id="143" name="Google Shape;143;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4" name="Google Shape;144;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434343"/>
              </a:buClr>
              <a:buSzPts val="1800"/>
              <a:buChar char="●"/>
              <a:defRPr>
                <a:solidFill>
                  <a:srgbClr val="434343"/>
                </a:solidFill>
              </a:defRPr>
            </a:lvl1pPr>
            <a:lvl2pPr marL="914400" lvl="1" indent="-317500" algn="ctr" rtl="0">
              <a:spcBef>
                <a:spcPts val="1600"/>
              </a:spcBef>
              <a:spcAft>
                <a:spcPts val="0"/>
              </a:spcAft>
              <a:buClr>
                <a:srgbClr val="434343"/>
              </a:buClr>
              <a:buSzPts val="1400"/>
              <a:buChar char="○"/>
              <a:defRPr>
                <a:solidFill>
                  <a:srgbClr val="434343"/>
                </a:solidFill>
              </a:defRPr>
            </a:lvl2pPr>
            <a:lvl3pPr marL="1371600" lvl="2" indent="-317500" algn="ctr" rtl="0">
              <a:spcBef>
                <a:spcPts val="1600"/>
              </a:spcBef>
              <a:spcAft>
                <a:spcPts val="0"/>
              </a:spcAft>
              <a:buClr>
                <a:srgbClr val="434343"/>
              </a:buClr>
              <a:buSzPts val="1400"/>
              <a:buChar char="■"/>
              <a:defRPr>
                <a:solidFill>
                  <a:srgbClr val="434343"/>
                </a:solidFill>
              </a:defRPr>
            </a:lvl3pPr>
            <a:lvl4pPr marL="1828800" lvl="3" indent="-317500" algn="ctr" rtl="0">
              <a:spcBef>
                <a:spcPts val="1600"/>
              </a:spcBef>
              <a:spcAft>
                <a:spcPts val="0"/>
              </a:spcAft>
              <a:buClr>
                <a:srgbClr val="434343"/>
              </a:buClr>
              <a:buSzPts val="1400"/>
              <a:buChar char="●"/>
              <a:defRPr>
                <a:solidFill>
                  <a:srgbClr val="434343"/>
                </a:solidFill>
              </a:defRPr>
            </a:lvl4pPr>
            <a:lvl5pPr marL="2286000" lvl="4" indent="-317500" algn="ctr" rtl="0">
              <a:spcBef>
                <a:spcPts val="1600"/>
              </a:spcBef>
              <a:spcAft>
                <a:spcPts val="0"/>
              </a:spcAft>
              <a:buClr>
                <a:srgbClr val="434343"/>
              </a:buClr>
              <a:buSzPts val="1400"/>
              <a:buChar char="○"/>
              <a:defRPr>
                <a:solidFill>
                  <a:srgbClr val="434343"/>
                </a:solidFill>
              </a:defRPr>
            </a:lvl5pPr>
            <a:lvl6pPr marL="2743200" lvl="5" indent="-317500" algn="ctr" rtl="0">
              <a:spcBef>
                <a:spcPts val="1600"/>
              </a:spcBef>
              <a:spcAft>
                <a:spcPts val="0"/>
              </a:spcAft>
              <a:buClr>
                <a:srgbClr val="434343"/>
              </a:buClr>
              <a:buSzPts val="1400"/>
              <a:buChar char="■"/>
              <a:defRPr>
                <a:solidFill>
                  <a:srgbClr val="434343"/>
                </a:solidFill>
              </a:defRPr>
            </a:lvl6pPr>
            <a:lvl7pPr marL="3200400" lvl="6" indent="-317500" algn="ctr" rtl="0">
              <a:spcBef>
                <a:spcPts val="1600"/>
              </a:spcBef>
              <a:spcAft>
                <a:spcPts val="0"/>
              </a:spcAft>
              <a:buClr>
                <a:srgbClr val="434343"/>
              </a:buClr>
              <a:buSzPts val="1400"/>
              <a:buChar char="●"/>
              <a:defRPr>
                <a:solidFill>
                  <a:srgbClr val="434343"/>
                </a:solidFill>
              </a:defRPr>
            </a:lvl7pPr>
            <a:lvl8pPr marL="3657600" lvl="7" indent="-317500" algn="ctr" rtl="0">
              <a:spcBef>
                <a:spcPts val="1600"/>
              </a:spcBef>
              <a:spcAft>
                <a:spcPts val="0"/>
              </a:spcAft>
              <a:buClr>
                <a:srgbClr val="434343"/>
              </a:buClr>
              <a:buSzPts val="1400"/>
              <a:buChar char="○"/>
              <a:defRPr>
                <a:solidFill>
                  <a:srgbClr val="434343"/>
                </a:solidFill>
              </a:defRPr>
            </a:lvl8pPr>
            <a:lvl9pPr marL="4114800" lvl="8" indent="-317500" algn="ctr" rtl="0">
              <a:spcBef>
                <a:spcPts val="1600"/>
              </a:spcBef>
              <a:spcAft>
                <a:spcPts val="1600"/>
              </a:spcAft>
              <a:buClr>
                <a:srgbClr val="434343"/>
              </a:buClr>
              <a:buSzPts val="1400"/>
              <a:buChar char="■"/>
              <a:defRPr>
                <a:solidFill>
                  <a:srgbClr val="434343"/>
                </a:solidFill>
              </a:defRPr>
            </a:lvl9pPr>
          </a:lstStyle>
          <a:p>
            <a:endParaRPr/>
          </a:p>
        </p:txBody>
      </p:sp>
      <p:sp>
        <p:nvSpPr>
          <p:cNvPr id="145" name="Google Shape;14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6" name="Google Shape;146;p24"/>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 name="Google Shape;147;p24"/>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ogo Only" type="blank">
  <p:cSld name="BLANK">
    <p:spTree>
      <p:nvGrpSpPr>
        <p:cNvPr id="1" name="Shape 148"/>
        <p:cNvGrpSpPr/>
        <p:nvPr/>
      </p:nvGrpSpPr>
      <p:grpSpPr>
        <a:xfrm>
          <a:off x="0" y="0"/>
          <a:ext cx="0" cy="0"/>
          <a:chOff x="0" y="0"/>
          <a:chExt cx="0" cy="0"/>
        </a:xfrm>
      </p:grpSpPr>
      <p:sp>
        <p:nvSpPr>
          <p:cNvPr id="149" name="Google Shape;14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0" name="Google Shape;150;p25"/>
          <p:cNvPicPr preferRelativeResize="0"/>
          <p:nvPr/>
        </p:nvPicPr>
        <p:blipFill rotWithShape="1">
          <a:blip r:embed="rId2">
            <a:alphaModFix/>
          </a:blip>
          <a:srcRect/>
          <a:stretch/>
        </p:blipFill>
        <p:spPr>
          <a:xfrm>
            <a:off x="8083197" y="149299"/>
            <a:ext cx="939502" cy="8418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old Bar Only">
  <p:cSld name="BLANK_1">
    <p:spTree>
      <p:nvGrpSpPr>
        <p:cNvPr id="1" name="Shape 151"/>
        <p:cNvGrpSpPr/>
        <p:nvPr/>
      </p:nvGrpSpPr>
      <p:grpSpPr>
        <a:xfrm>
          <a:off x="0" y="0"/>
          <a:ext cx="0" cy="0"/>
          <a:chOff x="0" y="0"/>
          <a:chExt cx="0" cy="0"/>
        </a:xfrm>
      </p:grpSpPr>
      <p:sp>
        <p:nvSpPr>
          <p:cNvPr id="152" name="Google Shape;15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6"/>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_1_1">
    <p:spTree>
      <p:nvGrpSpPr>
        <p:cNvPr id="1" name="Shape 154"/>
        <p:cNvGrpSpPr/>
        <p:nvPr/>
      </p:nvGrpSpPr>
      <p:grpSpPr>
        <a:xfrm>
          <a:off x="0" y="0"/>
          <a:ext cx="0" cy="0"/>
          <a:chOff x="0" y="0"/>
          <a:chExt cx="0" cy="0"/>
        </a:xfrm>
      </p:grpSpPr>
      <p:sp>
        <p:nvSpPr>
          <p:cNvPr id="155" name="Google Shape;15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4200"/>
              <a:buFont typeface="Adamina"/>
              <a:buNone/>
              <a:defRPr sz="4200" b="0" i="0" u="none" strike="noStrike" cap="none">
                <a:solidFill>
                  <a:schemeClr val="dk1"/>
                </a:solidFill>
                <a:latin typeface="Adamina"/>
                <a:ea typeface="Adamina"/>
                <a:cs typeface="Adamina"/>
                <a:sym typeface="Adamin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158" name="Google Shape;158;p28"/>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1"/>
              </a:buClr>
              <a:buSzPts val="1800"/>
              <a:buFont typeface="Tahoma"/>
              <a:buNone/>
              <a:defRPr sz="1800" b="0" i="0" u="none" strike="noStrike" cap="none">
                <a:solidFill>
                  <a:schemeClr val="dk1"/>
                </a:solidFill>
                <a:latin typeface="Tahoma"/>
                <a:ea typeface="Tahoma"/>
                <a:cs typeface="Tahoma"/>
                <a:sym typeface="Tahoma"/>
              </a:defRPr>
            </a:lvl1pPr>
            <a:lvl2pPr marL="914400" marR="0" lvl="1"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2pPr>
            <a:lvl3pPr marL="1371600" marR="0" lvl="2"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3pPr>
            <a:lvl4pPr marL="1828800" marR="0" lvl="3"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4pPr>
            <a:lvl5pPr marL="2286000" marR="0" lvl="4"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5pPr>
            <a:lvl6pPr marL="2743200" marR="0" lvl="5"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6pPr>
            <a:lvl7pPr marL="3200400" marR="0" lvl="6"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7pPr>
            <a:lvl8pPr marL="3657600" marR="0" lvl="7" indent="-228600" algn="l" rtl="0">
              <a:lnSpc>
                <a:spcPct val="115000"/>
              </a:lnSpc>
              <a:spcBef>
                <a:spcPts val="160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8pPr>
            <a:lvl9pPr marL="4114800" marR="0" lvl="8" indent="-228600" algn="l" rtl="0">
              <a:lnSpc>
                <a:spcPct val="115000"/>
              </a:lnSpc>
              <a:spcBef>
                <a:spcPts val="1600"/>
              </a:spcBef>
              <a:spcAft>
                <a:spcPts val="1600"/>
              </a:spcAft>
              <a:buClr>
                <a:schemeClr val="dk1"/>
              </a:buClr>
              <a:buSzPts val="1400"/>
              <a:buFont typeface="Tahoma"/>
              <a:buNone/>
              <a:defRPr sz="1400" b="0" i="0" u="none" strike="noStrike" cap="none">
                <a:solidFill>
                  <a:schemeClr val="dk1"/>
                </a:solidFill>
                <a:latin typeface="Tahoma"/>
                <a:ea typeface="Tahoma"/>
                <a:cs typeface="Tahoma"/>
                <a:sym typeface="Tahoma"/>
              </a:defRPr>
            </a:lvl9pPr>
          </a:lstStyle>
          <a:p>
            <a:endParaRPr/>
          </a:p>
        </p:txBody>
      </p:sp>
      <p:sp>
        <p:nvSpPr>
          <p:cNvPr id="159" name="Google Shape;159;p2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60" name="Google Shape;160;p28"/>
          <p:cNvSpPr txBox="1">
            <a:spLocks noGrp="1"/>
          </p:cNvSpPr>
          <p:nvPr>
            <p:ph type="ftr" idx="11"/>
          </p:nvPr>
        </p:nvSpPr>
        <p:spPr>
          <a:xfrm>
            <a:off x="-2382" y="4937759"/>
            <a:ext cx="1877100" cy="2058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ody, image only">
  <p:cSld name="Body, image only">
    <p:spTree>
      <p:nvGrpSpPr>
        <p:cNvPr id="1" name="Shape 161"/>
        <p:cNvGrpSpPr/>
        <p:nvPr/>
      </p:nvGrpSpPr>
      <p:grpSpPr>
        <a:xfrm>
          <a:off x="0" y="0"/>
          <a:ext cx="0" cy="0"/>
          <a:chOff x="0" y="0"/>
          <a:chExt cx="0" cy="0"/>
        </a:xfrm>
      </p:grpSpPr>
      <p:sp>
        <p:nvSpPr>
          <p:cNvPr id="162" name="Google Shape;162;p29"/>
          <p:cNvSpPr txBox="1">
            <a:spLocks noGrp="1"/>
          </p:cNvSpPr>
          <p:nvPr>
            <p:ph type="body" idx="1"/>
          </p:nvPr>
        </p:nvSpPr>
        <p:spPr>
          <a:xfrm>
            <a:off x="276225" y="225380"/>
            <a:ext cx="8591700" cy="4597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image only">
  <p:cSld name="Title and body, image only">
    <p:spTree>
      <p:nvGrpSpPr>
        <p:cNvPr id="1" name="Shape 163"/>
        <p:cNvGrpSpPr/>
        <p:nvPr/>
      </p:nvGrpSpPr>
      <p:grpSpPr>
        <a:xfrm>
          <a:off x="0" y="0"/>
          <a:ext cx="0" cy="0"/>
          <a:chOff x="0" y="0"/>
          <a:chExt cx="0" cy="0"/>
        </a:xfrm>
      </p:grpSpPr>
      <p:sp>
        <p:nvSpPr>
          <p:cNvPr id="164" name="Google Shape;164;p30"/>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1pPr>
            <a:lvl2pPr lvl="1" rtl="0">
              <a:spcBef>
                <a:spcPts val="0"/>
              </a:spcBef>
              <a:spcAft>
                <a:spcPts val="0"/>
              </a:spcAft>
              <a:buSzPts val="4200"/>
              <a:buNone/>
              <a:defRPr sz="1800"/>
            </a:lvl2pPr>
            <a:lvl3pPr lvl="2" rtl="0">
              <a:spcBef>
                <a:spcPts val="0"/>
              </a:spcBef>
              <a:spcAft>
                <a:spcPts val="0"/>
              </a:spcAft>
              <a:buSzPts val="4200"/>
              <a:buNone/>
              <a:defRPr sz="1800"/>
            </a:lvl3pPr>
            <a:lvl4pPr lvl="3" rtl="0">
              <a:spcBef>
                <a:spcPts val="0"/>
              </a:spcBef>
              <a:spcAft>
                <a:spcPts val="0"/>
              </a:spcAft>
              <a:buSzPts val="4200"/>
              <a:buNone/>
              <a:defRPr sz="1800"/>
            </a:lvl4pPr>
            <a:lvl5pPr lvl="4" rtl="0">
              <a:spcBef>
                <a:spcPts val="0"/>
              </a:spcBef>
              <a:spcAft>
                <a:spcPts val="0"/>
              </a:spcAft>
              <a:buSzPts val="4200"/>
              <a:buNone/>
              <a:defRPr sz="1800"/>
            </a:lvl5pPr>
            <a:lvl6pPr lvl="5" rtl="0">
              <a:spcBef>
                <a:spcPts val="0"/>
              </a:spcBef>
              <a:spcAft>
                <a:spcPts val="0"/>
              </a:spcAft>
              <a:buSzPts val="4200"/>
              <a:buNone/>
              <a:defRPr sz="1800"/>
            </a:lvl6pPr>
            <a:lvl7pPr lvl="6" rtl="0">
              <a:spcBef>
                <a:spcPts val="0"/>
              </a:spcBef>
              <a:spcAft>
                <a:spcPts val="0"/>
              </a:spcAft>
              <a:buSzPts val="4200"/>
              <a:buNone/>
              <a:defRPr sz="1800"/>
            </a:lvl7pPr>
            <a:lvl8pPr lvl="7" rtl="0">
              <a:spcBef>
                <a:spcPts val="0"/>
              </a:spcBef>
              <a:spcAft>
                <a:spcPts val="0"/>
              </a:spcAft>
              <a:buSzPts val="4200"/>
              <a:buNone/>
              <a:defRPr sz="1800"/>
            </a:lvl8pPr>
            <a:lvl9pPr lvl="8" rtl="0">
              <a:spcBef>
                <a:spcPts val="0"/>
              </a:spcBef>
              <a:spcAft>
                <a:spcPts val="0"/>
              </a:spcAft>
              <a:buSzPts val="4200"/>
              <a:buNone/>
              <a:defRPr sz="1800"/>
            </a:lvl9pPr>
          </a:lstStyle>
          <a:p>
            <a:endParaRPr/>
          </a:p>
        </p:txBody>
      </p:sp>
      <p:sp>
        <p:nvSpPr>
          <p:cNvPr id="165" name="Google Shape;165;p30"/>
          <p:cNvSpPr txBox="1">
            <a:spLocks noGrp="1"/>
          </p:cNvSpPr>
          <p:nvPr>
            <p:ph type="body" idx="1"/>
          </p:nvPr>
        </p:nvSpPr>
        <p:spPr>
          <a:xfrm>
            <a:off x="311150" y="1225550"/>
            <a:ext cx="8520000" cy="3565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16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6"/>
        <p:cNvGrpSpPr/>
        <p:nvPr/>
      </p:nvGrpSpPr>
      <p:grpSpPr>
        <a:xfrm>
          <a:off x="0" y="0"/>
          <a:ext cx="0" cy="0"/>
          <a:chOff x="0" y="0"/>
          <a:chExt cx="0" cy="0"/>
        </a:xfrm>
      </p:grpSpPr>
      <p:sp>
        <p:nvSpPr>
          <p:cNvPr id="167" name="Google Shape;167;p31"/>
          <p:cNvSpPr txBox="1">
            <a:spLocks noGrp="1"/>
          </p:cNvSpPr>
          <p:nvPr>
            <p:ph type="title"/>
          </p:nvPr>
        </p:nvSpPr>
        <p:spPr>
          <a:xfrm>
            <a:off x="426128" y="306280"/>
            <a:ext cx="8260800" cy="779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4200"/>
              <a:buFont typeface="Oswald"/>
              <a:buNone/>
              <a:defRPr sz="420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168" name="Google Shape;168;p31"/>
          <p:cNvSpPr txBox="1">
            <a:spLocks noGrp="1"/>
          </p:cNvSpPr>
          <p:nvPr>
            <p:ph type="body" idx="1"/>
          </p:nvPr>
        </p:nvSpPr>
        <p:spPr>
          <a:xfrm>
            <a:off x="426128" y="1289303"/>
            <a:ext cx="4038600" cy="3305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1"/>
              </a:buClr>
              <a:buSzPts val="1800"/>
              <a:buFont typeface="Tahoma"/>
              <a:buNone/>
              <a:defRPr sz="2800" b="0" i="0" u="none" strike="noStrike" cap="none">
                <a:solidFill>
                  <a:schemeClr val="dk1"/>
                </a:solidFill>
                <a:latin typeface="Tahoma"/>
                <a:ea typeface="Tahoma"/>
                <a:cs typeface="Tahoma"/>
                <a:sym typeface="Tahoma"/>
              </a:defRPr>
            </a:lvl1pPr>
            <a:lvl2pPr marL="914400" marR="0" lvl="1" indent="-228600" algn="l" rtl="0">
              <a:lnSpc>
                <a:spcPct val="115000"/>
              </a:lnSpc>
              <a:spcBef>
                <a:spcPts val="1600"/>
              </a:spcBef>
              <a:spcAft>
                <a:spcPts val="0"/>
              </a:spcAft>
              <a:buClr>
                <a:schemeClr val="dk1"/>
              </a:buClr>
              <a:buSzPts val="1400"/>
              <a:buFont typeface="Tahoma"/>
              <a:buNone/>
              <a:defRPr sz="2400" b="0" i="0" u="none" strike="noStrike" cap="none">
                <a:solidFill>
                  <a:schemeClr val="dk1"/>
                </a:solidFill>
                <a:latin typeface="Tahoma"/>
                <a:ea typeface="Tahoma"/>
                <a:cs typeface="Tahoma"/>
                <a:sym typeface="Tahoma"/>
              </a:defRPr>
            </a:lvl2pPr>
            <a:lvl3pPr marL="1371600" marR="0" lvl="2" indent="-228600" algn="l" rtl="0">
              <a:lnSpc>
                <a:spcPct val="115000"/>
              </a:lnSpc>
              <a:spcBef>
                <a:spcPts val="1600"/>
              </a:spcBef>
              <a:spcAft>
                <a:spcPts val="0"/>
              </a:spcAft>
              <a:buClr>
                <a:schemeClr val="dk1"/>
              </a:buClr>
              <a:buSzPts val="1400"/>
              <a:buFont typeface="Tahoma"/>
              <a:buNone/>
              <a:defRPr sz="2000" b="0" i="0" u="none" strike="noStrike" cap="none">
                <a:solidFill>
                  <a:schemeClr val="dk1"/>
                </a:solidFill>
                <a:latin typeface="Tahoma"/>
                <a:ea typeface="Tahoma"/>
                <a:cs typeface="Tahoma"/>
                <a:sym typeface="Tahoma"/>
              </a:defRPr>
            </a:lvl3pPr>
            <a:lvl4pPr marL="1828800" marR="0" lvl="3"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4pPr>
            <a:lvl5pPr marL="2286000" marR="0" lvl="4"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5pPr>
            <a:lvl6pPr marL="2743200" marR="0" lvl="5"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6pPr>
            <a:lvl7pPr marL="3200400" marR="0" lvl="6"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7pPr>
            <a:lvl8pPr marL="3657600" marR="0" lvl="7"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8pPr>
            <a:lvl9pPr marL="4114800" marR="0" lvl="8" indent="-228600" algn="l" rtl="0">
              <a:lnSpc>
                <a:spcPct val="115000"/>
              </a:lnSpc>
              <a:spcBef>
                <a:spcPts val="1600"/>
              </a:spcBef>
              <a:spcAft>
                <a:spcPts val="1600"/>
              </a:spcAft>
              <a:buClr>
                <a:schemeClr val="dk1"/>
              </a:buClr>
              <a:buSzPts val="1400"/>
              <a:buFont typeface="Tahoma"/>
              <a:buNone/>
              <a:defRPr sz="1800" b="0" i="0" u="none" strike="noStrike" cap="none">
                <a:solidFill>
                  <a:schemeClr val="dk1"/>
                </a:solidFill>
                <a:latin typeface="Tahoma"/>
                <a:ea typeface="Tahoma"/>
                <a:cs typeface="Tahoma"/>
                <a:sym typeface="Tahoma"/>
              </a:defRPr>
            </a:lvl9pPr>
          </a:lstStyle>
          <a:p>
            <a:endParaRPr/>
          </a:p>
        </p:txBody>
      </p:sp>
      <p:sp>
        <p:nvSpPr>
          <p:cNvPr id="169" name="Google Shape;169;p31"/>
          <p:cNvSpPr txBox="1">
            <a:spLocks noGrp="1"/>
          </p:cNvSpPr>
          <p:nvPr>
            <p:ph type="body" idx="2"/>
          </p:nvPr>
        </p:nvSpPr>
        <p:spPr>
          <a:xfrm>
            <a:off x="4648200" y="1289303"/>
            <a:ext cx="4038600" cy="3305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1"/>
              </a:buClr>
              <a:buSzPts val="1800"/>
              <a:buFont typeface="Tahoma"/>
              <a:buNone/>
              <a:defRPr sz="2800" b="0" i="0" u="none" strike="noStrike" cap="none">
                <a:solidFill>
                  <a:schemeClr val="dk1"/>
                </a:solidFill>
                <a:latin typeface="Tahoma"/>
                <a:ea typeface="Tahoma"/>
                <a:cs typeface="Tahoma"/>
                <a:sym typeface="Tahoma"/>
              </a:defRPr>
            </a:lvl1pPr>
            <a:lvl2pPr marL="914400" marR="0" lvl="1" indent="-228600" algn="l" rtl="0">
              <a:lnSpc>
                <a:spcPct val="115000"/>
              </a:lnSpc>
              <a:spcBef>
                <a:spcPts val="1600"/>
              </a:spcBef>
              <a:spcAft>
                <a:spcPts val="0"/>
              </a:spcAft>
              <a:buClr>
                <a:schemeClr val="dk1"/>
              </a:buClr>
              <a:buSzPts val="1400"/>
              <a:buFont typeface="Tahoma"/>
              <a:buNone/>
              <a:defRPr sz="2400" b="0" i="0" u="none" strike="noStrike" cap="none">
                <a:solidFill>
                  <a:schemeClr val="dk1"/>
                </a:solidFill>
                <a:latin typeface="Tahoma"/>
                <a:ea typeface="Tahoma"/>
                <a:cs typeface="Tahoma"/>
                <a:sym typeface="Tahoma"/>
              </a:defRPr>
            </a:lvl2pPr>
            <a:lvl3pPr marL="1371600" marR="0" lvl="2" indent="-228600" algn="l" rtl="0">
              <a:lnSpc>
                <a:spcPct val="115000"/>
              </a:lnSpc>
              <a:spcBef>
                <a:spcPts val="1600"/>
              </a:spcBef>
              <a:spcAft>
                <a:spcPts val="0"/>
              </a:spcAft>
              <a:buClr>
                <a:schemeClr val="dk1"/>
              </a:buClr>
              <a:buSzPts val="1400"/>
              <a:buFont typeface="Tahoma"/>
              <a:buNone/>
              <a:defRPr sz="2000" b="0" i="0" u="none" strike="noStrike" cap="none">
                <a:solidFill>
                  <a:schemeClr val="dk1"/>
                </a:solidFill>
                <a:latin typeface="Tahoma"/>
                <a:ea typeface="Tahoma"/>
                <a:cs typeface="Tahoma"/>
                <a:sym typeface="Tahoma"/>
              </a:defRPr>
            </a:lvl3pPr>
            <a:lvl4pPr marL="1828800" marR="0" lvl="3"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4pPr>
            <a:lvl5pPr marL="2286000" marR="0" lvl="4"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5pPr>
            <a:lvl6pPr marL="2743200" marR="0" lvl="5"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6pPr>
            <a:lvl7pPr marL="3200400" marR="0" lvl="6"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7pPr>
            <a:lvl8pPr marL="3657600" marR="0" lvl="7" indent="-228600" algn="l" rtl="0">
              <a:lnSpc>
                <a:spcPct val="115000"/>
              </a:lnSpc>
              <a:spcBef>
                <a:spcPts val="1600"/>
              </a:spcBef>
              <a:spcAft>
                <a:spcPts val="0"/>
              </a:spcAft>
              <a:buClr>
                <a:schemeClr val="dk1"/>
              </a:buClr>
              <a:buSzPts val="1400"/>
              <a:buFont typeface="Tahoma"/>
              <a:buNone/>
              <a:defRPr sz="1800" b="0" i="0" u="none" strike="noStrike" cap="none">
                <a:solidFill>
                  <a:schemeClr val="dk1"/>
                </a:solidFill>
                <a:latin typeface="Tahoma"/>
                <a:ea typeface="Tahoma"/>
                <a:cs typeface="Tahoma"/>
                <a:sym typeface="Tahoma"/>
              </a:defRPr>
            </a:lvl8pPr>
            <a:lvl9pPr marL="4114800" marR="0" lvl="8" indent="-228600" algn="l" rtl="0">
              <a:lnSpc>
                <a:spcPct val="115000"/>
              </a:lnSpc>
              <a:spcBef>
                <a:spcPts val="1600"/>
              </a:spcBef>
              <a:spcAft>
                <a:spcPts val="1600"/>
              </a:spcAft>
              <a:buClr>
                <a:schemeClr val="dk1"/>
              </a:buClr>
              <a:buSzPts val="1400"/>
              <a:buFont typeface="Tahoma"/>
              <a:buNone/>
              <a:defRPr sz="1800" b="0" i="0" u="none" strike="noStrike" cap="none">
                <a:solidFill>
                  <a:schemeClr val="dk1"/>
                </a:solidFill>
                <a:latin typeface="Tahoma"/>
                <a:ea typeface="Tahoma"/>
                <a:cs typeface="Tahoma"/>
                <a:sym typeface="Tahoma"/>
              </a:defRPr>
            </a:lvl9pPr>
          </a:lstStyle>
          <a:p>
            <a:endParaRPr/>
          </a:p>
        </p:txBody>
      </p:sp>
      <p:sp>
        <p:nvSpPr>
          <p:cNvPr id="170" name="Google Shape;170;p31"/>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1" name="Google Shape;171;p31"/>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2" name="Google Shape;172;p3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Economica"/>
              <a:buNone/>
              <a:defRPr sz="1000" b="0" i="0" u="none" strike="noStrike" cap="none">
                <a:solidFill>
                  <a:srgbClr val="000000"/>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000"/>
              <a:buFont typeface="Economica"/>
              <a:buNone/>
              <a:defRPr sz="1000" b="0" i="0" u="none" strike="noStrike" cap="none">
                <a:solidFill>
                  <a:srgbClr val="000000"/>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000"/>
              <a:buFont typeface="Economica"/>
              <a:buNone/>
              <a:defRPr sz="1000" b="0" i="0" u="none" strike="noStrike" cap="none">
                <a:solidFill>
                  <a:srgbClr val="000000"/>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000"/>
              <a:buFont typeface="Economica"/>
              <a:buNone/>
              <a:defRPr sz="1000" b="0" i="0" u="none" strike="noStrike" cap="none">
                <a:solidFill>
                  <a:srgbClr val="000000"/>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000"/>
              <a:buFont typeface="Economica"/>
              <a:buNone/>
              <a:defRPr sz="1000" b="0" i="0" u="none" strike="noStrike" cap="none">
                <a:solidFill>
                  <a:srgbClr val="000000"/>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000"/>
              <a:buFont typeface="Economica"/>
              <a:buNone/>
              <a:defRPr sz="1000" b="0" i="0" u="none" strike="noStrike" cap="none">
                <a:solidFill>
                  <a:srgbClr val="000000"/>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000"/>
              <a:buFont typeface="Economica"/>
              <a:buNone/>
              <a:defRPr sz="1000" b="0" i="0" u="none" strike="noStrike" cap="none">
                <a:solidFill>
                  <a:srgbClr val="000000"/>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000"/>
              <a:buFont typeface="Economica"/>
              <a:buNone/>
              <a:defRPr sz="1000" b="0" i="0" u="none" strike="noStrike" cap="none">
                <a:solidFill>
                  <a:srgbClr val="000000"/>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000"/>
              <a:buFont typeface="Economica"/>
              <a:buNone/>
              <a:defRPr sz="1000" b="0" i="0" u="none" strike="noStrike" cap="none">
                <a:solidFill>
                  <a:srgbClr val="000000"/>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3"/>
        <p:cNvGrpSpPr/>
        <p:nvPr/>
      </p:nvGrpSpPr>
      <p:grpSpPr>
        <a:xfrm>
          <a:off x="0" y="0"/>
          <a:ext cx="0" cy="0"/>
          <a:chOff x="0" y="0"/>
          <a:chExt cx="0" cy="0"/>
        </a:xfrm>
      </p:grpSpPr>
      <p:sp>
        <p:nvSpPr>
          <p:cNvPr id="174" name="Google Shape;174;p32"/>
          <p:cNvSpPr/>
          <p:nvPr/>
        </p:nvSpPr>
        <p:spPr>
          <a:xfrm>
            <a:off x="0" y="0"/>
            <a:ext cx="9144000" cy="478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5" name="Google Shape;175;p32"/>
          <p:cNvPicPr preferRelativeResize="0"/>
          <p:nvPr/>
        </p:nvPicPr>
        <p:blipFill rotWithShape="1">
          <a:blip r:embed="rId2">
            <a:alphaModFix/>
          </a:blip>
          <a:srcRect/>
          <a:stretch/>
        </p:blipFill>
        <p:spPr>
          <a:xfrm>
            <a:off x="7796213" y="144066"/>
            <a:ext cx="529828" cy="529828"/>
          </a:xfrm>
          <a:prstGeom prst="rect">
            <a:avLst/>
          </a:prstGeom>
          <a:noFill/>
          <a:ln>
            <a:noFill/>
          </a:ln>
        </p:spPr>
      </p:pic>
      <p:sp>
        <p:nvSpPr>
          <p:cNvPr id="176" name="Google Shape;176;p32"/>
          <p:cNvSpPr txBox="1">
            <a:spLocks noGrp="1"/>
          </p:cNvSpPr>
          <p:nvPr>
            <p:ph type="ctrTitle"/>
          </p:nvPr>
        </p:nvSpPr>
        <p:spPr>
          <a:xfrm>
            <a:off x="457200" y="1076706"/>
            <a:ext cx="8156400" cy="994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17375E"/>
              </a:buClr>
              <a:buSzPts val="3600"/>
              <a:buFont typeface="Calibri"/>
              <a:buNone/>
              <a:defRPr sz="3600" b="1" i="0" u="none" strike="noStrike" cap="none">
                <a:solidFill>
                  <a:srgbClr val="17375E"/>
                </a:solidFill>
                <a:latin typeface="Calibri"/>
                <a:ea typeface="Calibri"/>
                <a:cs typeface="Calibri"/>
                <a:sym typeface="Calibri"/>
              </a:defRPr>
            </a:lvl1pPr>
            <a:lvl2pPr marR="0" lvl="1" algn="l" rtl="0">
              <a:spcBef>
                <a:spcPts val="0"/>
              </a:spcBef>
              <a:spcAft>
                <a:spcPts val="0"/>
              </a:spcAft>
              <a:buClr>
                <a:srgbClr val="17375E"/>
              </a:buClr>
              <a:buSzPts val="3600"/>
              <a:buFont typeface="Calibri"/>
              <a:buNone/>
              <a:defRPr sz="3600" b="1" i="0" u="none" strike="noStrike" cap="none">
                <a:solidFill>
                  <a:srgbClr val="17375E"/>
                </a:solidFill>
                <a:latin typeface="Calibri"/>
                <a:ea typeface="Calibri"/>
                <a:cs typeface="Calibri"/>
                <a:sym typeface="Calibri"/>
              </a:defRPr>
            </a:lvl2pPr>
            <a:lvl3pPr marR="0" lvl="2" algn="l" rtl="0">
              <a:spcBef>
                <a:spcPts val="0"/>
              </a:spcBef>
              <a:spcAft>
                <a:spcPts val="0"/>
              </a:spcAft>
              <a:buClr>
                <a:srgbClr val="17375E"/>
              </a:buClr>
              <a:buSzPts val="3600"/>
              <a:buFont typeface="Calibri"/>
              <a:buNone/>
              <a:defRPr sz="3600" b="1" i="0" u="none" strike="noStrike" cap="none">
                <a:solidFill>
                  <a:srgbClr val="17375E"/>
                </a:solidFill>
                <a:latin typeface="Calibri"/>
                <a:ea typeface="Calibri"/>
                <a:cs typeface="Calibri"/>
                <a:sym typeface="Calibri"/>
              </a:defRPr>
            </a:lvl3pPr>
            <a:lvl4pPr marR="0" lvl="3" algn="l" rtl="0">
              <a:spcBef>
                <a:spcPts val="0"/>
              </a:spcBef>
              <a:spcAft>
                <a:spcPts val="0"/>
              </a:spcAft>
              <a:buClr>
                <a:srgbClr val="17375E"/>
              </a:buClr>
              <a:buSzPts val="3600"/>
              <a:buFont typeface="Calibri"/>
              <a:buNone/>
              <a:defRPr sz="3600" b="1" i="0" u="none" strike="noStrike" cap="none">
                <a:solidFill>
                  <a:srgbClr val="17375E"/>
                </a:solidFill>
                <a:latin typeface="Calibri"/>
                <a:ea typeface="Calibri"/>
                <a:cs typeface="Calibri"/>
                <a:sym typeface="Calibri"/>
              </a:defRPr>
            </a:lvl4pPr>
            <a:lvl5pPr marR="0" lvl="4" algn="l" rtl="0">
              <a:spcBef>
                <a:spcPts val="0"/>
              </a:spcBef>
              <a:spcAft>
                <a:spcPts val="0"/>
              </a:spcAft>
              <a:buClr>
                <a:srgbClr val="17375E"/>
              </a:buClr>
              <a:buSzPts val="3600"/>
              <a:buFont typeface="Calibri"/>
              <a:buNone/>
              <a:defRPr sz="3600" b="1" i="0" u="none" strike="noStrike" cap="none">
                <a:solidFill>
                  <a:srgbClr val="17375E"/>
                </a:solidFill>
                <a:latin typeface="Calibri"/>
                <a:ea typeface="Calibri"/>
                <a:cs typeface="Calibri"/>
                <a:sym typeface="Calibri"/>
              </a:defRPr>
            </a:lvl5pPr>
            <a:lvl6pPr marR="0" lvl="5" algn="l" rtl="0">
              <a:spcBef>
                <a:spcPts val="0"/>
              </a:spcBef>
              <a:spcAft>
                <a:spcPts val="0"/>
              </a:spcAft>
              <a:buClr>
                <a:srgbClr val="17375E"/>
              </a:buClr>
              <a:buSzPts val="3600"/>
              <a:buFont typeface="Calibri"/>
              <a:buNone/>
              <a:defRPr sz="3600" b="1" i="0" u="none" strike="noStrike" cap="none">
                <a:solidFill>
                  <a:srgbClr val="17375E"/>
                </a:solidFill>
                <a:latin typeface="Calibri"/>
                <a:ea typeface="Calibri"/>
                <a:cs typeface="Calibri"/>
                <a:sym typeface="Calibri"/>
              </a:defRPr>
            </a:lvl6pPr>
            <a:lvl7pPr marR="0" lvl="6" algn="l" rtl="0">
              <a:spcBef>
                <a:spcPts val="0"/>
              </a:spcBef>
              <a:spcAft>
                <a:spcPts val="0"/>
              </a:spcAft>
              <a:buClr>
                <a:srgbClr val="17375E"/>
              </a:buClr>
              <a:buSzPts val="3600"/>
              <a:buFont typeface="Calibri"/>
              <a:buNone/>
              <a:defRPr sz="3600" b="1" i="0" u="none" strike="noStrike" cap="none">
                <a:solidFill>
                  <a:srgbClr val="17375E"/>
                </a:solidFill>
                <a:latin typeface="Calibri"/>
                <a:ea typeface="Calibri"/>
                <a:cs typeface="Calibri"/>
                <a:sym typeface="Calibri"/>
              </a:defRPr>
            </a:lvl7pPr>
            <a:lvl8pPr marR="0" lvl="7" algn="l" rtl="0">
              <a:spcBef>
                <a:spcPts val="0"/>
              </a:spcBef>
              <a:spcAft>
                <a:spcPts val="0"/>
              </a:spcAft>
              <a:buClr>
                <a:srgbClr val="17375E"/>
              </a:buClr>
              <a:buSzPts val="3600"/>
              <a:buFont typeface="Calibri"/>
              <a:buNone/>
              <a:defRPr sz="3600" b="1" i="0" u="none" strike="noStrike" cap="none">
                <a:solidFill>
                  <a:srgbClr val="17375E"/>
                </a:solidFill>
                <a:latin typeface="Calibri"/>
                <a:ea typeface="Calibri"/>
                <a:cs typeface="Calibri"/>
                <a:sym typeface="Calibri"/>
              </a:defRPr>
            </a:lvl8pPr>
            <a:lvl9pPr marR="0" lvl="8" algn="l" rtl="0">
              <a:spcBef>
                <a:spcPts val="0"/>
              </a:spcBef>
              <a:spcAft>
                <a:spcPts val="0"/>
              </a:spcAft>
              <a:buClr>
                <a:srgbClr val="17375E"/>
              </a:buClr>
              <a:buSzPts val="3600"/>
              <a:buFont typeface="Calibri"/>
              <a:buNone/>
              <a:defRPr sz="3600" b="1" i="0" u="none" strike="noStrike" cap="none">
                <a:solidFill>
                  <a:srgbClr val="17375E"/>
                </a:solidFill>
                <a:latin typeface="Calibri"/>
                <a:ea typeface="Calibri"/>
                <a:cs typeface="Calibri"/>
                <a:sym typeface="Calibri"/>
              </a:defRPr>
            </a:lvl9pPr>
          </a:lstStyle>
          <a:p>
            <a:endParaRPr/>
          </a:p>
        </p:txBody>
      </p:sp>
      <p:sp>
        <p:nvSpPr>
          <p:cNvPr id="177" name="Google Shape;177;p32"/>
          <p:cNvSpPr txBox="1">
            <a:spLocks noGrp="1"/>
          </p:cNvSpPr>
          <p:nvPr>
            <p:ph type="subTitle" idx="1"/>
          </p:nvPr>
        </p:nvSpPr>
        <p:spPr>
          <a:xfrm>
            <a:off x="457200" y="2114550"/>
            <a:ext cx="8156400" cy="394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200"/>
              </a:spcBef>
              <a:spcAft>
                <a:spcPts val="0"/>
              </a:spcAft>
              <a:buClr>
                <a:srgbClr val="17365D"/>
              </a:buClr>
              <a:buSzPts val="2400"/>
              <a:buFont typeface="Noto Sans Symbols"/>
              <a:buNone/>
              <a:defRPr sz="2400" b="1" i="0" u="none" strike="noStrike" cap="none">
                <a:solidFill>
                  <a:srgbClr val="17365D"/>
                </a:solidFill>
                <a:latin typeface="Calibri"/>
                <a:ea typeface="Calibri"/>
                <a:cs typeface="Calibri"/>
                <a:sym typeface="Calibri"/>
              </a:defRPr>
            </a:lvl1pPr>
            <a:lvl2pPr marR="0" lvl="1" algn="ctr" rtl="0">
              <a:lnSpc>
                <a:spcPct val="100000"/>
              </a:lnSpc>
              <a:spcBef>
                <a:spcPts val="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4pPr>
            <a:lvl5pPr marR="0" lvl="4"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8" name="Google Shape;178;p32"/>
          <p:cNvSpPr txBox="1">
            <a:spLocks noGrp="1"/>
          </p:cNvSpPr>
          <p:nvPr>
            <p:ph type="body" idx="2"/>
          </p:nvPr>
        </p:nvSpPr>
        <p:spPr>
          <a:xfrm>
            <a:off x="6324600" y="4788692"/>
            <a:ext cx="2819400" cy="301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1200"/>
              </a:spcBef>
              <a:spcAft>
                <a:spcPts val="0"/>
              </a:spcAft>
              <a:buClr>
                <a:schemeClr val="lt1"/>
              </a:buClr>
              <a:buSzPts val="2000"/>
              <a:buFont typeface="Noto Sans Symbols"/>
              <a:buNone/>
              <a:defRPr sz="2000" b="0" i="0" u="none" strike="noStrike" cap="none">
                <a:solidFill>
                  <a:schemeClr val="lt1"/>
                </a:solidFill>
                <a:latin typeface="Calibri"/>
                <a:ea typeface="Calibri"/>
                <a:cs typeface="Calibri"/>
                <a:sym typeface="Calibri"/>
              </a:defRPr>
            </a:lvl1pPr>
            <a:lvl2pPr marL="914400" marR="0" lvl="1" indent="-292244" algn="l" rtl="0">
              <a:lnSpc>
                <a:spcPct val="100000"/>
              </a:lnSpc>
              <a:spcBef>
                <a:spcPts val="0"/>
              </a:spcBef>
              <a:spcAft>
                <a:spcPts val="0"/>
              </a:spcAft>
              <a:buClr>
                <a:schemeClr val="dk1"/>
              </a:buClr>
              <a:buSzPts val="1002"/>
              <a:buFont typeface="Arial"/>
              <a:buChar char="•"/>
              <a:defRPr sz="1050" b="0" i="0" u="none" strike="noStrike" cap="none">
                <a:solidFill>
                  <a:schemeClr val="dk1"/>
                </a:solidFill>
                <a:latin typeface="Calibri"/>
                <a:ea typeface="Calibri"/>
                <a:cs typeface="Calibri"/>
                <a:sym typeface="Calibri"/>
              </a:defRPr>
            </a:lvl2pPr>
            <a:lvl3pPr marL="1371600" marR="0" lvl="2" indent="-292244" algn="l" rtl="0">
              <a:lnSpc>
                <a:spcPct val="100000"/>
              </a:lnSpc>
              <a:spcBef>
                <a:spcPts val="0"/>
              </a:spcBef>
              <a:spcAft>
                <a:spcPts val="0"/>
              </a:spcAft>
              <a:buClr>
                <a:schemeClr val="dk1"/>
              </a:buClr>
              <a:buSzPts val="1002"/>
              <a:buFont typeface="Calibri"/>
              <a:buChar char="‐"/>
              <a:defRPr sz="1050" b="0" i="0" u="none" strike="noStrike" cap="none">
                <a:solidFill>
                  <a:schemeClr val="dk1"/>
                </a:solidFill>
                <a:latin typeface="Calibri"/>
                <a:ea typeface="Calibri"/>
                <a:cs typeface="Calibri"/>
                <a:sym typeface="Calibri"/>
              </a:defRPr>
            </a:lvl3pPr>
            <a:lvl4pPr marL="1828800" marR="0" lvl="3" indent="-292244" algn="l" rtl="0">
              <a:lnSpc>
                <a:spcPct val="100000"/>
              </a:lnSpc>
              <a:spcBef>
                <a:spcPts val="210"/>
              </a:spcBef>
              <a:spcAft>
                <a:spcPts val="0"/>
              </a:spcAft>
              <a:buClr>
                <a:schemeClr val="dk1"/>
              </a:buClr>
              <a:buSzPts val="1002"/>
              <a:buFont typeface="Arial"/>
              <a:buChar char="–"/>
              <a:defRPr sz="1050" b="0" i="0" u="none" strike="noStrike" cap="none">
                <a:solidFill>
                  <a:schemeClr val="dk1"/>
                </a:solidFill>
                <a:latin typeface="Calibri"/>
                <a:ea typeface="Calibri"/>
                <a:cs typeface="Calibri"/>
                <a:sym typeface="Calibri"/>
              </a:defRPr>
            </a:lvl4pPr>
            <a:lvl5pPr marL="2286000" marR="0" lvl="4" indent="-292244" algn="l" rtl="0">
              <a:lnSpc>
                <a:spcPct val="100000"/>
              </a:lnSpc>
              <a:spcBef>
                <a:spcPts val="210"/>
              </a:spcBef>
              <a:spcAft>
                <a:spcPts val="0"/>
              </a:spcAft>
              <a:buClr>
                <a:schemeClr val="dk1"/>
              </a:buClr>
              <a:buSzPts val="1002"/>
              <a:buFont typeface="Arial"/>
              <a:buChar char="»"/>
              <a:defRPr sz="105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9" name="Google Shape;179;p32"/>
          <p:cNvSpPr txBox="1">
            <a:spLocks noGrp="1"/>
          </p:cNvSpPr>
          <p:nvPr>
            <p:ph type="ftr" idx="11"/>
          </p:nvPr>
        </p:nvSpPr>
        <p:spPr>
          <a:xfrm>
            <a:off x="0" y="4788694"/>
            <a:ext cx="6235800" cy="301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2000"/>
              <a:buFont typeface="Calibri"/>
              <a:buNone/>
              <a:defRPr sz="2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32"/>
          <p:cNvSpPr txBox="1">
            <a:spLocks noGrp="1"/>
          </p:cNvSpPr>
          <p:nvPr>
            <p:ph type="body" idx="3"/>
          </p:nvPr>
        </p:nvSpPr>
        <p:spPr>
          <a:xfrm>
            <a:off x="457199" y="3272859"/>
            <a:ext cx="4994700" cy="1396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200"/>
              </a:spcBef>
              <a:spcAft>
                <a:spcPts val="0"/>
              </a:spcAft>
              <a:buClr>
                <a:srgbClr val="17365D"/>
              </a:buClr>
              <a:buSzPts val="2400"/>
              <a:buFont typeface="Noto Sans Symbols"/>
              <a:buNone/>
              <a:defRPr sz="2400" b="1" i="0" u="none" strike="noStrike" cap="none">
                <a:solidFill>
                  <a:srgbClr val="17365D"/>
                </a:solidFill>
                <a:latin typeface="Calibri"/>
                <a:ea typeface="Calibri"/>
                <a:cs typeface="Calibri"/>
                <a:sym typeface="Calibri"/>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Google Shape;181;p32"/>
          <p:cNvSpPr txBox="1">
            <a:spLocks noGrp="1"/>
          </p:cNvSpPr>
          <p:nvPr>
            <p:ph type="body" idx="4"/>
          </p:nvPr>
        </p:nvSpPr>
        <p:spPr>
          <a:xfrm>
            <a:off x="5729160" y="3273369"/>
            <a:ext cx="2884500" cy="1396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1200"/>
              </a:spcBef>
              <a:spcAft>
                <a:spcPts val="0"/>
              </a:spcAft>
              <a:buClr>
                <a:srgbClr val="17365D"/>
              </a:buClr>
              <a:buSzPts val="2400"/>
              <a:buFont typeface="Noto Sans Symbols"/>
              <a:buNone/>
              <a:defRPr sz="2400" b="1" i="0" u="none" strike="noStrike" cap="none">
                <a:solidFill>
                  <a:srgbClr val="17365D"/>
                </a:solidFill>
                <a:latin typeface="Calibri"/>
                <a:ea typeface="Calibri"/>
                <a:cs typeface="Calibri"/>
                <a:sym typeface="Calibri"/>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wo columns, text only">
  <p:cSld name="Title and body, two columns, text only">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1pPr>
            <a:lvl2pPr lvl="1" rtl="0">
              <a:spcBef>
                <a:spcPts val="0"/>
              </a:spcBef>
              <a:spcAft>
                <a:spcPts val="0"/>
              </a:spcAft>
              <a:buSzPts val="4200"/>
              <a:buNone/>
              <a:defRPr sz="1800"/>
            </a:lvl2pPr>
            <a:lvl3pPr lvl="2" rtl="0">
              <a:spcBef>
                <a:spcPts val="0"/>
              </a:spcBef>
              <a:spcAft>
                <a:spcPts val="0"/>
              </a:spcAft>
              <a:buSzPts val="4200"/>
              <a:buNone/>
              <a:defRPr sz="1800"/>
            </a:lvl3pPr>
            <a:lvl4pPr lvl="3" rtl="0">
              <a:spcBef>
                <a:spcPts val="0"/>
              </a:spcBef>
              <a:spcAft>
                <a:spcPts val="0"/>
              </a:spcAft>
              <a:buSzPts val="4200"/>
              <a:buNone/>
              <a:defRPr sz="1800"/>
            </a:lvl4pPr>
            <a:lvl5pPr lvl="4" rtl="0">
              <a:spcBef>
                <a:spcPts val="0"/>
              </a:spcBef>
              <a:spcAft>
                <a:spcPts val="0"/>
              </a:spcAft>
              <a:buSzPts val="4200"/>
              <a:buNone/>
              <a:defRPr sz="1800"/>
            </a:lvl5pPr>
            <a:lvl6pPr lvl="5" rtl="0">
              <a:spcBef>
                <a:spcPts val="0"/>
              </a:spcBef>
              <a:spcAft>
                <a:spcPts val="0"/>
              </a:spcAft>
              <a:buSzPts val="4200"/>
              <a:buNone/>
              <a:defRPr sz="1800"/>
            </a:lvl6pPr>
            <a:lvl7pPr lvl="6" rtl="0">
              <a:spcBef>
                <a:spcPts val="0"/>
              </a:spcBef>
              <a:spcAft>
                <a:spcPts val="0"/>
              </a:spcAft>
              <a:buSzPts val="4200"/>
              <a:buNone/>
              <a:defRPr sz="1800"/>
            </a:lvl7pPr>
            <a:lvl8pPr lvl="7" rtl="0">
              <a:spcBef>
                <a:spcPts val="0"/>
              </a:spcBef>
              <a:spcAft>
                <a:spcPts val="0"/>
              </a:spcAft>
              <a:buSzPts val="4200"/>
              <a:buNone/>
              <a:defRPr sz="1800"/>
            </a:lvl8pPr>
            <a:lvl9pPr lvl="8" rtl="0">
              <a:spcBef>
                <a:spcPts val="0"/>
              </a:spcBef>
              <a:spcAft>
                <a:spcPts val="0"/>
              </a:spcAft>
              <a:buSzPts val="4200"/>
              <a:buNone/>
              <a:defRPr sz="1800"/>
            </a:lvl9pPr>
          </a:lstStyle>
          <a:p>
            <a:endParaRPr/>
          </a:p>
        </p:txBody>
      </p:sp>
      <p:sp>
        <p:nvSpPr>
          <p:cNvPr id="184" name="Google Shape;184;p33"/>
          <p:cNvSpPr txBox="1">
            <a:spLocks noGrp="1"/>
          </p:cNvSpPr>
          <p:nvPr>
            <p:ph type="body" idx="1"/>
          </p:nvPr>
        </p:nvSpPr>
        <p:spPr>
          <a:xfrm>
            <a:off x="311700" y="1225224"/>
            <a:ext cx="4219200" cy="3559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0"/>
              </a:spcBef>
              <a:spcAft>
                <a:spcPts val="0"/>
              </a:spcAft>
              <a:buClr>
                <a:schemeClr val="dk1"/>
              </a:buClr>
              <a:buSzPts val="2200"/>
              <a:buFont typeface="Roboto"/>
              <a:buChar char="•"/>
              <a:defRPr sz="22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1600"/>
              </a:spcBef>
              <a:spcAft>
                <a:spcPts val="0"/>
              </a:spcAft>
              <a:buClr>
                <a:schemeClr val="dk1"/>
              </a:buClr>
              <a:buSzPts val="2000"/>
              <a:buFont typeface="Roboto"/>
              <a:buChar char="•"/>
              <a:defRPr sz="20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160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30200" algn="l" rtl="0">
              <a:lnSpc>
                <a:spcPct val="90000"/>
              </a:lnSpc>
              <a:spcBef>
                <a:spcPts val="160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160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160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160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1600"/>
              </a:spcBef>
              <a:spcAft>
                <a:spcPts val="160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endParaRPr/>
          </a:p>
        </p:txBody>
      </p:sp>
      <p:sp>
        <p:nvSpPr>
          <p:cNvPr id="185" name="Google Shape;185;p33"/>
          <p:cNvSpPr txBox="1">
            <a:spLocks noGrp="1"/>
          </p:cNvSpPr>
          <p:nvPr>
            <p:ph type="body" idx="2"/>
          </p:nvPr>
        </p:nvSpPr>
        <p:spPr>
          <a:xfrm>
            <a:off x="4611700" y="1225224"/>
            <a:ext cx="4219200" cy="35637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0"/>
              </a:spcBef>
              <a:spcAft>
                <a:spcPts val="0"/>
              </a:spcAft>
              <a:buClr>
                <a:schemeClr val="dk1"/>
              </a:buClr>
              <a:buSzPts val="2200"/>
              <a:buFont typeface="Roboto"/>
              <a:buChar char="•"/>
              <a:defRPr sz="22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1600"/>
              </a:spcBef>
              <a:spcAft>
                <a:spcPts val="0"/>
              </a:spcAft>
              <a:buClr>
                <a:schemeClr val="dk1"/>
              </a:buClr>
              <a:buSzPts val="2000"/>
              <a:buFont typeface="Roboto"/>
              <a:buChar char="•"/>
              <a:defRPr sz="20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160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30200" algn="l" rtl="0">
              <a:lnSpc>
                <a:spcPct val="90000"/>
              </a:lnSpc>
              <a:spcBef>
                <a:spcPts val="160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160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160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160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1600"/>
              </a:spcBef>
              <a:spcAft>
                <a:spcPts val="160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86"/>
        <p:cNvGrpSpPr/>
        <p:nvPr/>
      </p:nvGrpSpPr>
      <p:grpSpPr>
        <a:xfrm>
          <a:off x="0" y="0"/>
          <a:ext cx="0" cy="0"/>
          <a:chOff x="0" y="0"/>
          <a:chExt cx="0" cy="0"/>
        </a:xfrm>
      </p:grpSpPr>
      <p:sp>
        <p:nvSpPr>
          <p:cNvPr id="187" name="Google Shape;187;p34"/>
          <p:cNvSpPr txBox="1">
            <a:spLocks noGrp="1"/>
          </p:cNvSpPr>
          <p:nvPr>
            <p:ph type="body" idx="1"/>
          </p:nvPr>
        </p:nvSpPr>
        <p:spPr>
          <a:xfrm>
            <a:off x="457200" y="342900"/>
            <a:ext cx="8229600" cy="4057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1600"/>
              </a:spcBef>
              <a:spcAft>
                <a:spcPts val="0"/>
              </a:spcAft>
              <a:buSzPts val="1800"/>
              <a:buChar char="○"/>
              <a:defRPr/>
            </a:lvl2pPr>
            <a:lvl3pPr marL="1371600" lvl="2" indent="-342900" algn="l" rtl="0">
              <a:spcBef>
                <a:spcPts val="1600"/>
              </a:spcBef>
              <a:spcAft>
                <a:spcPts val="0"/>
              </a:spcAft>
              <a:buSzPts val="1800"/>
              <a:buChar char="■"/>
              <a:defRPr/>
            </a:lvl3pPr>
            <a:lvl4pPr marL="1828800" lvl="3" indent="-342900" algn="l" rtl="0">
              <a:spcBef>
                <a:spcPts val="1600"/>
              </a:spcBef>
              <a:spcAft>
                <a:spcPts val="0"/>
              </a:spcAft>
              <a:buSzPts val="1800"/>
              <a:buChar char="●"/>
              <a:defRPr/>
            </a:lvl4pPr>
            <a:lvl5pPr marL="2286000" lvl="4" indent="-342900" algn="l" rtl="0">
              <a:spcBef>
                <a:spcPts val="1600"/>
              </a:spcBef>
              <a:spcAft>
                <a:spcPts val="0"/>
              </a:spcAft>
              <a:buSzPts val="1800"/>
              <a:buChar char="○"/>
              <a:defRPr/>
            </a:lvl5pPr>
            <a:lvl6pPr marL="2743200" lvl="5" indent="-342900" algn="l" rtl="0">
              <a:spcBef>
                <a:spcPts val="1600"/>
              </a:spcBef>
              <a:spcAft>
                <a:spcPts val="0"/>
              </a:spcAft>
              <a:buSzPts val="1800"/>
              <a:buChar char="■"/>
              <a:defRPr/>
            </a:lvl6pPr>
            <a:lvl7pPr marL="3200400" lvl="6" indent="-342900" algn="l" rtl="0">
              <a:spcBef>
                <a:spcPts val="1600"/>
              </a:spcBef>
              <a:spcAft>
                <a:spcPts val="0"/>
              </a:spcAft>
              <a:buSzPts val="1800"/>
              <a:buChar char="●"/>
              <a:defRPr/>
            </a:lvl7pPr>
            <a:lvl8pPr marL="3657600" lvl="7" indent="-342900" algn="l" rtl="0">
              <a:spcBef>
                <a:spcPts val="1600"/>
              </a:spcBef>
              <a:spcAft>
                <a:spcPts val="0"/>
              </a:spcAft>
              <a:buSzPts val="1800"/>
              <a:buChar char="○"/>
              <a:defRPr/>
            </a:lvl8pPr>
            <a:lvl9pPr marL="4114800" lvl="8" indent="-342900" algn="l" rtl="0">
              <a:spcBef>
                <a:spcPts val="1600"/>
              </a:spcBef>
              <a:spcAft>
                <a:spcPts val="1600"/>
              </a:spcAft>
              <a:buSzPts val="1800"/>
              <a:buChar char="■"/>
              <a:defRPr/>
            </a:lvl9pPr>
          </a:lstStyle>
          <a:p>
            <a:endParaRPr/>
          </a:p>
        </p:txBody>
      </p:sp>
      <p:sp>
        <p:nvSpPr>
          <p:cNvPr id="188" name="Google Shape;188;p3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3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dk2"/>
                </a:solidFill>
                <a:latin typeface="Century Gothic"/>
                <a:ea typeface="Century Gothic"/>
                <a:cs typeface="Century Gothic"/>
                <a:sym typeface="Century Gothic"/>
              </a:defRPr>
            </a:lvl1pPr>
            <a:lvl2pPr marL="0" marR="0" lvl="1" indent="0" algn="r" rtl="0">
              <a:spcBef>
                <a:spcPts val="0"/>
              </a:spcBef>
              <a:buNone/>
              <a:defRPr sz="1200">
                <a:solidFill>
                  <a:schemeClr val="dk2"/>
                </a:solidFill>
                <a:latin typeface="Century Gothic"/>
                <a:ea typeface="Century Gothic"/>
                <a:cs typeface="Century Gothic"/>
                <a:sym typeface="Century Gothic"/>
              </a:defRPr>
            </a:lvl2pPr>
            <a:lvl3pPr marL="0" marR="0" lvl="2" indent="0" algn="r" rtl="0">
              <a:spcBef>
                <a:spcPts val="0"/>
              </a:spcBef>
              <a:buNone/>
              <a:defRPr sz="1200">
                <a:solidFill>
                  <a:schemeClr val="dk2"/>
                </a:solidFill>
                <a:latin typeface="Century Gothic"/>
                <a:ea typeface="Century Gothic"/>
                <a:cs typeface="Century Gothic"/>
                <a:sym typeface="Century Gothic"/>
              </a:defRPr>
            </a:lvl3pPr>
            <a:lvl4pPr marL="0" marR="0" lvl="3" indent="0" algn="r" rtl="0">
              <a:spcBef>
                <a:spcPts val="0"/>
              </a:spcBef>
              <a:buNone/>
              <a:defRPr sz="1200">
                <a:solidFill>
                  <a:schemeClr val="dk2"/>
                </a:solidFill>
                <a:latin typeface="Century Gothic"/>
                <a:ea typeface="Century Gothic"/>
                <a:cs typeface="Century Gothic"/>
                <a:sym typeface="Century Gothic"/>
              </a:defRPr>
            </a:lvl4pPr>
            <a:lvl5pPr marL="0" marR="0" lvl="4" indent="0" algn="r" rtl="0">
              <a:spcBef>
                <a:spcPts val="0"/>
              </a:spcBef>
              <a:buNone/>
              <a:defRPr sz="1200">
                <a:solidFill>
                  <a:schemeClr val="dk2"/>
                </a:solidFill>
                <a:latin typeface="Century Gothic"/>
                <a:ea typeface="Century Gothic"/>
                <a:cs typeface="Century Gothic"/>
                <a:sym typeface="Century Gothic"/>
              </a:defRPr>
            </a:lvl5pPr>
            <a:lvl6pPr marL="0" marR="0" lvl="5" indent="0" algn="r" rtl="0">
              <a:spcBef>
                <a:spcPts val="0"/>
              </a:spcBef>
              <a:buNone/>
              <a:defRPr sz="1200">
                <a:solidFill>
                  <a:schemeClr val="dk2"/>
                </a:solidFill>
                <a:latin typeface="Century Gothic"/>
                <a:ea typeface="Century Gothic"/>
                <a:cs typeface="Century Gothic"/>
                <a:sym typeface="Century Gothic"/>
              </a:defRPr>
            </a:lvl6pPr>
            <a:lvl7pPr marL="0" marR="0" lvl="6" indent="0" algn="r" rtl="0">
              <a:spcBef>
                <a:spcPts val="0"/>
              </a:spcBef>
              <a:buNone/>
              <a:defRPr sz="1200">
                <a:solidFill>
                  <a:schemeClr val="dk2"/>
                </a:solidFill>
                <a:latin typeface="Century Gothic"/>
                <a:ea typeface="Century Gothic"/>
                <a:cs typeface="Century Gothic"/>
                <a:sym typeface="Century Gothic"/>
              </a:defRPr>
            </a:lvl7pPr>
            <a:lvl8pPr marL="0" marR="0" lvl="7" indent="0" algn="r" rtl="0">
              <a:spcBef>
                <a:spcPts val="0"/>
              </a:spcBef>
              <a:buNone/>
              <a:defRPr sz="1200">
                <a:solidFill>
                  <a:schemeClr val="dk2"/>
                </a:solidFill>
                <a:latin typeface="Century Gothic"/>
                <a:ea typeface="Century Gothic"/>
                <a:cs typeface="Century Gothic"/>
                <a:sym typeface="Century Gothic"/>
              </a:defRPr>
            </a:lvl8pPr>
            <a:lvl9pPr marL="0" marR="0" lvl="8" indent="0" algn="r" rtl="0">
              <a:spcBef>
                <a:spcPts val="0"/>
              </a:spcBef>
              <a:buNone/>
              <a:defRPr sz="1200">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
        <p:nvSpPr>
          <p:cNvPr id="190" name="Google Shape;190;p3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311700" y="255875"/>
            <a:ext cx="8520600" cy="76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200"/>
              <a:buFont typeface="Oswald"/>
              <a:buNone/>
              <a:defRPr sz="4200">
                <a:solidFill>
                  <a:schemeClr val="dk1"/>
                </a:solidFill>
                <a:latin typeface="Oswald"/>
                <a:ea typeface="Oswald"/>
                <a:cs typeface="Oswald"/>
                <a:sym typeface="Oswald"/>
              </a:defRPr>
            </a:lvl1pPr>
            <a:lvl2pPr lvl="1" rtl="0">
              <a:spcBef>
                <a:spcPts val="0"/>
              </a:spcBef>
              <a:spcAft>
                <a:spcPts val="0"/>
              </a:spcAft>
              <a:buClr>
                <a:schemeClr val="dk1"/>
              </a:buClr>
              <a:buSzPts val="4200"/>
              <a:buFont typeface="Oswald"/>
              <a:buNone/>
              <a:defRPr sz="4200">
                <a:solidFill>
                  <a:schemeClr val="dk1"/>
                </a:solidFill>
                <a:latin typeface="Oswald"/>
                <a:ea typeface="Oswald"/>
                <a:cs typeface="Oswald"/>
                <a:sym typeface="Oswald"/>
              </a:defRPr>
            </a:lvl2pPr>
            <a:lvl3pPr lvl="2" rtl="0">
              <a:spcBef>
                <a:spcPts val="0"/>
              </a:spcBef>
              <a:spcAft>
                <a:spcPts val="0"/>
              </a:spcAft>
              <a:buClr>
                <a:schemeClr val="dk1"/>
              </a:buClr>
              <a:buSzPts val="4200"/>
              <a:buFont typeface="Oswald"/>
              <a:buNone/>
              <a:defRPr sz="4200">
                <a:solidFill>
                  <a:schemeClr val="dk1"/>
                </a:solidFill>
                <a:latin typeface="Oswald"/>
                <a:ea typeface="Oswald"/>
                <a:cs typeface="Oswald"/>
                <a:sym typeface="Oswald"/>
              </a:defRPr>
            </a:lvl3pPr>
            <a:lvl4pPr lvl="3" rtl="0">
              <a:spcBef>
                <a:spcPts val="0"/>
              </a:spcBef>
              <a:spcAft>
                <a:spcPts val="0"/>
              </a:spcAft>
              <a:buClr>
                <a:schemeClr val="dk1"/>
              </a:buClr>
              <a:buSzPts val="4200"/>
              <a:buFont typeface="Oswald"/>
              <a:buNone/>
              <a:defRPr sz="4200">
                <a:solidFill>
                  <a:schemeClr val="dk1"/>
                </a:solidFill>
                <a:latin typeface="Oswald"/>
                <a:ea typeface="Oswald"/>
                <a:cs typeface="Oswald"/>
                <a:sym typeface="Oswald"/>
              </a:defRPr>
            </a:lvl4pPr>
            <a:lvl5pPr lvl="4" rtl="0">
              <a:spcBef>
                <a:spcPts val="0"/>
              </a:spcBef>
              <a:spcAft>
                <a:spcPts val="0"/>
              </a:spcAft>
              <a:buClr>
                <a:schemeClr val="dk1"/>
              </a:buClr>
              <a:buSzPts val="4200"/>
              <a:buFont typeface="Oswald"/>
              <a:buNone/>
              <a:defRPr sz="4200">
                <a:solidFill>
                  <a:schemeClr val="dk1"/>
                </a:solidFill>
                <a:latin typeface="Oswald"/>
                <a:ea typeface="Oswald"/>
                <a:cs typeface="Oswald"/>
                <a:sym typeface="Oswald"/>
              </a:defRPr>
            </a:lvl5pPr>
            <a:lvl6pPr lvl="5" rtl="0">
              <a:spcBef>
                <a:spcPts val="0"/>
              </a:spcBef>
              <a:spcAft>
                <a:spcPts val="0"/>
              </a:spcAft>
              <a:buClr>
                <a:schemeClr val="dk1"/>
              </a:buClr>
              <a:buSzPts val="4200"/>
              <a:buFont typeface="Oswald"/>
              <a:buNone/>
              <a:defRPr sz="4200">
                <a:solidFill>
                  <a:schemeClr val="dk1"/>
                </a:solidFill>
                <a:latin typeface="Oswald"/>
                <a:ea typeface="Oswald"/>
                <a:cs typeface="Oswald"/>
                <a:sym typeface="Oswald"/>
              </a:defRPr>
            </a:lvl6pPr>
            <a:lvl7pPr lvl="6" rtl="0">
              <a:spcBef>
                <a:spcPts val="0"/>
              </a:spcBef>
              <a:spcAft>
                <a:spcPts val="0"/>
              </a:spcAft>
              <a:buClr>
                <a:schemeClr val="dk1"/>
              </a:buClr>
              <a:buSzPts val="4200"/>
              <a:buFont typeface="Oswald"/>
              <a:buNone/>
              <a:defRPr sz="4200">
                <a:solidFill>
                  <a:schemeClr val="dk1"/>
                </a:solidFill>
                <a:latin typeface="Oswald"/>
                <a:ea typeface="Oswald"/>
                <a:cs typeface="Oswald"/>
                <a:sym typeface="Oswald"/>
              </a:defRPr>
            </a:lvl7pPr>
            <a:lvl8pPr lvl="7" rtl="0">
              <a:spcBef>
                <a:spcPts val="0"/>
              </a:spcBef>
              <a:spcAft>
                <a:spcPts val="0"/>
              </a:spcAft>
              <a:buClr>
                <a:schemeClr val="dk1"/>
              </a:buClr>
              <a:buSzPts val="4200"/>
              <a:buFont typeface="Oswald"/>
              <a:buNone/>
              <a:defRPr sz="4200">
                <a:solidFill>
                  <a:schemeClr val="dk1"/>
                </a:solidFill>
                <a:latin typeface="Oswald"/>
                <a:ea typeface="Oswald"/>
                <a:cs typeface="Oswald"/>
                <a:sym typeface="Oswald"/>
              </a:defRPr>
            </a:lvl8pPr>
            <a:lvl9pPr lvl="8" rtl="0">
              <a:spcBef>
                <a:spcPts val="0"/>
              </a:spcBef>
              <a:spcAft>
                <a:spcPts val="0"/>
              </a:spcAft>
              <a:buClr>
                <a:schemeClr val="dk1"/>
              </a:buClr>
              <a:buSzPts val="4200"/>
              <a:buFont typeface="Oswald"/>
              <a:buNone/>
              <a:defRPr sz="4200">
                <a:solidFill>
                  <a:schemeClr val="dk1"/>
                </a:solidFill>
                <a:latin typeface="Oswald"/>
                <a:ea typeface="Oswald"/>
                <a:cs typeface="Oswald"/>
                <a:sym typeface="Oswald"/>
              </a:defRPr>
            </a:lvl9pPr>
          </a:lstStyle>
          <a:p>
            <a:endParaRPr/>
          </a:p>
        </p:txBody>
      </p:sp>
      <p:sp>
        <p:nvSpPr>
          <p:cNvPr id="88" name="Google Shape;8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rtl="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rtl="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rtl="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rtl="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rtl="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rtl="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rtl="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rtl="0">
              <a:lnSpc>
                <a:spcPct val="115000"/>
              </a:lnSpc>
              <a:spcBef>
                <a:spcPts val="1600"/>
              </a:spcBef>
              <a:spcAft>
                <a:spcPts val="160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hatchingresults.com/use-of-data-online-appendix"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presentation/d/1BIN_vpVXmW0ExLP81RxV9VSJcLaqzeEYntXWddi2hIc/edit?usp=sharin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cde.state.co.us/schoolview"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nces.ed.gov/programs/coe/indicator_cpa.asp" TargetMode="External"/><Relationship Id="rId4" Type="http://schemas.openxmlformats.org/officeDocument/2006/relationships/hyperlink" Target="https://highered.colorado.gov/data/Districtataglance.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content.infinitecampus.com/sis/latest/documentation/query-wizard"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content.infinitecampus.com/sis/latest/documentation/selection-editor"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mailto:valerie.scates@d11.or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mailto:dlwest@aurork12.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file/d/0BxfVdEqKRnf6SW15Y0VXWTZYdjg/view?usp=sharin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YNxJeIRx16Af0PRfJEoQuyIXpL40AS97NFGhc1jYTJQ/edit?usp=sharin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docs.google.com/document/d/1G0g369wmYmsk165zCjMqc5fd36iDizt5w2DD_5EjtTs/edit?usp=sharing" TargetMode="External"/><Relationship Id="rId4" Type="http://schemas.openxmlformats.org/officeDocument/2006/relationships/hyperlink" Target="https://docs.google.com/document/d/1snYjY7RZBvRX0Zu5UIFK3tLoXCn6vrNf4Sij4Yze_i4/edit?usp=shar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5"/>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Data, </a:t>
            </a:r>
            <a:endParaRPr sz="4800"/>
          </a:p>
        </p:txBody>
      </p:sp>
      <p:sp>
        <p:nvSpPr>
          <p:cNvPr id="196" name="Google Shape;196;p35"/>
          <p:cNvSpPr txBox="1">
            <a:spLocks noGrp="1"/>
          </p:cNvSpPr>
          <p:nvPr>
            <p:ph type="subTitle" idx="1"/>
          </p:nvPr>
        </p:nvSpPr>
        <p:spPr>
          <a:xfrm>
            <a:off x="598100" y="2715960"/>
            <a:ext cx="8222100" cy="167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4800">
                <a:solidFill>
                  <a:srgbClr val="FFFFFF"/>
                </a:solidFill>
              </a:rPr>
              <a:t>Where To Find It &amp; What to Do With it...</a:t>
            </a:r>
            <a:endParaRPr sz="4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Adamina"/>
              <a:buNone/>
            </a:pPr>
            <a:r>
              <a:rPr lang="en" sz="4200" i="0" u="none" strike="noStrike" cap="none">
                <a:solidFill>
                  <a:schemeClr val="dk1"/>
                </a:solidFill>
              </a:rPr>
              <a:t>What is the question measuring?</a:t>
            </a:r>
            <a:endParaRPr/>
          </a:p>
        </p:txBody>
      </p:sp>
      <p:sp>
        <p:nvSpPr>
          <p:cNvPr id="349" name="Google Shape;349;p44"/>
          <p:cNvSpPr txBox="1">
            <a:spLocks noGrp="1"/>
          </p:cNvSpPr>
          <p:nvPr>
            <p:ph type="body" idx="1"/>
          </p:nvPr>
        </p:nvSpPr>
        <p:spPr>
          <a:xfrm>
            <a:off x="106375" y="1419463"/>
            <a:ext cx="8520600" cy="3354000"/>
          </a:xfrm>
          <a:prstGeom prst="rect">
            <a:avLst/>
          </a:prstGeom>
          <a:noFill/>
          <a:ln>
            <a:noFill/>
          </a:ln>
        </p:spPr>
        <p:txBody>
          <a:bodyPr spcFirstLastPara="1" wrap="square" lIns="91425" tIns="91425" rIns="91425" bIns="91425" anchor="t" anchorCtr="0">
            <a:noAutofit/>
          </a:bodyPr>
          <a:lstStyle/>
          <a:p>
            <a:pPr marL="228600" marR="0" lvl="0" indent="0" algn="l" rtl="0">
              <a:lnSpc>
                <a:spcPct val="95000"/>
              </a:lnSpc>
              <a:spcBef>
                <a:spcPts val="0"/>
              </a:spcBef>
              <a:spcAft>
                <a:spcPts val="0"/>
              </a:spcAft>
              <a:buClr>
                <a:schemeClr val="dk1"/>
              </a:buClr>
              <a:buSzPts val="1800"/>
              <a:buFont typeface="Tahoma"/>
              <a:buNone/>
            </a:pPr>
            <a:r>
              <a:rPr lang="en" sz="2420" i="0" u="none" strike="noStrike" cap="none">
                <a:solidFill>
                  <a:schemeClr val="dk1"/>
                </a:solidFill>
                <a:latin typeface="Calibri"/>
                <a:ea typeface="Calibri"/>
                <a:cs typeface="Calibri"/>
                <a:sym typeface="Calibri"/>
              </a:rPr>
              <a:t>1. Which of the following is a way to resist violence?  </a:t>
            </a:r>
            <a:endParaRPr>
              <a:latin typeface="Calibri"/>
              <a:ea typeface="Calibri"/>
              <a:cs typeface="Calibri"/>
              <a:sym typeface="Calibri"/>
            </a:endParaRPr>
          </a:p>
          <a:p>
            <a:pPr marL="800100" marR="0" lvl="2" indent="-228600" algn="l" rtl="0">
              <a:lnSpc>
                <a:spcPct val="95000"/>
              </a:lnSpc>
              <a:spcBef>
                <a:spcPts val="1600"/>
              </a:spcBef>
              <a:spcAft>
                <a:spcPts val="0"/>
              </a:spcAft>
              <a:buClr>
                <a:schemeClr val="dk1"/>
              </a:buClr>
              <a:buSzPts val="1400"/>
              <a:buFont typeface="Tahoma"/>
              <a:buNone/>
            </a:pPr>
            <a:r>
              <a:rPr lang="en" sz="2420" i="0" u="none" strike="noStrike" cap="none">
                <a:solidFill>
                  <a:schemeClr val="dk1"/>
                </a:solidFill>
                <a:latin typeface="Calibri"/>
                <a:ea typeface="Calibri"/>
                <a:cs typeface="Calibri"/>
                <a:sym typeface="Calibri"/>
              </a:rPr>
              <a:t>a. Conflict management  </a:t>
            </a:r>
            <a:endParaRPr>
              <a:latin typeface="Calibri"/>
              <a:ea typeface="Calibri"/>
              <a:cs typeface="Calibri"/>
              <a:sym typeface="Calibri"/>
            </a:endParaRPr>
          </a:p>
          <a:p>
            <a:pPr marL="800100" marR="0" lvl="2" indent="-228600" algn="l" rtl="0">
              <a:lnSpc>
                <a:spcPct val="95000"/>
              </a:lnSpc>
              <a:spcBef>
                <a:spcPts val="1600"/>
              </a:spcBef>
              <a:spcAft>
                <a:spcPts val="0"/>
              </a:spcAft>
              <a:buClr>
                <a:schemeClr val="dk1"/>
              </a:buClr>
              <a:buSzPts val="1400"/>
              <a:buFont typeface="Tahoma"/>
              <a:buNone/>
            </a:pPr>
            <a:r>
              <a:rPr lang="en" sz="2420" i="0" u="none" strike="noStrike" cap="none">
                <a:solidFill>
                  <a:schemeClr val="dk1"/>
                </a:solidFill>
                <a:latin typeface="Calibri"/>
                <a:ea typeface="Calibri"/>
                <a:cs typeface="Calibri"/>
                <a:sym typeface="Calibri"/>
              </a:rPr>
              <a:t>b. Moving to a safe area</a:t>
            </a:r>
            <a:endParaRPr>
              <a:latin typeface="Calibri"/>
              <a:ea typeface="Calibri"/>
              <a:cs typeface="Calibri"/>
              <a:sym typeface="Calibri"/>
            </a:endParaRPr>
          </a:p>
          <a:p>
            <a:pPr marL="800100" marR="0" lvl="2" indent="-228600" algn="l" rtl="0">
              <a:lnSpc>
                <a:spcPct val="95000"/>
              </a:lnSpc>
              <a:spcBef>
                <a:spcPts val="1600"/>
              </a:spcBef>
              <a:spcAft>
                <a:spcPts val="0"/>
              </a:spcAft>
              <a:buClr>
                <a:schemeClr val="dk1"/>
              </a:buClr>
              <a:buSzPts val="1400"/>
              <a:buFont typeface="Tahoma"/>
              <a:buNone/>
            </a:pPr>
            <a:r>
              <a:rPr lang="en" sz="2420" i="0" u="none" strike="noStrike" cap="none">
                <a:solidFill>
                  <a:schemeClr val="dk1"/>
                </a:solidFill>
                <a:latin typeface="Calibri"/>
                <a:ea typeface="Calibri"/>
                <a:cs typeface="Calibri"/>
                <a:sym typeface="Calibri"/>
              </a:rPr>
              <a:t>c. Both </a:t>
            </a:r>
            <a:r>
              <a:rPr lang="en" sz="2420">
                <a:latin typeface="Calibri"/>
                <a:ea typeface="Calibri"/>
                <a:cs typeface="Calibri"/>
                <a:sym typeface="Calibri"/>
              </a:rPr>
              <a:t>A</a:t>
            </a:r>
            <a:r>
              <a:rPr lang="en" sz="2420" i="0" u="none" strike="noStrike" cap="none">
                <a:solidFill>
                  <a:schemeClr val="dk1"/>
                </a:solidFill>
                <a:latin typeface="Calibri"/>
                <a:ea typeface="Calibri"/>
                <a:cs typeface="Calibri"/>
                <a:sym typeface="Calibri"/>
              </a:rPr>
              <a:t> &amp; </a:t>
            </a:r>
            <a:r>
              <a:rPr lang="en" sz="2420">
                <a:latin typeface="Calibri"/>
                <a:ea typeface="Calibri"/>
                <a:cs typeface="Calibri"/>
                <a:sym typeface="Calibri"/>
              </a:rPr>
              <a:t>B</a:t>
            </a:r>
            <a:endParaRPr>
              <a:latin typeface="Calibri"/>
              <a:ea typeface="Calibri"/>
              <a:cs typeface="Calibri"/>
              <a:sym typeface="Calibri"/>
            </a:endParaRPr>
          </a:p>
          <a:p>
            <a:pPr marL="800100" marR="0" lvl="2" indent="-228600" algn="l" rtl="0">
              <a:lnSpc>
                <a:spcPct val="95000"/>
              </a:lnSpc>
              <a:spcBef>
                <a:spcPts val="1600"/>
              </a:spcBef>
              <a:spcAft>
                <a:spcPts val="0"/>
              </a:spcAft>
              <a:buClr>
                <a:schemeClr val="dk1"/>
              </a:buClr>
              <a:buSzPts val="1400"/>
              <a:buFont typeface="Tahoma"/>
              <a:buNone/>
            </a:pPr>
            <a:r>
              <a:rPr lang="en" sz="2420" i="0" u="none" strike="noStrike" cap="none">
                <a:solidFill>
                  <a:schemeClr val="dk1"/>
                </a:solidFill>
                <a:latin typeface="Calibri"/>
                <a:ea typeface="Calibri"/>
                <a:cs typeface="Calibri"/>
                <a:sym typeface="Calibri"/>
              </a:rPr>
              <a:t>d. None of the above</a:t>
            </a: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latin typeface="Calibri"/>
                <a:ea typeface="Calibri"/>
                <a:cs typeface="Calibri"/>
                <a:sym typeface="Calibri"/>
              </a:rPr>
              <a:t>Adapted from Hatching Results presentation for Aurora Public Schools (2019)</a:t>
            </a:r>
            <a:endParaRPr sz="1000">
              <a:latin typeface="Calibri"/>
              <a:ea typeface="Calibri"/>
              <a:cs typeface="Calibri"/>
              <a:sym typeface="Calibri"/>
            </a:endParaRPr>
          </a:p>
        </p:txBody>
      </p:sp>
      <p:sp>
        <p:nvSpPr>
          <p:cNvPr id="350" name="Google Shape;350;p44"/>
          <p:cNvSpPr/>
          <p:nvPr/>
        </p:nvSpPr>
        <p:spPr>
          <a:xfrm>
            <a:off x="4090378" y="2141498"/>
            <a:ext cx="2139600" cy="6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C5D6C"/>
              </a:buClr>
              <a:buSzPts val="4050"/>
              <a:buFont typeface="Arial"/>
              <a:buNone/>
            </a:pPr>
            <a:r>
              <a:rPr lang="en" sz="4050" b="1" i="0" u="none" strike="noStrike" cap="none">
                <a:solidFill>
                  <a:srgbClr val="3C5D6C"/>
                </a:solidFill>
                <a:latin typeface="Calibri"/>
                <a:ea typeface="Calibri"/>
                <a:cs typeface="Calibri"/>
                <a:sym typeface="Calibri"/>
              </a:rPr>
              <a:t>Attitude</a:t>
            </a:r>
            <a:endParaRPr>
              <a:latin typeface="Calibri"/>
              <a:ea typeface="Calibri"/>
              <a:cs typeface="Calibri"/>
              <a:sym typeface="Calibri"/>
            </a:endParaRPr>
          </a:p>
        </p:txBody>
      </p:sp>
      <p:sp>
        <p:nvSpPr>
          <p:cNvPr id="351" name="Google Shape;351;p44"/>
          <p:cNvSpPr/>
          <p:nvPr/>
        </p:nvSpPr>
        <p:spPr>
          <a:xfrm>
            <a:off x="4090378" y="3526300"/>
            <a:ext cx="1230600" cy="6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C5D6C"/>
              </a:buClr>
              <a:buSzPts val="4050"/>
              <a:buFont typeface="Arial"/>
              <a:buNone/>
            </a:pPr>
            <a:r>
              <a:rPr lang="en" sz="4050" b="1" i="0" u="none" strike="noStrike" cap="none">
                <a:solidFill>
                  <a:srgbClr val="3C5D6C"/>
                </a:solidFill>
                <a:latin typeface="Calibri"/>
                <a:ea typeface="Calibri"/>
                <a:cs typeface="Calibri"/>
                <a:sym typeface="Calibri"/>
              </a:rPr>
              <a:t>Skill</a:t>
            </a:r>
            <a:endParaRPr>
              <a:latin typeface="Calibri"/>
              <a:ea typeface="Calibri"/>
              <a:cs typeface="Calibri"/>
              <a:sym typeface="Calibri"/>
            </a:endParaRPr>
          </a:p>
        </p:txBody>
      </p:sp>
      <p:sp>
        <p:nvSpPr>
          <p:cNvPr id="352" name="Google Shape;352;p44"/>
          <p:cNvSpPr/>
          <p:nvPr/>
        </p:nvSpPr>
        <p:spPr>
          <a:xfrm>
            <a:off x="4062078" y="2833898"/>
            <a:ext cx="2952300" cy="6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C5D6C"/>
              </a:buClr>
              <a:buSzPts val="4050"/>
              <a:buFont typeface="Arial"/>
              <a:buNone/>
            </a:pPr>
            <a:r>
              <a:rPr lang="en" sz="4050" b="1" i="0" u="none" strike="noStrike" cap="none">
                <a:solidFill>
                  <a:srgbClr val="3C5D6C"/>
                </a:solidFill>
                <a:latin typeface="Calibri"/>
                <a:ea typeface="Calibri"/>
                <a:cs typeface="Calibri"/>
                <a:sym typeface="Calibri"/>
              </a:rPr>
              <a:t>Knowledge</a:t>
            </a:r>
            <a:endParaRPr>
              <a:latin typeface="Calibri"/>
              <a:ea typeface="Calibri"/>
              <a:cs typeface="Calibri"/>
              <a:sym typeface="Calibri"/>
            </a:endParaRPr>
          </a:p>
        </p:txBody>
      </p:sp>
      <p:sp>
        <p:nvSpPr>
          <p:cNvPr id="353" name="Google Shape;353;p44"/>
          <p:cNvSpPr/>
          <p:nvPr/>
        </p:nvSpPr>
        <p:spPr>
          <a:xfrm>
            <a:off x="7469275" y="4579213"/>
            <a:ext cx="1157700" cy="237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Hatch, T. (2014)</a:t>
            </a:r>
            <a:endParaRPr/>
          </a:p>
        </p:txBody>
      </p:sp>
      <p:sp>
        <p:nvSpPr>
          <p:cNvPr id="354" name="Google Shape;354;p44"/>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4"/>
          <p:cNvSpPr/>
          <p:nvPr/>
        </p:nvSpPr>
        <p:spPr>
          <a:xfrm>
            <a:off x="3837775" y="2883425"/>
            <a:ext cx="2952300" cy="692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6" name="Google Shape;356;p44"/>
          <p:cNvPicPr preferRelativeResize="0"/>
          <p:nvPr/>
        </p:nvPicPr>
        <p:blipFill>
          <a:blip r:embed="rId3">
            <a:alphaModFix/>
          </a:blip>
          <a:stretch>
            <a:fillRect/>
          </a:stretch>
        </p:blipFill>
        <p:spPr>
          <a:xfrm>
            <a:off x="6873142" y="2311200"/>
            <a:ext cx="2194300" cy="1638750"/>
          </a:xfrm>
          <a:prstGeom prst="rect">
            <a:avLst/>
          </a:prstGeom>
          <a:noFill/>
          <a:ln>
            <a:noFill/>
          </a:ln>
        </p:spPr>
      </p:pic>
      <p:sp>
        <p:nvSpPr>
          <p:cNvPr id="357" name="Google Shape;357;p44"/>
          <p:cNvSpPr/>
          <p:nvPr/>
        </p:nvSpPr>
        <p:spPr>
          <a:xfrm>
            <a:off x="6834425" y="3650675"/>
            <a:ext cx="2271000" cy="29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6"/>
                                        </p:tgtEl>
                                        <p:attrNameLst>
                                          <p:attrName>style.visibility</p:attrName>
                                        </p:attrNameLst>
                                      </p:cBhvr>
                                      <p:to>
                                        <p:strVal val="visible"/>
                                      </p:to>
                                    </p:set>
                                    <p:animEffect transition="in" filter="fade">
                                      <p:cBhvr>
                                        <p:cTn id="12" dur="1000"/>
                                        <p:tgtEl>
                                          <p:spTgt spid="3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7"/>
                                        </p:tgtEl>
                                        <p:attrNameLst>
                                          <p:attrName>style.visibility</p:attrName>
                                        </p:attrNameLst>
                                      </p:cBhvr>
                                      <p:to>
                                        <p:strVal val="visible"/>
                                      </p:to>
                                    </p:set>
                                    <p:animEffect transition="in" filter="fade">
                                      <p:cBhvr>
                                        <p:cTn id="17" dur="10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148975" y="2310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Adamina"/>
              <a:buNone/>
            </a:pPr>
            <a:r>
              <a:rPr lang="en" sz="3000" i="0" u="none" strike="noStrike" cap="none">
                <a:solidFill>
                  <a:schemeClr val="dk1"/>
                </a:solidFill>
              </a:rPr>
              <a:t>What is the question measuring?</a:t>
            </a:r>
            <a:endParaRPr sz="3000"/>
          </a:p>
        </p:txBody>
      </p:sp>
      <p:sp>
        <p:nvSpPr>
          <p:cNvPr id="363" name="Google Shape;363;p45"/>
          <p:cNvSpPr txBox="1">
            <a:spLocks noGrp="1"/>
          </p:cNvSpPr>
          <p:nvPr>
            <p:ph type="body" idx="1"/>
          </p:nvPr>
        </p:nvSpPr>
        <p:spPr>
          <a:xfrm>
            <a:off x="240550" y="1147225"/>
            <a:ext cx="6480600" cy="3450300"/>
          </a:xfrm>
          <a:prstGeom prst="rect">
            <a:avLst/>
          </a:prstGeom>
          <a:noFill/>
          <a:ln>
            <a:noFill/>
          </a:ln>
        </p:spPr>
        <p:txBody>
          <a:bodyPr spcFirstLastPara="1" wrap="square" lIns="91425" tIns="91425" rIns="91425" bIns="91425" anchor="t" anchorCtr="0">
            <a:noAutofit/>
          </a:bodyPr>
          <a:lstStyle/>
          <a:p>
            <a:pPr marL="0" marR="0" lvl="0" indent="0" algn="l" rtl="0">
              <a:lnSpc>
                <a:spcPct val="95000"/>
              </a:lnSpc>
              <a:spcBef>
                <a:spcPts val="0"/>
              </a:spcBef>
              <a:spcAft>
                <a:spcPts val="0"/>
              </a:spcAft>
              <a:buClr>
                <a:schemeClr val="dk1"/>
              </a:buClr>
              <a:buSzPts val="1800"/>
              <a:buFont typeface="Tahoma"/>
              <a:buNone/>
            </a:pPr>
            <a:r>
              <a:rPr lang="en" sz="2200" i="0" u="none" strike="noStrike" cap="none">
                <a:solidFill>
                  <a:schemeClr val="dk1"/>
                </a:solidFill>
                <a:latin typeface="Calibri"/>
                <a:ea typeface="Calibri"/>
                <a:cs typeface="Calibri"/>
                <a:sym typeface="Calibri"/>
              </a:rPr>
              <a:t>Some students come up to you at lunch and start calling your mom names and want you to fight. Which of the following is a good way to resist violence?</a:t>
            </a:r>
            <a:endParaRPr sz="2200" i="0" u="none" strike="noStrike" cap="none">
              <a:solidFill>
                <a:schemeClr val="dk1"/>
              </a:solidFill>
              <a:latin typeface="Calibri"/>
              <a:ea typeface="Calibri"/>
              <a:cs typeface="Calibri"/>
              <a:sym typeface="Calibri"/>
            </a:endParaRPr>
          </a:p>
          <a:p>
            <a:pPr marL="457200" marR="0" lvl="0" indent="-368300" algn="l" rtl="0">
              <a:lnSpc>
                <a:spcPct val="100000"/>
              </a:lnSpc>
              <a:spcBef>
                <a:spcPts val="1600"/>
              </a:spcBef>
              <a:spcAft>
                <a:spcPts val="0"/>
              </a:spcAft>
              <a:buClr>
                <a:schemeClr val="dk1"/>
              </a:buClr>
              <a:buSzPts val="2200"/>
              <a:buFont typeface="Calibri"/>
              <a:buAutoNum type="alphaUcPeriod"/>
            </a:pPr>
            <a:r>
              <a:rPr lang="en" sz="2200" i="0" u="none" strike="noStrike" cap="none">
                <a:solidFill>
                  <a:schemeClr val="dk1"/>
                </a:solidFill>
                <a:latin typeface="Calibri"/>
                <a:ea typeface="Calibri"/>
                <a:cs typeface="Calibri"/>
                <a:sym typeface="Calibri"/>
              </a:rPr>
              <a:t>Tell them you will see them after school</a:t>
            </a:r>
            <a:endParaRPr sz="2200">
              <a:latin typeface="Calibri"/>
              <a:ea typeface="Calibri"/>
              <a:cs typeface="Calibri"/>
              <a:sym typeface="Calibri"/>
            </a:endParaRPr>
          </a:p>
          <a:p>
            <a:pPr marL="457200" marR="0" lvl="0" indent="-368300" algn="l" rtl="0">
              <a:lnSpc>
                <a:spcPct val="100000"/>
              </a:lnSpc>
              <a:spcBef>
                <a:spcPts val="1600"/>
              </a:spcBef>
              <a:spcAft>
                <a:spcPts val="0"/>
              </a:spcAft>
              <a:buClr>
                <a:schemeClr val="dk1"/>
              </a:buClr>
              <a:buSzPts val="2200"/>
              <a:buFont typeface="Calibri"/>
              <a:buAutoNum type="alphaUcPeriod"/>
            </a:pPr>
            <a:r>
              <a:rPr lang="en" sz="2200" i="0" u="none" strike="noStrike" cap="none">
                <a:solidFill>
                  <a:schemeClr val="dk1"/>
                </a:solidFill>
                <a:latin typeface="Calibri"/>
                <a:ea typeface="Calibri"/>
                <a:cs typeface="Calibri"/>
                <a:sym typeface="Calibri"/>
              </a:rPr>
              <a:t>Get friends to back you up</a:t>
            </a:r>
            <a:endParaRPr sz="2200">
              <a:latin typeface="Calibri"/>
              <a:ea typeface="Calibri"/>
              <a:cs typeface="Calibri"/>
              <a:sym typeface="Calibri"/>
            </a:endParaRPr>
          </a:p>
          <a:p>
            <a:pPr marL="457200" marR="0" lvl="0" indent="-368300" algn="l" rtl="0">
              <a:lnSpc>
                <a:spcPct val="100000"/>
              </a:lnSpc>
              <a:spcBef>
                <a:spcPts val="1600"/>
              </a:spcBef>
              <a:spcAft>
                <a:spcPts val="0"/>
              </a:spcAft>
              <a:buClr>
                <a:schemeClr val="dk1"/>
              </a:buClr>
              <a:buSzPts val="2200"/>
              <a:buFont typeface="Calibri"/>
              <a:buAutoNum type="alphaUcPeriod"/>
            </a:pPr>
            <a:r>
              <a:rPr lang="en" sz="2200" i="0" u="none" strike="noStrike" cap="none">
                <a:solidFill>
                  <a:schemeClr val="dk1"/>
                </a:solidFill>
                <a:latin typeface="Calibri"/>
                <a:ea typeface="Calibri"/>
                <a:cs typeface="Calibri"/>
                <a:sym typeface="Calibri"/>
              </a:rPr>
              <a:t>Push one of them and run</a:t>
            </a:r>
            <a:endParaRPr sz="2200">
              <a:latin typeface="Calibri"/>
              <a:ea typeface="Calibri"/>
              <a:cs typeface="Calibri"/>
              <a:sym typeface="Calibri"/>
            </a:endParaRPr>
          </a:p>
          <a:p>
            <a:pPr marL="457200" marR="0" lvl="0" indent="-368300" algn="l" rtl="0">
              <a:lnSpc>
                <a:spcPct val="100000"/>
              </a:lnSpc>
              <a:spcBef>
                <a:spcPts val="1600"/>
              </a:spcBef>
              <a:spcAft>
                <a:spcPts val="0"/>
              </a:spcAft>
              <a:buClr>
                <a:schemeClr val="dk1"/>
              </a:buClr>
              <a:buSzPts val="2200"/>
              <a:buFont typeface="Calibri"/>
              <a:buAutoNum type="alphaUcPeriod"/>
            </a:pPr>
            <a:r>
              <a:rPr lang="en" sz="2200" i="0" u="none" strike="noStrike" cap="none">
                <a:solidFill>
                  <a:schemeClr val="dk1"/>
                </a:solidFill>
                <a:latin typeface="Calibri"/>
                <a:ea typeface="Calibri"/>
                <a:cs typeface="Calibri"/>
                <a:sym typeface="Calibri"/>
              </a:rPr>
              <a:t>Tell them you do not want to get </a:t>
            </a:r>
            <a:r>
              <a:rPr lang="en" sz="2200">
                <a:latin typeface="Calibri"/>
                <a:ea typeface="Calibri"/>
                <a:cs typeface="Calibri"/>
                <a:sym typeface="Calibri"/>
              </a:rPr>
              <a:t/>
            </a:r>
            <a:br>
              <a:rPr lang="en" sz="2200">
                <a:latin typeface="Calibri"/>
                <a:ea typeface="Calibri"/>
                <a:cs typeface="Calibri"/>
                <a:sym typeface="Calibri"/>
              </a:rPr>
            </a:br>
            <a:r>
              <a:rPr lang="en" sz="2200" i="0" u="none" strike="noStrike" cap="none">
                <a:solidFill>
                  <a:schemeClr val="dk1"/>
                </a:solidFill>
                <a:latin typeface="Calibri"/>
                <a:ea typeface="Calibri"/>
                <a:cs typeface="Calibri"/>
                <a:sym typeface="Calibri"/>
              </a:rPr>
              <a:t>suspended because of them</a:t>
            </a:r>
            <a:endParaRPr sz="2200" i="0" u="none" strike="noStrike" cap="none">
              <a:solidFill>
                <a:schemeClr val="dk1"/>
              </a:solidFill>
              <a:latin typeface="Calibri"/>
              <a:ea typeface="Calibri"/>
              <a:cs typeface="Calibri"/>
              <a:sym typeface="Calibri"/>
            </a:endParaRPr>
          </a:p>
          <a:p>
            <a:pPr marL="0" lvl="0" indent="0" algn="l" rtl="0">
              <a:spcBef>
                <a:spcPts val="1000"/>
              </a:spcBef>
              <a:spcAft>
                <a:spcPts val="0"/>
              </a:spcAft>
              <a:buNone/>
            </a:pPr>
            <a:r>
              <a:rPr lang="en" sz="1000">
                <a:latin typeface="Calibri"/>
                <a:ea typeface="Calibri"/>
                <a:cs typeface="Calibri"/>
                <a:sym typeface="Calibri"/>
              </a:rPr>
              <a:t>Adapted from Hatching Results presentation for Aurora Public Schools (2019)</a:t>
            </a:r>
            <a:endParaRPr sz="2200">
              <a:latin typeface="Calibri"/>
              <a:ea typeface="Calibri"/>
              <a:cs typeface="Calibri"/>
              <a:sym typeface="Calibri"/>
            </a:endParaRPr>
          </a:p>
        </p:txBody>
      </p:sp>
      <p:sp>
        <p:nvSpPr>
          <p:cNvPr id="364" name="Google Shape;364;p45"/>
          <p:cNvSpPr/>
          <p:nvPr/>
        </p:nvSpPr>
        <p:spPr>
          <a:xfrm>
            <a:off x="7756050" y="4693575"/>
            <a:ext cx="1157700" cy="237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Hatch, T. (2014)</a:t>
            </a:r>
            <a:endParaRPr/>
          </a:p>
        </p:txBody>
      </p:sp>
      <p:sp>
        <p:nvSpPr>
          <p:cNvPr id="365" name="Google Shape;365;p45"/>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45"/>
          <p:cNvSpPr/>
          <p:nvPr/>
        </p:nvSpPr>
        <p:spPr>
          <a:xfrm>
            <a:off x="6066478" y="2358198"/>
            <a:ext cx="2139600" cy="6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C5D6C"/>
              </a:buClr>
              <a:buSzPts val="4050"/>
              <a:buFont typeface="Arial"/>
              <a:buNone/>
            </a:pPr>
            <a:r>
              <a:rPr lang="en" sz="4050" b="1" i="0" u="none" strike="noStrike" cap="none">
                <a:solidFill>
                  <a:srgbClr val="3C5D6C"/>
                </a:solidFill>
                <a:latin typeface="Calibri"/>
                <a:ea typeface="Calibri"/>
                <a:cs typeface="Calibri"/>
                <a:sym typeface="Calibri"/>
              </a:rPr>
              <a:t>Attitude</a:t>
            </a:r>
            <a:endParaRPr>
              <a:latin typeface="Calibri"/>
              <a:ea typeface="Calibri"/>
              <a:cs typeface="Calibri"/>
              <a:sym typeface="Calibri"/>
            </a:endParaRPr>
          </a:p>
        </p:txBody>
      </p:sp>
      <p:sp>
        <p:nvSpPr>
          <p:cNvPr id="367" name="Google Shape;367;p45"/>
          <p:cNvSpPr/>
          <p:nvPr/>
        </p:nvSpPr>
        <p:spPr>
          <a:xfrm>
            <a:off x="6066478" y="3743000"/>
            <a:ext cx="1230600" cy="6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C5D6C"/>
              </a:buClr>
              <a:buSzPts val="4050"/>
              <a:buFont typeface="Arial"/>
              <a:buNone/>
            </a:pPr>
            <a:r>
              <a:rPr lang="en" sz="4050" b="1" i="0" u="none" strike="noStrike" cap="none">
                <a:solidFill>
                  <a:srgbClr val="3C5D6C"/>
                </a:solidFill>
                <a:latin typeface="Calibri"/>
                <a:ea typeface="Calibri"/>
                <a:cs typeface="Calibri"/>
                <a:sym typeface="Calibri"/>
              </a:rPr>
              <a:t>Skill</a:t>
            </a:r>
            <a:endParaRPr>
              <a:latin typeface="Calibri"/>
              <a:ea typeface="Calibri"/>
              <a:cs typeface="Calibri"/>
              <a:sym typeface="Calibri"/>
            </a:endParaRPr>
          </a:p>
        </p:txBody>
      </p:sp>
      <p:sp>
        <p:nvSpPr>
          <p:cNvPr id="368" name="Google Shape;368;p45"/>
          <p:cNvSpPr/>
          <p:nvPr/>
        </p:nvSpPr>
        <p:spPr>
          <a:xfrm>
            <a:off x="6066478" y="3050598"/>
            <a:ext cx="2952300" cy="6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C5D6C"/>
              </a:buClr>
              <a:buSzPts val="4050"/>
              <a:buFont typeface="Arial"/>
              <a:buNone/>
            </a:pPr>
            <a:r>
              <a:rPr lang="en" sz="4050" b="1" i="0" u="none" strike="noStrike" cap="none">
                <a:solidFill>
                  <a:srgbClr val="3C5D6C"/>
                </a:solidFill>
                <a:latin typeface="Calibri"/>
                <a:ea typeface="Calibri"/>
                <a:cs typeface="Calibri"/>
                <a:sym typeface="Calibri"/>
              </a:rPr>
              <a:t>Knowledge</a:t>
            </a:r>
            <a:endParaRPr>
              <a:latin typeface="Calibri"/>
              <a:ea typeface="Calibri"/>
              <a:cs typeface="Calibri"/>
              <a:sym typeface="Calibri"/>
            </a:endParaRPr>
          </a:p>
        </p:txBody>
      </p:sp>
      <p:sp>
        <p:nvSpPr>
          <p:cNvPr id="369" name="Google Shape;369;p45"/>
          <p:cNvSpPr/>
          <p:nvPr/>
        </p:nvSpPr>
        <p:spPr>
          <a:xfrm>
            <a:off x="5438750" y="3743000"/>
            <a:ext cx="2952300" cy="692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0" name="Google Shape;370;p45"/>
          <p:cNvPicPr preferRelativeResize="0"/>
          <p:nvPr/>
        </p:nvPicPr>
        <p:blipFill>
          <a:blip r:embed="rId3">
            <a:alphaModFix/>
          </a:blip>
          <a:stretch>
            <a:fillRect/>
          </a:stretch>
        </p:blipFill>
        <p:spPr>
          <a:xfrm>
            <a:off x="6873142" y="315925"/>
            <a:ext cx="2194300" cy="1638750"/>
          </a:xfrm>
          <a:prstGeom prst="rect">
            <a:avLst/>
          </a:prstGeom>
          <a:noFill/>
          <a:ln>
            <a:noFill/>
          </a:ln>
        </p:spPr>
      </p:pic>
      <p:sp>
        <p:nvSpPr>
          <p:cNvPr id="371" name="Google Shape;371;p45"/>
          <p:cNvSpPr/>
          <p:nvPr/>
        </p:nvSpPr>
        <p:spPr>
          <a:xfrm>
            <a:off x="7159875" y="1147225"/>
            <a:ext cx="1605900" cy="29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0"/>
                                        </p:tgtEl>
                                        <p:attrNameLst>
                                          <p:attrName>style.visibility</p:attrName>
                                        </p:attrNameLst>
                                      </p:cBhvr>
                                      <p:to>
                                        <p:strVal val="visible"/>
                                      </p:to>
                                    </p:set>
                                    <p:animEffect transition="in" filter="fade">
                                      <p:cBhvr>
                                        <p:cTn id="12" dur="1000"/>
                                        <p:tgtEl>
                                          <p:spTgt spid="3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1"/>
                                        </p:tgtEl>
                                        <p:attrNameLst>
                                          <p:attrName>style.visibility</p:attrName>
                                        </p:attrNameLst>
                                      </p:cBhvr>
                                      <p:to>
                                        <p:strVal val="visible"/>
                                      </p:to>
                                    </p:set>
                                    <p:animEffect transition="in" filter="fade">
                                      <p:cBhvr>
                                        <p:cTn id="17"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6"/>
          <p:cNvSpPr txBox="1">
            <a:spLocks noGrp="1"/>
          </p:cNvSpPr>
          <p:nvPr>
            <p:ph type="title"/>
          </p:nvPr>
        </p:nvSpPr>
        <p:spPr>
          <a:xfrm>
            <a:off x="181100" y="1853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Adamina"/>
              <a:buNone/>
            </a:pPr>
            <a:r>
              <a:rPr lang="en" sz="4200" i="0" u="none" strike="noStrike" cap="none">
                <a:solidFill>
                  <a:schemeClr val="dk1"/>
                </a:solidFill>
              </a:rPr>
              <a:t>Hints for Pre/Post Tests </a:t>
            </a:r>
            <a:endParaRPr/>
          </a:p>
        </p:txBody>
      </p:sp>
      <p:sp>
        <p:nvSpPr>
          <p:cNvPr id="377" name="Google Shape;377;p46"/>
          <p:cNvSpPr txBox="1">
            <a:spLocks noGrp="1"/>
          </p:cNvSpPr>
          <p:nvPr>
            <p:ph type="body" idx="1"/>
          </p:nvPr>
        </p:nvSpPr>
        <p:spPr>
          <a:xfrm>
            <a:off x="140250" y="1070900"/>
            <a:ext cx="8520600" cy="3515700"/>
          </a:xfrm>
          <a:prstGeom prst="rect">
            <a:avLst/>
          </a:prstGeom>
          <a:noFill/>
          <a:ln>
            <a:noFill/>
          </a:ln>
        </p:spPr>
        <p:txBody>
          <a:bodyPr spcFirstLastPara="1" wrap="square" lIns="91425" tIns="91425" rIns="91425" bIns="91425" anchor="t" anchorCtr="0">
            <a:noAutofit/>
          </a:bodyPr>
          <a:lstStyle/>
          <a:p>
            <a:pPr marL="514350" marR="0" lvl="0" indent="-311150" algn="l" rtl="0">
              <a:lnSpc>
                <a:spcPct val="115000"/>
              </a:lnSpc>
              <a:spcBef>
                <a:spcPts val="0"/>
              </a:spcBef>
              <a:spcAft>
                <a:spcPts val="0"/>
              </a:spcAft>
              <a:buClr>
                <a:schemeClr val="dk1"/>
              </a:buClr>
              <a:buSzPts val="2200"/>
              <a:buFont typeface="Calibri"/>
              <a:buChar char="•"/>
            </a:pPr>
            <a:r>
              <a:rPr lang="en" sz="2200" i="0" u="none" strike="noStrike" cap="none">
                <a:solidFill>
                  <a:schemeClr val="dk1"/>
                </a:solidFill>
                <a:latin typeface="Calibri"/>
                <a:ea typeface="Calibri"/>
                <a:cs typeface="Calibri"/>
                <a:sym typeface="Calibri"/>
              </a:rPr>
              <a:t>Avoid essay, true/false, and fill-in-the-blanks</a:t>
            </a:r>
            <a:endParaRPr sz="2200">
              <a:latin typeface="Calibri"/>
              <a:ea typeface="Calibri"/>
              <a:cs typeface="Calibri"/>
              <a:sym typeface="Calibri"/>
            </a:endParaRPr>
          </a:p>
          <a:p>
            <a:pPr marL="514350" marR="0" lvl="0" indent="-311150" algn="l" rtl="0">
              <a:lnSpc>
                <a:spcPct val="115000"/>
              </a:lnSpc>
              <a:spcBef>
                <a:spcPts val="0"/>
              </a:spcBef>
              <a:spcAft>
                <a:spcPts val="0"/>
              </a:spcAft>
              <a:buClr>
                <a:schemeClr val="dk1"/>
              </a:buClr>
              <a:buSzPts val="2200"/>
              <a:buFont typeface="Calibri"/>
              <a:buChar char="•"/>
            </a:pPr>
            <a:r>
              <a:rPr lang="en" sz="2200" i="0" u="none" strike="noStrike" cap="none">
                <a:solidFill>
                  <a:schemeClr val="dk1"/>
                </a:solidFill>
                <a:latin typeface="Calibri"/>
                <a:ea typeface="Calibri"/>
                <a:cs typeface="Calibri"/>
                <a:sym typeface="Calibri"/>
              </a:rPr>
              <a:t>Decide whether to include a neutral choice</a:t>
            </a:r>
            <a:endParaRPr sz="2200">
              <a:latin typeface="Calibri"/>
              <a:ea typeface="Calibri"/>
              <a:cs typeface="Calibri"/>
              <a:sym typeface="Calibri"/>
            </a:endParaRPr>
          </a:p>
          <a:p>
            <a:pPr marL="514350" marR="0" lvl="0" indent="-311150" algn="l" rtl="0">
              <a:lnSpc>
                <a:spcPct val="115000"/>
              </a:lnSpc>
              <a:spcBef>
                <a:spcPts val="0"/>
              </a:spcBef>
              <a:spcAft>
                <a:spcPts val="0"/>
              </a:spcAft>
              <a:buClr>
                <a:schemeClr val="dk1"/>
              </a:buClr>
              <a:buSzPts val="2200"/>
              <a:buFont typeface="Calibri"/>
              <a:buChar char="•"/>
            </a:pPr>
            <a:r>
              <a:rPr lang="en" sz="2200" i="0" u="none" strike="noStrike" cap="none">
                <a:solidFill>
                  <a:schemeClr val="dk1"/>
                </a:solidFill>
                <a:latin typeface="Calibri"/>
                <a:ea typeface="Calibri"/>
                <a:cs typeface="Calibri"/>
                <a:sym typeface="Calibri"/>
              </a:rPr>
              <a:t>Eliminate double negatives</a:t>
            </a:r>
            <a:endParaRPr sz="2200">
              <a:latin typeface="Calibri"/>
              <a:ea typeface="Calibri"/>
              <a:cs typeface="Calibri"/>
              <a:sym typeface="Calibri"/>
            </a:endParaRPr>
          </a:p>
          <a:p>
            <a:pPr marL="514350" marR="0" lvl="0" indent="-311150" algn="l" rtl="0">
              <a:lnSpc>
                <a:spcPct val="115000"/>
              </a:lnSpc>
              <a:spcBef>
                <a:spcPts val="0"/>
              </a:spcBef>
              <a:spcAft>
                <a:spcPts val="0"/>
              </a:spcAft>
              <a:buClr>
                <a:schemeClr val="dk1"/>
              </a:buClr>
              <a:buSzPts val="2200"/>
              <a:buFont typeface="Calibri"/>
              <a:buChar char="•"/>
            </a:pPr>
            <a:r>
              <a:rPr lang="en" sz="2200">
                <a:latin typeface="Calibri"/>
                <a:ea typeface="Calibri"/>
                <a:cs typeface="Calibri"/>
                <a:sym typeface="Calibri"/>
              </a:rPr>
              <a:t>Ask only o</a:t>
            </a:r>
            <a:r>
              <a:rPr lang="en" sz="2200" i="0" u="none" strike="noStrike" cap="none">
                <a:solidFill>
                  <a:schemeClr val="dk1"/>
                </a:solidFill>
                <a:latin typeface="Calibri"/>
                <a:ea typeface="Calibri"/>
                <a:cs typeface="Calibri"/>
                <a:sym typeface="Calibri"/>
              </a:rPr>
              <a:t>ne question at a time</a:t>
            </a:r>
            <a:endParaRPr sz="2200">
              <a:latin typeface="Calibri"/>
              <a:ea typeface="Calibri"/>
              <a:cs typeface="Calibri"/>
              <a:sym typeface="Calibri"/>
            </a:endParaRPr>
          </a:p>
          <a:p>
            <a:pPr marL="514350" marR="0" lvl="0" indent="-311150" algn="l" rtl="0">
              <a:lnSpc>
                <a:spcPct val="115000"/>
              </a:lnSpc>
              <a:spcBef>
                <a:spcPts val="0"/>
              </a:spcBef>
              <a:spcAft>
                <a:spcPts val="0"/>
              </a:spcAft>
              <a:buClr>
                <a:schemeClr val="dk1"/>
              </a:buClr>
              <a:buSzPts val="2200"/>
              <a:buFont typeface="Calibri"/>
              <a:buChar char="•"/>
            </a:pPr>
            <a:r>
              <a:rPr lang="en" sz="2200" i="0" u="none" strike="noStrike" cap="none">
                <a:solidFill>
                  <a:schemeClr val="dk1"/>
                </a:solidFill>
                <a:latin typeface="Calibri"/>
                <a:ea typeface="Calibri"/>
                <a:cs typeface="Calibri"/>
                <a:sym typeface="Calibri"/>
              </a:rPr>
              <a:t>Watch your language</a:t>
            </a:r>
            <a:endParaRPr sz="2200">
              <a:latin typeface="Calibri"/>
              <a:ea typeface="Calibri"/>
              <a:cs typeface="Calibri"/>
              <a:sym typeface="Calibri"/>
            </a:endParaRPr>
          </a:p>
          <a:p>
            <a:pPr marL="514350" marR="0" lvl="0" indent="-311150" algn="l" rtl="0">
              <a:lnSpc>
                <a:spcPct val="115000"/>
              </a:lnSpc>
              <a:spcBef>
                <a:spcPts val="0"/>
              </a:spcBef>
              <a:spcAft>
                <a:spcPts val="0"/>
              </a:spcAft>
              <a:buClr>
                <a:schemeClr val="dk1"/>
              </a:buClr>
              <a:buSzPts val="2200"/>
              <a:buFont typeface="Calibri"/>
              <a:buChar char="•"/>
            </a:pPr>
            <a:r>
              <a:rPr lang="en" sz="2200" i="0" u="none" strike="noStrike" cap="none">
                <a:solidFill>
                  <a:schemeClr val="dk1"/>
                </a:solidFill>
                <a:latin typeface="Calibri"/>
                <a:ea typeface="Calibri"/>
                <a:cs typeface="Calibri"/>
                <a:sym typeface="Calibri"/>
              </a:rPr>
              <a:t>Try it out first</a:t>
            </a:r>
            <a:endParaRPr sz="2200">
              <a:latin typeface="Calibri"/>
              <a:ea typeface="Calibri"/>
              <a:cs typeface="Calibri"/>
              <a:sym typeface="Calibri"/>
            </a:endParaRPr>
          </a:p>
          <a:p>
            <a:pPr marL="514350" marR="0" lvl="0" indent="-311150" algn="l" rtl="0">
              <a:lnSpc>
                <a:spcPct val="115000"/>
              </a:lnSpc>
              <a:spcBef>
                <a:spcPts val="0"/>
              </a:spcBef>
              <a:spcAft>
                <a:spcPts val="0"/>
              </a:spcAft>
              <a:buClr>
                <a:schemeClr val="dk1"/>
              </a:buClr>
              <a:buSzPts val="2200"/>
              <a:buFont typeface="Calibri"/>
              <a:buChar char="•"/>
            </a:pPr>
            <a:r>
              <a:rPr lang="en" sz="2200" i="0" u="none" strike="noStrike" cap="none">
                <a:solidFill>
                  <a:schemeClr val="dk1"/>
                </a:solidFill>
                <a:latin typeface="Calibri"/>
                <a:ea typeface="Calibri"/>
                <a:cs typeface="Calibri"/>
                <a:sym typeface="Calibri"/>
              </a:rPr>
              <a:t>Little ones</a:t>
            </a:r>
            <a:endParaRPr sz="2200" i="0" u="none" strike="noStrike" cap="none">
              <a:solidFill>
                <a:schemeClr val="dk1"/>
              </a:solidFill>
              <a:latin typeface="Calibri"/>
              <a:ea typeface="Calibri"/>
              <a:cs typeface="Calibri"/>
              <a:sym typeface="Calibri"/>
            </a:endParaRPr>
          </a:p>
          <a:p>
            <a:pPr marL="514350" marR="0" lvl="0" indent="-323850" algn="l" rtl="0">
              <a:lnSpc>
                <a:spcPct val="115000"/>
              </a:lnSpc>
              <a:spcBef>
                <a:spcPts val="0"/>
              </a:spcBef>
              <a:spcAft>
                <a:spcPts val="0"/>
              </a:spcAft>
              <a:buClr>
                <a:schemeClr val="dk1"/>
              </a:buClr>
              <a:buSzPts val="2400"/>
              <a:buFont typeface="Calibri"/>
              <a:buChar char="•"/>
            </a:pPr>
            <a:r>
              <a:rPr lang="en" sz="2200">
                <a:latin typeface="Calibri"/>
                <a:ea typeface="Calibri"/>
                <a:cs typeface="Calibri"/>
                <a:sym typeface="Calibri"/>
              </a:rPr>
              <a:t>100 responses is enough if needed</a:t>
            </a:r>
            <a:r>
              <a:rPr lang="en" sz="2400">
                <a:latin typeface="Calibri"/>
                <a:ea typeface="Calibri"/>
                <a:cs typeface="Calibri"/>
                <a:sym typeface="Calibri"/>
              </a:rPr>
              <a:t> </a:t>
            </a:r>
            <a:r>
              <a:rPr lang="en" sz="2400" i="0" u="none" strike="noStrike" cap="none">
                <a:solidFill>
                  <a:schemeClr val="dk1"/>
                </a:solidFill>
                <a:latin typeface="Calibri"/>
                <a:ea typeface="Calibri"/>
                <a:cs typeface="Calibri"/>
                <a:sym typeface="Calibri"/>
              </a:rPr>
              <a:t>  </a:t>
            </a:r>
            <a:endParaRPr sz="2400">
              <a:latin typeface="Calibri"/>
              <a:ea typeface="Calibri"/>
              <a:cs typeface="Calibri"/>
              <a:sym typeface="Calibri"/>
            </a:endParaRPr>
          </a:p>
        </p:txBody>
      </p:sp>
      <p:pic>
        <p:nvPicPr>
          <p:cNvPr id="378" name="Google Shape;378;p46" descr="C:\Users\hjb11132\AppData\Local\Microsoft\Windows\Temporary Internet Files\Content.IE5\N96NOXDW\dglxasset[1].aspx"/>
          <p:cNvPicPr preferRelativeResize="0"/>
          <p:nvPr/>
        </p:nvPicPr>
        <p:blipFill rotWithShape="1">
          <a:blip r:embed="rId3">
            <a:alphaModFix/>
          </a:blip>
          <a:srcRect/>
          <a:stretch/>
        </p:blipFill>
        <p:spPr>
          <a:xfrm>
            <a:off x="6356600" y="2343501"/>
            <a:ext cx="1230625" cy="1230625"/>
          </a:xfrm>
          <a:prstGeom prst="rect">
            <a:avLst/>
          </a:prstGeom>
          <a:noFill/>
          <a:ln>
            <a:noFill/>
          </a:ln>
        </p:spPr>
      </p:pic>
      <p:pic>
        <p:nvPicPr>
          <p:cNvPr id="379" name="Google Shape;379;p46" descr="C:\Users\hjb11132\AppData\Local\Microsoft\Windows\Temporary Internet Files\Content.IE5\8V3HETW4\dglxasset[1].aspx"/>
          <p:cNvPicPr preferRelativeResize="0"/>
          <p:nvPr/>
        </p:nvPicPr>
        <p:blipFill rotWithShape="1">
          <a:blip r:embed="rId4">
            <a:alphaModFix/>
          </a:blip>
          <a:srcRect/>
          <a:stretch/>
        </p:blipFill>
        <p:spPr>
          <a:xfrm>
            <a:off x="5125976" y="2343501"/>
            <a:ext cx="1230625" cy="1230625"/>
          </a:xfrm>
          <a:prstGeom prst="rect">
            <a:avLst/>
          </a:prstGeom>
          <a:noFill/>
          <a:ln>
            <a:noFill/>
          </a:ln>
        </p:spPr>
      </p:pic>
      <p:pic>
        <p:nvPicPr>
          <p:cNvPr id="380" name="Google Shape;380;p46" descr="C:\Users\hjb11132\AppData\Local\Microsoft\Windows\Temporary Internet Files\Content.IE5\QLFKUOPG\dglxasset[1].aspx"/>
          <p:cNvPicPr preferRelativeResize="0"/>
          <p:nvPr/>
        </p:nvPicPr>
        <p:blipFill rotWithShape="1">
          <a:blip r:embed="rId5">
            <a:alphaModFix/>
          </a:blip>
          <a:srcRect/>
          <a:stretch/>
        </p:blipFill>
        <p:spPr>
          <a:xfrm>
            <a:off x="7587224" y="2336276"/>
            <a:ext cx="1245082" cy="1245083"/>
          </a:xfrm>
          <a:prstGeom prst="rect">
            <a:avLst/>
          </a:prstGeom>
          <a:noFill/>
          <a:ln>
            <a:noFill/>
          </a:ln>
        </p:spPr>
      </p:pic>
      <p:sp>
        <p:nvSpPr>
          <p:cNvPr id="381" name="Google Shape;381;p46"/>
          <p:cNvSpPr/>
          <p:nvPr/>
        </p:nvSpPr>
        <p:spPr>
          <a:xfrm>
            <a:off x="7032125" y="4235500"/>
            <a:ext cx="2061900" cy="77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Hatch, T. (2014)</a:t>
            </a:r>
            <a:endParaRPr sz="105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Adapted from Hatching Results presentation for Aurora Public Schools (2019)</a:t>
            </a:r>
            <a:endParaRPr sz="1050"/>
          </a:p>
        </p:txBody>
      </p:sp>
      <p:sp>
        <p:nvSpPr>
          <p:cNvPr id="382" name="Google Shape;382;p46"/>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46"/>
          <p:cNvSpPr txBox="1"/>
          <p:nvPr/>
        </p:nvSpPr>
        <p:spPr>
          <a:xfrm>
            <a:off x="60275" y="4338025"/>
            <a:ext cx="4922400" cy="6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500"/>
              </a:spcAft>
              <a:buNone/>
            </a:pPr>
            <a:r>
              <a:rPr lang="en" sz="3600">
                <a:solidFill>
                  <a:schemeClr val="dk1"/>
                </a:solidFill>
                <a:latin typeface="Just Another Hand"/>
                <a:ea typeface="Just Another Hand"/>
                <a:cs typeface="Just Another Hand"/>
                <a:sym typeface="Just Another Hand"/>
              </a:rPr>
              <a:t>NOTE: Be careful on the internet!</a:t>
            </a:r>
            <a:endParaRPr sz="3600">
              <a:solidFill>
                <a:schemeClr val="dk1"/>
              </a:solidFill>
              <a:latin typeface="Just Another Hand"/>
              <a:ea typeface="Just Another Hand"/>
              <a:cs typeface="Just Another Hand"/>
              <a:sym typeface="Just Another Hand"/>
            </a:endParaRPr>
          </a:p>
        </p:txBody>
      </p:sp>
      <p:pic>
        <p:nvPicPr>
          <p:cNvPr id="384" name="Google Shape;384;p46"/>
          <p:cNvPicPr preferRelativeResize="0"/>
          <p:nvPr/>
        </p:nvPicPr>
        <p:blipFill>
          <a:blip r:embed="rId6">
            <a:alphaModFix/>
          </a:blip>
          <a:stretch>
            <a:fillRect/>
          </a:stretch>
        </p:blipFill>
        <p:spPr>
          <a:xfrm>
            <a:off x="3701875" y="4313725"/>
            <a:ext cx="675900" cy="675900"/>
          </a:xfrm>
          <a:prstGeom prst="rect">
            <a:avLst/>
          </a:prstGeom>
          <a:noFill/>
          <a:ln>
            <a:noFill/>
          </a:ln>
        </p:spPr>
      </p:pic>
      <p:sp>
        <p:nvSpPr>
          <p:cNvPr id="385" name="Google Shape;385;p46"/>
          <p:cNvSpPr txBox="1"/>
          <p:nvPr/>
        </p:nvSpPr>
        <p:spPr>
          <a:xfrm>
            <a:off x="6028075" y="54625"/>
            <a:ext cx="3066000" cy="162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ahoma"/>
                <a:ea typeface="Tahoma"/>
                <a:cs typeface="Tahoma"/>
                <a:sym typeface="Tahoma"/>
              </a:rPr>
              <a:t>Pre-Vetted and Approved Samples:</a:t>
            </a:r>
            <a:endParaRPr>
              <a:latin typeface="Tahoma"/>
              <a:ea typeface="Tahoma"/>
              <a:cs typeface="Tahoma"/>
              <a:sym typeface="Tahoma"/>
            </a:endParaRPr>
          </a:p>
          <a:p>
            <a:pPr marL="457200" lvl="0" indent="-292100" algn="l" rtl="0">
              <a:spcBef>
                <a:spcPts val="0"/>
              </a:spcBef>
              <a:spcAft>
                <a:spcPts val="0"/>
              </a:spcAft>
              <a:buSzPts val="1000"/>
              <a:buFont typeface="Tahoma"/>
              <a:buChar char="●"/>
            </a:pPr>
            <a:r>
              <a:rPr lang="en" sz="1000" u="sng">
                <a:solidFill>
                  <a:schemeClr val="hlink"/>
                </a:solidFill>
                <a:latin typeface="Tahoma"/>
                <a:ea typeface="Tahoma"/>
                <a:cs typeface="Tahoma"/>
                <a:sym typeface="Tahoma"/>
                <a:hlinkClick r:id="rId7"/>
              </a:rPr>
              <a:t>Use of Data Online Appendix, Ch. 7</a:t>
            </a:r>
            <a:endParaRPr sz="1000">
              <a:latin typeface="Tahoma"/>
              <a:ea typeface="Tahoma"/>
              <a:cs typeface="Tahoma"/>
              <a:sym typeface="Tahoma"/>
            </a:endParaRPr>
          </a:p>
          <a:p>
            <a:pPr marL="457200" lvl="0" indent="-292100" algn="l" rtl="0">
              <a:spcBef>
                <a:spcPts val="0"/>
              </a:spcBef>
              <a:spcAft>
                <a:spcPts val="0"/>
              </a:spcAft>
              <a:buSzPts val="1000"/>
              <a:buFont typeface="Tahoma"/>
              <a:buChar char="●"/>
            </a:pPr>
            <a:r>
              <a:rPr lang="en" sz="1000">
                <a:latin typeface="Tahoma"/>
                <a:ea typeface="Tahoma"/>
                <a:cs typeface="Tahoma"/>
                <a:sym typeface="Tahoma"/>
              </a:rPr>
              <a:t>Hatching Results for Elementary School Counseling textbook, Ch. 8</a:t>
            </a:r>
            <a:endParaRPr sz="1000">
              <a:latin typeface="Tahoma"/>
              <a:ea typeface="Tahoma"/>
              <a:cs typeface="Tahoma"/>
              <a:sym typeface="Tahoma"/>
            </a:endParaRPr>
          </a:p>
          <a:p>
            <a:pPr marL="457200" lvl="0" indent="-292100" algn="l" rtl="0">
              <a:spcBef>
                <a:spcPts val="0"/>
              </a:spcBef>
              <a:spcAft>
                <a:spcPts val="0"/>
              </a:spcAft>
              <a:buSzPts val="1000"/>
              <a:buFont typeface="Tahoma"/>
              <a:buChar char="●"/>
            </a:pPr>
            <a:r>
              <a:rPr lang="en" sz="1000">
                <a:latin typeface="Tahoma"/>
                <a:ea typeface="Tahoma"/>
                <a:cs typeface="Tahoma"/>
                <a:sym typeface="Tahoma"/>
              </a:rPr>
              <a:t>Hatching Results for Secondary School Counseling textbook, Ch. 9</a:t>
            </a:r>
            <a:endParaRPr sz="1000">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7"/>
          <p:cNvSpPr txBox="1">
            <a:spLocks noGrp="1"/>
          </p:cNvSpPr>
          <p:nvPr>
            <p:ph type="title"/>
          </p:nvPr>
        </p:nvSpPr>
        <p:spPr>
          <a:xfrm>
            <a:off x="279100" y="239225"/>
            <a:ext cx="7954500" cy="407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latin typeface="Arial"/>
                <a:ea typeface="Arial"/>
                <a:cs typeface="Arial"/>
                <a:sym typeface="Arial"/>
              </a:rPr>
              <a:t>Where to Find your data...</a:t>
            </a:r>
            <a:endParaRPr sz="1800">
              <a:solidFill>
                <a:srgbClr val="595959"/>
              </a:solidFill>
              <a:latin typeface="Arial"/>
              <a:ea typeface="Arial"/>
              <a:cs typeface="Arial"/>
              <a:sym typeface="Arial"/>
            </a:endParaRPr>
          </a:p>
          <a:p>
            <a:pPr marL="0" lvl="0" indent="0" algn="l" rtl="0">
              <a:lnSpc>
                <a:spcPct val="115000"/>
              </a:lnSpc>
              <a:spcBef>
                <a:spcPts val="0"/>
              </a:spcBef>
              <a:spcAft>
                <a:spcPts val="0"/>
              </a:spcAft>
              <a:buNone/>
            </a:pPr>
            <a:endParaRPr sz="1800">
              <a:solidFill>
                <a:srgbClr val="595959"/>
              </a:solidFill>
              <a:latin typeface="Arial"/>
              <a:ea typeface="Arial"/>
              <a:cs typeface="Arial"/>
              <a:sym typeface="Arial"/>
            </a:endParaRPr>
          </a:p>
          <a:p>
            <a:pPr marL="0" lvl="0" indent="0" algn="l" rtl="0">
              <a:lnSpc>
                <a:spcPct val="115000"/>
              </a:lnSpc>
              <a:spcBef>
                <a:spcPts val="1600"/>
              </a:spcBef>
              <a:spcAft>
                <a:spcPts val="0"/>
              </a:spcAft>
              <a:buNone/>
            </a:pPr>
            <a:r>
              <a:rPr lang="en" sz="1800">
                <a:solidFill>
                  <a:srgbClr val="595959"/>
                </a:solidFill>
                <a:latin typeface="Arial"/>
                <a:ea typeface="Arial"/>
                <a:cs typeface="Arial"/>
                <a:sym typeface="Arial"/>
              </a:rPr>
              <a:t>Schoolview</a:t>
            </a:r>
            <a:endParaRPr sz="1800">
              <a:solidFill>
                <a:srgbClr val="595959"/>
              </a:solidFill>
              <a:latin typeface="Arial"/>
              <a:ea typeface="Arial"/>
              <a:cs typeface="Arial"/>
              <a:sym typeface="Arial"/>
            </a:endParaRPr>
          </a:p>
          <a:p>
            <a:pPr marL="0" lvl="0" indent="0" algn="l" rtl="0">
              <a:lnSpc>
                <a:spcPct val="115000"/>
              </a:lnSpc>
              <a:spcBef>
                <a:spcPts val="1600"/>
              </a:spcBef>
              <a:spcAft>
                <a:spcPts val="0"/>
              </a:spcAft>
              <a:buNone/>
            </a:pPr>
            <a:r>
              <a:rPr lang="en" sz="1800" u="sng">
                <a:solidFill>
                  <a:srgbClr val="0097A7"/>
                </a:solidFill>
                <a:latin typeface="Arial"/>
                <a:ea typeface="Arial"/>
                <a:cs typeface="Arial"/>
                <a:sym typeface="Arial"/>
                <a:hlinkClick r:id="rId3"/>
              </a:rPr>
              <a:t>Infinite Campus</a:t>
            </a:r>
            <a:endParaRPr sz="1800">
              <a:solidFill>
                <a:srgbClr val="595959"/>
              </a:solidFill>
              <a:latin typeface="Arial"/>
              <a:ea typeface="Arial"/>
              <a:cs typeface="Arial"/>
              <a:sym typeface="Arial"/>
            </a:endParaRPr>
          </a:p>
          <a:p>
            <a:pPr marL="457200" lvl="0" indent="-342900" algn="l" rtl="0">
              <a:lnSpc>
                <a:spcPct val="115000"/>
              </a:lnSpc>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Canned Reports</a:t>
            </a:r>
            <a:endParaRPr sz="1800">
              <a:solidFill>
                <a:srgbClr val="595959"/>
              </a:solidFill>
              <a:latin typeface="Arial"/>
              <a:ea typeface="Arial"/>
              <a:cs typeface="Arial"/>
              <a:sym typeface="Arial"/>
            </a:endParaRPr>
          </a:p>
          <a:p>
            <a:pPr marL="457200" lvl="0" indent="-342900" algn="l" rtl="0">
              <a:lnSpc>
                <a:spcPct val="115000"/>
              </a:lnSpc>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Ad Hoc Reporting</a:t>
            </a:r>
            <a:endParaRPr sz="1800">
              <a:solidFill>
                <a:srgbClr val="595959"/>
              </a:solidFill>
              <a:latin typeface="Arial"/>
              <a:ea typeface="Arial"/>
              <a:cs typeface="Arial"/>
              <a:sym typeface="Arial"/>
            </a:endParaRPr>
          </a:p>
          <a:p>
            <a:pPr marL="0" lvl="0" indent="0" algn="l" rtl="0">
              <a:lnSpc>
                <a:spcPct val="115000"/>
              </a:lnSpc>
              <a:spcBef>
                <a:spcPts val="0"/>
              </a:spcBef>
              <a:spcAft>
                <a:spcPts val="0"/>
              </a:spcAft>
              <a:buNone/>
            </a:pPr>
            <a:r>
              <a:rPr lang="en" sz="1800">
                <a:solidFill>
                  <a:srgbClr val="595959"/>
                </a:solidFill>
                <a:latin typeface="Arial"/>
                <a:ea typeface="Arial"/>
                <a:cs typeface="Arial"/>
                <a:sym typeface="Arial"/>
              </a:rPr>
              <a:t>Tableau</a:t>
            </a:r>
            <a:endParaRPr sz="1800">
              <a:solidFill>
                <a:srgbClr val="595959"/>
              </a:solidFill>
              <a:latin typeface="Arial"/>
              <a:ea typeface="Arial"/>
              <a:cs typeface="Arial"/>
              <a:sym typeface="Arial"/>
            </a:endParaRPr>
          </a:p>
          <a:p>
            <a:pPr marL="0" lvl="0" indent="0" algn="l" rtl="0">
              <a:lnSpc>
                <a:spcPct val="115000"/>
              </a:lnSpc>
              <a:spcBef>
                <a:spcPts val="1600"/>
              </a:spcBef>
              <a:spcAft>
                <a:spcPts val="1600"/>
              </a:spcAft>
              <a:buNone/>
            </a:pPr>
            <a:r>
              <a:rPr lang="en" sz="1800">
                <a:solidFill>
                  <a:srgbClr val="595959"/>
                </a:solidFill>
                <a:latin typeface="Arial"/>
                <a:ea typeface="Arial"/>
                <a:cs typeface="Arial"/>
                <a:sym typeface="Arial"/>
              </a:rPr>
              <a:t>Needs Assessments</a:t>
            </a:r>
            <a:endParaRPr sz="4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Schoolview</a:t>
            </a:r>
            <a:endParaRPr/>
          </a:p>
        </p:txBody>
      </p:sp>
      <p:sp>
        <p:nvSpPr>
          <p:cNvPr id="396" name="Google Shape;396;p4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Schoolview</a:t>
            </a:r>
            <a:r>
              <a:rPr lang="en"/>
              <a:t> from CDE</a:t>
            </a:r>
            <a:endParaRPr/>
          </a:p>
          <a:p>
            <a:pPr marL="0" lvl="0" indent="0" algn="l" rtl="0">
              <a:spcBef>
                <a:spcPts val="1600"/>
              </a:spcBef>
              <a:spcAft>
                <a:spcPts val="0"/>
              </a:spcAft>
              <a:buClr>
                <a:schemeClr val="dk1"/>
              </a:buClr>
              <a:buSzPts val="1100"/>
              <a:buFont typeface="Arial"/>
              <a:buNone/>
            </a:pPr>
            <a:r>
              <a:rPr lang="en"/>
              <a:t>School and District Dashboards for Graduation Rates, Dropout Rates, and Matriculation Rates</a:t>
            </a:r>
            <a:endParaRPr/>
          </a:p>
          <a:p>
            <a:pPr marL="0" lvl="0" indent="0" algn="l" rtl="0">
              <a:spcBef>
                <a:spcPts val="1600"/>
              </a:spcBef>
              <a:spcAft>
                <a:spcPts val="0"/>
              </a:spcAft>
              <a:buClr>
                <a:schemeClr val="dk1"/>
              </a:buClr>
              <a:buSzPts val="1100"/>
              <a:buFont typeface="Arial"/>
              <a:buNone/>
            </a:pPr>
            <a:r>
              <a:rPr lang="en" u="sng">
                <a:solidFill>
                  <a:schemeClr val="hlink"/>
                </a:solidFill>
                <a:hlinkClick r:id="rId4"/>
              </a:rPr>
              <a:t>District at a Glance</a:t>
            </a:r>
            <a:r>
              <a:rPr lang="en"/>
              <a:t> from CDHE</a:t>
            </a:r>
            <a:endParaRPr/>
          </a:p>
          <a:p>
            <a:pPr marL="0" lvl="0" indent="0" algn="l" rtl="0">
              <a:spcBef>
                <a:spcPts val="1600"/>
              </a:spcBef>
              <a:spcAft>
                <a:spcPts val="0"/>
              </a:spcAft>
              <a:buClr>
                <a:schemeClr val="dk1"/>
              </a:buClr>
              <a:buSzPts val="1100"/>
              <a:buFont typeface="Arial"/>
              <a:buNone/>
            </a:pPr>
            <a:r>
              <a:rPr lang="en"/>
              <a:t>Postsecondary Enrollment and Outcomes, FAFSA Completion, Pell Recipients, Concurrent Enrollment, First Year Persistence, Credential Attainment</a:t>
            </a:r>
            <a:endParaRPr/>
          </a:p>
          <a:p>
            <a:pPr marL="0" lvl="0" indent="0" algn="l" rtl="0">
              <a:spcBef>
                <a:spcPts val="1600"/>
              </a:spcBef>
              <a:spcAft>
                <a:spcPts val="1600"/>
              </a:spcAft>
              <a:buClr>
                <a:schemeClr val="dk1"/>
              </a:buClr>
              <a:buSzPts val="1100"/>
              <a:buFont typeface="Arial"/>
              <a:buNone/>
            </a:pPr>
            <a:r>
              <a:rPr lang="en"/>
              <a:t>Compare with </a:t>
            </a:r>
            <a:r>
              <a:rPr lang="en" u="sng">
                <a:solidFill>
                  <a:schemeClr val="hlink"/>
                </a:solidFill>
                <a:hlinkClick r:id="rId5"/>
              </a:rPr>
              <a:t>National</a:t>
            </a:r>
            <a:r>
              <a:rPr lang="en"/>
              <a:t>, State, and Local trends</a:t>
            </a:r>
            <a:endParaRPr/>
          </a:p>
        </p:txBody>
      </p:sp>
      <p:sp>
        <p:nvSpPr>
          <p:cNvPr id="397" name="Google Shape;397;p48"/>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
        <p:nvSpPr>
          <p:cNvPr id="398" name="Google Shape;398;p48"/>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49"/>
          <p:cNvPicPr preferRelativeResize="0"/>
          <p:nvPr/>
        </p:nvPicPr>
        <p:blipFill>
          <a:blip r:embed="rId3">
            <a:alphaModFix/>
          </a:blip>
          <a:stretch>
            <a:fillRect/>
          </a:stretch>
        </p:blipFill>
        <p:spPr>
          <a:xfrm>
            <a:off x="637900" y="-35550"/>
            <a:ext cx="8089750" cy="5214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0"/>
          <p:cNvSpPr txBox="1">
            <a:spLocks noGrp="1"/>
          </p:cNvSpPr>
          <p:nvPr>
            <p:ph type="title"/>
          </p:nvPr>
        </p:nvSpPr>
        <p:spPr>
          <a:xfrm>
            <a:off x="311700" y="410000"/>
            <a:ext cx="8520600" cy="102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Infinite Campus</a:t>
            </a:r>
            <a:endParaRPr sz="4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 Hoc Reporting</a:t>
            </a:r>
            <a:endParaRPr/>
          </a:p>
        </p:txBody>
      </p:sp>
      <p:sp>
        <p:nvSpPr>
          <p:cNvPr id="414" name="Google Shape;414;p51"/>
          <p:cNvSpPr txBox="1">
            <a:spLocks noGrp="1"/>
          </p:cNvSpPr>
          <p:nvPr>
            <p:ph type="body" idx="1"/>
          </p:nvPr>
        </p:nvSpPr>
        <p:spPr>
          <a:xfrm>
            <a:off x="311700" y="1017800"/>
            <a:ext cx="8520600" cy="35511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 sz="1050">
                <a:solidFill>
                  <a:srgbClr val="333333"/>
                </a:solidFill>
                <a:latin typeface="Arial"/>
                <a:ea typeface="Arial"/>
                <a:cs typeface="Arial"/>
                <a:sym typeface="Arial"/>
              </a:rPr>
              <a:t>Ad Hoc Reporting tools provide users with the ability to filter, display and report specific database information based on defined criteria. Ad hoc filters can also be used in conjunction with many reports throughout Campus to further filter results to a specific set of data or students.</a:t>
            </a:r>
            <a:endParaRPr sz="1050">
              <a:solidFill>
                <a:srgbClr val="333333"/>
              </a:solidFill>
              <a:latin typeface="Arial"/>
              <a:ea typeface="Arial"/>
              <a:cs typeface="Arial"/>
              <a:sym typeface="Arial"/>
            </a:endParaRPr>
          </a:p>
          <a:p>
            <a:pPr marL="0" lvl="0" indent="0" algn="l" rtl="0">
              <a:spcBef>
                <a:spcPts val="800"/>
              </a:spcBef>
              <a:spcAft>
                <a:spcPts val="0"/>
              </a:spcAft>
              <a:buNone/>
            </a:pPr>
            <a:r>
              <a:rPr lang="en" sz="1050">
                <a:solidFill>
                  <a:srgbClr val="333333"/>
                </a:solidFill>
                <a:latin typeface="Arial"/>
                <a:ea typeface="Arial"/>
                <a:cs typeface="Arial"/>
                <a:sym typeface="Arial"/>
              </a:rPr>
              <a:t>Users can typically access to the following types of reporting features within Infinite Campus:</a:t>
            </a:r>
            <a:endParaRPr sz="1050">
              <a:solidFill>
                <a:srgbClr val="333333"/>
              </a:solidFill>
              <a:latin typeface="Arial"/>
              <a:ea typeface="Arial"/>
              <a:cs typeface="Arial"/>
              <a:sym typeface="Arial"/>
            </a:endParaRPr>
          </a:p>
          <a:p>
            <a:pPr marL="457200" lvl="0" indent="-295275" algn="l" rtl="0">
              <a:spcBef>
                <a:spcPts val="800"/>
              </a:spcBef>
              <a:spcAft>
                <a:spcPts val="0"/>
              </a:spcAft>
              <a:buClr>
                <a:srgbClr val="333333"/>
              </a:buClr>
              <a:buSzPts val="1050"/>
              <a:buFont typeface="Arial"/>
              <a:buChar char="●"/>
            </a:pPr>
            <a:r>
              <a:rPr lang="en" sz="1050">
                <a:solidFill>
                  <a:srgbClr val="333333"/>
                </a:solidFill>
                <a:latin typeface="Arial"/>
                <a:ea typeface="Arial"/>
                <a:cs typeface="Arial"/>
                <a:sym typeface="Arial"/>
              </a:rPr>
              <a:t>Canned reports:</a:t>
            </a:r>
            <a:endParaRPr sz="1050">
              <a:solidFill>
                <a:srgbClr val="333333"/>
              </a:solidFill>
              <a:latin typeface="Arial"/>
              <a:ea typeface="Arial"/>
              <a:cs typeface="Arial"/>
              <a:sym typeface="Arial"/>
            </a:endParaRPr>
          </a:p>
          <a:p>
            <a:pPr marL="914400" lvl="1" indent="-295275" algn="l" rtl="0">
              <a:spcBef>
                <a:spcPts val="0"/>
              </a:spcBef>
              <a:spcAft>
                <a:spcPts val="0"/>
              </a:spcAft>
              <a:buClr>
                <a:srgbClr val="333333"/>
              </a:buClr>
              <a:buSzPts val="1050"/>
              <a:buFont typeface="Arial"/>
              <a:buChar char="○"/>
            </a:pPr>
            <a:r>
              <a:rPr lang="en" sz="1050">
                <a:solidFill>
                  <a:srgbClr val="333333"/>
                </a:solidFill>
                <a:latin typeface="Arial"/>
                <a:ea typeface="Arial"/>
                <a:cs typeface="Arial"/>
                <a:sym typeface="Arial"/>
              </a:rPr>
              <a:t>These are prepared reports that are easily accessible under the Index Menu.  Some reports require various options to be selected, prior to the report being generated.  All reports can be generated as a PDF, some also have a CSV option.</a:t>
            </a:r>
            <a:endParaRPr sz="1050">
              <a:solidFill>
                <a:srgbClr val="333333"/>
              </a:solidFill>
              <a:latin typeface="Arial"/>
              <a:ea typeface="Arial"/>
              <a:cs typeface="Arial"/>
              <a:sym typeface="Arial"/>
            </a:endParaRPr>
          </a:p>
          <a:p>
            <a:pPr marL="457200" lvl="0" indent="-295275" algn="l" rtl="0">
              <a:lnSpc>
                <a:spcPct val="100000"/>
              </a:lnSpc>
              <a:spcBef>
                <a:spcPts val="0"/>
              </a:spcBef>
              <a:spcAft>
                <a:spcPts val="0"/>
              </a:spcAft>
              <a:buClr>
                <a:srgbClr val="333333"/>
              </a:buClr>
              <a:buSzPts val="1050"/>
              <a:buFont typeface="Arial"/>
              <a:buChar char="●"/>
            </a:pPr>
            <a:r>
              <a:rPr lang="en" sz="1050">
                <a:solidFill>
                  <a:srgbClr val="333333"/>
                </a:solidFill>
                <a:latin typeface="Arial"/>
                <a:ea typeface="Arial"/>
                <a:cs typeface="Arial"/>
                <a:sym typeface="Arial"/>
              </a:rPr>
              <a:t>Data Viewer:</a:t>
            </a:r>
            <a:endParaRPr sz="1050">
              <a:solidFill>
                <a:srgbClr val="333333"/>
              </a:solidFill>
              <a:latin typeface="Arial"/>
              <a:ea typeface="Arial"/>
              <a:cs typeface="Arial"/>
              <a:sym typeface="Arial"/>
            </a:endParaRPr>
          </a:p>
          <a:p>
            <a:pPr marL="914400" lvl="1" indent="-295275" algn="l" rtl="0">
              <a:lnSpc>
                <a:spcPct val="100000"/>
              </a:lnSpc>
              <a:spcBef>
                <a:spcPts val="0"/>
              </a:spcBef>
              <a:spcAft>
                <a:spcPts val="0"/>
              </a:spcAft>
              <a:buClr>
                <a:srgbClr val="333333"/>
              </a:buClr>
              <a:buSzPts val="1050"/>
              <a:buFont typeface="Arial"/>
              <a:buChar char="○"/>
            </a:pPr>
            <a:r>
              <a:rPr lang="en" sz="1100">
                <a:solidFill>
                  <a:srgbClr val="333333"/>
                </a:solidFill>
                <a:highlight>
                  <a:srgbClr val="FFFFFF"/>
                </a:highlight>
                <a:latin typeface="Arial"/>
                <a:ea typeface="Arial"/>
                <a:cs typeface="Arial"/>
                <a:sym typeface="Arial"/>
              </a:rPr>
              <a:t>The Data Viewer is a user-friendly report building tool which allows users to drag and drop fields into a real-time view of the report as it is being built.</a:t>
            </a:r>
            <a:endParaRPr sz="1050">
              <a:solidFill>
                <a:srgbClr val="333333"/>
              </a:solidFill>
              <a:latin typeface="Arial"/>
              <a:ea typeface="Arial"/>
              <a:cs typeface="Arial"/>
              <a:sym typeface="Arial"/>
            </a:endParaRPr>
          </a:p>
          <a:p>
            <a:pPr marL="457200" lvl="0" indent="-295275" algn="l" rtl="0">
              <a:spcBef>
                <a:spcPts val="0"/>
              </a:spcBef>
              <a:spcAft>
                <a:spcPts val="0"/>
              </a:spcAft>
              <a:buClr>
                <a:srgbClr val="333333"/>
              </a:buClr>
              <a:buSzPts val="1050"/>
              <a:buFont typeface="Arial"/>
              <a:buChar char="●"/>
            </a:pPr>
            <a:r>
              <a:rPr lang="en" sz="1050">
                <a:solidFill>
                  <a:srgbClr val="333333"/>
                </a:solidFill>
                <a:latin typeface="Arial"/>
                <a:ea typeface="Arial"/>
                <a:cs typeface="Arial"/>
                <a:sym typeface="Arial"/>
              </a:rPr>
              <a:t>Filter Designer:</a:t>
            </a:r>
            <a:endParaRPr sz="1050">
              <a:solidFill>
                <a:srgbClr val="333333"/>
              </a:solidFill>
              <a:latin typeface="Arial"/>
              <a:ea typeface="Arial"/>
              <a:cs typeface="Arial"/>
              <a:sym typeface="Arial"/>
            </a:endParaRPr>
          </a:p>
          <a:p>
            <a:pPr marL="914400" lvl="1" indent="-295275" algn="l" rtl="0">
              <a:spcBef>
                <a:spcPts val="0"/>
              </a:spcBef>
              <a:spcAft>
                <a:spcPts val="0"/>
              </a:spcAft>
              <a:buClr>
                <a:srgbClr val="333333"/>
              </a:buClr>
              <a:buSzPts val="1050"/>
              <a:buFont typeface="Arial"/>
              <a:buChar char="○"/>
            </a:pPr>
            <a:r>
              <a:rPr lang="en" sz="1050">
                <a:solidFill>
                  <a:srgbClr val="333333"/>
                </a:solidFill>
                <a:latin typeface="Arial"/>
                <a:ea typeface="Arial"/>
                <a:cs typeface="Arial"/>
                <a:sym typeface="Arial"/>
              </a:rPr>
              <a:t>The Filter Designer provides a tool for the end user to select certain fields located throughout the product and place them in one central report. It allows users to build reports two different ways:</a:t>
            </a:r>
            <a:endParaRPr sz="1050">
              <a:solidFill>
                <a:srgbClr val="333333"/>
              </a:solidFill>
              <a:latin typeface="Arial"/>
              <a:ea typeface="Arial"/>
              <a:cs typeface="Arial"/>
              <a:sym typeface="Arial"/>
            </a:endParaRPr>
          </a:p>
          <a:p>
            <a:pPr marL="1371600" lvl="0" indent="-295275" algn="l" rtl="0">
              <a:spcBef>
                <a:spcPts val="0"/>
              </a:spcBef>
              <a:spcAft>
                <a:spcPts val="0"/>
              </a:spcAft>
              <a:buSzPts val="1050"/>
              <a:buFont typeface="Arial"/>
              <a:buChar char="●"/>
            </a:pPr>
            <a:r>
              <a:rPr lang="en" sz="1050">
                <a:solidFill>
                  <a:srgbClr val="333333"/>
                </a:solidFill>
                <a:latin typeface="Arial"/>
                <a:ea typeface="Arial"/>
                <a:cs typeface="Arial"/>
                <a:sym typeface="Arial"/>
              </a:rPr>
              <a:t>The </a:t>
            </a:r>
            <a:r>
              <a:rPr lang="en" sz="1050" u="sng">
                <a:solidFill>
                  <a:schemeClr val="hlink"/>
                </a:solidFill>
                <a:latin typeface="Arial"/>
                <a:ea typeface="Arial"/>
                <a:cs typeface="Arial"/>
                <a:sym typeface="Arial"/>
                <a:hlinkClick r:id="rId3"/>
              </a:rPr>
              <a:t>Query Wizard</a:t>
            </a:r>
            <a:r>
              <a:rPr lang="en" sz="1050">
                <a:solidFill>
                  <a:srgbClr val="333333"/>
                </a:solidFill>
                <a:latin typeface="Arial"/>
                <a:ea typeface="Arial"/>
                <a:cs typeface="Arial"/>
                <a:sym typeface="Arial"/>
              </a:rPr>
              <a:t> allows users to create a filter by selecting specific data fields from within the product.</a:t>
            </a:r>
            <a:endParaRPr sz="1050">
              <a:solidFill>
                <a:srgbClr val="333333"/>
              </a:solidFill>
              <a:latin typeface="Arial"/>
              <a:ea typeface="Arial"/>
              <a:cs typeface="Arial"/>
              <a:sym typeface="Arial"/>
            </a:endParaRPr>
          </a:p>
          <a:p>
            <a:pPr marL="1371600" lvl="0" indent="-295275" algn="l" rtl="0">
              <a:lnSpc>
                <a:spcPct val="100000"/>
              </a:lnSpc>
              <a:spcBef>
                <a:spcPts val="0"/>
              </a:spcBef>
              <a:spcAft>
                <a:spcPts val="0"/>
              </a:spcAft>
              <a:buSzPts val="1050"/>
              <a:buFont typeface="Arial"/>
              <a:buChar char="●"/>
            </a:pPr>
            <a:r>
              <a:rPr lang="en" sz="1050">
                <a:solidFill>
                  <a:srgbClr val="333333"/>
                </a:solidFill>
                <a:latin typeface="Arial"/>
                <a:ea typeface="Arial"/>
                <a:cs typeface="Arial"/>
                <a:sym typeface="Arial"/>
              </a:rPr>
              <a:t>The </a:t>
            </a:r>
            <a:r>
              <a:rPr lang="en" sz="1050" u="sng">
                <a:solidFill>
                  <a:schemeClr val="hlink"/>
                </a:solidFill>
                <a:latin typeface="Arial"/>
                <a:ea typeface="Arial"/>
                <a:cs typeface="Arial"/>
                <a:sym typeface="Arial"/>
                <a:hlinkClick r:id="rId4"/>
              </a:rPr>
              <a:t>Selection Editor</a:t>
            </a:r>
            <a:r>
              <a:rPr lang="en" sz="1050">
                <a:solidFill>
                  <a:srgbClr val="333333"/>
                </a:solidFill>
                <a:latin typeface="Arial"/>
                <a:ea typeface="Arial"/>
                <a:cs typeface="Arial"/>
                <a:sym typeface="Arial"/>
              </a:rPr>
              <a:t> allows users to manually select a group of students for whom a report can be run.</a:t>
            </a:r>
            <a:endParaRPr sz="1050">
              <a:solidFill>
                <a:srgbClr val="333333"/>
              </a:solidFill>
              <a:latin typeface="Arial"/>
              <a:ea typeface="Arial"/>
              <a:cs typeface="Arial"/>
              <a:sym typeface="Arial"/>
            </a:endParaRPr>
          </a:p>
          <a:p>
            <a:pPr marL="0" lvl="0" indent="0" algn="l" rtl="0">
              <a:lnSpc>
                <a:spcPct val="100000"/>
              </a:lnSpc>
              <a:spcBef>
                <a:spcPts val="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Canned Reports</a:t>
            </a:r>
            <a:endParaRPr/>
          </a:p>
        </p:txBody>
      </p:sp>
      <p:sp>
        <p:nvSpPr>
          <p:cNvPr id="420" name="Google Shape;420;p52"/>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1600"/>
              </a:spcAft>
              <a:buNone/>
            </a:pPr>
            <a:endParaRPr sz="110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3"/>
          <p:cNvSpPr txBox="1">
            <a:spLocks noGrp="1"/>
          </p:cNvSpPr>
          <p:nvPr>
            <p:ph type="body" idx="2"/>
          </p:nvPr>
        </p:nvSpPr>
        <p:spPr>
          <a:xfrm>
            <a:off x="4050700" y="757675"/>
            <a:ext cx="4881300" cy="418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1600"/>
              </a:spcAft>
              <a:buNone/>
            </a:pPr>
            <a:endParaRPr sz="1100">
              <a:latin typeface="Arial"/>
              <a:ea typeface="Arial"/>
              <a:cs typeface="Arial"/>
              <a:sym typeface="Arial"/>
            </a:endParaRPr>
          </a:p>
        </p:txBody>
      </p:sp>
      <p:sp>
        <p:nvSpPr>
          <p:cNvPr id="426" name="Google Shape;426;p53"/>
          <p:cNvSpPr txBox="1">
            <a:spLocks noGrp="1"/>
          </p:cNvSpPr>
          <p:nvPr>
            <p:ph type="title"/>
          </p:nvPr>
        </p:nvSpPr>
        <p:spPr>
          <a:xfrm>
            <a:off x="189425" y="218550"/>
            <a:ext cx="29433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Student Attendance</a:t>
            </a:r>
            <a:endParaRPr/>
          </a:p>
        </p:txBody>
      </p:sp>
      <p:sp>
        <p:nvSpPr>
          <p:cNvPr id="427" name="Google Shape;427;p53"/>
          <p:cNvSpPr txBox="1">
            <a:spLocks noGrp="1"/>
          </p:cNvSpPr>
          <p:nvPr>
            <p:ph type="subTitle" idx="1"/>
          </p:nvPr>
        </p:nvSpPr>
        <p:spPr>
          <a:xfrm>
            <a:off x="189425" y="2074475"/>
            <a:ext cx="2564400" cy="12693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a:solidFill>
                  <a:schemeClr val="dk1"/>
                </a:solidFill>
                <a:latin typeface="Arial"/>
                <a:ea typeface="Arial"/>
                <a:cs typeface="Arial"/>
                <a:sym typeface="Arial"/>
              </a:rPr>
              <a:t>Attendance&gt;</a:t>
            </a:r>
            <a:endParaRPr sz="1200">
              <a:solidFill>
                <a:schemeClr val="dk1"/>
              </a:solidFill>
              <a:latin typeface="Arial"/>
              <a:ea typeface="Arial"/>
              <a:cs typeface="Arial"/>
              <a:sym typeface="Arial"/>
            </a:endParaRPr>
          </a:p>
          <a:p>
            <a:pPr marL="0" lvl="0" indent="0" algn="ctr" rtl="0">
              <a:lnSpc>
                <a:spcPct val="115000"/>
              </a:lnSpc>
              <a:spcBef>
                <a:spcPts val="0"/>
              </a:spcBef>
              <a:spcAft>
                <a:spcPts val="0"/>
              </a:spcAft>
              <a:buNone/>
            </a:pPr>
            <a:r>
              <a:rPr lang="en" sz="1200">
                <a:solidFill>
                  <a:schemeClr val="dk1"/>
                </a:solidFill>
                <a:latin typeface="Arial"/>
                <a:ea typeface="Arial"/>
                <a:cs typeface="Arial"/>
                <a:sym typeface="Arial"/>
              </a:rPr>
              <a:t>Reports&gt;</a:t>
            </a:r>
            <a:endParaRPr sz="1200">
              <a:solidFill>
                <a:schemeClr val="dk1"/>
              </a:solidFill>
              <a:latin typeface="Arial"/>
              <a:ea typeface="Arial"/>
              <a:cs typeface="Arial"/>
              <a:sym typeface="Arial"/>
            </a:endParaRPr>
          </a:p>
          <a:p>
            <a:pPr marL="0" lvl="0" indent="0" algn="ctr" rtl="0">
              <a:lnSpc>
                <a:spcPct val="115000"/>
              </a:lnSpc>
              <a:spcBef>
                <a:spcPts val="0"/>
              </a:spcBef>
              <a:spcAft>
                <a:spcPts val="0"/>
              </a:spcAft>
              <a:buNone/>
            </a:pPr>
            <a:r>
              <a:rPr lang="en" sz="1200">
                <a:solidFill>
                  <a:schemeClr val="dk1"/>
                </a:solidFill>
                <a:latin typeface="Arial"/>
                <a:ea typeface="Arial"/>
                <a:cs typeface="Arial"/>
                <a:sym typeface="Arial"/>
              </a:rPr>
              <a:t>Day Count OR Period Count</a:t>
            </a:r>
            <a:endParaRPr sz="1200">
              <a:solidFill>
                <a:schemeClr val="dk1"/>
              </a:solidFill>
            </a:endParaRPr>
          </a:p>
        </p:txBody>
      </p:sp>
      <p:pic>
        <p:nvPicPr>
          <p:cNvPr id="428" name="Google Shape;428;p53"/>
          <p:cNvPicPr preferRelativeResize="0"/>
          <p:nvPr/>
        </p:nvPicPr>
        <p:blipFill>
          <a:blip r:embed="rId3">
            <a:alphaModFix/>
          </a:blip>
          <a:stretch>
            <a:fillRect/>
          </a:stretch>
        </p:blipFill>
        <p:spPr>
          <a:xfrm>
            <a:off x="3230524" y="375150"/>
            <a:ext cx="5179274" cy="39691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Presenters</a:t>
            </a:r>
            <a:endParaRPr/>
          </a:p>
        </p:txBody>
      </p:sp>
      <p:sp>
        <p:nvSpPr>
          <p:cNvPr id="202" name="Google Shape;202;p3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Valerie Scates</a:t>
            </a:r>
            <a:endParaRPr/>
          </a:p>
          <a:p>
            <a:pPr marL="0" lvl="0" indent="0" algn="l" rtl="0">
              <a:lnSpc>
                <a:spcPct val="100000"/>
              </a:lnSpc>
              <a:spcBef>
                <a:spcPts val="0"/>
              </a:spcBef>
              <a:spcAft>
                <a:spcPts val="0"/>
              </a:spcAft>
              <a:buNone/>
            </a:pPr>
            <a:r>
              <a:rPr lang="en"/>
              <a:t>Facilitator, Counseling Services</a:t>
            </a:r>
            <a:endParaRPr/>
          </a:p>
          <a:p>
            <a:pPr marL="0" lvl="0" indent="0" algn="l" rtl="0">
              <a:lnSpc>
                <a:spcPct val="100000"/>
              </a:lnSpc>
              <a:spcBef>
                <a:spcPts val="0"/>
              </a:spcBef>
              <a:spcAft>
                <a:spcPts val="0"/>
              </a:spcAft>
              <a:buNone/>
            </a:pPr>
            <a:r>
              <a:rPr lang="en"/>
              <a:t>Colorado Springs School District 11</a:t>
            </a:r>
            <a:endParaRPr/>
          </a:p>
          <a:p>
            <a:pPr marL="0" lvl="0" indent="0" algn="l" rtl="0">
              <a:lnSpc>
                <a:spcPct val="100000"/>
              </a:lnSpc>
              <a:spcBef>
                <a:spcPts val="0"/>
              </a:spcBef>
              <a:spcAft>
                <a:spcPts val="0"/>
              </a:spcAft>
              <a:buNone/>
            </a:pPr>
            <a:r>
              <a:rPr lang="en" u="sng">
                <a:solidFill>
                  <a:schemeClr val="hlink"/>
                </a:solidFill>
                <a:hlinkClick r:id="rId3"/>
              </a:rPr>
              <a:t>valerie.scates@d11.org</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Dave West</a:t>
            </a:r>
            <a:endParaRPr/>
          </a:p>
          <a:p>
            <a:pPr marL="0" lvl="0" indent="0" algn="l" rtl="0">
              <a:lnSpc>
                <a:spcPct val="100000"/>
              </a:lnSpc>
              <a:spcBef>
                <a:spcPts val="0"/>
              </a:spcBef>
              <a:spcAft>
                <a:spcPts val="0"/>
              </a:spcAft>
              <a:buNone/>
            </a:pPr>
            <a:r>
              <a:rPr lang="en"/>
              <a:t>Coordinator, Counseling Services</a:t>
            </a:r>
            <a:endParaRPr/>
          </a:p>
          <a:p>
            <a:pPr marL="0" lvl="0" indent="0" algn="l" rtl="0">
              <a:lnSpc>
                <a:spcPct val="100000"/>
              </a:lnSpc>
              <a:spcBef>
                <a:spcPts val="0"/>
              </a:spcBef>
              <a:spcAft>
                <a:spcPts val="0"/>
              </a:spcAft>
              <a:buNone/>
            </a:pPr>
            <a:r>
              <a:rPr lang="en"/>
              <a:t>Aurora Public Schools</a:t>
            </a:r>
            <a:endParaRPr/>
          </a:p>
          <a:p>
            <a:pPr marL="0" lvl="0" indent="0" algn="l" rtl="0">
              <a:lnSpc>
                <a:spcPct val="100000"/>
              </a:lnSpc>
              <a:spcBef>
                <a:spcPts val="0"/>
              </a:spcBef>
              <a:spcAft>
                <a:spcPts val="0"/>
              </a:spcAft>
              <a:buNone/>
            </a:pPr>
            <a:r>
              <a:rPr lang="en" u="sng">
                <a:solidFill>
                  <a:schemeClr val="hlink"/>
                </a:solidFill>
                <a:hlinkClick r:id="rId4"/>
              </a:rPr>
              <a:t>dlwest@aurorak12.org</a:t>
            </a:r>
            <a:r>
              <a:rPr lang="en"/>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4"/>
          <p:cNvSpPr txBox="1">
            <a:spLocks noGrp="1"/>
          </p:cNvSpPr>
          <p:nvPr>
            <p:ph type="body" idx="2"/>
          </p:nvPr>
        </p:nvSpPr>
        <p:spPr>
          <a:xfrm>
            <a:off x="4050700" y="757675"/>
            <a:ext cx="4881300" cy="418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1600"/>
              </a:spcAft>
              <a:buNone/>
            </a:pPr>
            <a:endParaRPr sz="1100">
              <a:latin typeface="Arial"/>
              <a:ea typeface="Arial"/>
              <a:cs typeface="Arial"/>
              <a:sym typeface="Arial"/>
            </a:endParaRPr>
          </a:p>
        </p:txBody>
      </p:sp>
      <p:sp>
        <p:nvSpPr>
          <p:cNvPr id="434" name="Google Shape;434;p54"/>
          <p:cNvSpPr txBox="1">
            <a:spLocks noGrp="1"/>
          </p:cNvSpPr>
          <p:nvPr>
            <p:ph type="title"/>
          </p:nvPr>
        </p:nvSpPr>
        <p:spPr>
          <a:xfrm>
            <a:off x="189425" y="218550"/>
            <a:ext cx="29433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Student Behaviors</a:t>
            </a:r>
            <a:endParaRPr/>
          </a:p>
        </p:txBody>
      </p:sp>
      <p:sp>
        <p:nvSpPr>
          <p:cNvPr id="435" name="Google Shape;435;p54"/>
          <p:cNvSpPr txBox="1">
            <a:spLocks noGrp="1"/>
          </p:cNvSpPr>
          <p:nvPr>
            <p:ph type="subTitle" idx="1"/>
          </p:nvPr>
        </p:nvSpPr>
        <p:spPr>
          <a:xfrm>
            <a:off x="189425" y="2074475"/>
            <a:ext cx="2564400" cy="12693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a:solidFill>
                  <a:schemeClr val="dk1"/>
                </a:solidFill>
                <a:latin typeface="Arial"/>
                <a:ea typeface="Arial"/>
                <a:cs typeface="Arial"/>
                <a:sym typeface="Arial"/>
              </a:rPr>
              <a:t>Behavior&gt;</a:t>
            </a:r>
            <a:endParaRPr sz="1200">
              <a:solidFill>
                <a:schemeClr val="dk1"/>
              </a:solidFill>
              <a:latin typeface="Arial"/>
              <a:ea typeface="Arial"/>
              <a:cs typeface="Arial"/>
              <a:sym typeface="Arial"/>
            </a:endParaRPr>
          </a:p>
          <a:p>
            <a:pPr marL="0" lvl="0" indent="0" algn="ctr" rtl="0">
              <a:lnSpc>
                <a:spcPct val="115000"/>
              </a:lnSpc>
              <a:spcBef>
                <a:spcPts val="0"/>
              </a:spcBef>
              <a:spcAft>
                <a:spcPts val="0"/>
              </a:spcAft>
              <a:buNone/>
            </a:pPr>
            <a:r>
              <a:rPr lang="en" sz="1200">
                <a:solidFill>
                  <a:schemeClr val="dk1"/>
                </a:solidFill>
                <a:latin typeface="Arial"/>
                <a:ea typeface="Arial"/>
                <a:cs typeface="Arial"/>
                <a:sym typeface="Arial"/>
              </a:rPr>
              <a:t>Reports&gt;</a:t>
            </a:r>
            <a:endParaRPr sz="1200">
              <a:solidFill>
                <a:schemeClr val="dk1"/>
              </a:solidFill>
              <a:latin typeface="Arial"/>
              <a:ea typeface="Arial"/>
              <a:cs typeface="Arial"/>
              <a:sym typeface="Arial"/>
            </a:endParaRPr>
          </a:p>
          <a:p>
            <a:pPr marL="0" lvl="0" indent="0" algn="ctr" rtl="0">
              <a:lnSpc>
                <a:spcPct val="115000"/>
              </a:lnSpc>
              <a:spcBef>
                <a:spcPts val="0"/>
              </a:spcBef>
              <a:spcAft>
                <a:spcPts val="0"/>
              </a:spcAft>
              <a:buNone/>
            </a:pPr>
            <a:r>
              <a:rPr lang="en" sz="1200">
                <a:solidFill>
                  <a:schemeClr val="dk1"/>
                </a:solidFill>
                <a:latin typeface="Arial"/>
                <a:ea typeface="Arial"/>
                <a:cs typeface="Arial"/>
                <a:sym typeface="Arial"/>
              </a:rPr>
              <a:t>Events</a:t>
            </a:r>
            <a:endParaRPr sz="1200">
              <a:solidFill>
                <a:schemeClr val="dk1"/>
              </a:solidFill>
            </a:endParaRPr>
          </a:p>
        </p:txBody>
      </p:sp>
      <p:pic>
        <p:nvPicPr>
          <p:cNvPr id="436" name="Google Shape;436;p54"/>
          <p:cNvPicPr preferRelativeResize="0"/>
          <p:nvPr/>
        </p:nvPicPr>
        <p:blipFill>
          <a:blip r:embed="rId3">
            <a:alphaModFix/>
          </a:blip>
          <a:stretch>
            <a:fillRect/>
          </a:stretch>
        </p:blipFill>
        <p:spPr>
          <a:xfrm>
            <a:off x="3132725" y="218550"/>
            <a:ext cx="5408498" cy="4098624"/>
          </a:xfrm>
          <a:prstGeom prst="rect">
            <a:avLst/>
          </a:prstGeom>
          <a:noFill/>
          <a:ln>
            <a:noFill/>
          </a:ln>
        </p:spPr>
      </p:pic>
      <p:sp>
        <p:nvSpPr>
          <p:cNvPr id="437" name="Google Shape;437;p54"/>
          <p:cNvSpPr txBox="1"/>
          <p:nvPr/>
        </p:nvSpPr>
        <p:spPr>
          <a:xfrm>
            <a:off x="3510350" y="2496650"/>
            <a:ext cx="1061700" cy="469200"/>
          </a:xfrm>
          <a:prstGeom prst="rect">
            <a:avLst/>
          </a:prstGeom>
          <a:solidFill>
            <a:srgbClr val="00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5"/>
          <p:cNvSpPr txBox="1">
            <a:spLocks noGrp="1"/>
          </p:cNvSpPr>
          <p:nvPr>
            <p:ph type="body" idx="2"/>
          </p:nvPr>
        </p:nvSpPr>
        <p:spPr>
          <a:xfrm>
            <a:off x="4050700" y="757675"/>
            <a:ext cx="4881300" cy="418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1600"/>
              </a:spcAft>
              <a:buNone/>
            </a:pPr>
            <a:endParaRPr sz="1100">
              <a:latin typeface="Arial"/>
              <a:ea typeface="Arial"/>
              <a:cs typeface="Arial"/>
              <a:sym typeface="Arial"/>
            </a:endParaRPr>
          </a:p>
        </p:txBody>
      </p:sp>
      <p:sp>
        <p:nvSpPr>
          <p:cNvPr id="443" name="Google Shape;443;p55"/>
          <p:cNvSpPr txBox="1">
            <a:spLocks noGrp="1"/>
          </p:cNvSpPr>
          <p:nvPr>
            <p:ph type="title"/>
          </p:nvPr>
        </p:nvSpPr>
        <p:spPr>
          <a:xfrm>
            <a:off x="189425" y="218550"/>
            <a:ext cx="29433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Student Credits</a:t>
            </a:r>
            <a:endParaRPr/>
          </a:p>
        </p:txBody>
      </p:sp>
      <p:sp>
        <p:nvSpPr>
          <p:cNvPr id="444" name="Google Shape;444;p55"/>
          <p:cNvSpPr txBox="1">
            <a:spLocks noGrp="1"/>
          </p:cNvSpPr>
          <p:nvPr>
            <p:ph type="subTitle" idx="1"/>
          </p:nvPr>
        </p:nvSpPr>
        <p:spPr>
          <a:xfrm>
            <a:off x="189425" y="2074475"/>
            <a:ext cx="2564400" cy="12693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a:solidFill>
                  <a:schemeClr val="dk1"/>
                </a:solidFill>
                <a:latin typeface="Arial"/>
                <a:ea typeface="Arial"/>
                <a:cs typeface="Arial"/>
                <a:sym typeface="Arial"/>
              </a:rPr>
              <a:t>Grading &amp; Standards&gt;</a:t>
            </a:r>
            <a:endParaRPr sz="1200">
              <a:solidFill>
                <a:schemeClr val="dk1"/>
              </a:solidFill>
              <a:latin typeface="Arial"/>
              <a:ea typeface="Arial"/>
              <a:cs typeface="Arial"/>
              <a:sym typeface="Arial"/>
            </a:endParaRPr>
          </a:p>
          <a:p>
            <a:pPr marL="0" lvl="0" indent="0" algn="ctr" rtl="0">
              <a:lnSpc>
                <a:spcPct val="115000"/>
              </a:lnSpc>
              <a:spcBef>
                <a:spcPts val="0"/>
              </a:spcBef>
              <a:spcAft>
                <a:spcPts val="0"/>
              </a:spcAft>
              <a:buNone/>
            </a:pPr>
            <a:r>
              <a:rPr lang="en" sz="1200">
                <a:solidFill>
                  <a:schemeClr val="dk1"/>
                </a:solidFill>
                <a:latin typeface="Arial"/>
                <a:ea typeface="Arial"/>
                <a:cs typeface="Arial"/>
                <a:sym typeface="Arial"/>
              </a:rPr>
              <a:t>Reports&gt;</a:t>
            </a:r>
            <a:endParaRPr sz="1200">
              <a:solidFill>
                <a:schemeClr val="dk1"/>
              </a:solidFill>
              <a:latin typeface="Arial"/>
              <a:ea typeface="Arial"/>
              <a:cs typeface="Arial"/>
              <a:sym typeface="Arial"/>
            </a:endParaRPr>
          </a:p>
          <a:p>
            <a:pPr marL="0" lvl="0" indent="0" algn="ctr" rtl="0">
              <a:lnSpc>
                <a:spcPct val="115000"/>
              </a:lnSpc>
              <a:spcBef>
                <a:spcPts val="0"/>
              </a:spcBef>
              <a:spcAft>
                <a:spcPts val="0"/>
              </a:spcAft>
              <a:buNone/>
            </a:pPr>
            <a:r>
              <a:rPr lang="en" sz="1200">
                <a:solidFill>
                  <a:schemeClr val="dk1"/>
                </a:solidFill>
                <a:latin typeface="Arial"/>
                <a:ea typeface="Arial"/>
                <a:cs typeface="Arial"/>
                <a:sym typeface="Arial"/>
              </a:rPr>
              <a:t>Students Credits</a:t>
            </a:r>
            <a:endParaRPr sz="1200">
              <a:solidFill>
                <a:schemeClr val="dk1"/>
              </a:solidFill>
            </a:endParaRPr>
          </a:p>
        </p:txBody>
      </p:sp>
      <p:pic>
        <p:nvPicPr>
          <p:cNvPr id="445" name="Google Shape;445;p55"/>
          <p:cNvPicPr preferRelativeResize="0"/>
          <p:nvPr/>
        </p:nvPicPr>
        <p:blipFill>
          <a:blip r:embed="rId3">
            <a:alphaModFix/>
          </a:blip>
          <a:stretch>
            <a:fillRect/>
          </a:stretch>
        </p:blipFill>
        <p:spPr>
          <a:xfrm>
            <a:off x="2886500" y="1030075"/>
            <a:ext cx="6045499" cy="3909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6"/>
          <p:cNvSpPr txBox="1">
            <a:spLocks noGrp="1"/>
          </p:cNvSpPr>
          <p:nvPr>
            <p:ph type="body" idx="2"/>
          </p:nvPr>
        </p:nvSpPr>
        <p:spPr>
          <a:xfrm>
            <a:off x="4822950" y="233125"/>
            <a:ext cx="4109100" cy="475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0"/>
              </a:spcAft>
              <a:buNone/>
            </a:pPr>
            <a:endParaRPr sz="1100">
              <a:latin typeface="Arial"/>
              <a:ea typeface="Arial"/>
              <a:cs typeface="Arial"/>
              <a:sym typeface="Arial"/>
            </a:endParaRPr>
          </a:p>
          <a:p>
            <a:pPr marL="0" lvl="0" indent="0" algn="l" rtl="0">
              <a:spcBef>
                <a:spcPts val="1600"/>
              </a:spcBef>
              <a:spcAft>
                <a:spcPts val="1600"/>
              </a:spcAft>
              <a:buNone/>
            </a:pPr>
            <a:endParaRPr sz="1100">
              <a:latin typeface="Arial"/>
              <a:ea typeface="Arial"/>
              <a:cs typeface="Arial"/>
              <a:sym typeface="Arial"/>
            </a:endParaRPr>
          </a:p>
        </p:txBody>
      </p:sp>
      <p:pic>
        <p:nvPicPr>
          <p:cNvPr id="451" name="Google Shape;451;p56"/>
          <p:cNvPicPr preferRelativeResize="0"/>
          <p:nvPr/>
        </p:nvPicPr>
        <p:blipFill>
          <a:blip r:embed="rId3">
            <a:alphaModFix/>
          </a:blip>
          <a:stretch>
            <a:fillRect/>
          </a:stretch>
        </p:blipFill>
        <p:spPr>
          <a:xfrm>
            <a:off x="4971699" y="193513"/>
            <a:ext cx="3811600" cy="4756474"/>
          </a:xfrm>
          <a:prstGeom prst="rect">
            <a:avLst/>
          </a:prstGeom>
          <a:noFill/>
          <a:ln>
            <a:noFill/>
          </a:ln>
        </p:spPr>
      </p:pic>
      <p:sp>
        <p:nvSpPr>
          <p:cNvPr id="452" name="Google Shape;452;p56"/>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Enrollment Summary</a:t>
            </a:r>
            <a:endParaRPr/>
          </a:p>
        </p:txBody>
      </p:sp>
      <p:sp>
        <p:nvSpPr>
          <p:cNvPr id="453" name="Google Shape;453;p56"/>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1200">
                <a:solidFill>
                  <a:schemeClr val="dk1"/>
                </a:solidFill>
                <a:latin typeface="Arial"/>
                <a:ea typeface="Arial"/>
                <a:cs typeface="Arial"/>
                <a:sym typeface="Arial"/>
              </a:rPr>
              <a:t>Student Information&gt;Reports&gt;Enrollment Summary</a:t>
            </a:r>
            <a:endParaRPr sz="12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Viewer vs. Filter Designer</a:t>
            </a:r>
            <a:endParaRPr/>
          </a:p>
        </p:txBody>
      </p:sp>
      <p:sp>
        <p:nvSpPr>
          <p:cNvPr id="459" name="Google Shape;459;p5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latin typeface="Arial"/>
                <a:ea typeface="Arial"/>
                <a:cs typeface="Arial"/>
                <a:sym typeface="Arial"/>
              </a:rPr>
              <a:t>Both of these reporting tools are very similar. </a:t>
            </a:r>
            <a:endParaRPr sz="1400">
              <a:latin typeface="Arial"/>
              <a:ea typeface="Arial"/>
              <a:cs typeface="Arial"/>
              <a:sym typeface="Arial"/>
            </a:endParaRPr>
          </a:p>
          <a:p>
            <a:pPr marL="0" lvl="0" indent="0" algn="l" rtl="0">
              <a:lnSpc>
                <a:spcPct val="100000"/>
              </a:lnSpc>
              <a:spcBef>
                <a:spcPts val="0"/>
              </a:spcBef>
              <a:spcAft>
                <a:spcPts val="0"/>
              </a:spcAft>
              <a:buNone/>
            </a:pPr>
            <a:r>
              <a:rPr lang="en" sz="1400">
                <a:latin typeface="Arial"/>
                <a:ea typeface="Arial"/>
                <a:cs typeface="Arial"/>
                <a:sym typeface="Arial"/>
              </a:rPr>
              <a:t> </a:t>
            </a:r>
            <a:endParaRPr sz="1400">
              <a:latin typeface="Arial"/>
              <a:ea typeface="Arial"/>
              <a:cs typeface="Arial"/>
              <a:sym typeface="Arial"/>
            </a:endParaRPr>
          </a:p>
          <a:p>
            <a:pPr marL="0" lvl="0" indent="0" algn="l" rtl="0">
              <a:lnSpc>
                <a:spcPct val="100000"/>
              </a:lnSpc>
              <a:spcBef>
                <a:spcPts val="0"/>
              </a:spcBef>
              <a:spcAft>
                <a:spcPts val="0"/>
              </a:spcAft>
              <a:buNone/>
            </a:pPr>
            <a:r>
              <a:rPr lang="en" sz="1400">
                <a:latin typeface="Arial"/>
                <a:ea typeface="Arial"/>
                <a:cs typeface="Arial"/>
                <a:sym typeface="Arial"/>
              </a:rPr>
              <a:t>The biggest difference with Data Viewer is the instant gratification to view results: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10 results (at first)</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If any filters you may have added are working</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Are these the results you are looking for?</a:t>
            </a:r>
            <a:endParaRPr sz="1400">
              <a:latin typeface="Arial"/>
              <a:ea typeface="Arial"/>
              <a:cs typeface="Arial"/>
              <a:sym typeface="Arial"/>
            </a:endParaRPr>
          </a:p>
          <a:p>
            <a:pPr marL="0" lvl="0" indent="0" algn="l" rtl="0">
              <a:lnSpc>
                <a:spcPct val="100000"/>
              </a:lnSpc>
              <a:spcBef>
                <a:spcPts val="1600"/>
              </a:spcBef>
              <a:spcAft>
                <a:spcPts val="0"/>
              </a:spcAft>
              <a:buNone/>
            </a:pPr>
            <a:r>
              <a:rPr lang="en" sz="1400">
                <a:latin typeface="Arial"/>
                <a:ea typeface="Arial"/>
                <a:cs typeface="Arial"/>
                <a:sym typeface="Arial"/>
              </a:rPr>
              <a:t>When building a report with Filter Designer</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 sz="1400">
                <a:latin typeface="Arial"/>
                <a:ea typeface="Arial"/>
                <a:cs typeface="Arial"/>
                <a:sym typeface="Arial"/>
              </a:rPr>
              <a:t>You have to “save &amp; test” your report, before you see any results,</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 sz="1400">
                <a:latin typeface="Arial"/>
                <a:ea typeface="Arial"/>
                <a:cs typeface="Arial"/>
                <a:sym typeface="Arial"/>
              </a:rPr>
              <a:t>If nothing shows, you need to go back and adjust your filters and/or fields, then </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 sz="1400">
                <a:latin typeface="Arial"/>
                <a:ea typeface="Arial"/>
                <a:cs typeface="Arial"/>
                <a:sym typeface="Arial"/>
              </a:rPr>
              <a:t>Save &amp; test again, and again…..</a:t>
            </a:r>
            <a:endParaRPr sz="1400">
              <a:latin typeface="Arial"/>
              <a:ea typeface="Arial"/>
              <a:cs typeface="Arial"/>
              <a:sym typeface="Arial"/>
            </a:endParaRPr>
          </a:p>
          <a:p>
            <a:pPr marL="0" lvl="0" indent="0" algn="l" rtl="0">
              <a:lnSpc>
                <a:spcPct val="100000"/>
              </a:lnSpc>
              <a:spcBef>
                <a:spcPts val="0"/>
              </a:spcBef>
              <a:spcAft>
                <a:spcPts val="0"/>
              </a:spcAft>
              <a:buNone/>
            </a:pPr>
            <a:endParaRPr sz="1400">
              <a:latin typeface="Arial"/>
              <a:ea typeface="Arial"/>
              <a:cs typeface="Arial"/>
              <a:sym typeface="Arial"/>
            </a:endParaRPr>
          </a:p>
          <a:p>
            <a:pPr marL="0" lvl="0" indent="0" algn="l" rtl="0">
              <a:lnSpc>
                <a:spcPct val="100000"/>
              </a:lnSpc>
              <a:spcBef>
                <a:spcPts val="0"/>
              </a:spcBef>
              <a:spcAft>
                <a:spcPts val="0"/>
              </a:spcAft>
              <a:buNone/>
            </a:pPr>
            <a:r>
              <a:rPr lang="en" sz="1400">
                <a:latin typeface="Arial"/>
                <a:ea typeface="Arial"/>
                <a:cs typeface="Arial"/>
                <a:sym typeface="Arial"/>
              </a:rPr>
              <a:t>Both tools allow you to run reports as a PDF and/or CSV.  </a:t>
            </a:r>
            <a:endParaRPr sz="1400">
              <a:latin typeface="Arial"/>
              <a:ea typeface="Arial"/>
              <a:cs typeface="Arial"/>
              <a:sym typeface="Arial"/>
            </a:endParaRPr>
          </a:p>
          <a:p>
            <a:pPr marL="0" lvl="0" indent="0" algn="l" rtl="0">
              <a:lnSpc>
                <a:spcPct val="100000"/>
              </a:lnSpc>
              <a:spcBef>
                <a:spcPts val="0"/>
              </a:spcBef>
              <a:spcAft>
                <a:spcPts val="0"/>
              </a:spcAft>
              <a:buNone/>
            </a:pPr>
            <a:r>
              <a:rPr lang="en" sz="1400">
                <a:latin typeface="Arial"/>
                <a:ea typeface="Arial"/>
                <a:cs typeface="Arial"/>
                <a:sym typeface="Arial"/>
              </a:rPr>
              <a:t>Both also allow you to run a report for multiple schools.</a:t>
            </a:r>
            <a:endParaRPr sz="1400">
              <a:latin typeface="Arial"/>
              <a:ea typeface="Arial"/>
              <a:cs typeface="Arial"/>
              <a:sym typeface="Arial"/>
            </a:endParaRPr>
          </a:p>
          <a:p>
            <a:pPr marL="0" lvl="0" indent="0" algn="l" rtl="0">
              <a:spcBef>
                <a:spcPts val="0"/>
              </a:spcBef>
              <a:spcAft>
                <a:spcPts val="1600"/>
              </a:spcAft>
              <a:buNone/>
            </a:pPr>
            <a:r>
              <a:rPr lang="en" sz="1400">
                <a:latin typeface="Arial"/>
                <a:ea typeface="Arial"/>
                <a:cs typeface="Arial"/>
                <a:sym typeface="Arial"/>
              </a:rPr>
              <a:t>Data Viewer will allow you to run a report against a secondary ad hoc as well.</a:t>
            </a:r>
            <a:endParaRPr sz="140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Needs Assessment</a:t>
            </a:r>
            <a:endParaRPr/>
          </a:p>
        </p:txBody>
      </p:sp>
      <p:sp>
        <p:nvSpPr>
          <p:cNvPr id="465" name="Google Shape;465;p5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This is a tool to determine your building’s/district’s needs</a:t>
            </a:r>
            <a:endParaRPr/>
          </a:p>
          <a:p>
            <a:pPr marL="914400" lvl="1" indent="-317500" algn="l" rtl="0">
              <a:spcBef>
                <a:spcPts val="0"/>
              </a:spcBef>
              <a:spcAft>
                <a:spcPts val="0"/>
              </a:spcAft>
              <a:buSzPts val="1400"/>
              <a:buChar char="○"/>
            </a:pPr>
            <a:r>
              <a:rPr lang="en">
                <a:solidFill>
                  <a:srgbClr val="666666"/>
                </a:solidFill>
                <a:highlight>
                  <a:srgbClr val="FFFFFF"/>
                </a:highlight>
                <a:latin typeface="Arial"/>
                <a:ea typeface="Arial"/>
                <a:cs typeface="Arial"/>
                <a:sym typeface="Arial"/>
              </a:rPr>
              <a:t>Think of this as “what” (what are the building/district needs) that precedes the gap analysis, which is the “how” (how to close the gap between where the school/district is currently and where the desired state).</a:t>
            </a:r>
            <a:endParaRPr/>
          </a:p>
          <a:p>
            <a:pPr marL="457200" lvl="0" indent="-342900" algn="l" rtl="0">
              <a:spcBef>
                <a:spcPts val="0"/>
              </a:spcBef>
              <a:spcAft>
                <a:spcPts val="0"/>
              </a:spcAft>
              <a:buSzPts val="1800"/>
              <a:buChar char="●"/>
            </a:pPr>
            <a:r>
              <a:rPr lang="en"/>
              <a:t>Three typical parts</a:t>
            </a:r>
            <a:endParaRPr/>
          </a:p>
          <a:p>
            <a:pPr marL="914400" lvl="1" indent="-317500" algn="l" rtl="0">
              <a:spcBef>
                <a:spcPts val="0"/>
              </a:spcBef>
              <a:spcAft>
                <a:spcPts val="0"/>
              </a:spcAft>
              <a:buSzPts val="1400"/>
              <a:buChar char="○"/>
            </a:pPr>
            <a:r>
              <a:rPr lang="en"/>
              <a:t>Initiation: </a:t>
            </a:r>
            <a:r>
              <a:rPr lang="en">
                <a:solidFill>
                  <a:srgbClr val="666666"/>
                </a:solidFill>
                <a:highlight>
                  <a:srgbClr val="FFFFFF"/>
                </a:highlight>
                <a:latin typeface="Arial"/>
                <a:ea typeface="Arial"/>
                <a:cs typeface="Arial"/>
                <a:sym typeface="Arial"/>
              </a:rPr>
              <a:t>Identifying the “frame factors</a:t>
            </a:r>
            <a:r>
              <a:rPr lang="en" b="1">
                <a:solidFill>
                  <a:srgbClr val="666666"/>
                </a:solidFill>
                <a:highlight>
                  <a:srgbClr val="FFFFFF"/>
                </a:highlight>
                <a:latin typeface="Arial"/>
                <a:ea typeface="Arial"/>
                <a:cs typeface="Arial"/>
                <a:sym typeface="Arial"/>
              </a:rPr>
              <a:t>,” </a:t>
            </a:r>
            <a:r>
              <a:rPr lang="en">
                <a:solidFill>
                  <a:srgbClr val="666666"/>
                </a:solidFill>
                <a:highlight>
                  <a:srgbClr val="FFFFFF"/>
                </a:highlight>
                <a:latin typeface="Arial"/>
                <a:ea typeface="Arial"/>
                <a:cs typeface="Arial"/>
                <a:sym typeface="Arial"/>
              </a:rPr>
              <a:t>otherwise known as “limiting factors,” for the needs assessment project, the school/district being analyzed, and the project stakeholders--This is the </a:t>
            </a:r>
            <a:r>
              <a:rPr lang="en" b="1" u="sng">
                <a:solidFill>
                  <a:schemeClr val="hlink"/>
                </a:solidFill>
                <a:highlight>
                  <a:srgbClr val="FFFFFF"/>
                </a:highlight>
                <a:latin typeface="Arial"/>
                <a:ea typeface="Arial"/>
                <a:cs typeface="Arial"/>
                <a:sym typeface="Arial"/>
                <a:hlinkClick r:id="rId3"/>
              </a:rPr>
              <a:t>ENVIRONMENTAL SCAN</a:t>
            </a:r>
            <a:r>
              <a:rPr lang="en" b="1">
                <a:solidFill>
                  <a:srgbClr val="666666"/>
                </a:solidFill>
                <a:highlight>
                  <a:srgbClr val="FFFFFF"/>
                </a:highlight>
                <a:latin typeface="Arial"/>
                <a:ea typeface="Arial"/>
                <a:cs typeface="Arial"/>
                <a:sym typeface="Arial"/>
              </a:rPr>
              <a:t> </a:t>
            </a:r>
            <a:r>
              <a:rPr lang="en">
                <a:solidFill>
                  <a:srgbClr val="666666"/>
                </a:solidFill>
                <a:highlight>
                  <a:srgbClr val="FFFFFF"/>
                </a:highlight>
                <a:latin typeface="Arial"/>
                <a:ea typeface="Arial"/>
                <a:cs typeface="Arial"/>
                <a:sym typeface="Arial"/>
              </a:rPr>
              <a:t>we discussed in the September webinar.</a:t>
            </a:r>
            <a:endParaRPr>
              <a:solidFill>
                <a:srgbClr val="666666"/>
              </a:solidFill>
              <a:highlight>
                <a:srgbClr val="FFFFFF"/>
              </a:highlight>
              <a:latin typeface="Arial"/>
              <a:ea typeface="Arial"/>
              <a:cs typeface="Arial"/>
              <a:sym typeface="Arial"/>
            </a:endParaRPr>
          </a:p>
          <a:p>
            <a:pPr marL="914400" lvl="1" indent="-301625" algn="l" rtl="0">
              <a:spcBef>
                <a:spcPts val="0"/>
              </a:spcBef>
              <a:spcAft>
                <a:spcPts val="0"/>
              </a:spcAft>
              <a:buClr>
                <a:srgbClr val="666666"/>
              </a:buClr>
              <a:buSzPts val="1150"/>
              <a:buFont typeface="Arial"/>
              <a:buChar char="○"/>
            </a:pPr>
            <a:r>
              <a:rPr lang="en" sz="1150">
                <a:solidFill>
                  <a:srgbClr val="666666"/>
                </a:solidFill>
                <a:highlight>
                  <a:srgbClr val="FFFFFF"/>
                </a:highlight>
                <a:latin typeface="Arial"/>
                <a:ea typeface="Arial"/>
                <a:cs typeface="Arial"/>
                <a:sym typeface="Arial"/>
              </a:rPr>
              <a:t> </a:t>
            </a:r>
            <a:r>
              <a:rPr lang="en" b="1">
                <a:solidFill>
                  <a:srgbClr val="666666"/>
                </a:solidFill>
                <a:highlight>
                  <a:srgbClr val="FFFFFF"/>
                </a:highlight>
                <a:latin typeface="Arial"/>
                <a:ea typeface="Arial"/>
                <a:cs typeface="Arial"/>
                <a:sym typeface="Arial"/>
              </a:rPr>
              <a:t>Data Collection &amp; Analysis-</a:t>
            </a:r>
            <a:r>
              <a:rPr lang="en" sz="1150" b="1">
                <a:solidFill>
                  <a:srgbClr val="666666"/>
                </a:solidFill>
                <a:highlight>
                  <a:srgbClr val="FFFFFF"/>
                </a:highlight>
                <a:latin typeface="Arial"/>
                <a:ea typeface="Arial"/>
                <a:cs typeface="Arial"/>
                <a:sym typeface="Arial"/>
              </a:rPr>
              <a:t> </a:t>
            </a:r>
            <a:r>
              <a:rPr lang="en">
                <a:solidFill>
                  <a:srgbClr val="666666"/>
                </a:solidFill>
                <a:highlight>
                  <a:srgbClr val="FFFFFF"/>
                </a:highlight>
                <a:latin typeface="Arial"/>
                <a:ea typeface="Arial"/>
                <a:cs typeface="Arial"/>
                <a:sym typeface="Arial"/>
              </a:rPr>
              <a:t>A </a:t>
            </a:r>
            <a:r>
              <a:rPr lang="en" b="1">
                <a:solidFill>
                  <a:srgbClr val="666666"/>
                </a:solidFill>
                <a:highlight>
                  <a:srgbClr val="FFFFFF"/>
                </a:highlight>
                <a:latin typeface="Arial"/>
                <a:ea typeface="Arial"/>
                <a:cs typeface="Arial"/>
                <a:sym typeface="Arial"/>
              </a:rPr>
              <a:t>SWOT </a:t>
            </a:r>
            <a:r>
              <a:rPr lang="en">
                <a:solidFill>
                  <a:srgbClr val="666666"/>
                </a:solidFill>
                <a:highlight>
                  <a:srgbClr val="FFFFFF"/>
                </a:highlight>
                <a:latin typeface="Arial"/>
                <a:ea typeface="Arial"/>
                <a:cs typeface="Arial"/>
                <a:sym typeface="Arial"/>
              </a:rPr>
              <a:t>(Strengths, Weaknesses, Opportunities, Threats) analysis can assist in understanding areas of success as well as concerns to mitigate</a:t>
            </a:r>
            <a:endParaRPr>
              <a:solidFill>
                <a:srgbClr val="666666"/>
              </a:solidFill>
              <a:highlight>
                <a:srgbClr val="FFFFFF"/>
              </a:highlight>
              <a:latin typeface="Arial"/>
              <a:ea typeface="Arial"/>
              <a:cs typeface="Arial"/>
              <a:sym typeface="Arial"/>
            </a:endParaRPr>
          </a:p>
          <a:p>
            <a:pPr marL="914400" lvl="1" indent="-301625" algn="l" rtl="0">
              <a:spcBef>
                <a:spcPts val="0"/>
              </a:spcBef>
              <a:spcAft>
                <a:spcPts val="0"/>
              </a:spcAft>
              <a:buClr>
                <a:srgbClr val="666666"/>
              </a:buClr>
              <a:buSzPts val="1150"/>
              <a:buFont typeface="Arial"/>
              <a:buChar char="○"/>
            </a:pPr>
            <a:r>
              <a:rPr lang="en" b="1">
                <a:solidFill>
                  <a:srgbClr val="666666"/>
                </a:solidFill>
                <a:highlight>
                  <a:srgbClr val="FFFFFF"/>
                </a:highlight>
                <a:latin typeface="Arial"/>
                <a:ea typeface="Arial"/>
                <a:cs typeface="Arial"/>
                <a:sym typeface="Arial"/>
              </a:rPr>
              <a:t>Final Product</a:t>
            </a:r>
            <a:r>
              <a:rPr lang="en" sz="1150" b="1">
                <a:solidFill>
                  <a:srgbClr val="666666"/>
                </a:solidFill>
                <a:highlight>
                  <a:srgbClr val="FFFFFF"/>
                </a:highlight>
                <a:latin typeface="Arial"/>
                <a:ea typeface="Arial"/>
                <a:cs typeface="Arial"/>
                <a:sym typeface="Arial"/>
              </a:rPr>
              <a:t>- </a:t>
            </a:r>
            <a:r>
              <a:rPr lang="en">
                <a:solidFill>
                  <a:srgbClr val="666666"/>
                </a:solidFill>
                <a:highlight>
                  <a:srgbClr val="FFFFFF"/>
                </a:highlight>
                <a:latin typeface="Arial"/>
                <a:ea typeface="Arial"/>
                <a:cs typeface="Arial"/>
                <a:sym typeface="Arial"/>
              </a:rPr>
              <a:t>This is where the work of the SMART goal comes into play</a:t>
            </a:r>
            <a:endParaRPr>
              <a:solidFill>
                <a:srgbClr val="666666"/>
              </a:solidFill>
              <a:highlight>
                <a:srgbClr val="FFFFFF"/>
              </a:highlight>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9"/>
          <p:cNvSpPr txBox="1">
            <a:spLocks noGrp="1"/>
          </p:cNvSpPr>
          <p:nvPr>
            <p:ph type="title"/>
          </p:nvPr>
        </p:nvSpPr>
        <p:spPr>
          <a:xfrm>
            <a:off x="311700" y="410000"/>
            <a:ext cx="2504100" cy="10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Environmental Scan</a:t>
            </a:r>
            <a:endParaRPr sz="2400"/>
          </a:p>
        </p:txBody>
      </p:sp>
      <p:pic>
        <p:nvPicPr>
          <p:cNvPr id="471" name="Google Shape;471;p59"/>
          <p:cNvPicPr preferRelativeResize="0"/>
          <p:nvPr/>
        </p:nvPicPr>
        <p:blipFill>
          <a:blip r:embed="rId3">
            <a:alphaModFix/>
          </a:blip>
          <a:stretch>
            <a:fillRect/>
          </a:stretch>
        </p:blipFill>
        <p:spPr>
          <a:xfrm>
            <a:off x="2378500" y="131375"/>
            <a:ext cx="6765501" cy="49071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Smart Goal examples</a:t>
            </a:r>
            <a:endParaRPr/>
          </a:p>
        </p:txBody>
      </p:sp>
      <p:sp>
        <p:nvSpPr>
          <p:cNvPr id="477" name="Google Shape;477;p60"/>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b="1" u="sng"/>
              <a:t>APS</a:t>
            </a:r>
            <a:endParaRPr sz="2400" b="1" u="sng"/>
          </a:p>
          <a:p>
            <a:pPr marL="0" lvl="0" indent="0" algn="l" rtl="0">
              <a:lnSpc>
                <a:spcPct val="100000"/>
              </a:lnSpc>
              <a:spcBef>
                <a:spcPts val="0"/>
              </a:spcBef>
              <a:spcAft>
                <a:spcPts val="0"/>
              </a:spcAft>
              <a:buNone/>
            </a:pPr>
            <a:endParaRPr sz="2400" b="1" u="sng"/>
          </a:p>
          <a:p>
            <a:pPr marL="0" lvl="0" indent="0" algn="l" rtl="0">
              <a:lnSpc>
                <a:spcPct val="100000"/>
              </a:lnSpc>
              <a:spcBef>
                <a:spcPts val="0"/>
              </a:spcBef>
              <a:spcAft>
                <a:spcPts val="0"/>
              </a:spcAft>
              <a:buNone/>
            </a:pPr>
            <a:r>
              <a:rPr lang="en" u="sng">
                <a:solidFill>
                  <a:schemeClr val="hlink"/>
                </a:solidFill>
                <a:hlinkClick r:id="rId3"/>
              </a:rPr>
              <a:t>Boston P-8</a:t>
            </a:r>
            <a:endParaRPr/>
          </a:p>
          <a:p>
            <a:pPr marL="0" lvl="0" indent="0" algn="l" rtl="0">
              <a:lnSpc>
                <a:spcPct val="100000"/>
              </a:lnSpc>
              <a:spcBef>
                <a:spcPts val="0"/>
              </a:spcBef>
              <a:spcAft>
                <a:spcPts val="0"/>
              </a:spcAft>
              <a:buNone/>
            </a:pPr>
            <a:r>
              <a:rPr lang="en" u="sng">
                <a:solidFill>
                  <a:schemeClr val="hlink"/>
                </a:solidFill>
                <a:hlinkClick r:id="rId4"/>
              </a:rPr>
              <a:t>Mosley P-8</a:t>
            </a:r>
            <a:endParaRPr/>
          </a:p>
          <a:p>
            <a:pPr marL="0" lvl="0" indent="0" algn="l" rtl="0">
              <a:lnSpc>
                <a:spcPct val="100000"/>
              </a:lnSpc>
              <a:spcBef>
                <a:spcPts val="0"/>
              </a:spcBef>
              <a:spcAft>
                <a:spcPts val="0"/>
              </a:spcAft>
              <a:buNone/>
            </a:pPr>
            <a:r>
              <a:rPr lang="en" u="sng">
                <a:solidFill>
                  <a:schemeClr val="hlink"/>
                </a:solidFill>
                <a:hlinkClick r:id="rId5"/>
              </a:rPr>
              <a:t>Clyde Miller</a:t>
            </a:r>
            <a:endParaRPr/>
          </a:p>
          <a:p>
            <a:pPr marL="0" lvl="0" indent="0" algn="l" rtl="0">
              <a:lnSpc>
                <a:spcPct val="100000"/>
              </a:lnSpc>
              <a:spcBef>
                <a:spcPts val="0"/>
              </a:spcBef>
              <a:spcAft>
                <a:spcPts val="0"/>
              </a:spcAft>
              <a:buNone/>
            </a:pPr>
            <a:endParaRPr/>
          </a:p>
          <a:p>
            <a:pPr marL="0" lvl="0" indent="0" algn="l" rtl="0">
              <a:spcBef>
                <a:spcPts val="0"/>
              </a:spcBef>
              <a:spcAft>
                <a:spcPts val="16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61"/>
          <p:cNvPicPr preferRelativeResize="0"/>
          <p:nvPr/>
        </p:nvPicPr>
        <p:blipFill>
          <a:blip r:embed="rId3">
            <a:alphaModFix/>
          </a:blip>
          <a:stretch>
            <a:fillRect/>
          </a:stretch>
        </p:blipFill>
        <p:spPr>
          <a:xfrm>
            <a:off x="2330" y="0"/>
            <a:ext cx="9139345"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62"/>
          <p:cNvPicPr preferRelativeResize="0"/>
          <p:nvPr/>
        </p:nvPicPr>
        <p:blipFill>
          <a:blip r:embed="rId3">
            <a:alphaModFix/>
          </a:blip>
          <a:stretch>
            <a:fillRect/>
          </a:stretch>
        </p:blipFill>
        <p:spPr>
          <a:xfrm>
            <a:off x="-38250" y="0"/>
            <a:ext cx="9182249" cy="52085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63" descr="V:\SITEDATA\CommSvcs\Graphics\Strategic Plan Elements\Color-Bar (transparent).png"/>
          <p:cNvPicPr preferRelativeResize="0"/>
          <p:nvPr/>
        </p:nvPicPr>
        <p:blipFill rotWithShape="1">
          <a:blip r:embed="rId3">
            <a:alphaModFix/>
          </a:blip>
          <a:srcRect l="1143" t="16955" r="1152" b="15275"/>
          <a:stretch/>
        </p:blipFill>
        <p:spPr>
          <a:xfrm>
            <a:off x="11163" y="4857738"/>
            <a:ext cx="9172576" cy="285750"/>
          </a:xfrm>
          <a:prstGeom prst="rect">
            <a:avLst/>
          </a:prstGeom>
          <a:noFill/>
          <a:ln>
            <a:noFill/>
          </a:ln>
        </p:spPr>
      </p:pic>
      <p:sp>
        <p:nvSpPr>
          <p:cNvPr id="493" name="Google Shape;493;p6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are you feeling about today’s work?</a:t>
            </a:r>
            <a:endParaRPr/>
          </a:p>
        </p:txBody>
      </p:sp>
      <p:sp>
        <p:nvSpPr>
          <p:cNvPr id="494" name="Google Shape;494;p63"/>
          <p:cNvSpPr txBox="1">
            <a:spLocks noGrp="1"/>
          </p:cNvSpPr>
          <p:nvPr>
            <p:ph type="body" idx="1"/>
          </p:nvPr>
        </p:nvSpPr>
        <p:spPr>
          <a:xfrm>
            <a:off x="337175" y="980100"/>
            <a:ext cx="85206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2400"/>
          </a:p>
          <a:p>
            <a:pPr marL="457200" lvl="0" indent="0" algn="l" rtl="0">
              <a:spcBef>
                <a:spcPts val="1600"/>
              </a:spcBef>
              <a:spcAft>
                <a:spcPts val="1600"/>
              </a:spcAft>
              <a:buNone/>
            </a:pPr>
            <a:endParaRPr/>
          </a:p>
        </p:txBody>
      </p:sp>
      <p:pic>
        <p:nvPicPr>
          <p:cNvPr id="495" name="Google Shape;495;p63"/>
          <p:cNvPicPr preferRelativeResize="0"/>
          <p:nvPr/>
        </p:nvPicPr>
        <p:blipFill>
          <a:blip r:embed="rId4">
            <a:alphaModFix/>
          </a:blip>
          <a:stretch>
            <a:fillRect/>
          </a:stretch>
        </p:blipFill>
        <p:spPr>
          <a:xfrm>
            <a:off x="232225" y="1294788"/>
            <a:ext cx="1863586" cy="1297050"/>
          </a:xfrm>
          <a:prstGeom prst="rect">
            <a:avLst/>
          </a:prstGeom>
          <a:noFill/>
          <a:ln>
            <a:noFill/>
          </a:ln>
        </p:spPr>
      </p:pic>
      <p:pic>
        <p:nvPicPr>
          <p:cNvPr id="496" name="Google Shape;496;p63"/>
          <p:cNvPicPr preferRelativeResize="0"/>
          <p:nvPr/>
        </p:nvPicPr>
        <p:blipFill>
          <a:blip r:embed="rId5">
            <a:alphaModFix/>
          </a:blip>
          <a:stretch>
            <a:fillRect/>
          </a:stretch>
        </p:blipFill>
        <p:spPr>
          <a:xfrm>
            <a:off x="4917400" y="2808385"/>
            <a:ext cx="1519582" cy="1957038"/>
          </a:xfrm>
          <a:prstGeom prst="rect">
            <a:avLst/>
          </a:prstGeom>
          <a:noFill/>
          <a:ln>
            <a:noFill/>
          </a:ln>
        </p:spPr>
      </p:pic>
      <p:pic>
        <p:nvPicPr>
          <p:cNvPr id="497" name="Google Shape;497;p63"/>
          <p:cNvPicPr preferRelativeResize="0"/>
          <p:nvPr/>
        </p:nvPicPr>
        <p:blipFill>
          <a:blip r:embed="rId6">
            <a:alphaModFix/>
          </a:blip>
          <a:stretch>
            <a:fillRect/>
          </a:stretch>
        </p:blipFill>
        <p:spPr>
          <a:xfrm>
            <a:off x="2208959" y="1234063"/>
            <a:ext cx="2337766" cy="1297025"/>
          </a:xfrm>
          <a:prstGeom prst="rect">
            <a:avLst/>
          </a:prstGeom>
          <a:noFill/>
          <a:ln>
            <a:noFill/>
          </a:ln>
        </p:spPr>
      </p:pic>
      <p:pic>
        <p:nvPicPr>
          <p:cNvPr id="498" name="Google Shape;498;p63"/>
          <p:cNvPicPr preferRelativeResize="0"/>
          <p:nvPr/>
        </p:nvPicPr>
        <p:blipFill>
          <a:blip r:embed="rId7">
            <a:alphaModFix/>
          </a:blip>
          <a:stretch>
            <a:fillRect/>
          </a:stretch>
        </p:blipFill>
        <p:spPr>
          <a:xfrm>
            <a:off x="6747100" y="1227750"/>
            <a:ext cx="2284818" cy="1424000"/>
          </a:xfrm>
          <a:prstGeom prst="rect">
            <a:avLst/>
          </a:prstGeom>
          <a:noFill/>
          <a:ln>
            <a:noFill/>
          </a:ln>
        </p:spPr>
      </p:pic>
      <p:pic>
        <p:nvPicPr>
          <p:cNvPr id="499" name="Google Shape;499;p63"/>
          <p:cNvPicPr preferRelativeResize="0"/>
          <p:nvPr/>
        </p:nvPicPr>
        <p:blipFill>
          <a:blip r:embed="rId8">
            <a:alphaModFix/>
          </a:blip>
          <a:stretch>
            <a:fillRect/>
          </a:stretch>
        </p:blipFill>
        <p:spPr>
          <a:xfrm>
            <a:off x="2095800" y="3082341"/>
            <a:ext cx="2284825" cy="1683096"/>
          </a:xfrm>
          <a:prstGeom prst="rect">
            <a:avLst/>
          </a:prstGeom>
          <a:noFill/>
          <a:ln>
            <a:noFill/>
          </a:ln>
        </p:spPr>
      </p:pic>
      <p:pic>
        <p:nvPicPr>
          <p:cNvPr id="500" name="Google Shape;500;p63"/>
          <p:cNvPicPr preferRelativeResize="0"/>
          <p:nvPr/>
        </p:nvPicPr>
        <p:blipFill>
          <a:blip r:embed="rId9">
            <a:alphaModFix/>
          </a:blip>
          <a:stretch>
            <a:fillRect/>
          </a:stretch>
        </p:blipFill>
        <p:spPr>
          <a:xfrm>
            <a:off x="7073251" y="2811038"/>
            <a:ext cx="1465900" cy="1982388"/>
          </a:xfrm>
          <a:prstGeom prst="rect">
            <a:avLst/>
          </a:prstGeom>
          <a:noFill/>
          <a:ln>
            <a:noFill/>
          </a:ln>
        </p:spPr>
      </p:pic>
      <p:pic>
        <p:nvPicPr>
          <p:cNvPr id="501" name="Google Shape;501;p63"/>
          <p:cNvPicPr preferRelativeResize="0"/>
          <p:nvPr/>
        </p:nvPicPr>
        <p:blipFill>
          <a:blip r:embed="rId10">
            <a:alphaModFix/>
          </a:blip>
          <a:stretch>
            <a:fillRect/>
          </a:stretch>
        </p:blipFill>
        <p:spPr>
          <a:xfrm>
            <a:off x="4659876" y="1199074"/>
            <a:ext cx="1974062" cy="1478652"/>
          </a:xfrm>
          <a:prstGeom prst="rect">
            <a:avLst/>
          </a:prstGeom>
          <a:noFill/>
          <a:ln>
            <a:noFill/>
          </a:ln>
        </p:spPr>
      </p:pic>
      <p:pic>
        <p:nvPicPr>
          <p:cNvPr id="502" name="Google Shape;502;p63"/>
          <p:cNvPicPr preferRelativeResize="0"/>
          <p:nvPr/>
        </p:nvPicPr>
        <p:blipFill>
          <a:blip r:embed="rId11">
            <a:alphaModFix/>
          </a:blip>
          <a:stretch>
            <a:fillRect/>
          </a:stretch>
        </p:blipFill>
        <p:spPr>
          <a:xfrm>
            <a:off x="-2" y="3082360"/>
            <a:ext cx="2063275" cy="15454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typical reaction to a four letter word...DATA!</a:t>
            </a:r>
            <a:endParaRPr/>
          </a:p>
        </p:txBody>
      </p:sp>
      <p:pic>
        <p:nvPicPr>
          <p:cNvPr id="208" name="Google Shape;208;p37"/>
          <p:cNvPicPr preferRelativeResize="0"/>
          <p:nvPr/>
        </p:nvPicPr>
        <p:blipFill>
          <a:blip r:embed="rId3">
            <a:alphaModFix/>
          </a:blip>
          <a:stretch>
            <a:fillRect/>
          </a:stretch>
        </p:blipFill>
        <p:spPr>
          <a:xfrm>
            <a:off x="0" y="1247975"/>
            <a:ext cx="2172099" cy="1640625"/>
          </a:xfrm>
          <a:prstGeom prst="rect">
            <a:avLst/>
          </a:prstGeom>
          <a:noFill/>
          <a:ln>
            <a:noFill/>
          </a:ln>
        </p:spPr>
      </p:pic>
      <p:pic>
        <p:nvPicPr>
          <p:cNvPr id="209" name="Google Shape;209;p37"/>
          <p:cNvPicPr preferRelativeResize="0"/>
          <p:nvPr/>
        </p:nvPicPr>
        <p:blipFill rotWithShape="1">
          <a:blip r:embed="rId4">
            <a:alphaModFix/>
          </a:blip>
          <a:srcRect t="9099" r="51411"/>
          <a:stretch/>
        </p:blipFill>
        <p:spPr>
          <a:xfrm>
            <a:off x="1394944" y="1260625"/>
            <a:ext cx="2806080" cy="3895523"/>
          </a:xfrm>
          <a:prstGeom prst="rect">
            <a:avLst/>
          </a:prstGeom>
          <a:noFill/>
          <a:ln>
            <a:noFill/>
          </a:ln>
        </p:spPr>
      </p:pic>
      <p:pic>
        <p:nvPicPr>
          <p:cNvPr id="210" name="Google Shape;210;p37"/>
          <p:cNvPicPr preferRelativeResize="0"/>
          <p:nvPr/>
        </p:nvPicPr>
        <p:blipFill>
          <a:blip r:embed="rId5">
            <a:alphaModFix/>
          </a:blip>
          <a:stretch>
            <a:fillRect/>
          </a:stretch>
        </p:blipFill>
        <p:spPr>
          <a:xfrm>
            <a:off x="3762425" y="3372650"/>
            <a:ext cx="1796150" cy="1796150"/>
          </a:xfrm>
          <a:prstGeom prst="rect">
            <a:avLst/>
          </a:prstGeom>
          <a:noFill/>
          <a:ln>
            <a:noFill/>
          </a:ln>
        </p:spPr>
      </p:pic>
      <p:pic>
        <p:nvPicPr>
          <p:cNvPr id="211" name="Google Shape;211;p37"/>
          <p:cNvPicPr preferRelativeResize="0"/>
          <p:nvPr/>
        </p:nvPicPr>
        <p:blipFill>
          <a:blip r:embed="rId6">
            <a:alphaModFix/>
          </a:blip>
          <a:stretch>
            <a:fillRect/>
          </a:stretch>
        </p:blipFill>
        <p:spPr>
          <a:xfrm>
            <a:off x="-12" y="2888600"/>
            <a:ext cx="2238970" cy="2301150"/>
          </a:xfrm>
          <a:prstGeom prst="rect">
            <a:avLst/>
          </a:prstGeom>
          <a:noFill/>
          <a:ln>
            <a:noFill/>
          </a:ln>
        </p:spPr>
      </p:pic>
      <p:pic>
        <p:nvPicPr>
          <p:cNvPr id="212" name="Google Shape;212;p37"/>
          <p:cNvPicPr preferRelativeResize="0"/>
          <p:nvPr/>
        </p:nvPicPr>
        <p:blipFill rotWithShape="1">
          <a:blip r:embed="rId7">
            <a:alphaModFix/>
          </a:blip>
          <a:srcRect l="16850" r="50082"/>
          <a:stretch/>
        </p:blipFill>
        <p:spPr>
          <a:xfrm>
            <a:off x="3762426" y="1247975"/>
            <a:ext cx="2102975" cy="3920825"/>
          </a:xfrm>
          <a:prstGeom prst="rect">
            <a:avLst/>
          </a:prstGeom>
          <a:noFill/>
          <a:ln>
            <a:noFill/>
          </a:ln>
        </p:spPr>
      </p:pic>
      <p:pic>
        <p:nvPicPr>
          <p:cNvPr id="213" name="Google Shape;213;p37"/>
          <p:cNvPicPr preferRelativeResize="0"/>
          <p:nvPr/>
        </p:nvPicPr>
        <p:blipFill>
          <a:blip r:embed="rId5">
            <a:alphaModFix/>
          </a:blip>
          <a:stretch>
            <a:fillRect/>
          </a:stretch>
        </p:blipFill>
        <p:spPr>
          <a:xfrm>
            <a:off x="3762425" y="3065825"/>
            <a:ext cx="2102975" cy="2102975"/>
          </a:xfrm>
          <a:prstGeom prst="rect">
            <a:avLst/>
          </a:prstGeom>
          <a:noFill/>
          <a:ln>
            <a:noFill/>
          </a:ln>
        </p:spPr>
      </p:pic>
      <p:pic>
        <p:nvPicPr>
          <p:cNvPr id="214" name="Google Shape;214;p37"/>
          <p:cNvPicPr preferRelativeResize="0"/>
          <p:nvPr/>
        </p:nvPicPr>
        <p:blipFill>
          <a:blip r:embed="rId8">
            <a:alphaModFix/>
          </a:blip>
          <a:stretch>
            <a:fillRect/>
          </a:stretch>
        </p:blipFill>
        <p:spPr>
          <a:xfrm>
            <a:off x="5865400" y="1247981"/>
            <a:ext cx="3212626" cy="1796150"/>
          </a:xfrm>
          <a:prstGeom prst="rect">
            <a:avLst/>
          </a:prstGeom>
          <a:noFill/>
          <a:ln>
            <a:noFill/>
          </a:ln>
        </p:spPr>
      </p:pic>
      <p:pic>
        <p:nvPicPr>
          <p:cNvPr id="215" name="Google Shape;215;p37"/>
          <p:cNvPicPr preferRelativeResize="0"/>
          <p:nvPr/>
        </p:nvPicPr>
        <p:blipFill>
          <a:blip r:embed="rId9">
            <a:alphaModFix/>
          </a:blip>
          <a:stretch>
            <a:fillRect/>
          </a:stretch>
        </p:blipFill>
        <p:spPr>
          <a:xfrm>
            <a:off x="5872075" y="3010850"/>
            <a:ext cx="3199300" cy="2102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a:spLocks noGrp="1"/>
          </p:cNvSpPr>
          <p:nvPr>
            <p:ph type="title"/>
          </p:nvPr>
        </p:nvSpPr>
        <p:spPr>
          <a:xfrm>
            <a:off x="141125" y="93325"/>
            <a:ext cx="6694800" cy="137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Oswald"/>
                <a:ea typeface="Oswald"/>
                <a:cs typeface="Oswald"/>
                <a:sym typeface="Oswald"/>
              </a:rPr>
              <a:t>What data really is to a </a:t>
            </a:r>
            <a:endParaRPr sz="4000">
              <a:latin typeface="Oswald"/>
              <a:ea typeface="Oswald"/>
              <a:cs typeface="Oswald"/>
              <a:sym typeface="Oswald"/>
            </a:endParaRPr>
          </a:p>
          <a:p>
            <a:pPr marL="0" lvl="0" indent="0" algn="l" rtl="0">
              <a:spcBef>
                <a:spcPts val="0"/>
              </a:spcBef>
              <a:spcAft>
                <a:spcPts val="0"/>
              </a:spcAft>
              <a:buNone/>
            </a:pPr>
            <a:r>
              <a:rPr lang="en" sz="4000">
                <a:latin typeface="Oswald"/>
                <a:ea typeface="Oswald"/>
                <a:cs typeface="Oswald"/>
                <a:sym typeface="Oswald"/>
              </a:rPr>
              <a:t>school counselor...</a:t>
            </a:r>
            <a:endParaRPr sz="4000">
              <a:latin typeface="Oswald"/>
              <a:ea typeface="Oswald"/>
              <a:cs typeface="Oswald"/>
              <a:sym typeface="Oswald"/>
            </a:endParaRPr>
          </a:p>
        </p:txBody>
      </p:sp>
      <p:pic>
        <p:nvPicPr>
          <p:cNvPr id="221" name="Google Shape;221;p38"/>
          <p:cNvPicPr preferRelativeResize="0"/>
          <p:nvPr/>
        </p:nvPicPr>
        <p:blipFill rotWithShape="1">
          <a:blip r:embed="rId3">
            <a:alphaModFix/>
          </a:blip>
          <a:srcRect l="9072" r="10779"/>
          <a:stretch/>
        </p:blipFill>
        <p:spPr>
          <a:xfrm>
            <a:off x="0" y="1689887"/>
            <a:ext cx="2070854" cy="1701601"/>
          </a:xfrm>
          <a:prstGeom prst="rect">
            <a:avLst/>
          </a:prstGeom>
          <a:noFill/>
          <a:ln>
            <a:noFill/>
          </a:ln>
        </p:spPr>
      </p:pic>
      <p:pic>
        <p:nvPicPr>
          <p:cNvPr id="222" name="Google Shape;222;p38"/>
          <p:cNvPicPr preferRelativeResize="0"/>
          <p:nvPr/>
        </p:nvPicPr>
        <p:blipFill>
          <a:blip r:embed="rId4">
            <a:alphaModFix/>
          </a:blip>
          <a:stretch>
            <a:fillRect/>
          </a:stretch>
        </p:blipFill>
        <p:spPr>
          <a:xfrm>
            <a:off x="7667423" y="0"/>
            <a:ext cx="1371600" cy="1371600"/>
          </a:xfrm>
          <a:prstGeom prst="rect">
            <a:avLst/>
          </a:prstGeom>
          <a:noFill/>
          <a:ln>
            <a:noFill/>
          </a:ln>
        </p:spPr>
      </p:pic>
      <p:pic>
        <p:nvPicPr>
          <p:cNvPr id="223" name="Google Shape;223;p38"/>
          <p:cNvPicPr preferRelativeResize="0"/>
          <p:nvPr/>
        </p:nvPicPr>
        <p:blipFill rotWithShape="1">
          <a:blip r:embed="rId5">
            <a:alphaModFix/>
          </a:blip>
          <a:srcRect l="3691" r="21120"/>
          <a:stretch/>
        </p:blipFill>
        <p:spPr>
          <a:xfrm>
            <a:off x="6835925" y="3358044"/>
            <a:ext cx="2308076" cy="1785456"/>
          </a:xfrm>
          <a:prstGeom prst="rect">
            <a:avLst/>
          </a:prstGeom>
          <a:noFill/>
          <a:ln>
            <a:noFill/>
          </a:ln>
        </p:spPr>
      </p:pic>
      <p:pic>
        <p:nvPicPr>
          <p:cNvPr id="224" name="Google Shape;224;p38"/>
          <p:cNvPicPr preferRelativeResize="0"/>
          <p:nvPr/>
        </p:nvPicPr>
        <p:blipFill rotWithShape="1">
          <a:blip r:embed="rId6">
            <a:alphaModFix/>
          </a:blip>
          <a:srcRect b="15023"/>
          <a:stretch/>
        </p:blipFill>
        <p:spPr>
          <a:xfrm>
            <a:off x="3048412" y="2747775"/>
            <a:ext cx="2712209" cy="948300"/>
          </a:xfrm>
          <a:prstGeom prst="rect">
            <a:avLst/>
          </a:prstGeom>
          <a:noFill/>
          <a:ln>
            <a:noFill/>
          </a:ln>
        </p:spPr>
      </p:pic>
      <p:sp>
        <p:nvSpPr>
          <p:cNvPr id="225" name="Google Shape;225;p38"/>
          <p:cNvSpPr txBox="1"/>
          <p:nvPr/>
        </p:nvSpPr>
        <p:spPr>
          <a:xfrm rot="-626713">
            <a:off x="4671398" y="3877549"/>
            <a:ext cx="2070104" cy="74646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12 more students enrolling in college</a:t>
            </a:r>
            <a:endParaRPr sz="1800"/>
          </a:p>
        </p:txBody>
      </p:sp>
      <p:sp>
        <p:nvSpPr>
          <p:cNvPr id="226" name="Google Shape;226;p38"/>
          <p:cNvSpPr txBox="1"/>
          <p:nvPr/>
        </p:nvSpPr>
        <p:spPr>
          <a:xfrm rot="-204323">
            <a:off x="6778050" y="1561371"/>
            <a:ext cx="2308075" cy="74622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6 less students being suspended</a:t>
            </a:r>
            <a:endParaRPr sz="1800"/>
          </a:p>
        </p:txBody>
      </p:sp>
      <p:sp>
        <p:nvSpPr>
          <p:cNvPr id="227" name="Google Shape;227;p38"/>
          <p:cNvSpPr txBox="1"/>
          <p:nvPr/>
        </p:nvSpPr>
        <p:spPr>
          <a:xfrm rot="279196">
            <a:off x="6103694" y="2418243"/>
            <a:ext cx="2522013" cy="74616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2 more students saying no to risky sex</a:t>
            </a:r>
            <a:endParaRPr sz="1800"/>
          </a:p>
        </p:txBody>
      </p:sp>
      <p:sp>
        <p:nvSpPr>
          <p:cNvPr id="228" name="Google Shape;228;p38"/>
          <p:cNvSpPr txBox="1"/>
          <p:nvPr/>
        </p:nvSpPr>
        <p:spPr>
          <a:xfrm rot="-182898">
            <a:off x="2088563" y="1602846"/>
            <a:ext cx="2950475" cy="74625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Passing rates of students are comparable across races and genders</a:t>
            </a:r>
            <a:endParaRPr sz="1800"/>
          </a:p>
        </p:txBody>
      </p:sp>
      <p:sp>
        <p:nvSpPr>
          <p:cNvPr id="229" name="Google Shape;229;p38"/>
          <p:cNvSpPr txBox="1"/>
          <p:nvPr/>
        </p:nvSpPr>
        <p:spPr>
          <a:xfrm rot="759982">
            <a:off x="2564069" y="3877512"/>
            <a:ext cx="2182207" cy="74652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31 more parents coming to open house</a:t>
            </a:r>
            <a:endParaRPr sz="1800"/>
          </a:p>
        </p:txBody>
      </p:sp>
      <p:sp>
        <p:nvSpPr>
          <p:cNvPr id="230" name="Google Shape;230;p38"/>
          <p:cNvSpPr txBox="1"/>
          <p:nvPr/>
        </p:nvSpPr>
        <p:spPr>
          <a:xfrm rot="-512214">
            <a:off x="83234" y="3591575"/>
            <a:ext cx="2629231" cy="131839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1 more student reaching out for help instead of attempting suicide</a:t>
            </a:r>
            <a:endParaRPr sz="1800"/>
          </a:p>
        </p:txBody>
      </p:sp>
      <p:sp>
        <p:nvSpPr>
          <p:cNvPr id="231" name="Google Shape;231;p38"/>
          <p:cNvSpPr txBox="1"/>
          <p:nvPr/>
        </p:nvSpPr>
        <p:spPr>
          <a:xfrm rot="597612">
            <a:off x="4666707" y="1075351"/>
            <a:ext cx="2480283" cy="7462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3 more students coming to school regularly</a:t>
            </a:r>
            <a:endParaRPr sz="1800"/>
          </a:p>
        </p:txBody>
      </p:sp>
      <p:sp>
        <p:nvSpPr>
          <p:cNvPr id="232" name="Google Shape;232;p38"/>
          <p:cNvSpPr txBox="1"/>
          <p:nvPr/>
        </p:nvSpPr>
        <p:spPr>
          <a:xfrm>
            <a:off x="6134875" y="8275"/>
            <a:ext cx="22926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0000"/>
                </a:solidFill>
              </a:rPr>
              <a:t>WHAT IS YOUR “WHY?”</a:t>
            </a:r>
            <a:endParaRPr b="1">
              <a:solidFill>
                <a:srgbClr val="FF0000"/>
              </a:solidFill>
            </a:endParaRPr>
          </a:p>
          <a:p>
            <a:pPr marL="0" lvl="0" indent="0" algn="ctr" rtl="0">
              <a:spcBef>
                <a:spcPts val="0"/>
              </a:spcBef>
              <a:spcAft>
                <a:spcPts val="0"/>
              </a:spcAft>
              <a:buNone/>
            </a:pPr>
            <a:r>
              <a:rPr lang="en" b="1">
                <a:solidFill>
                  <a:srgbClr val="FF0000"/>
                </a:solidFill>
              </a:rPr>
              <a:t>Art &amp; Science of SC</a:t>
            </a:r>
            <a:endParaRPr b="1">
              <a:solidFill>
                <a:srgbClr val="FF0000"/>
              </a:solidFill>
            </a:endParaRPr>
          </a:p>
        </p:txBody>
      </p:sp>
      <p:sp>
        <p:nvSpPr>
          <p:cNvPr id="233" name="Google Shape;233;p38"/>
          <p:cNvSpPr txBox="1"/>
          <p:nvPr/>
        </p:nvSpPr>
        <p:spPr>
          <a:xfrm>
            <a:off x="113050" y="4805475"/>
            <a:ext cx="44589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50"/>
              <a:buFont typeface="Arial"/>
              <a:buNone/>
            </a:pPr>
            <a:r>
              <a:rPr lang="en" sz="1000">
                <a:solidFill>
                  <a:schemeClr val="dk1"/>
                </a:solidFill>
                <a:latin typeface="Calibri"/>
                <a:ea typeface="Calibri"/>
                <a:cs typeface="Calibri"/>
                <a:sym typeface="Calibri"/>
              </a:rPr>
              <a:t>Adapted from Hatching Results presentation for Aurora Public Schools (2019)</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238" name="Google Shape;238;p39"/>
          <p:cNvGrpSpPr/>
          <p:nvPr/>
        </p:nvGrpSpPr>
        <p:grpSpPr>
          <a:xfrm>
            <a:off x="3161350" y="50375"/>
            <a:ext cx="1183500" cy="1129550"/>
            <a:chOff x="3388650" y="373100"/>
            <a:chExt cx="1183500" cy="1129550"/>
          </a:xfrm>
        </p:grpSpPr>
        <p:sp>
          <p:nvSpPr>
            <p:cNvPr id="239" name="Google Shape;239;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9"/>
            <p:cNvSpPr txBox="1"/>
            <p:nvPr/>
          </p:nvSpPr>
          <p:spPr>
            <a:xfrm>
              <a:off x="3388650" y="373100"/>
              <a:ext cx="1183500" cy="112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Analyze </a:t>
              </a:r>
              <a:endParaRPr sz="1200">
                <a:solidFill>
                  <a:srgbClr val="FFFFFF"/>
                </a:solidFill>
              </a:endParaRPr>
            </a:p>
            <a:p>
              <a:pPr marL="0" lvl="0" indent="0" algn="ctr" rtl="0">
                <a:spcBef>
                  <a:spcPts val="0"/>
                </a:spcBef>
                <a:spcAft>
                  <a:spcPts val="0"/>
                </a:spcAft>
                <a:buNone/>
              </a:pPr>
              <a:r>
                <a:rPr lang="en" sz="1200">
                  <a:solidFill>
                    <a:srgbClr val="FFFFFF"/>
                  </a:solidFill>
                </a:rPr>
                <a:t>your data to identify needs and gaps</a:t>
              </a:r>
              <a:endParaRPr sz="1200">
                <a:solidFill>
                  <a:srgbClr val="FFFFFF"/>
                </a:solidFill>
                <a:latin typeface="Calibri"/>
                <a:ea typeface="Calibri"/>
                <a:cs typeface="Calibri"/>
                <a:sym typeface="Calibri"/>
              </a:endParaRPr>
            </a:p>
          </p:txBody>
        </p:sp>
      </p:grpSp>
      <p:grpSp>
        <p:nvGrpSpPr>
          <p:cNvPr id="241" name="Google Shape;241;p39"/>
          <p:cNvGrpSpPr/>
          <p:nvPr/>
        </p:nvGrpSpPr>
        <p:grpSpPr>
          <a:xfrm>
            <a:off x="4572000" y="342875"/>
            <a:ext cx="1183500" cy="1183275"/>
            <a:chOff x="3388650" y="373150"/>
            <a:chExt cx="1183500" cy="1183275"/>
          </a:xfrm>
        </p:grpSpPr>
        <p:sp>
          <p:nvSpPr>
            <p:cNvPr id="242" name="Google Shape;242;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9"/>
            <p:cNvSpPr txBox="1"/>
            <p:nvPr/>
          </p:nvSpPr>
          <p:spPr>
            <a:xfrm>
              <a:off x="3388650" y="373225"/>
              <a:ext cx="1183500" cy="118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rPr>
                <a:t>Determine </a:t>
              </a:r>
              <a:endParaRPr sz="1200">
                <a:solidFill>
                  <a:schemeClr val="lt1"/>
                </a:solidFill>
              </a:endParaRPr>
            </a:p>
            <a:p>
              <a:pPr marL="0" lvl="0" indent="0" algn="ctr" rtl="0">
                <a:spcBef>
                  <a:spcPts val="0"/>
                </a:spcBef>
                <a:spcAft>
                  <a:spcPts val="0"/>
                </a:spcAft>
                <a:buNone/>
              </a:pPr>
              <a:r>
                <a:rPr lang="en" sz="1200">
                  <a:solidFill>
                    <a:schemeClr val="lt1"/>
                  </a:solidFill>
                </a:rPr>
                <a:t>the root cause of students’ struggles</a:t>
              </a:r>
              <a:endParaRPr sz="1200">
                <a:solidFill>
                  <a:srgbClr val="FFFFFF"/>
                </a:solidFill>
                <a:latin typeface="Calibri"/>
                <a:ea typeface="Calibri"/>
                <a:cs typeface="Calibri"/>
                <a:sym typeface="Calibri"/>
              </a:endParaRPr>
            </a:p>
          </p:txBody>
        </p:sp>
      </p:grpSp>
      <p:grpSp>
        <p:nvGrpSpPr>
          <p:cNvPr id="244" name="Google Shape;244;p39"/>
          <p:cNvGrpSpPr/>
          <p:nvPr/>
        </p:nvGrpSpPr>
        <p:grpSpPr>
          <a:xfrm>
            <a:off x="5569300" y="1339500"/>
            <a:ext cx="1183500" cy="1129549"/>
            <a:chOff x="3388650" y="373101"/>
            <a:chExt cx="1183500" cy="1129549"/>
          </a:xfrm>
        </p:grpSpPr>
        <p:sp>
          <p:nvSpPr>
            <p:cNvPr id="245" name="Google Shape;245;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9"/>
            <p:cNvSpPr txBox="1"/>
            <p:nvPr/>
          </p:nvSpPr>
          <p:spPr>
            <a:xfrm>
              <a:off x="3388650" y="373101"/>
              <a:ext cx="1183500" cy="112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rPr>
                <a:t>Write </a:t>
              </a:r>
              <a:br>
                <a:rPr lang="en" sz="1200">
                  <a:solidFill>
                    <a:schemeClr val="lt1"/>
                  </a:solidFill>
                </a:rPr>
              </a:br>
              <a:r>
                <a:rPr lang="en" sz="1200">
                  <a:solidFill>
                    <a:schemeClr val="lt1"/>
                  </a:solidFill>
                </a:rPr>
                <a:t>SMART </a:t>
              </a:r>
              <a:endParaRPr sz="1200">
                <a:solidFill>
                  <a:schemeClr val="lt1"/>
                </a:solidFill>
              </a:endParaRPr>
            </a:p>
            <a:p>
              <a:pPr marL="0" lvl="0" indent="0" algn="ctr" rtl="0">
                <a:spcBef>
                  <a:spcPts val="0"/>
                </a:spcBef>
                <a:spcAft>
                  <a:spcPts val="0"/>
                </a:spcAft>
                <a:buClr>
                  <a:schemeClr val="dk1"/>
                </a:buClr>
                <a:buSzPts val="1100"/>
                <a:buFont typeface="Arial"/>
                <a:buNone/>
              </a:pPr>
              <a:r>
                <a:rPr lang="en" sz="1200">
                  <a:solidFill>
                    <a:schemeClr val="lt1"/>
                  </a:solidFill>
                </a:rPr>
                <a:t>goals</a:t>
              </a:r>
              <a:endParaRPr sz="1200">
                <a:solidFill>
                  <a:schemeClr val="lt1"/>
                </a:solidFill>
                <a:latin typeface="Calibri"/>
                <a:ea typeface="Calibri"/>
                <a:cs typeface="Calibri"/>
                <a:sym typeface="Calibri"/>
              </a:endParaRPr>
            </a:p>
            <a:p>
              <a:pPr marL="0" lvl="0" indent="0" algn="ctr" rtl="0">
                <a:spcBef>
                  <a:spcPts val="0"/>
                </a:spcBef>
                <a:spcAft>
                  <a:spcPts val="0"/>
                </a:spcAft>
                <a:buNone/>
              </a:pPr>
              <a:endParaRPr sz="1200">
                <a:solidFill>
                  <a:srgbClr val="FFFFFF"/>
                </a:solidFill>
                <a:latin typeface="Calibri"/>
                <a:ea typeface="Calibri"/>
                <a:cs typeface="Calibri"/>
                <a:sym typeface="Calibri"/>
              </a:endParaRPr>
            </a:p>
          </p:txBody>
        </p:sp>
      </p:grpSp>
      <p:grpSp>
        <p:nvGrpSpPr>
          <p:cNvPr id="247" name="Google Shape;247;p39"/>
          <p:cNvGrpSpPr/>
          <p:nvPr/>
        </p:nvGrpSpPr>
        <p:grpSpPr>
          <a:xfrm>
            <a:off x="5569300" y="2722325"/>
            <a:ext cx="1183500" cy="1129675"/>
            <a:chOff x="3388650" y="372975"/>
            <a:chExt cx="1183500" cy="1129675"/>
          </a:xfrm>
        </p:grpSpPr>
        <p:sp>
          <p:nvSpPr>
            <p:cNvPr id="248" name="Google Shape;248;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9"/>
            <p:cNvSpPr txBox="1"/>
            <p:nvPr/>
          </p:nvSpPr>
          <p:spPr>
            <a:xfrm>
              <a:off x="3388650" y="372975"/>
              <a:ext cx="1183500" cy="112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Select interventions that match the root causes</a:t>
              </a:r>
              <a:endParaRPr sz="1200">
                <a:solidFill>
                  <a:srgbClr val="FFFFFF"/>
                </a:solidFill>
                <a:latin typeface="Calibri"/>
                <a:ea typeface="Calibri"/>
                <a:cs typeface="Calibri"/>
                <a:sym typeface="Calibri"/>
              </a:endParaRPr>
            </a:p>
          </p:txBody>
        </p:sp>
      </p:grpSp>
      <p:grpSp>
        <p:nvGrpSpPr>
          <p:cNvPr id="250" name="Google Shape;250;p39"/>
          <p:cNvGrpSpPr/>
          <p:nvPr/>
        </p:nvGrpSpPr>
        <p:grpSpPr>
          <a:xfrm>
            <a:off x="4572000" y="3660750"/>
            <a:ext cx="1183500" cy="1129800"/>
            <a:chOff x="3388650" y="373000"/>
            <a:chExt cx="1183500" cy="1129800"/>
          </a:xfrm>
        </p:grpSpPr>
        <p:sp>
          <p:nvSpPr>
            <p:cNvPr id="251" name="Google Shape;251;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9"/>
            <p:cNvSpPr txBox="1"/>
            <p:nvPr/>
          </p:nvSpPr>
          <p:spPr>
            <a:xfrm>
              <a:off x="3388650" y="373000"/>
              <a:ext cx="1183500" cy="112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Select M&amp;Bs and write measurable objectives</a:t>
              </a:r>
              <a:endParaRPr sz="1200">
                <a:solidFill>
                  <a:srgbClr val="FFFFFF"/>
                </a:solidFill>
                <a:latin typeface="Calibri"/>
                <a:ea typeface="Calibri"/>
                <a:cs typeface="Calibri"/>
                <a:sym typeface="Calibri"/>
              </a:endParaRPr>
            </a:p>
          </p:txBody>
        </p:sp>
      </p:grpSp>
      <p:grpSp>
        <p:nvGrpSpPr>
          <p:cNvPr id="253" name="Google Shape;253;p39"/>
          <p:cNvGrpSpPr/>
          <p:nvPr/>
        </p:nvGrpSpPr>
        <p:grpSpPr>
          <a:xfrm>
            <a:off x="3161350" y="3802425"/>
            <a:ext cx="1183500" cy="1129850"/>
            <a:chOff x="3388650" y="372800"/>
            <a:chExt cx="1183500" cy="1129850"/>
          </a:xfrm>
        </p:grpSpPr>
        <p:sp>
          <p:nvSpPr>
            <p:cNvPr id="254" name="Google Shape;254;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9"/>
            <p:cNvSpPr txBox="1"/>
            <p:nvPr/>
          </p:nvSpPr>
          <p:spPr>
            <a:xfrm>
              <a:off x="3388650" y="372800"/>
              <a:ext cx="1183500" cy="112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Develop a pre/post test to measure student learning</a:t>
              </a:r>
              <a:endParaRPr sz="1200">
                <a:solidFill>
                  <a:srgbClr val="FFFFFF"/>
                </a:solidFill>
                <a:latin typeface="Calibri"/>
                <a:ea typeface="Calibri"/>
                <a:cs typeface="Calibri"/>
                <a:sym typeface="Calibri"/>
              </a:endParaRPr>
            </a:p>
          </p:txBody>
        </p:sp>
      </p:grpSp>
      <p:grpSp>
        <p:nvGrpSpPr>
          <p:cNvPr id="256" name="Google Shape;256;p39"/>
          <p:cNvGrpSpPr/>
          <p:nvPr/>
        </p:nvGrpSpPr>
        <p:grpSpPr>
          <a:xfrm>
            <a:off x="1739500" y="3660527"/>
            <a:ext cx="1183500" cy="1129862"/>
            <a:chOff x="3388650" y="372788"/>
            <a:chExt cx="1183500" cy="1129862"/>
          </a:xfrm>
        </p:grpSpPr>
        <p:sp>
          <p:nvSpPr>
            <p:cNvPr id="257" name="Google Shape;257;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9"/>
            <p:cNvSpPr txBox="1"/>
            <p:nvPr/>
          </p:nvSpPr>
          <p:spPr>
            <a:xfrm>
              <a:off x="3388650" y="372788"/>
              <a:ext cx="1183500" cy="112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Build out the interventions and write lesson plans</a:t>
              </a:r>
              <a:endParaRPr sz="900">
                <a:solidFill>
                  <a:srgbClr val="FFFFFF"/>
                </a:solidFill>
              </a:endParaRPr>
            </a:p>
          </p:txBody>
        </p:sp>
      </p:grpSp>
      <p:grpSp>
        <p:nvGrpSpPr>
          <p:cNvPr id="259" name="Google Shape;259;p39"/>
          <p:cNvGrpSpPr/>
          <p:nvPr/>
        </p:nvGrpSpPr>
        <p:grpSpPr>
          <a:xfrm>
            <a:off x="763525" y="2722425"/>
            <a:ext cx="1183500" cy="1129575"/>
            <a:chOff x="3388650" y="373075"/>
            <a:chExt cx="1183500" cy="1129575"/>
          </a:xfrm>
        </p:grpSpPr>
        <p:sp>
          <p:nvSpPr>
            <p:cNvPr id="260" name="Google Shape;260;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9"/>
            <p:cNvSpPr txBox="1"/>
            <p:nvPr/>
          </p:nvSpPr>
          <p:spPr>
            <a:xfrm>
              <a:off x="3388650" y="373075"/>
              <a:ext cx="1183500" cy="112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Deliver the interventions and pre/post tests</a:t>
              </a:r>
              <a:endParaRPr sz="1200">
                <a:solidFill>
                  <a:srgbClr val="FFFFFF"/>
                </a:solidFill>
                <a:latin typeface="Calibri"/>
                <a:ea typeface="Calibri"/>
                <a:cs typeface="Calibri"/>
                <a:sym typeface="Calibri"/>
              </a:endParaRPr>
            </a:p>
          </p:txBody>
        </p:sp>
      </p:grpSp>
      <p:grpSp>
        <p:nvGrpSpPr>
          <p:cNvPr id="262" name="Google Shape;262;p39"/>
          <p:cNvGrpSpPr/>
          <p:nvPr/>
        </p:nvGrpSpPr>
        <p:grpSpPr>
          <a:xfrm>
            <a:off x="757675" y="1339275"/>
            <a:ext cx="1183500" cy="1129800"/>
            <a:chOff x="3388650" y="372875"/>
            <a:chExt cx="1183500" cy="1129800"/>
          </a:xfrm>
        </p:grpSpPr>
        <p:sp>
          <p:nvSpPr>
            <p:cNvPr id="263" name="Google Shape;263;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9"/>
            <p:cNvSpPr txBox="1"/>
            <p:nvPr/>
          </p:nvSpPr>
          <p:spPr>
            <a:xfrm>
              <a:off x="3388650" y="372875"/>
              <a:ext cx="1183500" cy="112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rPr>
                <a:t>Analyze pre/post test data and review progress toward goals</a:t>
              </a:r>
              <a:endParaRPr sz="1100">
                <a:solidFill>
                  <a:srgbClr val="FFFFFF"/>
                </a:solidFill>
                <a:latin typeface="Calibri"/>
                <a:ea typeface="Calibri"/>
                <a:cs typeface="Calibri"/>
                <a:sym typeface="Calibri"/>
              </a:endParaRPr>
            </a:p>
          </p:txBody>
        </p:sp>
      </p:grpSp>
      <p:grpSp>
        <p:nvGrpSpPr>
          <p:cNvPr id="265" name="Google Shape;265;p39"/>
          <p:cNvGrpSpPr/>
          <p:nvPr/>
        </p:nvGrpSpPr>
        <p:grpSpPr>
          <a:xfrm>
            <a:off x="1750700" y="342875"/>
            <a:ext cx="1183500" cy="1129625"/>
            <a:chOff x="3388650" y="373150"/>
            <a:chExt cx="1183500" cy="1129625"/>
          </a:xfrm>
        </p:grpSpPr>
        <p:sp>
          <p:nvSpPr>
            <p:cNvPr id="266" name="Google Shape;266;p39"/>
            <p:cNvSpPr/>
            <p:nvPr/>
          </p:nvSpPr>
          <p:spPr>
            <a:xfrm>
              <a:off x="3388650" y="373150"/>
              <a:ext cx="1183500" cy="11295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9"/>
            <p:cNvSpPr txBox="1"/>
            <p:nvPr/>
          </p:nvSpPr>
          <p:spPr>
            <a:xfrm>
              <a:off x="3388650" y="373275"/>
              <a:ext cx="1183500" cy="112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Calibri"/>
                  <a:ea typeface="Calibri"/>
                  <a:cs typeface="Calibri"/>
                  <a:sym typeface="Calibri"/>
                </a:rPr>
                <a:t>Determine implications - how can </a:t>
              </a:r>
              <a:endParaRPr sz="1200">
                <a:solidFill>
                  <a:srgbClr val="FFFFFF"/>
                </a:solidFill>
                <a:latin typeface="Calibri"/>
                <a:ea typeface="Calibri"/>
                <a:cs typeface="Calibri"/>
                <a:sym typeface="Calibri"/>
              </a:endParaRPr>
            </a:p>
            <a:p>
              <a:pPr marL="0" lvl="0" indent="0" algn="ctr" rtl="0">
                <a:spcBef>
                  <a:spcPts val="0"/>
                </a:spcBef>
                <a:spcAft>
                  <a:spcPts val="0"/>
                </a:spcAft>
                <a:buNone/>
              </a:pPr>
              <a:r>
                <a:rPr lang="en" sz="1200">
                  <a:solidFill>
                    <a:srgbClr val="FFFFFF"/>
                  </a:solidFill>
                  <a:latin typeface="Calibri"/>
                  <a:ea typeface="Calibri"/>
                  <a:cs typeface="Calibri"/>
                  <a:sym typeface="Calibri"/>
                </a:rPr>
                <a:t>we be more effective?</a:t>
              </a:r>
              <a:endParaRPr sz="1200">
                <a:solidFill>
                  <a:srgbClr val="FFFFFF"/>
                </a:solidFill>
                <a:latin typeface="Calibri"/>
                <a:ea typeface="Calibri"/>
                <a:cs typeface="Calibri"/>
                <a:sym typeface="Calibri"/>
              </a:endParaRPr>
            </a:p>
          </p:txBody>
        </p:sp>
      </p:grpSp>
      <p:sp>
        <p:nvSpPr>
          <p:cNvPr id="268" name="Google Shape;268;p39"/>
          <p:cNvSpPr/>
          <p:nvPr/>
        </p:nvSpPr>
        <p:spPr>
          <a:xfrm rot="718872">
            <a:off x="4371026" y="473949"/>
            <a:ext cx="200876" cy="282425"/>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9"/>
          <p:cNvSpPr/>
          <p:nvPr/>
        </p:nvSpPr>
        <p:spPr>
          <a:xfrm rot="2288279">
            <a:off x="5630764" y="1211898"/>
            <a:ext cx="200629" cy="282485"/>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9"/>
          <p:cNvSpPr/>
          <p:nvPr/>
        </p:nvSpPr>
        <p:spPr>
          <a:xfrm rot="5405139">
            <a:off x="6060710" y="2454632"/>
            <a:ext cx="200700" cy="282300"/>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9"/>
          <p:cNvSpPr/>
          <p:nvPr/>
        </p:nvSpPr>
        <p:spPr>
          <a:xfrm rot="7574124">
            <a:off x="5746414" y="3825846"/>
            <a:ext cx="200472" cy="282081"/>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9"/>
          <p:cNvSpPr/>
          <p:nvPr/>
        </p:nvSpPr>
        <p:spPr>
          <a:xfrm rot="10614634">
            <a:off x="4358219" y="4226451"/>
            <a:ext cx="200391" cy="282148"/>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9"/>
          <p:cNvSpPr/>
          <p:nvPr/>
        </p:nvSpPr>
        <p:spPr>
          <a:xfrm rot="-10371861">
            <a:off x="2939005" y="4226527"/>
            <a:ext cx="200453" cy="281982"/>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9"/>
          <p:cNvSpPr/>
          <p:nvPr/>
        </p:nvSpPr>
        <p:spPr>
          <a:xfrm rot="-8592952">
            <a:off x="1561292" y="3767150"/>
            <a:ext cx="200400" cy="282183"/>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9"/>
          <p:cNvSpPr/>
          <p:nvPr/>
        </p:nvSpPr>
        <p:spPr>
          <a:xfrm rot="-5394861">
            <a:off x="1249071" y="2454787"/>
            <a:ext cx="200700" cy="282000"/>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9"/>
          <p:cNvSpPr/>
          <p:nvPr/>
        </p:nvSpPr>
        <p:spPr>
          <a:xfrm rot="-3462775">
            <a:off x="1714186" y="1211989"/>
            <a:ext cx="200501" cy="282322"/>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9"/>
          <p:cNvSpPr/>
          <p:nvPr/>
        </p:nvSpPr>
        <p:spPr>
          <a:xfrm rot="-1119094">
            <a:off x="2941811" y="539173"/>
            <a:ext cx="200743" cy="281953"/>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9"/>
          <p:cNvSpPr txBox="1"/>
          <p:nvPr/>
        </p:nvSpPr>
        <p:spPr>
          <a:xfrm>
            <a:off x="5897125" y="4513775"/>
            <a:ext cx="3194400" cy="5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libri"/>
                <a:ea typeface="Calibri"/>
                <a:cs typeface="Calibri"/>
                <a:sym typeface="Calibri"/>
              </a:rPr>
              <a:t>Adapted from: ASCA Implementation Guide, 1st Ed., p. 24</a:t>
            </a:r>
            <a:endParaRPr sz="1000">
              <a:latin typeface="Calibri"/>
              <a:ea typeface="Calibri"/>
              <a:cs typeface="Calibri"/>
              <a:sym typeface="Calibri"/>
            </a:endParaRPr>
          </a:p>
          <a:p>
            <a:pPr marL="0" lvl="0" indent="0" algn="l" rtl="0">
              <a:spcBef>
                <a:spcPts val="0"/>
              </a:spcBef>
              <a:spcAft>
                <a:spcPts val="0"/>
              </a:spcAft>
              <a:buClr>
                <a:schemeClr val="dk1"/>
              </a:buClr>
              <a:buSzPts val="1050"/>
              <a:buFont typeface="Arial"/>
              <a:buNone/>
            </a:pPr>
            <a:r>
              <a:rPr lang="en" sz="1000">
                <a:solidFill>
                  <a:srgbClr val="2A3990"/>
                </a:solidFill>
                <a:latin typeface="Calibri"/>
                <a:ea typeface="Calibri"/>
                <a:cs typeface="Calibri"/>
                <a:sym typeface="Calibri"/>
              </a:rPr>
              <a:t>Adapted from Hatching Results presentation for Aurora Public Schools (2019)</a:t>
            </a:r>
            <a:endParaRPr sz="1000">
              <a:latin typeface="Calibri"/>
              <a:ea typeface="Calibri"/>
              <a:cs typeface="Calibri"/>
              <a:sym typeface="Calibri"/>
            </a:endParaRPr>
          </a:p>
        </p:txBody>
      </p:sp>
      <p:sp>
        <p:nvSpPr>
          <p:cNvPr id="279" name="Google Shape;279;p39"/>
          <p:cNvSpPr txBox="1"/>
          <p:nvPr/>
        </p:nvSpPr>
        <p:spPr>
          <a:xfrm>
            <a:off x="1987375" y="1722300"/>
            <a:ext cx="3577500" cy="169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Oswald"/>
                <a:ea typeface="Oswald"/>
                <a:cs typeface="Oswald"/>
                <a:sym typeface="Oswald"/>
              </a:rPr>
              <a:t>Student-Centered, Data-Informed</a:t>
            </a:r>
            <a:endParaRPr sz="2200">
              <a:latin typeface="Oswald"/>
              <a:ea typeface="Oswald"/>
              <a:cs typeface="Oswald"/>
              <a:sym typeface="Oswald"/>
            </a:endParaRPr>
          </a:p>
          <a:p>
            <a:pPr marL="0" lvl="0" indent="0" algn="ctr" rtl="0">
              <a:spcBef>
                <a:spcPts val="0"/>
              </a:spcBef>
              <a:spcAft>
                <a:spcPts val="0"/>
              </a:spcAft>
              <a:buNone/>
            </a:pPr>
            <a:r>
              <a:rPr lang="en" sz="2200">
                <a:latin typeface="Oswald"/>
                <a:ea typeface="Oswald"/>
                <a:cs typeface="Oswald"/>
                <a:sym typeface="Oswald"/>
              </a:rPr>
              <a:t>Decision-Making Cycle</a:t>
            </a:r>
            <a:endParaRPr sz="2200">
              <a:latin typeface="Oswald"/>
              <a:ea typeface="Oswald"/>
              <a:cs typeface="Oswald"/>
              <a:sym typeface="Oswald"/>
            </a:endParaRPr>
          </a:p>
        </p:txBody>
      </p:sp>
      <p:sp>
        <p:nvSpPr>
          <p:cNvPr id="280" name="Google Shape;280;p39"/>
          <p:cNvSpPr/>
          <p:nvPr/>
        </p:nvSpPr>
        <p:spPr>
          <a:xfrm>
            <a:off x="7306850" y="1299300"/>
            <a:ext cx="1183500" cy="706200"/>
          </a:xfrm>
          <a:prstGeom prst="wedgeRoundRectCallout">
            <a:avLst>
              <a:gd name="adj1" fmla="val -104404"/>
              <a:gd name="adj2" fmla="val 45338"/>
              <a:gd name="adj3" fmla="val 0"/>
            </a:avLst>
          </a:prstGeom>
          <a:solidFill>
            <a:srgbClr val="FFE5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“SOOs”</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p:nvPr/>
        </p:nvSpPr>
        <p:spPr>
          <a:xfrm>
            <a:off x="592725" y="1129475"/>
            <a:ext cx="1707900" cy="455100"/>
          </a:xfrm>
          <a:prstGeom prst="rect">
            <a:avLst/>
          </a:prstGeom>
          <a:solidFill>
            <a:schemeClr val="dk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 sz="1600" b="1" i="0" u="none" strike="noStrike" cap="none">
                <a:solidFill>
                  <a:srgbClr val="FFFFFF"/>
                </a:solidFill>
                <a:latin typeface="Calibri"/>
                <a:ea typeface="Calibri"/>
                <a:cs typeface="Calibri"/>
                <a:sym typeface="Calibri"/>
              </a:rPr>
              <a:t>Process Data</a:t>
            </a:r>
            <a:endParaRPr sz="16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 sz="1600" b="1">
                <a:solidFill>
                  <a:srgbClr val="FFFFFF"/>
                </a:solidFill>
                <a:latin typeface="Calibri"/>
                <a:ea typeface="Calibri"/>
                <a:cs typeface="Calibri"/>
                <a:sym typeface="Calibri"/>
              </a:rPr>
              <a:t>(Participation)</a:t>
            </a:r>
            <a:endParaRPr sz="1600" b="1">
              <a:solidFill>
                <a:srgbClr val="FFFFFF"/>
              </a:solidFill>
              <a:latin typeface="Calibri"/>
              <a:ea typeface="Calibri"/>
              <a:cs typeface="Calibri"/>
              <a:sym typeface="Calibri"/>
            </a:endParaRPr>
          </a:p>
        </p:txBody>
      </p:sp>
      <p:sp>
        <p:nvSpPr>
          <p:cNvPr id="286" name="Google Shape;286;p40"/>
          <p:cNvSpPr/>
          <p:nvPr/>
        </p:nvSpPr>
        <p:spPr>
          <a:xfrm>
            <a:off x="2700975" y="1132250"/>
            <a:ext cx="1940700" cy="455100"/>
          </a:xfrm>
          <a:prstGeom prst="rect">
            <a:avLst/>
          </a:prstGeom>
          <a:solidFill>
            <a:schemeClr val="dk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 b="1" i="0" u="none" strike="noStrike" cap="none">
                <a:solidFill>
                  <a:srgbClr val="FFFFFF"/>
                </a:solidFill>
                <a:latin typeface="Calibri"/>
                <a:ea typeface="Calibri"/>
                <a:cs typeface="Calibri"/>
                <a:sym typeface="Calibri"/>
              </a:rPr>
              <a:t>Perception Data</a:t>
            </a:r>
            <a:endParaRPr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 b="1">
                <a:solidFill>
                  <a:srgbClr val="FFFFFF"/>
                </a:solidFill>
                <a:latin typeface="Calibri"/>
                <a:ea typeface="Calibri"/>
                <a:cs typeface="Calibri"/>
                <a:sym typeface="Calibri"/>
              </a:rPr>
              <a:t>(Mindsets &amp; Behaviors)</a:t>
            </a:r>
            <a:endParaRPr b="1">
              <a:solidFill>
                <a:srgbClr val="FFFFFF"/>
              </a:solidFill>
              <a:latin typeface="Calibri"/>
              <a:ea typeface="Calibri"/>
              <a:cs typeface="Calibri"/>
              <a:sym typeface="Calibri"/>
            </a:endParaRPr>
          </a:p>
        </p:txBody>
      </p:sp>
      <p:sp>
        <p:nvSpPr>
          <p:cNvPr id="287" name="Google Shape;287;p40"/>
          <p:cNvSpPr/>
          <p:nvPr/>
        </p:nvSpPr>
        <p:spPr>
          <a:xfrm>
            <a:off x="5537525" y="1145175"/>
            <a:ext cx="2840700" cy="455100"/>
          </a:xfrm>
          <a:prstGeom prst="rect">
            <a:avLst/>
          </a:prstGeom>
          <a:solidFill>
            <a:schemeClr val="dk2"/>
          </a:solidFill>
          <a:ln>
            <a:noFill/>
          </a:ln>
          <a:effectLst>
            <a:outerShdw blurRad="57150" dist="19050" dir="5400000" algn="bl" rotWithShape="0">
              <a:schemeClr val="dk2">
                <a:alpha val="498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 sz="1600" b="1" i="0" u="none" strike="noStrike" cap="none">
                <a:solidFill>
                  <a:srgbClr val="FFFFFF"/>
                </a:solidFill>
                <a:latin typeface="Calibri"/>
                <a:ea typeface="Calibri"/>
                <a:cs typeface="Calibri"/>
                <a:sym typeface="Calibri"/>
              </a:rPr>
              <a:t>Outcome Data</a:t>
            </a:r>
            <a:endParaRPr sz="1400" b="0" i="0" u="none" strike="noStrike" cap="none">
              <a:solidFill>
                <a:srgbClr val="FFFFFF"/>
              </a:solidFill>
              <a:latin typeface="Arial"/>
              <a:ea typeface="Arial"/>
              <a:cs typeface="Arial"/>
              <a:sym typeface="Arial"/>
            </a:endParaRPr>
          </a:p>
        </p:txBody>
      </p:sp>
      <p:sp>
        <p:nvSpPr>
          <p:cNvPr id="288" name="Google Shape;288;p40"/>
          <p:cNvSpPr txBox="1"/>
          <p:nvPr/>
        </p:nvSpPr>
        <p:spPr>
          <a:xfrm>
            <a:off x="643225" y="1937200"/>
            <a:ext cx="1963500" cy="15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Calibri"/>
              <a:buNone/>
            </a:pPr>
            <a:r>
              <a:rPr lang="en" sz="1500" b="0" i="0" u="none" strike="noStrike" cap="none">
                <a:solidFill>
                  <a:srgbClr val="000000"/>
                </a:solidFill>
                <a:latin typeface="Calibri"/>
                <a:ea typeface="Calibri"/>
                <a:cs typeface="Calibri"/>
                <a:sym typeface="Calibri"/>
              </a:rPr>
              <a:t>Who?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Calibri"/>
              <a:buNone/>
            </a:pPr>
            <a:r>
              <a:rPr lang="en" sz="1500" b="0" i="0" u="none" strike="noStrike" cap="none">
                <a:solidFill>
                  <a:srgbClr val="000000"/>
                </a:solidFill>
                <a:latin typeface="Calibri"/>
                <a:ea typeface="Calibri"/>
                <a:cs typeface="Calibri"/>
                <a:sym typeface="Calibri"/>
              </a:rPr>
              <a:t>What?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Calibri"/>
              <a:buNone/>
            </a:pPr>
            <a:r>
              <a:rPr lang="en" sz="1500" b="0" i="0" u="none" strike="noStrike" cap="none">
                <a:solidFill>
                  <a:srgbClr val="000000"/>
                </a:solidFill>
                <a:latin typeface="Calibri"/>
                <a:ea typeface="Calibri"/>
                <a:cs typeface="Calibri"/>
                <a:sym typeface="Calibri"/>
              </a:rPr>
              <a:t>When?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Calibri"/>
              <a:buNone/>
            </a:pPr>
            <a:r>
              <a:rPr lang="en" sz="1500" b="0" i="0" u="none" strike="noStrike" cap="none">
                <a:solidFill>
                  <a:srgbClr val="000000"/>
                </a:solidFill>
                <a:latin typeface="Calibri"/>
                <a:ea typeface="Calibri"/>
                <a:cs typeface="Calibri"/>
                <a:sym typeface="Calibri"/>
              </a:rPr>
              <a:t>Where?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Calibri"/>
              <a:buNone/>
            </a:pPr>
            <a:r>
              <a:rPr lang="en" sz="1500" b="0" i="0" u="none" strike="noStrike" cap="none">
                <a:solidFill>
                  <a:srgbClr val="000000"/>
                </a:solidFill>
                <a:latin typeface="Calibri"/>
                <a:ea typeface="Calibri"/>
                <a:cs typeface="Calibri"/>
                <a:sym typeface="Calibri"/>
              </a:rPr>
              <a:t>How Long?</a:t>
            </a:r>
            <a:endParaRPr sz="1400" b="0" i="0" u="none" strike="noStrike" cap="none">
              <a:solidFill>
                <a:srgbClr val="000000"/>
              </a:solidFill>
              <a:latin typeface="Arial"/>
              <a:ea typeface="Arial"/>
              <a:cs typeface="Arial"/>
              <a:sym typeface="Arial"/>
            </a:endParaRPr>
          </a:p>
        </p:txBody>
      </p:sp>
      <p:sp>
        <p:nvSpPr>
          <p:cNvPr id="289" name="Google Shape;289;p40"/>
          <p:cNvSpPr txBox="1"/>
          <p:nvPr/>
        </p:nvSpPr>
        <p:spPr>
          <a:xfrm>
            <a:off x="2658400" y="2074175"/>
            <a:ext cx="10518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Calibri"/>
              <a:buNone/>
            </a:pPr>
            <a:r>
              <a:rPr lang="en" sz="1500" b="0" i="0" u="sng" strike="noStrike" cap="none">
                <a:solidFill>
                  <a:srgbClr val="000000"/>
                </a:solidFill>
                <a:latin typeface="Calibri"/>
                <a:ea typeface="Calibri"/>
                <a:cs typeface="Calibri"/>
                <a:sym typeface="Calibri"/>
              </a:rPr>
              <a:t>A</a:t>
            </a:r>
            <a:r>
              <a:rPr lang="en" sz="1500" b="0" i="0" u="none" strike="noStrike" cap="none">
                <a:solidFill>
                  <a:srgbClr val="000000"/>
                </a:solidFill>
                <a:latin typeface="Calibri"/>
                <a:ea typeface="Calibri"/>
                <a:cs typeface="Calibri"/>
                <a:sym typeface="Calibri"/>
              </a:rPr>
              <a:t>ttitudes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Calibri"/>
              <a:buNone/>
            </a:pPr>
            <a:r>
              <a:rPr lang="en" sz="1500" b="0" i="0" u="sng" strike="noStrike" cap="none">
                <a:solidFill>
                  <a:srgbClr val="000000"/>
                </a:solidFill>
                <a:latin typeface="Calibri"/>
                <a:ea typeface="Calibri"/>
                <a:cs typeface="Calibri"/>
                <a:sym typeface="Calibri"/>
              </a:rPr>
              <a:t>S</a:t>
            </a:r>
            <a:r>
              <a:rPr lang="en" sz="1500" b="0" i="0" u="none" strike="noStrike" cap="none">
                <a:solidFill>
                  <a:srgbClr val="000000"/>
                </a:solidFill>
                <a:latin typeface="Calibri"/>
                <a:ea typeface="Calibri"/>
                <a:cs typeface="Calibri"/>
                <a:sym typeface="Calibri"/>
              </a:rPr>
              <a:t>kills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Calibri"/>
              <a:buNone/>
            </a:pPr>
            <a:r>
              <a:rPr lang="en" sz="1500" b="0" i="0" u="sng" strike="noStrike" cap="none">
                <a:solidFill>
                  <a:srgbClr val="000000"/>
                </a:solidFill>
                <a:latin typeface="Calibri"/>
                <a:ea typeface="Calibri"/>
                <a:cs typeface="Calibri"/>
                <a:sym typeface="Calibri"/>
              </a:rPr>
              <a:t>K</a:t>
            </a:r>
            <a:r>
              <a:rPr lang="en" sz="1500" b="0" i="0" u="none" strike="noStrike" cap="none">
                <a:solidFill>
                  <a:srgbClr val="000000"/>
                </a:solidFill>
                <a:latin typeface="Calibri"/>
                <a:ea typeface="Calibri"/>
                <a:cs typeface="Calibri"/>
                <a:sym typeface="Calibri"/>
              </a:rPr>
              <a:t>nowledge</a:t>
            </a:r>
            <a:endParaRPr sz="1400" b="0" i="0" u="none" strike="noStrike" cap="none">
              <a:solidFill>
                <a:srgbClr val="000000"/>
              </a:solidFill>
              <a:latin typeface="Arial"/>
              <a:ea typeface="Arial"/>
              <a:cs typeface="Arial"/>
              <a:sym typeface="Arial"/>
            </a:endParaRPr>
          </a:p>
        </p:txBody>
      </p:sp>
      <p:sp>
        <p:nvSpPr>
          <p:cNvPr id="290" name="Google Shape;290;p40"/>
          <p:cNvSpPr/>
          <p:nvPr/>
        </p:nvSpPr>
        <p:spPr>
          <a:xfrm rot="-5400000">
            <a:off x="3880446" y="2585432"/>
            <a:ext cx="1521600" cy="308100"/>
          </a:xfrm>
          <a:prstGeom prst="rect">
            <a:avLst/>
          </a:prstGeom>
          <a:solidFill>
            <a:schemeClr val="dk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Calibri"/>
              <a:buNone/>
            </a:pPr>
            <a:r>
              <a:rPr lang="en" sz="1500" b="1" i="0" u="none" strike="noStrike" cap="none">
                <a:solidFill>
                  <a:srgbClr val="FFFFFF"/>
                </a:solidFill>
                <a:latin typeface="Calibri"/>
                <a:ea typeface="Calibri"/>
                <a:cs typeface="Calibri"/>
                <a:sym typeface="Calibri"/>
              </a:rPr>
              <a:t>Behavior Change</a:t>
            </a:r>
            <a:endParaRPr sz="1400" b="0" i="0" u="none" strike="noStrike" cap="none">
              <a:solidFill>
                <a:srgbClr val="FFFFFF"/>
              </a:solidFill>
              <a:latin typeface="Arial"/>
              <a:ea typeface="Arial"/>
              <a:cs typeface="Arial"/>
              <a:sym typeface="Arial"/>
            </a:endParaRPr>
          </a:p>
        </p:txBody>
      </p:sp>
      <p:sp>
        <p:nvSpPr>
          <p:cNvPr id="291" name="Google Shape;291;p40"/>
          <p:cNvSpPr txBox="1"/>
          <p:nvPr/>
        </p:nvSpPr>
        <p:spPr>
          <a:xfrm>
            <a:off x="4871500" y="2012725"/>
            <a:ext cx="1963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Attendance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Discipline </a:t>
            </a:r>
            <a:r>
              <a:rPr lang="en" sz="1200">
                <a:latin typeface="Calibri"/>
                <a:ea typeface="Calibri"/>
                <a:cs typeface="Calibri"/>
                <a:sym typeface="Calibri"/>
              </a:rPr>
              <a:t>R</a:t>
            </a:r>
            <a:r>
              <a:rPr lang="en" sz="1200" b="0" i="0" u="none" strike="noStrike" cap="none">
                <a:solidFill>
                  <a:srgbClr val="000000"/>
                </a:solidFill>
                <a:latin typeface="Calibri"/>
                <a:ea typeface="Calibri"/>
                <a:cs typeface="Calibri"/>
                <a:sym typeface="Calibri"/>
              </a:rPr>
              <a:t>eferrals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Parent Involvement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Homework </a:t>
            </a:r>
            <a:r>
              <a:rPr lang="en" sz="1200">
                <a:latin typeface="Calibri"/>
                <a:ea typeface="Calibri"/>
                <a:cs typeface="Calibri"/>
                <a:sym typeface="Calibri"/>
              </a:rPr>
              <a:t>C</a:t>
            </a:r>
            <a:r>
              <a:rPr lang="en" sz="1200" b="0" i="0" u="none" strike="noStrike" cap="none">
                <a:solidFill>
                  <a:srgbClr val="000000"/>
                </a:solidFill>
                <a:latin typeface="Calibri"/>
                <a:ea typeface="Calibri"/>
                <a:cs typeface="Calibri"/>
                <a:sym typeface="Calibri"/>
              </a:rPr>
              <a:t>ompletion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Course </a:t>
            </a:r>
            <a:r>
              <a:rPr lang="en" sz="1200">
                <a:latin typeface="Calibri"/>
                <a:ea typeface="Calibri"/>
                <a:cs typeface="Calibri"/>
                <a:sym typeface="Calibri"/>
              </a:rPr>
              <a:t>E</a:t>
            </a:r>
            <a:r>
              <a:rPr lang="en" sz="1200" b="0" i="0" u="none" strike="noStrike" cap="none">
                <a:solidFill>
                  <a:srgbClr val="000000"/>
                </a:solidFill>
                <a:latin typeface="Calibri"/>
                <a:ea typeface="Calibri"/>
                <a:cs typeface="Calibri"/>
                <a:sym typeface="Calibri"/>
              </a:rPr>
              <a:t>nrollment </a:t>
            </a:r>
            <a:r>
              <a:rPr lang="en" sz="1200">
                <a:latin typeface="Calibri"/>
                <a:ea typeface="Calibri"/>
                <a:cs typeface="Calibri"/>
                <a:sym typeface="Calibri"/>
              </a:rPr>
              <a:t>P</a:t>
            </a:r>
            <a:r>
              <a:rPr lang="en" sz="1200" b="0" i="0" u="none" strike="noStrike" cap="none">
                <a:solidFill>
                  <a:srgbClr val="000000"/>
                </a:solidFill>
                <a:latin typeface="Calibri"/>
                <a:ea typeface="Calibri"/>
                <a:cs typeface="Calibri"/>
                <a:sym typeface="Calibri"/>
              </a:rPr>
              <a:t>atterns</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200">
                <a:latin typeface="Calibri"/>
                <a:ea typeface="Calibri"/>
                <a:cs typeface="Calibri"/>
                <a:sym typeface="Calibri"/>
              </a:rPr>
              <a:t>Postsecondary</a:t>
            </a:r>
            <a:r>
              <a:rPr lang="en" sz="1200" b="0" i="0" u="none" strike="noStrike" cap="none">
                <a:solidFill>
                  <a:srgbClr val="000000"/>
                </a:solidFill>
                <a:latin typeface="Calibri"/>
                <a:ea typeface="Calibri"/>
                <a:cs typeface="Calibri"/>
                <a:sym typeface="Calibri"/>
              </a:rPr>
              <a:t> </a:t>
            </a:r>
            <a:r>
              <a:rPr lang="en" sz="1200">
                <a:latin typeface="Calibri"/>
                <a:ea typeface="Calibri"/>
                <a:cs typeface="Calibri"/>
                <a:sym typeface="Calibri"/>
              </a:rPr>
              <a:t>T</a:t>
            </a:r>
            <a:r>
              <a:rPr lang="en" sz="1200" b="0" i="0" u="none" strike="noStrike" cap="none">
                <a:solidFill>
                  <a:srgbClr val="000000"/>
                </a:solidFill>
                <a:latin typeface="Calibri"/>
                <a:ea typeface="Calibri"/>
                <a:cs typeface="Calibri"/>
                <a:sym typeface="Calibri"/>
              </a:rPr>
              <a:t>est </a:t>
            </a:r>
            <a:r>
              <a:rPr lang="en" sz="1200">
                <a:latin typeface="Calibri"/>
                <a:ea typeface="Calibri"/>
                <a:cs typeface="Calibri"/>
                <a:sym typeface="Calibri"/>
              </a:rPr>
              <a:t>T</a:t>
            </a:r>
            <a:r>
              <a:rPr lang="en" sz="1200" b="0" i="0" u="none" strike="noStrike" cap="none">
                <a:solidFill>
                  <a:srgbClr val="000000"/>
                </a:solidFill>
                <a:latin typeface="Calibri"/>
                <a:ea typeface="Calibri"/>
                <a:cs typeface="Calibri"/>
                <a:sym typeface="Calibri"/>
              </a:rPr>
              <a:t>aking</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College </a:t>
            </a:r>
            <a:r>
              <a:rPr lang="en" sz="1200">
                <a:latin typeface="Calibri"/>
                <a:ea typeface="Calibri"/>
                <a:cs typeface="Calibri"/>
                <a:sym typeface="Calibri"/>
              </a:rPr>
              <a:t>A</a:t>
            </a:r>
            <a:r>
              <a:rPr lang="en" sz="1200" b="0" i="0" u="none" strike="noStrike" cap="none">
                <a:solidFill>
                  <a:srgbClr val="000000"/>
                </a:solidFill>
                <a:latin typeface="Calibri"/>
                <a:ea typeface="Calibri"/>
                <a:cs typeface="Calibri"/>
                <a:sym typeface="Calibri"/>
              </a:rPr>
              <a:t>pplications</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FAFSA </a:t>
            </a:r>
            <a:r>
              <a:rPr lang="en" sz="1200">
                <a:latin typeface="Calibri"/>
                <a:ea typeface="Calibri"/>
                <a:cs typeface="Calibri"/>
                <a:sym typeface="Calibri"/>
              </a:rPr>
              <a:t>C</a:t>
            </a:r>
            <a:r>
              <a:rPr lang="en" sz="1200" b="0" i="0" u="none" strike="noStrike" cap="none">
                <a:solidFill>
                  <a:srgbClr val="000000"/>
                </a:solidFill>
                <a:latin typeface="Calibri"/>
                <a:ea typeface="Calibri"/>
                <a:cs typeface="Calibri"/>
                <a:sym typeface="Calibri"/>
              </a:rPr>
              <a:t>ompletion</a:t>
            </a:r>
            <a:endParaRPr sz="1200" b="0" i="0" u="none" strike="noStrike" cap="none">
              <a:solidFill>
                <a:srgbClr val="000000"/>
              </a:solidFill>
              <a:latin typeface="Calibri"/>
              <a:ea typeface="Calibri"/>
              <a:cs typeface="Calibri"/>
              <a:sym typeface="Calibri"/>
            </a:endParaRPr>
          </a:p>
        </p:txBody>
      </p:sp>
      <p:sp>
        <p:nvSpPr>
          <p:cNvPr id="292" name="Google Shape;292;p40"/>
          <p:cNvSpPr txBox="1"/>
          <p:nvPr/>
        </p:nvSpPr>
        <p:spPr>
          <a:xfrm>
            <a:off x="7334250" y="1978675"/>
            <a:ext cx="1809600" cy="187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 sz="1200">
                <a:latin typeface="Calibri"/>
                <a:ea typeface="Calibri"/>
                <a:cs typeface="Calibri"/>
                <a:sym typeface="Calibri"/>
              </a:rPr>
              <a:t>Report Card Grades</a:t>
            </a: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GPA</a:t>
            </a:r>
            <a:endParaRPr sz="12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Promotion Rates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Graduation Rates</a:t>
            </a: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AP Test</a:t>
            </a:r>
            <a:r>
              <a:rPr lang="en" sz="1200">
                <a:latin typeface="Calibri"/>
                <a:ea typeface="Calibri"/>
                <a:cs typeface="Calibri"/>
                <a:sym typeface="Calibri"/>
              </a:rPr>
              <a:t> Scores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Calibri"/>
              <a:buNone/>
            </a:pPr>
            <a:r>
              <a:rPr lang="en" sz="1200">
                <a:latin typeface="Calibri"/>
                <a:ea typeface="Calibri"/>
                <a:cs typeface="Calibri"/>
                <a:sym typeface="Calibri"/>
              </a:rPr>
              <a:t>ACT/SAT/etc. Test Scores</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College </a:t>
            </a:r>
            <a:r>
              <a:rPr lang="en" sz="1200">
                <a:latin typeface="Calibri"/>
                <a:ea typeface="Calibri"/>
                <a:cs typeface="Calibri"/>
                <a:sym typeface="Calibri"/>
              </a:rPr>
              <a:t>Enrollment R</a:t>
            </a:r>
            <a:r>
              <a:rPr lang="en" sz="1200" b="0" i="0" u="none" strike="noStrike" cap="none">
                <a:solidFill>
                  <a:srgbClr val="000000"/>
                </a:solidFill>
                <a:latin typeface="Calibri"/>
                <a:ea typeface="Calibri"/>
                <a:cs typeface="Calibri"/>
                <a:sym typeface="Calibri"/>
              </a:rPr>
              <a:t>ates</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Financial </a:t>
            </a:r>
            <a:r>
              <a:rPr lang="en" sz="1200">
                <a:latin typeface="Calibri"/>
                <a:ea typeface="Calibri"/>
                <a:cs typeface="Calibri"/>
                <a:sym typeface="Calibri"/>
              </a:rPr>
              <a:t>A</a:t>
            </a:r>
            <a:r>
              <a:rPr lang="en" sz="1200" b="0" i="0" u="none" strike="noStrike" cap="none">
                <a:solidFill>
                  <a:srgbClr val="000000"/>
                </a:solidFill>
                <a:latin typeface="Calibri"/>
                <a:ea typeface="Calibri"/>
                <a:cs typeface="Calibri"/>
                <a:sym typeface="Calibri"/>
              </a:rPr>
              <a:t>id</a:t>
            </a:r>
            <a:r>
              <a:rPr lang="en" sz="1200">
                <a:latin typeface="Calibri"/>
                <a:ea typeface="Calibri"/>
                <a:cs typeface="Calibri"/>
                <a:sym typeface="Calibri"/>
              </a:rPr>
              <a:t> Earned</a:t>
            </a:r>
            <a:endParaRPr sz="1200" b="0" i="0" u="none" strike="noStrike" cap="none">
              <a:solidFill>
                <a:srgbClr val="000000"/>
              </a:solidFill>
              <a:latin typeface="Calibri"/>
              <a:ea typeface="Calibri"/>
              <a:cs typeface="Calibri"/>
              <a:sym typeface="Calibri"/>
            </a:endParaRPr>
          </a:p>
        </p:txBody>
      </p:sp>
      <p:cxnSp>
        <p:nvCxnSpPr>
          <p:cNvPr id="293" name="Google Shape;293;p40"/>
          <p:cNvCxnSpPr/>
          <p:nvPr/>
        </p:nvCxnSpPr>
        <p:spPr>
          <a:xfrm>
            <a:off x="6143453" y="2136437"/>
            <a:ext cx="988200" cy="28500"/>
          </a:xfrm>
          <a:prstGeom prst="straightConnector1">
            <a:avLst/>
          </a:prstGeom>
          <a:noFill/>
          <a:ln w="9525" cap="flat" cmpd="sng">
            <a:solidFill>
              <a:schemeClr val="dk2"/>
            </a:solidFill>
            <a:prstDash val="solid"/>
            <a:round/>
            <a:headEnd type="none" w="sm" len="sm"/>
            <a:tailEnd type="triangle" w="med" len="med"/>
          </a:ln>
        </p:spPr>
      </p:cxnSp>
      <p:cxnSp>
        <p:nvCxnSpPr>
          <p:cNvPr id="294" name="Google Shape;294;p40"/>
          <p:cNvCxnSpPr/>
          <p:nvPr/>
        </p:nvCxnSpPr>
        <p:spPr>
          <a:xfrm rot="10800000" flipH="1">
            <a:off x="6233800" y="2320700"/>
            <a:ext cx="918900" cy="35700"/>
          </a:xfrm>
          <a:prstGeom prst="straightConnector1">
            <a:avLst/>
          </a:prstGeom>
          <a:noFill/>
          <a:ln w="9525" cap="flat" cmpd="sng">
            <a:solidFill>
              <a:schemeClr val="dk2"/>
            </a:solidFill>
            <a:prstDash val="solid"/>
            <a:round/>
            <a:headEnd type="none" w="sm" len="sm"/>
            <a:tailEnd type="triangle" w="med" len="med"/>
          </a:ln>
        </p:spPr>
      </p:cxnSp>
      <p:cxnSp>
        <p:nvCxnSpPr>
          <p:cNvPr id="295" name="Google Shape;295;p40"/>
          <p:cNvCxnSpPr/>
          <p:nvPr/>
        </p:nvCxnSpPr>
        <p:spPr>
          <a:xfrm rot="10800000" flipH="1">
            <a:off x="6264400" y="2504563"/>
            <a:ext cx="909600" cy="35400"/>
          </a:xfrm>
          <a:prstGeom prst="straightConnector1">
            <a:avLst/>
          </a:prstGeom>
          <a:noFill/>
          <a:ln w="9525" cap="flat" cmpd="sng">
            <a:solidFill>
              <a:schemeClr val="dk2"/>
            </a:solidFill>
            <a:prstDash val="solid"/>
            <a:round/>
            <a:headEnd type="none" w="sm" len="sm"/>
            <a:tailEnd type="triangle" w="med" len="med"/>
          </a:ln>
        </p:spPr>
      </p:cxnSp>
      <p:cxnSp>
        <p:nvCxnSpPr>
          <p:cNvPr id="296" name="Google Shape;296;p40"/>
          <p:cNvCxnSpPr/>
          <p:nvPr/>
        </p:nvCxnSpPr>
        <p:spPr>
          <a:xfrm rot="10800000" flipH="1">
            <a:off x="6516250" y="2645950"/>
            <a:ext cx="693300" cy="64800"/>
          </a:xfrm>
          <a:prstGeom prst="straightConnector1">
            <a:avLst/>
          </a:prstGeom>
          <a:noFill/>
          <a:ln w="9525" cap="flat" cmpd="sng">
            <a:solidFill>
              <a:schemeClr val="dk2"/>
            </a:solidFill>
            <a:prstDash val="solid"/>
            <a:round/>
            <a:headEnd type="none" w="sm" len="sm"/>
            <a:tailEnd type="triangle" w="med" len="med"/>
          </a:ln>
        </p:spPr>
      </p:cxnSp>
      <p:cxnSp>
        <p:nvCxnSpPr>
          <p:cNvPr id="297" name="Google Shape;297;p40"/>
          <p:cNvCxnSpPr/>
          <p:nvPr/>
        </p:nvCxnSpPr>
        <p:spPr>
          <a:xfrm>
            <a:off x="3636350" y="2243125"/>
            <a:ext cx="735900" cy="212100"/>
          </a:xfrm>
          <a:prstGeom prst="straightConnector1">
            <a:avLst/>
          </a:prstGeom>
          <a:noFill/>
          <a:ln w="19050" cap="flat" cmpd="sng">
            <a:solidFill>
              <a:schemeClr val="dk2"/>
            </a:solidFill>
            <a:prstDash val="solid"/>
            <a:round/>
            <a:headEnd type="none" w="sm" len="sm"/>
            <a:tailEnd type="triangle" w="med" len="med"/>
          </a:ln>
        </p:spPr>
      </p:cxnSp>
      <p:sp>
        <p:nvSpPr>
          <p:cNvPr id="298" name="Google Shape;298;p40"/>
          <p:cNvSpPr/>
          <p:nvPr/>
        </p:nvSpPr>
        <p:spPr>
          <a:xfrm>
            <a:off x="1117850" y="3657600"/>
            <a:ext cx="6082800" cy="514500"/>
          </a:xfrm>
          <a:prstGeom prst="rightArrow">
            <a:avLst>
              <a:gd name="adj1" fmla="val 50000"/>
              <a:gd name="adj2" fmla="val 258333"/>
            </a:avLst>
          </a:prstGeom>
          <a:solidFill>
            <a:schemeClr val="dk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Calibri"/>
                <a:ea typeface="Calibri"/>
                <a:cs typeface="Calibri"/>
                <a:sym typeface="Calibri"/>
              </a:rPr>
              <a:t>Tier 1: Core Curriculum Class Lessons</a:t>
            </a:r>
            <a:endParaRPr sz="1600" b="1" i="0" u="none" strike="noStrike" cap="none">
              <a:solidFill>
                <a:srgbClr val="FFFFFF"/>
              </a:solidFill>
              <a:latin typeface="Calibri"/>
              <a:ea typeface="Calibri"/>
              <a:cs typeface="Calibri"/>
              <a:sym typeface="Calibri"/>
            </a:endParaRPr>
          </a:p>
        </p:txBody>
      </p:sp>
      <p:sp>
        <p:nvSpPr>
          <p:cNvPr id="299" name="Google Shape;299;p40"/>
          <p:cNvSpPr/>
          <p:nvPr/>
        </p:nvSpPr>
        <p:spPr>
          <a:xfrm>
            <a:off x="1117850" y="4229100"/>
            <a:ext cx="6006600" cy="571500"/>
          </a:xfrm>
          <a:prstGeom prst="leftArrow">
            <a:avLst>
              <a:gd name="adj1" fmla="val 50000"/>
              <a:gd name="adj2" fmla="val 232500"/>
            </a:avLst>
          </a:prstGeom>
          <a:solidFill>
            <a:schemeClr val="dk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 sz="1600" b="1">
                <a:solidFill>
                  <a:srgbClr val="FFFFFF"/>
                </a:solidFill>
                <a:latin typeface="Calibri"/>
                <a:ea typeface="Calibri"/>
                <a:cs typeface="Calibri"/>
                <a:sym typeface="Calibri"/>
              </a:rPr>
              <a:t>Tier 2: </a:t>
            </a:r>
            <a:r>
              <a:rPr lang="en" sz="1600" b="1" i="0" u="none" strike="noStrike" cap="none">
                <a:solidFill>
                  <a:srgbClr val="FFFFFF"/>
                </a:solidFill>
                <a:latin typeface="Calibri"/>
                <a:ea typeface="Calibri"/>
                <a:cs typeface="Calibri"/>
                <a:sym typeface="Calibri"/>
              </a:rPr>
              <a:t>Intentional Intervention</a:t>
            </a:r>
            <a:r>
              <a:rPr lang="en" sz="1600" b="1">
                <a:solidFill>
                  <a:srgbClr val="FFFFFF"/>
                </a:solidFill>
                <a:latin typeface="Calibri"/>
                <a:ea typeface="Calibri"/>
                <a:cs typeface="Calibri"/>
                <a:sym typeface="Calibri"/>
              </a:rPr>
              <a:t>s</a:t>
            </a:r>
            <a:endParaRPr sz="1400" b="0" i="0" u="none" strike="noStrike" cap="none">
              <a:solidFill>
                <a:srgbClr val="FFFFFF"/>
              </a:solidFill>
              <a:latin typeface="Arial"/>
              <a:ea typeface="Arial"/>
              <a:cs typeface="Arial"/>
              <a:sym typeface="Arial"/>
            </a:endParaRPr>
          </a:p>
        </p:txBody>
      </p:sp>
      <p:cxnSp>
        <p:nvCxnSpPr>
          <p:cNvPr id="300" name="Google Shape;300;p40"/>
          <p:cNvCxnSpPr/>
          <p:nvPr/>
        </p:nvCxnSpPr>
        <p:spPr>
          <a:xfrm>
            <a:off x="3360425" y="2780825"/>
            <a:ext cx="1004700" cy="14100"/>
          </a:xfrm>
          <a:prstGeom prst="straightConnector1">
            <a:avLst/>
          </a:prstGeom>
          <a:noFill/>
          <a:ln w="19050" cap="flat" cmpd="sng">
            <a:solidFill>
              <a:schemeClr val="dk2"/>
            </a:solidFill>
            <a:prstDash val="solid"/>
            <a:round/>
            <a:headEnd type="none" w="sm" len="sm"/>
            <a:tailEnd type="triangle" w="med" len="med"/>
          </a:ln>
        </p:spPr>
      </p:cxnSp>
      <p:cxnSp>
        <p:nvCxnSpPr>
          <p:cNvPr id="301" name="Google Shape;301;p40"/>
          <p:cNvCxnSpPr/>
          <p:nvPr/>
        </p:nvCxnSpPr>
        <p:spPr>
          <a:xfrm rot="10800000" flipH="1">
            <a:off x="3777850" y="3092050"/>
            <a:ext cx="580200" cy="240600"/>
          </a:xfrm>
          <a:prstGeom prst="straightConnector1">
            <a:avLst/>
          </a:prstGeom>
          <a:noFill/>
          <a:ln w="19050" cap="flat" cmpd="sng">
            <a:solidFill>
              <a:schemeClr val="dk2"/>
            </a:solidFill>
            <a:prstDash val="solid"/>
            <a:round/>
            <a:headEnd type="none" w="sm" len="sm"/>
            <a:tailEnd type="triangle" w="med" len="med"/>
          </a:ln>
        </p:spPr>
      </p:cxnSp>
      <p:cxnSp>
        <p:nvCxnSpPr>
          <p:cNvPr id="302" name="Google Shape;302;p40"/>
          <p:cNvCxnSpPr/>
          <p:nvPr/>
        </p:nvCxnSpPr>
        <p:spPr>
          <a:xfrm rot="10800000" flipH="1">
            <a:off x="6742225" y="2844013"/>
            <a:ext cx="467100" cy="38700"/>
          </a:xfrm>
          <a:prstGeom prst="straightConnector1">
            <a:avLst/>
          </a:prstGeom>
          <a:noFill/>
          <a:ln w="9525" cap="flat" cmpd="sng">
            <a:solidFill>
              <a:schemeClr val="dk2"/>
            </a:solidFill>
            <a:prstDash val="solid"/>
            <a:round/>
            <a:headEnd type="none" w="sm" len="sm"/>
            <a:tailEnd type="triangle" w="med" len="med"/>
          </a:ln>
        </p:spPr>
      </p:cxnSp>
      <p:sp>
        <p:nvSpPr>
          <p:cNvPr id="303" name="Google Shape;303;p40"/>
          <p:cNvSpPr txBox="1"/>
          <p:nvPr/>
        </p:nvSpPr>
        <p:spPr>
          <a:xfrm>
            <a:off x="4854975" y="1680350"/>
            <a:ext cx="2269500" cy="33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Calibri"/>
              <a:buNone/>
            </a:pPr>
            <a:r>
              <a:rPr lang="en" sz="1500" b="0" i="0" u="sng" strike="noStrike" cap="none">
                <a:solidFill>
                  <a:srgbClr val="000000"/>
                </a:solidFill>
                <a:latin typeface="Calibri"/>
                <a:ea typeface="Calibri"/>
                <a:cs typeface="Calibri"/>
                <a:sym typeface="Calibri"/>
              </a:rPr>
              <a:t>Achievement</a:t>
            </a:r>
            <a:r>
              <a:rPr lang="en" sz="1500" u="sng">
                <a:latin typeface="Calibri"/>
                <a:ea typeface="Calibri"/>
                <a:cs typeface="Calibri"/>
                <a:sym typeface="Calibri"/>
              </a:rPr>
              <a:t>-</a:t>
            </a:r>
            <a:r>
              <a:rPr lang="en" sz="1500" b="0" i="0" u="sng" strike="noStrike" cap="none">
                <a:solidFill>
                  <a:srgbClr val="000000"/>
                </a:solidFill>
                <a:latin typeface="Calibri"/>
                <a:ea typeface="Calibri"/>
                <a:cs typeface="Calibri"/>
                <a:sym typeface="Calibri"/>
              </a:rPr>
              <a:t>Related Data</a:t>
            </a:r>
            <a:endParaRPr sz="1400" b="0" i="0" u="none" strike="noStrike" cap="none">
              <a:solidFill>
                <a:srgbClr val="000000"/>
              </a:solidFill>
              <a:latin typeface="Arial"/>
              <a:ea typeface="Arial"/>
              <a:cs typeface="Arial"/>
              <a:sym typeface="Arial"/>
            </a:endParaRPr>
          </a:p>
        </p:txBody>
      </p:sp>
      <p:cxnSp>
        <p:nvCxnSpPr>
          <p:cNvPr id="304" name="Google Shape;304;p40"/>
          <p:cNvCxnSpPr/>
          <p:nvPr/>
        </p:nvCxnSpPr>
        <p:spPr>
          <a:xfrm rot="10800000" flipH="1">
            <a:off x="6320950" y="3240463"/>
            <a:ext cx="909600" cy="9900"/>
          </a:xfrm>
          <a:prstGeom prst="straightConnector1">
            <a:avLst/>
          </a:prstGeom>
          <a:noFill/>
          <a:ln w="9525" cap="flat" cmpd="sng">
            <a:solidFill>
              <a:schemeClr val="dk2"/>
            </a:solidFill>
            <a:prstDash val="solid"/>
            <a:round/>
            <a:headEnd type="none" w="sm" len="sm"/>
            <a:tailEnd type="triangle" w="med" len="med"/>
          </a:ln>
        </p:spPr>
      </p:cxnSp>
      <p:cxnSp>
        <p:nvCxnSpPr>
          <p:cNvPr id="305" name="Google Shape;305;p40"/>
          <p:cNvCxnSpPr/>
          <p:nvPr/>
        </p:nvCxnSpPr>
        <p:spPr>
          <a:xfrm rot="10800000" flipH="1">
            <a:off x="6206200" y="3396000"/>
            <a:ext cx="1038600" cy="31800"/>
          </a:xfrm>
          <a:prstGeom prst="straightConnector1">
            <a:avLst/>
          </a:prstGeom>
          <a:noFill/>
          <a:ln w="9525" cap="flat" cmpd="sng">
            <a:solidFill>
              <a:schemeClr val="dk2"/>
            </a:solidFill>
            <a:prstDash val="solid"/>
            <a:round/>
            <a:headEnd type="none" w="sm" len="sm"/>
            <a:tailEnd type="triangle" w="med" len="med"/>
          </a:ln>
        </p:spPr>
      </p:cxnSp>
      <p:sp>
        <p:nvSpPr>
          <p:cNvPr id="306" name="Google Shape;306;p40"/>
          <p:cNvSpPr txBox="1"/>
          <p:nvPr/>
        </p:nvSpPr>
        <p:spPr>
          <a:xfrm>
            <a:off x="7217525" y="1680350"/>
            <a:ext cx="1963500" cy="29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Calibri"/>
              <a:buNone/>
            </a:pPr>
            <a:r>
              <a:rPr lang="en" sz="1500" b="0" i="0" u="sng" strike="noStrike" cap="none">
                <a:solidFill>
                  <a:srgbClr val="000000"/>
                </a:solidFill>
                <a:latin typeface="Calibri"/>
                <a:ea typeface="Calibri"/>
                <a:cs typeface="Calibri"/>
                <a:sym typeface="Calibri"/>
              </a:rPr>
              <a:t>Achievement Data</a:t>
            </a:r>
            <a:endParaRPr sz="1400" b="0" i="0" u="none" strike="noStrike" cap="none">
              <a:solidFill>
                <a:srgbClr val="000000"/>
              </a:solidFill>
              <a:latin typeface="Arial"/>
              <a:ea typeface="Arial"/>
              <a:cs typeface="Arial"/>
              <a:sym typeface="Arial"/>
            </a:endParaRPr>
          </a:p>
        </p:txBody>
      </p:sp>
      <p:sp>
        <p:nvSpPr>
          <p:cNvPr id="307" name="Google Shape;307;p40"/>
          <p:cNvSpPr txBox="1"/>
          <p:nvPr/>
        </p:nvSpPr>
        <p:spPr>
          <a:xfrm>
            <a:off x="7135650" y="4744200"/>
            <a:ext cx="1940700" cy="3993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450"/>
              <a:buFont typeface="Adamina"/>
              <a:buNone/>
            </a:pPr>
            <a:r>
              <a:rPr lang="en" i="1" u="none" strike="noStrike" cap="none">
                <a:solidFill>
                  <a:srgbClr val="434343"/>
                </a:solidFill>
              </a:rPr>
              <a:t>Use of Data</a:t>
            </a:r>
            <a:r>
              <a:rPr lang="en" i="0" u="none" strike="noStrike" cap="none">
                <a:solidFill>
                  <a:srgbClr val="434343"/>
                </a:solidFill>
              </a:rPr>
              <a:t> pg. 82</a:t>
            </a:r>
            <a:endParaRPr i="0" u="none" strike="noStrike" cap="none">
              <a:solidFill>
                <a:srgbClr val="434343"/>
              </a:solidFill>
            </a:endParaRPr>
          </a:p>
        </p:txBody>
      </p:sp>
      <p:sp>
        <p:nvSpPr>
          <p:cNvPr id="308" name="Google Shape;308;p40"/>
          <p:cNvSpPr txBox="1"/>
          <p:nvPr/>
        </p:nvSpPr>
        <p:spPr>
          <a:xfrm>
            <a:off x="42625" y="4779000"/>
            <a:ext cx="5396400" cy="39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Hatch, T (2006)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00">
                <a:solidFill>
                  <a:schemeClr val="dk1"/>
                </a:solidFill>
                <a:latin typeface="Calibri"/>
                <a:ea typeface="Calibri"/>
                <a:cs typeface="Calibri"/>
                <a:sym typeface="Calibri"/>
              </a:rPr>
              <a:t>Adapted from Hatching Results presentation for Aurora Public Schools (2019)</a:t>
            </a:r>
            <a:endParaRPr sz="1400" b="0" i="0" u="none" strike="noStrike" cap="none">
              <a:solidFill>
                <a:srgbClr val="000000"/>
              </a:solidFill>
              <a:latin typeface="Arial"/>
              <a:ea typeface="Arial"/>
              <a:cs typeface="Arial"/>
              <a:sym typeface="Arial"/>
            </a:endParaRPr>
          </a:p>
        </p:txBody>
      </p:sp>
      <p:cxnSp>
        <p:nvCxnSpPr>
          <p:cNvPr id="309" name="Google Shape;309;p40"/>
          <p:cNvCxnSpPr/>
          <p:nvPr/>
        </p:nvCxnSpPr>
        <p:spPr>
          <a:xfrm rot="10800000" flipH="1">
            <a:off x="6649450" y="3056413"/>
            <a:ext cx="651900" cy="19800"/>
          </a:xfrm>
          <a:prstGeom prst="straightConnector1">
            <a:avLst/>
          </a:prstGeom>
          <a:noFill/>
          <a:ln w="9525" cap="flat" cmpd="sng">
            <a:solidFill>
              <a:schemeClr val="dk2"/>
            </a:solidFill>
            <a:prstDash val="solid"/>
            <a:round/>
            <a:headEnd type="none" w="sm" len="sm"/>
            <a:tailEnd type="triangle" w="med" len="med"/>
          </a:ln>
        </p:spPr>
      </p:cxnSp>
      <p:sp>
        <p:nvSpPr>
          <p:cNvPr id="310" name="Google Shape;310;p40"/>
          <p:cNvSpPr txBox="1">
            <a:spLocks noGrp="1"/>
          </p:cNvSpPr>
          <p:nvPr>
            <p:ph type="title"/>
          </p:nvPr>
        </p:nvSpPr>
        <p:spPr>
          <a:xfrm>
            <a:off x="0" y="618650"/>
            <a:ext cx="9144000" cy="399300"/>
          </a:xfrm>
          <a:prstGeom prst="rect">
            <a:avLst/>
          </a:prstGeom>
          <a:solidFill>
            <a:srgbClr val="45818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400"/>
              <a:buFont typeface="Proxima Nova"/>
              <a:buNone/>
            </a:pPr>
            <a:r>
              <a:rPr lang="en" sz="2000" i="0" u="none" strike="noStrike" cap="none">
                <a:solidFill>
                  <a:srgbClr val="FFFFFF"/>
                </a:solidFill>
                <a:latin typeface="Oswald"/>
                <a:ea typeface="Oswald"/>
                <a:cs typeface="Oswald"/>
                <a:sym typeface="Oswald"/>
              </a:rPr>
              <a:t>Hatching Results Conceptual Diagram</a:t>
            </a:r>
            <a:endParaRPr sz="2000" i="0" u="none" strike="noStrike" cap="none">
              <a:solidFill>
                <a:srgbClr val="FFFFFF"/>
              </a:solidFill>
              <a:latin typeface="Oswald"/>
              <a:ea typeface="Oswald"/>
              <a:cs typeface="Oswald"/>
              <a:sym typeface="Oswald"/>
            </a:endParaRPr>
          </a:p>
        </p:txBody>
      </p:sp>
      <p:sp>
        <p:nvSpPr>
          <p:cNvPr id="311" name="Google Shape;311;p40"/>
          <p:cNvSpPr txBox="1"/>
          <p:nvPr/>
        </p:nvSpPr>
        <p:spPr>
          <a:xfrm>
            <a:off x="85050" y="0"/>
            <a:ext cx="8574900" cy="51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400">
                <a:latin typeface="Just Another Hand"/>
                <a:ea typeface="Just Another Hand"/>
                <a:cs typeface="Just Another Hand"/>
                <a:sym typeface="Just Another Hand"/>
              </a:rPr>
              <a:t>How Do School Counselors Impact School Data?</a:t>
            </a:r>
            <a:endParaRPr sz="3400">
              <a:latin typeface="Just Another Hand"/>
              <a:ea typeface="Just Another Hand"/>
              <a:cs typeface="Just Another Hand"/>
              <a:sym typeface="Just Another Hand"/>
            </a:endParaRPr>
          </a:p>
        </p:txBody>
      </p:sp>
      <p:sp>
        <p:nvSpPr>
          <p:cNvPr id="312" name="Google Shape;312;p40"/>
          <p:cNvSpPr txBox="1"/>
          <p:nvPr/>
        </p:nvSpPr>
        <p:spPr>
          <a:xfrm>
            <a:off x="592725" y="1663250"/>
            <a:ext cx="1707900" cy="33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i="1">
                <a:solidFill>
                  <a:srgbClr val="CC0000"/>
                </a:solidFill>
                <a:latin typeface="Calibri"/>
                <a:ea typeface="Calibri"/>
                <a:cs typeface="Calibri"/>
                <a:sym typeface="Calibri"/>
              </a:rPr>
              <a:t>“Participation Data”</a:t>
            </a:r>
            <a:endParaRPr i="1">
              <a:solidFill>
                <a:srgbClr val="CC0000"/>
              </a:solidFill>
              <a:latin typeface="Calibri"/>
              <a:ea typeface="Calibri"/>
              <a:cs typeface="Calibri"/>
              <a:sym typeface="Calibri"/>
            </a:endParaRPr>
          </a:p>
        </p:txBody>
      </p:sp>
      <p:sp>
        <p:nvSpPr>
          <p:cNvPr id="313" name="Google Shape;313;p40"/>
          <p:cNvSpPr txBox="1"/>
          <p:nvPr/>
        </p:nvSpPr>
        <p:spPr>
          <a:xfrm>
            <a:off x="2817375" y="1689350"/>
            <a:ext cx="1707900" cy="33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i="1">
                <a:solidFill>
                  <a:srgbClr val="CC0000"/>
                </a:solidFill>
                <a:latin typeface="Calibri"/>
                <a:ea typeface="Calibri"/>
                <a:cs typeface="Calibri"/>
                <a:sym typeface="Calibri"/>
              </a:rPr>
              <a:t>“M&amp;Bs Data”</a:t>
            </a:r>
            <a:endParaRPr i="1">
              <a:solidFill>
                <a:srgbClr val="CC0000"/>
              </a:solidFill>
              <a:latin typeface="Calibri"/>
              <a:ea typeface="Calibri"/>
              <a:cs typeface="Calibri"/>
              <a:sym typeface="Calibri"/>
            </a:endParaRPr>
          </a:p>
        </p:txBody>
      </p:sp>
      <p:sp>
        <p:nvSpPr>
          <p:cNvPr id="314" name="Google Shape;314;p40"/>
          <p:cNvSpPr/>
          <p:nvPr/>
        </p:nvSpPr>
        <p:spPr>
          <a:xfrm>
            <a:off x="4903325" y="2001350"/>
            <a:ext cx="1240200" cy="455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7336650" y="2001350"/>
            <a:ext cx="1639500" cy="1140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 calcmode="lin" valueType="num">
                                      <p:cBhvr additive="base">
                                        <p:cTn id="7" dur="1000"/>
                                        <p:tgtEl>
                                          <p:spTgt spid="29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99"/>
                                        </p:tgtEl>
                                        <p:attrNameLst>
                                          <p:attrName>style.visibility</p:attrName>
                                        </p:attrNameLst>
                                      </p:cBhvr>
                                      <p:to>
                                        <p:strVal val="visible"/>
                                      </p:to>
                                    </p:set>
                                    <p:anim calcmode="lin" valueType="num">
                                      <p:cBhvr additive="base">
                                        <p:cTn id="12" dur="1000"/>
                                        <p:tgtEl>
                                          <p:spTgt spid="29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1"/>
          <p:cNvSpPr txBox="1">
            <a:spLocks noGrp="1"/>
          </p:cNvSpPr>
          <p:nvPr>
            <p:ph type="title"/>
          </p:nvPr>
        </p:nvSpPr>
        <p:spPr>
          <a:xfrm>
            <a:off x="311700" y="1745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Linkages Between Standards &amp; Competency Data, Achievement-Related Data, &amp; Achievement Data</a:t>
            </a:r>
            <a:endParaRPr sz="1800"/>
          </a:p>
        </p:txBody>
      </p:sp>
      <p:graphicFrame>
        <p:nvGraphicFramePr>
          <p:cNvPr id="321" name="Google Shape;321;p41"/>
          <p:cNvGraphicFramePr/>
          <p:nvPr/>
        </p:nvGraphicFramePr>
        <p:xfrm>
          <a:off x="186225" y="788100"/>
          <a:ext cx="3000000" cy="3000000"/>
        </p:xfrm>
        <a:graphic>
          <a:graphicData uri="http://schemas.openxmlformats.org/drawingml/2006/table">
            <a:tbl>
              <a:tblPr>
                <a:noFill/>
                <a:tableStyleId>{1C909739-1AF9-4B84-964C-01C3538F9A25}</a:tableStyleId>
              </a:tblPr>
              <a:tblGrid>
                <a:gridCol w="2066400"/>
                <a:gridCol w="1145750"/>
                <a:gridCol w="2503325"/>
                <a:gridCol w="1097375"/>
                <a:gridCol w="1958700"/>
              </a:tblGrid>
              <a:tr h="539200">
                <a:tc>
                  <a:txBody>
                    <a:bodyPr/>
                    <a:lstStyle/>
                    <a:p>
                      <a:pPr marL="0" lvl="0" indent="0" algn="l" rtl="0">
                        <a:spcBef>
                          <a:spcPts val="0"/>
                        </a:spcBef>
                        <a:spcAft>
                          <a:spcPts val="0"/>
                        </a:spcAft>
                        <a:buNone/>
                      </a:pPr>
                      <a:r>
                        <a:rPr lang="en" sz="1200"/>
                        <a:t>Examples of Standards &amp; Competency Data</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200"/>
                        <a:t>Student Achievement-Related Data</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200"/>
                        <a:t>Student Achievement Data</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r>
              <a:tr h="3405050">
                <a:tc>
                  <a:txBody>
                    <a:bodyPr/>
                    <a:lstStyle/>
                    <a:p>
                      <a:pPr marL="457200" lvl="0" indent="-317500" algn="l" rtl="0">
                        <a:spcBef>
                          <a:spcPts val="0"/>
                        </a:spcBef>
                        <a:spcAft>
                          <a:spcPts val="0"/>
                        </a:spcAft>
                        <a:buSzPts val="1400"/>
                        <a:buChar char="●"/>
                      </a:pPr>
                      <a:r>
                        <a:rPr lang="en"/>
                        <a:t>Knowledge of college requirements</a:t>
                      </a:r>
                      <a:endParaRPr/>
                    </a:p>
                    <a:p>
                      <a:pPr marL="457200" lvl="0" indent="-317500" algn="l" rtl="0">
                        <a:spcBef>
                          <a:spcPts val="0"/>
                        </a:spcBef>
                        <a:spcAft>
                          <a:spcPts val="0"/>
                        </a:spcAft>
                        <a:buSzPts val="1400"/>
                        <a:buChar char="●"/>
                      </a:pPr>
                      <a:r>
                        <a:rPr lang="en"/>
                        <a:t>Accurately complete a four-year plan</a:t>
                      </a:r>
                      <a:endParaRPr/>
                    </a:p>
                    <a:p>
                      <a:pPr marL="457200" lvl="0" indent="-317500" algn="l" rtl="0">
                        <a:spcBef>
                          <a:spcPts val="0"/>
                        </a:spcBef>
                        <a:spcAft>
                          <a:spcPts val="0"/>
                        </a:spcAft>
                        <a:buSzPts val="1400"/>
                        <a:buChar char="●"/>
                      </a:pPr>
                      <a:r>
                        <a:rPr lang="en"/>
                        <a:t>Demonstrate ability to set and achieve a goal</a:t>
                      </a:r>
                      <a:endParaRPr/>
                    </a:p>
                    <a:p>
                      <a:pPr marL="457200" lvl="0" indent="-317500" algn="l" rtl="0">
                        <a:spcBef>
                          <a:spcPts val="0"/>
                        </a:spcBef>
                        <a:spcAft>
                          <a:spcPts val="0"/>
                        </a:spcAft>
                        <a:buSzPts val="1400"/>
                        <a:buChar char="●"/>
                      </a:pPr>
                      <a:r>
                        <a:rPr lang="en"/>
                        <a:t>Use time management skills</a:t>
                      </a:r>
                      <a:endParaRPr/>
                    </a:p>
                    <a:p>
                      <a:pPr marL="457200" lvl="0" indent="-317500" algn="l" rtl="0">
                        <a:spcBef>
                          <a:spcPts val="0"/>
                        </a:spcBef>
                        <a:spcAft>
                          <a:spcPts val="0"/>
                        </a:spcAft>
                        <a:buSzPts val="1400"/>
                        <a:buChar char="●"/>
                      </a:pPr>
                      <a:r>
                        <a:rPr lang="en"/>
                        <a:t>Demonstrate conflict resolution skills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Leads to...</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l" rtl="0">
                        <a:spcBef>
                          <a:spcPts val="0"/>
                        </a:spcBef>
                        <a:spcAft>
                          <a:spcPts val="0"/>
                        </a:spcAft>
                        <a:buSzPts val="1400"/>
                        <a:buChar char="●"/>
                      </a:pPr>
                      <a:r>
                        <a:rPr lang="en"/>
                        <a:t>Course enrollment patterns</a:t>
                      </a:r>
                      <a:endParaRPr/>
                    </a:p>
                    <a:p>
                      <a:pPr marL="457200" lvl="0" indent="-317500" algn="l" rtl="0">
                        <a:spcBef>
                          <a:spcPts val="0"/>
                        </a:spcBef>
                        <a:spcAft>
                          <a:spcPts val="0"/>
                        </a:spcAft>
                        <a:buSzPts val="1400"/>
                        <a:buChar char="●"/>
                      </a:pPr>
                      <a:r>
                        <a:rPr lang="en"/>
                        <a:t>Discipline referrals</a:t>
                      </a:r>
                      <a:endParaRPr/>
                    </a:p>
                    <a:p>
                      <a:pPr marL="457200" lvl="0" indent="-317500" algn="l" rtl="0">
                        <a:spcBef>
                          <a:spcPts val="0"/>
                        </a:spcBef>
                        <a:spcAft>
                          <a:spcPts val="0"/>
                        </a:spcAft>
                        <a:buSzPts val="1400"/>
                        <a:buChar char="●"/>
                      </a:pPr>
                      <a:r>
                        <a:rPr lang="en"/>
                        <a:t>Suspension rates</a:t>
                      </a:r>
                      <a:endParaRPr/>
                    </a:p>
                    <a:p>
                      <a:pPr marL="457200" lvl="0" indent="-317500" algn="l" rtl="0">
                        <a:spcBef>
                          <a:spcPts val="0"/>
                        </a:spcBef>
                        <a:spcAft>
                          <a:spcPts val="0"/>
                        </a:spcAft>
                        <a:buSzPts val="1400"/>
                        <a:buChar char="●"/>
                      </a:pPr>
                      <a:r>
                        <a:rPr lang="en"/>
                        <a:t>Rates of alcohol, tobacco, &amp; other drug use</a:t>
                      </a:r>
                      <a:endParaRPr/>
                    </a:p>
                    <a:p>
                      <a:pPr marL="457200" lvl="0" indent="-317500" algn="l" rtl="0">
                        <a:spcBef>
                          <a:spcPts val="0"/>
                        </a:spcBef>
                        <a:spcAft>
                          <a:spcPts val="0"/>
                        </a:spcAft>
                        <a:buSzPts val="1400"/>
                        <a:buChar char="●"/>
                      </a:pPr>
                      <a:r>
                        <a:rPr lang="en"/>
                        <a:t>Attendance patterns</a:t>
                      </a:r>
                      <a:endParaRPr/>
                    </a:p>
                    <a:p>
                      <a:pPr marL="457200" lvl="0" indent="-317500" algn="l" rtl="0">
                        <a:spcBef>
                          <a:spcPts val="0"/>
                        </a:spcBef>
                        <a:spcAft>
                          <a:spcPts val="0"/>
                        </a:spcAft>
                        <a:buSzPts val="1400"/>
                        <a:buChar char="●"/>
                      </a:pPr>
                      <a:r>
                        <a:rPr lang="en"/>
                        <a:t>Parent involvement levels</a:t>
                      </a:r>
                      <a:endParaRPr/>
                    </a:p>
                    <a:p>
                      <a:pPr marL="457200" lvl="0" indent="-317500" algn="l" rtl="0">
                        <a:spcBef>
                          <a:spcPts val="0"/>
                        </a:spcBef>
                        <a:spcAft>
                          <a:spcPts val="0"/>
                        </a:spcAft>
                        <a:buSzPts val="1400"/>
                        <a:buChar char="●"/>
                      </a:pPr>
                      <a:r>
                        <a:rPr lang="en"/>
                        <a:t>Rates of participation in extracurricular activities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Leads to...</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04800" algn="l" rtl="0">
                        <a:spcBef>
                          <a:spcPts val="0"/>
                        </a:spcBef>
                        <a:spcAft>
                          <a:spcPts val="0"/>
                        </a:spcAft>
                        <a:buSzPts val="1200"/>
                        <a:buChar char="●"/>
                      </a:pPr>
                      <a:r>
                        <a:rPr lang="en" sz="1200"/>
                        <a:t>Standardized test data</a:t>
                      </a:r>
                      <a:endParaRPr sz="1200"/>
                    </a:p>
                    <a:p>
                      <a:pPr marL="457200" lvl="0" indent="-304800" algn="l" rtl="0">
                        <a:spcBef>
                          <a:spcPts val="0"/>
                        </a:spcBef>
                        <a:spcAft>
                          <a:spcPts val="0"/>
                        </a:spcAft>
                        <a:buSzPts val="1200"/>
                        <a:buChar char="●"/>
                      </a:pPr>
                      <a:r>
                        <a:rPr lang="en" sz="1200"/>
                        <a:t>Math passing rates</a:t>
                      </a:r>
                      <a:endParaRPr sz="1200"/>
                    </a:p>
                    <a:p>
                      <a:pPr marL="457200" lvl="0" indent="-304800" algn="l" rtl="0">
                        <a:spcBef>
                          <a:spcPts val="0"/>
                        </a:spcBef>
                        <a:spcAft>
                          <a:spcPts val="0"/>
                        </a:spcAft>
                        <a:buSzPts val="1200"/>
                        <a:buChar char="●"/>
                      </a:pPr>
                      <a:r>
                        <a:rPr lang="en" sz="1200"/>
                        <a:t>Passage rates for high school exit examinations</a:t>
                      </a:r>
                      <a:endParaRPr sz="1200"/>
                    </a:p>
                    <a:p>
                      <a:pPr marL="457200" lvl="0" indent="-304800" algn="l" rtl="0">
                        <a:spcBef>
                          <a:spcPts val="0"/>
                        </a:spcBef>
                        <a:spcAft>
                          <a:spcPts val="0"/>
                        </a:spcAft>
                        <a:buSzPts val="1200"/>
                        <a:buChar char="●"/>
                      </a:pPr>
                      <a:r>
                        <a:rPr lang="en" sz="1200"/>
                        <a:t>G.P.A.</a:t>
                      </a:r>
                      <a:endParaRPr sz="1200"/>
                    </a:p>
                    <a:p>
                      <a:pPr marL="457200" lvl="0" indent="-304800" algn="l" rtl="0">
                        <a:spcBef>
                          <a:spcPts val="0"/>
                        </a:spcBef>
                        <a:spcAft>
                          <a:spcPts val="0"/>
                        </a:spcAft>
                        <a:buSzPts val="1200"/>
                        <a:buChar char="●"/>
                      </a:pPr>
                      <a:r>
                        <a:rPr lang="en" sz="1200"/>
                        <a:t>SAT/ACT scores</a:t>
                      </a:r>
                      <a:endParaRPr sz="1200"/>
                    </a:p>
                    <a:p>
                      <a:pPr marL="457200" lvl="0" indent="-304800" algn="l" rtl="0">
                        <a:spcBef>
                          <a:spcPts val="0"/>
                        </a:spcBef>
                        <a:spcAft>
                          <a:spcPts val="0"/>
                        </a:spcAft>
                        <a:buSzPts val="1200"/>
                        <a:buChar char="●"/>
                      </a:pPr>
                      <a:r>
                        <a:rPr lang="en" sz="1200"/>
                        <a:t>Changes in scores n benchmark assessments (math, reading)</a:t>
                      </a:r>
                      <a:endParaRPr sz="1200"/>
                    </a:p>
                    <a:p>
                      <a:pPr marL="457200" lvl="0" indent="-304800" algn="l" rtl="0">
                        <a:spcBef>
                          <a:spcPts val="0"/>
                        </a:spcBef>
                        <a:spcAft>
                          <a:spcPts val="0"/>
                        </a:spcAft>
                        <a:buSzPts val="1200"/>
                        <a:buChar char="●"/>
                      </a:pPr>
                      <a:r>
                        <a:rPr lang="en" sz="1200"/>
                        <a:t>Dropout rate</a:t>
                      </a:r>
                      <a:endParaRPr sz="1200"/>
                    </a:p>
                    <a:p>
                      <a:pPr marL="457200" lvl="0" indent="-304800" algn="l" rtl="0">
                        <a:spcBef>
                          <a:spcPts val="0"/>
                        </a:spcBef>
                        <a:spcAft>
                          <a:spcPts val="0"/>
                        </a:spcAft>
                        <a:buSzPts val="1200"/>
                        <a:buChar char="●"/>
                      </a:pPr>
                      <a:r>
                        <a:rPr lang="en" sz="1200"/>
                        <a:t>Completion of college prep requirements</a:t>
                      </a:r>
                      <a:endParaRPr sz="1200"/>
                    </a:p>
                    <a:p>
                      <a:pPr marL="457200" lvl="0" indent="-304800" algn="l" rtl="0">
                        <a:spcBef>
                          <a:spcPts val="0"/>
                        </a:spcBef>
                        <a:spcAft>
                          <a:spcPts val="0"/>
                        </a:spcAft>
                        <a:buSzPts val="1200"/>
                        <a:buChar char="●"/>
                      </a:pPr>
                      <a:r>
                        <a:rPr lang="en" sz="1200"/>
                        <a:t>College freshman remediation rates</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bl>
          </a:graphicData>
        </a:graphic>
      </p:graphicFrame>
      <p:sp>
        <p:nvSpPr>
          <p:cNvPr id="322" name="Google Shape;322;p41"/>
          <p:cNvSpPr txBox="1"/>
          <p:nvPr/>
        </p:nvSpPr>
        <p:spPr>
          <a:xfrm>
            <a:off x="186225" y="4675025"/>
            <a:ext cx="2524200" cy="16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The Use of Data, Hatch, T. (2014)</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6"/>
        <p:cNvGrpSpPr/>
        <p:nvPr/>
      </p:nvGrpSpPr>
      <p:grpSpPr>
        <a:xfrm>
          <a:off x="0" y="0"/>
          <a:ext cx="0" cy="0"/>
          <a:chOff x="0" y="0"/>
          <a:chExt cx="0" cy="0"/>
        </a:xfrm>
      </p:grpSpPr>
      <p:sp>
        <p:nvSpPr>
          <p:cNvPr id="327" name="Google Shape;327;p4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swald"/>
                <a:ea typeface="Oswald"/>
                <a:cs typeface="Oswald"/>
                <a:sym typeface="Oswald"/>
              </a:rPr>
              <a:t>What to Measure (ASK)</a:t>
            </a:r>
            <a:endParaRPr>
              <a:latin typeface="Oswald"/>
              <a:ea typeface="Oswald"/>
              <a:cs typeface="Oswald"/>
              <a:sym typeface="Oswald"/>
            </a:endParaRPr>
          </a:p>
        </p:txBody>
      </p:sp>
      <p:sp>
        <p:nvSpPr>
          <p:cNvPr id="328" name="Google Shape;328;p42"/>
          <p:cNvSpPr txBox="1">
            <a:spLocks noGrp="1"/>
          </p:cNvSpPr>
          <p:nvPr>
            <p:ph type="body" idx="1"/>
          </p:nvPr>
        </p:nvSpPr>
        <p:spPr>
          <a:xfrm>
            <a:off x="311700" y="1341250"/>
            <a:ext cx="6232800" cy="3346800"/>
          </a:xfrm>
          <a:prstGeom prst="rect">
            <a:avLst/>
          </a:prstGeom>
        </p:spPr>
        <p:txBody>
          <a:bodyPr spcFirstLastPara="1" wrap="square" lIns="91425" tIns="91425" rIns="91425" bIns="91425" anchor="t" anchorCtr="0">
            <a:noAutofit/>
          </a:bodyPr>
          <a:lstStyle/>
          <a:p>
            <a:pPr marL="274320" lvl="0" indent="-266700" algn="l" rtl="0">
              <a:lnSpc>
                <a:spcPct val="100000"/>
              </a:lnSpc>
              <a:spcBef>
                <a:spcPts val="0"/>
              </a:spcBef>
              <a:spcAft>
                <a:spcPts val="0"/>
              </a:spcAft>
              <a:buClr>
                <a:srgbClr val="434343"/>
              </a:buClr>
              <a:buSzPts val="2600"/>
              <a:buFont typeface="Noto Sans Symbols"/>
              <a:buChar char="●"/>
            </a:pPr>
            <a:r>
              <a:rPr lang="en" sz="2600">
                <a:solidFill>
                  <a:srgbClr val="434343"/>
                </a:solidFill>
                <a:latin typeface="Calibri"/>
                <a:ea typeface="Calibri"/>
                <a:cs typeface="Calibri"/>
                <a:sym typeface="Calibri"/>
              </a:rPr>
              <a:t>What do you want me to </a:t>
            </a:r>
            <a:r>
              <a:rPr lang="en" sz="2600" b="1" u="sng">
                <a:solidFill>
                  <a:srgbClr val="E69138"/>
                </a:solidFill>
                <a:latin typeface="Calibri"/>
                <a:ea typeface="Calibri"/>
                <a:cs typeface="Calibri"/>
                <a:sym typeface="Calibri"/>
              </a:rPr>
              <a:t>believe</a:t>
            </a:r>
            <a:r>
              <a:rPr lang="en" sz="2600">
                <a:solidFill>
                  <a:srgbClr val="F6B26B"/>
                </a:solidFill>
                <a:latin typeface="Calibri"/>
                <a:ea typeface="Calibri"/>
                <a:cs typeface="Calibri"/>
                <a:sym typeface="Calibri"/>
              </a:rPr>
              <a:t> </a:t>
            </a:r>
            <a:r>
              <a:rPr lang="en" sz="2600">
                <a:solidFill>
                  <a:srgbClr val="434343"/>
                </a:solidFill>
                <a:latin typeface="Calibri"/>
                <a:ea typeface="Calibri"/>
                <a:cs typeface="Calibri"/>
                <a:sym typeface="Calibri"/>
              </a:rPr>
              <a:t>that I did not believe before?</a:t>
            </a:r>
            <a:endParaRPr sz="2600">
              <a:solidFill>
                <a:srgbClr val="434343"/>
              </a:solidFill>
              <a:latin typeface="Calibri"/>
              <a:ea typeface="Calibri"/>
              <a:cs typeface="Calibri"/>
              <a:sym typeface="Calibri"/>
            </a:endParaRPr>
          </a:p>
          <a:p>
            <a:pPr marL="274320" lvl="0" indent="-266700" algn="l" rtl="0">
              <a:lnSpc>
                <a:spcPct val="100000"/>
              </a:lnSpc>
              <a:spcBef>
                <a:spcPts val="1800"/>
              </a:spcBef>
              <a:spcAft>
                <a:spcPts val="0"/>
              </a:spcAft>
              <a:buClr>
                <a:srgbClr val="434343"/>
              </a:buClr>
              <a:buSzPts val="2600"/>
              <a:buFont typeface="Noto Sans Symbols"/>
              <a:buChar char="●"/>
            </a:pPr>
            <a:r>
              <a:rPr lang="en" sz="2600">
                <a:solidFill>
                  <a:srgbClr val="434343"/>
                </a:solidFill>
                <a:latin typeface="Calibri"/>
                <a:ea typeface="Calibri"/>
                <a:cs typeface="Calibri"/>
                <a:sym typeface="Calibri"/>
              </a:rPr>
              <a:t>What do you want me to </a:t>
            </a:r>
            <a:r>
              <a:rPr lang="en" sz="2600" b="1" u="sng">
                <a:solidFill>
                  <a:srgbClr val="A64D79"/>
                </a:solidFill>
                <a:latin typeface="Calibri"/>
                <a:ea typeface="Calibri"/>
                <a:cs typeface="Calibri"/>
                <a:sym typeface="Calibri"/>
              </a:rPr>
              <a:t>know</a:t>
            </a:r>
            <a:r>
              <a:rPr lang="en" sz="2600">
                <a:solidFill>
                  <a:srgbClr val="A64D79"/>
                </a:solidFill>
                <a:latin typeface="Calibri"/>
                <a:ea typeface="Calibri"/>
                <a:cs typeface="Calibri"/>
                <a:sym typeface="Calibri"/>
              </a:rPr>
              <a:t> </a:t>
            </a:r>
            <a:r>
              <a:rPr lang="en" sz="2600">
                <a:solidFill>
                  <a:srgbClr val="434343"/>
                </a:solidFill>
                <a:latin typeface="Calibri"/>
                <a:ea typeface="Calibri"/>
                <a:cs typeface="Calibri"/>
                <a:sym typeface="Calibri"/>
              </a:rPr>
              <a:t>that I didn’t know before?</a:t>
            </a:r>
            <a:endParaRPr sz="2600">
              <a:solidFill>
                <a:srgbClr val="434343"/>
              </a:solidFill>
              <a:latin typeface="Calibri"/>
              <a:ea typeface="Calibri"/>
              <a:cs typeface="Calibri"/>
              <a:sym typeface="Calibri"/>
            </a:endParaRPr>
          </a:p>
          <a:p>
            <a:pPr marL="274320" lvl="0" indent="-266700" algn="l" rtl="0">
              <a:lnSpc>
                <a:spcPct val="100000"/>
              </a:lnSpc>
              <a:spcBef>
                <a:spcPts val="1800"/>
              </a:spcBef>
              <a:spcAft>
                <a:spcPts val="0"/>
              </a:spcAft>
              <a:buClr>
                <a:srgbClr val="434343"/>
              </a:buClr>
              <a:buSzPts val="2600"/>
              <a:buFont typeface="Noto Sans Symbols"/>
              <a:buChar char="●"/>
            </a:pPr>
            <a:r>
              <a:rPr lang="en" sz="2600">
                <a:solidFill>
                  <a:srgbClr val="434343"/>
                </a:solidFill>
                <a:latin typeface="Calibri"/>
                <a:ea typeface="Calibri"/>
                <a:cs typeface="Calibri"/>
                <a:sym typeface="Calibri"/>
              </a:rPr>
              <a:t>What do you want me to </a:t>
            </a:r>
            <a:r>
              <a:rPr lang="en" sz="2600" b="1" u="sng">
                <a:solidFill>
                  <a:srgbClr val="3C78D8"/>
                </a:solidFill>
                <a:latin typeface="Calibri"/>
                <a:ea typeface="Calibri"/>
                <a:cs typeface="Calibri"/>
                <a:sym typeface="Calibri"/>
              </a:rPr>
              <a:t>demonstrate</a:t>
            </a:r>
            <a:r>
              <a:rPr lang="en" sz="2600">
                <a:solidFill>
                  <a:srgbClr val="3C78D8"/>
                </a:solidFill>
                <a:latin typeface="Calibri"/>
                <a:ea typeface="Calibri"/>
                <a:cs typeface="Calibri"/>
                <a:sym typeface="Calibri"/>
              </a:rPr>
              <a:t> </a:t>
            </a:r>
            <a:r>
              <a:rPr lang="en" sz="2600">
                <a:solidFill>
                  <a:srgbClr val="434343"/>
                </a:solidFill>
                <a:latin typeface="Calibri"/>
                <a:ea typeface="Calibri"/>
                <a:cs typeface="Calibri"/>
                <a:sym typeface="Calibri"/>
              </a:rPr>
              <a:t>that I did not demonstrate before? </a:t>
            </a:r>
            <a:endParaRPr sz="2600">
              <a:solidFill>
                <a:srgbClr val="434343"/>
              </a:solidFill>
              <a:latin typeface="Calibri"/>
              <a:ea typeface="Calibri"/>
              <a:cs typeface="Calibri"/>
              <a:sym typeface="Calibri"/>
            </a:endParaRPr>
          </a:p>
          <a:p>
            <a:pPr marL="0" lvl="0" indent="0" algn="l" rtl="0">
              <a:spcBef>
                <a:spcPts val="1800"/>
              </a:spcBef>
              <a:spcAft>
                <a:spcPts val="1600"/>
              </a:spcAft>
              <a:buNone/>
            </a:pPr>
            <a:r>
              <a:rPr lang="en" sz="1000">
                <a:solidFill>
                  <a:srgbClr val="000000"/>
                </a:solidFill>
                <a:latin typeface="Calibri"/>
                <a:ea typeface="Calibri"/>
                <a:cs typeface="Calibri"/>
                <a:sym typeface="Calibri"/>
              </a:rPr>
              <a:t>Adapted from Hatching Results presentation for Aurora Public Schools (2019)</a:t>
            </a:r>
            <a:endParaRPr sz="1000">
              <a:solidFill>
                <a:srgbClr val="000000"/>
              </a:solidFill>
              <a:latin typeface="Calibri"/>
              <a:ea typeface="Calibri"/>
              <a:cs typeface="Calibri"/>
              <a:sym typeface="Calibri"/>
            </a:endParaRPr>
          </a:p>
        </p:txBody>
      </p:sp>
      <p:sp>
        <p:nvSpPr>
          <p:cNvPr id="329" name="Google Shape;329;p42"/>
          <p:cNvSpPr txBox="1"/>
          <p:nvPr/>
        </p:nvSpPr>
        <p:spPr>
          <a:xfrm>
            <a:off x="6685850" y="1341250"/>
            <a:ext cx="2030400" cy="6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n" sz="2600" b="1">
                <a:solidFill>
                  <a:srgbClr val="E69138"/>
                </a:solidFill>
                <a:latin typeface="Calibri"/>
                <a:ea typeface="Calibri"/>
                <a:cs typeface="Calibri"/>
                <a:sym typeface="Calibri"/>
              </a:rPr>
              <a:t>Attitude (A)</a:t>
            </a:r>
            <a:endParaRPr/>
          </a:p>
        </p:txBody>
      </p:sp>
      <p:sp>
        <p:nvSpPr>
          <p:cNvPr id="330" name="Google Shape;330;p42"/>
          <p:cNvSpPr txBox="1"/>
          <p:nvPr/>
        </p:nvSpPr>
        <p:spPr>
          <a:xfrm>
            <a:off x="6685850" y="2363875"/>
            <a:ext cx="2281500" cy="6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n" sz="2600" b="1">
                <a:solidFill>
                  <a:srgbClr val="A64D79"/>
                </a:solidFill>
                <a:latin typeface="Calibri"/>
                <a:ea typeface="Calibri"/>
                <a:cs typeface="Calibri"/>
                <a:sym typeface="Calibri"/>
              </a:rPr>
              <a:t>Knowledge (K)</a:t>
            </a:r>
            <a:endParaRPr>
              <a:solidFill>
                <a:srgbClr val="A64D79"/>
              </a:solidFill>
            </a:endParaRPr>
          </a:p>
        </p:txBody>
      </p:sp>
      <p:sp>
        <p:nvSpPr>
          <p:cNvPr id="331" name="Google Shape;331;p42"/>
          <p:cNvSpPr txBox="1"/>
          <p:nvPr/>
        </p:nvSpPr>
        <p:spPr>
          <a:xfrm>
            <a:off x="6685850" y="3386500"/>
            <a:ext cx="2281500" cy="6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n" sz="2600" b="1">
                <a:solidFill>
                  <a:srgbClr val="3C78D8"/>
                </a:solidFill>
                <a:latin typeface="Calibri"/>
                <a:ea typeface="Calibri"/>
                <a:cs typeface="Calibri"/>
                <a:sym typeface="Calibri"/>
              </a:rPr>
              <a:t>Skill (S)</a:t>
            </a:r>
            <a:endParaRPr>
              <a:solidFill>
                <a:srgbClr val="3C78D8"/>
              </a:solidFill>
            </a:endParaRPr>
          </a:p>
        </p:txBody>
      </p:sp>
      <p:sp>
        <p:nvSpPr>
          <p:cNvPr id="332" name="Google Shape;332;p42"/>
          <p:cNvSpPr txBox="1"/>
          <p:nvPr/>
        </p:nvSpPr>
        <p:spPr>
          <a:xfrm>
            <a:off x="6685850" y="1808250"/>
            <a:ext cx="2375400" cy="4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F3800D"/>
                </a:solidFill>
                <a:latin typeface="Tahoma"/>
                <a:ea typeface="Tahoma"/>
                <a:cs typeface="Tahoma"/>
                <a:sym typeface="Tahoma"/>
              </a:rPr>
              <a:t>Likert Scale Q’s</a:t>
            </a:r>
            <a:endParaRPr sz="1600" i="1">
              <a:solidFill>
                <a:srgbClr val="F3800D"/>
              </a:solidFill>
              <a:latin typeface="Tahoma"/>
              <a:ea typeface="Tahoma"/>
              <a:cs typeface="Tahoma"/>
              <a:sym typeface="Tahoma"/>
            </a:endParaRPr>
          </a:p>
        </p:txBody>
      </p:sp>
      <p:sp>
        <p:nvSpPr>
          <p:cNvPr id="333" name="Google Shape;333;p42"/>
          <p:cNvSpPr txBox="1"/>
          <p:nvPr/>
        </p:nvSpPr>
        <p:spPr>
          <a:xfrm>
            <a:off x="6685850" y="2834650"/>
            <a:ext cx="2457900" cy="4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A64D79"/>
                </a:solidFill>
                <a:latin typeface="Tahoma"/>
                <a:ea typeface="Tahoma"/>
                <a:cs typeface="Tahoma"/>
                <a:sym typeface="Tahoma"/>
              </a:rPr>
              <a:t>Multiple Choice Q’s</a:t>
            </a:r>
            <a:endParaRPr sz="1600" i="1">
              <a:solidFill>
                <a:srgbClr val="A64D79"/>
              </a:solidFill>
              <a:latin typeface="Tahoma"/>
              <a:ea typeface="Tahoma"/>
              <a:cs typeface="Tahoma"/>
              <a:sym typeface="Tahoma"/>
            </a:endParaRPr>
          </a:p>
        </p:txBody>
      </p:sp>
      <p:sp>
        <p:nvSpPr>
          <p:cNvPr id="334" name="Google Shape;334;p42"/>
          <p:cNvSpPr txBox="1"/>
          <p:nvPr/>
        </p:nvSpPr>
        <p:spPr>
          <a:xfrm>
            <a:off x="6637100" y="4067950"/>
            <a:ext cx="2555400" cy="7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latin typeface="Tahoma"/>
                <a:ea typeface="Tahoma"/>
                <a:cs typeface="Tahoma"/>
                <a:sym typeface="Tahoma"/>
              </a:rPr>
              <a:t>Word Problems</a:t>
            </a:r>
            <a:endParaRPr sz="1600" i="1">
              <a:latin typeface="Tahoma"/>
              <a:ea typeface="Tahoma"/>
              <a:cs typeface="Tahoma"/>
              <a:sym typeface="Tahoma"/>
            </a:endParaRPr>
          </a:p>
          <a:p>
            <a:pPr marL="0" lvl="0" indent="0" algn="l" rtl="0">
              <a:spcBef>
                <a:spcPts val="0"/>
              </a:spcBef>
              <a:spcAft>
                <a:spcPts val="0"/>
              </a:spcAft>
              <a:buNone/>
            </a:pPr>
            <a:r>
              <a:rPr lang="en" sz="1600" i="1">
                <a:latin typeface="Tahoma"/>
                <a:ea typeface="Tahoma"/>
                <a:cs typeface="Tahoma"/>
                <a:sym typeface="Tahoma"/>
              </a:rPr>
              <a:t>Demonstration of skill</a:t>
            </a:r>
            <a:endParaRPr sz="1600" i="1">
              <a:latin typeface="Tahoma"/>
              <a:ea typeface="Tahoma"/>
              <a:cs typeface="Tahoma"/>
              <a:sym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8"/>
        <p:cNvGrpSpPr/>
        <p:nvPr/>
      </p:nvGrpSpPr>
      <p:grpSpPr>
        <a:xfrm>
          <a:off x="0" y="0"/>
          <a:ext cx="0" cy="0"/>
          <a:chOff x="0" y="0"/>
          <a:chExt cx="0" cy="0"/>
        </a:xfrm>
      </p:grpSpPr>
      <p:sp>
        <p:nvSpPr>
          <p:cNvPr id="339" name="Google Shape;339;p43"/>
          <p:cNvSpPr txBox="1">
            <a:spLocks noGrp="1"/>
          </p:cNvSpPr>
          <p:nvPr>
            <p:ph type="title"/>
          </p:nvPr>
        </p:nvSpPr>
        <p:spPr>
          <a:xfrm>
            <a:off x="141900" y="139050"/>
            <a:ext cx="8520600" cy="98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A64D79"/>
                </a:solidFill>
                <a:latin typeface="Calibri"/>
                <a:ea typeface="Calibri"/>
                <a:cs typeface="Calibri"/>
                <a:sym typeface="Calibri"/>
              </a:rPr>
              <a:t>Knowledge (K): </a:t>
            </a:r>
            <a:r>
              <a:rPr lang="en" sz="3200">
                <a:latin typeface="Oswald"/>
                <a:ea typeface="Oswald"/>
                <a:cs typeface="Oswald"/>
                <a:sym typeface="Oswald"/>
              </a:rPr>
              <a:t>True/False vs Multiple Choice?</a:t>
            </a:r>
            <a:endParaRPr sz="3200">
              <a:latin typeface="Oswald"/>
              <a:ea typeface="Oswald"/>
              <a:cs typeface="Oswald"/>
              <a:sym typeface="Oswald"/>
            </a:endParaRPr>
          </a:p>
          <a:p>
            <a:pPr marL="0" lvl="0" indent="0" algn="l" rtl="0">
              <a:spcBef>
                <a:spcPts val="0"/>
              </a:spcBef>
              <a:spcAft>
                <a:spcPts val="0"/>
              </a:spcAft>
              <a:buNone/>
            </a:pPr>
            <a:endParaRPr sz="600" i="1">
              <a:latin typeface="Arial"/>
              <a:ea typeface="Arial"/>
              <a:cs typeface="Arial"/>
              <a:sym typeface="Arial"/>
            </a:endParaRPr>
          </a:p>
          <a:p>
            <a:pPr marL="0" lvl="0" indent="0" algn="l" rtl="0">
              <a:spcBef>
                <a:spcPts val="0"/>
              </a:spcBef>
              <a:spcAft>
                <a:spcPts val="0"/>
              </a:spcAft>
              <a:buNone/>
            </a:pPr>
            <a:r>
              <a:rPr lang="en" sz="1600" i="1">
                <a:latin typeface="Arial"/>
                <a:ea typeface="Arial"/>
                <a:cs typeface="Arial"/>
                <a:sym typeface="Arial"/>
              </a:rPr>
              <a:t>It’s an issue of data validity...</a:t>
            </a:r>
            <a:endParaRPr sz="1600" i="1">
              <a:latin typeface="Arial"/>
              <a:ea typeface="Arial"/>
              <a:cs typeface="Arial"/>
              <a:sym typeface="Arial"/>
            </a:endParaRPr>
          </a:p>
        </p:txBody>
      </p:sp>
      <p:sp>
        <p:nvSpPr>
          <p:cNvPr id="340" name="Google Shape;340;p43"/>
          <p:cNvSpPr txBox="1">
            <a:spLocks noGrp="1"/>
          </p:cNvSpPr>
          <p:nvPr>
            <p:ph type="body" idx="1"/>
          </p:nvPr>
        </p:nvSpPr>
        <p:spPr>
          <a:xfrm>
            <a:off x="255100" y="4333975"/>
            <a:ext cx="8520600" cy="809400"/>
          </a:xfrm>
          <a:prstGeom prst="rect">
            <a:avLst/>
          </a:prstGeom>
        </p:spPr>
        <p:txBody>
          <a:bodyPr spcFirstLastPara="1" wrap="square" lIns="91425" tIns="91425" rIns="91425" bIns="91425" anchor="t" anchorCtr="0">
            <a:noAutofit/>
          </a:bodyPr>
          <a:lstStyle/>
          <a:p>
            <a:pPr marL="274320" lvl="0" indent="-203200" algn="l" rtl="0">
              <a:spcBef>
                <a:spcPts val="640"/>
              </a:spcBef>
              <a:spcAft>
                <a:spcPts val="0"/>
              </a:spcAft>
              <a:buClr>
                <a:srgbClr val="000000"/>
              </a:buClr>
              <a:buSzPts val="1600"/>
              <a:buFont typeface="Calibri"/>
              <a:buChar char="●"/>
            </a:pPr>
            <a:r>
              <a:rPr lang="en" sz="1600">
                <a:solidFill>
                  <a:srgbClr val="000000"/>
                </a:solidFill>
                <a:latin typeface="Calibri"/>
                <a:ea typeface="Calibri"/>
                <a:cs typeface="Calibri"/>
                <a:sym typeface="Calibri"/>
              </a:rPr>
              <a:t>“All of the above”/“None of the above” - Use judiciously, according to developmental level</a:t>
            </a:r>
            <a:endParaRPr sz="1600">
              <a:solidFill>
                <a:srgbClr val="000000"/>
              </a:solidFill>
              <a:latin typeface="Calibri"/>
              <a:ea typeface="Calibri"/>
              <a:cs typeface="Calibri"/>
              <a:sym typeface="Calibri"/>
            </a:endParaRPr>
          </a:p>
          <a:p>
            <a:pPr marL="0" lvl="0" indent="0" algn="l" rtl="0">
              <a:spcBef>
                <a:spcPts val="1600"/>
              </a:spcBef>
              <a:spcAft>
                <a:spcPts val="1600"/>
              </a:spcAft>
              <a:buNone/>
            </a:pPr>
            <a:r>
              <a:rPr lang="en" sz="1000">
                <a:solidFill>
                  <a:srgbClr val="FFFFFF"/>
                </a:solidFill>
                <a:latin typeface="Calibri"/>
                <a:ea typeface="Calibri"/>
                <a:cs typeface="Calibri"/>
                <a:sym typeface="Calibri"/>
              </a:rPr>
              <a:t>Adapted from Hatching Results presentation for Aurora Public Schools (2019)</a:t>
            </a:r>
            <a:endParaRPr sz="1600">
              <a:solidFill>
                <a:srgbClr val="FFFFFF"/>
              </a:solidFill>
              <a:latin typeface="Calibri"/>
              <a:ea typeface="Calibri"/>
              <a:cs typeface="Calibri"/>
              <a:sym typeface="Calibri"/>
            </a:endParaRPr>
          </a:p>
        </p:txBody>
      </p:sp>
      <p:pic>
        <p:nvPicPr>
          <p:cNvPr id="341" name="Google Shape;341;p43"/>
          <p:cNvPicPr preferRelativeResize="0"/>
          <p:nvPr/>
        </p:nvPicPr>
        <p:blipFill>
          <a:blip r:embed="rId3">
            <a:alphaModFix/>
          </a:blip>
          <a:stretch>
            <a:fillRect/>
          </a:stretch>
        </p:blipFill>
        <p:spPr>
          <a:xfrm>
            <a:off x="352800" y="1167899"/>
            <a:ext cx="7755310" cy="3166075"/>
          </a:xfrm>
          <a:prstGeom prst="rect">
            <a:avLst/>
          </a:prstGeom>
          <a:noFill/>
          <a:ln>
            <a:noFill/>
          </a:ln>
        </p:spPr>
      </p:pic>
      <p:pic>
        <p:nvPicPr>
          <p:cNvPr id="342" name="Google Shape;342;p43"/>
          <p:cNvPicPr preferRelativeResize="0"/>
          <p:nvPr/>
        </p:nvPicPr>
        <p:blipFill>
          <a:blip r:embed="rId4">
            <a:alphaModFix/>
          </a:blip>
          <a:stretch>
            <a:fillRect/>
          </a:stretch>
        </p:blipFill>
        <p:spPr>
          <a:xfrm>
            <a:off x="29100" y="3799250"/>
            <a:ext cx="372800" cy="372800"/>
          </a:xfrm>
          <a:prstGeom prst="rect">
            <a:avLst/>
          </a:prstGeom>
          <a:noFill/>
          <a:ln>
            <a:noFill/>
          </a:ln>
        </p:spPr>
      </p:pic>
      <p:sp>
        <p:nvSpPr>
          <p:cNvPr id="343" name="Google Shape;343;p43"/>
          <p:cNvSpPr/>
          <p:nvPr/>
        </p:nvSpPr>
        <p:spPr>
          <a:xfrm>
            <a:off x="2009300" y="1973925"/>
            <a:ext cx="1379700" cy="2278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1700</Words>
  <Application>Microsoft Office PowerPoint</Application>
  <PresentationFormat>On-screen Show (16:9)</PresentationFormat>
  <Paragraphs>313</Paragraphs>
  <Slides>29</Slides>
  <Notes>29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Economica</vt:lpstr>
      <vt:lpstr>Tahoma</vt:lpstr>
      <vt:lpstr>Adamina</vt:lpstr>
      <vt:lpstr>Georgia</vt:lpstr>
      <vt:lpstr>Century Gothic</vt:lpstr>
      <vt:lpstr>Oswald</vt:lpstr>
      <vt:lpstr>Just Another Hand</vt:lpstr>
      <vt:lpstr>Calibri</vt:lpstr>
      <vt:lpstr>Noto Sans Symbols</vt:lpstr>
      <vt:lpstr>Roboto</vt:lpstr>
      <vt:lpstr>Proxima Nova</vt:lpstr>
      <vt:lpstr>Arial</vt:lpstr>
      <vt:lpstr>Geometric</vt:lpstr>
      <vt:lpstr>Simple Light</vt:lpstr>
      <vt:lpstr>Data, </vt:lpstr>
      <vt:lpstr>Presenters</vt:lpstr>
      <vt:lpstr>A typical reaction to a four letter word...DATA!</vt:lpstr>
      <vt:lpstr>What data really is to a  school counselor...</vt:lpstr>
      <vt:lpstr>PowerPoint Presentation</vt:lpstr>
      <vt:lpstr>Hatching Results Conceptual Diagram</vt:lpstr>
      <vt:lpstr>Linkages Between Standards &amp; Competency Data, Achievement-Related Data, &amp; Achievement Data</vt:lpstr>
      <vt:lpstr>What to Measure (ASK)</vt:lpstr>
      <vt:lpstr>Knowledge (K): True/False vs Multiple Choice?  It’s an issue of data validity...</vt:lpstr>
      <vt:lpstr>What is the question measuring?</vt:lpstr>
      <vt:lpstr>What is the question measuring?</vt:lpstr>
      <vt:lpstr>Hints for Pre/Post Tests </vt:lpstr>
      <vt:lpstr>Where to Find your data...  Schoolview Infinite Campus Canned Reports Ad Hoc Reporting Tableau Needs Assessments</vt:lpstr>
      <vt:lpstr>Schoolview</vt:lpstr>
      <vt:lpstr>PowerPoint Presentation</vt:lpstr>
      <vt:lpstr>Infinite Campus</vt:lpstr>
      <vt:lpstr>Ad Hoc Reporting</vt:lpstr>
      <vt:lpstr>Canned Reports</vt:lpstr>
      <vt:lpstr>Student Attendance</vt:lpstr>
      <vt:lpstr>Student Behaviors</vt:lpstr>
      <vt:lpstr>Student Credits</vt:lpstr>
      <vt:lpstr>Enrollment Summary</vt:lpstr>
      <vt:lpstr>Data Viewer vs. Filter Designer</vt:lpstr>
      <vt:lpstr>Needs Assessment</vt:lpstr>
      <vt:lpstr>Environmental Scan</vt:lpstr>
      <vt:lpstr>Smart Goal examples</vt:lpstr>
      <vt:lpstr>PowerPoint Presentation</vt:lpstr>
      <vt:lpstr>PowerPoint Presentation</vt:lpstr>
      <vt:lpstr>How are you feeling about today’s work?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c:title>
  <dc:creator>Pugh, Eva</dc:creator>
  <cp:lastModifiedBy>Pugh, Eva</cp:lastModifiedBy>
  <cp:revision>1</cp:revision>
  <dcterms:modified xsi:type="dcterms:W3CDTF">2019-10-08T18:47:29Z</dcterms:modified>
</cp:coreProperties>
</file>