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62" r:id="rId1"/>
  </p:sldMasterIdLst>
  <p:notesMasterIdLst>
    <p:notesMasterId r:id="rId23"/>
  </p:notesMasterIdLst>
  <p:sldIdLst>
    <p:sldId id="256" r:id="rId2"/>
    <p:sldId id="257" r:id="rId3"/>
    <p:sldId id="272" r:id="rId4"/>
    <p:sldId id="258" r:id="rId5"/>
    <p:sldId id="273" r:id="rId6"/>
    <p:sldId id="274" r:id="rId7"/>
    <p:sldId id="276" r:id="rId8"/>
    <p:sldId id="277" r:id="rId9"/>
    <p:sldId id="278" r:id="rId10"/>
    <p:sldId id="335" r:id="rId11"/>
    <p:sldId id="336" r:id="rId12"/>
    <p:sldId id="339" r:id="rId13"/>
    <p:sldId id="333" r:id="rId14"/>
    <p:sldId id="340" r:id="rId15"/>
    <p:sldId id="341" r:id="rId16"/>
    <p:sldId id="338" r:id="rId17"/>
    <p:sldId id="334" r:id="rId18"/>
    <p:sldId id="342" r:id="rId19"/>
    <p:sldId id="343" r:id="rId20"/>
    <p:sldId id="344" r:id="rId21"/>
    <p:sldId id="337" r:id="rId22"/>
  </p:sldIdLst>
  <p:sldSz cx="9144000" cy="6858000" type="screen4x3"/>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8" d="100"/>
          <a:sy n="108" d="100"/>
        </p:scale>
        <p:origin x="1704"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8788"/>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4" name="Google Shape;4;n"/>
          <p:cNvSpPr txBox="1">
            <a:spLocks noGrp="1"/>
          </p:cNvSpPr>
          <p:nvPr>
            <p:ph type="dt" idx="10"/>
          </p:nvPr>
        </p:nvSpPr>
        <p:spPr>
          <a:xfrm>
            <a:off x="3884613" y="0"/>
            <a:ext cx="2971800" cy="458788"/>
          </a:xfrm>
          <a:prstGeom prst="rect">
            <a:avLst/>
          </a:prstGeom>
          <a:noFill/>
          <a:ln>
            <a:noFill/>
          </a:ln>
        </p:spPr>
        <p:txBody>
          <a:bodyPr spcFirstLastPara="1" wrap="square" lIns="91425" tIns="45700" rIns="91425" bIns="45700" anchor="t" anchorCtr="0">
            <a:noAutofit/>
          </a:bodyPr>
          <a:lstStyle>
            <a:lvl1pPr marR="0" lvl="0" algn="r"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5" name="Google Shape;5;n"/>
          <p:cNvSpPr>
            <a:spLocks noGrp="1" noRot="1" noChangeAspect="1"/>
          </p:cNvSpPr>
          <p:nvPr>
            <p:ph type="sldImg" idx="3"/>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lvl1pPr marL="457200" marR="0" lvl="0"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L="914400" marR="0" lvl="1"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2pPr>
            <a:lvl3pPr marL="1371600" marR="0" lvl="2"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3pPr>
            <a:lvl4pPr marL="1828800" marR="0" lvl="3"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4pPr>
            <a:lvl5pPr marL="2286000" marR="0" lvl="4"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685213"/>
            <a:ext cx="2971800" cy="458787"/>
          </a:xfrm>
          <a:prstGeom prst="rect">
            <a:avLst/>
          </a:prstGeom>
          <a:noFill/>
          <a:ln>
            <a:noFill/>
          </a:ln>
        </p:spPr>
        <p:txBody>
          <a:bodyPr spcFirstLastPara="1" wrap="square" lIns="91425" tIns="45700" rIns="91425" bIns="45700" anchor="b"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8" name="Google Shape;8;n"/>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US" sz="1200" b="0" i="0" u="none" strike="noStrike" cap="none">
                <a:solidFill>
                  <a:schemeClr val="dk1"/>
                </a:solidFill>
                <a:latin typeface="Calibri"/>
                <a:ea typeface="Calibri"/>
                <a:cs typeface="Calibri"/>
                <a:sym typeface="Calibri"/>
              </a:rPr>
              <a:t>‹#›</a:t>
            </a:fld>
            <a:endParaRPr sz="1200" b="0" i="0" u="none" strike="noStrike" cap="none">
              <a:solidFill>
                <a:schemeClr val="dk1"/>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1: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5" name="Google Shape;95;p1: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0"/>
        <p:cNvGrpSpPr/>
        <p:nvPr/>
      </p:nvGrpSpPr>
      <p:grpSpPr>
        <a:xfrm>
          <a:off x="0" y="0"/>
          <a:ext cx="0" cy="0"/>
          <a:chOff x="0" y="0"/>
          <a:chExt cx="0" cy="0"/>
        </a:xfrm>
      </p:grpSpPr>
      <p:sp>
        <p:nvSpPr>
          <p:cNvPr id="101" name="Google Shape;101;g981d2f050c_0_28: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2" name="Google Shape;102;g981d2f050c_0_28: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03" name="Google Shape;103;g981d2f050c_0_28:notes"/>
          <p:cNvSpPr txBox="1">
            <a:spLocks noGrp="1"/>
          </p:cNvSpPr>
          <p:nvPr>
            <p:ph type="sldNum" idx="12"/>
          </p:nvPr>
        </p:nvSpPr>
        <p:spPr>
          <a:xfrm>
            <a:off x="3884613" y="8685213"/>
            <a:ext cx="2971800" cy="4587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Clr>
                <a:srgbClr val="000000"/>
              </a:buClr>
              <a:buFont typeface="Arial"/>
              <a:buNone/>
            </a:pPr>
            <a:fld id="{00000000-1234-1234-1234-123412341234}" type="slidenum">
              <a:rPr lang="en-US"/>
              <a:t>2</a:t>
            </a:fld>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5"/>
        <p:cNvGrpSpPr/>
        <p:nvPr/>
      </p:nvGrpSpPr>
      <p:grpSpPr>
        <a:xfrm>
          <a:off x="0" y="0"/>
          <a:ext cx="0" cy="0"/>
          <a:chOff x="0" y="0"/>
          <a:chExt cx="0" cy="0"/>
        </a:xfrm>
      </p:grpSpPr>
      <p:sp>
        <p:nvSpPr>
          <p:cNvPr id="126" name="Google Shape;126;p4: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27" name="Google Shape;127;p4: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en-US"/>
              <a:t>DeLilah </a:t>
            </a:r>
            <a:endParaRPr/>
          </a:p>
          <a:p>
            <a:pPr marL="0" lvl="0" indent="0" algn="l" rtl="0">
              <a:spcBef>
                <a:spcPts val="0"/>
              </a:spcBef>
              <a:spcAft>
                <a:spcPts val="0"/>
              </a:spcAft>
              <a:buNone/>
            </a:pPr>
            <a:r>
              <a:rPr lang="en-US"/>
              <a:t>Provision for equitable services for NPS</a:t>
            </a:r>
            <a:endParaRPr/>
          </a:p>
          <a:p>
            <a:pPr marL="0" lvl="0" indent="0" algn="l" rtl="0">
              <a:spcBef>
                <a:spcPts val="0"/>
              </a:spcBef>
              <a:spcAft>
                <a:spcPts val="0"/>
              </a:spcAft>
              <a:buNone/>
            </a:pPr>
            <a:r>
              <a:rPr lang="en-US"/>
              <a:t>What we’ve heard – focus on mental health to students and staff</a:t>
            </a:r>
            <a:endParaRPr/>
          </a:p>
          <a:p>
            <a:pPr marL="171450" lvl="0" indent="-171450" algn="l" rtl="0">
              <a:spcBef>
                <a:spcPts val="0"/>
              </a:spcBef>
              <a:spcAft>
                <a:spcPts val="0"/>
              </a:spcAft>
              <a:buClr>
                <a:schemeClr val="dk1"/>
              </a:buClr>
              <a:buSzPts val="1200"/>
              <a:buFont typeface="Arial"/>
              <a:buChar char="•"/>
            </a:pPr>
            <a:r>
              <a:rPr lang="en-US"/>
              <a:t>Streamlined application released 04/16</a:t>
            </a:r>
            <a:endParaRPr/>
          </a:p>
          <a:p>
            <a:pPr marL="171450" lvl="0" indent="-171450" algn="l" rtl="0">
              <a:spcBef>
                <a:spcPts val="0"/>
              </a:spcBef>
              <a:spcAft>
                <a:spcPts val="0"/>
              </a:spcAft>
              <a:buClr>
                <a:schemeClr val="dk1"/>
              </a:buClr>
              <a:buSzPts val="1200"/>
              <a:buFont typeface="Arial"/>
              <a:buChar char="•"/>
            </a:pPr>
            <a:r>
              <a:rPr lang="en-US"/>
              <a:t>Funds out within 3 days</a:t>
            </a:r>
            <a:endParaRPr/>
          </a:p>
          <a:p>
            <a:pPr marL="171450" lvl="0" indent="-171450" algn="l" rtl="0">
              <a:spcBef>
                <a:spcPts val="0"/>
              </a:spcBef>
              <a:spcAft>
                <a:spcPts val="0"/>
              </a:spcAft>
              <a:buClr>
                <a:schemeClr val="dk1"/>
              </a:buClr>
              <a:buSzPts val="1200"/>
              <a:buFont typeface="Arial"/>
              <a:buChar char="•"/>
            </a:pPr>
            <a:r>
              <a:rPr lang="en-US"/>
              <a:t>Funds retroactive to March 13</a:t>
            </a:r>
            <a:endParaRPr/>
          </a:p>
          <a:p>
            <a:pPr marL="171450" lvl="0" indent="-95250" algn="l" rtl="0">
              <a:spcBef>
                <a:spcPts val="0"/>
              </a:spcBef>
              <a:spcAft>
                <a:spcPts val="0"/>
              </a:spcAft>
              <a:buClr>
                <a:schemeClr val="dk1"/>
              </a:buClr>
              <a:buSzPts val="1200"/>
              <a:buFont typeface="Arial"/>
              <a:buNone/>
            </a:pPr>
            <a:endParaRPr/>
          </a:p>
          <a:p>
            <a:pPr marL="171450" lvl="0" indent="-95250" algn="l" rtl="0">
              <a:spcBef>
                <a:spcPts val="0"/>
              </a:spcBef>
              <a:spcAft>
                <a:spcPts val="0"/>
              </a:spcAft>
              <a:buClr>
                <a:schemeClr val="dk1"/>
              </a:buClr>
              <a:buSzPts val="1200"/>
              <a:buFont typeface="Arial"/>
              <a:buNone/>
            </a:pPr>
            <a:endParaRPr/>
          </a:p>
        </p:txBody>
      </p:sp>
      <p:sp>
        <p:nvSpPr>
          <p:cNvPr id="128" name="Google Shape;128;p4: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3</a:t>
            </a:fld>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0"/>
        <p:cNvGrpSpPr/>
        <p:nvPr/>
      </p:nvGrpSpPr>
      <p:grpSpPr>
        <a:xfrm>
          <a:off x="0" y="0"/>
          <a:ext cx="0" cy="0"/>
          <a:chOff x="0" y="0"/>
          <a:chExt cx="0" cy="0"/>
        </a:xfrm>
      </p:grpSpPr>
      <p:sp>
        <p:nvSpPr>
          <p:cNvPr id="101" name="Google Shape;101;g981d2f050c_0_28: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2" name="Google Shape;102;g981d2f050c_0_28: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03" name="Google Shape;103;g981d2f050c_0_28:notes"/>
          <p:cNvSpPr txBox="1">
            <a:spLocks noGrp="1"/>
          </p:cNvSpPr>
          <p:nvPr>
            <p:ph type="sldNum" idx="12"/>
          </p:nvPr>
        </p:nvSpPr>
        <p:spPr>
          <a:xfrm>
            <a:off x="3884613" y="8685213"/>
            <a:ext cx="2971800" cy="4587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Clr>
                <a:srgbClr val="000000"/>
              </a:buClr>
              <a:buFont typeface="Arial"/>
              <a:buNone/>
            </a:pPr>
            <a:fld id="{00000000-1234-1234-1234-123412341234}" type="slidenum">
              <a:rPr lang="en-US"/>
              <a:t>4</a:t>
            </a:fld>
            <a:endParaRPr/>
          </a:p>
        </p:txBody>
      </p:sp>
    </p:spTree>
    <p:extLst>
      <p:ext uri="{BB962C8B-B14F-4D97-AF65-F5344CB8AC3E}">
        <p14:creationId xmlns:p14="http://schemas.microsoft.com/office/powerpoint/2010/main" val="176826393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0"/>
        <p:cNvGrpSpPr/>
        <p:nvPr/>
      </p:nvGrpSpPr>
      <p:grpSpPr>
        <a:xfrm>
          <a:off x="0" y="0"/>
          <a:ext cx="0" cy="0"/>
          <a:chOff x="0" y="0"/>
          <a:chExt cx="0" cy="0"/>
        </a:xfrm>
      </p:grpSpPr>
      <p:sp>
        <p:nvSpPr>
          <p:cNvPr id="101" name="Google Shape;101;g981d2f050c_0_28: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2" name="Google Shape;102;g981d2f050c_0_28: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03" name="Google Shape;103;g981d2f050c_0_28:notes"/>
          <p:cNvSpPr txBox="1">
            <a:spLocks noGrp="1"/>
          </p:cNvSpPr>
          <p:nvPr>
            <p:ph type="sldNum" idx="12"/>
          </p:nvPr>
        </p:nvSpPr>
        <p:spPr>
          <a:xfrm>
            <a:off x="3884613" y="8685213"/>
            <a:ext cx="2971800" cy="4587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Clr>
                <a:srgbClr val="000000"/>
              </a:buClr>
              <a:buFont typeface="Arial"/>
              <a:buNone/>
            </a:pPr>
            <a:fld id="{00000000-1234-1234-1234-123412341234}" type="slidenum">
              <a:rPr lang="en-US"/>
              <a:t>5</a:t>
            </a:fld>
            <a:endParaRPr/>
          </a:p>
        </p:txBody>
      </p:sp>
    </p:spTree>
    <p:extLst>
      <p:ext uri="{BB962C8B-B14F-4D97-AF65-F5344CB8AC3E}">
        <p14:creationId xmlns:p14="http://schemas.microsoft.com/office/powerpoint/2010/main" val="122646793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0"/>
        <p:cNvGrpSpPr/>
        <p:nvPr/>
      </p:nvGrpSpPr>
      <p:grpSpPr>
        <a:xfrm>
          <a:off x="0" y="0"/>
          <a:ext cx="0" cy="0"/>
          <a:chOff x="0" y="0"/>
          <a:chExt cx="0" cy="0"/>
        </a:xfrm>
      </p:grpSpPr>
      <p:sp>
        <p:nvSpPr>
          <p:cNvPr id="101" name="Google Shape;101;g981d2f050c_0_28: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2" name="Google Shape;102;g981d2f050c_0_28: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03" name="Google Shape;103;g981d2f050c_0_28:notes"/>
          <p:cNvSpPr txBox="1">
            <a:spLocks noGrp="1"/>
          </p:cNvSpPr>
          <p:nvPr>
            <p:ph type="sldNum" idx="12"/>
          </p:nvPr>
        </p:nvSpPr>
        <p:spPr>
          <a:xfrm>
            <a:off x="3884613" y="8685213"/>
            <a:ext cx="2971800" cy="4587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Clr>
                <a:srgbClr val="000000"/>
              </a:buClr>
              <a:buFont typeface="Arial"/>
              <a:buNone/>
            </a:pPr>
            <a:fld id="{00000000-1234-1234-1234-123412341234}" type="slidenum">
              <a:rPr lang="en-US"/>
              <a:t>6</a:t>
            </a:fld>
            <a:endParaRPr/>
          </a:p>
        </p:txBody>
      </p:sp>
    </p:spTree>
    <p:extLst>
      <p:ext uri="{BB962C8B-B14F-4D97-AF65-F5344CB8AC3E}">
        <p14:creationId xmlns:p14="http://schemas.microsoft.com/office/powerpoint/2010/main" val="12234521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0"/>
        <p:cNvGrpSpPr/>
        <p:nvPr/>
      </p:nvGrpSpPr>
      <p:grpSpPr>
        <a:xfrm>
          <a:off x="0" y="0"/>
          <a:ext cx="0" cy="0"/>
          <a:chOff x="0" y="0"/>
          <a:chExt cx="0" cy="0"/>
        </a:xfrm>
      </p:grpSpPr>
      <p:sp>
        <p:nvSpPr>
          <p:cNvPr id="101" name="Google Shape;101;g981d2f050c_0_28: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2" name="Google Shape;102;g981d2f050c_0_28: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03" name="Google Shape;103;g981d2f050c_0_28:notes"/>
          <p:cNvSpPr txBox="1">
            <a:spLocks noGrp="1"/>
          </p:cNvSpPr>
          <p:nvPr>
            <p:ph type="sldNum" idx="12"/>
          </p:nvPr>
        </p:nvSpPr>
        <p:spPr>
          <a:xfrm>
            <a:off x="3884613" y="8685213"/>
            <a:ext cx="2971800" cy="4587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Clr>
                <a:srgbClr val="000000"/>
              </a:buClr>
              <a:buFont typeface="Arial"/>
              <a:buNone/>
            </a:pPr>
            <a:fld id="{00000000-1234-1234-1234-123412341234}" type="slidenum">
              <a:rPr lang="en-US"/>
              <a:t>7</a:t>
            </a:fld>
            <a:endParaRPr/>
          </a:p>
        </p:txBody>
      </p:sp>
    </p:spTree>
    <p:extLst>
      <p:ext uri="{BB962C8B-B14F-4D97-AF65-F5344CB8AC3E}">
        <p14:creationId xmlns:p14="http://schemas.microsoft.com/office/powerpoint/2010/main" val="411374793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0"/>
        <p:cNvGrpSpPr/>
        <p:nvPr/>
      </p:nvGrpSpPr>
      <p:grpSpPr>
        <a:xfrm>
          <a:off x="0" y="0"/>
          <a:ext cx="0" cy="0"/>
          <a:chOff x="0" y="0"/>
          <a:chExt cx="0" cy="0"/>
        </a:xfrm>
      </p:grpSpPr>
      <p:sp>
        <p:nvSpPr>
          <p:cNvPr id="101" name="Google Shape;101;g981d2f050c_0_28: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2" name="Google Shape;102;g981d2f050c_0_28: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03" name="Google Shape;103;g981d2f050c_0_28:notes"/>
          <p:cNvSpPr txBox="1">
            <a:spLocks noGrp="1"/>
          </p:cNvSpPr>
          <p:nvPr>
            <p:ph type="sldNum" idx="12"/>
          </p:nvPr>
        </p:nvSpPr>
        <p:spPr>
          <a:xfrm>
            <a:off x="3884613" y="8685213"/>
            <a:ext cx="2971800" cy="4587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Clr>
                <a:srgbClr val="000000"/>
              </a:buClr>
              <a:buFont typeface="Arial"/>
              <a:buNone/>
            </a:pPr>
            <a:fld id="{00000000-1234-1234-1234-123412341234}" type="slidenum">
              <a:rPr lang="en-US"/>
              <a:t>8</a:t>
            </a:fld>
            <a:endParaRPr/>
          </a:p>
        </p:txBody>
      </p:sp>
    </p:spTree>
    <p:extLst>
      <p:ext uri="{BB962C8B-B14F-4D97-AF65-F5344CB8AC3E}">
        <p14:creationId xmlns:p14="http://schemas.microsoft.com/office/powerpoint/2010/main" val="36599058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5"/>
        <p:cNvGrpSpPr/>
        <p:nvPr/>
      </p:nvGrpSpPr>
      <p:grpSpPr>
        <a:xfrm>
          <a:off x="0" y="0"/>
          <a:ext cx="0" cy="0"/>
          <a:chOff x="0" y="0"/>
          <a:chExt cx="0" cy="0"/>
        </a:xfrm>
      </p:grpSpPr>
      <p:sp>
        <p:nvSpPr>
          <p:cNvPr id="166" name="Google Shape;166;p8: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dirty="0"/>
          </a:p>
        </p:txBody>
      </p:sp>
      <p:sp>
        <p:nvSpPr>
          <p:cNvPr id="167" name="Google Shape;167;p8: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10.png"/></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5.png"/></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6.png"/></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7.png"/></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8.png"/></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9.png"/></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13"/>
        <p:cNvGrpSpPr/>
        <p:nvPr/>
      </p:nvGrpSpPr>
      <p:grpSpPr>
        <a:xfrm>
          <a:off x="0" y="0"/>
          <a:ext cx="0" cy="0"/>
          <a:chOff x="0" y="0"/>
          <a:chExt cx="0" cy="0"/>
        </a:xfrm>
      </p:grpSpPr>
      <p:sp>
        <p:nvSpPr>
          <p:cNvPr id="14" name="Google Shape;14;p2"/>
          <p:cNvSpPr/>
          <p:nvPr/>
        </p:nvSpPr>
        <p:spPr>
          <a:xfrm>
            <a:off x="0" y="5073443"/>
            <a:ext cx="9144000" cy="1784555"/>
          </a:xfrm>
          <a:prstGeom prst="rect">
            <a:avLst/>
          </a:prstGeom>
          <a:gradFill>
            <a:gsLst>
              <a:gs pos="0">
                <a:srgbClr val="86BE40"/>
              </a:gs>
              <a:gs pos="100000">
                <a:srgbClr val="00953A"/>
              </a:gs>
            </a:gsLst>
            <a:lin ang="0" scaled="0"/>
          </a:gra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15" name="Google Shape;15;p2"/>
          <p:cNvSpPr txBox="1">
            <a:spLocks noGrp="1"/>
          </p:cNvSpPr>
          <p:nvPr>
            <p:ph type="ctrTitle"/>
          </p:nvPr>
        </p:nvSpPr>
        <p:spPr>
          <a:xfrm>
            <a:off x="685800" y="3236239"/>
            <a:ext cx="7772400" cy="1216589"/>
          </a:xfrm>
          <a:prstGeom prst="rect">
            <a:avLst/>
          </a:prstGeom>
          <a:noFill/>
          <a:ln>
            <a:noFill/>
          </a:ln>
        </p:spPr>
        <p:txBody>
          <a:bodyPr spcFirstLastPara="1" wrap="square" lIns="91425" tIns="45700" rIns="91425" bIns="45700" anchor="t" anchorCtr="0">
            <a:noAutofit/>
          </a:bodyPr>
          <a:lstStyle>
            <a:lvl1pPr lvl="0" algn="ctr">
              <a:lnSpc>
                <a:spcPct val="90000"/>
              </a:lnSpc>
              <a:spcBef>
                <a:spcPts val="0"/>
              </a:spcBef>
              <a:spcAft>
                <a:spcPts val="0"/>
              </a:spcAft>
              <a:buClr>
                <a:schemeClr val="dk1"/>
              </a:buClr>
              <a:buSzPts val="3600"/>
              <a:buFont typeface="Arial"/>
              <a:buNone/>
              <a:defRPr sz="3600">
                <a:latin typeface="Arial"/>
                <a:ea typeface="Arial"/>
                <a:cs typeface="Arial"/>
                <a:sym typeface="Aria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6" name="Google Shape;16;p2"/>
          <p:cNvSpPr txBox="1">
            <a:spLocks noGrp="1"/>
          </p:cNvSpPr>
          <p:nvPr>
            <p:ph type="subTitle" idx="1"/>
          </p:nvPr>
        </p:nvSpPr>
        <p:spPr>
          <a:xfrm>
            <a:off x="685800" y="5073444"/>
            <a:ext cx="7772400" cy="1065925"/>
          </a:xfrm>
          <a:prstGeom prst="rect">
            <a:avLst/>
          </a:prstGeom>
          <a:noFill/>
          <a:ln>
            <a:noFill/>
          </a:ln>
        </p:spPr>
        <p:txBody>
          <a:bodyPr spcFirstLastPara="1" wrap="square" lIns="91425" tIns="45700" rIns="91425" bIns="45700" anchor="t" anchorCtr="0">
            <a:noAutofit/>
          </a:bodyPr>
          <a:lstStyle>
            <a:lvl1pPr lvl="0" algn="ctr">
              <a:lnSpc>
                <a:spcPct val="90000"/>
              </a:lnSpc>
              <a:spcBef>
                <a:spcPts val="1000"/>
              </a:spcBef>
              <a:spcAft>
                <a:spcPts val="0"/>
              </a:spcAft>
              <a:buClr>
                <a:schemeClr val="dk1"/>
              </a:buClr>
              <a:buSzPts val="2000"/>
              <a:buNone/>
              <a:defRPr sz="20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pic>
        <p:nvPicPr>
          <p:cNvPr id="17" name="Google Shape;17;p2"/>
          <p:cNvPicPr preferRelativeResize="0"/>
          <p:nvPr/>
        </p:nvPicPr>
        <p:blipFill rotWithShape="1">
          <a:blip r:embed="rId2">
            <a:alphaModFix/>
          </a:blip>
          <a:srcRect/>
          <a:stretch/>
        </p:blipFill>
        <p:spPr>
          <a:xfrm>
            <a:off x="3165737" y="632706"/>
            <a:ext cx="2821173" cy="1762730"/>
          </a:xfrm>
          <a:prstGeom prst="rect">
            <a:avLst/>
          </a:prstGeom>
          <a:noFill/>
          <a:ln>
            <a:noFill/>
          </a:ln>
        </p:spPr>
      </p:pic>
      <p:cxnSp>
        <p:nvCxnSpPr>
          <p:cNvPr id="18" name="Google Shape;18;p2"/>
          <p:cNvCxnSpPr/>
          <p:nvPr/>
        </p:nvCxnSpPr>
        <p:spPr>
          <a:xfrm>
            <a:off x="685800" y="2772696"/>
            <a:ext cx="7801897" cy="0"/>
          </a:xfrm>
          <a:prstGeom prst="straightConnector1">
            <a:avLst/>
          </a:prstGeom>
          <a:noFill/>
          <a:ln w="19050" cap="flat" cmpd="sng">
            <a:solidFill>
              <a:srgbClr val="00953A"/>
            </a:solidFill>
            <a:prstDash val="solid"/>
            <a:miter lim="800000"/>
            <a:headEnd type="none" w="sm" len="sm"/>
            <a:tailEnd type="none" w="sm" len="sm"/>
          </a:ln>
        </p:spPr>
      </p:cxnSp>
      <p:sp>
        <p:nvSpPr>
          <p:cNvPr id="19" name="Google Shape;19;p2"/>
          <p:cNvSpPr txBox="1">
            <a:spLocks noGrp="1"/>
          </p:cNvSpPr>
          <p:nvPr>
            <p:ph type="sldNum" idx="12"/>
          </p:nvPr>
        </p:nvSpPr>
        <p:spPr>
          <a:xfrm>
            <a:off x="223071" y="6427018"/>
            <a:ext cx="2057400" cy="365125"/>
          </a:xfrm>
          <a:prstGeom prst="rect">
            <a:avLst/>
          </a:prstGeom>
          <a:noFill/>
          <a:ln>
            <a:noFill/>
          </a:ln>
        </p:spPr>
        <p:txBody>
          <a:bodyPr spcFirstLastPara="1" wrap="square" lIns="91425" tIns="45700" rIns="91425" bIns="45700" anchor="t" anchorCtr="0">
            <a:noAutofit/>
          </a:bodyPr>
          <a:lstStyle>
            <a:lvl1pPr marL="0" lvl="0" indent="0" algn="l">
              <a:spcBef>
                <a:spcPts val="0"/>
              </a:spcBef>
              <a:buNone/>
              <a:defRPr sz="1600" b="0" i="0" u="none" strike="noStrike" cap="none">
                <a:solidFill>
                  <a:schemeClr val="lt1"/>
                </a:solidFill>
                <a:latin typeface="Calibri"/>
                <a:ea typeface="Calibri"/>
                <a:cs typeface="Calibri"/>
                <a:sym typeface="Calibri"/>
              </a:defRPr>
            </a:lvl1pPr>
            <a:lvl2pPr marL="0" lvl="1" indent="0" algn="l">
              <a:spcBef>
                <a:spcPts val="0"/>
              </a:spcBef>
              <a:buNone/>
              <a:defRPr sz="1600" b="0" i="0" u="none" strike="noStrike" cap="none">
                <a:solidFill>
                  <a:schemeClr val="lt1"/>
                </a:solidFill>
                <a:latin typeface="Calibri"/>
                <a:ea typeface="Calibri"/>
                <a:cs typeface="Calibri"/>
                <a:sym typeface="Calibri"/>
              </a:defRPr>
            </a:lvl2pPr>
            <a:lvl3pPr marL="0" lvl="2" indent="0" algn="l">
              <a:spcBef>
                <a:spcPts val="0"/>
              </a:spcBef>
              <a:buNone/>
              <a:defRPr sz="1600" b="0" i="0" u="none" strike="noStrike" cap="none">
                <a:solidFill>
                  <a:schemeClr val="lt1"/>
                </a:solidFill>
                <a:latin typeface="Calibri"/>
                <a:ea typeface="Calibri"/>
                <a:cs typeface="Calibri"/>
                <a:sym typeface="Calibri"/>
              </a:defRPr>
            </a:lvl3pPr>
            <a:lvl4pPr marL="0" lvl="3" indent="0" algn="l">
              <a:spcBef>
                <a:spcPts val="0"/>
              </a:spcBef>
              <a:buNone/>
              <a:defRPr sz="1600" b="0" i="0" u="none" strike="noStrike" cap="none">
                <a:solidFill>
                  <a:schemeClr val="lt1"/>
                </a:solidFill>
                <a:latin typeface="Calibri"/>
                <a:ea typeface="Calibri"/>
                <a:cs typeface="Calibri"/>
                <a:sym typeface="Calibri"/>
              </a:defRPr>
            </a:lvl4pPr>
            <a:lvl5pPr marL="0" lvl="4" indent="0" algn="l">
              <a:spcBef>
                <a:spcPts val="0"/>
              </a:spcBef>
              <a:buNone/>
              <a:defRPr sz="1600" b="0" i="0" u="none" strike="noStrike" cap="none">
                <a:solidFill>
                  <a:schemeClr val="lt1"/>
                </a:solidFill>
                <a:latin typeface="Calibri"/>
                <a:ea typeface="Calibri"/>
                <a:cs typeface="Calibri"/>
                <a:sym typeface="Calibri"/>
              </a:defRPr>
            </a:lvl5pPr>
            <a:lvl6pPr marL="0" lvl="5" indent="0" algn="l">
              <a:spcBef>
                <a:spcPts val="0"/>
              </a:spcBef>
              <a:buNone/>
              <a:defRPr sz="1600" b="0" i="0" u="none" strike="noStrike" cap="none">
                <a:solidFill>
                  <a:schemeClr val="lt1"/>
                </a:solidFill>
                <a:latin typeface="Calibri"/>
                <a:ea typeface="Calibri"/>
                <a:cs typeface="Calibri"/>
                <a:sym typeface="Calibri"/>
              </a:defRPr>
            </a:lvl6pPr>
            <a:lvl7pPr marL="0" lvl="6" indent="0" algn="l">
              <a:spcBef>
                <a:spcPts val="0"/>
              </a:spcBef>
              <a:buNone/>
              <a:defRPr sz="1600" b="0" i="0" u="none" strike="noStrike" cap="none">
                <a:solidFill>
                  <a:schemeClr val="lt1"/>
                </a:solidFill>
                <a:latin typeface="Calibri"/>
                <a:ea typeface="Calibri"/>
                <a:cs typeface="Calibri"/>
                <a:sym typeface="Calibri"/>
              </a:defRPr>
            </a:lvl7pPr>
            <a:lvl8pPr marL="0" lvl="7" indent="0" algn="l">
              <a:spcBef>
                <a:spcPts val="0"/>
              </a:spcBef>
              <a:buNone/>
              <a:defRPr sz="1600" b="0" i="0" u="none" strike="noStrike" cap="none">
                <a:solidFill>
                  <a:schemeClr val="lt1"/>
                </a:solidFill>
                <a:latin typeface="Calibri"/>
                <a:ea typeface="Calibri"/>
                <a:cs typeface="Calibri"/>
                <a:sym typeface="Calibri"/>
              </a:defRPr>
            </a:lvl8pPr>
            <a:lvl9pPr marL="0" lvl="8" indent="0" algn="l">
              <a:spcBef>
                <a:spcPts val="0"/>
              </a:spcBef>
              <a:buNone/>
              <a:defRPr sz="1600" b="0" i="0" u="none" strike="noStrike" cap="none">
                <a:solidFill>
                  <a:schemeClr val="lt1"/>
                </a:solidFill>
                <a:latin typeface="Calibri"/>
                <a:ea typeface="Calibri"/>
                <a:cs typeface="Calibri"/>
                <a:sym typeface="Calibri"/>
              </a:defRPr>
            </a:lvl9pPr>
          </a:lstStyle>
          <a:p>
            <a:pPr marL="0" lvl="0" indent="0" algn="l"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6_Title and Content">
  <p:cSld name="6_Title and Content">
    <p:spTree>
      <p:nvGrpSpPr>
        <p:cNvPr id="1" name="Shape 70"/>
        <p:cNvGrpSpPr/>
        <p:nvPr/>
      </p:nvGrpSpPr>
      <p:grpSpPr>
        <a:xfrm>
          <a:off x="0" y="0"/>
          <a:ext cx="0" cy="0"/>
          <a:chOff x="0" y="0"/>
          <a:chExt cx="0" cy="0"/>
        </a:xfrm>
      </p:grpSpPr>
      <p:pic>
        <p:nvPicPr>
          <p:cNvPr id="71" name="Google Shape;71;p11"/>
          <p:cNvPicPr preferRelativeResize="0"/>
          <p:nvPr/>
        </p:nvPicPr>
        <p:blipFill rotWithShape="1">
          <a:blip r:embed="rId2">
            <a:alphaModFix/>
          </a:blip>
          <a:srcRect/>
          <a:stretch/>
        </p:blipFill>
        <p:spPr>
          <a:xfrm>
            <a:off x="1" y="0"/>
            <a:ext cx="9143997" cy="1219199"/>
          </a:xfrm>
          <a:prstGeom prst="rect">
            <a:avLst/>
          </a:prstGeom>
          <a:noFill/>
          <a:ln>
            <a:noFill/>
          </a:ln>
        </p:spPr>
      </p:pic>
      <p:sp>
        <p:nvSpPr>
          <p:cNvPr id="72" name="Google Shape;72;p11"/>
          <p:cNvSpPr txBox="1">
            <a:spLocks noGrp="1"/>
          </p:cNvSpPr>
          <p:nvPr>
            <p:ph type="title"/>
          </p:nvPr>
        </p:nvSpPr>
        <p:spPr>
          <a:xfrm>
            <a:off x="1168811" y="420328"/>
            <a:ext cx="5158247" cy="590603"/>
          </a:xfrm>
          <a:prstGeom prst="rect">
            <a:avLst/>
          </a:prstGeom>
          <a:noFill/>
          <a:ln>
            <a:noFill/>
          </a:ln>
        </p:spPr>
        <p:txBody>
          <a:bodyPr spcFirstLastPara="1" wrap="square" lIns="0" tIns="0" rIns="0" bIns="0" anchor="t" anchorCtr="0">
            <a:noAutofit/>
          </a:bodyPr>
          <a:lstStyle>
            <a:lvl1pPr lvl="0" algn="l">
              <a:lnSpc>
                <a:spcPct val="90000"/>
              </a:lnSpc>
              <a:spcBef>
                <a:spcPts val="0"/>
              </a:spcBef>
              <a:spcAft>
                <a:spcPts val="0"/>
              </a:spcAft>
              <a:buClr>
                <a:schemeClr val="lt1"/>
              </a:buClr>
              <a:buSzPts val="2400"/>
              <a:buFont typeface="Arial"/>
              <a:buNone/>
              <a:defRPr sz="2400">
                <a:solidFill>
                  <a:schemeClr val="lt1"/>
                </a:solidFill>
                <a:latin typeface="Arial"/>
                <a:ea typeface="Arial"/>
                <a:cs typeface="Arial"/>
                <a:sym typeface="Aria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3" name="Google Shape;73;p11"/>
          <p:cNvSpPr txBox="1">
            <a:spLocks noGrp="1"/>
          </p:cNvSpPr>
          <p:nvPr>
            <p:ph type="body" idx="1"/>
          </p:nvPr>
        </p:nvSpPr>
        <p:spPr>
          <a:xfrm>
            <a:off x="628650" y="1463040"/>
            <a:ext cx="7886700" cy="4640674"/>
          </a:xfrm>
          <a:prstGeom prst="rect">
            <a:avLst/>
          </a:prstGeom>
          <a:noFill/>
          <a:ln>
            <a:noFill/>
          </a:ln>
        </p:spPr>
        <p:txBody>
          <a:bodyPr spcFirstLastPara="1" wrap="square" lIns="0" tIns="0" rIns="0" bIns="45700" anchor="t" anchorCtr="0">
            <a:noAutofit/>
          </a:bodyPr>
          <a:lstStyle>
            <a:lvl1pPr marL="457200" lvl="0" indent="-381000" algn="l">
              <a:lnSpc>
                <a:spcPct val="90000"/>
              </a:lnSpc>
              <a:spcBef>
                <a:spcPts val="1000"/>
              </a:spcBef>
              <a:spcAft>
                <a:spcPts val="0"/>
              </a:spcAft>
              <a:buClr>
                <a:schemeClr val="dk1"/>
              </a:buClr>
              <a:buSzPts val="2400"/>
              <a:buChar char="•"/>
              <a:defRPr sz="2400"/>
            </a:lvl1pPr>
            <a:lvl2pPr marL="914400" lvl="1" indent="-355600" algn="l">
              <a:lnSpc>
                <a:spcPct val="90000"/>
              </a:lnSpc>
              <a:spcBef>
                <a:spcPts val="500"/>
              </a:spcBef>
              <a:spcAft>
                <a:spcPts val="0"/>
              </a:spcAft>
              <a:buClr>
                <a:schemeClr val="dk1"/>
              </a:buClr>
              <a:buSzPts val="2000"/>
              <a:buChar char="•"/>
              <a:defRPr sz="2000"/>
            </a:lvl2pPr>
            <a:lvl3pPr marL="1371600" lvl="2" indent="-342900" algn="l">
              <a:lnSpc>
                <a:spcPct val="90000"/>
              </a:lnSpc>
              <a:spcBef>
                <a:spcPts val="500"/>
              </a:spcBef>
              <a:spcAft>
                <a:spcPts val="0"/>
              </a:spcAft>
              <a:buClr>
                <a:schemeClr val="dk1"/>
              </a:buClr>
              <a:buSzPts val="1800"/>
              <a:buChar char="•"/>
              <a:defRPr sz="1800"/>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pic>
        <p:nvPicPr>
          <p:cNvPr id="74" name="Google Shape;74;p11"/>
          <p:cNvPicPr preferRelativeResize="0"/>
          <p:nvPr/>
        </p:nvPicPr>
        <p:blipFill rotWithShape="1">
          <a:blip r:embed="rId3">
            <a:alphaModFix/>
          </a:blip>
          <a:srcRect/>
          <a:stretch/>
        </p:blipFill>
        <p:spPr>
          <a:xfrm>
            <a:off x="7772400" y="6172200"/>
            <a:ext cx="1143000" cy="485919"/>
          </a:xfrm>
          <a:prstGeom prst="rect">
            <a:avLst/>
          </a:prstGeom>
          <a:noFill/>
          <a:ln>
            <a:noFill/>
          </a:ln>
        </p:spPr>
      </p:pic>
      <p:sp>
        <p:nvSpPr>
          <p:cNvPr id="75" name="Google Shape;75;p11"/>
          <p:cNvSpPr txBox="1">
            <a:spLocks noGrp="1"/>
          </p:cNvSpPr>
          <p:nvPr>
            <p:ph type="sldNum" idx="12"/>
          </p:nvPr>
        </p:nvSpPr>
        <p:spPr>
          <a:xfrm>
            <a:off x="223071" y="6427018"/>
            <a:ext cx="2057400" cy="365125"/>
          </a:xfrm>
          <a:prstGeom prst="rect">
            <a:avLst/>
          </a:prstGeom>
          <a:noFill/>
          <a:ln>
            <a:noFill/>
          </a:ln>
        </p:spPr>
        <p:txBody>
          <a:bodyPr spcFirstLastPara="1" wrap="square" lIns="91425" tIns="45700" rIns="91425" bIns="45700" anchor="t" anchorCtr="0">
            <a:noAutofit/>
          </a:bodyPr>
          <a:lstStyle>
            <a:lvl1pPr marL="0" lvl="0" indent="0" algn="l">
              <a:spcBef>
                <a:spcPts val="0"/>
              </a:spcBef>
              <a:buNone/>
              <a:defRPr sz="1600">
                <a:solidFill>
                  <a:srgbClr val="7F7F7F"/>
                </a:solidFill>
                <a:latin typeface="Calibri"/>
                <a:ea typeface="Calibri"/>
                <a:cs typeface="Calibri"/>
                <a:sym typeface="Calibri"/>
              </a:defRPr>
            </a:lvl1pPr>
            <a:lvl2pPr marL="0" lvl="1" indent="0" algn="l">
              <a:spcBef>
                <a:spcPts val="0"/>
              </a:spcBef>
              <a:buNone/>
              <a:defRPr sz="1600">
                <a:solidFill>
                  <a:srgbClr val="7F7F7F"/>
                </a:solidFill>
                <a:latin typeface="Calibri"/>
                <a:ea typeface="Calibri"/>
                <a:cs typeface="Calibri"/>
                <a:sym typeface="Calibri"/>
              </a:defRPr>
            </a:lvl2pPr>
            <a:lvl3pPr marL="0" lvl="2" indent="0" algn="l">
              <a:spcBef>
                <a:spcPts val="0"/>
              </a:spcBef>
              <a:buNone/>
              <a:defRPr sz="1600">
                <a:solidFill>
                  <a:srgbClr val="7F7F7F"/>
                </a:solidFill>
                <a:latin typeface="Calibri"/>
                <a:ea typeface="Calibri"/>
                <a:cs typeface="Calibri"/>
                <a:sym typeface="Calibri"/>
              </a:defRPr>
            </a:lvl3pPr>
            <a:lvl4pPr marL="0" lvl="3" indent="0" algn="l">
              <a:spcBef>
                <a:spcPts val="0"/>
              </a:spcBef>
              <a:buNone/>
              <a:defRPr sz="1600">
                <a:solidFill>
                  <a:srgbClr val="7F7F7F"/>
                </a:solidFill>
                <a:latin typeface="Calibri"/>
                <a:ea typeface="Calibri"/>
                <a:cs typeface="Calibri"/>
                <a:sym typeface="Calibri"/>
              </a:defRPr>
            </a:lvl4pPr>
            <a:lvl5pPr marL="0" lvl="4" indent="0" algn="l">
              <a:spcBef>
                <a:spcPts val="0"/>
              </a:spcBef>
              <a:buNone/>
              <a:defRPr sz="1600">
                <a:solidFill>
                  <a:srgbClr val="7F7F7F"/>
                </a:solidFill>
                <a:latin typeface="Calibri"/>
                <a:ea typeface="Calibri"/>
                <a:cs typeface="Calibri"/>
                <a:sym typeface="Calibri"/>
              </a:defRPr>
            </a:lvl5pPr>
            <a:lvl6pPr marL="0" lvl="5" indent="0" algn="l">
              <a:spcBef>
                <a:spcPts val="0"/>
              </a:spcBef>
              <a:buNone/>
              <a:defRPr sz="1600">
                <a:solidFill>
                  <a:srgbClr val="7F7F7F"/>
                </a:solidFill>
                <a:latin typeface="Calibri"/>
                <a:ea typeface="Calibri"/>
                <a:cs typeface="Calibri"/>
                <a:sym typeface="Calibri"/>
              </a:defRPr>
            </a:lvl6pPr>
            <a:lvl7pPr marL="0" lvl="6" indent="0" algn="l">
              <a:spcBef>
                <a:spcPts val="0"/>
              </a:spcBef>
              <a:buNone/>
              <a:defRPr sz="1600">
                <a:solidFill>
                  <a:srgbClr val="7F7F7F"/>
                </a:solidFill>
                <a:latin typeface="Calibri"/>
                <a:ea typeface="Calibri"/>
                <a:cs typeface="Calibri"/>
                <a:sym typeface="Calibri"/>
              </a:defRPr>
            </a:lvl7pPr>
            <a:lvl8pPr marL="0" lvl="7" indent="0" algn="l">
              <a:spcBef>
                <a:spcPts val="0"/>
              </a:spcBef>
              <a:buNone/>
              <a:defRPr sz="1600">
                <a:solidFill>
                  <a:srgbClr val="7F7F7F"/>
                </a:solidFill>
                <a:latin typeface="Calibri"/>
                <a:ea typeface="Calibri"/>
                <a:cs typeface="Calibri"/>
                <a:sym typeface="Calibri"/>
              </a:defRPr>
            </a:lvl8pPr>
            <a:lvl9pPr marL="0" lvl="8" indent="0" algn="l">
              <a:spcBef>
                <a:spcPts val="0"/>
              </a:spcBef>
              <a:buNone/>
              <a:defRPr sz="1600">
                <a:solidFill>
                  <a:srgbClr val="7F7F7F"/>
                </a:solidFill>
                <a:latin typeface="Calibri"/>
                <a:ea typeface="Calibri"/>
                <a:cs typeface="Calibri"/>
                <a:sym typeface="Calibri"/>
              </a:defRPr>
            </a:lvl9pPr>
          </a:lstStyle>
          <a:p>
            <a:pPr marL="0" lvl="0" indent="0" algn="l" rtl="0">
              <a:spcBef>
                <a:spcPts val="0"/>
              </a:spcBef>
              <a:spcAft>
                <a:spcPts val="0"/>
              </a:spcAft>
              <a:buNone/>
            </a:pPr>
            <a:fld id="{00000000-1234-1234-1234-123412341234}" type="slidenum">
              <a:rPr lang="en-US"/>
              <a:t>‹#›</a:t>
            </a:fld>
            <a:endParaRPr/>
          </a:p>
        </p:txBody>
      </p:sp>
      <p:pic>
        <p:nvPicPr>
          <p:cNvPr id="76" name="Google Shape;76;p11"/>
          <p:cNvPicPr preferRelativeResize="0"/>
          <p:nvPr/>
        </p:nvPicPr>
        <p:blipFill rotWithShape="1">
          <a:blip r:embed="rId4">
            <a:alphaModFix/>
          </a:blip>
          <a:srcRect/>
          <a:stretch/>
        </p:blipFill>
        <p:spPr>
          <a:xfrm>
            <a:off x="117219" y="41458"/>
            <a:ext cx="934373" cy="1068472"/>
          </a:xfrm>
          <a:prstGeom prst="rect">
            <a:avLst/>
          </a:prstGeom>
          <a:noFill/>
          <a:ln>
            <a:noFill/>
          </a:ln>
        </p:spPr>
      </p:pic>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Two Content">
  <p:cSld name="Two Content">
    <p:spTree>
      <p:nvGrpSpPr>
        <p:cNvPr id="1" name="Shape 77"/>
        <p:cNvGrpSpPr/>
        <p:nvPr/>
      </p:nvGrpSpPr>
      <p:grpSpPr>
        <a:xfrm>
          <a:off x="0" y="0"/>
          <a:ext cx="0" cy="0"/>
          <a:chOff x="0" y="0"/>
          <a:chExt cx="0" cy="0"/>
        </a:xfrm>
      </p:grpSpPr>
      <p:sp>
        <p:nvSpPr>
          <p:cNvPr id="78" name="Google Shape;78;p12"/>
          <p:cNvSpPr txBox="1">
            <a:spLocks noGrp="1"/>
          </p:cNvSpPr>
          <p:nvPr>
            <p:ph type="body" idx="1"/>
          </p:nvPr>
        </p:nvSpPr>
        <p:spPr>
          <a:xfrm>
            <a:off x="628650" y="1463040"/>
            <a:ext cx="3886200" cy="4583799"/>
          </a:xfrm>
          <a:prstGeom prst="rect">
            <a:avLst/>
          </a:prstGeom>
          <a:noFill/>
          <a:ln>
            <a:noFill/>
          </a:ln>
        </p:spPr>
        <p:txBody>
          <a:bodyPr spcFirstLastPara="1" wrap="square" lIns="91425" tIns="45700" rIns="91425" bIns="45700" anchor="t" anchorCtr="0">
            <a:noAutofit/>
          </a:bodyPr>
          <a:lstStyle>
            <a:lvl1pPr marL="457200" lvl="0" indent="-381000" algn="l">
              <a:lnSpc>
                <a:spcPct val="90000"/>
              </a:lnSpc>
              <a:spcBef>
                <a:spcPts val="1000"/>
              </a:spcBef>
              <a:spcAft>
                <a:spcPts val="0"/>
              </a:spcAft>
              <a:buClr>
                <a:schemeClr val="dk1"/>
              </a:buClr>
              <a:buSzPts val="2400"/>
              <a:buChar char="•"/>
              <a:defRPr sz="2400"/>
            </a:lvl1pPr>
            <a:lvl2pPr marL="914400" lvl="1" indent="-355600" algn="l">
              <a:lnSpc>
                <a:spcPct val="90000"/>
              </a:lnSpc>
              <a:spcBef>
                <a:spcPts val="500"/>
              </a:spcBef>
              <a:spcAft>
                <a:spcPts val="0"/>
              </a:spcAft>
              <a:buClr>
                <a:schemeClr val="dk1"/>
              </a:buClr>
              <a:buSzPts val="2000"/>
              <a:buChar char="•"/>
              <a:defRPr sz="2000"/>
            </a:lvl2pPr>
            <a:lvl3pPr marL="1371600" lvl="2" indent="-342900" algn="l">
              <a:lnSpc>
                <a:spcPct val="90000"/>
              </a:lnSpc>
              <a:spcBef>
                <a:spcPts val="500"/>
              </a:spcBef>
              <a:spcAft>
                <a:spcPts val="0"/>
              </a:spcAft>
              <a:buClr>
                <a:schemeClr val="dk1"/>
              </a:buClr>
              <a:buSzPts val="1800"/>
              <a:buChar char="•"/>
              <a:defRPr sz="1800"/>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9" name="Google Shape;79;p12"/>
          <p:cNvSpPr txBox="1">
            <a:spLocks noGrp="1"/>
          </p:cNvSpPr>
          <p:nvPr>
            <p:ph type="body" idx="2"/>
          </p:nvPr>
        </p:nvSpPr>
        <p:spPr>
          <a:xfrm>
            <a:off x="4629150" y="1463040"/>
            <a:ext cx="3886200" cy="4583799"/>
          </a:xfrm>
          <a:prstGeom prst="rect">
            <a:avLst/>
          </a:prstGeom>
          <a:noFill/>
          <a:ln>
            <a:noFill/>
          </a:ln>
        </p:spPr>
        <p:txBody>
          <a:bodyPr spcFirstLastPara="1" wrap="square" lIns="91425" tIns="45700" rIns="91425" bIns="45700" anchor="t" anchorCtr="0">
            <a:noAutofit/>
          </a:bodyPr>
          <a:lstStyle>
            <a:lvl1pPr marL="457200" lvl="0" indent="-381000" algn="l">
              <a:lnSpc>
                <a:spcPct val="90000"/>
              </a:lnSpc>
              <a:spcBef>
                <a:spcPts val="1000"/>
              </a:spcBef>
              <a:spcAft>
                <a:spcPts val="0"/>
              </a:spcAft>
              <a:buClr>
                <a:schemeClr val="dk1"/>
              </a:buClr>
              <a:buSzPts val="2400"/>
              <a:buChar char="•"/>
              <a:defRPr sz="2400"/>
            </a:lvl1pPr>
            <a:lvl2pPr marL="914400" lvl="1" indent="-355600" algn="l">
              <a:lnSpc>
                <a:spcPct val="90000"/>
              </a:lnSpc>
              <a:spcBef>
                <a:spcPts val="500"/>
              </a:spcBef>
              <a:spcAft>
                <a:spcPts val="0"/>
              </a:spcAft>
              <a:buClr>
                <a:schemeClr val="dk1"/>
              </a:buClr>
              <a:buSzPts val="2000"/>
              <a:buChar char="•"/>
              <a:defRPr sz="2000"/>
            </a:lvl2pPr>
            <a:lvl3pPr marL="1371600" lvl="2" indent="-342900" algn="l">
              <a:lnSpc>
                <a:spcPct val="90000"/>
              </a:lnSpc>
              <a:spcBef>
                <a:spcPts val="500"/>
              </a:spcBef>
              <a:spcAft>
                <a:spcPts val="0"/>
              </a:spcAft>
              <a:buClr>
                <a:schemeClr val="dk1"/>
              </a:buClr>
              <a:buSzPts val="1800"/>
              <a:buChar char="•"/>
              <a:defRPr sz="1800"/>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pic>
        <p:nvPicPr>
          <p:cNvPr id="80" name="Google Shape;80;p12"/>
          <p:cNvPicPr preferRelativeResize="0"/>
          <p:nvPr/>
        </p:nvPicPr>
        <p:blipFill rotWithShape="1">
          <a:blip r:embed="rId2">
            <a:alphaModFix/>
          </a:blip>
          <a:srcRect/>
          <a:stretch/>
        </p:blipFill>
        <p:spPr>
          <a:xfrm>
            <a:off x="1" y="0"/>
            <a:ext cx="9143997" cy="1219200"/>
          </a:xfrm>
          <a:prstGeom prst="rect">
            <a:avLst/>
          </a:prstGeom>
          <a:noFill/>
          <a:ln>
            <a:noFill/>
          </a:ln>
        </p:spPr>
      </p:pic>
      <p:sp>
        <p:nvSpPr>
          <p:cNvPr id="81" name="Google Shape;81;p12"/>
          <p:cNvSpPr txBox="1">
            <a:spLocks noGrp="1"/>
          </p:cNvSpPr>
          <p:nvPr>
            <p:ph type="title"/>
          </p:nvPr>
        </p:nvSpPr>
        <p:spPr>
          <a:xfrm>
            <a:off x="245193" y="254514"/>
            <a:ext cx="6081865" cy="756418"/>
          </a:xfrm>
          <a:prstGeom prst="rect">
            <a:avLst/>
          </a:prstGeom>
          <a:noFill/>
          <a:ln>
            <a:noFill/>
          </a:ln>
        </p:spPr>
        <p:txBody>
          <a:bodyPr spcFirstLastPara="1" wrap="square" lIns="0" tIns="0" rIns="0" bIns="0" anchor="t" anchorCtr="0">
            <a:noAutofit/>
          </a:bodyPr>
          <a:lstStyle>
            <a:lvl1pPr lvl="0" algn="l">
              <a:lnSpc>
                <a:spcPct val="90000"/>
              </a:lnSpc>
              <a:spcBef>
                <a:spcPts val="0"/>
              </a:spcBef>
              <a:spcAft>
                <a:spcPts val="0"/>
              </a:spcAft>
              <a:buClr>
                <a:schemeClr val="lt1"/>
              </a:buClr>
              <a:buSzPts val="2400"/>
              <a:buFont typeface="Arial"/>
              <a:buNone/>
              <a:defRPr sz="2400">
                <a:solidFill>
                  <a:schemeClr val="lt1"/>
                </a:solidFill>
                <a:latin typeface="Arial"/>
                <a:ea typeface="Arial"/>
                <a:cs typeface="Arial"/>
                <a:sym typeface="Aria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pic>
        <p:nvPicPr>
          <p:cNvPr id="82" name="Google Shape;82;p12"/>
          <p:cNvPicPr preferRelativeResize="0"/>
          <p:nvPr/>
        </p:nvPicPr>
        <p:blipFill rotWithShape="1">
          <a:blip r:embed="rId3">
            <a:alphaModFix/>
          </a:blip>
          <a:srcRect/>
          <a:stretch/>
        </p:blipFill>
        <p:spPr>
          <a:xfrm>
            <a:off x="7772400" y="6172200"/>
            <a:ext cx="1143000" cy="485919"/>
          </a:xfrm>
          <a:prstGeom prst="rect">
            <a:avLst/>
          </a:prstGeom>
          <a:noFill/>
          <a:ln>
            <a:noFill/>
          </a:ln>
        </p:spPr>
      </p:pic>
      <p:sp>
        <p:nvSpPr>
          <p:cNvPr id="83" name="Google Shape;83;p12"/>
          <p:cNvSpPr txBox="1">
            <a:spLocks noGrp="1"/>
          </p:cNvSpPr>
          <p:nvPr>
            <p:ph type="sldNum" idx="12"/>
          </p:nvPr>
        </p:nvSpPr>
        <p:spPr>
          <a:xfrm>
            <a:off x="223071" y="6427018"/>
            <a:ext cx="2057400" cy="365125"/>
          </a:xfrm>
          <a:prstGeom prst="rect">
            <a:avLst/>
          </a:prstGeom>
          <a:noFill/>
          <a:ln>
            <a:noFill/>
          </a:ln>
        </p:spPr>
        <p:txBody>
          <a:bodyPr spcFirstLastPara="1" wrap="square" lIns="91425" tIns="45700" rIns="91425" bIns="45700" anchor="t" anchorCtr="0">
            <a:noAutofit/>
          </a:bodyPr>
          <a:lstStyle>
            <a:lvl1pPr marL="0" lvl="0" indent="0" algn="l">
              <a:spcBef>
                <a:spcPts val="0"/>
              </a:spcBef>
              <a:buNone/>
              <a:defRPr sz="1600">
                <a:solidFill>
                  <a:srgbClr val="7F7F7F"/>
                </a:solidFill>
                <a:latin typeface="Calibri"/>
                <a:ea typeface="Calibri"/>
                <a:cs typeface="Calibri"/>
                <a:sym typeface="Calibri"/>
              </a:defRPr>
            </a:lvl1pPr>
            <a:lvl2pPr marL="0" lvl="1" indent="0" algn="l">
              <a:spcBef>
                <a:spcPts val="0"/>
              </a:spcBef>
              <a:buNone/>
              <a:defRPr sz="1600">
                <a:solidFill>
                  <a:srgbClr val="7F7F7F"/>
                </a:solidFill>
                <a:latin typeface="Calibri"/>
                <a:ea typeface="Calibri"/>
                <a:cs typeface="Calibri"/>
                <a:sym typeface="Calibri"/>
              </a:defRPr>
            </a:lvl2pPr>
            <a:lvl3pPr marL="0" lvl="2" indent="0" algn="l">
              <a:spcBef>
                <a:spcPts val="0"/>
              </a:spcBef>
              <a:buNone/>
              <a:defRPr sz="1600">
                <a:solidFill>
                  <a:srgbClr val="7F7F7F"/>
                </a:solidFill>
                <a:latin typeface="Calibri"/>
                <a:ea typeface="Calibri"/>
                <a:cs typeface="Calibri"/>
                <a:sym typeface="Calibri"/>
              </a:defRPr>
            </a:lvl3pPr>
            <a:lvl4pPr marL="0" lvl="3" indent="0" algn="l">
              <a:spcBef>
                <a:spcPts val="0"/>
              </a:spcBef>
              <a:buNone/>
              <a:defRPr sz="1600">
                <a:solidFill>
                  <a:srgbClr val="7F7F7F"/>
                </a:solidFill>
                <a:latin typeface="Calibri"/>
                <a:ea typeface="Calibri"/>
                <a:cs typeface="Calibri"/>
                <a:sym typeface="Calibri"/>
              </a:defRPr>
            </a:lvl4pPr>
            <a:lvl5pPr marL="0" lvl="4" indent="0" algn="l">
              <a:spcBef>
                <a:spcPts val="0"/>
              </a:spcBef>
              <a:buNone/>
              <a:defRPr sz="1600">
                <a:solidFill>
                  <a:srgbClr val="7F7F7F"/>
                </a:solidFill>
                <a:latin typeface="Calibri"/>
                <a:ea typeface="Calibri"/>
                <a:cs typeface="Calibri"/>
                <a:sym typeface="Calibri"/>
              </a:defRPr>
            </a:lvl5pPr>
            <a:lvl6pPr marL="0" lvl="5" indent="0" algn="l">
              <a:spcBef>
                <a:spcPts val="0"/>
              </a:spcBef>
              <a:buNone/>
              <a:defRPr sz="1600">
                <a:solidFill>
                  <a:srgbClr val="7F7F7F"/>
                </a:solidFill>
                <a:latin typeface="Calibri"/>
                <a:ea typeface="Calibri"/>
                <a:cs typeface="Calibri"/>
                <a:sym typeface="Calibri"/>
              </a:defRPr>
            </a:lvl6pPr>
            <a:lvl7pPr marL="0" lvl="6" indent="0" algn="l">
              <a:spcBef>
                <a:spcPts val="0"/>
              </a:spcBef>
              <a:buNone/>
              <a:defRPr sz="1600">
                <a:solidFill>
                  <a:srgbClr val="7F7F7F"/>
                </a:solidFill>
                <a:latin typeface="Calibri"/>
                <a:ea typeface="Calibri"/>
                <a:cs typeface="Calibri"/>
                <a:sym typeface="Calibri"/>
              </a:defRPr>
            </a:lvl7pPr>
            <a:lvl8pPr marL="0" lvl="7" indent="0" algn="l">
              <a:spcBef>
                <a:spcPts val="0"/>
              </a:spcBef>
              <a:buNone/>
              <a:defRPr sz="1600">
                <a:solidFill>
                  <a:srgbClr val="7F7F7F"/>
                </a:solidFill>
                <a:latin typeface="Calibri"/>
                <a:ea typeface="Calibri"/>
                <a:cs typeface="Calibri"/>
                <a:sym typeface="Calibri"/>
              </a:defRPr>
            </a:lvl8pPr>
            <a:lvl9pPr marL="0" lvl="8" indent="0" algn="l">
              <a:spcBef>
                <a:spcPts val="0"/>
              </a:spcBef>
              <a:buNone/>
              <a:defRPr sz="1600">
                <a:solidFill>
                  <a:srgbClr val="7F7F7F"/>
                </a:solidFill>
                <a:latin typeface="Calibri"/>
                <a:ea typeface="Calibri"/>
                <a:cs typeface="Calibri"/>
                <a:sym typeface="Calibri"/>
              </a:defRPr>
            </a:lvl9pPr>
          </a:lstStyle>
          <a:p>
            <a:pPr marL="0" lvl="0" indent="0" algn="l"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Title Only">
  <p:cSld name="Title Only">
    <p:spTree>
      <p:nvGrpSpPr>
        <p:cNvPr id="1" name="Shape 84"/>
        <p:cNvGrpSpPr/>
        <p:nvPr/>
      </p:nvGrpSpPr>
      <p:grpSpPr>
        <a:xfrm>
          <a:off x="0" y="0"/>
          <a:ext cx="0" cy="0"/>
          <a:chOff x="0" y="0"/>
          <a:chExt cx="0" cy="0"/>
        </a:xfrm>
      </p:grpSpPr>
      <p:sp>
        <p:nvSpPr>
          <p:cNvPr id="85" name="Google Shape;85;p13"/>
          <p:cNvSpPr txBox="1">
            <a:spLocks noGrp="1"/>
          </p:cNvSpPr>
          <p:nvPr>
            <p:ph type="sldNum" idx="12"/>
          </p:nvPr>
        </p:nvSpPr>
        <p:spPr>
          <a:xfrm>
            <a:off x="223071" y="6427018"/>
            <a:ext cx="2057400" cy="365125"/>
          </a:xfrm>
          <a:prstGeom prst="rect">
            <a:avLst/>
          </a:prstGeom>
          <a:noFill/>
          <a:ln>
            <a:noFill/>
          </a:ln>
        </p:spPr>
        <p:txBody>
          <a:bodyPr spcFirstLastPara="1" wrap="square" lIns="91425" tIns="45700" rIns="91425" bIns="45700" anchor="t" anchorCtr="0">
            <a:noAutofit/>
          </a:bodyPr>
          <a:lstStyle>
            <a:lvl1pPr marL="0" lvl="0" indent="0" algn="l">
              <a:spcBef>
                <a:spcPts val="0"/>
              </a:spcBef>
              <a:buNone/>
              <a:defRPr sz="1600">
                <a:solidFill>
                  <a:srgbClr val="7F7F7F"/>
                </a:solidFill>
                <a:latin typeface="Calibri"/>
                <a:ea typeface="Calibri"/>
                <a:cs typeface="Calibri"/>
                <a:sym typeface="Calibri"/>
              </a:defRPr>
            </a:lvl1pPr>
            <a:lvl2pPr marL="0" lvl="1" indent="0" algn="l">
              <a:spcBef>
                <a:spcPts val="0"/>
              </a:spcBef>
              <a:buNone/>
              <a:defRPr sz="1600">
                <a:solidFill>
                  <a:srgbClr val="7F7F7F"/>
                </a:solidFill>
                <a:latin typeface="Calibri"/>
                <a:ea typeface="Calibri"/>
                <a:cs typeface="Calibri"/>
                <a:sym typeface="Calibri"/>
              </a:defRPr>
            </a:lvl2pPr>
            <a:lvl3pPr marL="0" lvl="2" indent="0" algn="l">
              <a:spcBef>
                <a:spcPts val="0"/>
              </a:spcBef>
              <a:buNone/>
              <a:defRPr sz="1600">
                <a:solidFill>
                  <a:srgbClr val="7F7F7F"/>
                </a:solidFill>
                <a:latin typeface="Calibri"/>
                <a:ea typeface="Calibri"/>
                <a:cs typeface="Calibri"/>
                <a:sym typeface="Calibri"/>
              </a:defRPr>
            </a:lvl3pPr>
            <a:lvl4pPr marL="0" lvl="3" indent="0" algn="l">
              <a:spcBef>
                <a:spcPts val="0"/>
              </a:spcBef>
              <a:buNone/>
              <a:defRPr sz="1600">
                <a:solidFill>
                  <a:srgbClr val="7F7F7F"/>
                </a:solidFill>
                <a:latin typeface="Calibri"/>
                <a:ea typeface="Calibri"/>
                <a:cs typeface="Calibri"/>
                <a:sym typeface="Calibri"/>
              </a:defRPr>
            </a:lvl4pPr>
            <a:lvl5pPr marL="0" lvl="4" indent="0" algn="l">
              <a:spcBef>
                <a:spcPts val="0"/>
              </a:spcBef>
              <a:buNone/>
              <a:defRPr sz="1600">
                <a:solidFill>
                  <a:srgbClr val="7F7F7F"/>
                </a:solidFill>
                <a:latin typeface="Calibri"/>
                <a:ea typeface="Calibri"/>
                <a:cs typeface="Calibri"/>
                <a:sym typeface="Calibri"/>
              </a:defRPr>
            </a:lvl5pPr>
            <a:lvl6pPr marL="0" lvl="5" indent="0" algn="l">
              <a:spcBef>
                <a:spcPts val="0"/>
              </a:spcBef>
              <a:buNone/>
              <a:defRPr sz="1600">
                <a:solidFill>
                  <a:srgbClr val="7F7F7F"/>
                </a:solidFill>
                <a:latin typeface="Calibri"/>
                <a:ea typeface="Calibri"/>
                <a:cs typeface="Calibri"/>
                <a:sym typeface="Calibri"/>
              </a:defRPr>
            </a:lvl6pPr>
            <a:lvl7pPr marL="0" lvl="6" indent="0" algn="l">
              <a:spcBef>
                <a:spcPts val="0"/>
              </a:spcBef>
              <a:buNone/>
              <a:defRPr sz="1600">
                <a:solidFill>
                  <a:srgbClr val="7F7F7F"/>
                </a:solidFill>
                <a:latin typeface="Calibri"/>
                <a:ea typeface="Calibri"/>
                <a:cs typeface="Calibri"/>
                <a:sym typeface="Calibri"/>
              </a:defRPr>
            </a:lvl7pPr>
            <a:lvl8pPr marL="0" lvl="7" indent="0" algn="l">
              <a:spcBef>
                <a:spcPts val="0"/>
              </a:spcBef>
              <a:buNone/>
              <a:defRPr sz="1600">
                <a:solidFill>
                  <a:srgbClr val="7F7F7F"/>
                </a:solidFill>
                <a:latin typeface="Calibri"/>
                <a:ea typeface="Calibri"/>
                <a:cs typeface="Calibri"/>
                <a:sym typeface="Calibri"/>
              </a:defRPr>
            </a:lvl8pPr>
            <a:lvl9pPr marL="0" lvl="8" indent="0" algn="l">
              <a:spcBef>
                <a:spcPts val="0"/>
              </a:spcBef>
              <a:buNone/>
              <a:defRPr sz="1600">
                <a:solidFill>
                  <a:srgbClr val="7F7F7F"/>
                </a:solidFill>
                <a:latin typeface="Calibri"/>
                <a:ea typeface="Calibri"/>
                <a:cs typeface="Calibri"/>
                <a:sym typeface="Calibri"/>
              </a:defRPr>
            </a:lvl9pPr>
          </a:lstStyle>
          <a:p>
            <a:pPr marL="0" lvl="0" indent="0" algn="l" rtl="0">
              <a:spcBef>
                <a:spcPts val="0"/>
              </a:spcBef>
              <a:spcAft>
                <a:spcPts val="0"/>
              </a:spcAft>
              <a:buNone/>
            </a:pPr>
            <a:fld id="{00000000-1234-1234-1234-123412341234}" type="slidenum">
              <a:rPr lang="en-US"/>
              <a:t>‹#›</a:t>
            </a:fld>
            <a:endParaRPr/>
          </a:p>
        </p:txBody>
      </p:sp>
      <p:sp>
        <p:nvSpPr>
          <p:cNvPr id="86" name="Google Shape;86;p13"/>
          <p:cNvSpPr txBox="1">
            <a:spLocks noGrp="1"/>
          </p:cNvSpPr>
          <p:nvPr>
            <p:ph type="title"/>
          </p:nvPr>
        </p:nvSpPr>
        <p:spPr>
          <a:xfrm>
            <a:off x="245193" y="254514"/>
            <a:ext cx="6081865" cy="756418"/>
          </a:xfrm>
          <a:prstGeom prst="rect">
            <a:avLst/>
          </a:prstGeom>
          <a:noFill/>
          <a:ln>
            <a:noFill/>
          </a:ln>
        </p:spPr>
        <p:txBody>
          <a:bodyPr spcFirstLastPara="1" wrap="square" lIns="0" tIns="0" rIns="0" bIns="0" anchor="t" anchorCtr="0">
            <a:noAutofit/>
          </a:bodyPr>
          <a:lstStyle>
            <a:lvl1pPr lvl="0" algn="l">
              <a:lnSpc>
                <a:spcPct val="90000"/>
              </a:lnSpc>
              <a:spcBef>
                <a:spcPts val="0"/>
              </a:spcBef>
              <a:spcAft>
                <a:spcPts val="0"/>
              </a:spcAft>
              <a:buClr>
                <a:schemeClr val="dk1"/>
              </a:buClr>
              <a:buSzPts val="2400"/>
              <a:buFont typeface="Arial"/>
              <a:buNone/>
              <a:defRPr sz="2400">
                <a:solidFill>
                  <a:schemeClr val="dk1"/>
                </a:solidFill>
                <a:latin typeface="Arial"/>
                <a:ea typeface="Arial"/>
                <a:cs typeface="Arial"/>
                <a:sym typeface="Aria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Blank">
  <p:cSld name="Blank">
    <p:spTree>
      <p:nvGrpSpPr>
        <p:cNvPr id="1" name="Shape 87"/>
        <p:cNvGrpSpPr/>
        <p:nvPr/>
      </p:nvGrpSpPr>
      <p:grpSpPr>
        <a:xfrm>
          <a:off x="0" y="0"/>
          <a:ext cx="0" cy="0"/>
          <a:chOff x="0" y="0"/>
          <a:chExt cx="0" cy="0"/>
        </a:xfrm>
      </p:grpSpPr>
      <p:sp>
        <p:nvSpPr>
          <p:cNvPr id="88" name="Google Shape;88;p14"/>
          <p:cNvSpPr txBox="1">
            <a:spLocks noGrp="1"/>
          </p:cNvSpPr>
          <p:nvPr>
            <p:ph type="title"/>
          </p:nvPr>
        </p:nvSpPr>
        <p:spPr>
          <a:xfrm>
            <a:off x="245193" y="254514"/>
            <a:ext cx="6081865" cy="756418"/>
          </a:xfrm>
          <a:prstGeom prst="rect">
            <a:avLst/>
          </a:prstGeom>
          <a:noFill/>
          <a:ln>
            <a:noFill/>
          </a:ln>
        </p:spPr>
        <p:txBody>
          <a:bodyPr spcFirstLastPara="1" wrap="square" lIns="0" tIns="0" rIns="0" bIns="0" anchor="t" anchorCtr="0">
            <a:noAutofit/>
          </a:bodyPr>
          <a:lstStyle>
            <a:lvl1pPr lvl="0" algn="l">
              <a:lnSpc>
                <a:spcPct val="90000"/>
              </a:lnSpc>
              <a:spcBef>
                <a:spcPts val="0"/>
              </a:spcBef>
              <a:spcAft>
                <a:spcPts val="0"/>
              </a:spcAft>
              <a:buClr>
                <a:schemeClr val="dk1"/>
              </a:buClr>
              <a:buSzPts val="2400"/>
              <a:buFont typeface="Arial"/>
              <a:buNone/>
              <a:defRPr sz="2400">
                <a:solidFill>
                  <a:schemeClr val="dk1"/>
                </a:solidFill>
                <a:latin typeface="Arial"/>
                <a:ea typeface="Arial"/>
                <a:cs typeface="Arial"/>
                <a:sym typeface="Aria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2_Blank">
  <p:cSld name="2_Blank">
    <p:spTree>
      <p:nvGrpSpPr>
        <p:cNvPr id="1" name="Shape 89"/>
        <p:cNvGrpSpPr/>
        <p:nvPr/>
      </p:nvGrpSpPr>
      <p:grpSpPr>
        <a:xfrm>
          <a:off x="0" y="0"/>
          <a:ext cx="0" cy="0"/>
          <a:chOff x="0" y="0"/>
          <a:chExt cx="0" cy="0"/>
        </a:xfrm>
      </p:grpSpPr>
      <p:pic>
        <p:nvPicPr>
          <p:cNvPr id="90" name="Google Shape;90;p15"/>
          <p:cNvPicPr preferRelativeResize="0"/>
          <p:nvPr/>
        </p:nvPicPr>
        <p:blipFill rotWithShape="1">
          <a:blip r:embed="rId2">
            <a:alphaModFix/>
          </a:blip>
          <a:srcRect/>
          <a:stretch/>
        </p:blipFill>
        <p:spPr>
          <a:xfrm>
            <a:off x="0" y="0"/>
            <a:ext cx="9143999" cy="6857999"/>
          </a:xfrm>
          <a:prstGeom prst="rect">
            <a:avLst/>
          </a:prstGeom>
          <a:noFill/>
          <a:ln>
            <a:noFill/>
          </a:ln>
        </p:spPr>
      </p:pic>
      <p:sp>
        <p:nvSpPr>
          <p:cNvPr id="91" name="Google Shape;91;p15"/>
          <p:cNvSpPr txBox="1">
            <a:spLocks noGrp="1"/>
          </p:cNvSpPr>
          <p:nvPr>
            <p:ph type="ctrTitle"/>
          </p:nvPr>
        </p:nvSpPr>
        <p:spPr>
          <a:xfrm>
            <a:off x="685800" y="2595716"/>
            <a:ext cx="7772400" cy="2337620"/>
          </a:xfrm>
          <a:prstGeom prst="rect">
            <a:avLst/>
          </a:prstGeom>
          <a:noFill/>
          <a:ln>
            <a:noFill/>
          </a:ln>
        </p:spPr>
        <p:txBody>
          <a:bodyPr spcFirstLastPara="1" wrap="square" lIns="91425" tIns="45700" rIns="91425" bIns="45700" anchor="t" anchorCtr="0">
            <a:noAutofit/>
          </a:bodyPr>
          <a:lstStyle>
            <a:lvl1pPr lvl="0" algn="ctr">
              <a:lnSpc>
                <a:spcPct val="90000"/>
              </a:lnSpc>
              <a:spcBef>
                <a:spcPts val="0"/>
              </a:spcBef>
              <a:spcAft>
                <a:spcPts val="0"/>
              </a:spcAft>
              <a:buClr>
                <a:schemeClr val="lt1"/>
              </a:buClr>
              <a:buSzPts val="4000"/>
              <a:buFont typeface="Arial"/>
              <a:buNone/>
              <a:defRPr sz="4000">
                <a:solidFill>
                  <a:schemeClr val="lt1"/>
                </a:solidFill>
                <a:latin typeface="Arial"/>
                <a:ea typeface="Arial"/>
                <a:cs typeface="Arial"/>
                <a:sym typeface="Aria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92" name="Google Shape;92;p15"/>
          <p:cNvSpPr txBox="1">
            <a:spLocks noGrp="1"/>
          </p:cNvSpPr>
          <p:nvPr>
            <p:ph type="sldNum" idx="12"/>
          </p:nvPr>
        </p:nvSpPr>
        <p:spPr>
          <a:xfrm>
            <a:off x="223071" y="6427018"/>
            <a:ext cx="2057400" cy="365125"/>
          </a:xfrm>
          <a:prstGeom prst="rect">
            <a:avLst/>
          </a:prstGeom>
          <a:noFill/>
          <a:ln>
            <a:noFill/>
          </a:ln>
        </p:spPr>
        <p:txBody>
          <a:bodyPr spcFirstLastPara="1" wrap="square" lIns="91425" tIns="45700" rIns="91425" bIns="45700" anchor="t" anchorCtr="0">
            <a:noAutofit/>
          </a:bodyPr>
          <a:lstStyle>
            <a:lvl1pPr marL="0" lvl="0" indent="0" algn="l">
              <a:spcBef>
                <a:spcPts val="0"/>
              </a:spcBef>
              <a:buNone/>
              <a:defRPr sz="1600">
                <a:solidFill>
                  <a:schemeClr val="lt1"/>
                </a:solidFill>
                <a:latin typeface="Calibri"/>
                <a:ea typeface="Calibri"/>
                <a:cs typeface="Calibri"/>
                <a:sym typeface="Calibri"/>
              </a:defRPr>
            </a:lvl1pPr>
            <a:lvl2pPr marL="0" lvl="1" indent="0" algn="l">
              <a:spcBef>
                <a:spcPts val="0"/>
              </a:spcBef>
              <a:buNone/>
              <a:defRPr sz="1600">
                <a:solidFill>
                  <a:schemeClr val="lt1"/>
                </a:solidFill>
                <a:latin typeface="Calibri"/>
                <a:ea typeface="Calibri"/>
                <a:cs typeface="Calibri"/>
                <a:sym typeface="Calibri"/>
              </a:defRPr>
            </a:lvl2pPr>
            <a:lvl3pPr marL="0" lvl="2" indent="0" algn="l">
              <a:spcBef>
                <a:spcPts val="0"/>
              </a:spcBef>
              <a:buNone/>
              <a:defRPr sz="1600">
                <a:solidFill>
                  <a:schemeClr val="lt1"/>
                </a:solidFill>
                <a:latin typeface="Calibri"/>
                <a:ea typeface="Calibri"/>
                <a:cs typeface="Calibri"/>
                <a:sym typeface="Calibri"/>
              </a:defRPr>
            </a:lvl3pPr>
            <a:lvl4pPr marL="0" lvl="3" indent="0" algn="l">
              <a:spcBef>
                <a:spcPts val="0"/>
              </a:spcBef>
              <a:buNone/>
              <a:defRPr sz="1600">
                <a:solidFill>
                  <a:schemeClr val="lt1"/>
                </a:solidFill>
                <a:latin typeface="Calibri"/>
                <a:ea typeface="Calibri"/>
                <a:cs typeface="Calibri"/>
                <a:sym typeface="Calibri"/>
              </a:defRPr>
            </a:lvl4pPr>
            <a:lvl5pPr marL="0" lvl="4" indent="0" algn="l">
              <a:spcBef>
                <a:spcPts val="0"/>
              </a:spcBef>
              <a:buNone/>
              <a:defRPr sz="1600">
                <a:solidFill>
                  <a:schemeClr val="lt1"/>
                </a:solidFill>
                <a:latin typeface="Calibri"/>
                <a:ea typeface="Calibri"/>
                <a:cs typeface="Calibri"/>
                <a:sym typeface="Calibri"/>
              </a:defRPr>
            </a:lvl5pPr>
            <a:lvl6pPr marL="0" lvl="5" indent="0" algn="l">
              <a:spcBef>
                <a:spcPts val="0"/>
              </a:spcBef>
              <a:buNone/>
              <a:defRPr sz="1600">
                <a:solidFill>
                  <a:schemeClr val="lt1"/>
                </a:solidFill>
                <a:latin typeface="Calibri"/>
                <a:ea typeface="Calibri"/>
                <a:cs typeface="Calibri"/>
                <a:sym typeface="Calibri"/>
              </a:defRPr>
            </a:lvl6pPr>
            <a:lvl7pPr marL="0" lvl="6" indent="0" algn="l">
              <a:spcBef>
                <a:spcPts val="0"/>
              </a:spcBef>
              <a:buNone/>
              <a:defRPr sz="1600">
                <a:solidFill>
                  <a:schemeClr val="lt1"/>
                </a:solidFill>
                <a:latin typeface="Calibri"/>
                <a:ea typeface="Calibri"/>
                <a:cs typeface="Calibri"/>
                <a:sym typeface="Calibri"/>
              </a:defRPr>
            </a:lvl7pPr>
            <a:lvl8pPr marL="0" lvl="7" indent="0" algn="l">
              <a:spcBef>
                <a:spcPts val="0"/>
              </a:spcBef>
              <a:buNone/>
              <a:defRPr sz="1600">
                <a:solidFill>
                  <a:schemeClr val="lt1"/>
                </a:solidFill>
                <a:latin typeface="Calibri"/>
                <a:ea typeface="Calibri"/>
                <a:cs typeface="Calibri"/>
                <a:sym typeface="Calibri"/>
              </a:defRPr>
            </a:lvl8pPr>
            <a:lvl9pPr marL="0" lvl="8" indent="0" algn="l">
              <a:spcBef>
                <a:spcPts val="0"/>
              </a:spcBef>
              <a:buNone/>
              <a:defRPr sz="1600">
                <a:solidFill>
                  <a:schemeClr val="lt1"/>
                </a:solidFill>
                <a:latin typeface="Calibri"/>
                <a:ea typeface="Calibri"/>
                <a:cs typeface="Calibri"/>
                <a:sym typeface="Calibri"/>
              </a:defRPr>
            </a:lvl9pPr>
          </a:lstStyle>
          <a:p>
            <a:pPr marL="0" lvl="0" indent="0" algn="l"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20"/>
        <p:cNvGrpSpPr/>
        <p:nvPr/>
      </p:nvGrpSpPr>
      <p:grpSpPr>
        <a:xfrm>
          <a:off x="0" y="0"/>
          <a:ext cx="0" cy="0"/>
          <a:chOff x="0" y="0"/>
          <a:chExt cx="0" cy="0"/>
        </a:xfrm>
      </p:grpSpPr>
      <p:pic>
        <p:nvPicPr>
          <p:cNvPr id="21" name="Google Shape;21;p3"/>
          <p:cNvPicPr preferRelativeResize="0"/>
          <p:nvPr/>
        </p:nvPicPr>
        <p:blipFill rotWithShape="1">
          <a:blip r:embed="rId2">
            <a:alphaModFix/>
          </a:blip>
          <a:srcRect/>
          <a:stretch/>
        </p:blipFill>
        <p:spPr>
          <a:xfrm>
            <a:off x="1" y="0"/>
            <a:ext cx="9143997" cy="1219200"/>
          </a:xfrm>
          <a:prstGeom prst="rect">
            <a:avLst/>
          </a:prstGeom>
          <a:noFill/>
          <a:ln>
            <a:noFill/>
          </a:ln>
        </p:spPr>
      </p:pic>
      <p:sp>
        <p:nvSpPr>
          <p:cNvPr id="22" name="Google Shape;22;p3"/>
          <p:cNvSpPr txBox="1">
            <a:spLocks noGrp="1"/>
          </p:cNvSpPr>
          <p:nvPr>
            <p:ph type="title"/>
          </p:nvPr>
        </p:nvSpPr>
        <p:spPr>
          <a:xfrm>
            <a:off x="245193" y="254514"/>
            <a:ext cx="6081865" cy="756418"/>
          </a:xfrm>
          <a:prstGeom prst="rect">
            <a:avLst/>
          </a:prstGeom>
          <a:noFill/>
          <a:ln>
            <a:noFill/>
          </a:ln>
        </p:spPr>
        <p:txBody>
          <a:bodyPr spcFirstLastPara="1" wrap="square" lIns="0" tIns="0" rIns="0" bIns="0" anchor="t" anchorCtr="0">
            <a:noAutofit/>
          </a:bodyPr>
          <a:lstStyle>
            <a:lvl1pPr lvl="0" algn="l">
              <a:lnSpc>
                <a:spcPct val="90000"/>
              </a:lnSpc>
              <a:spcBef>
                <a:spcPts val="0"/>
              </a:spcBef>
              <a:spcAft>
                <a:spcPts val="0"/>
              </a:spcAft>
              <a:buClr>
                <a:schemeClr val="lt1"/>
              </a:buClr>
              <a:buSzPts val="2400"/>
              <a:buFont typeface="Arial"/>
              <a:buNone/>
              <a:defRPr sz="2400">
                <a:solidFill>
                  <a:schemeClr val="lt1"/>
                </a:solidFill>
                <a:latin typeface="Arial"/>
                <a:ea typeface="Arial"/>
                <a:cs typeface="Arial"/>
                <a:sym typeface="Aria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3" name="Google Shape;23;p3"/>
          <p:cNvSpPr txBox="1">
            <a:spLocks noGrp="1"/>
          </p:cNvSpPr>
          <p:nvPr>
            <p:ph type="body" idx="1"/>
          </p:nvPr>
        </p:nvSpPr>
        <p:spPr>
          <a:xfrm>
            <a:off x="628650" y="1463040"/>
            <a:ext cx="7886700" cy="4640674"/>
          </a:xfrm>
          <a:prstGeom prst="rect">
            <a:avLst/>
          </a:prstGeom>
          <a:noFill/>
          <a:ln>
            <a:noFill/>
          </a:ln>
        </p:spPr>
        <p:txBody>
          <a:bodyPr spcFirstLastPara="1" wrap="square" lIns="0" tIns="0" rIns="0" bIns="45700" anchor="t" anchorCtr="0">
            <a:noAutofit/>
          </a:bodyPr>
          <a:lstStyle>
            <a:lvl1pPr marL="457200" lvl="0" indent="-381000" algn="l">
              <a:lnSpc>
                <a:spcPct val="90000"/>
              </a:lnSpc>
              <a:spcBef>
                <a:spcPts val="1000"/>
              </a:spcBef>
              <a:spcAft>
                <a:spcPts val="0"/>
              </a:spcAft>
              <a:buClr>
                <a:schemeClr val="dk1"/>
              </a:buClr>
              <a:buSzPts val="2400"/>
              <a:buChar char="•"/>
              <a:defRPr sz="2400"/>
            </a:lvl1pPr>
            <a:lvl2pPr marL="914400" lvl="1" indent="-355600" algn="l">
              <a:lnSpc>
                <a:spcPct val="90000"/>
              </a:lnSpc>
              <a:spcBef>
                <a:spcPts val="500"/>
              </a:spcBef>
              <a:spcAft>
                <a:spcPts val="0"/>
              </a:spcAft>
              <a:buClr>
                <a:schemeClr val="dk1"/>
              </a:buClr>
              <a:buSzPts val="2000"/>
              <a:buChar char="•"/>
              <a:defRPr sz="2000"/>
            </a:lvl2pPr>
            <a:lvl3pPr marL="1371600" lvl="2" indent="-342900" algn="l">
              <a:lnSpc>
                <a:spcPct val="90000"/>
              </a:lnSpc>
              <a:spcBef>
                <a:spcPts val="500"/>
              </a:spcBef>
              <a:spcAft>
                <a:spcPts val="0"/>
              </a:spcAft>
              <a:buClr>
                <a:schemeClr val="dk1"/>
              </a:buClr>
              <a:buSzPts val="1800"/>
              <a:buChar char="•"/>
              <a:defRPr sz="1800"/>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pic>
        <p:nvPicPr>
          <p:cNvPr id="24" name="Google Shape;24;p3"/>
          <p:cNvPicPr preferRelativeResize="0"/>
          <p:nvPr/>
        </p:nvPicPr>
        <p:blipFill rotWithShape="1">
          <a:blip r:embed="rId3">
            <a:alphaModFix/>
          </a:blip>
          <a:srcRect/>
          <a:stretch/>
        </p:blipFill>
        <p:spPr>
          <a:xfrm>
            <a:off x="7772400" y="6172200"/>
            <a:ext cx="1143000" cy="485919"/>
          </a:xfrm>
          <a:prstGeom prst="rect">
            <a:avLst/>
          </a:prstGeom>
          <a:noFill/>
          <a:ln>
            <a:noFill/>
          </a:ln>
        </p:spPr>
      </p:pic>
      <p:sp>
        <p:nvSpPr>
          <p:cNvPr id="25" name="Google Shape;25;p3"/>
          <p:cNvSpPr txBox="1">
            <a:spLocks noGrp="1"/>
          </p:cNvSpPr>
          <p:nvPr>
            <p:ph type="sldNum" idx="12"/>
          </p:nvPr>
        </p:nvSpPr>
        <p:spPr>
          <a:xfrm>
            <a:off x="223071" y="6427018"/>
            <a:ext cx="2057400" cy="365125"/>
          </a:xfrm>
          <a:prstGeom prst="rect">
            <a:avLst/>
          </a:prstGeom>
          <a:noFill/>
          <a:ln>
            <a:noFill/>
          </a:ln>
        </p:spPr>
        <p:txBody>
          <a:bodyPr spcFirstLastPara="1" wrap="square" lIns="91425" tIns="45700" rIns="91425" bIns="45700" anchor="t" anchorCtr="0">
            <a:noAutofit/>
          </a:bodyPr>
          <a:lstStyle>
            <a:lvl1pPr marL="0" lvl="0" indent="0" algn="l">
              <a:spcBef>
                <a:spcPts val="0"/>
              </a:spcBef>
              <a:buNone/>
              <a:defRPr sz="1600" b="0" i="0" u="none" strike="noStrike" cap="none">
                <a:solidFill>
                  <a:srgbClr val="7F7F7F"/>
                </a:solidFill>
                <a:latin typeface="Calibri"/>
                <a:ea typeface="Calibri"/>
                <a:cs typeface="Calibri"/>
                <a:sym typeface="Calibri"/>
              </a:defRPr>
            </a:lvl1pPr>
            <a:lvl2pPr marL="0" lvl="1" indent="0" algn="l">
              <a:spcBef>
                <a:spcPts val="0"/>
              </a:spcBef>
              <a:buNone/>
              <a:defRPr sz="1600" b="0" i="0" u="none" strike="noStrike" cap="none">
                <a:solidFill>
                  <a:srgbClr val="7F7F7F"/>
                </a:solidFill>
                <a:latin typeface="Calibri"/>
                <a:ea typeface="Calibri"/>
                <a:cs typeface="Calibri"/>
                <a:sym typeface="Calibri"/>
              </a:defRPr>
            </a:lvl2pPr>
            <a:lvl3pPr marL="0" lvl="2" indent="0" algn="l">
              <a:spcBef>
                <a:spcPts val="0"/>
              </a:spcBef>
              <a:buNone/>
              <a:defRPr sz="1600" b="0" i="0" u="none" strike="noStrike" cap="none">
                <a:solidFill>
                  <a:srgbClr val="7F7F7F"/>
                </a:solidFill>
                <a:latin typeface="Calibri"/>
                <a:ea typeface="Calibri"/>
                <a:cs typeface="Calibri"/>
                <a:sym typeface="Calibri"/>
              </a:defRPr>
            </a:lvl3pPr>
            <a:lvl4pPr marL="0" lvl="3" indent="0" algn="l">
              <a:spcBef>
                <a:spcPts val="0"/>
              </a:spcBef>
              <a:buNone/>
              <a:defRPr sz="1600" b="0" i="0" u="none" strike="noStrike" cap="none">
                <a:solidFill>
                  <a:srgbClr val="7F7F7F"/>
                </a:solidFill>
                <a:latin typeface="Calibri"/>
                <a:ea typeface="Calibri"/>
                <a:cs typeface="Calibri"/>
                <a:sym typeface="Calibri"/>
              </a:defRPr>
            </a:lvl4pPr>
            <a:lvl5pPr marL="0" lvl="4" indent="0" algn="l">
              <a:spcBef>
                <a:spcPts val="0"/>
              </a:spcBef>
              <a:buNone/>
              <a:defRPr sz="1600" b="0" i="0" u="none" strike="noStrike" cap="none">
                <a:solidFill>
                  <a:srgbClr val="7F7F7F"/>
                </a:solidFill>
                <a:latin typeface="Calibri"/>
                <a:ea typeface="Calibri"/>
                <a:cs typeface="Calibri"/>
                <a:sym typeface="Calibri"/>
              </a:defRPr>
            </a:lvl5pPr>
            <a:lvl6pPr marL="0" lvl="5" indent="0" algn="l">
              <a:spcBef>
                <a:spcPts val="0"/>
              </a:spcBef>
              <a:buNone/>
              <a:defRPr sz="1600" b="0" i="0" u="none" strike="noStrike" cap="none">
                <a:solidFill>
                  <a:srgbClr val="7F7F7F"/>
                </a:solidFill>
                <a:latin typeface="Calibri"/>
                <a:ea typeface="Calibri"/>
                <a:cs typeface="Calibri"/>
                <a:sym typeface="Calibri"/>
              </a:defRPr>
            </a:lvl6pPr>
            <a:lvl7pPr marL="0" lvl="6" indent="0" algn="l">
              <a:spcBef>
                <a:spcPts val="0"/>
              </a:spcBef>
              <a:buNone/>
              <a:defRPr sz="1600" b="0" i="0" u="none" strike="noStrike" cap="none">
                <a:solidFill>
                  <a:srgbClr val="7F7F7F"/>
                </a:solidFill>
                <a:latin typeface="Calibri"/>
                <a:ea typeface="Calibri"/>
                <a:cs typeface="Calibri"/>
                <a:sym typeface="Calibri"/>
              </a:defRPr>
            </a:lvl7pPr>
            <a:lvl8pPr marL="0" lvl="7" indent="0" algn="l">
              <a:spcBef>
                <a:spcPts val="0"/>
              </a:spcBef>
              <a:buNone/>
              <a:defRPr sz="1600" b="0" i="0" u="none" strike="noStrike" cap="none">
                <a:solidFill>
                  <a:srgbClr val="7F7F7F"/>
                </a:solidFill>
                <a:latin typeface="Calibri"/>
                <a:ea typeface="Calibri"/>
                <a:cs typeface="Calibri"/>
                <a:sym typeface="Calibri"/>
              </a:defRPr>
            </a:lvl8pPr>
            <a:lvl9pPr marL="0" lvl="8" indent="0" algn="l">
              <a:spcBef>
                <a:spcPts val="0"/>
              </a:spcBef>
              <a:buNone/>
              <a:defRPr sz="1600" b="0" i="0" u="none" strike="noStrike" cap="none">
                <a:solidFill>
                  <a:srgbClr val="7F7F7F"/>
                </a:solidFill>
                <a:latin typeface="Calibri"/>
                <a:ea typeface="Calibri"/>
                <a:cs typeface="Calibri"/>
                <a:sym typeface="Calibri"/>
              </a:defRPr>
            </a:lvl9pPr>
          </a:lstStyle>
          <a:p>
            <a:pPr marL="0" lvl="0" indent="0" algn="l"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1_Blank">
  <p:cSld name="1_Blank">
    <p:spTree>
      <p:nvGrpSpPr>
        <p:cNvPr id="1" name="Shape 26"/>
        <p:cNvGrpSpPr/>
        <p:nvPr/>
      </p:nvGrpSpPr>
      <p:grpSpPr>
        <a:xfrm>
          <a:off x="0" y="0"/>
          <a:ext cx="0" cy="0"/>
          <a:chOff x="0" y="0"/>
          <a:chExt cx="0" cy="0"/>
        </a:xfrm>
      </p:grpSpPr>
      <p:pic>
        <p:nvPicPr>
          <p:cNvPr id="27" name="Google Shape;27;p4"/>
          <p:cNvPicPr preferRelativeResize="0"/>
          <p:nvPr/>
        </p:nvPicPr>
        <p:blipFill rotWithShape="1">
          <a:blip r:embed="rId2">
            <a:alphaModFix/>
          </a:blip>
          <a:srcRect/>
          <a:stretch/>
        </p:blipFill>
        <p:spPr>
          <a:xfrm>
            <a:off x="0" y="0"/>
            <a:ext cx="9144000" cy="6857999"/>
          </a:xfrm>
          <a:prstGeom prst="rect">
            <a:avLst/>
          </a:prstGeom>
          <a:noFill/>
          <a:ln>
            <a:noFill/>
          </a:ln>
        </p:spPr>
      </p:pic>
      <p:sp>
        <p:nvSpPr>
          <p:cNvPr id="28" name="Google Shape;28;p4"/>
          <p:cNvSpPr txBox="1">
            <a:spLocks noGrp="1"/>
          </p:cNvSpPr>
          <p:nvPr>
            <p:ph type="ctrTitle"/>
          </p:nvPr>
        </p:nvSpPr>
        <p:spPr>
          <a:xfrm>
            <a:off x="685800" y="2595716"/>
            <a:ext cx="7772400" cy="2337620"/>
          </a:xfrm>
          <a:prstGeom prst="rect">
            <a:avLst/>
          </a:prstGeom>
          <a:noFill/>
          <a:ln>
            <a:noFill/>
          </a:ln>
        </p:spPr>
        <p:txBody>
          <a:bodyPr spcFirstLastPara="1" wrap="square" lIns="91425" tIns="45700" rIns="91425" bIns="45700" anchor="t" anchorCtr="0">
            <a:noAutofit/>
          </a:bodyPr>
          <a:lstStyle>
            <a:lvl1pPr lvl="0" algn="ctr">
              <a:lnSpc>
                <a:spcPct val="90000"/>
              </a:lnSpc>
              <a:spcBef>
                <a:spcPts val="0"/>
              </a:spcBef>
              <a:spcAft>
                <a:spcPts val="0"/>
              </a:spcAft>
              <a:buClr>
                <a:schemeClr val="lt1"/>
              </a:buClr>
              <a:buSzPts val="4000"/>
              <a:buFont typeface="Arial"/>
              <a:buNone/>
              <a:defRPr sz="4000">
                <a:solidFill>
                  <a:schemeClr val="lt1"/>
                </a:solidFill>
                <a:latin typeface="Arial"/>
                <a:ea typeface="Arial"/>
                <a:cs typeface="Arial"/>
                <a:sym typeface="Aria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9" name="Google Shape;29;p4"/>
          <p:cNvSpPr txBox="1">
            <a:spLocks noGrp="1"/>
          </p:cNvSpPr>
          <p:nvPr>
            <p:ph type="sldNum" idx="12"/>
          </p:nvPr>
        </p:nvSpPr>
        <p:spPr>
          <a:xfrm>
            <a:off x="215697" y="6427018"/>
            <a:ext cx="2057400" cy="365125"/>
          </a:xfrm>
          <a:prstGeom prst="rect">
            <a:avLst/>
          </a:prstGeom>
          <a:noFill/>
          <a:ln>
            <a:noFill/>
          </a:ln>
        </p:spPr>
        <p:txBody>
          <a:bodyPr spcFirstLastPara="1" wrap="square" lIns="91425" tIns="45700" rIns="91425" bIns="45700" anchor="t" anchorCtr="0">
            <a:noAutofit/>
          </a:bodyPr>
          <a:lstStyle>
            <a:lvl1pPr marL="0" lvl="0" indent="0" algn="l">
              <a:spcBef>
                <a:spcPts val="0"/>
              </a:spcBef>
              <a:buNone/>
              <a:defRPr sz="1600">
                <a:solidFill>
                  <a:schemeClr val="lt1"/>
                </a:solidFill>
                <a:latin typeface="Calibri"/>
                <a:ea typeface="Calibri"/>
                <a:cs typeface="Calibri"/>
                <a:sym typeface="Calibri"/>
              </a:defRPr>
            </a:lvl1pPr>
            <a:lvl2pPr marL="0" lvl="1" indent="0" algn="l">
              <a:spcBef>
                <a:spcPts val="0"/>
              </a:spcBef>
              <a:buNone/>
              <a:defRPr sz="1600">
                <a:solidFill>
                  <a:schemeClr val="lt1"/>
                </a:solidFill>
                <a:latin typeface="Calibri"/>
                <a:ea typeface="Calibri"/>
                <a:cs typeface="Calibri"/>
                <a:sym typeface="Calibri"/>
              </a:defRPr>
            </a:lvl2pPr>
            <a:lvl3pPr marL="0" lvl="2" indent="0" algn="l">
              <a:spcBef>
                <a:spcPts val="0"/>
              </a:spcBef>
              <a:buNone/>
              <a:defRPr sz="1600">
                <a:solidFill>
                  <a:schemeClr val="lt1"/>
                </a:solidFill>
                <a:latin typeface="Calibri"/>
                <a:ea typeface="Calibri"/>
                <a:cs typeface="Calibri"/>
                <a:sym typeface="Calibri"/>
              </a:defRPr>
            </a:lvl3pPr>
            <a:lvl4pPr marL="0" lvl="3" indent="0" algn="l">
              <a:spcBef>
                <a:spcPts val="0"/>
              </a:spcBef>
              <a:buNone/>
              <a:defRPr sz="1600">
                <a:solidFill>
                  <a:schemeClr val="lt1"/>
                </a:solidFill>
                <a:latin typeface="Calibri"/>
                <a:ea typeface="Calibri"/>
                <a:cs typeface="Calibri"/>
                <a:sym typeface="Calibri"/>
              </a:defRPr>
            </a:lvl4pPr>
            <a:lvl5pPr marL="0" lvl="4" indent="0" algn="l">
              <a:spcBef>
                <a:spcPts val="0"/>
              </a:spcBef>
              <a:buNone/>
              <a:defRPr sz="1600">
                <a:solidFill>
                  <a:schemeClr val="lt1"/>
                </a:solidFill>
                <a:latin typeface="Calibri"/>
                <a:ea typeface="Calibri"/>
                <a:cs typeface="Calibri"/>
                <a:sym typeface="Calibri"/>
              </a:defRPr>
            </a:lvl5pPr>
            <a:lvl6pPr marL="0" lvl="5" indent="0" algn="l">
              <a:spcBef>
                <a:spcPts val="0"/>
              </a:spcBef>
              <a:buNone/>
              <a:defRPr sz="1600">
                <a:solidFill>
                  <a:schemeClr val="lt1"/>
                </a:solidFill>
                <a:latin typeface="Calibri"/>
                <a:ea typeface="Calibri"/>
                <a:cs typeface="Calibri"/>
                <a:sym typeface="Calibri"/>
              </a:defRPr>
            </a:lvl6pPr>
            <a:lvl7pPr marL="0" lvl="6" indent="0" algn="l">
              <a:spcBef>
                <a:spcPts val="0"/>
              </a:spcBef>
              <a:buNone/>
              <a:defRPr sz="1600">
                <a:solidFill>
                  <a:schemeClr val="lt1"/>
                </a:solidFill>
                <a:latin typeface="Calibri"/>
                <a:ea typeface="Calibri"/>
                <a:cs typeface="Calibri"/>
                <a:sym typeface="Calibri"/>
              </a:defRPr>
            </a:lvl7pPr>
            <a:lvl8pPr marL="0" lvl="7" indent="0" algn="l">
              <a:spcBef>
                <a:spcPts val="0"/>
              </a:spcBef>
              <a:buNone/>
              <a:defRPr sz="1600">
                <a:solidFill>
                  <a:schemeClr val="lt1"/>
                </a:solidFill>
                <a:latin typeface="Calibri"/>
                <a:ea typeface="Calibri"/>
                <a:cs typeface="Calibri"/>
                <a:sym typeface="Calibri"/>
              </a:defRPr>
            </a:lvl8pPr>
            <a:lvl9pPr marL="0" lvl="8" indent="0" algn="l">
              <a:spcBef>
                <a:spcPts val="0"/>
              </a:spcBef>
              <a:buNone/>
              <a:defRPr sz="1600">
                <a:solidFill>
                  <a:schemeClr val="lt1"/>
                </a:solidFill>
                <a:latin typeface="Calibri"/>
                <a:ea typeface="Calibri"/>
                <a:cs typeface="Calibri"/>
                <a:sym typeface="Calibri"/>
              </a:defRPr>
            </a:lvl9pPr>
          </a:lstStyle>
          <a:p>
            <a:pPr marL="0" lvl="0" indent="0" algn="l"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7_Title and Content">
  <p:cSld name="7_Title and Content">
    <p:spTree>
      <p:nvGrpSpPr>
        <p:cNvPr id="1" name="Shape 30"/>
        <p:cNvGrpSpPr/>
        <p:nvPr/>
      </p:nvGrpSpPr>
      <p:grpSpPr>
        <a:xfrm>
          <a:off x="0" y="0"/>
          <a:ext cx="0" cy="0"/>
          <a:chOff x="0" y="0"/>
          <a:chExt cx="0" cy="0"/>
        </a:xfrm>
      </p:grpSpPr>
      <p:pic>
        <p:nvPicPr>
          <p:cNvPr id="31" name="Google Shape;31;p5"/>
          <p:cNvPicPr preferRelativeResize="0"/>
          <p:nvPr/>
        </p:nvPicPr>
        <p:blipFill rotWithShape="1">
          <a:blip r:embed="rId2">
            <a:alphaModFix/>
          </a:blip>
          <a:srcRect/>
          <a:stretch/>
        </p:blipFill>
        <p:spPr>
          <a:xfrm>
            <a:off x="1" y="0"/>
            <a:ext cx="9143997" cy="1219200"/>
          </a:xfrm>
          <a:prstGeom prst="rect">
            <a:avLst/>
          </a:prstGeom>
          <a:noFill/>
          <a:ln>
            <a:noFill/>
          </a:ln>
        </p:spPr>
      </p:pic>
      <p:sp>
        <p:nvSpPr>
          <p:cNvPr id="32" name="Google Shape;32;p5"/>
          <p:cNvSpPr txBox="1">
            <a:spLocks noGrp="1"/>
          </p:cNvSpPr>
          <p:nvPr>
            <p:ph type="title"/>
          </p:nvPr>
        </p:nvSpPr>
        <p:spPr>
          <a:xfrm>
            <a:off x="245193" y="254514"/>
            <a:ext cx="6081865" cy="756418"/>
          </a:xfrm>
          <a:prstGeom prst="rect">
            <a:avLst/>
          </a:prstGeom>
          <a:noFill/>
          <a:ln>
            <a:noFill/>
          </a:ln>
        </p:spPr>
        <p:txBody>
          <a:bodyPr spcFirstLastPara="1" wrap="square" lIns="0" tIns="0" rIns="0" bIns="0" anchor="t" anchorCtr="0">
            <a:noAutofit/>
          </a:bodyPr>
          <a:lstStyle>
            <a:lvl1pPr lvl="0" algn="l">
              <a:lnSpc>
                <a:spcPct val="90000"/>
              </a:lnSpc>
              <a:spcBef>
                <a:spcPts val="0"/>
              </a:spcBef>
              <a:spcAft>
                <a:spcPts val="0"/>
              </a:spcAft>
              <a:buClr>
                <a:schemeClr val="lt1"/>
              </a:buClr>
              <a:buSzPts val="2400"/>
              <a:buFont typeface="Arial"/>
              <a:buNone/>
              <a:defRPr sz="2400">
                <a:solidFill>
                  <a:schemeClr val="lt1"/>
                </a:solidFill>
                <a:latin typeface="Arial"/>
                <a:ea typeface="Arial"/>
                <a:cs typeface="Arial"/>
                <a:sym typeface="Aria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3" name="Google Shape;33;p5"/>
          <p:cNvSpPr txBox="1">
            <a:spLocks noGrp="1"/>
          </p:cNvSpPr>
          <p:nvPr>
            <p:ph type="body" idx="1"/>
          </p:nvPr>
        </p:nvSpPr>
        <p:spPr>
          <a:xfrm>
            <a:off x="628650" y="1463040"/>
            <a:ext cx="7886700" cy="4640674"/>
          </a:xfrm>
          <a:prstGeom prst="rect">
            <a:avLst/>
          </a:prstGeom>
          <a:noFill/>
          <a:ln>
            <a:noFill/>
          </a:ln>
        </p:spPr>
        <p:txBody>
          <a:bodyPr spcFirstLastPara="1" wrap="square" lIns="0" tIns="0" rIns="0" bIns="45700" anchor="t" anchorCtr="0">
            <a:noAutofit/>
          </a:bodyPr>
          <a:lstStyle>
            <a:lvl1pPr marL="457200" lvl="0" indent="-381000" algn="l">
              <a:lnSpc>
                <a:spcPct val="90000"/>
              </a:lnSpc>
              <a:spcBef>
                <a:spcPts val="1000"/>
              </a:spcBef>
              <a:spcAft>
                <a:spcPts val="0"/>
              </a:spcAft>
              <a:buClr>
                <a:schemeClr val="dk1"/>
              </a:buClr>
              <a:buSzPts val="2400"/>
              <a:buChar char="•"/>
              <a:defRPr sz="2400"/>
            </a:lvl1pPr>
            <a:lvl2pPr marL="914400" lvl="1" indent="-355600" algn="l">
              <a:lnSpc>
                <a:spcPct val="90000"/>
              </a:lnSpc>
              <a:spcBef>
                <a:spcPts val="500"/>
              </a:spcBef>
              <a:spcAft>
                <a:spcPts val="0"/>
              </a:spcAft>
              <a:buClr>
                <a:schemeClr val="dk1"/>
              </a:buClr>
              <a:buSzPts val="2000"/>
              <a:buChar char="•"/>
              <a:defRPr sz="2000"/>
            </a:lvl2pPr>
            <a:lvl3pPr marL="1371600" lvl="2" indent="-342900" algn="l">
              <a:lnSpc>
                <a:spcPct val="90000"/>
              </a:lnSpc>
              <a:spcBef>
                <a:spcPts val="500"/>
              </a:spcBef>
              <a:spcAft>
                <a:spcPts val="0"/>
              </a:spcAft>
              <a:buClr>
                <a:schemeClr val="dk1"/>
              </a:buClr>
              <a:buSzPts val="1800"/>
              <a:buChar char="•"/>
              <a:defRPr sz="1800"/>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4" name="Google Shape;34;p5"/>
          <p:cNvSpPr txBox="1">
            <a:spLocks noGrp="1"/>
          </p:cNvSpPr>
          <p:nvPr>
            <p:ph type="sldNum" idx="12"/>
          </p:nvPr>
        </p:nvSpPr>
        <p:spPr>
          <a:xfrm>
            <a:off x="223071" y="6427018"/>
            <a:ext cx="2057400" cy="365125"/>
          </a:xfrm>
          <a:prstGeom prst="rect">
            <a:avLst/>
          </a:prstGeom>
          <a:noFill/>
          <a:ln>
            <a:noFill/>
          </a:ln>
        </p:spPr>
        <p:txBody>
          <a:bodyPr spcFirstLastPara="1" wrap="square" lIns="91425" tIns="45700" rIns="91425" bIns="45700" anchor="t" anchorCtr="0">
            <a:noAutofit/>
          </a:bodyPr>
          <a:lstStyle>
            <a:lvl1pPr marL="0" lvl="0" indent="0" algn="l">
              <a:spcBef>
                <a:spcPts val="0"/>
              </a:spcBef>
              <a:buNone/>
              <a:defRPr sz="1600">
                <a:solidFill>
                  <a:srgbClr val="7F7F7F"/>
                </a:solidFill>
                <a:latin typeface="Calibri"/>
                <a:ea typeface="Calibri"/>
                <a:cs typeface="Calibri"/>
                <a:sym typeface="Calibri"/>
              </a:defRPr>
            </a:lvl1pPr>
            <a:lvl2pPr marL="0" lvl="1" indent="0" algn="l">
              <a:spcBef>
                <a:spcPts val="0"/>
              </a:spcBef>
              <a:buNone/>
              <a:defRPr sz="1600">
                <a:solidFill>
                  <a:srgbClr val="7F7F7F"/>
                </a:solidFill>
                <a:latin typeface="Calibri"/>
                <a:ea typeface="Calibri"/>
                <a:cs typeface="Calibri"/>
                <a:sym typeface="Calibri"/>
              </a:defRPr>
            </a:lvl2pPr>
            <a:lvl3pPr marL="0" lvl="2" indent="0" algn="l">
              <a:spcBef>
                <a:spcPts val="0"/>
              </a:spcBef>
              <a:buNone/>
              <a:defRPr sz="1600">
                <a:solidFill>
                  <a:srgbClr val="7F7F7F"/>
                </a:solidFill>
                <a:latin typeface="Calibri"/>
                <a:ea typeface="Calibri"/>
                <a:cs typeface="Calibri"/>
                <a:sym typeface="Calibri"/>
              </a:defRPr>
            </a:lvl3pPr>
            <a:lvl4pPr marL="0" lvl="3" indent="0" algn="l">
              <a:spcBef>
                <a:spcPts val="0"/>
              </a:spcBef>
              <a:buNone/>
              <a:defRPr sz="1600">
                <a:solidFill>
                  <a:srgbClr val="7F7F7F"/>
                </a:solidFill>
                <a:latin typeface="Calibri"/>
                <a:ea typeface="Calibri"/>
                <a:cs typeface="Calibri"/>
                <a:sym typeface="Calibri"/>
              </a:defRPr>
            </a:lvl4pPr>
            <a:lvl5pPr marL="0" lvl="4" indent="0" algn="l">
              <a:spcBef>
                <a:spcPts val="0"/>
              </a:spcBef>
              <a:buNone/>
              <a:defRPr sz="1600">
                <a:solidFill>
                  <a:srgbClr val="7F7F7F"/>
                </a:solidFill>
                <a:latin typeface="Calibri"/>
                <a:ea typeface="Calibri"/>
                <a:cs typeface="Calibri"/>
                <a:sym typeface="Calibri"/>
              </a:defRPr>
            </a:lvl5pPr>
            <a:lvl6pPr marL="0" lvl="5" indent="0" algn="l">
              <a:spcBef>
                <a:spcPts val="0"/>
              </a:spcBef>
              <a:buNone/>
              <a:defRPr sz="1600">
                <a:solidFill>
                  <a:srgbClr val="7F7F7F"/>
                </a:solidFill>
                <a:latin typeface="Calibri"/>
                <a:ea typeface="Calibri"/>
                <a:cs typeface="Calibri"/>
                <a:sym typeface="Calibri"/>
              </a:defRPr>
            </a:lvl6pPr>
            <a:lvl7pPr marL="0" lvl="6" indent="0" algn="l">
              <a:spcBef>
                <a:spcPts val="0"/>
              </a:spcBef>
              <a:buNone/>
              <a:defRPr sz="1600">
                <a:solidFill>
                  <a:srgbClr val="7F7F7F"/>
                </a:solidFill>
                <a:latin typeface="Calibri"/>
                <a:ea typeface="Calibri"/>
                <a:cs typeface="Calibri"/>
                <a:sym typeface="Calibri"/>
              </a:defRPr>
            </a:lvl7pPr>
            <a:lvl8pPr marL="0" lvl="7" indent="0" algn="l">
              <a:spcBef>
                <a:spcPts val="0"/>
              </a:spcBef>
              <a:buNone/>
              <a:defRPr sz="1600">
                <a:solidFill>
                  <a:srgbClr val="7F7F7F"/>
                </a:solidFill>
                <a:latin typeface="Calibri"/>
                <a:ea typeface="Calibri"/>
                <a:cs typeface="Calibri"/>
                <a:sym typeface="Calibri"/>
              </a:defRPr>
            </a:lvl8pPr>
            <a:lvl9pPr marL="0" lvl="8" indent="0" algn="l">
              <a:spcBef>
                <a:spcPts val="0"/>
              </a:spcBef>
              <a:buNone/>
              <a:defRPr sz="1600">
                <a:solidFill>
                  <a:srgbClr val="7F7F7F"/>
                </a:solidFill>
                <a:latin typeface="Calibri"/>
                <a:ea typeface="Calibri"/>
                <a:cs typeface="Calibri"/>
                <a:sym typeface="Calibri"/>
              </a:defRPr>
            </a:lvl9pPr>
          </a:lstStyle>
          <a:p>
            <a:pPr marL="0" lvl="0" indent="0" algn="l"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1_Title and Content">
  <p:cSld name="1_Title and Content">
    <p:spTree>
      <p:nvGrpSpPr>
        <p:cNvPr id="1" name="Shape 35"/>
        <p:cNvGrpSpPr/>
        <p:nvPr/>
      </p:nvGrpSpPr>
      <p:grpSpPr>
        <a:xfrm>
          <a:off x="0" y="0"/>
          <a:ext cx="0" cy="0"/>
          <a:chOff x="0" y="0"/>
          <a:chExt cx="0" cy="0"/>
        </a:xfrm>
      </p:grpSpPr>
      <p:pic>
        <p:nvPicPr>
          <p:cNvPr id="36" name="Google Shape;36;p6"/>
          <p:cNvPicPr preferRelativeResize="0"/>
          <p:nvPr/>
        </p:nvPicPr>
        <p:blipFill rotWithShape="1">
          <a:blip r:embed="rId2">
            <a:alphaModFix/>
          </a:blip>
          <a:srcRect/>
          <a:stretch/>
        </p:blipFill>
        <p:spPr>
          <a:xfrm>
            <a:off x="1" y="0"/>
            <a:ext cx="9143997" cy="1219200"/>
          </a:xfrm>
          <a:prstGeom prst="rect">
            <a:avLst/>
          </a:prstGeom>
          <a:noFill/>
          <a:ln>
            <a:noFill/>
          </a:ln>
        </p:spPr>
      </p:pic>
      <p:sp>
        <p:nvSpPr>
          <p:cNvPr id="37" name="Google Shape;37;p6"/>
          <p:cNvSpPr txBox="1">
            <a:spLocks noGrp="1"/>
          </p:cNvSpPr>
          <p:nvPr>
            <p:ph type="title"/>
          </p:nvPr>
        </p:nvSpPr>
        <p:spPr>
          <a:xfrm>
            <a:off x="1168811" y="420328"/>
            <a:ext cx="5158247" cy="590603"/>
          </a:xfrm>
          <a:prstGeom prst="rect">
            <a:avLst/>
          </a:prstGeom>
          <a:noFill/>
          <a:ln>
            <a:noFill/>
          </a:ln>
        </p:spPr>
        <p:txBody>
          <a:bodyPr spcFirstLastPara="1" wrap="square" lIns="0" tIns="0" rIns="0" bIns="0" anchor="t" anchorCtr="0">
            <a:noAutofit/>
          </a:bodyPr>
          <a:lstStyle>
            <a:lvl1pPr lvl="0" algn="l">
              <a:lnSpc>
                <a:spcPct val="90000"/>
              </a:lnSpc>
              <a:spcBef>
                <a:spcPts val="0"/>
              </a:spcBef>
              <a:spcAft>
                <a:spcPts val="0"/>
              </a:spcAft>
              <a:buClr>
                <a:schemeClr val="lt1"/>
              </a:buClr>
              <a:buSzPts val="2400"/>
              <a:buFont typeface="Arial"/>
              <a:buNone/>
              <a:defRPr sz="2400">
                <a:solidFill>
                  <a:schemeClr val="lt1"/>
                </a:solidFill>
                <a:latin typeface="Arial"/>
                <a:ea typeface="Arial"/>
                <a:cs typeface="Arial"/>
                <a:sym typeface="Aria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8" name="Google Shape;38;p6"/>
          <p:cNvSpPr txBox="1">
            <a:spLocks noGrp="1"/>
          </p:cNvSpPr>
          <p:nvPr>
            <p:ph type="body" idx="1"/>
          </p:nvPr>
        </p:nvSpPr>
        <p:spPr>
          <a:xfrm>
            <a:off x="628650" y="1463040"/>
            <a:ext cx="7886700" cy="4640674"/>
          </a:xfrm>
          <a:prstGeom prst="rect">
            <a:avLst/>
          </a:prstGeom>
          <a:noFill/>
          <a:ln>
            <a:noFill/>
          </a:ln>
        </p:spPr>
        <p:txBody>
          <a:bodyPr spcFirstLastPara="1" wrap="square" lIns="0" tIns="0" rIns="0" bIns="45700" anchor="t" anchorCtr="0">
            <a:noAutofit/>
          </a:bodyPr>
          <a:lstStyle>
            <a:lvl1pPr marL="457200" lvl="0" indent="-381000" algn="l">
              <a:lnSpc>
                <a:spcPct val="90000"/>
              </a:lnSpc>
              <a:spcBef>
                <a:spcPts val="1000"/>
              </a:spcBef>
              <a:spcAft>
                <a:spcPts val="0"/>
              </a:spcAft>
              <a:buClr>
                <a:schemeClr val="dk1"/>
              </a:buClr>
              <a:buSzPts val="2400"/>
              <a:buChar char="•"/>
              <a:defRPr sz="2400"/>
            </a:lvl1pPr>
            <a:lvl2pPr marL="914400" lvl="1" indent="-355600" algn="l">
              <a:lnSpc>
                <a:spcPct val="90000"/>
              </a:lnSpc>
              <a:spcBef>
                <a:spcPts val="500"/>
              </a:spcBef>
              <a:spcAft>
                <a:spcPts val="0"/>
              </a:spcAft>
              <a:buClr>
                <a:schemeClr val="dk1"/>
              </a:buClr>
              <a:buSzPts val="2000"/>
              <a:buChar char="•"/>
              <a:defRPr sz="2000"/>
            </a:lvl2pPr>
            <a:lvl3pPr marL="1371600" lvl="2" indent="-342900" algn="l">
              <a:lnSpc>
                <a:spcPct val="90000"/>
              </a:lnSpc>
              <a:spcBef>
                <a:spcPts val="500"/>
              </a:spcBef>
              <a:spcAft>
                <a:spcPts val="0"/>
              </a:spcAft>
              <a:buClr>
                <a:schemeClr val="dk1"/>
              </a:buClr>
              <a:buSzPts val="1800"/>
              <a:buChar char="•"/>
              <a:defRPr sz="1800"/>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pic>
        <p:nvPicPr>
          <p:cNvPr id="39" name="Google Shape;39;p6"/>
          <p:cNvPicPr preferRelativeResize="0"/>
          <p:nvPr/>
        </p:nvPicPr>
        <p:blipFill rotWithShape="1">
          <a:blip r:embed="rId3">
            <a:alphaModFix/>
          </a:blip>
          <a:srcRect/>
          <a:stretch/>
        </p:blipFill>
        <p:spPr>
          <a:xfrm>
            <a:off x="7772400" y="6172200"/>
            <a:ext cx="1143000" cy="485919"/>
          </a:xfrm>
          <a:prstGeom prst="rect">
            <a:avLst/>
          </a:prstGeom>
          <a:noFill/>
          <a:ln>
            <a:noFill/>
          </a:ln>
        </p:spPr>
      </p:pic>
      <p:sp>
        <p:nvSpPr>
          <p:cNvPr id="40" name="Google Shape;40;p6"/>
          <p:cNvSpPr txBox="1">
            <a:spLocks noGrp="1"/>
          </p:cNvSpPr>
          <p:nvPr>
            <p:ph type="sldNum" idx="12"/>
          </p:nvPr>
        </p:nvSpPr>
        <p:spPr>
          <a:xfrm>
            <a:off x="223071" y="6427018"/>
            <a:ext cx="2057400" cy="365125"/>
          </a:xfrm>
          <a:prstGeom prst="rect">
            <a:avLst/>
          </a:prstGeom>
          <a:noFill/>
          <a:ln>
            <a:noFill/>
          </a:ln>
        </p:spPr>
        <p:txBody>
          <a:bodyPr spcFirstLastPara="1" wrap="square" lIns="91425" tIns="45700" rIns="91425" bIns="45700" anchor="t" anchorCtr="0">
            <a:noAutofit/>
          </a:bodyPr>
          <a:lstStyle>
            <a:lvl1pPr marL="0" lvl="0" indent="0" algn="l">
              <a:spcBef>
                <a:spcPts val="0"/>
              </a:spcBef>
              <a:buNone/>
              <a:defRPr sz="1600">
                <a:solidFill>
                  <a:srgbClr val="7F7F7F"/>
                </a:solidFill>
                <a:latin typeface="Calibri"/>
                <a:ea typeface="Calibri"/>
                <a:cs typeface="Calibri"/>
                <a:sym typeface="Calibri"/>
              </a:defRPr>
            </a:lvl1pPr>
            <a:lvl2pPr marL="0" lvl="1" indent="0" algn="l">
              <a:spcBef>
                <a:spcPts val="0"/>
              </a:spcBef>
              <a:buNone/>
              <a:defRPr sz="1600">
                <a:solidFill>
                  <a:srgbClr val="7F7F7F"/>
                </a:solidFill>
                <a:latin typeface="Calibri"/>
                <a:ea typeface="Calibri"/>
                <a:cs typeface="Calibri"/>
                <a:sym typeface="Calibri"/>
              </a:defRPr>
            </a:lvl2pPr>
            <a:lvl3pPr marL="0" lvl="2" indent="0" algn="l">
              <a:spcBef>
                <a:spcPts val="0"/>
              </a:spcBef>
              <a:buNone/>
              <a:defRPr sz="1600">
                <a:solidFill>
                  <a:srgbClr val="7F7F7F"/>
                </a:solidFill>
                <a:latin typeface="Calibri"/>
                <a:ea typeface="Calibri"/>
                <a:cs typeface="Calibri"/>
                <a:sym typeface="Calibri"/>
              </a:defRPr>
            </a:lvl3pPr>
            <a:lvl4pPr marL="0" lvl="3" indent="0" algn="l">
              <a:spcBef>
                <a:spcPts val="0"/>
              </a:spcBef>
              <a:buNone/>
              <a:defRPr sz="1600">
                <a:solidFill>
                  <a:srgbClr val="7F7F7F"/>
                </a:solidFill>
                <a:latin typeface="Calibri"/>
                <a:ea typeface="Calibri"/>
                <a:cs typeface="Calibri"/>
                <a:sym typeface="Calibri"/>
              </a:defRPr>
            </a:lvl4pPr>
            <a:lvl5pPr marL="0" lvl="4" indent="0" algn="l">
              <a:spcBef>
                <a:spcPts val="0"/>
              </a:spcBef>
              <a:buNone/>
              <a:defRPr sz="1600">
                <a:solidFill>
                  <a:srgbClr val="7F7F7F"/>
                </a:solidFill>
                <a:latin typeface="Calibri"/>
                <a:ea typeface="Calibri"/>
                <a:cs typeface="Calibri"/>
                <a:sym typeface="Calibri"/>
              </a:defRPr>
            </a:lvl5pPr>
            <a:lvl6pPr marL="0" lvl="5" indent="0" algn="l">
              <a:spcBef>
                <a:spcPts val="0"/>
              </a:spcBef>
              <a:buNone/>
              <a:defRPr sz="1600">
                <a:solidFill>
                  <a:srgbClr val="7F7F7F"/>
                </a:solidFill>
                <a:latin typeface="Calibri"/>
                <a:ea typeface="Calibri"/>
                <a:cs typeface="Calibri"/>
                <a:sym typeface="Calibri"/>
              </a:defRPr>
            </a:lvl6pPr>
            <a:lvl7pPr marL="0" lvl="6" indent="0" algn="l">
              <a:spcBef>
                <a:spcPts val="0"/>
              </a:spcBef>
              <a:buNone/>
              <a:defRPr sz="1600">
                <a:solidFill>
                  <a:srgbClr val="7F7F7F"/>
                </a:solidFill>
                <a:latin typeface="Calibri"/>
                <a:ea typeface="Calibri"/>
                <a:cs typeface="Calibri"/>
                <a:sym typeface="Calibri"/>
              </a:defRPr>
            </a:lvl7pPr>
            <a:lvl8pPr marL="0" lvl="7" indent="0" algn="l">
              <a:spcBef>
                <a:spcPts val="0"/>
              </a:spcBef>
              <a:buNone/>
              <a:defRPr sz="1600">
                <a:solidFill>
                  <a:srgbClr val="7F7F7F"/>
                </a:solidFill>
                <a:latin typeface="Calibri"/>
                <a:ea typeface="Calibri"/>
                <a:cs typeface="Calibri"/>
                <a:sym typeface="Calibri"/>
              </a:defRPr>
            </a:lvl8pPr>
            <a:lvl9pPr marL="0" lvl="8" indent="0" algn="l">
              <a:spcBef>
                <a:spcPts val="0"/>
              </a:spcBef>
              <a:buNone/>
              <a:defRPr sz="1600">
                <a:solidFill>
                  <a:srgbClr val="7F7F7F"/>
                </a:solidFill>
                <a:latin typeface="Calibri"/>
                <a:ea typeface="Calibri"/>
                <a:cs typeface="Calibri"/>
                <a:sym typeface="Calibri"/>
              </a:defRPr>
            </a:lvl9pPr>
          </a:lstStyle>
          <a:p>
            <a:pPr marL="0" lvl="0" indent="0" algn="l" rtl="0">
              <a:spcBef>
                <a:spcPts val="0"/>
              </a:spcBef>
              <a:spcAft>
                <a:spcPts val="0"/>
              </a:spcAft>
              <a:buNone/>
            </a:pPr>
            <a:fld id="{00000000-1234-1234-1234-123412341234}" type="slidenum">
              <a:rPr lang="en-US"/>
              <a:t>‹#›</a:t>
            </a:fld>
            <a:endParaRPr/>
          </a:p>
        </p:txBody>
      </p:sp>
      <p:pic>
        <p:nvPicPr>
          <p:cNvPr id="41" name="Google Shape;41;p6"/>
          <p:cNvPicPr preferRelativeResize="0"/>
          <p:nvPr/>
        </p:nvPicPr>
        <p:blipFill rotWithShape="1">
          <a:blip r:embed="rId4">
            <a:alphaModFix/>
          </a:blip>
          <a:srcRect/>
          <a:stretch/>
        </p:blipFill>
        <p:spPr>
          <a:xfrm>
            <a:off x="117219" y="41458"/>
            <a:ext cx="934373" cy="1068472"/>
          </a:xfrm>
          <a:prstGeom prst="rect">
            <a:avLst/>
          </a:prstGeom>
          <a:noFill/>
          <a:ln>
            <a:noFill/>
          </a:ln>
        </p:spPr>
      </p:pic>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2_Title and Content">
  <p:cSld name="2_Title and Content">
    <p:spTree>
      <p:nvGrpSpPr>
        <p:cNvPr id="1" name="Shape 42"/>
        <p:cNvGrpSpPr/>
        <p:nvPr/>
      </p:nvGrpSpPr>
      <p:grpSpPr>
        <a:xfrm>
          <a:off x="0" y="0"/>
          <a:ext cx="0" cy="0"/>
          <a:chOff x="0" y="0"/>
          <a:chExt cx="0" cy="0"/>
        </a:xfrm>
      </p:grpSpPr>
      <p:pic>
        <p:nvPicPr>
          <p:cNvPr id="43" name="Google Shape;43;p7"/>
          <p:cNvPicPr preferRelativeResize="0"/>
          <p:nvPr/>
        </p:nvPicPr>
        <p:blipFill rotWithShape="1">
          <a:blip r:embed="rId2">
            <a:alphaModFix/>
          </a:blip>
          <a:srcRect/>
          <a:stretch/>
        </p:blipFill>
        <p:spPr>
          <a:xfrm>
            <a:off x="1" y="0"/>
            <a:ext cx="9143997" cy="1219199"/>
          </a:xfrm>
          <a:prstGeom prst="rect">
            <a:avLst/>
          </a:prstGeom>
          <a:noFill/>
          <a:ln>
            <a:noFill/>
          </a:ln>
        </p:spPr>
      </p:pic>
      <p:sp>
        <p:nvSpPr>
          <p:cNvPr id="44" name="Google Shape;44;p7"/>
          <p:cNvSpPr txBox="1">
            <a:spLocks noGrp="1"/>
          </p:cNvSpPr>
          <p:nvPr>
            <p:ph type="title"/>
          </p:nvPr>
        </p:nvSpPr>
        <p:spPr>
          <a:xfrm>
            <a:off x="1168811" y="420328"/>
            <a:ext cx="5158247" cy="590603"/>
          </a:xfrm>
          <a:prstGeom prst="rect">
            <a:avLst/>
          </a:prstGeom>
          <a:noFill/>
          <a:ln>
            <a:noFill/>
          </a:ln>
        </p:spPr>
        <p:txBody>
          <a:bodyPr spcFirstLastPara="1" wrap="square" lIns="0" tIns="0" rIns="0" bIns="0" anchor="t" anchorCtr="0">
            <a:noAutofit/>
          </a:bodyPr>
          <a:lstStyle>
            <a:lvl1pPr lvl="0" algn="l">
              <a:lnSpc>
                <a:spcPct val="90000"/>
              </a:lnSpc>
              <a:spcBef>
                <a:spcPts val="0"/>
              </a:spcBef>
              <a:spcAft>
                <a:spcPts val="0"/>
              </a:spcAft>
              <a:buClr>
                <a:schemeClr val="lt1"/>
              </a:buClr>
              <a:buSzPts val="2400"/>
              <a:buFont typeface="Arial"/>
              <a:buNone/>
              <a:defRPr sz="2400">
                <a:solidFill>
                  <a:schemeClr val="lt1"/>
                </a:solidFill>
                <a:latin typeface="Arial"/>
                <a:ea typeface="Arial"/>
                <a:cs typeface="Arial"/>
                <a:sym typeface="Aria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5" name="Google Shape;45;p7"/>
          <p:cNvSpPr txBox="1">
            <a:spLocks noGrp="1"/>
          </p:cNvSpPr>
          <p:nvPr>
            <p:ph type="body" idx="1"/>
          </p:nvPr>
        </p:nvSpPr>
        <p:spPr>
          <a:xfrm>
            <a:off x="628650" y="1463040"/>
            <a:ext cx="7886700" cy="4640674"/>
          </a:xfrm>
          <a:prstGeom prst="rect">
            <a:avLst/>
          </a:prstGeom>
          <a:noFill/>
          <a:ln>
            <a:noFill/>
          </a:ln>
        </p:spPr>
        <p:txBody>
          <a:bodyPr spcFirstLastPara="1" wrap="square" lIns="0" tIns="0" rIns="0" bIns="45700" anchor="t" anchorCtr="0">
            <a:noAutofit/>
          </a:bodyPr>
          <a:lstStyle>
            <a:lvl1pPr marL="457200" lvl="0" indent="-381000" algn="l">
              <a:lnSpc>
                <a:spcPct val="90000"/>
              </a:lnSpc>
              <a:spcBef>
                <a:spcPts val="1000"/>
              </a:spcBef>
              <a:spcAft>
                <a:spcPts val="0"/>
              </a:spcAft>
              <a:buClr>
                <a:schemeClr val="dk1"/>
              </a:buClr>
              <a:buSzPts val="2400"/>
              <a:buChar char="•"/>
              <a:defRPr sz="2400"/>
            </a:lvl1pPr>
            <a:lvl2pPr marL="914400" lvl="1" indent="-355600" algn="l">
              <a:lnSpc>
                <a:spcPct val="90000"/>
              </a:lnSpc>
              <a:spcBef>
                <a:spcPts val="500"/>
              </a:spcBef>
              <a:spcAft>
                <a:spcPts val="0"/>
              </a:spcAft>
              <a:buClr>
                <a:schemeClr val="dk1"/>
              </a:buClr>
              <a:buSzPts val="2000"/>
              <a:buChar char="•"/>
              <a:defRPr sz="2000"/>
            </a:lvl2pPr>
            <a:lvl3pPr marL="1371600" lvl="2" indent="-342900" algn="l">
              <a:lnSpc>
                <a:spcPct val="90000"/>
              </a:lnSpc>
              <a:spcBef>
                <a:spcPts val="500"/>
              </a:spcBef>
              <a:spcAft>
                <a:spcPts val="0"/>
              </a:spcAft>
              <a:buClr>
                <a:schemeClr val="dk1"/>
              </a:buClr>
              <a:buSzPts val="1800"/>
              <a:buChar char="•"/>
              <a:defRPr sz="1800"/>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pic>
        <p:nvPicPr>
          <p:cNvPr id="46" name="Google Shape;46;p7"/>
          <p:cNvPicPr preferRelativeResize="0"/>
          <p:nvPr/>
        </p:nvPicPr>
        <p:blipFill rotWithShape="1">
          <a:blip r:embed="rId3">
            <a:alphaModFix/>
          </a:blip>
          <a:srcRect/>
          <a:stretch/>
        </p:blipFill>
        <p:spPr>
          <a:xfrm>
            <a:off x="7772400" y="6172200"/>
            <a:ext cx="1143000" cy="485919"/>
          </a:xfrm>
          <a:prstGeom prst="rect">
            <a:avLst/>
          </a:prstGeom>
          <a:noFill/>
          <a:ln>
            <a:noFill/>
          </a:ln>
        </p:spPr>
      </p:pic>
      <p:sp>
        <p:nvSpPr>
          <p:cNvPr id="47" name="Google Shape;47;p7"/>
          <p:cNvSpPr txBox="1">
            <a:spLocks noGrp="1"/>
          </p:cNvSpPr>
          <p:nvPr>
            <p:ph type="sldNum" idx="12"/>
          </p:nvPr>
        </p:nvSpPr>
        <p:spPr>
          <a:xfrm>
            <a:off x="223071" y="6427018"/>
            <a:ext cx="2057400" cy="365125"/>
          </a:xfrm>
          <a:prstGeom prst="rect">
            <a:avLst/>
          </a:prstGeom>
          <a:noFill/>
          <a:ln>
            <a:noFill/>
          </a:ln>
        </p:spPr>
        <p:txBody>
          <a:bodyPr spcFirstLastPara="1" wrap="square" lIns="91425" tIns="45700" rIns="91425" bIns="45700" anchor="t" anchorCtr="0">
            <a:noAutofit/>
          </a:bodyPr>
          <a:lstStyle>
            <a:lvl1pPr marL="0" lvl="0" indent="0" algn="l">
              <a:spcBef>
                <a:spcPts val="0"/>
              </a:spcBef>
              <a:buNone/>
              <a:defRPr sz="1600">
                <a:solidFill>
                  <a:srgbClr val="7F7F7F"/>
                </a:solidFill>
                <a:latin typeface="Calibri"/>
                <a:ea typeface="Calibri"/>
                <a:cs typeface="Calibri"/>
                <a:sym typeface="Calibri"/>
              </a:defRPr>
            </a:lvl1pPr>
            <a:lvl2pPr marL="0" lvl="1" indent="0" algn="l">
              <a:spcBef>
                <a:spcPts val="0"/>
              </a:spcBef>
              <a:buNone/>
              <a:defRPr sz="1600">
                <a:solidFill>
                  <a:srgbClr val="7F7F7F"/>
                </a:solidFill>
                <a:latin typeface="Calibri"/>
                <a:ea typeface="Calibri"/>
                <a:cs typeface="Calibri"/>
                <a:sym typeface="Calibri"/>
              </a:defRPr>
            </a:lvl2pPr>
            <a:lvl3pPr marL="0" lvl="2" indent="0" algn="l">
              <a:spcBef>
                <a:spcPts val="0"/>
              </a:spcBef>
              <a:buNone/>
              <a:defRPr sz="1600">
                <a:solidFill>
                  <a:srgbClr val="7F7F7F"/>
                </a:solidFill>
                <a:latin typeface="Calibri"/>
                <a:ea typeface="Calibri"/>
                <a:cs typeface="Calibri"/>
                <a:sym typeface="Calibri"/>
              </a:defRPr>
            </a:lvl3pPr>
            <a:lvl4pPr marL="0" lvl="3" indent="0" algn="l">
              <a:spcBef>
                <a:spcPts val="0"/>
              </a:spcBef>
              <a:buNone/>
              <a:defRPr sz="1600">
                <a:solidFill>
                  <a:srgbClr val="7F7F7F"/>
                </a:solidFill>
                <a:latin typeface="Calibri"/>
                <a:ea typeface="Calibri"/>
                <a:cs typeface="Calibri"/>
                <a:sym typeface="Calibri"/>
              </a:defRPr>
            </a:lvl4pPr>
            <a:lvl5pPr marL="0" lvl="4" indent="0" algn="l">
              <a:spcBef>
                <a:spcPts val="0"/>
              </a:spcBef>
              <a:buNone/>
              <a:defRPr sz="1600">
                <a:solidFill>
                  <a:srgbClr val="7F7F7F"/>
                </a:solidFill>
                <a:latin typeface="Calibri"/>
                <a:ea typeface="Calibri"/>
                <a:cs typeface="Calibri"/>
                <a:sym typeface="Calibri"/>
              </a:defRPr>
            </a:lvl5pPr>
            <a:lvl6pPr marL="0" lvl="5" indent="0" algn="l">
              <a:spcBef>
                <a:spcPts val="0"/>
              </a:spcBef>
              <a:buNone/>
              <a:defRPr sz="1600">
                <a:solidFill>
                  <a:srgbClr val="7F7F7F"/>
                </a:solidFill>
                <a:latin typeface="Calibri"/>
                <a:ea typeface="Calibri"/>
                <a:cs typeface="Calibri"/>
                <a:sym typeface="Calibri"/>
              </a:defRPr>
            </a:lvl6pPr>
            <a:lvl7pPr marL="0" lvl="6" indent="0" algn="l">
              <a:spcBef>
                <a:spcPts val="0"/>
              </a:spcBef>
              <a:buNone/>
              <a:defRPr sz="1600">
                <a:solidFill>
                  <a:srgbClr val="7F7F7F"/>
                </a:solidFill>
                <a:latin typeface="Calibri"/>
                <a:ea typeface="Calibri"/>
                <a:cs typeface="Calibri"/>
                <a:sym typeface="Calibri"/>
              </a:defRPr>
            </a:lvl7pPr>
            <a:lvl8pPr marL="0" lvl="7" indent="0" algn="l">
              <a:spcBef>
                <a:spcPts val="0"/>
              </a:spcBef>
              <a:buNone/>
              <a:defRPr sz="1600">
                <a:solidFill>
                  <a:srgbClr val="7F7F7F"/>
                </a:solidFill>
                <a:latin typeface="Calibri"/>
                <a:ea typeface="Calibri"/>
                <a:cs typeface="Calibri"/>
                <a:sym typeface="Calibri"/>
              </a:defRPr>
            </a:lvl8pPr>
            <a:lvl9pPr marL="0" lvl="8" indent="0" algn="l">
              <a:spcBef>
                <a:spcPts val="0"/>
              </a:spcBef>
              <a:buNone/>
              <a:defRPr sz="1600">
                <a:solidFill>
                  <a:srgbClr val="7F7F7F"/>
                </a:solidFill>
                <a:latin typeface="Calibri"/>
                <a:ea typeface="Calibri"/>
                <a:cs typeface="Calibri"/>
                <a:sym typeface="Calibri"/>
              </a:defRPr>
            </a:lvl9pPr>
          </a:lstStyle>
          <a:p>
            <a:pPr marL="0" lvl="0" indent="0" algn="l" rtl="0">
              <a:spcBef>
                <a:spcPts val="0"/>
              </a:spcBef>
              <a:spcAft>
                <a:spcPts val="0"/>
              </a:spcAft>
              <a:buNone/>
            </a:pPr>
            <a:fld id="{00000000-1234-1234-1234-123412341234}" type="slidenum">
              <a:rPr lang="en-US"/>
              <a:t>‹#›</a:t>
            </a:fld>
            <a:endParaRPr/>
          </a:p>
        </p:txBody>
      </p:sp>
      <p:pic>
        <p:nvPicPr>
          <p:cNvPr id="48" name="Google Shape;48;p7"/>
          <p:cNvPicPr preferRelativeResize="0"/>
          <p:nvPr/>
        </p:nvPicPr>
        <p:blipFill rotWithShape="1">
          <a:blip r:embed="rId4">
            <a:alphaModFix/>
          </a:blip>
          <a:srcRect/>
          <a:stretch/>
        </p:blipFill>
        <p:spPr>
          <a:xfrm>
            <a:off x="117219" y="41458"/>
            <a:ext cx="934373" cy="1068472"/>
          </a:xfrm>
          <a:prstGeom prst="rect">
            <a:avLst/>
          </a:prstGeom>
          <a:noFill/>
          <a:ln>
            <a:noFill/>
          </a:ln>
        </p:spPr>
      </p:pic>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3_Title and Content">
  <p:cSld name="3_Title and Content">
    <p:spTree>
      <p:nvGrpSpPr>
        <p:cNvPr id="1" name="Shape 49"/>
        <p:cNvGrpSpPr/>
        <p:nvPr/>
      </p:nvGrpSpPr>
      <p:grpSpPr>
        <a:xfrm>
          <a:off x="0" y="0"/>
          <a:ext cx="0" cy="0"/>
          <a:chOff x="0" y="0"/>
          <a:chExt cx="0" cy="0"/>
        </a:xfrm>
      </p:grpSpPr>
      <p:pic>
        <p:nvPicPr>
          <p:cNvPr id="50" name="Google Shape;50;p8"/>
          <p:cNvPicPr preferRelativeResize="0"/>
          <p:nvPr/>
        </p:nvPicPr>
        <p:blipFill rotWithShape="1">
          <a:blip r:embed="rId2">
            <a:alphaModFix/>
          </a:blip>
          <a:srcRect/>
          <a:stretch/>
        </p:blipFill>
        <p:spPr>
          <a:xfrm>
            <a:off x="1" y="0"/>
            <a:ext cx="9143997" cy="1219199"/>
          </a:xfrm>
          <a:prstGeom prst="rect">
            <a:avLst/>
          </a:prstGeom>
          <a:noFill/>
          <a:ln>
            <a:noFill/>
          </a:ln>
        </p:spPr>
      </p:pic>
      <p:sp>
        <p:nvSpPr>
          <p:cNvPr id="51" name="Google Shape;51;p8"/>
          <p:cNvSpPr txBox="1">
            <a:spLocks noGrp="1"/>
          </p:cNvSpPr>
          <p:nvPr>
            <p:ph type="title"/>
          </p:nvPr>
        </p:nvSpPr>
        <p:spPr>
          <a:xfrm>
            <a:off x="1168811" y="420328"/>
            <a:ext cx="5158247" cy="590603"/>
          </a:xfrm>
          <a:prstGeom prst="rect">
            <a:avLst/>
          </a:prstGeom>
          <a:noFill/>
          <a:ln>
            <a:noFill/>
          </a:ln>
        </p:spPr>
        <p:txBody>
          <a:bodyPr spcFirstLastPara="1" wrap="square" lIns="0" tIns="0" rIns="0" bIns="0" anchor="t" anchorCtr="0">
            <a:noAutofit/>
          </a:bodyPr>
          <a:lstStyle>
            <a:lvl1pPr lvl="0" algn="l">
              <a:lnSpc>
                <a:spcPct val="90000"/>
              </a:lnSpc>
              <a:spcBef>
                <a:spcPts val="0"/>
              </a:spcBef>
              <a:spcAft>
                <a:spcPts val="0"/>
              </a:spcAft>
              <a:buClr>
                <a:schemeClr val="lt1"/>
              </a:buClr>
              <a:buSzPts val="2400"/>
              <a:buFont typeface="Arial"/>
              <a:buNone/>
              <a:defRPr sz="2400">
                <a:solidFill>
                  <a:schemeClr val="lt1"/>
                </a:solidFill>
                <a:latin typeface="Arial"/>
                <a:ea typeface="Arial"/>
                <a:cs typeface="Arial"/>
                <a:sym typeface="Aria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2" name="Google Shape;52;p8"/>
          <p:cNvSpPr txBox="1">
            <a:spLocks noGrp="1"/>
          </p:cNvSpPr>
          <p:nvPr>
            <p:ph type="body" idx="1"/>
          </p:nvPr>
        </p:nvSpPr>
        <p:spPr>
          <a:xfrm>
            <a:off x="628650" y="1463040"/>
            <a:ext cx="7886700" cy="4640674"/>
          </a:xfrm>
          <a:prstGeom prst="rect">
            <a:avLst/>
          </a:prstGeom>
          <a:noFill/>
          <a:ln>
            <a:noFill/>
          </a:ln>
        </p:spPr>
        <p:txBody>
          <a:bodyPr spcFirstLastPara="1" wrap="square" lIns="0" tIns="0" rIns="0" bIns="45700" anchor="t" anchorCtr="0">
            <a:noAutofit/>
          </a:bodyPr>
          <a:lstStyle>
            <a:lvl1pPr marL="457200" lvl="0" indent="-381000" algn="l">
              <a:lnSpc>
                <a:spcPct val="90000"/>
              </a:lnSpc>
              <a:spcBef>
                <a:spcPts val="1000"/>
              </a:spcBef>
              <a:spcAft>
                <a:spcPts val="0"/>
              </a:spcAft>
              <a:buClr>
                <a:schemeClr val="dk1"/>
              </a:buClr>
              <a:buSzPts val="2400"/>
              <a:buChar char="•"/>
              <a:defRPr sz="2400"/>
            </a:lvl1pPr>
            <a:lvl2pPr marL="914400" lvl="1" indent="-355600" algn="l">
              <a:lnSpc>
                <a:spcPct val="90000"/>
              </a:lnSpc>
              <a:spcBef>
                <a:spcPts val="500"/>
              </a:spcBef>
              <a:spcAft>
                <a:spcPts val="0"/>
              </a:spcAft>
              <a:buClr>
                <a:schemeClr val="dk1"/>
              </a:buClr>
              <a:buSzPts val="2000"/>
              <a:buChar char="•"/>
              <a:defRPr sz="2000"/>
            </a:lvl2pPr>
            <a:lvl3pPr marL="1371600" lvl="2" indent="-342900" algn="l">
              <a:lnSpc>
                <a:spcPct val="90000"/>
              </a:lnSpc>
              <a:spcBef>
                <a:spcPts val="500"/>
              </a:spcBef>
              <a:spcAft>
                <a:spcPts val="0"/>
              </a:spcAft>
              <a:buClr>
                <a:schemeClr val="dk1"/>
              </a:buClr>
              <a:buSzPts val="1800"/>
              <a:buChar char="•"/>
              <a:defRPr sz="1800"/>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pic>
        <p:nvPicPr>
          <p:cNvPr id="53" name="Google Shape;53;p8"/>
          <p:cNvPicPr preferRelativeResize="0"/>
          <p:nvPr/>
        </p:nvPicPr>
        <p:blipFill rotWithShape="1">
          <a:blip r:embed="rId3">
            <a:alphaModFix/>
          </a:blip>
          <a:srcRect/>
          <a:stretch/>
        </p:blipFill>
        <p:spPr>
          <a:xfrm>
            <a:off x="7772400" y="6172200"/>
            <a:ext cx="1143000" cy="485919"/>
          </a:xfrm>
          <a:prstGeom prst="rect">
            <a:avLst/>
          </a:prstGeom>
          <a:noFill/>
          <a:ln>
            <a:noFill/>
          </a:ln>
        </p:spPr>
      </p:pic>
      <p:sp>
        <p:nvSpPr>
          <p:cNvPr id="54" name="Google Shape;54;p8"/>
          <p:cNvSpPr txBox="1">
            <a:spLocks noGrp="1"/>
          </p:cNvSpPr>
          <p:nvPr>
            <p:ph type="sldNum" idx="12"/>
          </p:nvPr>
        </p:nvSpPr>
        <p:spPr>
          <a:xfrm>
            <a:off x="223071" y="6427018"/>
            <a:ext cx="2057400" cy="365125"/>
          </a:xfrm>
          <a:prstGeom prst="rect">
            <a:avLst/>
          </a:prstGeom>
          <a:noFill/>
          <a:ln>
            <a:noFill/>
          </a:ln>
        </p:spPr>
        <p:txBody>
          <a:bodyPr spcFirstLastPara="1" wrap="square" lIns="91425" tIns="45700" rIns="91425" bIns="45700" anchor="t" anchorCtr="0">
            <a:noAutofit/>
          </a:bodyPr>
          <a:lstStyle>
            <a:lvl1pPr marL="0" lvl="0" indent="0" algn="l">
              <a:spcBef>
                <a:spcPts val="0"/>
              </a:spcBef>
              <a:buNone/>
              <a:defRPr sz="1600">
                <a:solidFill>
                  <a:srgbClr val="7F7F7F"/>
                </a:solidFill>
                <a:latin typeface="Calibri"/>
                <a:ea typeface="Calibri"/>
                <a:cs typeface="Calibri"/>
                <a:sym typeface="Calibri"/>
              </a:defRPr>
            </a:lvl1pPr>
            <a:lvl2pPr marL="0" lvl="1" indent="0" algn="l">
              <a:spcBef>
                <a:spcPts val="0"/>
              </a:spcBef>
              <a:buNone/>
              <a:defRPr sz="1600">
                <a:solidFill>
                  <a:srgbClr val="7F7F7F"/>
                </a:solidFill>
                <a:latin typeface="Calibri"/>
                <a:ea typeface="Calibri"/>
                <a:cs typeface="Calibri"/>
                <a:sym typeface="Calibri"/>
              </a:defRPr>
            </a:lvl2pPr>
            <a:lvl3pPr marL="0" lvl="2" indent="0" algn="l">
              <a:spcBef>
                <a:spcPts val="0"/>
              </a:spcBef>
              <a:buNone/>
              <a:defRPr sz="1600">
                <a:solidFill>
                  <a:srgbClr val="7F7F7F"/>
                </a:solidFill>
                <a:latin typeface="Calibri"/>
                <a:ea typeface="Calibri"/>
                <a:cs typeface="Calibri"/>
                <a:sym typeface="Calibri"/>
              </a:defRPr>
            </a:lvl3pPr>
            <a:lvl4pPr marL="0" lvl="3" indent="0" algn="l">
              <a:spcBef>
                <a:spcPts val="0"/>
              </a:spcBef>
              <a:buNone/>
              <a:defRPr sz="1600">
                <a:solidFill>
                  <a:srgbClr val="7F7F7F"/>
                </a:solidFill>
                <a:latin typeface="Calibri"/>
                <a:ea typeface="Calibri"/>
                <a:cs typeface="Calibri"/>
                <a:sym typeface="Calibri"/>
              </a:defRPr>
            </a:lvl4pPr>
            <a:lvl5pPr marL="0" lvl="4" indent="0" algn="l">
              <a:spcBef>
                <a:spcPts val="0"/>
              </a:spcBef>
              <a:buNone/>
              <a:defRPr sz="1600">
                <a:solidFill>
                  <a:srgbClr val="7F7F7F"/>
                </a:solidFill>
                <a:latin typeface="Calibri"/>
                <a:ea typeface="Calibri"/>
                <a:cs typeface="Calibri"/>
                <a:sym typeface="Calibri"/>
              </a:defRPr>
            </a:lvl5pPr>
            <a:lvl6pPr marL="0" lvl="5" indent="0" algn="l">
              <a:spcBef>
                <a:spcPts val="0"/>
              </a:spcBef>
              <a:buNone/>
              <a:defRPr sz="1600">
                <a:solidFill>
                  <a:srgbClr val="7F7F7F"/>
                </a:solidFill>
                <a:latin typeface="Calibri"/>
                <a:ea typeface="Calibri"/>
                <a:cs typeface="Calibri"/>
                <a:sym typeface="Calibri"/>
              </a:defRPr>
            </a:lvl6pPr>
            <a:lvl7pPr marL="0" lvl="6" indent="0" algn="l">
              <a:spcBef>
                <a:spcPts val="0"/>
              </a:spcBef>
              <a:buNone/>
              <a:defRPr sz="1600">
                <a:solidFill>
                  <a:srgbClr val="7F7F7F"/>
                </a:solidFill>
                <a:latin typeface="Calibri"/>
                <a:ea typeface="Calibri"/>
                <a:cs typeface="Calibri"/>
                <a:sym typeface="Calibri"/>
              </a:defRPr>
            </a:lvl7pPr>
            <a:lvl8pPr marL="0" lvl="7" indent="0" algn="l">
              <a:spcBef>
                <a:spcPts val="0"/>
              </a:spcBef>
              <a:buNone/>
              <a:defRPr sz="1600">
                <a:solidFill>
                  <a:srgbClr val="7F7F7F"/>
                </a:solidFill>
                <a:latin typeface="Calibri"/>
                <a:ea typeface="Calibri"/>
                <a:cs typeface="Calibri"/>
                <a:sym typeface="Calibri"/>
              </a:defRPr>
            </a:lvl8pPr>
            <a:lvl9pPr marL="0" lvl="8" indent="0" algn="l">
              <a:spcBef>
                <a:spcPts val="0"/>
              </a:spcBef>
              <a:buNone/>
              <a:defRPr sz="1600">
                <a:solidFill>
                  <a:srgbClr val="7F7F7F"/>
                </a:solidFill>
                <a:latin typeface="Calibri"/>
                <a:ea typeface="Calibri"/>
                <a:cs typeface="Calibri"/>
                <a:sym typeface="Calibri"/>
              </a:defRPr>
            </a:lvl9pPr>
          </a:lstStyle>
          <a:p>
            <a:pPr marL="0" lvl="0" indent="0" algn="l" rtl="0">
              <a:spcBef>
                <a:spcPts val="0"/>
              </a:spcBef>
              <a:spcAft>
                <a:spcPts val="0"/>
              </a:spcAft>
              <a:buNone/>
            </a:pPr>
            <a:fld id="{00000000-1234-1234-1234-123412341234}" type="slidenum">
              <a:rPr lang="en-US"/>
              <a:t>‹#›</a:t>
            </a:fld>
            <a:endParaRPr/>
          </a:p>
        </p:txBody>
      </p:sp>
      <p:pic>
        <p:nvPicPr>
          <p:cNvPr id="55" name="Google Shape;55;p8"/>
          <p:cNvPicPr preferRelativeResize="0"/>
          <p:nvPr/>
        </p:nvPicPr>
        <p:blipFill rotWithShape="1">
          <a:blip r:embed="rId4">
            <a:alphaModFix/>
          </a:blip>
          <a:srcRect/>
          <a:stretch/>
        </p:blipFill>
        <p:spPr>
          <a:xfrm>
            <a:off x="117219" y="41458"/>
            <a:ext cx="934373" cy="1068472"/>
          </a:xfrm>
          <a:prstGeom prst="rect">
            <a:avLst/>
          </a:prstGeom>
          <a:noFill/>
          <a:ln>
            <a:noFill/>
          </a:ln>
        </p:spPr>
      </p:pic>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4_Title and Content">
  <p:cSld name="4_Title and Content">
    <p:spTree>
      <p:nvGrpSpPr>
        <p:cNvPr id="1" name="Shape 56"/>
        <p:cNvGrpSpPr/>
        <p:nvPr/>
      </p:nvGrpSpPr>
      <p:grpSpPr>
        <a:xfrm>
          <a:off x="0" y="0"/>
          <a:ext cx="0" cy="0"/>
          <a:chOff x="0" y="0"/>
          <a:chExt cx="0" cy="0"/>
        </a:xfrm>
      </p:grpSpPr>
      <p:pic>
        <p:nvPicPr>
          <p:cNvPr id="57" name="Google Shape;57;p9"/>
          <p:cNvPicPr preferRelativeResize="0"/>
          <p:nvPr/>
        </p:nvPicPr>
        <p:blipFill rotWithShape="1">
          <a:blip r:embed="rId2">
            <a:alphaModFix/>
          </a:blip>
          <a:srcRect/>
          <a:stretch/>
        </p:blipFill>
        <p:spPr>
          <a:xfrm>
            <a:off x="1" y="0"/>
            <a:ext cx="9143997" cy="1219199"/>
          </a:xfrm>
          <a:prstGeom prst="rect">
            <a:avLst/>
          </a:prstGeom>
          <a:noFill/>
          <a:ln>
            <a:noFill/>
          </a:ln>
        </p:spPr>
      </p:pic>
      <p:sp>
        <p:nvSpPr>
          <p:cNvPr id="58" name="Google Shape;58;p9"/>
          <p:cNvSpPr txBox="1">
            <a:spLocks noGrp="1"/>
          </p:cNvSpPr>
          <p:nvPr>
            <p:ph type="title"/>
          </p:nvPr>
        </p:nvSpPr>
        <p:spPr>
          <a:xfrm>
            <a:off x="1168811" y="420328"/>
            <a:ext cx="5158247" cy="590603"/>
          </a:xfrm>
          <a:prstGeom prst="rect">
            <a:avLst/>
          </a:prstGeom>
          <a:noFill/>
          <a:ln>
            <a:noFill/>
          </a:ln>
        </p:spPr>
        <p:txBody>
          <a:bodyPr spcFirstLastPara="1" wrap="square" lIns="0" tIns="0" rIns="0" bIns="0" anchor="t" anchorCtr="0">
            <a:noAutofit/>
          </a:bodyPr>
          <a:lstStyle>
            <a:lvl1pPr lvl="0" algn="l">
              <a:lnSpc>
                <a:spcPct val="90000"/>
              </a:lnSpc>
              <a:spcBef>
                <a:spcPts val="0"/>
              </a:spcBef>
              <a:spcAft>
                <a:spcPts val="0"/>
              </a:spcAft>
              <a:buClr>
                <a:schemeClr val="lt1"/>
              </a:buClr>
              <a:buSzPts val="2400"/>
              <a:buFont typeface="Arial"/>
              <a:buNone/>
              <a:defRPr sz="2400">
                <a:solidFill>
                  <a:schemeClr val="lt1"/>
                </a:solidFill>
                <a:latin typeface="Arial"/>
                <a:ea typeface="Arial"/>
                <a:cs typeface="Arial"/>
                <a:sym typeface="Aria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9" name="Google Shape;59;p9"/>
          <p:cNvSpPr txBox="1">
            <a:spLocks noGrp="1"/>
          </p:cNvSpPr>
          <p:nvPr>
            <p:ph type="body" idx="1"/>
          </p:nvPr>
        </p:nvSpPr>
        <p:spPr>
          <a:xfrm>
            <a:off x="628650" y="1463040"/>
            <a:ext cx="7886700" cy="4640674"/>
          </a:xfrm>
          <a:prstGeom prst="rect">
            <a:avLst/>
          </a:prstGeom>
          <a:noFill/>
          <a:ln>
            <a:noFill/>
          </a:ln>
        </p:spPr>
        <p:txBody>
          <a:bodyPr spcFirstLastPara="1" wrap="square" lIns="0" tIns="0" rIns="0" bIns="45700" anchor="t" anchorCtr="0">
            <a:noAutofit/>
          </a:bodyPr>
          <a:lstStyle>
            <a:lvl1pPr marL="457200" lvl="0" indent="-381000" algn="l">
              <a:lnSpc>
                <a:spcPct val="90000"/>
              </a:lnSpc>
              <a:spcBef>
                <a:spcPts val="1000"/>
              </a:spcBef>
              <a:spcAft>
                <a:spcPts val="0"/>
              </a:spcAft>
              <a:buClr>
                <a:schemeClr val="dk1"/>
              </a:buClr>
              <a:buSzPts val="2400"/>
              <a:buChar char="•"/>
              <a:defRPr sz="2400"/>
            </a:lvl1pPr>
            <a:lvl2pPr marL="914400" lvl="1" indent="-355600" algn="l">
              <a:lnSpc>
                <a:spcPct val="90000"/>
              </a:lnSpc>
              <a:spcBef>
                <a:spcPts val="500"/>
              </a:spcBef>
              <a:spcAft>
                <a:spcPts val="0"/>
              </a:spcAft>
              <a:buClr>
                <a:schemeClr val="dk1"/>
              </a:buClr>
              <a:buSzPts val="2000"/>
              <a:buChar char="•"/>
              <a:defRPr sz="2000"/>
            </a:lvl2pPr>
            <a:lvl3pPr marL="1371600" lvl="2" indent="-342900" algn="l">
              <a:lnSpc>
                <a:spcPct val="90000"/>
              </a:lnSpc>
              <a:spcBef>
                <a:spcPts val="500"/>
              </a:spcBef>
              <a:spcAft>
                <a:spcPts val="0"/>
              </a:spcAft>
              <a:buClr>
                <a:schemeClr val="dk1"/>
              </a:buClr>
              <a:buSzPts val="1800"/>
              <a:buChar char="•"/>
              <a:defRPr sz="1800"/>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pic>
        <p:nvPicPr>
          <p:cNvPr id="60" name="Google Shape;60;p9"/>
          <p:cNvPicPr preferRelativeResize="0"/>
          <p:nvPr/>
        </p:nvPicPr>
        <p:blipFill rotWithShape="1">
          <a:blip r:embed="rId3">
            <a:alphaModFix/>
          </a:blip>
          <a:srcRect/>
          <a:stretch/>
        </p:blipFill>
        <p:spPr>
          <a:xfrm>
            <a:off x="7772400" y="6172200"/>
            <a:ext cx="1143000" cy="485919"/>
          </a:xfrm>
          <a:prstGeom prst="rect">
            <a:avLst/>
          </a:prstGeom>
          <a:noFill/>
          <a:ln>
            <a:noFill/>
          </a:ln>
        </p:spPr>
      </p:pic>
      <p:sp>
        <p:nvSpPr>
          <p:cNvPr id="61" name="Google Shape;61;p9"/>
          <p:cNvSpPr txBox="1">
            <a:spLocks noGrp="1"/>
          </p:cNvSpPr>
          <p:nvPr>
            <p:ph type="sldNum" idx="12"/>
          </p:nvPr>
        </p:nvSpPr>
        <p:spPr>
          <a:xfrm>
            <a:off x="223071" y="6427018"/>
            <a:ext cx="2057400" cy="365125"/>
          </a:xfrm>
          <a:prstGeom prst="rect">
            <a:avLst/>
          </a:prstGeom>
          <a:noFill/>
          <a:ln>
            <a:noFill/>
          </a:ln>
        </p:spPr>
        <p:txBody>
          <a:bodyPr spcFirstLastPara="1" wrap="square" lIns="91425" tIns="45700" rIns="91425" bIns="45700" anchor="t" anchorCtr="0">
            <a:noAutofit/>
          </a:bodyPr>
          <a:lstStyle>
            <a:lvl1pPr marL="0" lvl="0" indent="0" algn="l">
              <a:spcBef>
                <a:spcPts val="0"/>
              </a:spcBef>
              <a:buNone/>
              <a:defRPr sz="1600">
                <a:solidFill>
                  <a:srgbClr val="7F7F7F"/>
                </a:solidFill>
                <a:latin typeface="Calibri"/>
                <a:ea typeface="Calibri"/>
                <a:cs typeface="Calibri"/>
                <a:sym typeface="Calibri"/>
              </a:defRPr>
            </a:lvl1pPr>
            <a:lvl2pPr marL="0" lvl="1" indent="0" algn="l">
              <a:spcBef>
                <a:spcPts val="0"/>
              </a:spcBef>
              <a:buNone/>
              <a:defRPr sz="1600">
                <a:solidFill>
                  <a:srgbClr val="7F7F7F"/>
                </a:solidFill>
                <a:latin typeface="Calibri"/>
                <a:ea typeface="Calibri"/>
                <a:cs typeface="Calibri"/>
                <a:sym typeface="Calibri"/>
              </a:defRPr>
            </a:lvl2pPr>
            <a:lvl3pPr marL="0" lvl="2" indent="0" algn="l">
              <a:spcBef>
                <a:spcPts val="0"/>
              </a:spcBef>
              <a:buNone/>
              <a:defRPr sz="1600">
                <a:solidFill>
                  <a:srgbClr val="7F7F7F"/>
                </a:solidFill>
                <a:latin typeface="Calibri"/>
                <a:ea typeface="Calibri"/>
                <a:cs typeface="Calibri"/>
                <a:sym typeface="Calibri"/>
              </a:defRPr>
            </a:lvl3pPr>
            <a:lvl4pPr marL="0" lvl="3" indent="0" algn="l">
              <a:spcBef>
                <a:spcPts val="0"/>
              </a:spcBef>
              <a:buNone/>
              <a:defRPr sz="1600">
                <a:solidFill>
                  <a:srgbClr val="7F7F7F"/>
                </a:solidFill>
                <a:latin typeface="Calibri"/>
                <a:ea typeface="Calibri"/>
                <a:cs typeface="Calibri"/>
                <a:sym typeface="Calibri"/>
              </a:defRPr>
            </a:lvl4pPr>
            <a:lvl5pPr marL="0" lvl="4" indent="0" algn="l">
              <a:spcBef>
                <a:spcPts val="0"/>
              </a:spcBef>
              <a:buNone/>
              <a:defRPr sz="1600">
                <a:solidFill>
                  <a:srgbClr val="7F7F7F"/>
                </a:solidFill>
                <a:latin typeface="Calibri"/>
                <a:ea typeface="Calibri"/>
                <a:cs typeface="Calibri"/>
                <a:sym typeface="Calibri"/>
              </a:defRPr>
            </a:lvl5pPr>
            <a:lvl6pPr marL="0" lvl="5" indent="0" algn="l">
              <a:spcBef>
                <a:spcPts val="0"/>
              </a:spcBef>
              <a:buNone/>
              <a:defRPr sz="1600">
                <a:solidFill>
                  <a:srgbClr val="7F7F7F"/>
                </a:solidFill>
                <a:latin typeface="Calibri"/>
                <a:ea typeface="Calibri"/>
                <a:cs typeface="Calibri"/>
                <a:sym typeface="Calibri"/>
              </a:defRPr>
            </a:lvl6pPr>
            <a:lvl7pPr marL="0" lvl="6" indent="0" algn="l">
              <a:spcBef>
                <a:spcPts val="0"/>
              </a:spcBef>
              <a:buNone/>
              <a:defRPr sz="1600">
                <a:solidFill>
                  <a:srgbClr val="7F7F7F"/>
                </a:solidFill>
                <a:latin typeface="Calibri"/>
                <a:ea typeface="Calibri"/>
                <a:cs typeface="Calibri"/>
                <a:sym typeface="Calibri"/>
              </a:defRPr>
            </a:lvl7pPr>
            <a:lvl8pPr marL="0" lvl="7" indent="0" algn="l">
              <a:spcBef>
                <a:spcPts val="0"/>
              </a:spcBef>
              <a:buNone/>
              <a:defRPr sz="1600">
                <a:solidFill>
                  <a:srgbClr val="7F7F7F"/>
                </a:solidFill>
                <a:latin typeface="Calibri"/>
                <a:ea typeface="Calibri"/>
                <a:cs typeface="Calibri"/>
                <a:sym typeface="Calibri"/>
              </a:defRPr>
            </a:lvl8pPr>
            <a:lvl9pPr marL="0" lvl="8" indent="0" algn="l">
              <a:spcBef>
                <a:spcPts val="0"/>
              </a:spcBef>
              <a:buNone/>
              <a:defRPr sz="1600">
                <a:solidFill>
                  <a:srgbClr val="7F7F7F"/>
                </a:solidFill>
                <a:latin typeface="Calibri"/>
                <a:ea typeface="Calibri"/>
                <a:cs typeface="Calibri"/>
                <a:sym typeface="Calibri"/>
              </a:defRPr>
            </a:lvl9pPr>
          </a:lstStyle>
          <a:p>
            <a:pPr marL="0" lvl="0" indent="0" algn="l" rtl="0">
              <a:spcBef>
                <a:spcPts val="0"/>
              </a:spcBef>
              <a:spcAft>
                <a:spcPts val="0"/>
              </a:spcAft>
              <a:buNone/>
            </a:pPr>
            <a:fld id="{00000000-1234-1234-1234-123412341234}" type="slidenum">
              <a:rPr lang="en-US"/>
              <a:t>‹#›</a:t>
            </a:fld>
            <a:endParaRPr/>
          </a:p>
        </p:txBody>
      </p:sp>
      <p:pic>
        <p:nvPicPr>
          <p:cNvPr id="62" name="Google Shape;62;p9"/>
          <p:cNvPicPr preferRelativeResize="0"/>
          <p:nvPr/>
        </p:nvPicPr>
        <p:blipFill rotWithShape="1">
          <a:blip r:embed="rId4">
            <a:alphaModFix/>
          </a:blip>
          <a:srcRect/>
          <a:stretch/>
        </p:blipFill>
        <p:spPr>
          <a:xfrm>
            <a:off x="117219" y="41458"/>
            <a:ext cx="934373" cy="1068472"/>
          </a:xfrm>
          <a:prstGeom prst="rect">
            <a:avLst/>
          </a:prstGeom>
          <a:noFill/>
          <a:ln>
            <a:noFill/>
          </a:ln>
        </p:spPr>
      </p:pic>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5_Title and Content">
  <p:cSld name="5_Title and Content">
    <p:spTree>
      <p:nvGrpSpPr>
        <p:cNvPr id="1" name="Shape 63"/>
        <p:cNvGrpSpPr/>
        <p:nvPr/>
      </p:nvGrpSpPr>
      <p:grpSpPr>
        <a:xfrm>
          <a:off x="0" y="0"/>
          <a:ext cx="0" cy="0"/>
          <a:chOff x="0" y="0"/>
          <a:chExt cx="0" cy="0"/>
        </a:xfrm>
      </p:grpSpPr>
      <p:pic>
        <p:nvPicPr>
          <p:cNvPr id="64" name="Google Shape;64;p10"/>
          <p:cNvPicPr preferRelativeResize="0"/>
          <p:nvPr/>
        </p:nvPicPr>
        <p:blipFill rotWithShape="1">
          <a:blip r:embed="rId2">
            <a:alphaModFix/>
          </a:blip>
          <a:srcRect/>
          <a:stretch/>
        </p:blipFill>
        <p:spPr>
          <a:xfrm>
            <a:off x="1" y="0"/>
            <a:ext cx="9143997" cy="1219199"/>
          </a:xfrm>
          <a:prstGeom prst="rect">
            <a:avLst/>
          </a:prstGeom>
          <a:noFill/>
          <a:ln>
            <a:noFill/>
          </a:ln>
        </p:spPr>
      </p:pic>
      <p:sp>
        <p:nvSpPr>
          <p:cNvPr id="65" name="Google Shape;65;p10"/>
          <p:cNvSpPr txBox="1">
            <a:spLocks noGrp="1"/>
          </p:cNvSpPr>
          <p:nvPr>
            <p:ph type="title"/>
          </p:nvPr>
        </p:nvSpPr>
        <p:spPr>
          <a:xfrm>
            <a:off x="1168811" y="420328"/>
            <a:ext cx="5158247" cy="590603"/>
          </a:xfrm>
          <a:prstGeom prst="rect">
            <a:avLst/>
          </a:prstGeom>
          <a:noFill/>
          <a:ln>
            <a:noFill/>
          </a:ln>
        </p:spPr>
        <p:txBody>
          <a:bodyPr spcFirstLastPara="1" wrap="square" lIns="0" tIns="0" rIns="0" bIns="0" anchor="t" anchorCtr="0">
            <a:noAutofit/>
          </a:bodyPr>
          <a:lstStyle>
            <a:lvl1pPr lvl="0" algn="l">
              <a:lnSpc>
                <a:spcPct val="90000"/>
              </a:lnSpc>
              <a:spcBef>
                <a:spcPts val="0"/>
              </a:spcBef>
              <a:spcAft>
                <a:spcPts val="0"/>
              </a:spcAft>
              <a:buClr>
                <a:schemeClr val="lt1"/>
              </a:buClr>
              <a:buSzPts val="2400"/>
              <a:buFont typeface="Arial"/>
              <a:buNone/>
              <a:defRPr sz="2400">
                <a:solidFill>
                  <a:schemeClr val="lt1"/>
                </a:solidFill>
                <a:latin typeface="Arial"/>
                <a:ea typeface="Arial"/>
                <a:cs typeface="Arial"/>
                <a:sym typeface="Aria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6" name="Google Shape;66;p10"/>
          <p:cNvSpPr txBox="1">
            <a:spLocks noGrp="1"/>
          </p:cNvSpPr>
          <p:nvPr>
            <p:ph type="body" idx="1"/>
          </p:nvPr>
        </p:nvSpPr>
        <p:spPr>
          <a:xfrm>
            <a:off x="628650" y="1463040"/>
            <a:ext cx="7886700" cy="4640674"/>
          </a:xfrm>
          <a:prstGeom prst="rect">
            <a:avLst/>
          </a:prstGeom>
          <a:noFill/>
          <a:ln>
            <a:noFill/>
          </a:ln>
        </p:spPr>
        <p:txBody>
          <a:bodyPr spcFirstLastPara="1" wrap="square" lIns="0" tIns="0" rIns="0" bIns="45700" anchor="t" anchorCtr="0">
            <a:noAutofit/>
          </a:bodyPr>
          <a:lstStyle>
            <a:lvl1pPr marL="457200" lvl="0" indent="-381000" algn="l">
              <a:lnSpc>
                <a:spcPct val="90000"/>
              </a:lnSpc>
              <a:spcBef>
                <a:spcPts val="1000"/>
              </a:spcBef>
              <a:spcAft>
                <a:spcPts val="0"/>
              </a:spcAft>
              <a:buClr>
                <a:schemeClr val="dk1"/>
              </a:buClr>
              <a:buSzPts val="2400"/>
              <a:buChar char="•"/>
              <a:defRPr sz="2400"/>
            </a:lvl1pPr>
            <a:lvl2pPr marL="914400" lvl="1" indent="-355600" algn="l">
              <a:lnSpc>
                <a:spcPct val="90000"/>
              </a:lnSpc>
              <a:spcBef>
                <a:spcPts val="500"/>
              </a:spcBef>
              <a:spcAft>
                <a:spcPts val="0"/>
              </a:spcAft>
              <a:buClr>
                <a:schemeClr val="dk1"/>
              </a:buClr>
              <a:buSzPts val="2000"/>
              <a:buChar char="•"/>
              <a:defRPr sz="2000"/>
            </a:lvl2pPr>
            <a:lvl3pPr marL="1371600" lvl="2" indent="-342900" algn="l">
              <a:lnSpc>
                <a:spcPct val="90000"/>
              </a:lnSpc>
              <a:spcBef>
                <a:spcPts val="500"/>
              </a:spcBef>
              <a:spcAft>
                <a:spcPts val="0"/>
              </a:spcAft>
              <a:buClr>
                <a:schemeClr val="dk1"/>
              </a:buClr>
              <a:buSzPts val="1800"/>
              <a:buChar char="•"/>
              <a:defRPr sz="1800"/>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pic>
        <p:nvPicPr>
          <p:cNvPr id="67" name="Google Shape;67;p10"/>
          <p:cNvPicPr preferRelativeResize="0"/>
          <p:nvPr/>
        </p:nvPicPr>
        <p:blipFill rotWithShape="1">
          <a:blip r:embed="rId3">
            <a:alphaModFix/>
          </a:blip>
          <a:srcRect/>
          <a:stretch/>
        </p:blipFill>
        <p:spPr>
          <a:xfrm>
            <a:off x="7772400" y="6172200"/>
            <a:ext cx="1143000" cy="485919"/>
          </a:xfrm>
          <a:prstGeom prst="rect">
            <a:avLst/>
          </a:prstGeom>
          <a:noFill/>
          <a:ln>
            <a:noFill/>
          </a:ln>
        </p:spPr>
      </p:pic>
      <p:sp>
        <p:nvSpPr>
          <p:cNvPr id="68" name="Google Shape;68;p10"/>
          <p:cNvSpPr txBox="1">
            <a:spLocks noGrp="1"/>
          </p:cNvSpPr>
          <p:nvPr>
            <p:ph type="sldNum" idx="12"/>
          </p:nvPr>
        </p:nvSpPr>
        <p:spPr>
          <a:xfrm>
            <a:off x="223071" y="6427018"/>
            <a:ext cx="2057400" cy="365125"/>
          </a:xfrm>
          <a:prstGeom prst="rect">
            <a:avLst/>
          </a:prstGeom>
          <a:noFill/>
          <a:ln>
            <a:noFill/>
          </a:ln>
        </p:spPr>
        <p:txBody>
          <a:bodyPr spcFirstLastPara="1" wrap="square" lIns="91425" tIns="45700" rIns="91425" bIns="45700" anchor="t" anchorCtr="0">
            <a:noAutofit/>
          </a:bodyPr>
          <a:lstStyle>
            <a:lvl1pPr marL="0" lvl="0" indent="0" algn="l">
              <a:spcBef>
                <a:spcPts val="0"/>
              </a:spcBef>
              <a:buNone/>
              <a:defRPr sz="1600">
                <a:solidFill>
                  <a:srgbClr val="7F7F7F"/>
                </a:solidFill>
                <a:latin typeface="Calibri"/>
                <a:ea typeface="Calibri"/>
                <a:cs typeface="Calibri"/>
                <a:sym typeface="Calibri"/>
              </a:defRPr>
            </a:lvl1pPr>
            <a:lvl2pPr marL="0" lvl="1" indent="0" algn="l">
              <a:spcBef>
                <a:spcPts val="0"/>
              </a:spcBef>
              <a:buNone/>
              <a:defRPr sz="1600">
                <a:solidFill>
                  <a:srgbClr val="7F7F7F"/>
                </a:solidFill>
                <a:latin typeface="Calibri"/>
                <a:ea typeface="Calibri"/>
                <a:cs typeface="Calibri"/>
                <a:sym typeface="Calibri"/>
              </a:defRPr>
            </a:lvl2pPr>
            <a:lvl3pPr marL="0" lvl="2" indent="0" algn="l">
              <a:spcBef>
                <a:spcPts val="0"/>
              </a:spcBef>
              <a:buNone/>
              <a:defRPr sz="1600">
                <a:solidFill>
                  <a:srgbClr val="7F7F7F"/>
                </a:solidFill>
                <a:latin typeface="Calibri"/>
                <a:ea typeface="Calibri"/>
                <a:cs typeface="Calibri"/>
                <a:sym typeface="Calibri"/>
              </a:defRPr>
            </a:lvl3pPr>
            <a:lvl4pPr marL="0" lvl="3" indent="0" algn="l">
              <a:spcBef>
                <a:spcPts val="0"/>
              </a:spcBef>
              <a:buNone/>
              <a:defRPr sz="1600">
                <a:solidFill>
                  <a:srgbClr val="7F7F7F"/>
                </a:solidFill>
                <a:latin typeface="Calibri"/>
                <a:ea typeface="Calibri"/>
                <a:cs typeface="Calibri"/>
                <a:sym typeface="Calibri"/>
              </a:defRPr>
            </a:lvl4pPr>
            <a:lvl5pPr marL="0" lvl="4" indent="0" algn="l">
              <a:spcBef>
                <a:spcPts val="0"/>
              </a:spcBef>
              <a:buNone/>
              <a:defRPr sz="1600">
                <a:solidFill>
                  <a:srgbClr val="7F7F7F"/>
                </a:solidFill>
                <a:latin typeface="Calibri"/>
                <a:ea typeface="Calibri"/>
                <a:cs typeface="Calibri"/>
                <a:sym typeface="Calibri"/>
              </a:defRPr>
            </a:lvl5pPr>
            <a:lvl6pPr marL="0" lvl="5" indent="0" algn="l">
              <a:spcBef>
                <a:spcPts val="0"/>
              </a:spcBef>
              <a:buNone/>
              <a:defRPr sz="1600">
                <a:solidFill>
                  <a:srgbClr val="7F7F7F"/>
                </a:solidFill>
                <a:latin typeface="Calibri"/>
                <a:ea typeface="Calibri"/>
                <a:cs typeface="Calibri"/>
                <a:sym typeface="Calibri"/>
              </a:defRPr>
            </a:lvl6pPr>
            <a:lvl7pPr marL="0" lvl="6" indent="0" algn="l">
              <a:spcBef>
                <a:spcPts val="0"/>
              </a:spcBef>
              <a:buNone/>
              <a:defRPr sz="1600">
                <a:solidFill>
                  <a:srgbClr val="7F7F7F"/>
                </a:solidFill>
                <a:latin typeface="Calibri"/>
                <a:ea typeface="Calibri"/>
                <a:cs typeface="Calibri"/>
                <a:sym typeface="Calibri"/>
              </a:defRPr>
            </a:lvl7pPr>
            <a:lvl8pPr marL="0" lvl="7" indent="0" algn="l">
              <a:spcBef>
                <a:spcPts val="0"/>
              </a:spcBef>
              <a:buNone/>
              <a:defRPr sz="1600">
                <a:solidFill>
                  <a:srgbClr val="7F7F7F"/>
                </a:solidFill>
                <a:latin typeface="Calibri"/>
                <a:ea typeface="Calibri"/>
                <a:cs typeface="Calibri"/>
                <a:sym typeface="Calibri"/>
              </a:defRPr>
            </a:lvl8pPr>
            <a:lvl9pPr marL="0" lvl="8" indent="0" algn="l">
              <a:spcBef>
                <a:spcPts val="0"/>
              </a:spcBef>
              <a:buNone/>
              <a:defRPr sz="1600">
                <a:solidFill>
                  <a:srgbClr val="7F7F7F"/>
                </a:solidFill>
                <a:latin typeface="Calibri"/>
                <a:ea typeface="Calibri"/>
                <a:cs typeface="Calibri"/>
                <a:sym typeface="Calibri"/>
              </a:defRPr>
            </a:lvl9pPr>
          </a:lstStyle>
          <a:p>
            <a:pPr marL="0" lvl="0" indent="0" algn="l" rtl="0">
              <a:spcBef>
                <a:spcPts val="0"/>
              </a:spcBef>
              <a:spcAft>
                <a:spcPts val="0"/>
              </a:spcAft>
              <a:buNone/>
            </a:pPr>
            <a:fld id="{00000000-1234-1234-1234-123412341234}" type="slidenum">
              <a:rPr lang="en-US"/>
              <a:t>‹#›</a:t>
            </a:fld>
            <a:endParaRPr/>
          </a:p>
        </p:txBody>
      </p:sp>
      <p:pic>
        <p:nvPicPr>
          <p:cNvPr id="69" name="Google Shape;69;p10"/>
          <p:cNvPicPr preferRelativeResize="0"/>
          <p:nvPr/>
        </p:nvPicPr>
        <p:blipFill rotWithShape="1">
          <a:blip r:embed="rId4">
            <a:alphaModFix/>
          </a:blip>
          <a:srcRect/>
          <a:stretch/>
        </p:blipFill>
        <p:spPr>
          <a:xfrm>
            <a:off x="117219" y="41458"/>
            <a:ext cx="934373" cy="1068472"/>
          </a:xfrm>
          <a:prstGeom prst="rect">
            <a:avLst/>
          </a:prstGeom>
          <a:noFill/>
          <a:ln>
            <a:noFill/>
          </a:ln>
        </p:spPr>
      </p:pic>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Google Shape;10;p1"/>
          <p:cNvSpPr txBox="1">
            <a:spLocks noGrp="1"/>
          </p:cNvSpPr>
          <p:nvPr>
            <p:ph type="title"/>
          </p:nvPr>
        </p:nvSpPr>
        <p:spPr>
          <a:xfrm>
            <a:off x="628650" y="365126"/>
            <a:ext cx="7886700" cy="1325563"/>
          </a:xfrm>
          <a:prstGeom prst="rect">
            <a:avLst/>
          </a:prstGeom>
          <a:noFill/>
          <a:ln>
            <a:noFill/>
          </a:ln>
        </p:spPr>
        <p:txBody>
          <a:bodyPr spcFirstLastPara="1" wrap="square" lIns="91425" tIns="45700" rIns="91425" bIns="45700" anchor="ctr" anchorCtr="0">
            <a:noAutofit/>
          </a:bodyPr>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11" name="Google Shape;11;p1"/>
          <p:cNvSpPr txBox="1">
            <a:spLocks noGrp="1"/>
          </p:cNvSpPr>
          <p:nvPr>
            <p:ph type="body" idx="1"/>
          </p:nvPr>
        </p:nvSpPr>
        <p:spPr>
          <a:xfrm>
            <a:off x="628650" y="1825625"/>
            <a:ext cx="7886700" cy="4351338"/>
          </a:xfrm>
          <a:prstGeom prst="rect">
            <a:avLst/>
          </a:prstGeom>
          <a:noFill/>
          <a:ln>
            <a:noFill/>
          </a:ln>
        </p:spPr>
        <p:txBody>
          <a:bodyPr spcFirstLastPara="1" wrap="square" lIns="91425" tIns="45700" rIns="91425" bIns="45700" anchor="t" anchorCtr="0">
            <a:noAutofit/>
          </a:bodyPr>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12" name="Google Shape;12;p1"/>
          <p:cNvSpPr txBox="1">
            <a:spLocks noGrp="1"/>
          </p:cNvSpPr>
          <p:nvPr>
            <p:ph type="sldNum" idx="12"/>
          </p:nvPr>
        </p:nvSpPr>
        <p:spPr>
          <a:xfrm>
            <a:off x="245193" y="6360652"/>
            <a:ext cx="2057400" cy="365125"/>
          </a:xfrm>
          <a:prstGeom prst="rect">
            <a:avLst/>
          </a:prstGeom>
          <a:noFill/>
          <a:ln>
            <a:noFill/>
          </a:ln>
        </p:spPr>
        <p:txBody>
          <a:bodyPr spcFirstLastPara="1" wrap="square" lIns="91425" tIns="45700" rIns="91425" bIns="45700" anchor="t" anchorCtr="0">
            <a:noAutofit/>
          </a:bodyPr>
          <a:lstStyle>
            <a:lvl1pPr marL="0" marR="0" lvl="0" indent="0" algn="l" rtl="0">
              <a:spcBef>
                <a:spcPts val="0"/>
              </a:spcBef>
              <a:buNone/>
              <a:defRPr sz="1800" b="0" i="0" u="none" strike="noStrike" cap="none">
                <a:solidFill>
                  <a:schemeClr val="dk1"/>
                </a:solidFill>
                <a:latin typeface="Calibri"/>
                <a:ea typeface="Calibri"/>
                <a:cs typeface="Calibri"/>
                <a:sym typeface="Calibri"/>
              </a:defRPr>
            </a:lvl1pPr>
            <a:lvl2pPr marL="0" marR="0" lvl="1" indent="0" algn="l" rtl="0">
              <a:spcBef>
                <a:spcPts val="0"/>
              </a:spcBef>
              <a:buNone/>
              <a:defRPr sz="1800" b="0" i="0" u="none" strike="noStrike" cap="none">
                <a:solidFill>
                  <a:schemeClr val="dk1"/>
                </a:solidFill>
                <a:latin typeface="Calibri"/>
                <a:ea typeface="Calibri"/>
                <a:cs typeface="Calibri"/>
                <a:sym typeface="Calibri"/>
              </a:defRPr>
            </a:lvl2pPr>
            <a:lvl3pPr marL="0" marR="0" lvl="2" indent="0" algn="l" rtl="0">
              <a:spcBef>
                <a:spcPts val="0"/>
              </a:spcBef>
              <a:buNone/>
              <a:defRPr sz="1800" b="0" i="0" u="none" strike="noStrike" cap="none">
                <a:solidFill>
                  <a:schemeClr val="dk1"/>
                </a:solidFill>
                <a:latin typeface="Calibri"/>
                <a:ea typeface="Calibri"/>
                <a:cs typeface="Calibri"/>
                <a:sym typeface="Calibri"/>
              </a:defRPr>
            </a:lvl3pPr>
            <a:lvl4pPr marL="0" marR="0" lvl="3" indent="0" algn="l" rtl="0">
              <a:spcBef>
                <a:spcPts val="0"/>
              </a:spcBef>
              <a:buNone/>
              <a:defRPr sz="1800" b="0" i="0" u="none" strike="noStrike" cap="none">
                <a:solidFill>
                  <a:schemeClr val="dk1"/>
                </a:solidFill>
                <a:latin typeface="Calibri"/>
                <a:ea typeface="Calibri"/>
                <a:cs typeface="Calibri"/>
                <a:sym typeface="Calibri"/>
              </a:defRPr>
            </a:lvl4pPr>
            <a:lvl5pPr marL="0" marR="0" lvl="4" indent="0" algn="l" rtl="0">
              <a:spcBef>
                <a:spcPts val="0"/>
              </a:spcBef>
              <a:buNone/>
              <a:defRPr sz="1800" b="0" i="0" u="none" strike="noStrike" cap="none">
                <a:solidFill>
                  <a:schemeClr val="dk1"/>
                </a:solidFill>
                <a:latin typeface="Calibri"/>
                <a:ea typeface="Calibri"/>
                <a:cs typeface="Calibri"/>
                <a:sym typeface="Calibri"/>
              </a:defRPr>
            </a:lvl5pPr>
            <a:lvl6pPr marL="0" marR="0" lvl="5" indent="0" algn="l" rtl="0">
              <a:spcBef>
                <a:spcPts val="0"/>
              </a:spcBef>
              <a:buNone/>
              <a:defRPr sz="1800" b="0" i="0" u="none" strike="noStrike" cap="none">
                <a:solidFill>
                  <a:schemeClr val="dk1"/>
                </a:solidFill>
                <a:latin typeface="Calibri"/>
                <a:ea typeface="Calibri"/>
                <a:cs typeface="Calibri"/>
                <a:sym typeface="Calibri"/>
              </a:defRPr>
            </a:lvl6pPr>
            <a:lvl7pPr marL="0" marR="0" lvl="6" indent="0" algn="l" rtl="0">
              <a:spcBef>
                <a:spcPts val="0"/>
              </a:spcBef>
              <a:buNone/>
              <a:defRPr sz="1800" b="0" i="0" u="none" strike="noStrike" cap="none">
                <a:solidFill>
                  <a:schemeClr val="dk1"/>
                </a:solidFill>
                <a:latin typeface="Calibri"/>
                <a:ea typeface="Calibri"/>
                <a:cs typeface="Calibri"/>
                <a:sym typeface="Calibri"/>
              </a:defRPr>
            </a:lvl7pPr>
            <a:lvl8pPr marL="0" marR="0" lvl="7" indent="0" algn="l" rtl="0">
              <a:spcBef>
                <a:spcPts val="0"/>
              </a:spcBef>
              <a:buNone/>
              <a:defRPr sz="1800" b="0" i="0" u="none" strike="noStrike" cap="none">
                <a:solidFill>
                  <a:schemeClr val="dk1"/>
                </a:solidFill>
                <a:latin typeface="Calibri"/>
                <a:ea typeface="Calibri"/>
                <a:cs typeface="Calibri"/>
                <a:sym typeface="Calibri"/>
              </a:defRPr>
            </a:lvl8pPr>
            <a:lvl9pPr marL="0" marR="0" lvl="8" indent="0" algn="l" rtl="0">
              <a:spcBef>
                <a:spcPts val="0"/>
              </a:spcBef>
              <a:buNone/>
              <a:defRPr sz="1800" b="0" i="0" u="none" strike="noStrike" cap="none">
                <a:solidFill>
                  <a:schemeClr val="dk1"/>
                </a:solidFill>
                <a:latin typeface="Calibri"/>
                <a:ea typeface="Calibri"/>
                <a:cs typeface="Calibri"/>
                <a:sym typeface="Calibri"/>
              </a:defRPr>
            </a:lvl9pPr>
          </a:lstStyle>
          <a:p>
            <a:pPr marL="0" lvl="0" indent="0" algn="l" rtl="0">
              <a:spcBef>
                <a:spcPts val="0"/>
              </a:spcBef>
              <a:spcAft>
                <a:spcPts val="0"/>
              </a:spcAft>
              <a:buNone/>
            </a:pPr>
            <a:fld id="{00000000-1234-1234-1234-123412341234}" type="slidenum">
              <a:rPr lang="en-US"/>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 id="2147483661" r:id="rId14"/>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www.cde.state.co.us/idm" TargetMode="External"/><Relationship Id="rId2" Type="http://schemas.openxmlformats.org/officeDocument/2006/relationships/hyperlink" Target="http://www.cde.state.co.us/caresact/relieffund"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www.cde.state.co.us/apps/esserapp/login"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www.cde.state.co.us/fedprograms/esserallowableusesppt" TargetMode="External"/><Relationship Id="rId2" Type="http://schemas.openxmlformats.org/officeDocument/2006/relationships/hyperlink" Target="http://www.cde.state.co.us/fedprograms/resourcesandtechnicalassistance" TargetMode="External"/><Relationship Id="rId1" Type="http://schemas.openxmlformats.org/officeDocument/2006/relationships/slideLayout" Target="../slideLayouts/slideLayout2.xml"/><Relationship Id="rId4" Type="http://schemas.openxmlformats.org/officeDocument/2006/relationships/hyperlink" Target="http://www.cde.state.co.us/caresact/crf-allowableexpenditures" TargetMode="Externa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97" name="Google Shape;97;p16"/>
          <p:cNvSpPr txBox="1">
            <a:spLocks noGrp="1"/>
          </p:cNvSpPr>
          <p:nvPr>
            <p:ph type="ctrTitle"/>
          </p:nvPr>
        </p:nvSpPr>
        <p:spPr>
          <a:xfrm>
            <a:off x="685800" y="3022051"/>
            <a:ext cx="7772400" cy="1829646"/>
          </a:xfrm>
          <a:prstGeom prst="rect">
            <a:avLst/>
          </a:prstGeom>
          <a:noFill/>
          <a:ln>
            <a:noFill/>
          </a:ln>
        </p:spPr>
        <p:txBody>
          <a:bodyPr spcFirstLastPara="1" wrap="square" lIns="91425" tIns="45700" rIns="91425" bIns="45700" anchor="t" anchorCtr="0">
            <a:noAutofit/>
          </a:bodyPr>
          <a:lstStyle/>
          <a:p>
            <a:pPr marL="0" lvl="0" indent="0" algn="ctr" rtl="0">
              <a:lnSpc>
                <a:spcPct val="100000"/>
              </a:lnSpc>
              <a:spcBef>
                <a:spcPts val="0"/>
              </a:spcBef>
              <a:spcAft>
                <a:spcPts val="0"/>
              </a:spcAft>
              <a:buClr>
                <a:schemeClr val="dk1"/>
              </a:buClr>
              <a:buSzPts val="4000"/>
              <a:buFont typeface="Arial"/>
              <a:buNone/>
            </a:pPr>
            <a:r>
              <a:rPr lang="en-US" sz="4000" dirty="0"/>
              <a:t>ESSER Allocations</a:t>
            </a:r>
            <a:endParaRPr dirty="0"/>
          </a:p>
        </p:txBody>
      </p:sp>
      <p:sp>
        <p:nvSpPr>
          <p:cNvPr id="98" name="Google Shape;98;p16"/>
          <p:cNvSpPr txBox="1">
            <a:spLocks noGrp="1"/>
          </p:cNvSpPr>
          <p:nvPr>
            <p:ph type="subTitle" idx="1"/>
          </p:nvPr>
        </p:nvSpPr>
        <p:spPr>
          <a:xfrm>
            <a:off x="685800" y="5361773"/>
            <a:ext cx="7772400" cy="1065925"/>
          </a:xfrm>
          <a:prstGeom prst="rect">
            <a:avLst/>
          </a:prstGeom>
          <a:noFill/>
          <a:ln>
            <a:noFill/>
          </a:ln>
        </p:spPr>
        <p:txBody>
          <a:bodyPr spcFirstLastPara="1" wrap="square" lIns="91425" tIns="45700" rIns="91425" bIns="45700" anchor="t" anchorCtr="0">
            <a:noAutofit/>
          </a:bodyPr>
          <a:lstStyle/>
          <a:p>
            <a:pPr marL="0" lvl="0" indent="0" algn="ctr" rtl="0">
              <a:lnSpc>
                <a:spcPct val="90000"/>
              </a:lnSpc>
              <a:spcBef>
                <a:spcPts val="1000"/>
              </a:spcBef>
              <a:spcAft>
                <a:spcPts val="0"/>
              </a:spcAft>
              <a:buClr>
                <a:schemeClr val="lt1"/>
              </a:buClr>
              <a:buSzPts val="2400"/>
              <a:buNone/>
            </a:pPr>
            <a:r>
              <a:rPr lang="en-US" sz="2400" dirty="0">
                <a:solidFill>
                  <a:schemeClr val="lt1"/>
                </a:solidFill>
              </a:rPr>
              <a:t>September 24, 2020</a:t>
            </a:r>
            <a:endParaRPr dirty="0"/>
          </a:p>
        </p:txBody>
      </p:sp>
      <p:sp>
        <p:nvSpPr>
          <p:cNvPr id="99" name="Google Shape;99;p16"/>
          <p:cNvSpPr txBox="1">
            <a:spLocks noGrp="1"/>
          </p:cNvSpPr>
          <p:nvPr>
            <p:ph type="sldNum" idx="12"/>
          </p:nvPr>
        </p:nvSpPr>
        <p:spPr>
          <a:xfrm>
            <a:off x="223071" y="6427018"/>
            <a:ext cx="2057400" cy="365125"/>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fld id="{00000000-1234-1234-1234-123412341234}" type="slidenum">
              <a:rPr lang="en-US"/>
              <a:t>1</a:t>
            </a:fld>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45F280-2D50-404E-AF50-29BE17A756A0}"/>
              </a:ext>
            </a:extLst>
          </p:cNvPr>
          <p:cNvSpPr>
            <a:spLocks noGrp="1"/>
          </p:cNvSpPr>
          <p:nvPr>
            <p:ph type="title"/>
          </p:nvPr>
        </p:nvSpPr>
        <p:spPr/>
        <p:txBody>
          <a:bodyPr/>
          <a:lstStyle/>
          <a:p>
            <a:r>
              <a:rPr lang="en-US" dirty="0" err="1"/>
              <a:t>CDE</a:t>
            </a:r>
            <a:r>
              <a:rPr lang="en-US" dirty="0"/>
              <a:t> Team Contact Information</a:t>
            </a:r>
          </a:p>
        </p:txBody>
      </p:sp>
      <p:sp>
        <p:nvSpPr>
          <p:cNvPr id="3" name="Text Placeholder 2">
            <a:extLst>
              <a:ext uri="{FF2B5EF4-FFF2-40B4-BE49-F238E27FC236}">
                <a16:creationId xmlns:a16="http://schemas.microsoft.com/office/drawing/2014/main" id="{886E680C-6B72-4AC3-8846-4EC74DDFEB51}"/>
              </a:ext>
            </a:extLst>
          </p:cNvPr>
          <p:cNvSpPr>
            <a:spLocks noGrp="1"/>
          </p:cNvSpPr>
          <p:nvPr>
            <p:ph type="body" idx="1"/>
          </p:nvPr>
        </p:nvSpPr>
        <p:spPr>
          <a:xfrm>
            <a:off x="319596" y="1267731"/>
            <a:ext cx="8504808" cy="4640674"/>
          </a:xfrm>
        </p:spPr>
        <p:txBody>
          <a:bodyPr/>
          <a:lstStyle/>
          <a:p>
            <a:r>
              <a:rPr lang="en-US" sz="2000" u="sng" dirty="0" err="1"/>
              <a:t>CRF</a:t>
            </a:r>
            <a:r>
              <a:rPr lang="en-US" sz="2000" u="sng" dirty="0"/>
              <a:t> </a:t>
            </a:r>
          </a:p>
          <a:p>
            <a:pPr lvl="1"/>
            <a:r>
              <a:rPr lang="en-US" sz="1800" dirty="0"/>
              <a:t>Jennifer </a:t>
            </a:r>
            <a:r>
              <a:rPr lang="en-US" sz="1800" dirty="0" err="1"/>
              <a:t>Okes</a:t>
            </a:r>
            <a:r>
              <a:rPr lang="en-US" sz="1800" dirty="0"/>
              <a:t>, Chief Operating Officer (okes_j@cde.state.co.us) </a:t>
            </a:r>
          </a:p>
          <a:p>
            <a:pPr lvl="1"/>
            <a:r>
              <a:rPr lang="en-US" sz="1800" dirty="0"/>
              <a:t>Adam Williams, Financial Data Coordinator (Williams_a@cde.state.co.us) </a:t>
            </a:r>
          </a:p>
          <a:p>
            <a:pPr lvl="1"/>
            <a:r>
              <a:rPr lang="en-US" sz="1800" dirty="0"/>
              <a:t>Kate Bartlett, Turnaround Program Manager (Bartlett_k@cde.state.co.us) </a:t>
            </a:r>
          </a:p>
          <a:p>
            <a:pPr marL="1028700" lvl="2" indent="0">
              <a:buNone/>
            </a:pPr>
            <a:r>
              <a:rPr lang="en-US" sz="1600" dirty="0"/>
              <a:t>…in partnership with the Governor’s Office and Office of the State Controller</a:t>
            </a:r>
          </a:p>
          <a:p>
            <a:r>
              <a:rPr lang="en-US" sz="2000" u="sng" dirty="0"/>
              <a:t>ESSER</a:t>
            </a:r>
          </a:p>
          <a:p>
            <a:pPr lvl="1"/>
            <a:r>
              <a:rPr lang="en-US" sz="1800" dirty="0" err="1"/>
              <a:t>Nazie</a:t>
            </a:r>
            <a:r>
              <a:rPr lang="en-US" sz="1800" dirty="0"/>
              <a:t> Mohajeri-Nelson, Director of </a:t>
            </a:r>
            <a:r>
              <a:rPr lang="en-US" sz="1800" dirty="0" err="1"/>
              <a:t>ESEA</a:t>
            </a:r>
            <a:r>
              <a:rPr lang="en-US" sz="1800" dirty="0"/>
              <a:t> Office (mohajeri-nelson_n@cde.state.co.us) </a:t>
            </a:r>
          </a:p>
          <a:p>
            <a:pPr lvl="1"/>
            <a:r>
              <a:rPr lang="en-US" sz="1800" dirty="0"/>
              <a:t>DeLilah Collins, Assistant Director of </a:t>
            </a:r>
            <a:r>
              <a:rPr lang="en-US" sz="1800" dirty="0" err="1"/>
              <a:t>ESEA</a:t>
            </a:r>
            <a:r>
              <a:rPr lang="en-US" sz="1800" dirty="0"/>
              <a:t> Office (collins_d@cde.state.co.us) </a:t>
            </a:r>
          </a:p>
          <a:p>
            <a:pPr lvl="1"/>
            <a:r>
              <a:rPr lang="en-US" sz="1800" dirty="0"/>
              <a:t>Application Support: ESSERapplications@cde.state.co.us </a:t>
            </a:r>
          </a:p>
          <a:p>
            <a:r>
              <a:rPr lang="en-US" sz="2000" u="sng" dirty="0"/>
              <a:t>Grants Fiscal</a:t>
            </a:r>
          </a:p>
          <a:p>
            <a:pPr lvl="1"/>
            <a:r>
              <a:rPr lang="en-US" sz="1800" dirty="0"/>
              <a:t>Jennifer Austin, Director of Grants Fiscal Management (Austin_j@cde.state.co.us) </a:t>
            </a:r>
          </a:p>
          <a:p>
            <a:pPr lvl="1"/>
            <a:r>
              <a:rPr lang="en-US" sz="1800" dirty="0"/>
              <a:t>Robert Hawkins, Grants Fiscal Analyst (Hawkins_s@cde.state.co.us) </a:t>
            </a:r>
          </a:p>
          <a:p>
            <a:pPr lvl="1"/>
            <a:r>
              <a:rPr lang="en-US" sz="1800" dirty="0"/>
              <a:t>Steven Kaleda, Grants Fiscal Analyst (Kaleda_s@cde.state.co.us) </a:t>
            </a:r>
          </a:p>
          <a:p>
            <a:r>
              <a:rPr lang="en-US" sz="2000" u="sng" dirty="0"/>
              <a:t>ESSER Funds Intended to Support American Native Students</a:t>
            </a:r>
          </a:p>
          <a:p>
            <a:pPr lvl="1"/>
            <a:r>
              <a:rPr lang="en-US" sz="1800" dirty="0"/>
              <a:t>Georgina Own (owen_g@cde.state.co.us) </a:t>
            </a:r>
          </a:p>
          <a:p>
            <a:endParaRPr lang="en-US" u="sng" dirty="0"/>
          </a:p>
        </p:txBody>
      </p:sp>
      <p:sp>
        <p:nvSpPr>
          <p:cNvPr id="4" name="Slide Number Placeholder 3">
            <a:extLst>
              <a:ext uri="{FF2B5EF4-FFF2-40B4-BE49-F238E27FC236}">
                <a16:creationId xmlns:a16="http://schemas.microsoft.com/office/drawing/2014/main" id="{E16E2877-D8BB-4DFE-9BD5-9C6E8E9DC6B6}"/>
              </a:ext>
            </a:extLst>
          </p:cNvPr>
          <p:cNvSpPr>
            <a:spLocks noGrp="1"/>
          </p:cNvSpPr>
          <p:nvPr>
            <p:ph type="sldNum" idx="12"/>
          </p:nvPr>
        </p:nvSpPr>
        <p:spPr/>
        <p:txBody>
          <a:bodyPr/>
          <a:lstStyle/>
          <a:p>
            <a:pPr marL="0" lvl="0" indent="0" algn="l" rtl="0">
              <a:spcBef>
                <a:spcPts val="0"/>
              </a:spcBef>
              <a:spcAft>
                <a:spcPts val="0"/>
              </a:spcAft>
              <a:buNone/>
            </a:pPr>
            <a:fld id="{00000000-1234-1234-1234-123412341234}" type="slidenum">
              <a:rPr lang="en-US" smtClean="0"/>
              <a:t>10</a:t>
            </a:fld>
            <a:endParaRPr lang="en-US"/>
          </a:p>
        </p:txBody>
      </p:sp>
    </p:spTree>
    <p:extLst>
      <p:ext uri="{BB962C8B-B14F-4D97-AF65-F5344CB8AC3E}">
        <p14:creationId xmlns:p14="http://schemas.microsoft.com/office/powerpoint/2010/main" val="121473832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D3BBD0-312B-4F61-8C09-1A91C4E232C5}"/>
              </a:ext>
            </a:extLst>
          </p:cNvPr>
          <p:cNvSpPr>
            <a:spLocks noGrp="1"/>
          </p:cNvSpPr>
          <p:nvPr>
            <p:ph type="ctrTitle"/>
          </p:nvPr>
        </p:nvSpPr>
        <p:spPr/>
        <p:txBody>
          <a:bodyPr/>
          <a:lstStyle/>
          <a:p>
            <a:r>
              <a:rPr lang="en-US" dirty="0"/>
              <a:t>The ESSER Application</a:t>
            </a:r>
          </a:p>
        </p:txBody>
      </p:sp>
      <p:sp>
        <p:nvSpPr>
          <p:cNvPr id="3" name="Slide Number Placeholder 2">
            <a:extLst>
              <a:ext uri="{FF2B5EF4-FFF2-40B4-BE49-F238E27FC236}">
                <a16:creationId xmlns:a16="http://schemas.microsoft.com/office/drawing/2014/main" id="{E6B4F553-4B69-4531-B24C-AB96E72BA06B}"/>
              </a:ext>
            </a:extLst>
          </p:cNvPr>
          <p:cNvSpPr>
            <a:spLocks noGrp="1"/>
          </p:cNvSpPr>
          <p:nvPr>
            <p:ph type="sldNum" idx="12"/>
          </p:nvPr>
        </p:nvSpPr>
        <p:spPr/>
        <p:txBody>
          <a:bodyPr/>
          <a:lstStyle/>
          <a:p>
            <a:pPr marL="0" lvl="0" indent="0" algn="l" rtl="0">
              <a:spcBef>
                <a:spcPts val="0"/>
              </a:spcBef>
              <a:spcAft>
                <a:spcPts val="0"/>
              </a:spcAft>
              <a:buNone/>
            </a:pPr>
            <a:fld id="{00000000-1234-1234-1234-123412341234}" type="slidenum">
              <a:rPr lang="en-US" smtClean="0"/>
              <a:t>11</a:t>
            </a:fld>
            <a:endParaRPr lang="en-US"/>
          </a:p>
        </p:txBody>
      </p:sp>
    </p:spTree>
    <p:extLst>
      <p:ext uri="{BB962C8B-B14F-4D97-AF65-F5344CB8AC3E}">
        <p14:creationId xmlns:p14="http://schemas.microsoft.com/office/powerpoint/2010/main" val="86167474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0E44CB-3A00-439A-A4AF-6144829E3C4A}"/>
              </a:ext>
            </a:extLst>
          </p:cNvPr>
          <p:cNvSpPr>
            <a:spLocks noGrp="1"/>
          </p:cNvSpPr>
          <p:nvPr>
            <p:ph type="title"/>
          </p:nvPr>
        </p:nvSpPr>
        <p:spPr/>
        <p:txBody>
          <a:bodyPr/>
          <a:lstStyle/>
          <a:p>
            <a:r>
              <a:rPr lang="en-US" dirty="0"/>
              <a:t>Purpose of Funds</a:t>
            </a:r>
          </a:p>
        </p:txBody>
      </p:sp>
      <p:sp>
        <p:nvSpPr>
          <p:cNvPr id="3" name="Text Placeholder 2">
            <a:extLst>
              <a:ext uri="{FF2B5EF4-FFF2-40B4-BE49-F238E27FC236}">
                <a16:creationId xmlns:a16="http://schemas.microsoft.com/office/drawing/2014/main" id="{64576F5E-09E8-4ADA-AFEC-F1DFEBCC8FF9}"/>
              </a:ext>
            </a:extLst>
          </p:cNvPr>
          <p:cNvSpPr>
            <a:spLocks noGrp="1"/>
          </p:cNvSpPr>
          <p:nvPr>
            <p:ph type="body" idx="1"/>
          </p:nvPr>
        </p:nvSpPr>
        <p:spPr>
          <a:xfrm>
            <a:off x="337351" y="1294364"/>
            <a:ext cx="7972148" cy="4640674"/>
          </a:xfrm>
        </p:spPr>
        <p:txBody>
          <a:bodyPr/>
          <a:lstStyle/>
          <a:p>
            <a:r>
              <a:rPr lang="en-US" sz="2000" dirty="0"/>
              <a:t>Must meet the intent of the relief education stabilization funds: </a:t>
            </a:r>
          </a:p>
          <a:p>
            <a:pPr lvl="1"/>
            <a:r>
              <a:rPr lang="en-US" sz="1800" dirty="0"/>
              <a:t>Address the impact that Novel Coronavirus Disease 2019 (COVD-19) has had, and continues to have, on elementary and secondary public and non-public schools in the LEA’s boundaries. </a:t>
            </a:r>
          </a:p>
          <a:p>
            <a:r>
              <a:rPr lang="en-US" sz="2000" dirty="0"/>
              <a:t>Encouraged to focus on </a:t>
            </a:r>
          </a:p>
          <a:p>
            <a:pPr lvl="1"/>
            <a:r>
              <a:rPr lang="en-US" sz="1800" dirty="0"/>
              <a:t>Addressing digital divide</a:t>
            </a:r>
          </a:p>
          <a:p>
            <a:r>
              <a:rPr lang="en-US" sz="2000" dirty="0"/>
              <a:t>Most important factor: </a:t>
            </a:r>
          </a:p>
          <a:p>
            <a:pPr lvl="1"/>
            <a:r>
              <a:rPr lang="en-US" sz="1800" dirty="0"/>
              <a:t>Use of funds is clearly </a:t>
            </a:r>
            <a:r>
              <a:rPr lang="en-US" sz="1800" b="1" i="1" dirty="0"/>
              <a:t>related to COVID-19</a:t>
            </a:r>
          </a:p>
          <a:p>
            <a:pPr lvl="2"/>
            <a:r>
              <a:rPr lang="en-US" sz="1600" dirty="0"/>
              <a:t>Any activities associated with </a:t>
            </a:r>
          </a:p>
          <a:p>
            <a:pPr lvl="3"/>
            <a:r>
              <a:rPr lang="en-US" sz="1600" b="1" dirty="0">
                <a:solidFill>
                  <a:srgbClr val="00B050"/>
                </a:solidFill>
              </a:rPr>
              <a:t>continuing educational services (e.g., remote learning) while school campuses are closed</a:t>
            </a:r>
          </a:p>
          <a:p>
            <a:pPr lvl="3"/>
            <a:r>
              <a:rPr lang="en-US" sz="1600" b="1" dirty="0">
                <a:solidFill>
                  <a:srgbClr val="00B050"/>
                </a:solidFill>
              </a:rPr>
              <a:t>implementing plans for the return to normal operations</a:t>
            </a:r>
          </a:p>
          <a:p>
            <a:pPr lvl="1"/>
            <a:r>
              <a:rPr lang="en-US" sz="1800" dirty="0"/>
              <a:t>Key components – related to </a:t>
            </a:r>
          </a:p>
          <a:p>
            <a:pPr lvl="2"/>
            <a:r>
              <a:rPr lang="en-US" sz="1600" dirty="0"/>
              <a:t>School closures and/or remote learning</a:t>
            </a:r>
          </a:p>
          <a:p>
            <a:pPr lvl="2"/>
            <a:r>
              <a:rPr lang="en-US" sz="1600" dirty="0"/>
              <a:t>Sanitization of buildings</a:t>
            </a:r>
          </a:p>
          <a:p>
            <a:pPr lvl="2"/>
            <a:r>
              <a:rPr lang="en-US" sz="1600" dirty="0"/>
              <a:t>Supplies/materials to increase health safety of students, staff (Personal Protective Equipment, plexiglass shields, expanding contact space)</a:t>
            </a:r>
          </a:p>
        </p:txBody>
      </p:sp>
      <p:sp>
        <p:nvSpPr>
          <p:cNvPr id="4" name="Slide Number Placeholder 3">
            <a:extLst>
              <a:ext uri="{FF2B5EF4-FFF2-40B4-BE49-F238E27FC236}">
                <a16:creationId xmlns:a16="http://schemas.microsoft.com/office/drawing/2014/main" id="{60B2C5FA-01E1-473C-97BE-D265BCA3A0F8}"/>
              </a:ext>
            </a:extLst>
          </p:cNvPr>
          <p:cNvSpPr>
            <a:spLocks noGrp="1"/>
          </p:cNvSpPr>
          <p:nvPr>
            <p:ph type="sldNum" idx="12"/>
          </p:nvPr>
        </p:nvSpPr>
        <p:spPr/>
        <p:txBody>
          <a:bodyPr/>
          <a:lstStyle/>
          <a:p>
            <a:pPr marL="0" lvl="0" indent="0" algn="l" rtl="0">
              <a:spcBef>
                <a:spcPts val="0"/>
              </a:spcBef>
              <a:spcAft>
                <a:spcPts val="0"/>
              </a:spcAft>
              <a:buNone/>
            </a:pPr>
            <a:fld id="{00000000-1234-1234-1234-123412341234}" type="slidenum">
              <a:rPr lang="en-US" smtClean="0"/>
              <a:t>12</a:t>
            </a:fld>
            <a:endParaRPr lang="en-US"/>
          </a:p>
        </p:txBody>
      </p:sp>
    </p:spTree>
    <p:extLst>
      <p:ext uri="{BB962C8B-B14F-4D97-AF65-F5344CB8AC3E}">
        <p14:creationId xmlns:p14="http://schemas.microsoft.com/office/powerpoint/2010/main" val="412751496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D35168-6849-46D7-8FD5-36BC53A84681}"/>
              </a:ext>
            </a:extLst>
          </p:cNvPr>
          <p:cNvSpPr>
            <a:spLocks noGrp="1"/>
          </p:cNvSpPr>
          <p:nvPr>
            <p:ph type="title"/>
          </p:nvPr>
        </p:nvSpPr>
        <p:spPr/>
        <p:txBody>
          <a:bodyPr/>
          <a:lstStyle/>
          <a:p>
            <a:r>
              <a:rPr lang="en-US" dirty="0"/>
              <a:t>Allowable Use of Funds</a:t>
            </a:r>
          </a:p>
        </p:txBody>
      </p:sp>
      <p:sp>
        <p:nvSpPr>
          <p:cNvPr id="3" name="Content Placeholder 2">
            <a:extLst>
              <a:ext uri="{FF2B5EF4-FFF2-40B4-BE49-F238E27FC236}">
                <a16:creationId xmlns:a16="http://schemas.microsoft.com/office/drawing/2014/main" id="{ADB8E127-B5F2-480E-99EF-E70B2275288F}"/>
              </a:ext>
            </a:extLst>
          </p:cNvPr>
          <p:cNvSpPr>
            <a:spLocks noGrp="1"/>
          </p:cNvSpPr>
          <p:nvPr>
            <p:ph idx="1"/>
          </p:nvPr>
        </p:nvSpPr>
        <p:spPr/>
        <p:txBody>
          <a:bodyPr>
            <a:normAutofit/>
          </a:bodyPr>
          <a:lstStyle/>
          <a:p>
            <a:pPr marL="0" indent="0">
              <a:buNone/>
            </a:pPr>
            <a:r>
              <a:rPr lang="en-US" dirty="0"/>
              <a:t>Any activity authorized by ESEA, IDEA, the Adult Education and Family Literacy Act, the Perkins CTE Act, or the McKinney-Vento Homeless Assistance Act</a:t>
            </a:r>
          </a:p>
          <a:p>
            <a:pPr marL="0" indent="0">
              <a:buNone/>
            </a:pPr>
            <a:r>
              <a:rPr lang="en-US" dirty="0"/>
              <a:t>Examples of allowable activities include: </a:t>
            </a:r>
          </a:p>
          <a:p>
            <a:pPr lvl="1"/>
            <a:r>
              <a:rPr lang="en-US" dirty="0"/>
              <a:t>coordination with public health</a:t>
            </a:r>
          </a:p>
          <a:p>
            <a:pPr lvl="1"/>
            <a:r>
              <a:rPr lang="en-US" dirty="0"/>
              <a:t>purchasing educational technology </a:t>
            </a:r>
          </a:p>
          <a:p>
            <a:pPr lvl="1"/>
            <a:r>
              <a:rPr lang="en-US" dirty="0"/>
              <a:t>planning for long term closures </a:t>
            </a:r>
          </a:p>
          <a:p>
            <a:pPr lvl="1"/>
            <a:r>
              <a:rPr lang="en-US" dirty="0"/>
              <a:t>training and supplies for sanitation </a:t>
            </a:r>
          </a:p>
          <a:p>
            <a:pPr lvl="1"/>
            <a:r>
              <a:rPr lang="en-US" dirty="0"/>
              <a:t>mental health support </a:t>
            </a:r>
          </a:p>
          <a:p>
            <a:pPr lvl="1"/>
            <a:r>
              <a:rPr lang="en-US" dirty="0"/>
              <a:t>summer school and after school programs </a:t>
            </a:r>
          </a:p>
          <a:p>
            <a:pPr lvl="1"/>
            <a:r>
              <a:rPr lang="en-US" dirty="0"/>
              <a:t>funds for principals to address local needs </a:t>
            </a:r>
          </a:p>
          <a:p>
            <a:pPr lvl="1"/>
            <a:r>
              <a:rPr lang="en-US" dirty="0"/>
              <a:t>other activities to continue school operations and employment of existing staff.</a:t>
            </a:r>
          </a:p>
        </p:txBody>
      </p:sp>
    </p:spTree>
    <p:extLst>
      <p:ext uri="{BB962C8B-B14F-4D97-AF65-F5344CB8AC3E}">
        <p14:creationId xmlns:p14="http://schemas.microsoft.com/office/powerpoint/2010/main" val="82634921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DA393C-55AB-468E-91BE-90994A84F611}"/>
              </a:ext>
            </a:extLst>
          </p:cNvPr>
          <p:cNvSpPr>
            <a:spLocks noGrp="1"/>
          </p:cNvSpPr>
          <p:nvPr>
            <p:ph type="title"/>
          </p:nvPr>
        </p:nvSpPr>
        <p:spPr/>
        <p:txBody>
          <a:bodyPr/>
          <a:lstStyle/>
          <a:p>
            <a:r>
              <a:rPr lang="en-US" dirty="0"/>
              <a:t>Access to the ESSER Application System</a:t>
            </a:r>
          </a:p>
        </p:txBody>
      </p:sp>
      <p:sp>
        <p:nvSpPr>
          <p:cNvPr id="3" name="Text Placeholder 2">
            <a:extLst>
              <a:ext uri="{FF2B5EF4-FFF2-40B4-BE49-F238E27FC236}">
                <a16:creationId xmlns:a16="http://schemas.microsoft.com/office/drawing/2014/main" id="{1C75806B-B1A8-4C8A-944C-4E806EEA1CB1}"/>
              </a:ext>
            </a:extLst>
          </p:cNvPr>
          <p:cNvSpPr>
            <a:spLocks noGrp="1"/>
          </p:cNvSpPr>
          <p:nvPr>
            <p:ph type="body" idx="1"/>
          </p:nvPr>
        </p:nvSpPr>
        <p:spPr/>
        <p:txBody>
          <a:bodyPr/>
          <a:lstStyle/>
          <a:p>
            <a:r>
              <a:rPr lang="en-US" dirty="0" err="1"/>
              <a:t>CDE</a:t>
            </a:r>
            <a:r>
              <a:rPr lang="en-US" dirty="0"/>
              <a:t> Identity Management (</a:t>
            </a:r>
            <a:r>
              <a:rPr lang="en-US" dirty="0" err="1"/>
              <a:t>IdM</a:t>
            </a:r>
            <a:r>
              <a:rPr lang="en-US" dirty="0"/>
              <a:t>)</a:t>
            </a:r>
          </a:p>
          <a:p>
            <a:pPr lvl="1"/>
            <a:r>
              <a:rPr lang="en-US" dirty="0" err="1"/>
              <a:t>CDE's</a:t>
            </a:r>
            <a:r>
              <a:rPr lang="en-US" dirty="0"/>
              <a:t> Identity Management process streamlines the user login process and automates the user registration, approval, and password reset processes and provides districts and administrative units with the ability to maintain users via a Delegated Administration model.</a:t>
            </a:r>
          </a:p>
          <a:p>
            <a:pPr marL="342900" indent="-342900"/>
            <a:r>
              <a:rPr lang="en-US" dirty="0"/>
              <a:t>Applicants will visit the </a:t>
            </a:r>
            <a:r>
              <a:rPr lang="en-US" dirty="0">
                <a:hlinkClick r:id="rId2"/>
              </a:rPr>
              <a:t>CARES Act Elementary and Secondary School Emergency Relief Fund</a:t>
            </a:r>
            <a:r>
              <a:rPr lang="en-US" dirty="0"/>
              <a:t> page. </a:t>
            </a:r>
          </a:p>
          <a:p>
            <a:pPr lvl="1"/>
            <a:r>
              <a:rPr lang="en-US" dirty="0"/>
              <a:t>The district Local Access Manager will need to ensure that the Authorized Representative completing the application has access to the ESSER application</a:t>
            </a:r>
          </a:p>
          <a:p>
            <a:pPr marL="342900" indent="-342900"/>
            <a:r>
              <a:rPr lang="en-US" dirty="0"/>
              <a:t>Resources: </a:t>
            </a:r>
          </a:p>
          <a:p>
            <a:pPr marL="457200" lvl="1" indent="0">
              <a:buNone/>
            </a:pPr>
            <a:r>
              <a:rPr lang="en-US" dirty="0">
                <a:hlinkClick r:id="rId3"/>
              </a:rPr>
              <a:t>Identify Management </a:t>
            </a:r>
            <a:r>
              <a:rPr lang="en-US" dirty="0"/>
              <a:t>page: </a:t>
            </a:r>
          </a:p>
          <a:p>
            <a:pPr marL="457200" lvl="1" indent="0">
              <a:buNone/>
            </a:pPr>
            <a:r>
              <a:rPr lang="en-US" dirty="0"/>
              <a:t>Local Access Manager Quick Access Guide</a:t>
            </a:r>
          </a:p>
          <a:p>
            <a:pPr marL="457200" lvl="1" indent="0">
              <a:buNone/>
            </a:pPr>
            <a:r>
              <a:rPr lang="en-US" dirty="0"/>
              <a:t>Identity Management Quick Reference Guide (PDF)</a:t>
            </a:r>
          </a:p>
          <a:p>
            <a:endParaRPr lang="en-US" dirty="0"/>
          </a:p>
        </p:txBody>
      </p:sp>
      <p:sp>
        <p:nvSpPr>
          <p:cNvPr id="4" name="Slide Number Placeholder 3">
            <a:extLst>
              <a:ext uri="{FF2B5EF4-FFF2-40B4-BE49-F238E27FC236}">
                <a16:creationId xmlns:a16="http://schemas.microsoft.com/office/drawing/2014/main" id="{B21F3747-2987-4D44-8D86-E13D55F7F187}"/>
              </a:ext>
            </a:extLst>
          </p:cNvPr>
          <p:cNvSpPr>
            <a:spLocks noGrp="1"/>
          </p:cNvSpPr>
          <p:nvPr>
            <p:ph type="sldNum" idx="12"/>
          </p:nvPr>
        </p:nvSpPr>
        <p:spPr/>
        <p:txBody>
          <a:bodyPr/>
          <a:lstStyle/>
          <a:p>
            <a:pPr marL="0" lvl="0" indent="0" algn="l" rtl="0">
              <a:spcBef>
                <a:spcPts val="0"/>
              </a:spcBef>
              <a:spcAft>
                <a:spcPts val="0"/>
              </a:spcAft>
              <a:buNone/>
            </a:pPr>
            <a:fld id="{00000000-1234-1234-1234-123412341234}" type="slidenum">
              <a:rPr lang="en-US" smtClean="0"/>
              <a:t>14</a:t>
            </a:fld>
            <a:endParaRPr lang="en-US"/>
          </a:p>
        </p:txBody>
      </p:sp>
    </p:spTree>
    <p:extLst>
      <p:ext uri="{BB962C8B-B14F-4D97-AF65-F5344CB8AC3E}">
        <p14:creationId xmlns:p14="http://schemas.microsoft.com/office/powerpoint/2010/main" val="380526988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4FAAF1-08D6-4FB4-BA8D-2A474EE1E9A9}"/>
              </a:ext>
            </a:extLst>
          </p:cNvPr>
          <p:cNvSpPr>
            <a:spLocks noGrp="1"/>
          </p:cNvSpPr>
          <p:nvPr>
            <p:ph type="title"/>
          </p:nvPr>
        </p:nvSpPr>
        <p:spPr/>
        <p:txBody>
          <a:bodyPr/>
          <a:lstStyle/>
          <a:p>
            <a:r>
              <a:rPr lang="en-US" dirty="0"/>
              <a:t>ESSER Application Walk Through </a:t>
            </a:r>
          </a:p>
        </p:txBody>
      </p:sp>
      <p:sp>
        <p:nvSpPr>
          <p:cNvPr id="3" name="Text Placeholder 2">
            <a:extLst>
              <a:ext uri="{FF2B5EF4-FFF2-40B4-BE49-F238E27FC236}">
                <a16:creationId xmlns:a16="http://schemas.microsoft.com/office/drawing/2014/main" id="{E8B4F17B-AA53-46D7-9ADA-7614C111AA90}"/>
              </a:ext>
            </a:extLst>
          </p:cNvPr>
          <p:cNvSpPr>
            <a:spLocks noGrp="1"/>
          </p:cNvSpPr>
          <p:nvPr>
            <p:ph type="body" idx="1"/>
          </p:nvPr>
        </p:nvSpPr>
        <p:spPr/>
        <p:txBody>
          <a:bodyPr/>
          <a:lstStyle/>
          <a:p>
            <a:pPr marL="76200" indent="0" algn="ctr">
              <a:buNone/>
            </a:pPr>
            <a:endParaRPr lang="en-US" dirty="0"/>
          </a:p>
          <a:p>
            <a:pPr marL="76200" indent="0" algn="ctr">
              <a:buNone/>
            </a:pPr>
            <a:endParaRPr lang="en-US" dirty="0"/>
          </a:p>
          <a:p>
            <a:pPr marL="76200" indent="0" algn="ctr">
              <a:buNone/>
            </a:pPr>
            <a:endParaRPr lang="en-US" dirty="0"/>
          </a:p>
          <a:p>
            <a:pPr marL="76200" indent="0" algn="ctr">
              <a:buNone/>
            </a:pPr>
            <a:r>
              <a:rPr lang="en-US" dirty="0">
                <a:hlinkClick r:id="rId2"/>
              </a:rPr>
              <a:t>ESSER FUND APPLICATION</a:t>
            </a:r>
            <a:endParaRPr lang="en-US" dirty="0"/>
          </a:p>
        </p:txBody>
      </p:sp>
      <p:sp>
        <p:nvSpPr>
          <p:cNvPr id="4" name="Slide Number Placeholder 3">
            <a:extLst>
              <a:ext uri="{FF2B5EF4-FFF2-40B4-BE49-F238E27FC236}">
                <a16:creationId xmlns:a16="http://schemas.microsoft.com/office/drawing/2014/main" id="{4797796D-4356-44F3-A703-6C054DC82E36}"/>
              </a:ext>
            </a:extLst>
          </p:cNvPr>
          <p:cNvSpPr>
            <a:spLocks noGrp="1"/>
          </p:cNvSpPr>
          <p:nvPr>
            <p:ph type="sldNum" idx="12"/>
          </p:nvPr>
        </p:nvSpPr>
        <p:spPr/>
        <p:txBody>
          <a:bodyPr/>
          <a:lstStyle/>
          <a:p>
            <a:pPr marL="0" lvl="0" indent="0" algn="l" rtl="0">
              <a:spcBef>
                <a:spcPts val="0"/>
              </a:spcBef>
              <a:spcAft>
                <a:spcPts val="0"/>
              </a:spcAft>
              <a:buNone/>
            </a:pPr>
            <a:fld id="{00000000-1234-1234-1234-123412341234}" type="slidenum">
              <a:rPr lang="en-US" smtClean="0"/>
              <a:t>15</a:t>
            </a:fld>
            <a:endParaRPr lang="en-US"/>
          </a:p>
        </p:txBody>
      </p:sp>
    </p:spTree>
    <p:extLst>
      <p:ext uri="{BB962C8B-B14F-4D97-AF65-F5344CB8AC3E}">
        <p14:creationId xmlns:p14="http://schemas.microsoft.com/office/powerpoint/2010/main" val="253517372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D525C6-F692-4326-8252-42B3F3D56F48}"/>
              </a:ext>
            </a:extLst>
          </p:cNvPr>
          <p:cNvSpPr>
            <a:spLocks noGrp="1"/>
          </p:cNvSpPr>
          <p:nvPr>
            <p:ph type="ctrTitle"/>
          </p:nvPr>
        </p:nvSpPr>
        <p:spPr/>
        <p:txBody>
          <a:bodyPr/>
          <a:lstStyle/>
          <a:p>
            <a:r>
              <a:rPr lang="en-US" dirty="0"/>
              <a:t>Review Process and Protocols</a:t>
            </a:r>
          </a:p>
        </p:txBody>
      </p:sp>
      <p:sp>
        <p:nvSpPr>
          <p:cNvPr id="3" name="Slide Number Placeholder 2">
            <a:extLst>
              <a:ext uri="{FF2B5EF4-FFF2-40B4-BE49-F238E27FC236}">
                <a16:creationId xmlns:a16="http://schemas.microsoft.com/office/drawing/2014/main" id="{7CE1A64E-CB75-4433-A17A-753DA3FA13AB}"/>
              </a:ext>
            </a:extLst>
          </p:cNvPr>
          <p:cNvSpPr>
            <a:spLocks noGrp="1"/>
          </p:cNvSpPr>
          <p:nvPr>
            <p:ph type="sldNum" idx="12"/>
          </p:nvPr>
        </p:nvSpPr>
        <p:spPr/>
        <p:txBody>
          <a:bodyPr/>
          <a:lstStyle/>
          <a:p>
            <a:pPr marL="0" lvl="0" indent="0" algn="l" rtl="0">
              <a:spcBef>
                <a:spcPts val="0"/>
              </a:spcBef>
              <a:spcAft>
                <a:spcPts val="0"/>
              </a:spcAft>
              <a:buNone/>
            </a:pPr>
            <a:fld id="{00000000-1234-1234-1234-123412341234}" type="slidenum">
              <a:rPr lang="en-US" smtClean="0"/>
              <a:t>16</a:t>
            </a:fld>
            <a:endParaRPr lang="en-US"/>
          </a:p>
        </p:txBody>
      </p:sp>
    </p:spTree>
    <p:extLst>
      <p:ext uri="{BB962C8B-B14F-4D97-AF65-F5344CB8AC3E}">
        <p14:creationId xmlns:p14="http://schemas.microsoft.com/office/powerpoint/2010/main" val="149839557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195AA5-3A83-47CE-828F-76087F362A60}"/>
              </a:ext>
            </a:extLst>
          </p:cNvPr>
          <p:cNvSpPr>
            <a:spLocks noGrp="1"/>
          </p:cNvSpPr>
          <p:nvPr>
            <p:ph type="title"/>
          </p:nvPr>
        </p:nvSpPr>
        <p:spPr/>
        <p:txBody>
          <a:bodyPr/>
          <a:lstStyle/>
          <a:p>
            <a:r>
              <a:rPr lang="en-US" dirty="0"/>
              <a:t>Purpose and Objective of Review</a:t>
            </a:r>
          </a:p>
        </p:txBody>
      </p:sp>
      <p:sp>
        <p:nvSpPr>
          <p:cNvPr id="3" name="Text Placeholder 2">
            <a:extLst>
              <a:ext uri="{FF2B5EF4-FFF2-40B4-BE49-F238E27FC236}">
                <a16:creationId xmlns:a16="http://schemas.microsoft.com/office/drawing/2014/main" id="{2614046A-D415-4292-8FD6-0B83FC233752}"/>
              </a:ext>
            </a:extLst>
          </p:cNvPr>
          <p:cNvSpPr>
            <a:spLocks noGrp="1"/>
          </p:cNvSpPr>
          <p:nvPr>
            <p:ph type="body" idx="1"/>
          </p:nvPr>
        </p:nvSpPr>
        <p:spPr/>
        <p:txBody>
          <a:bodyPr/>
          <a:lstStyle/>
          <a:p>
            <a:r>
              <a:rPr lang="en-US" dirty="0"/>
              <a:t>Approve applications within one week or communicate with LEA if more time is needed</a:t>
            </a:r>
          </a:p>
          <a:p>
            <a:r>
              <a:rPr lang="en-US" dirty="0"/>
              <a:t>Getting to approval as quickly as possible</a:t>
            </a:r>
          </a:p>
          <a:p>
            <a:pPr lvl="1"/>
            <a:r>
              <a:rPr lang="en-US" dirty="0"/>
              <a:t>Clear connections to intent and purpose of funds</a:t>
            </a:r>
          </a:p>
          <a:p>
            <a:pPr lvl="1"/>
            <a:r>
              <a:rPr lang="en-US" dirty="0"/>
              <a:t>Clear explanation of activities to be able to ensure allowability</a:t>
            </a:r>
          </a:p>
          <a:p>
            <a:pPr lvl="2"/>
            <a:r>
              <a:rPr lang="en-US" dirty="0"/>
              <a:t>Sufficient information to demonstrate allowability of funded activities</a:t>
            </a:r>
          </a:p>
          <a:p>
            <a:r>
              <a:rPr lang="en-US" dirty="0"/>
              <a:t>Supporting LEAs in ensuring that allowability and use of funds are appropriately documented</a:t>
            </a:r>
          </a:p>
          <a:p>
            <a:r>
              <a:rPr lang="en-US" dirty="0"/>
              <a:t>Ensuring that </a:t>
            </a:r>
            <a:r>
              <a:rPr lang="en-US" dirty="0" err="1"/>
              <a:t>CDE</a:t>
            </a:r>
            <a:r>
              <a:rPr lang="en-US" dirty="0"/>
              <a:t> can comply with federal reporting requirements on how funds are being used, including any jobs created or retained, where applicable</a:t>
            </a:r>
          </a:p>
        </p:txBody>
      </p:sp>
      <p:sp>
        <p:nvSpPr>
          <p:cNvPr id="4" name="Slide Number Placeholder 3">
            <a:extLst>
              <a:ext uri="{FF2B5EF4-FFF2-40B4-BE49-F238E27FC236}">
                <a16:creationId xmlns:a16="http://schemas.microsoft.com/office/drawing/2014/main" id="{CBB88A00-3D57-4809-9C61-66CB5C7912A7}"/>
              </a:ext>
            </a:extLst>
          </p:cNvPr>
          <p:cNvSpPr>
            <a:spLocks noGrp="1"/>
          </p:cNvSpPr>
          <p:nvPr>
            <p:ph type="sldNum" idx="12"/>
          </p:nvPr>
        </p:nvSpPr>
        <p:spPr/>
        <p:txBody>
          <a:bodyPr/>
          <a:lstStyle/>
          <a:p>
            <a:pPr marL="0" lvl="0" indent="0" algn="l" rtl="0">
              <a:spcBef>
                <a:spcPts val="0"/>
              </a:spcBef>
              <a:spcAft>
                <a:spcPts val="0"/>
              </a:spcAft>
              <a:buNone/>
            </a:pPr>
            <a:fld id="{00000000-1234-1234-1234-123412341234}" type="slidenum">
              <a:rPr lang="en-US" smtClean="0"/>
              <a:t>17</a:t>
            </a:fld>
            <a:endParaRPr lang="en-US"/>
          </a:p>
        </p:txBody>
      </p:sp>
    </p:spTree>
    <p:extLst>
      <p:ext uri="{BB962C8B-B14F-4D97-AF65-F5344CB8AC3E}">
        <p14:creationId xmlns:p14="http://schemas.microsoft.com/office/powerpoint/2010/main" val="311468938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BD5653-B795-4D20-9730-F2DB4E3D6E8A}"/>
              </a:ext>
            </a:extLst>
          </p:cNvPr>
          <p:cNvSpPr>
            <a:spLocks noGrp="1"/>
          </p:cNvSpPr>
          <p:nvPr>
            <p:ph type="title"/>
          </p:nvPr>
        </p:nvSpPr>
        <p:spPr/>
        <p:txBody>
          <a:bodyPr/>
          <a:lstStyle/>
          <a:p>
            <a:r>
              <a:rPr lang="en-US" dirty="0"/>
              <a:t>Reviewer Checklist</a:t>
            </a:r>
          </a:p>
        </p:txBody>
      </p:sp>
      <p:sp>
        <p:nvSpPr>
          <p:cNvPr id="3" name="Text Placeholder 2">
            <a:extLst>
              <a:ext uri="{FF2B5EF4-FFF2-40B4-BE49-F238E27FC236}">
                <a16:creationId xmlns:a16="http://schemas.microsoft.com/office/drawing/2014/main" id="{A33C0625-822A-4ED0-9164-B24EC6EE3747}"/>
              </a:ext>
            </a:extLst>
          </p:cNvPr>
          <p:cNvSpPr>
            <a:spLocks noGrp="1"/>
          </p:cNvSpPr>
          <p:nvPr>
            <p:ph type="body" idx="1"/>
          </p:nvPr>
        </p:nvSpPr>
        <p:spPr>
          <a:xfrm>
            <a:off x="362320" y="1108663"/>
            <a:ext cx="7911668" cy="4640674"/>
          </a:xfrm>
        </p:spPr>
        <p:txBody>
          <a:bodyPr/>
          <a:lstStyle/>
          <a:p>
            <a:r>
              <a:rPr lang="en-US" sz="2000" dirty="0"/>
              <a:t>Application</a:t>
            </a:r>
          </a:p>
          <a:p>
            <a:pPr lvl="1"/>
            <a:r>
              <a:rPr lang="en-US" sz="1600" dirty="0"/>
              <a:t>Signatures</a:t>
            </a:r>
          </a:p>
          <a:p>
            <a:pPr lvl="1"/>
            <a:r>
              <a:rPr lang="en-US" sz="1600" dirty="0"/>
              <a:t>Assurances</a:t>
            </a:r>
          </a:p>
          <a:p>
            <a:pPr lvl="1"/>
            <a:r>
              <a:rPr lang="en-US" sz="1600" dirty="0"/>
              <a:t>GEPA Statement</a:t>
            </a:r>
          </a:p>
          <a:p>
            <a:r>
              <a:rPr lang="en-US" sz="2000" dirty="0"/>
              <a:t>Non-Public Schools</a:t>
            </a:r>
          </a:p>
          <a:p>
            <a:pPr lvl="1"/>
            <a:r>
              <a:rPr lang="en-US" sz="1600" dirty="0"/>
              <a:t>Proportionate Share</a:t>
            </a:r>
          </a:p>
          <a:p>
            <a:r>
              <a:rPr lang="en-US" sz="2000" dirty="0"/>
              <a:t>For each budgeted activity: </a:t>
            </a:r>
          </a:p>
          <a:p>
            <a:pPr lvl="1"/>
            <a:r>
              <a:rPr lang="en-US" sz="1600" dirty="0"/>
              <a:t>Is the activity allowable under </a:t>
            </a:r>
          </a:p>
          <a:p>
            <a:pPr lvl="2"/>
            <a:r>
              <a:rPr lang="en-US" sz="1400" dirty="0"/>
              <a:t>One of the 12 listed allowable activities under ESSER?</a:t>
            </a:r>
          </a:p>
          <a:p>
            <a:pPr lvl="2"/>
            <a:r>
              <a:rPr lang="en-US" sz="1400" dirty="0" err="1"/>
              <a:t>ESEA</a:t>
            </a:r>
            <a:r>
              <a:rPr lang="en-US" sz="1400" dirty="0"/>
              <a:t>, IDEA, </a:t>
            </a:r>
            <a:r>
              <a:rPr lang="en-US" sz="1400" dirty="0" err="1"/>
              <a:t>AEFLA</a:t>
            </a:r>
            <a:r>
              <a:rPr lang="en-US" sz="1400" dirty="0"/>
              <a:t>, McKinney-Vento, or Perkins?</a:t>
            </a:r>
          </a:p>
          <a:p>
            <a:pPr lvl="1"/>
            <a:r>
              <a:rPr lang="en-US" sz="1600" dirty="0"/>
              <a:t>Does the activity prevent spread of, prepare for, and respond to coronavirus?</a:t>
            </a:r>
          </a:p>
          <a:p>
            <a:pPr lvl="1"/>
            <a:r>
              <a:rPr lang="en-US" sz="1600" dirty="0"/>
              <a:t>Is the activity related to the COVID-19 key components?</a:t>
            </a:r>
          </a:p>
          <a:p>
            <a:pPr lvl="3"/>
            <a:r>
              <a:rPr lang="en-US" sz="1400" dirty="0"/>
              <a:t>continuing educational services (e.g., remote learning) while school campuses are closed</a:t>
            </a:r>
          </a:p>
          <a:p>
            <a:pPr lvl="3"/>
            <a:r>
              <a:rPr lang="en-US" sz="1400" dirty="0"/>
              <a:t>implementing plans for the return to normal operations</a:t>
            </a:r>
          </a:p>
          <a:p>
            <a:pPr lvl="1"/>
            <a:r>
              <a:rPr lang="en-US" sz="1600" dirty="0"/>
              <a:t>Is the activity reasonable and necessary? </a:t>
            </a:r>
          </a:p>
          <a:p>
            <a:pPr lvl="1"/>
            <a:r>
              <a:rPr lang="en-US" sz="1600" dirty="0"/>
              <a:t>Did the activity occur or will occur during the allotted funding period? </a:t>
            </a:r>
          </a:p>
          <a:p>
            <a:pPr lvl="2"/>
            <a:r>
              <a:rPr lang="en-US" sz="1400" dirty="0"/>
              <a:t>On or after March 13, 2020 </a:t>
            </a:r>
          </a:p>
          <a:p>
            <a:pPr lvl="2"/>
            <a:r>
              <a:rPr lang="en-US" sz="1400" dirty="0"/>
              <a:t>Prior to September 30, 2022</a:t>
            </a:r>
          </a:p>
          <a:p>
            <a:endParaRPr lang="en-US" dirty="0"/>
          </a:p>
        </p:txBody>
      </p:sp>
      <p:sp>
        <p:nvSpPr>
          <p:cNvPr id="4" name="Slide Number Placeholder 3">
            <a:extLst>
              <a:ext uri="{FF2B5EF4-FFF2-40B4-BE49-F238E27FC236}">
                <a16:creationId xmlns:a16="http://schemas.microsoft.com/office/drawing/2014/main" id="{4289C5CE-2AFB-4C6F-9977-5DEA72C530A3}"/>
              </a:ext>
            </a:extLst>
          </p:cNvPr>
          <p:cNvSpPr>
            <a:spLocks noGrp="1"/>
          </p:cNvSpPr>
          <p:nvPr>
            <p:ph type="sldNum" idx="12"/>
          </p:nvPr>
        </p:nvSpPr>
        <p:spPr/>
        <p:txBody>
          <a:bodyPr/>
          <a:lstStyle/>
          <a:p>
            <a:pPr marL="0" lvl="0" indent="0" algn="l" rtl="0">
              <a:spcBef>
                <a:spcPts val="0"/>
              </a:spcBef>
              <a:spcAft>
                <a:spcPts val="0"/>
              </a:spcAft>
              <a:buNone/>
            </a:pPr>
            <a:fld id="{00000000-1234-1234-1234-123412341234}" type="slidenum">
              <a:rPr lang="en-US" smtClean="0"/>
              <a:t>18</a:t>
            </a:fld>
            <a:endParaRPr lang="en-US"/>
          </a:p>
        </p:txBody>
      </p:sp>
    </p:spTree>
    <p:extLst>
      <p:ext uri="{BB962C8B-B14F-4D97-AF65-F5344CB8AC3E}">
        <p14:creationId xmlns:p14="http://schemas.microsoft.com/office/powerpoint/2010/main" val="34702878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86EFCE-E66B-4184-968B-C26AD13A57F8}"/>
              </a:ext>
            </a:extLst>
          </p:cNvPr>
          <p:cNvSpPr>
            <a:spLocks noGrp="1"/>
          </p:cNvSpPr>
          <p:nvPr>
            <p:ph type="title"/>
          </p:nvPr>
        </p:nvSpPr>
        <p:spPr/>
        <p:txBody>
          <a:bodyPr/>
          <a:lstStyle/>
          <a:p>
            <a:r>
              <a:rPr lang="en-US" dirty="0"/>
              <a:t>Reviewers Will Be Checking Applications for Completeness </a:t>
            </a:r>
          </a:p>
        </p:txBody>
      </p:sp>
      <p:sp>
        <p:nvSpPr>
          <p:cNvPr id="3" name="Text Placeholder 2">
            <a:extLst>
              <a:ext uri="{FF2B5EF4-FFF2-40B4-BE49-F238E27FC236}">
                <a16:creationId xmlns:a16="http://schemas.microsoft.com/office/drawing/2014/main" id="{6114F392-3E9D-4E38-BF60-DB3CEF30DEA6}"/>
              </a:ext>
            </a:extLst>
          </p:cNvPr>
          <p:cNvSpPr>
            <a:spLocks noGrp="1"/>
          </p:cNvSpPr>
          <p:nvPr>
            <p:ph type="body" idx="1"/>
          </p:nvPr>
        </p:nvSpPr>
        <p:spPr/>
        <p:txBody>
          <a:bodyPr/>
          <a:lstStyle/>
          <a:p>
            <a:r>
              <a:rPr lang="en-US" dirty="0"/>
              <a:t>Signatures</a:t>
            </a:r>
          </a:p>
          <a:p>
            <a:pPr lvl="1"/>
            <a:r>
              <a:rPr lang="en-US" dirty="0"/>
              <a:t>The LEA is required to follow local policies and protocols for obtaining necessary grant signatures, informing the school board of grant funding, and uses of funds, as well as informing the local board of the decision to apply for ESSER funds and the plans for the use of funds.</a:t>
            </a:r>
          </a:p>
          <a:p>
            <a:r>
              <a:rPr lang="en-US" dirty="0"/>
              <a:t>Assurances</a:t>
            </a:r>
          </a:p>
          <a:p>
            <a:pPr lvl="1"/>
            <a:r>
              <a:rPr lang="en-US" dirty="0"/>
              <a:t>All assurances are checked</a:t>
            </a:r>
          </a:p>
          <a:p>
            <a:r>
              <a:rPr lang="en-US" dirty="0"/>
              <a:t>GEPA Statements</a:t>
            </a:r>
          </a:p>
          <a:p>
            <a:pPr lvl="1"/>
            <a:r>
              <a:rPr lang="en-US" dirty="0"/>
              <a:t>Statement that describes the steps the LEA will take to permit students, teachers, and other program beneficiaries to overcome barriers (including barriers based on gender, race, color, national origin, disability, and age) that impede equal access to, or participation in, the program.</a:t>
            </a:r>
          </a:p>
        </p:txBody>
      </p:sp>
      <p:sp>
        <p:nvSpPr>
          <p:cNvPr id="4" name="Slide Number Placeholder 3">
            <a:extLst>
              <a:ext uri="{FF2B5EF4-FFF2-40B4-BE49-F238E27FC236}">
                <a16:creationId xmlns:a16="http://schemas.microsoft.com/office/drawing/2014/main" id="{7EA0ABFA-A5F0-4961-BB3C-2EE3752BF27F}"/>
              </a:ext>
            </a:extLst>
          </p:cNvPr>
          <p:cNvSpPr>
            <a:spLocks noGrp="1"/>
          </p:cNvSpPr>
          <p:nvPr>
            <p:ph type="sldNum" idx="12"/>
          </p:nvPr>
        </p:nvSpPr>
        <p:spPr/>
        <p:txBody>
          <a:bodyPr/>
          <a:lstStyle/>
          <a:p>
            <a:pPr marL="0" lvl="0" indent="0" algn="l" rtl="0">
              <a:spcBef>
                <a:spcPts val="0"/>
              </a:spcBef>
              <a:spcAft>
                <a:spcPts val="0"/>
              </a:spcAft>
              <a:buNone/>
            </a:pPr>
            <a:fld id="{00000000-1234-1234-1234-123412341234}" type="slidenum">
              <a:rPr lang="en-US" smtClean="0"/>
              <a:t>19</a:t>
            </a:fld>
            <a:endParaRPr lang="en-US"/>
          </a:p>
        </p:txBody>
      </p:sp>
    </p:spTree>
    <p:extLst>
      <p:ext uri="{BB962C8B-B14F-4D97-AF65-F5344CB8AC3E}">
        <p14:creationId xmlns:p14="http://schemas.microsoft.com/office/powerpoint/2010/main" val="17931091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04"/>
        <p:cNvGrpSpPr/>
        <p:nvPr/>
      </p:nvGrpSpPr>
      <p:grpSpPr>
        <a:xfrm>
          <a:off x="0" y="0"/>
          <a:ext cx="0" cy="0"/>
          <a:chOff x="0" y="0"/>
          <a:chExt cx="0" cy="0"/>
        </a:xfrm>
      </p:grpSpPr>
      <p:sp>
        <p:nvSpPr>
          <p:cNvPr id="105" name="Google Shape;105;p17"/>
          <p:cNvSpPr txBox="1">
            <a:spLocks noGrp="1"/>
          </p:cNvSpPr>
          <p:nvPr>
            <p:ph type="title"/>
          </p:nvPr>
        </p:nvSpPr>
        <p:spPr>
          <a:xfrm>
            <a:off x="245193" y="254514"/>
            <a:ext cx="6081900" cy="756300"/>
          </a:xfrm>
          <a:prstGeom prst="rect">
            <a:avLst/>
          </a:prstGeom>
        </p:spPr>
        <p:txBody>
          <a:bodyPr spcFirstLastPara="1" wrap="square" lIns="0" tIns="0" rIns="0" bIns="0" anchor="t" anchorCtr="0">
            <a:noAutofit/>
          </a:bodyPr>
          <a:lstStyle/>
          <a:p>
            <a:pPr marL="0" lvl="0" indent="0" algn="l" rtl="0">
              <a:spcBef>
                <a:spcPts val="0"/>
              </a:spcBef>
              <a:spcAft>
                <a:spcPts val="0"/>
              </a:spcAft>
              <a:buNone/>
            </a:pPr>
            <a:r>
              <a:rPr lang="en-US"/>
              <a:t>Goals for Today:</a:t>
            </a:r>
            <a:endParaRPr/>
          </a:p>
        </p:txBody>
      </p:sp>
      <p:sp>
        <p:nvSpPr>
          <p:cNvPr id="106" name="Google Shape;106;p17"/>
          <p:cNvSpPr txBox="1">
            <a:spLocks noGrp="1"/>
          </p:cNvSpPr>
          <p:nvPr>
            <p:ph type="body" idx="1"/>
          </p:nvPr>
        </p:nvSpPr>
        <p:spPr>
          <a:xfrm>
            <a:off x="628650" y="1463040"/>
            <a:ext cx="7886700" cy="4640700"/>
          </a:xfrm>
          <a:prstGeom prst="rect">
            <a:avLst/>
          </a:prstGeom>
        </p:spPr>
        <p:txBody>
          <a:bodyPr spcFirstLastPara="1" wrap="square" lIns="0" tIns="0" rIns="0" bIns="45700" anchor="t" anchorCtr="0">
            <a:noAutofit/>
          </a:bodyPr>
          <a:lstStyle/>
          <a:p>
            <a:pPr>
              <a:spcBef>
                <a:spcPts val="0"/>
              </a:spcBef>
            </a:pPr>
            <a:endParaRPr lang="en-US" sz="2800" dirty="0"/>
          </a:p>
          <a:p>
            <a:pPr>
              <a:spcBef>
                <a:spcPts val="0"/>
              </a:spcBef>
            </a:pPr>
            <a:r>
              <a:rPr lang="en-US" sz="2800" dirty="0"/>
              <a:t>Outline decision-making process</a:t>
            </a:r>
          </a:p>
          <a:p>
            <a:pPr>
              <a:spcBef>
                <a:spcPts val="0"/>
              </a:spcBef>
            </a:pPr>
            <a:endParaRPr lang="en-US" sz="2800" dirty="0"/>
          </a:p>
          <a:p>
            <a:pPr>
              <a:spcBef>
                <a:spcPts val="0"/>
              </a:spcBef>
            </a:pPr>
            <a:r>
              <a:rPr lang="en-US" sz="2800" dirty="0"/>
              <a:t>Explain how allocations were determined</a:t>
            </a:r>
          </a:p>
          <a:p>
            <a:pPr>
              <a:spcBef>
                <a:spcPts val="0"/>
              </a:spcBef>
            </a:pPr>
            <a:endParaRPr lang="en-US" sz="2800" dirty="0"/>
          </a:p>
          <a:p>
            <a:pPr>
              <a:spcBef>
                <a:spcPts val="0"/>
              </a:spcBef>
            </a:pPr>
            <a:r>
              <a:rPr lang="en-US" sz="2800" dirty="0"/>
              <a:t>Highlight allowable use of funds</a:t>
            </a:r>
          </a:p>
          <a:p>
            <a:pPr>
              <a:spcBef>
                <a:spcPts val="0"/>
              </a:spcBef>
            </a:pPr>
            <a:endParaRPr lang="en-US" sz="2800" dirty="0"/>
          </a:p>
          <a:p>
            <a:pPr>
              <a:spcBef>
                <a:spcPts val="0"/>
              </a:spcBef>
            </a:pPr>
            <a:r>
              <a:rPr lang="en-US" sz="2800" dirty="0"/>
              <a:t>Highlight monitoring and reporting requirements</a:t>
            </a:r>
          </a:p>
        </p:txBody>
      </p:sp>
      <p:sp>
        <p:nvSpPr>
          <p:cNvPr id="107" name="Google Shape;107;p17"/>
          <p:cNvSpPr txBox="1">
            <a:spLocks noGrp="1"/>
          </p:cNvSpPr>
          <p:nvPr>
            <p:ph type="sldNum" idx="12"/>
          </p:nvPr>
        </p:nvSpPr>
        <p:spPr>
          <a:xfrm>
            <a:off x="223071" y="6427018"/>
            <a:ext cx="2057400" cy="3651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Clr>
                <a:srgbClr val="000000"/>
              </a:buClr>
              <a:buFont typeface="Arial"/>
              <a:buNone/>
            </a:pPr>
            <a:fld id="{00000000-1234-1234-1234-123412341234}" type="slidenum">
              <a:rPr lang="en-US">
                <a:solidFill>
                  <a:srgbClr val="7F7F7F"/>
                </a:solidFill>
              </a:rPr>
              <a:t>2</a:t>
            </a:fld>
            <a:endParaRPr>
              <a:solidFill>
                <a:srgbClr val="7F7F7F"/>
              </a:solidFill>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C7B9E7-A8B3-449C-8DBE-55F630310032}"/>
              </a:ext>
            </a:extLst>
          </p:cNvPr>
          <p:cNvSpPr>
            <a:spLocks noGrp="1"/>
          </p:cNvSpPr>
          <p:nvPr>
            <p:ph type="title"/>
          </p:nvPr>
        </p:nvSpPr>
        <p:spPr/>
        <p:txBody>
          <a:bodyPr/>
          <a:lstStyle/>
          <a:p>
            <a:r>
              <a:rPr lang="en-US" dirty="0"/>
              <a:t>Resources and Technical Assistance</a:t>
            </a:r>
          </a:p>
        </p:txBody>
      </p:sp>
      <p:sp>
        <p:nvSpPr>
          <p:cNvPr id="3" name="Text Placeholder 2">
            <a:extLst>
              <a:ext uri="{FF2B5EF4-FFF2-40B4-BE49-F238E27FC236}">
                <a16:creationId xmlns:a16="http://schemas.microsoft.com/office/drawing/2014/main" id="{AFEFC8B7-BAC8-41AC-983A-9DE94BB5D611}"/>
              </a:ext>
            </a:extLst>
          </p:cNvPr>
          <p:cNvSpPr>
            <a:spLocks noGrp="1"/>
          </p:cNvSpPr>
          <p:nvPr>
            <p:ph type="body" idx="1"/>
          </p:nvPr>
        </p:nvSpPr>
        <p:spPr/>
        <p:txBody>
          <a:bodyPr/>
          <a:lstStyle/>
          <a:p>
            <a:r>
              <a:rPr lang="en-US" dirty="0">
                <a:hlinkClick r:id="rId2"/>
              </a:rPr>
              <a:t>Weekly Office Hours</a:t>
            </a:r>
            <a:endParaRPr lang="en-US" dirty="0"/>
          </a:p>
          <a:p>
            <a:r>
              <a:rPr lang="en-US" dirty="0"/>
              <a:t>ESSER Allowable Uses Presentation</a:t>
            </a:r>
          </a:p>
          <a:p>
            <a:pPr lvl="1"/>
            <a:r>
              <a:rPr lang="en-US" dirty="0">
                <a:hlinkClick r:id="rId3"/>
              </a:rPr>
              <a:t>PowerPoint </a:t>
            </a:r>
            <a:endParaRPr lang="en-US" dirty="0"/>
          </a:p>
          <a:p>
            <a:pPr lvl="1"/>
            <a:r>
              <a:rPr lang="en-US" dirty="0">
                <a:hlinkClick r:id="rId3"/>
              </a:rPr>
              <a:t>Recording</a:t>
            </a:r>
            <a:endParaRPr lang="en-US" dirty="0"/>
          </a:p>
          <a:p>
            <a:r>
              <a:rPr lang="en-US" dirty="0">
                <a:hlinkClick r:id="rId4"/>
              </a:rPr>
              <a:t>ESSER / </a:t>
            </a:r>
            <a:r>
              <a:rPr lang="en-US" dirty="0" err="1">
                <a:hlinkClick r:id="rId4"/>
              </a:rPr>
              <a:t>CRF</a:t>
            </a:r>
            <a:r>
              <a:rPr lang="en-US" dirty="0">
                <a:hlinkClick r:id="rId4"/>
              </a:rPr>
              <a:t> Allowable Expenses</a:t>
            </a:r>
            <a:endParaRPr lang="en-US" dirty="0"/>
          </a:p>
        </p:txBody>
      </p:sp>
      <p:sp>
        <p:nvSpPr>
          <p:cNvPr id="4" name="Slide Number Placeholder 3">
            <a:extLst>
              <a:ext uri="{FF2B5EF4-FFF2-40B4-BE49-F238E27FC236}">
                <a16:creationId xmlns:a16="http://schemas.microsoft.com/office/drawing/2014/main" id="{BBB7BCFA-B70E-4254-9A83-E53790B1AD28}"/>
              </a:ext>
            </a:extLst>
          </p:cNvPr>
          <p:cNvSpPr>
            <a:spLocks noGrp="1"/>
          </p:cNvSpPr>
          <p:nvPr>
            <p:ph type="sldNum" idx="12"/>
          </p:nvPr>
        </p:nvSpPr>
        <p:spPr/>
        <p:txBody>
          <a:bodyPr/>
          <a:lstStyle/>
          <a:p>
            <a:pPr marL="0" lvl="0" indent="0" algn="l" rtl="0">
              <a:spcBef>
                <a:spcPts val="0"/>
              </a:spcBef>
              <a:spcAft>
                <a:spcPts val="0"/>
              </a:spcAft>
              <a:buNone/>
            </a:pPr>
            <a:fld id="{00000000-1234-1234-1234-123412341234}" type="slidenum">
              <a:rPr lang="en-US" smtClean="0"/>
              <a:t>20</a:t>
            </a:fld>
            <a:endParaRPr lang="en-US" dirty="0"/>
          </a:p>
        </p:txBody>
      </p:sp>
    </p:spTree>
    <p:extLst>
      <p:ext uri="{BB962C8B-B14F-4D97-AF65-F5344CB8AC3E}">
        <p14:creationId xmlns:p14="http://schemas.microsoft.com/office/powerpoint/2010/main" val="125065692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9D52FF-39DD-4483-9F1F-91F445BABBAC}"/>
              </a:ext>
            </a:extLst>
          </p:cNvPr>
          <p:cNvSpPr>
            <a:spLocks noGrp="1"/>
          </p:cNvSpPr>
          <p:nvPr>
            <p:ph type="ctrTitle"/>
          </p:nvPr>
        </p:nvSpPr>
        <p:spPr/>
        <p:txBody>
          <a:bodyPr/>
          <a:lstStyle/>
          <a:p>
            <a:r>
              <a:rPr lang="en-US" dirty="0"/>
              <a:t>Q &amp; A</a:t>
            </a:r>
          </a:p>
        </p:txBody>
      </p:sp>
      <p:sp>
        <p:nvSpPr>
          <p:cNvPr id="3" name="Slide Number Placeholder 2">
            <a:extLst>
              <a:ext uri="{FF2B5EF4-FFF2-40B4-BE49-F238E27FC236}">
                <a16:creationId xmlns:a16="http://schemas.microsoft.com/office/drawing/2014/main" id="{072CC482-45DD-40BA-88B4-3B5A6A79B551}"/>
              </a:ext>
            </a:extLst>
          </p:cNvPr>
          <p:cNvSpPr>
            <a:spLocks noGrp="1"/>
          </p:cNvSpPr>
          <p:nvPr>
            <p:ph type="sldNum" idx="12"/>
          </p:nvPr>
        </p:nvSpPr>
        <p:spPr/>
        <p:txBody>
          <a:bodyPr/>
          <a:lstStyle/>
          <a:p>
            <a:pPr marL="0" lvl="0" indent="0" algn="l" rtl="0">
              <a:spcBef>
                <a:spcPts val="0"/>
              </a:spcBef>
              <a:spcAft>
                <a:spcPts val="0"/>
              </a:spcAft>
              <a:buNone/>
            </a:pPr>
            <a:fld id="{00000000-1234-1234-1234-123412341234}" type="slidenum">
              <a:rPr lang="en-US" smtClean="0"/>
              <a:t>21</a:t>
            </a:fld>
            <a:endParaRPr lang="en-US"/>
          </a:p>
        </p:txBody>
      </p:sp>
    </p:spTree>
    <p:extLst>
      <p:ext uri="{BB962C8B-B14F-4D97-AF65-F5344CB8AC3E}">
        <p14:creationId xmlns:p14="http://schemas.microsoft.com/office/powerpoint/2010/main" val="15820349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29"/>
        <p:cNvGrpSpPr/>
        <p:nvPr/>
      </p:nvGrpSpPr>
      <p:grpSpPr>
        <a:xfrm>
          <a:off x="0" y="0"/>
          <a:ext cx="0" cy="0"/>
          <a:chOff x="0" y="0"/>
          <a:chExt cx="0" cy="0"/>
        </a:xfrm>
      </p:grpSpPr>
      <p:sp>
        <p:nvSpPr>
          <p:cNvPr id="8" name="Google Shape;124;p17">
            <a:extLst>
              <a:ext uri="{FF2B5EF4-FFF2-40B4-BE49-F238E27FC236}">
                <a16:creationId xmlns:a16="http://schemas.microsoft.com/office/drawing/2014/main" id="{774F3503-46B0-487E-99BC-0335336AC155}"/>
              </a:ext>
            </a:extLst>
          </p:cNvPr>
          <p:cNvSpPr txBox="1">
            <a:spLocks noGrp="1"/>
          </p:cNvSpPr>
          <p:nvPr>
            <p:ph type="sldNum" idx="12"/>
          </p:nvPr>
        </p:nvSpPr>
        <p:spPr>
          <a:xfrm>
            <a:off x="223071" y="6427018"/>
            <a:ext cx="2057400" cy="365125"/>
          </a:xfrm>
        </p:spPr>
        <p:txBody>
          <a:bodyPr/>
          <a:lstStyle/>
          <a:p>
            <a:pPr lvl="0"/>
            <a:fld id="{00000000-1234-1234-1234-123412341234}" type="slidenum">
              <a:rPr lang="en-US"/>
              <a:pPr lvl="0"/>
              <a:t>3</a:t>
            </a:fld>
            <a:endParaRPr lang="en-US"/>
          </a:p>
        </p:txBody>
      </p:sp>
      <p:sp>
        <p:nvSpPr>
          <p:cNvPr id="135" name="Google Shape;135;p18"/>
          <p:cNvSpPr/>
          <p:nvPr/>
        </p:nvSpPr>
        <p:spPr>
          <a:xfrm>
            <a:off x="6838499" y="4803166"/>
            <a:ext cx="1993187" cy="770562"/>
          </a:xfrm>
          <a:prstGeom prst="verticalScroll">
            <a:avLst>
              <a:gd name="adj" fmla="val 12500"/>
            </a:avLst>
          </a:prstGeom>
          <a:gradFill>
            <a:gsLst>
              <a:gs pos="0">
                <a:srgbClr val="B4D4A5"/>
              </a:gs>
              <a:gs pos="50000">
                <a:srgbClr val="A8CD97"/>
              </a:gs>
              <a:gs pos="100000">
                <a:srgbClr val="9BC985"/>
              </a:gs>
            </a:gsLst>
            <a:lin ang="5400000" scaled="0"/>
          </a:gradFill>
          <a:ln w="9525" cap="flat" cmpd="sng">
            <a:solidFill>
              <a:schemeClr val="accent6"/>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b="0" i="0" u="none" strike="noStrike" cap="none" dirty="0">
                <a:solidFill>
                  <a:schemeClr val="dk1"/>
                </a:solidFill>
                <a:ea typeface="Calibri"/>
                <a:cs typeface="Calibri"/>
                <a:sym typeface="Calibri"/>
              </a:rPr>
              <a:t>SEA Admin $604,969 </a:t>
            </a:r>
            <a:endParaRPr dirty="0"/>
          </a:p>
        </p:txBody>
      </p:sp>
      <p:sp>
        <p:nvSpPr>
          <p:cNvPr id="134" name="Google Shape;134;p18"/>
          <p:cNvSpPr/>
          <p:nvPr/>
        </p:nvSpPr>
        <p:spPr>
          <a:xfrm>
            <a:off x="6838500" y="3835882"/>
            <a:ext cx="1993187" cy="770562"/>
          </a:xfrm>
          <a:prstGeom prst="verticalScroll">
            <a:avLst>
              <a:gd name="adj" fmla="val 12500"/>
            </a:avLst>
          </a:prstGeom>
          <a:gradFill>
            <a:gsLst>
              <a:gs pos="0">
                <a:srgbClr val="B4D4A5"/>
              </a:gs>
              <a:gs pos="50000">
                <a:srgbClr val="A8CD97"/>
              </a:gs>
              <a:gs pos="100000">
                <a:srgbClr val="9BC985"/>
              </a:gs>
            </a:gsLst>
            <a:lin ang="5400000" scaled="0"/>
          </a:gradFill>
          <a:ln w="9525" cap="flat" cmpd="sng">
            <a:solidFill>
              <a:schemeClr val="accent6"/>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1600" b="0" i="0" u="none" strike="noStrike" cap="none" dirty="0">
                <a:solidFill>
                  <a:schemeClr val="dk1"/>
                </a:solidFill>
                <a:latin typeface="Museo Slab 500" panose="02000000000000000000" pitchFamily="50" charset="0"/>
                <a:ea typeface="Calibri"/>
                <a:cs typeface="Calibri"/>
                <a:sym typeface="Calibri"/>
              </a:rPr>
              <a:t>SEAs </a:t>
            </a:r>
            <a:r>
              <a:rPr lang="en-US" b="0" i="0" u="none" strike="noStrike" cap="none" dirty="0">
                <a:solidFill>
                  <a:schemeClr val="dk1"/>
                </a:solidFill>
                <a:latin typeface="Museo Slab 500" panose="02000000000000000000" pitchFamily="50" charset="0"/>
                <a:ea typeface="Calibri"/>
                <a:cs typeface="Calibri"/>
                <a:sym typeface="Calibri"/>
              </a:rPr>
              <a:t>10</a:t>
            </a:r>
            <a:r>
              <a:rPr lang="en-US" sz="1600" b="0" i="0" u="none" strike="noStrike" cap="none" dirty="0">
                <a:solidFill>
                  <a:schemeClr val="dk1"/>
                </a:solidFill>
                <a:latin typeface="Museo Slab 500" panose="02000000000000000000" pitchFamily="50" charset="0"/>
                <a:ea typeface="Calibri"/>
                <a:cs typeface="Calibri"/>
                <a:sym typeface="Calibri"/>
              </a:rPr>
              <a:t>% $</a:t>
            </a:r>
            <a:r>
              <a:rPr lang="en-US" sz="1600" b="0" i="0" u="none" strike="noStrike" cap="none" dirty="0">
                <a:solidFill>
                  <a:schemeClr val="dk1"/>
                </a:solidFill>
                <a:ea typeface="Calibri"/>
                <a:cs typeface="Calibri"/>
                <a:sym typeface="Calibri"/>
              </a:rPr>
              <a:t>12,099,378</a:t>
            </a:r>
            <a:r>
              <a:rPr lang="en-US" sz="1600" b="0" i="0" u="none" strike="noStrike" cap="none" dirty="0">
                <a:solidFill>
                  <a:schemeClr val="dk1"/>
                </a:solidFill>
                <a:latin typeface="Museo Slab 500" panose="02000000000000000000" pitchFamily="50" charset="0"/>
                <a:ea typeface="Calibri"/>
                <a:cs typeface="Calibri"/>
                <a:sym typeface="Calibri"/>
              </a:rPr>
              <a:t> </a:t>
            </a:r>
            <a:endParaRPr sz="1600" dirty="0">
              <a:latin typeface="Museo Slab 500" panose="02000000000000000000" pitchFamily="50" charset="0"/>
            </a:endParaRPr>
          </a:p>
        </p:txBody>
      </p:sp>
      <p:sp>
        <p:nvSpPr>
          <p:cNvPr id="133" name="Google Shape;133;p18"/>
          <p:cNvSpPr/>
          <p:nvPr/>
        </p:nvSpPr>
        <p:spPr>
          <a:xfrm>
            <a:off x="6838501" y="2868598"/>
            <a:ext cx="1993187" cy="770562"/>
          </a:xfrm>
          <a:prstGeom prst="verticalScroll">
            <a:avLst>
              <a:gd name="adj" fmla="val 12500"/>
            </a:avLst>
          </a:prstGeom>
          <a:gradFill>
            <a:gsLst>
              <a:gs pos="0">
                <a:srgbClr val="B4D4A5"/>
              </a:gs>
              <a:gs pos="50000">
                <a:srgbClr val="A8CD97"/>
              </a:gs>
              <a:gs pos="100000">
                <a:srgbClr val="9BC985"/>
              </a:gs>
            </a:gsLst>
            <a:lin ang="5400000" scaled="0"/>
          </a:gradFill>
          <a:ln w="9525" cap="flat" cmpd="sng">
            <a:solidFill>
              <a:schemeClr val="accent6"/>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b="0" i="0" u="none" strike="noStrike" cap="none" dirty="0">
                <a:solidFill>
                  <a:schemeClr val="dk1"/>
                </a:solidFill>
                <a:latin typeface="Museo Slab 500" panose="02000000000000000000" pitchFamily="50" charset="0"/>
                <a:ea typeface="Calibri"/>
                <a:cs typeface="Calibri"/>
                <a:sym typeface="Calibri"/>
              </a:rPr>
              <a:t>LEAs 90% $</a:t>
            </a:r>
            <a:r>
              <a:rPr lang="en-US" b="0" i="0" u="none" strike="noStrike" cap="none" dirty="0">
                <a:solidFill>
                  <a:schemeClr val="dk1"/>
                </a:solidFill>
                <a:ea typeface="Calibri"/>
                <a:cs typeface="Calibri"/>
                <a:sym typeface="Calibri"/>
              </a:rPr>
              <a:t>108,894,404</a:t>
            </a:r>
            <a:r>
              <a:rPr lang="en-US" b="0" i="0" u="none" strike="noStrike" cap="none" dirty="0">
                <a:solidFill>
                  <a:schemeClr val="dk1"/>
                </a:solidFill>
                <a:latin typeface="Museo Slab 500" panose="02000000000000000000" pitchFamily="50" charset="0"/>
                <a:ea typeface="Calibri"/>
                <a:cs typeface="Calibri"/>
                <a:sym typeface="Calibri"/>
              </a:rPr>
              <a:t> </a:t>
            </a:r>
            <a:endParaRPr dirty="0">
              <a:latin typeface="Museo Slab 500" panose="02000000000000000000" pitchFamily="50" charset="0"/>
            </a:endParaRPr>
          </a:p>
        </p:txBody>
      </p:sp>
      <p:sp>
        <p:nvSpPr>
          <p:cNvPr id="132" name="Google Shape;132;p18"/>
          <p:cNvSpPr/>
          <p:nvPr/>
        </p:nvSpPr>
        <p:spPr>
          <a:xfrm>
            <a:off x="6838501" y="1901313"/>
            <a:ext cx="1993187" cy="770562"/>
          </a:xfrm>
          <a:prstGeom prst="verticalScroll">
            <a:avLst>
              <a:gd name="adj" fmla="val 12500"/>
            </a:avLst>
          </a:prstGeom>
          <a:gradFill>
            <a:gsLst>
              <a:gs pos="0">
                <a:srgbClr val="B4D4A5"/>
              </a:gs>
              <a:gs pos="50000">
                <a:srgbClr val="A8CD97"/>
              </a:gs>
              <a:gs pos="100000">
                <a:srgbClr val="9BC985"/>
              </a:gs>
            </a:gsLst>
            <a:lin ang="5400000" scaled="0"/>
          </a:gradFill>
          <a:ln w="9525" cap="flat" cmpd="sng">
            <a:solidFill>
              <a:schemeClr val="accent6"/>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1600" b="0" i="0" u="none" strike="noStrike" cap="none" dirty="0">
                <a:solidFill>
                  <a:schemeClr val="dk1"/>
                </a:solidFill>
                <a:ea typeface="Calibri"/>
                <a:cs typeface="Calibri"/>
                <a:sym typeface="Calibri"/>
              </a:rPr>
              <a:t>Colorado</a:t>
            </a:r>
            <a:r>
              <a:rPr lang="en-US" sz="1600" b="0" i="0" u="none" strike="noStrike" cap="none" dirty="0">
                <a:solidFill>
                  <a:schemeClr val="dk1"/>
                </a:solidFill>
                <a:latin typeface="Museo Slab 500" panose="02000000000000000000" pitchFamily="50" charset="0"/>
                <a:ea typeface="Calibri"/>
                <a:cs typeface="Calibri"/>
                <a:sym typeface="Calibri"/>
              </a:rPr>
              <a:t> ESSER </a:t>
            </a:r>
            <a:r>
              <a:rPr lang="en-US" sz="1600" b="1" i="0" u="none" strike="noStrike" cap="none" dirty="0">
                <a:solidFill>
                  <a:schemeClr val="dk1"/>
                </a:solidFill>
                <a:latin typeface="Museo Slab 500" panose="02000000000000000000" pitchFamily="50" charset="0"/>
                <a:ea typeface="Calibri"/>
                <a:cs typeface="Calibri"/>
                <a:sym typeface="Calibri"/>
              </a:rPr>
              <a:t>$120,993,782</a:t>
            </a:r>
            <a:endParaRPr sz="1600" b="0" i="0" u="none" strike="noStrike" cap="none" dirty="0">
              <a:solidFill>
                <a:schemeClr val="dk1"/>
              </a:solidFill>
              <a:latin typeface="Museo Slab 500" panose="02000000000000000000" pitchFamily="50" charset="0"/>
              <a:ea typeface="Calibri"/>
              <a:cs typeface="Calibri"/>
              <a:sym typeface="Calibri"/>
            </a:endParaRPr>
          </a:p>
        </p:txBody>
      </p:sp>
      <p:sp>
        <p:nvSpPr>
          <p:cNvPr id="131" name="Google Shape;131;p18"/>
          <p:cNvSpPr txBox="1">
            <a:spLocks noGrp="1"/>
          </p:cNvSpPr>
          <p:nvPr>
            <p:ph type="body" idx="1"/>
          </p:nvPr>
        </p:nvSpPr>
        <p:spPr>
          <a:xfrm>
            <a:off x="619490" y="1476910"/>
            <a:ext cx="5555167" cy="3904179"/>
          </a:xfrm>
          <a:prstGeom prst="rect">
            <a:avLst/>
          </a:prstGeom>
          <a:noFill/>
          <a:ln>
            <a:noFill/>
          </a:ln>
        </p:spPr>
        <p:txBody>
          <a:bodyPr spcFirstLastPara="1" wrap="square" lIns="0" tIns="0" rIns="0" bIns="45700" anchor="t" anchorCtr="0">
            <a:noAutofit/>
          </a:bodyPr>
          <a:lstStyle/>
          <a:p>
            <a:pPr marL="228600" lvl="0" indent="-228600" algn="l" rtl="0">
              <a:lnSpc>
                <a:spcPct val="90000"/>
              </a:lnSpc>
              <a:spcBef>
                <a:spcPts val="0"/>
              </a:spcBef>
              <a:spcAft>
                <a:spcPts val="0"/>
              </a:spcAft>
              <a:buClr>
                <a:schemeClr val="dk1"/>
              </a:buClr>
              <a:buSzPts val="2400"/>
              <a:buChar char="•"/>
            </a:pPr>
            <a:r>
              <a:rPr lang="en-US" dirty="0"/>
              <a:t>Over $13.2 billion to states allocated according to Title I shares</a:t>
            </a:r>
            <a:endParaRPr dirty="0"/>
          </a:p>
          <a:p>
            <a:pPr marL="228600" lvl="0" indent="-228600" algn="l" rtl="0">
              <a:lnSpc>
                <a:spcPct val="90000"/>
              </a:lnSpc>
              <a:spcBef>
                <a:spcPts val="1000"/>
              </a:spcBef>
              <a:spcAft>
                <a:spcPts val="0"/>
              </a:spcAft>
              <a:buClr>
                <a:schemeClr val="dk1"/>
              </a:buClr>
              <a:buSzPts val="2400"/>
              <a:buChar char="•"/>
            </a:pPr>
            <a:r>
              <a:rPr lang="en-US" dirty="0"/>
              <a:t>Colorado has been allocated $120,993,782 </a:t>
            </a:r>
            <a:endParaRPr dirty="0"/>
          </a:p>
          <a:p>
            <a:pPr marL="228600" lvl="0" indent="-228600" algn="l" rtl="0">
              <a:lnSpc>
                <a:spcPct val="90000"/>
              </a:lnSpc>
              <a:spcBef>
                <a:spcPts val="1000"/>
              </a:spcBef>
              <a:spcAft>
                <a:spcPts val="0"/>
              </a:spcAft>
              <a:buClr>
                <a:schemeClr val="dk1"/>
              </a:buClr>
              <a:buSzPts val="2400"/>
              <a:buChar char="•"/>
            </a:pPr>
            <a:r>
              <a:rPr lang="en-US" dirty="0"/>
              <a:t>90 percent flows to LEAs based on share of Title I</a:t>
            </a:r>
            <a:endParaRPr dirty="0"/>
          </a:p>
          <a:p>
            <a:pPr marL="228600" lvl="0" indent="-228600" algn="l" rtl="0">
              <a:lnSpc>
                <a:spcPct val="90000"/>
              </a:lnSpc>
              <a:spcBef>
                <a:spcPts val="1000"/>
              </a:spcBef>
              <a:spcAft>
                <a:spcPts val="0"/>
              </a:spcAft>
              <a:buClr>
                <a:schemeClr val="dk1"/>
              </a:buClr>
              <a:buSzPts val="2400"/>
              <a:buChar char="•"/>
            </a:pPr>
            <a:r>
              <a:rPr lang="en-US" dirty="0"/>
              <a:t>SEAs may use up to 10% for state level activities for emergency needs to address issues related to COVID-19</a:t>
            </a:r>
            <a:endParaRPr dirty="0"/>
          </a:p>
          <a:p>
            <a:pPr marL="228600" lvl="0" indent="-228600" algn="l" rtl="0">
              <a:lnSpc>
                <a:spcPct val="90000"/>
              </a:lnSpc>
              <a:spcBef>
                <a:spcPts val="1000"/>
              </a:spcBef>
              <a:spcAft>
                <a:spcPts val="0"/>
              </a:spcAft>
              <a:buClr>
                <a:schemeClr val="dk1"/>
              </a:buClr>
              <a:buSzPts val="2400"/>
              <a:buChar char="•"/>
            </a:pPr>
            <a:r>
              <a:rPr lang="en-US" dirty="0"/>
              <a:t>SEAs may use some funds for administration (0.5%)</a:t>
            </a:r>
            <a:endParaRPr dirty="0"/>
          </a:p>
        </p:txBody>
      </p:sp>
      <p:sp>
        <p:nvSpPr>
          <p:cNvPr id="130" name="Google Shape;130;p18"/>
          <p:cNvSpPr txBox="1">
            <a:spLocks noGrp="1"/>
          </p:cNvSpPr>
          <p:nvPr>
            <p:ph type="title"/>
          </p:nvPr>
        </p:nvSpPr>
        <p:spPr>
          <a:xfrm>
            <a:off x="245193" y="254514"/>
            <a:ext cx="6081865" cy="756418"/>
          </a:xfrm>
          <a:prstGeom prst="rect">
            <a:avLst/>
          </a:prstGeom>
          <a:noFill/>
          <a:ln>
            <a:noFill/>
          </a:ln>
        </p:spPr>
        <p:txBody>
          <a:bodyPr spcFirstLastPara="1" wrap="square" lIns="0" tIns="0" rIns="0" bIns="0" anchor="ctr" anchorCtr="0">
            <a:noAutofit/>
          </a:bodyPr>
          <a:lstStyle/>
          <a:p>
            <a:pPr marL="0" lvl="0" indent="0" algn="l" rtl="0">
              <a:lnSpc>
                <a:spcPct val="90000"/>
              </a:lnSpc>
              <a:spcBef>
                <a:spcPts val="0"/>
              </a:spcBef>
              <a:spcAft>
                <a:spcPts val="0"/>
              </a:spcAft>
              <a:buClr>
                <a:schemeClr val="lt1"/>
              </a:buClr>
              <a:buSzPts val="2400"/>
              <a:buFont typeface="Arial"/>
              <a:buNone/>
            </a:pPr>
            <a:r>
              <a:rPr lang="en-US" dirty="0"/>
              <a:t>Elementary and Secondary School Emergency Relief (ESSER) Fund</a:t>
            </a:r>
            <a:endParaRP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04"/>
        <p:cNvGrpSpPr/>
        <p:nvPr/>
      </p:nvGrpSpPr>
      <p:grpSpPr>
        <a:xfrm>
          <a:off x="0" y="0"/>
          <a:ext cx="0" cy="0"/>
          <a:chOff x="0" y="0"/>
          <a:chExt cx="0" cy="0"/>
        </a:xfrm>
      </p:grpSpPr>
      <p:sp>
        <p:nvSpPr>
          <p:cNvPr id="105" name="Google Shape;105;p17"/>
          <p:cNvSpPr txBox="1">
            <a:spLocks noGrp="1"/>
          </p:cNvSpPr>
          <p:nvPr>
            <p:ph type="title"/>
          </p:nvPr>
        </p:nvSpPr>
        <p:spPr>
          <a:xfrm>
            <a:off x="245193" y="254514"/>
            <a:ext cx="6081900" cy="756300"/>
          </a:xfrm>
          <a:prstGeom prst="rect">
            <a:avLst/>
          </a:prstGeom>
        </p:spPr>
        <p:txBody>
          <a:bodyPr spcFirstLastPara="1" wrap="square" lIns="0" tIns="0" rIns="0" bIns="0" anchor="t" anchorCtr="0">
            <a:noAutofit/>
          </a:bodyPr>
          <a:lstStyle/>
          <a:p>
            <a:pPr marL="0" lvl="0" indent="0" algn="l" rtl="0">
              <a:spcBef>
                <a:spcPts val="0"/>
              </a:spcBef>
              <a:spcAft>
                <a:spcPts val="0"/>
              </a:spcAft>
              <a:buNone/>
            </a:pPr>
            <a:r>
              <a:rPr lang="en-US" dirty="0"/>
              <a:t>10% ESSER Funds</a:t>
            </a:r>
            <a:endParaRPr dirty="0"/>
          </a:p>
        </p:txBody>
      </p:sp>
      <p:sp>
        <p:nvSpPr>
          <p:cNvPr id="106" name="Google Shape;106;p17"/>
          <p:cNvSpPr txBox="1">
            <a:spLocks noGrp="1"/>
          </p:cNvSpPr>
          <p:nvPr>
            <p:ph type="body" idx="1"/>
          </p:nvPr>
        </p:nvSpPr>
        <p:spPr>
          <a:xfrm>
            <a:off x="628650" y="1463040"/>
            <a:ext cx="7886700" cy="4640700"/>
          </a:xfrm>
          <a:prstGeom prst="rect">
            <a:avLst/>
          </a:prstGeom>
        </p:spPr>
        <p:txBody>
          <a:bodyPr spcFirstLastPara="1" wrap="square" lIns="0" tIns="0" rIns="0" bIns="45700" anchor="t" anchorCtr="0">
            <a:noAutofit/>
          </a:bodyPr>
          <a:lstStyle/>
          <a:p>
            <a:pPr algn="l"/>
            <a:r>
              <a:rPr lang="en-US" b="0" i="0" u="none" strike="noStrike" baseline="0" dirty="0">
                <a:solidFill>
                  <a:srgbClr val="333333"/>
                </a:solidFill>
                <a:latin typeface="Calibri" panose="020F0502020204030204" pitchFamily="34" charset="0"/>
              </a:rPr>
              <a:t>10% of ESSER Funds = $12,099,378</a:t>
            </a:r>
          </a:p>
          <a:p>
            <a:pPr algn="l"/>
            <a:r>
              <a:rPr lang="en-US" b="0" i="0" u="none" strike="noStrike" baseline="0" dirty="0">
                <a:solidFill>
                  <a:srgbClr val="333333"/>
                </a:solidFill>
                <a:latin typeface="Calibri" panose="020F0502020204030204" pitchFamily="34" charset="0"/>
              </a:rPr>
              <a:t>State Administration (½%) = $604,969</a:t>
            </a:r>
          </a:p>
          <a:p>
            <a:pPr algn="l"/>
            <a:r>
              <a:rPr lang="en-US" b="0" i="0" u="none" strike="noStrike" baseline="0" dirty="0">
                <a:solidFill>
                  <a:srgbClr val="333333"/>
                </a:solidFill>
                <a:latin typeface="Calibri" panose="020F0502020204030204" pitchFamily="34" charset="0"/>
              </a:rPr>
              <a:t>Remaining Funds = $11,494,410</a:t>
            </a:r>
          </a:p>
          <a:p>
            <a:pPr algn="l"/>
            <a:r>
              <a:rPr lang="en-US" b="0" i="0" u="none" strike="noStrike" baseline="0" dirty="0">
                <a:solidFill>
                  <a:srgbClr val="333333"/>
                </a:solidFill>
                <a:latin typeface="Calibri" panose="020F0502020204030204" pitchFamily="34" charset="0"/>
              </a:rPr>
              <a:t>Initial Allocatio</a:t>
            </a:r>
            <a:r>
              <a:rPr lang="en-US" dirty="0">
                <a:solidFill>
                  <a:srgbClr val="333333"/>
                </a:solidFill>
                <a:latin typeface="Calibri" panose="020F0502020204030204" pitchFamily="34" charset="0"/>
              </a:rPr>
              <a:t>n = $4,614,002</a:t>
            </a:r>
          </a:p>
          <a:p>
            <a:pPr marL="688975" lvl="1" indent="-249238"/>
            <a:r>
              <a:rPr lang="en-US" sz="1800" b="0" i="0" u="none" strike="noStrike" baseline="0" dirty="0">
                <a:solidFill>
                  <a:srgbClr val="333333"/>
                </a:solidFill>
                <a:latin typeface="Calibri" panose="020F0502020204030204" pitchFamily="34" charset="0"/>
              </a:rPr>
              <a:t>$2.6 million of ESSER state reserve will be directed to school districts, BOCES and Tribes that received little or no relief funding in the distribution</a:t>
            </a:r>
          </a:p>
          <a:p>
            <a:pPr marL="688975" lvl="1" indent="-249238"/>
            <a:r>
              <a:rPr lang="en-US" sz="1800" b="0" i="0" u="none" strike="noStrike" baseline="0" dirty="0">
                <a:solidFill>
                  <a:srgbClr val="333333"/>
                </a:solidFill>
                <a:latin typeface="Calibri" panose="020F0502020204030204" pitchFamily="34" charset="0"/>
              </a:rPr>
              <a:t>$2 million for broadband connectivity</a:t>
            </a:r>
          </a:p>
          <a:p>
            <a:pPr algn="l"/>
            <a:r>
              <a:rPr lang="en-US" b="0" i="0" u="none" strike="noStrike" baseline="0" dirty="0">
                <a:solidFill>
                  <a:srgbClr val="333333"/>
                </a:solidFill>
                <a:latin typeface="Calibri" panose="020F0502020204030204" pitchFamily="34" charset="0"/>
              </a:rPr>
              <a:t>Remaining Funds = $6,880,408</a:t>
            </a:r>
          </a:p>
          <a:p>
            <a:pPr marL="688975" lvl="1" indent="-249238"/>
            <a:r>
              <a:rPr lang="en-US" sz="1800" dirty="0">
                <a:solidFill>
                  <a:srgbClr val="333333"/>
                </a:solidFill>
                <a:latin typeface="Calibri" panose="020F0502020204030204" pitchFamily="34" charset="0"/>
              </a:rPr>
              <a:t>CDE will reserve the remaining $6.9 million set aside for state-level activities to address future pandemic-related issues</a:t>
            </a:r>
          </a:p>
          <a:p>
            <a:pPr marL="688975" lvl="1" indent="-249238"/>
            <a:r>
              <a:rPr lang="en-US" sz="1800" dirty="0">
                <a:solidFill>
                  <a:srgbClr val="333333"/>
                </a:solidFill>
                <a:latin typeface="Calibri" panose="020F0502020204030204" pitchFamily="34" charset="0"/>
              </a:rPr>
              <a:t>Determined by the Commissioner in late fall of 2020</a:t>
            </a:r>
          </a:p>
          <a:p>
            <a:pPr algn="l"/>
            <a:endParaRPr lang="en-US" sz="1800" b="0" i="0" u="none" strike="noStrike" baseline="0" dirty="0">
              <a:solidFill>
                <a:srgbClr val="333333"/>
              </a:solidFill>
              <a:latin typeface="Calibri" panose="020F0502020204030204" pitchFamily="34" charset="0"/>
            </a:endParaRPr>
          </a:p>
        </p:txBody>
      </p:sp>
      <p:sp>
        <p:nvSpPr>
          <p:cNvPr id="107" name="Google Shape;107;p17"/>
          <p:cNvSpPr txBox="1">
            <a:spLocks noGrp="1"/>
          </p:cNvSpPr>
          <p:nvPr>
            <p:ph type="sldNum" idx="12"/>
          </p:nvPr>
        </p:nvSpPr>
        <p:spPr>
          <a:xfrm>
            <a:off x="223071" y="6427018"/>
            <a:ext cx="2057400" cy="3651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Clr>
                <a:srgbClr val="000000"/>
              </a:buClr>
              <a:buFont typeface="Arial"/>
              <a:buNone/>
            </a:pPr>
            <a:fld id="{00000000-1234-1234-1234-123412341234}" type="slidenum">
              <a:rPr lang="en-US">
                <a:solidFill>
                  <a:srgbClr val="7F7F7F"/>
                </a:solidFill>
              </a:rPr>
              <a:t>4</a:t>
            </a:fld>
            <a:endParaRPr>
              <a:solidFill>
                <a:srgbClr val="7F7F7F"/>
              </a:solidFill>
            </a:endParaRPr>
          </a:p>
        </p:txBody>
      </p:sp>
    </p:spTree>
    <p:extLst>
      <p:ext uri="{BB962C8B-B14F-4D97-AF65-F5344CB8AC3E}">
        <p14:creationId xmlns:p14="http://schemas.microsoft.com/office/powerpoint/2010/main" val="31900801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04"/>
        <p:cNvGrpSpPr/>
        <p:nvPr/>
      </p:nvGrpSpPr>
      <p:grpSpPr>
        <a:xfrm>
          <a:off x="0" y="0"/>
          <a:ext cx="0" cy="0"/>
          <a:chOff x="0" y="0"/>
          <a:chExt cx="0" cy="0"/>
        </a:xfrm>
      </p:grpSpPr>
      <p:sp>
        <p:nvSpPr>
          <p:cNvPr id="105" name="Google Shape;105;p17"/>
          <p:cNvSpPr txBox="1">
            <a:spLocks noGrp="1"/>
          </p:cNvSpPr>
          <p:nvPr>
            <p:ph type="title"/>
          </p:nvPr>
        </p:nvSpPr>
        <p:spPr>
          <a:xfrm>
            <a:off x="245193" y="254514"/>
            <a:ext cx="6081900" cy="756300"/>
          </a:xfrm>
          <a:prstGeom prst="rect">
            <a:avLst/>
          </a:prstGeom>
        </p:spPr>
        <p:txBody>
          <a:bodyPr spcFirstLastPara="1" wrap="square" lIns="0" tIns="0" rIns="0" bIns="0" anchor="t" anchorCtr="0">
            <a:noAutofit/>
          </a:bodyPr>
          <a:lstStyle/>
          <a:p>
            <a:pPr marL="0" lvl="0" indent="0" algn="l" rtl="0">
              <a:spcBef>
                <a:spcPts val="0"/>
              </a:spcBef>
              <a:spcAft>
                <a:spcPts val="0"/>
              </a:spcAft>
              <a:buNone/>
            </a:pPr>
            <a:r>
              <a:rPr lang="en-US" dirty="0"/>
              <a:t>Initial Distribution</a:t>
            </a:r>
            <a:endParaRPr dirty="0"/>
          </a:p>
        </p:txBody>
      </p:sp>
      <p:sp>
        <p:nvSpPr>
          <p:cNvPr id="106" name="Google Shape;106;p17"/>
          <p:cNvSpPr txBox="1">
            <a:spLocks noGrp="1"/>
          </p:cNvSpPr>
          <p:nvPr>
            <p:ph type="body" idx="1"/>
          </p:nvPr>
        </p:nvSpPr>
        <p:spPr>
          <a:xfrm>
            <a:off x="628650" y="1463040"/>
            <a:ext cx="7886700" cy="4640700"/>
          </a:xfrm>
          <a:prstGeom prst="rect">
            <a:avLst/>
          </a:prstGeom>
        </p:spPr>
        <p:txBody>
          <a:bodyPr spcFirstLastPara="1" wrap="square" lIns="0" tIns="0" rIns="0" bIns="45700" anchor="t" anchorCtr="0">
            <a:noAutofit/>
          </a:bodyPr>
          <a:lstStyle/>
          <a:p>
            <a:pPr marL="76200" indent="0" algn="l">
              <a:buNone/>
            </a:pPr>
            <a:r>
              <a:rPr lang="en-US" b="0" i="0" u="none" strike="noStrike" baseline="0" dirty="0">
                <a:solidFill>
                  <a:srgbClr val="333333"/>
                </a:solidFill>
                <a:latin typeface="Calibri" panose="020F0502020204030204" pitchFamily="34" charset="0"/>
              </a:rPr>
              <a:t>Distribution of $2.6 million:</a:t>
            </a:r>
          </a:p>
          <a:p>
            <a:pPr algn="l"/>
            <a:r>
              <a:rPr lang="en-US" dirty="0">
                <a:solidFill>
                  <a:srgbClr val="333333"/>
                </a:solidFill>
                <a:latin typeface="Calibri" panose="020F0502020204030204" pitchFamily="34" charset="0"/>
              </a:rPr>
              <a:t>~$750,000 to help BOCES with gaps in their special education funding and to provide operational support for BOCES </a:t>
            </a:r>
            <a:r>
              <a:rPr lang="en-US" b="0" i="0" u="none" strike="noStrike" baseline="0" dirty="0">
                <a:solidFill>
                  <a:srgbClr val="333333"/>
                </a:solidFill>
                <a:latin typeface="Calibri" panose="020F0502020204030204" pitchFamily="34" charset="0"/>
              </a:rPr>
              <a:t>with brick-and-mortar schools</a:t>
            </a:r>
          </a:p>
          <a:p>
            <a:pPr algn="l"/>
            <a:r>
              <a:rPr lang="en-US" b="0" i="0" u="none" strike="noStrike" baseline="0" dirty="0">
                <a:solidFill>
                  <a:srgbClr val="333333"/>
                </a:solidFill>
                <a:latin typeface="Calibri" panose="020F0502020204030204" pitchFamily="34" charset="0"/>
              </a:rPr>
              <a:t>$70,000 to support educational needs of the Colorado Tribes</a:t>
            </a:r>
          </a:p>
          <a:p>
            <a:pPr algn="l"/>
            <a:r>
              <a:rPr lang="en-US" dirty="0">
                <a:solidFill>
                  <a:srgbClr val="333333"/>
                </a:solidFill>
                <a:latin typeface="Calibri" panose="020F0502020204030204" pitchFamily="34" charset="0"/>
              </a:rPr>
              <a:t>~</a:t>
            </a:r>
            <a:r>
              <a:rPr lang="en-US" b="0" i="0" u="none" strike="noStrike" baseline="0" dirty="0">
                <a:solidFill>
                  <a:srgbClr val="333333"/>
                </a:solidFill>
                <a:latin typeface="Calibri" panose="020F0502020204030204" pitchFamily="34" charset="0"/>
              </a:rPr>
              <a:t>$320,000 for 11 districts to support educational needs of the Native American students</a:t>
            </a:r>
          </a:p>
          <a:p>
            <a:pPr algn="l"/>
            <a:r>
              <a:rPr lang="en-US" dirty="0">
                <a:solidFill>
                  <a:srgbClr val="333333"/>
                </a:solidFill>
                <a:latin typeface="Calibri" panose="020F0502020204030204" pitchFamily="34" charset="0"/>
              </a:rPr>
              <a:t>~</a:t>
            </a:r>
            <a:r>
              <a:rPr lang="en-US" b="0" i="0" u="none" strike="noStrike" baseline="0" dirty="0">
                <a:solidFill>
                  <a:srgbClr val="333333"/>
                </a:solidFill>
                <a:latin typeface="Calibri" panose="020F0502020204030204" pitchFamily="34" charset="0"/>
              </a:rPr>
              <a:t>$1.5 million for districts that did not receive or received a very small allocation of formula funding</a:t>
            </a:r>
          </a:p>
        </p:txBody>
      </p:sp>
      <p:sp>
        <p:nvSpPr>
          <p:cNvPr id="107" name="Google Shape;107;p17"/>
          <p:cNvSpPr txBox="1">
            <a:spLocks noGrp="1"/>
          </p:cNvSpPr>
          <p:nvPr>
            <p:ph type="sldNum" idx="12"/>
          </p:nvPr>
        </p:nvSpPr>
        <p:spPr>
          <a:xfrm>
            <a:off x="223071" y="6427018"/>
            <a:ext cx="2057400" cy="3651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Clr>
                <a:srgbClr val="000000"/>
              </a:buClr>
              <a:buFont typeface="Arial"/>
              <a:buNone/>
            </a:pPr>
            <a:fld id="{00000000-1234-1234-1234-123412341234}" type="slidenum">
              <a:rPr lang="en-US">
                <a:solidFill>
                  <a:srgbClr val="7F7F7F"/>
                </a:solidFill>
              </a:rPr>
              <a:t>5</a:t>
            </a:fld>
            <a:endParaRPr>
              <a:solidFill>
                <a:srgbClr val="7F7F7F"/>
              </a:solidFill>
            </a:endParaRPr>
          </a:p>
        </p:txBody>
      </p:sp>
    </p:spTree>
    <p:extLst>
      <p:ext uri="{BB962C8B-B14F-4D97-AF65-F5344CB8AC3E}">
        <p14:creationId xmlns:p14="http://schemas.microsoft.com/office/powerpoint/2010/main" val="19198255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04"/>
        <p:cNvGrpSpPr/>
        <p:nvPr/>
      </p:nvGrpSpPr>
      <p:grpSpPr>
        <a:xfrm>
          <a:off x="0" y="0"/>
          <a:ext cx="0" cy="0"/>
          <a:chOff x="0" y="0"/>
          <a:chExt cx="0" cy="0"/>
        </a:xfrm>
      </p:grpSpPr>
      <p:sp>
        <p:nvSpPr>
          <p:cNvPr id="105" name="Google Shape;105;p17"/>
          <p:cNvSpPr txBox="1">
            <a:spLocks noGrp="1"/>
          </p:cNvSpPr>
          <p:nvPr>
            <p:ph type="title"/>
          </p:nvPr>
        </p:nvSpPr>
        <p:spPr>
          <a:xfrm>
            <a:off x="245193" y="254514"/>
            <a:ext cx="6081900" cy="756300"/>
          </a:xfrm>
          <a:prstGeom prst="rect">
            <a:avLst/>
          </a:prstGeom>
        </p:spPr>
        <p:txBody>
          <a:bodyPr spcFirstLastPara="1" wrap="square" lIns="0" tIns="0" rIns="0" bIns="0" anchor="t" anchorCtr="0">
            <a:noAutofit/>
          </a:bodyPr>
          <a:lstStyle/>
          <a:p>
            <a:pPr marL="0" lvl="0" indent="0" algn="l" rtl="0">
              <a:spcBef>
                <a:spcPts val="0"/>
              </a:spcBef>
              <a:spcAft>
                <a:spcPts val="0"/>
              </a:spcAft>
              <a:buNone/>
            </a:pPr>
            <a:r>
              <a:rPr lang="en-US" dirty="0"/>
              <a:t>Distribution to BOCES</a:t>
            </a:r>
            <a:endParaRPr dirty="0"/>
          </a:p>
        </p:txBody>
      </p:sp>
      <p:sp>
        <p:nvSpPr>
          <p:cNvPr id="106" name="Google Shape;106;p17"/>
          <p:cNvSpPr txBox="1">
            <a:spLocks noGrp="1"/>
          </p:cNvSpPr>
          <p:nvPr>
            <p:ph type="body" idx="1"/>
          </p:nvPr>
        </p:nvSpPr>
        <p:spPr>
          <a:xfrm>
            <a:off x="628650" y="1463040"/>
            <a:ext cx="7886700" cy="4640700"/>
          </a:xfrm>
          <a:prstGeom prst="rect">
            <a:avLst/>
          </a:prstGeom>
        </p:spPr>
        <p:txBody>
          <a:bodyPr spcFirstLastPara="1" wrap="square" lIns="0" tIns="0" rIns="0" bIns="45700" anchor="t" anchorCtr="0">
            <a:noAutofit/>
          </a:bodyPr>
          <a:lstStyle/>
          <a:p>
            <a:pPr algn="l"/>
            <a:r>
              <a:rPr lang="en-US" dirty="0">
                <a:solidFill>
                  <a:srgbClr val="333333"/>
                </a:solidFill>
                <a:latin typeface="Calibri" panose="020F0502020204030204" pitchFamily="34" charset="0"/>
              </a:rPr>
              <a:t>Gaps in special education funding = $647,272</a:t>
            </a:r>
          </a:p>
          <a:p>
            <a:pPr marL="688975" lvl="1" indent="-249238"/>
            <a:r>
              <a:rPr lang="en-US" dirty="0">
                <a:solidFill>
                  <a:srgbClr val="333333"/>
                </a:solidFill>
                <a:latin typeface="Calibri" panose="020F0502020204030204" pitchFamily="34" charset="0"/>
              </a:rPr>
              <a:t>Based upon FY18-19 Revenues and Expenditures for Special Education reported by BOCES</a:t>
            </a:r>
          </a:p>
          <a:p>
            <a:pPr marL="688975" lvl="1" indent="-249238"/>
            <a:r>
              <a:rPr lang="en-US" dirty="0">
                <a:solidFill>
                  <a:srgbClr val="333333"/>
                </a:solidFill>
                <a:latin typeface="Calibri" panose="020F0502020204030204" pitchFamily="34" charset="0"/>
              </a:rPr>
              <a:t>Expenditures reflects number of students and level of services provided</a:t>
            </a:r>
          </a:p>
          <a:p>
            <a:pPr marL="688975" lvl="1" indent="-249238"/>
            <a:r>
              <a:rPr lang="en-US" dirty="0">
                <a:solidFill>
                  <a:srgbClr val="333333"/>
                </a:solidFill>
                <a:latin typeface="Calibri" panose="020F0502020204030204" pitchFamily="34" charset="0"/>
              </a:rPr>
              <a:t>Calculated at 5% of identified gap in funding (expenditures less revenues)</a:t>
            </a:r>
          </a:p>
          <a:p>
            <a:pPr marL="688975" lvl="1" indent="-249238"/>
            <a:r>
              <a:rPr lang="en-US" dirty="0">
                <a:solidFill>
                  <a:srgbClr val="333333"/>
                </a:solidFill>
                <a:latin typeface="Calibri" panose="020F0502020204030204" pitchFamily="34" charset="0"/>
              </a:rPr>
              <a:t>Overall revenues are 73% of expenditures </a:t>
            </a:r>
          </a:p>
          <a:p>
            <a:pPr marL="688975" lvl="1" indent="-249238"/>
            <a:r>
              <a:rPr lang="en-US" dirty="0">
                <a:solidFill>
                  <a:srgbClr val="333333"/>
                </a:solidFill>
                <a:latin typeface="Calibri" panose="020F0502020204030204" pitchFamily="34" charset="0"/>
              </a:rPr>
              <a:t>Ranges between 40% and 100%</a:t>
            </a:r>
          </a:p>
          <a:p>
            <a:pPr algn="l"/>
            <a:r>
              <a:rPr lang="en-US" dirty="0">
                <a:solidFill>
                  <a:srgbClr val="333333"/>
                </a:solidFill>
                <a:latin typeface="Calibri" panose="020F0502020204030204" pitchFamily="34" charset="0"/>
              </a:rPr>
              <a:t>Operational support for BOCES </a:t>
            </a:r>
            <a:r>
              <a:rPr lang="en-US" b="0" i="0" u="none" strike="noStrike" baseline="0" dirty="0">
                <a:solidFill>
                  <a:srgbClr val="333333"/>
                </a:solidFill>
                <a:latin typeface="Calibri" panose="020F0502020204030204" pitchFamily="34" charset="0"/>
              </a:rPr>
              <a:t>with brick-and-mortar schools = $101,250</a:t>
            </a:r>
          </a:p>
          <a:p>
            <a:pPr marL="688975" lvl="1" indent="-249238"/>
            <a:r>
              <a:rPr lang="en-US" dirty="0">
                <a:solidFill>
                  <a:srgbClr val="333333"/>
                </a:solidFill>
                <a:latin typeface="Calibri" panose="020F0502020204030204" pitchFamily="34" charset="0"/>
              </a:rPr>
              <a:t>Based upon 2019 Student October Counts for Brick-and-Mortar BOCES schools </a:t>
            </a:r>
          </a:p>
          <a:p>
            <a:pPr marL="688975" lvl="1" indent="-249238"/>
            <a:r>
              <a:rPr lang="en-US" dirty="0">
                <a:solidFill>
                  <a:srgbClr val="333333"/>
                </a:solidFill>
                <a:latin typeface="Calibri" panose="020F0502020204030204" pitchFamily="34" charset="0"/>
              </a:rPr>
              <a:t>$150 per student</a:t>
            </a:r>
            <a:endParaRPr lang="en-US" b="0" i="0" u="none" strike="noStrike" baseline="0" dirty="0">
              <a:solidFill>
                <a:srgbClr val="333333"/>
              </a:solidFill>
              <a:latin typeface="Calibri" panose="020F0502020204030204" pitchFamily="34" charset="0"/>
            </a:endParaRPr>
          </a:p>
          <a:p>
            <a:pPr lvl="1"/>
            <a:endParaRPr lang="en-US" dirty="0">
              <a:solidFill>
                <a:srgbClr val="333333"/>
              </a:solidFill>
              <a:latin typeface="Calibri" panose="020F0502020204030204" pitchFamily="34" charset="0"/>
            </a:endParaRPr>
          </a:p>
        </p:txBody>
      </p:sp>
      <p:sp>
        <p:nvSpPr>
          <p:cNvPr id="107" name="Google Shape;107;p17"/>
          <p:cNvSpPr txBox="1">
            <a:spLocks noGrp="1"/>
          </p:cNvSpPr>
          <p:nvPr>
            <p:ph type="sldNum" idx="12"/>
          </p:nvPr>
        </p:nvSpPr>
        <p:spPr>
          <a:xfrm>
            <a:off x="223071" y="6427018"/>
            <a:ext cx="2057400" cy="3651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Clr>
                <a:srgbClr val="000000"/>
              </a:buClr>
              <a:buFont typeface="Arial"/>
              <a:buNone/>
            </a:pPr>
            <a:fld id="{00000000-1234-1234-1234-123412341234}" type="slidenum">
              <a:rPr lang="en-US">
                <a:solidFill>
                  <a:srgbClr val="7F7F7F"/>
                </a:solidFill>
              </a:rPr>
              <a:t>6</a:t>
            </a:fld>
            <a:endParaRPr>
              <a:solidFill>
                <a:srgbClr val="7F7F7F"/>
              </a:solidFill>
            </a:endParaRPr>
          </a:p>
        </p:txBody>
      </p:sp>
    </p:spTree>
    <p:extLst>
      <p:ext uri="{BB962C8B-B14F-4D97-AF65-F5344CB8AC3E}">
        <p14:creationId xmlns:p14="http://schemas.microsoft.com/office/powerpoint/2010/main" val="12582967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04"/>
        <p:cNvGrpSpPr/>
        <p:nvPr/>
      </p:nvGrpSpPr>
      <p:grpSpPr>
        <a:xfrm>
          <a:off x="0" y="0"/>
          <a:ext cx="0" cy="0"/>
          <a:chOff x="0" y="0"/>
          <a:chExt cx="0" cy="0"/>
        </a:xfrm>
      </p:grpSpPr>
      <p:sp>
        <p:nvSpPr>
          <p:cNvPr id="105" name="Google Shape;105;p17"/>
          <p:cNvSpPr txBox="1">
            <a:spLocks noGrp="1"/>
          </p:cNvSpPr>
          <p:nvPr>
            <p:ph type="title"/>
          </p:nvPr>
        </p:nvSpPr>
        <p:spPr>
          <a:xfrm>
            <a:off x="245193" y="254514"/>
            <a:ext cx="6081900" cy="756300"/>
          </a:xfrm>
          <a:prstGeom prst="rect">
            <a:avLst/>
          </a:prstGeom>
        </p:spPr>
        <p:txBody>
          <a:bodyPr spcFirstLastPara="1" wrap="square" lIns="0" tIns="0" rIns="0" bIns="0" anchor="t" anchorCtr="0">
            <a:noAutofit/>
          </a:bodyPr>
          <a:lstStyle/>
          <a:p>
            <a:pPr marL="0" lvl="0" indent="0" algn="l" rtl="0">
              <a:spcBef>
                <a:spcPts val="0"/>
              </a:spcBef>
              <a:spcAft>
                <a:spcPts val="0"/>
              </a:spcAft>
              <a:buNone/>
            </a:pPr>
            <a:r>
              <a:rPr lang="en-US" dirty="0"/>
              <a:t>Distribution to Support Native American Students</a:t>
            </a:r>
            <a:endParaRPr dirty="0"/>
          </a:p>
        </p:txBody>
      </p:sp>
      <p:sp>
        <p:nvSpPr>
          <p:cNvPr id="106" name="Google Shape;106;p17"/>
          <p:cNvSpPr txBox="1">
            <a:spLocks noGrp="1"/>
          </p:cNvSpPr>
          <p:nvPr>
            <p:ph type="body" idx="1"/>
          </p:nvPr>
        </p:nvSpPr>
        <p:spPr>
          <a:xfrm>
            <a:off x="628650" y="1463040"/>
            <a:ext cx="7886700" cy="4640700"/>
          </a:xfrm>
          <a:prstGeom prst="rect">
            <a:avLst/>
          </a:prstGeom>
        </p:spPr>
        <p:txBody>
          <a:bodyPr spcFirstLastPara="1" wrap="square" lIns="0" tIns="0" rIns="0" bIns="45700" anchor="t" anchorCtr="0">
            <a:noAutofit/>
          </a:bodyPr>
          <a:lstStyle/>
          <a:p>
            <a:endParaRPr lang="en-US" b="0" i="0" u="none" strike="noStrike" baseline="0" dirty="0">
              <a:solidFill>
                <a:srgbClr val="333333"/>
              </a:solidFill>
              <a:latin typeface="Calibri" panose="020F0502020204030204" pitchFamily="34" charset="0"/>
            </a:endParaRPr>
          </a:p>
          <a:p>
            <a:r>
              <a:rPr lang="en-US" b="0" i="0" u="none" strike="noStrike" baseline="0" dirty="0">
                <a:solidFill>
                  <a:srgbClr val="333333"/>
                </a:solidFill>
                <a:latin typeface="Calibri" panose="020F0502020204030204" pitchFamily="34" charset="0"/>
              </a:rPr>
              <a:t>Distribution to Tribes = $70,000:</a:t>
            </a:r>
          </a:p>
          <a:p>
            <a:pPr marL="688975" indent="-214313" algn="l"/>
            <a:r>
              <a:rPr lang="en-US" sz="2000" b="0" i="0" u="none" strike="noStrike" baseline="0" dirty="0">
                <a:solidFill>
                  <a:srgbClr val="333333"/>
                </a:solidFill>
                <a:latin typeface="Calibri" panose="020F0502020204030204" pitchFamily="34" charset="0"/>
              </a:rPr>
              <a:t>$35,000 each </a:t>
            </a:r>
            <a:r>
              <a:rPr lang="en-US" sz="2000" dirty="0">
                <a:solidFill>
                  <a:srgbClr val="333333"/>
                </a:solidFill>
                <a:latin typeface="Calibri" panose="020F0502020204030204" pitchFamily="34" charset="0"/>
              </a:rPr>
              <a:t>to </a:t>
            </a:r>
            <a:r>
              <a:rPr lang="en-US" sz="2000" b="0" i="0" u="none" strike="noStrike" baseline="0" dirty="0">
                <a:solidFill>
                  <a:srgbClr val="333333"/>
                </a:solidFill>
                <a:latin typeface="Calibri" panose="020F0502020204030204" pitchFamily="34" charset="0"/>
              </a:rPr>
              <a:t>support educational needs of the Colorado Tribes</a:t>
            </a:r>
          </a:p>
          <a:p>
            <a:pPr marL="76200" indent="0" algn="l">
              <a:buNone/>
            </a:pPr>
            <a:endParaRPr lang="en-US" b="0" i="0" u="none" strike="noStrike" baseline="0" dirty="0">
              <a:solidFill>
                <a:srgbClr val="333333"/>
              </a:solidFill>
              <a:latin typeface="Calibri" panose="020F0502020204030204" pitchFamily="34" charset="0"/>
            </a:endParaRPr>
          </a:p>
          <a:p>
            <a:r>
              <a:rPr lang="en-US" b="0" i="0" u="none" strike="noStrike" baseline="0" dirty="0">
                <a:solidFill>
                  <a:srgbClr val="333333"/>
                </a:solidFill>
                <a:latin typeface="Calibri" panose="020F0502020204030204" pitchFamily="34" charset="0"/>
              </a:rPr>
              <a:t>Distribution to School Districts = $319,600</a:t>
            </a:r>
          </a:p>
          <a:p>
            <a:pPr marL="688975" indent="-214313" algn="l"/>
            <a:r>
              <a:rPr lang="en-US" sz="2000" b="0" i="0" u="none" strike="noStrike" baseline="0" dirty="0">
                <a:solidFill>
                  <a:srgbClr val="333333"/>
                </a:solidFill>
                <a:latin typeface="Calibri" panose="020F0502020204030204" pitchFamily="34" charset="0"/>
              </a:rPr>
              <a:t>11 districts receive Title VI funds from the Office of Indian Education </a:t>
            </a:r>
          </a:p>
          <a:p>
            <a:pPr marL="688975" indent="-214313" algn="l"/>
            <a:r>
              <a:rPr lang="en-US" sz="2000" dirty="0">
                <a:solidFill>
                  <a:srgbClr val="333333"/>
                </a:solidFill>
                <a:latin typeface="Calibri" panose="020F0502020204030204" pitchFamily="34" charset="0"/>
              </a:rPr>
              <a:t>Based upon data used for Title VI allocation methodology</a:t>
            </a:r>
          </a:p>
          <a:p>
            <a:pPr marL="688975" indent="-214313" algn="l"/>
            <a:r>
              <a:rPr lang="en-US" sz="2000" dirty="0">
                <a:solidFill>
                  <a:srgbClr val="333333"/>
                </a:solidFill>
                <a:latin typeface="Calibri" panose="020F0502020204030204" pitchFamily="34" charset="0"/>
              </a:rPr>
              <a:t>$100 per student</a:t>
            </a:r>
            <a:endParaRPr lang="en-US" sz="2000" b="0" i="0" u="none" strike="noStrike" baseline="0" dirty="0">
              <a:solidFill>
                <a:srgbClr val="333333"/>
              </a:solidFill>
              <a:latin typeface="Calibri" panose="020F0502020204030204" pitchFamily="34" charset="0"/>
            </a:endParaRPr>
          </a:p>
          <a:p>
            <a:pPr algn="l"/>
            <a:endParaRPr lang="en-US" b="0" i="0" u="none" strike="noStrike" baseline="0" dirty="0">
              <a:solidFill>
                <a:srgbClr val="333333"/>
              </a:solidFill>
              <a:latin typeface="Calibri" panose="020F0502020204030204" pitchFamily="34" charset="0"/>
            </a:endParaRPr>
          </a:p>
        </p:txBody>
      </p:sp>
      <p:sp>
        <p:nvSpPr>
          <p:cNvPr id="107" name="Google Shape;107;p17"/>
          <p:cNvSpPr txBox="1">
            <a:spLocks noGrp="1"/>
          </p:cNvSpPr>
          <p:nvPr>
            <p:ph type="sldNum" idx="12"/>
          </p:nvPr>
        </p:nvSpPr>
        <p:spPr>
          <a:xfrm>
            <a:off x="223071" y="6427018"/>
            <a:ext cx="2057400" cy="3651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Clr>
                <a:srgbClr val="000000"/>
              </a:buClr>
              <a:buFont typeface="Arial"/>
              <a:buNone/>
            </a:pPr>
            <a:fld id="{00000000-1234-1234-1234-123412341234}" type="slidenum">
              <a:rPr lang="en-US">
                <a:solidFill>
                  <a:srgbClr val="7F7F7F"/>
                </a:solidFill>
              </a:rPr>
              <a:t>7</a:t>
            </a:fld>
            <a:endParaRPr>
              <a:solidFill>
                <a:srgbClr val="7F7F7F"/>
              </a:solidFill>
            </a:endParaRPr>
          </a:p>
        </p:txBody>
      </p:sp>
    </p:spTree>
    <p:extLst>
      <p:ext uri="{BB962C8B-B14F-4D97-AF65-F5344CB8AC3E}">
        <p14:creationId xmlns:p14="http://schemas.microsoft.com/office/powerpoint/2010/main" val="233160356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04"/>
        <p:cNvGrpSpPr/>
        <p:nvPr/>
      </p:nvGrpSpPr>
      <p:grpSpPr>
        <a:xfrm>
          <a:off x="0" y="0"/>
          <a:ext cx="0" cy="0"/>
          <a:chOff x="0" y="0"/>
          <a:chExt cx="0" cy="0"/>
        </a:xfrm>
      </p:grpSpPr>
      <p:sp>
        <p:nvSpPr>
          <p:cNvPr id="105" name="Google Shape;105;p17"/>
          <p:cNvSpPr txBox="1">
            <a:spLocks noGrp="1"/>
          </p:cNvSpPr>
          <p:nvPr>
            <p:ph type="title"/>
          </p:nvPr>
        </p:nvSpPr>
        <p:spPr>
          <a:xfrm>
            <a:off x="245193" y="254514"/>
            <a:ext cx="8388168" cy="756300"/>
          </a:xfrm>
          <a:prstGeom prst="rect">
            <a:avLst/>
          </a:prstGeom>
        </p:spPr>
        <p:txBody>
          <a:bodyPr spcFirstLastPara="1" wrap="square" lIns="0" tIns="0" rIns="0" bIns="0" anchor="t" anchorCtr="0">
            <a:noAutofit/>
          </a:bodyPr>
          <a:lstStyle/>
          <a:p>
            <a:pPr marL="0" lvl="0" indent="0" algn="l" rtl="0">
              <a:spcBef>
                <a:spcPts val="0"/>
              </a:spcBef>
              <a:spcAft>
                <a:spcPts val="0"/>
              </a:spcAft>
              <a:buNone/>
            </a:pPr>
            <a:r>
              <a:rPr lang="en-US" dirty="0"/>
              <a:t>Distribution to Districts with Small Allocation of Formula Funding</a:t>
            </a:r>
            <a:endParaRPr dirty="0"/>
          </a:p>
        </p:txBody>
      </p:sp>
      <p:sp>
        <p:nvSpPr>
          <p:cNvPr id="106" name="Google Shape;106;p17"/>
          <p:cNvSpPr txBox="1">
            <a:spLocks noGrp="1"/>
          </p:cNvSpPr>
          <p:nvPr>
            <p:ph type="body" idx="1"/>
          </p:nvPr>
        </p:nvSpPr>
        <p:spPr>
          <a:xfrm>
            <a:off x="628650" y="1463040"/>
            <a:ext cx="7886700" cy="4640700"/>
          </a:xfrm>
          <a:prstGeom prst="rect">
            <a:avLst/>
          </a:prstGeom>
        </p:spPr>
        <p:txBody>
          <a:bodyPr spcFirstLastPara="1" wrap="square" lIns="0" tIns="0" rIns="0" bIns="45700" anchor="t" anchorCtr="0">
            <a:noAutofit/>
          </a:bodyPr>
          <a:lstStyle/>
          <a:p>
            <a:pPr marL="76200" indent="0" algn="l">
              <a:buNone/>
            </a:pPr>
            <a:r>
              <a:rPr lang="en-US" b="0" i="0" u="none" strike="noStrike" baseline="0" dirty="0">
                <a:solidFill>
                  <a:srgbClr val="333333"/>
                </a:solidFill>
                <a:latin typeface="Calibri" panose="020F0502020204030204" pitchFamily="34" charset="0"/>
              </a:rPr>
              <a:t>Distribution of $1,475,880:</a:t>
            </a:r>
          </a:p>
          <a:p>
            <a:pPr algn="l"/>
            <a:r>
              <a:rPr lang="en-US" dirty="0">
                <a:solidFill>
                  <a:srgbClr val="333333"/>
                </a:solidFill>
                <a:latin typeface="Calibri" panose="020F0502020204030204" pitchFamily="34" charset="0"/>
              </a:rPr>
              <a:t>Provide floor funding of $15,000 to districts under the statewide average FRL percent</a:t>
            </a:r>
          </a:p>
          <a:p>
            <a:r>
              <a:rPr lang="en-US" dirty="0">
                <a:solidFill>
                  <a:srgbClr val="333333"/>
                </a:solidFill>
                <a:latin typeface="Calibri" panose="020F0502020204030204" pitchFamily="34" charset="0"/>
              </a:rPr>
              <a:t>Provide floor funding of $25,000 to districts above the statewide average FRL percent</a:t>
            </a:r>
          </a:p>
          <a:p>
            <a:pPr algn="l"/>
            <a:r>
              <a:rPr lang="en-US" dirty="0">
                <a:solidFill>
                  <a:srgbClr val="333333"/>
                </a:solidFill>
                <a:latin typeface="Calibri" panose="020F0502020204030204" pitchFamily="34" charset="0"/>
              </a:rPr>
              <a:t>Raise districts above the statewide average FRL percent to average Per Pupil Revenue for ESSER 90% allocation</a:t>
            </a:r>
          </a:p>
          <a:p>
            <a:pPr algn="l"/>
            <a:r>
              <a:rPr lang="en-US" dirty="0">
                <a:solidFill>
                  <a:srgbClr val="333333"/>
                </a:solidFill>
                <a:latin typeface="Calibri" panose="020F0502020204030204" pitchFamily="34" charset="0"/>
              </a:rPr>
              <a:t>Correct FRL counts for two districts included in ESSER 90% allocation</a:t>
            </a:r>
          </a:p>
        </p:txBody>
      </p:sp>
      <p:sp>
        <p:nvSpPr>
          <p:cNvPr id="107" name="Google Shape;107;p17"/>
          <p:cNvSpPr txBox="1">
            <a:spLocks noGrp="1"/>
          </p:cNvSpPr>
          <p:nvPr>
            <p:ph type="sldNum" idx="12"/>
          </p:nvPr>
        </p:nvSpPr>
        <p:spPr>
          <a:xfrm>
            <a:off x="223071" y="6427018"/>
            <a:ext cx="2057400" cy="3651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Clr>
                <a:srgbClr val="000000"/>
              </a:buClr>
              <a:buFont typeface="Arial"/>
              <a:buNone/>
            </a:pPr>
            <a:fld id="{00000000-1234-1234-1234-123412341234}" type="slidenum">
              <a:rPr lang="en-US">
                <a:solidFill>
                  <a:srgbClr val="7F7F7F"/>
                </a:solidFill>
              </a:rPr>
              <a:t>8</a:t>
            </a:fld>
            <a:endParaRPr>
              <a:solidFill>
                <a:srgbClr val="7F7F7F"/>
              </a:solidFill>
            </a:endParaRPr>
          </a:p>
        </p:txBody>
      </p:sp>
    </p:spTree>
    <p:extLst>
      <p:ext uri="{BB962C8B-B14F-4D97-AF65-F5344CB8AC3E}">
        <p14:creationId xmlns:p14="http://schemas.microsoft.com/office/powerpoint/2010/main" val="227715741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68"/>
        <p:cNvGrpSpPr/>
        <p:nvPr/>
      </p:nvGrpSpPr>
      <p:grpSpPr>
        <a:xfrm>
          <a:off x="0" y="0"/>
          <a:ext cx="0" cy="0"/>
          <a:chOff x="0" y="0"/>
          <a:chExt cx="0" cy="0"/>
        </a:xfrm>
      </p:grpSpPr>
      <p:sp>
        <p:nvSpPr>
          <p:cNvPr id="169" name="Google Shape;169;p23"/>
          <p:cNvSpPr txBox="1">
            <a:spLocks noGrp="1"/>
          </p:cNvSpPr>
          <p:nvPr>
            <p:ph type="title"/>
          </p:nvPr>
        </p:nvSpPr>
        <p:spPr>
          <a:xfrm>
            <a:off x="245193" y="254514"/>
            <a:ext cx="6081865" cy="756418"/>
          </a:xfrm>
          <a:prstGeom prst="rect">
            <a:avLst/>
          </a:prstGeom>
          <a:noFill/>
          <a:ln>
            <a:noFill/>
          </a:ln>
        </p:spPr>
        <p:txBody>
          <a:bodyPr spcFirstLastPara="1" wrap="square" lIns="0" tIns="0" rIns="0" bIns="0" anchor="ctr" anchorCtr="0">
            <a:noAutofit/>
          </a:bodyPr>
          <a:lstStyle/>
          <a:p>
            <a:pPr marL="0" lvl="0" indent="0" algn="l" rtl="0">
              <a:lnSpc>
                <a:spcPct val="90000"/>
              </a:lnSpc>
              <a:spcBef>
                <a:spcPts val="0"/>
              </a:spcBef>
              <a:spcAft>
                <a:spcPts val="0"/>
              </a:spcAft>
              <a:buClr>
                <a:schemeClr val="lt1"/>
              </a:buClr>
              <a:buSzPts val="2400"/>
              <a:buFont typeface="Arial"/>
              <a:buNone/>
            </a:pPr>
            <a:r>
              <a:rPr lang="en-US" dirty="0"/>
              <a:t>ESSER Monitoring</a:t>
            </a:r>
            <a:endParaRPr dirty="0"/>
          </a:p>
        </p:txBody>
      </p:sp>
      <p:sp>
        <p:nvSpPr>
          <p:cNvPr id="170" name="Google Shape;170;p23"/>
          <p:cNvSpPr txBox="1">
            <a:spLocks noGrp="1"/>
          </p:cNvSpPr>
          <p:nvPr>
            <p:ph type="body" idx="1"/>
          </p:nvPr>
        </p:nvSpPr>
        <p:spPr>
          <a:xfrm>
            <a:off x="332700" y="1206618"/>
            <a:ext cx="8478600" cy="5585525"/>
          </a:xfrm>
          <a:prstGeom prst="rect">
            <a:avLst/>
          </a:prstGeom>
          <a:noFill/>
          <a:ln>
            <a:noFill/>
          </a:ln>
        </p:spPr>
        <p:txBody>
          <a:bodyPr spcFirstLastPara="1" wrap="square" lIns="0" tIns="0" rIns="0" bIns="45700" anchor="t" anchorCtr="0">
            <a:noAutofit/>
          </a:bodyPr>
          <a:lstStyle/>
          <a:p>
            <a:pPr marL="228600" lvl="0" indent="-228600" algn="l" rtl="0">
              <a:lnSpc>
                <a:spcPct val="90000"/>
              </a:lnSpc>
              <a:spcBef>
                <a:spcPts val="0"/>
              </a:spcBef>
              <a:spcAft>
                <a:spcPts val="0"/>
              </a:spcAft>
              <a:buClr>
                <a:schemeClr val="dk1"/>
              </a:buClr>
              <a:buSzPts val="2400"/>
              <a:buChar char="•"/>
            </a:pPr>
            <a:r>
              <a:rPr lang="en-US" dirty="0"/>
              <a:t>Requirement</a:t>
            </a:r>
            <a:endParaRPr dirty="0"/>
          </a:p>
          <a:p>
            <a:pPr marL="685800" lvl="1" indent="-228600" algn="l" rtl="0">
              <a:lnSpc>
                <a:spcPct val="90000"/>
              </a:lnSpc>
              <a:spcBef>
                <a:spcPts val="0"/>
              </a:spcBef>
              <a:spcAft>
                <a:spcPts val="0"/>
              </a:spcAft>
              <a:buSzPts val="2000"/>
              <a:buChar char="•"/>
            </a:pPr>
            <a:r>
              <a:rPr lang="en-US" dirty="0"/>
              <a:t>CDE is required to monitor grant recipients throughout the life of the federal grant to ensure activities are allowable, reasonable, necessary, and related to prevention, preparation for, or response to COVID-19 and implementation is in compliance with federal statutes and regulations.</a:t>
            </a:r>
          </a:p>
          <a:p>
            <a:pPr marL="685800" lvl="1" indent="-228600" algn="l" rtl="0">
              <a:lnSpc>
                <a:spcPct val="90000"/>
              </a:lnSpc>
              <a:spcBef>
                <a:spcPts val="0"/>
              </a:spcBef>
              <a:spcAft>
                <a:spcPts val="0"/>
              </a:spcAft>
              <a:buSzPts val="2000"/>
              <a:buChar char="•"/>
            </a:pPr>
            <a:endParaRPr dirty="0"/>
          </a:p>
          <a:p>
            <a:pPr marL="228600" lvl="0" indent="-228600" algn="l" rtl="0">
              <a:lnSpc>
                <a:spcPct val="90000"/>
              </a:lnSpc>
              <a:spcBef>
                <a:spcPts val="0"/>
              </a:spcBef>
              <a:spcAft>
                <a:spcPts val="0"/>
              </a:spcAft>
              <a:buSzPts val="2400"/>
              <a:buChar char="•"/>
            </a:pPr>
            <a:r>
              <a:rPr lang="en-US" dirty="0"/>
              <a:t>Plans and Timeline</a:t>
            </a:r>
            <a:endParaRPr dirty="0"/>
          </a:p>
          <a:p>
            <a:pPr marL="685800" marR="0" lvl="1" indent="-228600" algn="l" rtl="0">
              <a:lnSpc>
                <a:spcPct val="90000"/>
              </a:lnSpc>
              <a:spcBef>
                <a:spcPts val="500"/>
              </a:spcBef>
              <a:spcAft>
                <a:spcPts val="0"/>
              </a:spcAft>
              <a:buSzPts val="2000"/>
              <a:buChar char="•"/>
            </a:pPr>
            <a:r>
              <a:rPr lang="en-US" dirty="0"/>
              <a:t>Since March, CDE staff have been developing and delivering guidance, training, and technical support on allowable uses of ESSER funds.</a:t>
            </a:r>
            <a:endParaRPr dirty="0"/>
          </a:p>
          <a:p>
            <a:pPr marL="685800" marR="0" lvl="1" indent="-228600" algn="l" rtl="0">
              <a:lnSpc>
                <a:spcPct val="90000"/>
              </a:lnSpc>
              <a:spcBef>
                <a:spcPts val="500"/>
              </a:spcBef>
              <a:spcAft>
                <a:spcPts val="0"/>
              </a:spcAft>
              <a:buSzPts val="2000"/>
              <a:buChar char="•"/>
            </a:pPr>
            <a:r>
              <a:rPr lang="en-US" dirty="0"/>
              <a:t>Through December 31, 2020 CDE staff will continue to review and approve district applications and plans for the use of ESSER funds, which is part of the universal monitoring for all grant recipients. </a:t>
            </a:r>
            <a:endParaRPr dirty="0"/>
          </a:p>
          <a:p>
            <a:pPr marL="685800" lvl="1" indent="-228600" algn="l" rtl="0">
              <a:lnSpc>
                <a:spcPct val="90000"/>
              </a:lnSpc>
              <a:spcBef>
                <a:spcPts val="500"/>
              </a:spcBef>
              <a:spcAft>
                <a:spcPts val="0"/>
              </a:spcAft>
              <a:buSzPts val="2000"/>
              <a:buChar char="•"/>
            </a:pPr>
            <a:r>
              <a:rPr lang="en-US" dirty="0"/>
              <a:t>In August 2020, CDE staff will conduct a risk assessment to identify districts for more intensive reviews, than the universal monitoring of the uses of funds.</a:t>
            </a:r>
            <a:endParaRPr dirty="0"/>
          </a:p>
          <a:p>
            <a:pPr marL="685800" lvl="1" indent="-228600" algn="l" rtl="0">
              <a:lnSpc>
                <a:spcPct val="90000"/>
              </a:lnSpc>
              <a:spcBef>
                <a:spcPts val="500"/>
              </a:spcBef>
              <a:spcAft>
                <a:spcPts val="0"/>
              </a:spcAft>
              <a:buSzPts val="2000"/>
              <a:buChar char="•"/>
            </a:pPr>
            <a:r>
              <a:rPr lang="en-US" dirty="0"/>
              <a:t>Monitoring will be ongoing through the 2022-2023 school year as districts have until September 30, 2022 to expend ESSER funds.</a:t>
            </a:r>
            <a:endParaRPr dirty="0"/>
          </a:p>
        </p:txBody>
      </p:sp>
      <p:sp>
        <p:nvSpPr>
          <p:cNvPr id="171" name="Google Shape;171;p23"/>
          <p:cNvSpPr txBox="1">
            <a:spLocks noGrp="1"/>
          </p:cNvSpPr>
          <p:nvPr>
            <p:ph type="sldNum" idx="12"/>
          </p:nvPr>
        </p:nvSpPr>
        <p:spPr>
          <a:xfrm>
            <a:off x="223071" y="6427018"/>
            <a:ext cx="2057400" cy="365125"/>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fld id="{00000000-1234-1234-1234-123412341234}" type="slidenum">
              <a:rPr lang="en-US"/>
              <a:t>9</a:t>
            </a:fld>
            <a:endParaRPr/>
          </a:p>
        </p:txBody>
      </p:sp>
    </p:spTree>
  </p:cSld>
  <p:clrMapOvr>
    <a:masterClrMapping/>
  </p:clrMapOvr>
</p:sld>
</file>

<file path=ppt/theme/theme1.xml><?xml version="1.0" encoding="utf-8"?>
<a:theme xmlns:a="http://schemas.openxmlformats.org/drawingml/2006/main" name="Office Theme">
  <a:themeElements>
    <a:clrScheme name="Office Them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145</TotalTime>
  <Words>1537</Words>
  <Application>Microsoft Office PowerPoint</Application>
  <PresentationFormat>On-screen Show (4:3)</PresentationFormat>
  <Paragraphs>202</Paragraphs>
  <Slides>21</Slides>
  <Notes>9</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21</vt:i4>
      </vt:variant>
    </vt:vector>
  </HeadingPairs>
  <TitlesOfParts>
    <vt:vector size="25" baseType="lpstr">
      <vt:lpstr>Arial</vt:lpstr>
      <vt:lpstr>Calibri</vt:lpstr>
      <vt:lpstr>Museo Slab 500</vt:lpstr>
      <vt:lpstr>Office Theme</vt:lpstr>
      <vt:lpstr>ESSER Allocations</vt:lpstr>
      <vt:lpstr>Goals for Today:</vt:lpstr>
      <vt:lpstr>Elementary and Secondary School Emergency Relief (ESSER) Fund</vt:lpstr>
      <vt:lpstr>10% ESSER Funds</vt:lpstr>
      <vt:lpstr>Initial Distribution</vt:lpstr>
      <vt:lpstr>Distribution to BOCES</vt:lpstr>
      <vt:lpstr>Distribution to Support Native American Students</vt:lpstr>
      <vt:lpstr>Distribution to Districts with Small Allocation of Formula Funding</vt:lpstr>
      <vt:lpstr>ESSER Monitoring</vt:lpstr>
      <vt:lpstr>CDE Team Contact Information</vt:lpstr>
      <vt:lpstr>The ESSER Application</vt:lpstr>
      <vt:lpstr>Purpose of Funds</vt:lpstr>
      <vt:lpstr>Allowable Use of Funds</vt:lpstr>
      <vt:lpstr>Access to the ESSER Application System</vt:lpstr>
      <vt:lpstr>ESSER Application Walk Through </vt:lpstr>
      <vt:lpstr>Review Process and Protocols</vt:lpstr>
      <vt:lpstr>Purpose and Objective of Review</vt:lpstr>
      <vt:lpstr>Reviewer Checklist</vt:lpstr>
      <vt:lpstr>Reviewers Will Be Checking Applications for Completeness </vt:lpstr>
      <vt:lpstr>Resources and Technical Assistance</vt:lpstr>
      <vt:lpstr>Q &amp; 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CDE Budget Update for FY21-22</dc:title>
  <dc:creator>Okes, Jennifer</dc:creator>
  <cp:lastModifiedBy>Hollingshead, Jessica</cp:lastModifiedBy>
  <cp:revision>14</cp:revision>
  <dcterms:modified xsi:type="dcterms:W3CDTF">2020-09-25T22:19:21Z</dcterms:modified>
</cp:coreProperties>
</file>