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4" r:id="rId1"/>
    <p:sldMasterId id="2147483825" r:id="rId2"/>
    <p:sldMasterId id="2147483826" r:id="rId3"/>
    <p:sldMasterId id="2147483827"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9144000" cy="5143500" type="screen16x9"/>
  <p:notesSz cx="6858000" cy="9144000"/>
  <p:embeddedFontLst>
    <p:embeddedFont>
      <p:font typeface="Century Schoolbook" panose="02040604050505020304" pitchFamily="18" charset="0"/>
      <p:regular r:id="rId34"/>
      <p:bold r:id="rId35"/>
      <p:italic r:id="rId36"/>
      <p:boldItalic r:id="rId37"/>
    </p:embeddedFont>
    <p:embeddedFont>
      <p:font typeface="Lato" panose="020F0502020204030203" pitchFamily="34"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boto Medium" panose="02000000000000000000" pitchFamily="2" charset="0"/>
      <p:regular r:id="rId46"/>
      <p:bold r:id="rId47"/>
      <p:italic r:id="rId48"/>
      <p:boldItalic r:id="rId49"/>
    </p:embeddedFont>
    <p:embeddedFont>
      <p:font typeface="Rockwell" panose="02060603020205020403" pitchFamily="18"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1">
          <p15:clr>
            <a:srgbClr val="747775"/>
          </p15:clr>
        </p15:guide>
        <p15:guide id="2" orient="horz" pos="406">
          <p15:clr>
            <a:srgbClr val="747775"/>
          </p15:clr>
        </p15:guide>
        <p15:guide id="3" orient="horz" pos="396">
          <p15:clr>
            <a:srgbClr val="747775"/>
          </p15:clr>
        </p15:guide>
        <p15:guide id="4" orient="horz" pos="391">
          <p15:clr>
            <a:srgbClr val="747775"/>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8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FEF424-035F-44F6-9853-BEFCF1BEC1E6}">
  <a:tblStyle styleId="{B0FEF424-035F-44F6-9853-BEFCF1BEC1E6}"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428B8D8-CB95-4A5B-8555-429561F9C144}"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32" autoAdjust="0"/>
  </p:normalViewPr>
  <p:slideViewPr>
    <p:cSldViewPr snapToGrid="0">
      <p:cViewPr varScale="1">
        <p:scale>
          <a:sx n="156" d="100"/>
          <a:sy n="156" d="100"/>
        </p:scale>
        <p:origin x="324" y="138"/>
      </p:cViewPr>
      <p:guideLst>
        <p:guide orient="horz" pos="401"/>
        <p:guide orient="horz" pos="406"/>
        <p:guide orient="horz" pos="396"/>
        <p:guide orient="horz" pos="39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e.state.co.us/fedprograms/resourcesandtechnicalassistanc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e.state.co.us/caresact/essergrantee/subgranteereport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3784ad97dc5_2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3784ad97dc5_2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Rachel 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3784ad97dc5_2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3784ad97dc5_2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3784ad97dc5_2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3784ad97dc5_2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3784ad97dc5_2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3784ad97dc5_2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scenarios for when to use the waivers are in the March 13 Office Hours recording. </a:t>
            </a:r>
            <a:r>
              <a:rPr lang="en" u="sng">
                <a:solidFill>
                  <a:schemeClr val="hlink"/>
                </a:solidFill>
                <a:hlinkClick r:id="rId3"/>
              </a:rPr>
              <a:t>https://www.cde.state.co.us/fedprograms/resourcesandtechnicalassistance</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3784ad97dc5_2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3784ad97dc5_2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3784ad97dc5_2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3784ad97dc5_2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784ad97dc5_2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784ad97dc5_2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Evita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1" name="Google Shape;1591;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374ae32137e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374ae32137e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374ae3213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374ae3213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330903a26f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9" name="Google Shape;1489;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374ae32137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374ae32137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374ae3213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374ae3213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374ae32137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374ae32137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374ae32137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374ae32137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374ae32137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374ae32137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374853d2e5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374853d2e5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Christina</a:t>
            </a:r>
            <a:endParaRPr/>
          </a:p>
          <a:p>
            <a:pPr marL="0" lvl="0" indent="0" algn="l" rtl="0">
              <a:spcBef>
                <a:spcPts val="0"/>
              </a:spcBef>
              <a:spcAft>
                <a:spcPts val="0"/>
              </a:spcAft>
              <a:buNone/>
            </a:pPr>
            <a:r>
              <a:rPr lang="en"/>
              <a:t>https://www.cde.state.co.us/fedprograms/consapp/index</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9" name="Google Shape;1659;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365b29002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365b290029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365b29002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365b29002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374853d2e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374853d2e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Kim - If ESSER funds were used for real property improvements, regardless of dollar amount, please submit the ESSER Real Property Report/Certification Smartsheet, attaching the number of property reports per parcel. Please refer to the </a:t>
            </a:r>
            <a:r>
              <a:rPr lang="en" u="sng" dirty="0">
                <a:solidFill>
                  <a:schemeClr val="hlink"/>
                </a:solidFill>
                <a:hlinkClick r:id="rId3"/>
              </a:rPr>
              <a:t>ESSER Grantee/Subgrantee reporting webpage</a:t>
            </a:r>
            <a:r>
              <a:rPr lang="en" dirty="0"/>
              <a:t> for instructions and further information, including links to the April 10th Office Hours recording. if ESSER funds were not used for Real Property improvements, please submit the Smartsheet Certification, selecting “0” from the drop-down menu. </a:t>
            </a:r>
            <a:r>
              <a:rPr lang="en" b="1" dirty="0"/>
              <a:t>Please remember to submit a separate certification for your Administrative Unit, if applicable. </a:t>
            </a:r>
            <a:endParaRPr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374853d2e5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374853d2e5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3784ad97dc5_2_4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3784ad97dc5_2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3784ad97dc5_2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3784ad97dc5_2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3784ad97dc5_2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9" name="Google Shape;1539;g3784ad97dc5_2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Rachel T</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52"/>
        <p:cNvGrpSpPr/>
        <p:nvPr/>
      </p:nvGrpSpPr>
      <p:grpSpPr>
        <a:xfrm>
          <a:off x="0" y="0"/>
          <a:ext cx="0" cy="0"/>
          <a:chOff x="0" y="0"/>
          <a:chExt cx="0" cy="0"/>
        </a:xfrm>
      </p:grpSpPr>
      <p:pic>
        <p:nvPicPr>
          <p:cNvPr id="853" name="Google Shape;853;p10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4" name="Google Shape;854;p10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5" name="Google Shape;855;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6" name="Google Shape;856;p10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57"/>
        <p:cNvGrpSpPr/>
        <p:nvPr/>
      </p:nvGrpSpPr>
      <p:grpSpPr>
        <a:xfrm>
          <a:off x="0" y="0"/>
          <a:ext cx="0" cy="0"/>
          <a:chOff x="0" y="0"/>
          <a:chExt cx="0" cy="0"/>
        </a:xfrm>
      </p:grpSpPr>
      <p:sp>
        <p:nvSpPr>
          <p:cNvPr id="858" name="Google Shape;858;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9" name="Google Shape;859;p104"/>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0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61" name="Google Shape;861;p10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62" name="Google Shape;862;p104"/>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63" name="Google Shape;863;p10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64" name="Google Shape;864;p10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5" name="Google Shape;865;p10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6" name="Google Shape;866;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4"/>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68"/>
        <p:cNvGrpSpPr/>
        <p:nvPr/>
      </p:nvGrpSpPr>
      <p:grpSpPr>
        <a:xfrm>
          <a:off x="0" y="0"/>
          <a:ext cx="0" cy="0"/>
          <a:chOff x="0" y="0"/>
          <a:chExt cx="0" cy="0"/>
        </a:xfrm>
      </p:grpSpPr>
      <p:pic>
        <p:nvPicPr>
          <p:cNvPr id="869" name="Google Shape;869;p10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0" name="Google Shape;870;p10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1" name="Google Shape;87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2" name="Google Shape;87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3" name="Google Shape;87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74" name="Google Shape;874;p105"/>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75" name="Google Shape;875;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6" name="Google Shape;876;p105"/>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77"/>
        <p:cNvGrpSpPr/>
        <p:nvPr/>
      </p:nvGrpSpPr>
      <p:grpSpPr>
        <a:xfrm>
          <a:off x="0" y="0"/>
          <a:ext cx="0" cy="0"/>
          <a:chOff x="0" y="0"/>
          <a:chExt cx="0" cy="0"/>
        </a:xfrm>
      </p:grpSpPr>
      <p:pic>
        <p:nvPicPr>
          <p:cNvPr id="878" name="Google Shape;878;p10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9" name="Google Shape;879;p10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80" name="Google Shape;880;p10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81" name="Google Shape;881;p10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82" name="Google Shape;882;p10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3" name="Google Shape;883;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4" name="Google Shape;884;p10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85"/>
        <p:cNvGrpSpPr/>
        <p:nvPr/>
      </p:nvGrpSpPr>
      <p:grpSpPr>
        <a:xfrm>
          <a:off x="0" y="0"/>
          <a:ext cx="0" cy="0"/>
          <a:chOff x="0" y="0"/>
          <a:chExt cx="0" cy="0"/>
        </a:xfrm>
      </p:grpSpPr>
      <p:pic>
        <p:nvPicPr>
          <p:cNvPr id="886" name="Google Shape;886;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7" name="Google Shape;887;p10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8" name="Google Shape;888;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9" name="Google Shape;889;p10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90"/>
        <p:cNvGrpSpPr/>
        <p:nvPr/>
      </p:nvGrpSpPr>
      <p:grpSpPr>
        <a:xfrm>
          <a:off x="0" y="0"/>
          <a:ext cx="0" cy="0"/>
          <a:chOff x="0" y="0"/>
          <a:chExt cx="0" cy="0"/>
        </a:xfrm>
      </p:grpSpPr>
      <p:pic>
        <p:nvPicPr>
          <p:cNvPr id="891" name="Google Shape;891;p10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2" name="Google Shape;892;p10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93" name="Google Shape;893;p10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94" name="Google Shape;894;p10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95" name="Google Shape;895;p108"/>
          <p:cNvGrpSpPr/>
          <p:nvPr/>
        </p:nvGrpSpPr>
        <p:grpSpPr>
          <a:xfrm>
            <a:off x="308400" y="1062325"/>
            <a:ext cx="1006800" cy="1003500"/>
            <a:chOff x="308400" y="1076275"/>
            <a:chExt cx="1006800" cy="1003500"/>
          </a:xfrm>
        </p:grpSpPr>
        <p:sp>
          <p:nvSpPr>
            <p:cNvPr id="896" name="Google Shape;896;p10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0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98" name="Google Shape;898;p108"/>
          <p:cNvGrpSpPr/>
          <p:nvPr/>
        </p:nvGrpSpPr>
        <p:grpSpPr>
          <a:xfrm>
            <a:off x="308400" y="2150613"/>
            <a:ext cx="1006800" cy="1003500"/>
            <a:chOff x="308400" y="2218825"/>
            <a:chExt cx="1006800" cy="1003500"/>
          </a:xfrm>
        </p:grpSpPr>
        <p:sp>
          <p:nvSpPr>
            <p:cNvPr id="899" name="Google Shape;899;p10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0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901" name="Google Shape;901;p108"/>
          <p:cNvGrpSpPr/>
          <p:nvPr/>
        </p:nvGrpSpPr>
        <p:grpSpPr>
          <a:xfrm>
            <a:off x="308400" y="3238900"/>
            <a:ext cx="1006800" cy="1003500"/>
            <a:chOff x="308400" y="1076275"/>
            <a:chExt cx="1006800" cy="1003500"/>
          </a:xfrm>
        </p:grpSpPr>
        <p:sp>
          <p:nvSpPr>
            <p:cNvPr id="902" name="Google Shape;902;p10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0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904" name="Google Shape;904;p10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905" name="Google Shape;905;p108"/>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906" name="Google Shape;906;p108"/>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07" name="Google Shape;907;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8" name="Google Shape;908;p108"/>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09"/>
        <p:cNvGrpSpPr/>
        <p:nvPr/>
      </p:nvGrpSpPr>
      <p:grpSpPr>
        <a:xfrm>
          <a:off x="0" y="0"/>
          <a:ext cx="0" cy="0"/>
          <a:chOff x="0" y="0"/>
          <a:chExt cx="0" cy="0"/>
        </a:xfrm>
      </p:grpSpPr>
      <p:pic>
        <p:nvPicPr>
          <p:cNvPr id="910" name="Google Shape;910;p10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11" name="Google Shape;911;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2" name="Google Shape;912;p109"/>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13" name="Google Shape;913;p10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14" name="Google Shape;914;p109"/>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15" name="Google Shape;915;p10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16" name="Google Shape;916;p10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917" name="Google Shape;917;p10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8" name="Google Shape;918;p10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9" name="Google Shape;919;p10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20" name="Google Shape;920;p109"/>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21" name="Google Shape;921;p109"/>
          <p:cNvGrpSpPr/>
          <p:nvPr/>
        </p:nvGrpSpPr>
        <p:grpSpPr>
          <a:xfrm>
            <a:off x="311700" y="3548650"/>
            <a:ext cx="8363900" cy="646200"/>
            <a:chOff x="375100" y="3396250"/>
            <a:chExt cx="8363900" cy="646200"/>
          </a:xfrm>
        </p:grpSpPr>
        <p:sp>
          <p:nvSpPr>
            <p:cNvPr id="922" name="Google Shape;922;p10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0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0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0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0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27" name="Google Shape;927;p10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8" name="Google Shape;928;p10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9" name="Google Shape;929;p10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30" name="Google Shape;930;p109"/>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1" name="Google Shape;931;p109"/>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2" name="Google Shape;932;p109"/>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33" name="Google Shape;933;p109"/>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34" name="Google Shape;934;p10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35" name="Google Shape;935;p10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36" name="Google Shape;936;p109"/>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37"/>
        <p:cNvGrpSpPr/>
        <p:nvPr/>
      </p:nvGrpSpPr>
      <p:grpSpPr>
        <a:xfrm>
          <a:off x="0" y="0"/>
          <a:ext cx="0" cy="0"/>
          <a:chOff x="0" y="0"/>
          <a:chExt cx="0" cy="0"/>
        </a:xfrm>
      </p:grpSpPr>
      <p:pic>
        <p:nvPicPr>
          <p:cNvPr id="938" name="Google Shape;938;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9" name="Google Shape;939;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0" name="Google Shape;940;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2" name="Google Shape;942;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43"/>
        <p:cNvGrpSpPr/>
        <p:nvPr/>
      </p:nvGrpSpPr>
      <p:grpSpPr>
        <a:xfrm>
          <a:off x="0" y="0"/>
          <a:ext cx="0" cy="0"/>
          <a:chOff x="0" y="0"/>
          <a:chExt cx="0" cy="0"/>
        </a:xfrm>
      </p:grpSpPr>
      <p:pic>
        <p:nvPicPr>
          <p:cNvPr id="944" name="Google Shape;944;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6" name="Google Shape;946;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7" name="Google Shape;947;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8" name="Google Shape;948;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49"/>
        <p:cNvGrpSpPr/>
        <p:nvPr/>
      </p:nvGrpSpPr>
      <p:grpSpPr>
        <a:xfrm>
          <a:off x="0" y="0"/>
          <a:ext cx="0" cy="0"/>
          <a:chOff x="0" y="0"/>
          <a:chExt cx="0" cy="0"/>
        </a:xfrm>
      </p:grpSpPr>
      <p:pic>
        <p:nvPicPr>
          <p:cNvPr id="950" name="Google Shape;950;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1" name="Google Shape;951;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2" name="Google Shape;952;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3" name="Google Shape;953;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4" name="Google Shape;954;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55"/>
        <p:cNvGrpSpPr/>
        <p:nvPr/>
      </p:nvGrpSpPr>
      <p:grpSpPr>
        <a:xfrm>
          <a:off x="0" y="0"/>
          <a:ext cx="0" cy="0"/>
          <a:chOff x="0" y="0"/>
          <a:chExt cx="0" cy="0"/>
        </a:xfrm>
      </p:grpSpPr>
      <p:pic>
        <p:nvPicPr>
          <p:cNvPr id="956" name="Google Shape;956;p1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7" name="Google Shape;957;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8" name="Google Shape;958;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9" name="Google Shape;959;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0" name="Google Shape;960;p11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61"/>
        <p:cNvGrpSpPr/>
        <p:nvPr/>
      </p:nvGrpSpPr>
      <p:grpSpPr>
        <a:xfrm>
          <a:off x="0" y="0"/>
          <a:ext cx="0" cy="0"/>
          <a:chOff x="0" y="0"/>
          <a:chExt cx="0" cy="0"/>
        </a:xfrm>
      </p:grpSpPr>
      <p:pic>
        <p:nvPicPr>
          <p:cNvPr id="962" name="Google Shape;962;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3" name="Google Shape;963;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4" name="Google Shape;964;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5" name="Google Shape;965;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6" name="Google Shape;966;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67"/>
        <p:cNvGrpSpPr/>
        <p:nvPr/>
      </p:nvGrpSpPr>
      <p:grpSpPr>
        <a:xfrm>
          <a:off x="0" y="0"/>
          <a:ext cx="0" cy="0"/>
          <a:chOff x="0" y="0"/>
          <a:chExt cx="0" cy="0"/>
        </a:xfrm>
      </p:grpSpPr>
      <p:pic>
        <p:nvPicPr>
          <p:cNvPr id="968" name="Google Shape;968;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9" name="Google Shape;969;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0" name="Google Shape;97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1" name="Google Shape;971;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2" name="Google Shape;972;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73"/>
        <p:cNvGrpSpPr/>
        <p:nvPr/>
      </p:nvGrpSpPr>
      <p:grpSpPr>
        <a:xfrm>
          <a:off x="0" y="0"/>
          <a:ext cx="0" cy="0"/>
          <a:chOff x="0" y="0"/>
          <a:chExt cx="0" cy="0"/>
        </a:xfrm>
      </p:grpSpPr>
      <p:pic>
        <p:nvPicPr>
          <p:cNvPr id="974" name="Google Shape;974;p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5" name="Google Shape;975;p1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6" name="Google Shape;976;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7" name="Google Shape;977;p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8" name="Google Shape;978;p1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79"/>
        <p:cNvGrpSpPr/>
        <p:nvPr/>
      </p:nvGrpSpPr>
      <p:grpSpPr>
        <a:xfrm>
          <a:off x="0" y="0"/>
          <a:ext cx="0" cy="0"/>
          <a:chOff x="0" y="0"/>
          <a:chExt cx="0" cy="0"/>
        </a:xfrm>
      </p:grpSpPr>
      <p:pic>
        <p:nvPicPr>
          <p:cNvPr id="980" name="Google Shape;980;p11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1" name="Google Shape;981;p11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2" name="Google Shape;982;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3" name="Google Shape;983;p1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84" name="Google Shape;984;p11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9" name="Google Shape;989;p11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0" name="Google Shape;990;p11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1" name="Google Shape;991;p11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2" name="Google Shape;992;p11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3" name="Google Shape;993;p11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94"/>
        <p:cNvGrpSpPr/>
        <p:nvPr/>
      </p:nvGrpSpPr>
      <p:grpSpPr>
        <a:xfrm>
          <a:off x="0" y="0"/>
          <a:ext cx="0" cy="0"/>
          <a:chOff x="0" y="0"/>
          <a:chExt cx="0" cy="0"/>
        </a:xfrm>
      </p:grpSpPr>
      <p:pic>
        <p:nvPicPr>
          <p:cNvPr id="995" name="Google Shape;995;p11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6" name="Google Shape;996;p11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7" name="Google Shape;997;p119"/>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98" name="Google Shape;998;p119"/>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9" name="Google Shape;999;p119"/>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000" name="Google Shape;1000;p119"/>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001" name="Google Shape;1001;p119"/>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002" name="Google Shape;1002;p119"/>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003"/>
        <p:cNvGrpSpPr/>
        <p:nvPr/>
      </p:nvGrpSpPr>
      <p:grpSpPr>
        <a:xfrm>
          <a:off x="0" y="0"/>
          <a:ext cx="0" cy="0"/>
          <a:chOff x="0" y="0"/>
          <a:chExt cx="0" cy="0"/>
        </a:xfrm>
      </p:grpSpPr>
      <p:pic>
        <p:nvPicPr>
          <p:cNvPr id="1004" name="Google Shape;1004;p120"/>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05" name="Google Shape;1005;p12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06" name="Google Shape;1006;p120"/>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7"/>
        <p:cNvGrpSpPr/>
        <p:nvPr/>
      </p:nvGrpSpPr>
      <p:grpSpPr>
        <a:xfrm>
          <a:off x="0" y="0"/>
          <a:ext cx="0" cy="0"/>
          <a:chOff x="0" y="0"/>
          <a:chExt cx="0" cy="0"/>
        </a:xfrm>
      </p:grpSpPr>
      <p:sp>
        <p:nvSpPr>
          <p:cNvPr id="1008" name="Google Shape;1008;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9" name="Google Shape;1009;p1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0" name="Google Shape;1010;p1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1" name="Google Shape;1011;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2"/>
        <p:cNvGrpSpPr/>
        <p:nvPr/>
      </p:nvGrpSpPr>
      <p:grpSpPr>
        <a:xfrm>
          <a:off x="0" y="0"/>
          <a:ext cx="0" cy="0"/>
          <a:chOff x="0" y="0"/>
          <a:chExt cx="0" cy="0"/>
        </a:xfrm>
      </p:grpSpPr>
      <p:sp>
        <p:nvSpPr>
          <p:cNvPr id="1013" name="Google Shape;1013;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4" name="Google Shape;1014;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5"/>
        <p:cNvGrpSpPr/>
        <p:nvPr/>
      </p:nvGrpSpPr>
      <p:grpSpPr>
        <a:xfrm>
          <a:off x="0" y="0"/>
          <a:ext cx="0" cy="0"/>
          <a:chOff x="0" y="0"/>
          <a:chExt cx="0" cy="0"/>
        </a:xfrm>
      </p:grpSpPr>
      <p:sp>
        <p:nvSpPr>
          <p:cNvPr id="1016" name="Google Shape;1016;p1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7" name="Google Shape;1017;p1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8" name="Google Shape;1018;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9"/>
        <p:cNvGrpSpPr/>
        <p:nvPr/>
      </p:nvGrpSpPr>
      <p:grpSpPr>
        <a:xfrm>
          <a:off x="0" y="0"/>
          <a:ext cx="0" cy="0"/>
          <a:chOff x="0" y="0"/>
          <a:chExt cx="0" cy="0"/>
        </a:xfrm>
      </p:grpSpPr>
      <p:sp>
        <p:nvSpPr>
          <p:cNvPr id="1020" name="Google Shape;1020;p1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21" name="Google Shape;1021;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2"/>
        <p:cNvGrpSpPr/>
        <p:nvPr/>
      </p:nvGrpSpPr>
      <p:grpSpPr>
        <a:xfrm>
          <a:off x="0" y="0"/>
          <a:ext cx="0" cy="0"/>
          <a:chOff x="0" y="0"/>
          <a:chExt cx="0" cy="0"/>
        </a:xfrm>
      </p:grpSpPr>
      <p:sp>
        <p:nvSpPr>
          <p:cNvPr id="1023" name="Google Shape;1023;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5" name="Google Shape;1025;p1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6" name="Google Shape;1026;p1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7" name="Google Shape;102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8"/>
        <p:cNvGrpSpPr/>
        <p:nvPr/>
      </p:nvGrpSpPr>
      <p:grpSpPr>
        <a:xfrm>
          <a:off x="0" y="0"/>
          <a:ext cx="0" cy="0"/>
          <a:chOff x="0" y="0"/>
          <a:chExt cx="0" cy="0"/>
        </a:xfrm>
      </p:grpSpPr>
      <p:sp>
        <p:nvSpPr>
          <p:cNvPr id="1029" name="Google Shape;1029;p1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30" name="Google Shape;1030;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1"/>
        <p:cNvGrpSpPr/>
        <p:nvPr/>
      </p:nvGrpSpPr>
      <p:grpSpPr>
        <a:xfrm>
          <a:off x="0" y="0"/>
          <a:ext cx="0" cy="0"/>
          <a:chOff x="0" y="0"/>
          <a:chExt cx="0" cy="0"/>
        </a:xfrm>
      </p:grpSpPr>
      <p:sp>
        <p:nvSpPr>
          <p:cNvPr id="1032" name="Google Shape;1032;p1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33" name="Google Shape;1033;p1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34" name="Google Shape;1034;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5"/>
        <p:cNvGrpSpPr/>
        <p:nvPr/>
      </p:nvGrpSpPr>
      <p:grpSpPr>
        <a:xfrm>
          <a:off x="0" y="0"/>
          <a:ext cx="0" cy="0"/>
          <a:chOff x="0" y="0"/>
          <a:chExt cx="0" cy="0"/>
        </a:xfrm>
      </p:grpSpPr>
      <p:pic>
        <p:nvPicPr>
          <p:cNvPr id="1036" name="Google Shape;1036;p12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37" name="Google Shape;1037;p128"/>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8" name="Google Shape;1038;p12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39" name="Google Shape;1039;p12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40" name="Google Shape;1040;p12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045"/>
        <p:cNvGrpSpPr/>
        <p:nvPr/>
      </p:nvGrpSpPr>
      <p:grpSpPr>
        <a:xfrm>
          <a:off x="0" y="0"/>
          <a:ext cx="0" cy="0"/>
          <a:chOff x="0" y="0"/>
          <a:chExt cx="0" cy="0"/>
        </a:xfrm>
      </p:grpSpPr>
      <p:sp>
        <p:nvSpPr>
          <p:cNvPr id="1046" name="Google Shape;1046;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47" name="Google Shape;1047;p13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13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49" name="Google Shape;1049;p1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50" name="Google Shape;1050;p130" descr="CDE logo"/>
          <p:cNvPicPr preferRelativeResize="0"/>
          <p:nvPr/>
        </p:nvPicPr>
        <p:blipFill rotWithShape="1">
          <a:blip r:embed="rId3">
            <a:alphaModFix/>
          </a:blip>
          <a:srcRect/>
          <a:stretch/>
        </p:blipFill>
        <p:spPr>
          <a:xfrm>
            <a:off x="3771850" y="740325"/>
            <a:ext cx="1456100" cy="919150"/>
          </a:xfrm>
          <a:prstGeom prst="rect">
            <a:avLst/>
          </a:prstGeom>
          <a:noFill/>
          <a:ln>
            <a:noFill/>
          </a:ln>
        </p:spPr>
      </p:pic>
      <p:sp>
        <p:nvSpPr>
          <p:cNvPr id="1051" name="Google Shape;1051;p130"/>
          <p:cNvSpPr txBox="1">
            <a:spLocks noGrp="1"/>
          </p:cNvSpPr>
          <p:nvPr>
            <p:ph type="title"/>
          </p:nvPr>
        </p:nvSpPr>
        <p:spPr>
          <a:xfrm>
            <a:off x="1682850" y="206935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2" name="Google Shape;1052;p130"/>
          <p:cNvSpPr txBox="1">
            <a:spLocks noGrp="1"/>
          </p:cNvSpPr>
          <p:nvPr>
            <p:ph type="title" idx="3"/>
          </p:nvPr>
        </p:nvSpPr>
        <p:spPr>
          <a:xfrm>
            <a:off x="1682850" y="295440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053"/>
        <p:cNvGrpSpPr/>
        <p:nvPr/>
      </p:nvGrpSpPr>
      <p:grpSpPr>
        <a:xfrm>
          <a:off x="0" y="0"/>
          <a:ext cx="0" cy="0"/>
          <a:chOff x="0" y="0"/>
          <a:chExt cx="0" cy="0"/>
        </a:xfrm>
      </p:grpSpPr>
      <p:pic>
        <p:nvPicPr>
          <p:cNvPr id="1054" name="Google Shape;1054;p13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055" name="Google Shape;1055;p13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056" name="Google Shape;1056;p13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7" name="Google Shape;1057;p13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58" name="Google Shape;1058;p13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59" name="Google Shape;1059;p1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60" name="Google Shape;1060;p13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1" name="Google Shape;1061;p1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062"/>
        <p:cNvGrpSpPr/>
        <p:nvPr/>
      </p:nvGrpSpPr>
      <p:grpSpPr>
        <a:xfrm>
          <a:off x="0" y="0"/>
          <a:ext cx="0" cy="0"/>
          <a:chOff x="0" y="0"/>
          <a:chExt cx="0" cy="0"/>
        </a:xfrm>
      </p:grpSpPr>
      <p:sp>
        <p:nvSpPr>
          <p:cNvPr id="1063" name="Google Shape;1063;p132"/>
          <p:cNvSpPr txBox="1">
            <a:spLocks noGrp="1"/>
          </p:cNvSpPr>
          <p:nvPr>
            <p:ph type="title"/>
          </p:nvPr>
        </p:nvSpPr>
        <p:spPr>
          <a:xfrm>
            <a:off x="0" y="0"/>
            <a:ext cx="9144000" cy="4320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64" name="Google Shape;1064;p1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065" name="Google Shape;1065;p13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1066" name="Google Shape;1066;p1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67" name="Google Shape;1067;p132" descr="&quot;&quot;"/>
          <p:cNvPicPr preferRelativeResize="0"/>
          <p:nvPr/>
        </p:nvPicPr>
        <p:blipFill rotWithShape="1">
          <a:blip r:embed="rId3">
            <a:alphaModFix/>
          </a:blip>
          <a:srcRect/>
          <a:stretch/>
        </p:blipFill>
        <p:spPr>
          <a:xfrm>
            <a:off x="0" y="4320695"/>
            <a:ext cx="9144003" cy="830461"/>
          </a:xfrm>
          <a:prstGeom prst="rect">
            <a:avLst/>
          </a:prstGeom>
          <a:noFill/>
          <a:ln>
            <a:noFill/>
          </a:ln>
        </p:spPr>
      </p:pic>
      <p:pic>
        <p:nvPicPr>
          <p:cNvPr id="1068" name="Google Shape;1068;p13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069"/>
        <p:cNvGrpSpPr/>
        <p:nvPr/>
      </p:nvGrpSpPr>
      <p:grpSpPr>
        <a:xfrm>
          <a:off x="0" y="0"/>
          <a:ext cx="0" cy="0"/>
          <a:chOff x="0" y="0"/>
          <a:chExt cx="0" cy="0"/>
        </a:xfrm>
      </p:grpSpPr>
      <p:pic>
        <p:nvPicPr>
          <p:cNvPr id="1070" name="Google Shape;1070;p1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71" name="Google Shape;1071;p1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72" name="Google Shape;1072;p1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73" name="Google Shape;1073;p13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74" name="Google Shape;1074;p1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75"/>
        <p:cNvGrpSpPr/>
        <p:nvPr/>
      </p:nvGrpSpPr>
      <p:grpSpPr>
        <a:xfrm>
          <a:off x="0" y="0"/>
          <a:ext cx="0" cy="0"/>
          <a:chOff x="0" y="0"/>
          <a:chExt cx="0" cy="0"/>
        </a:xfrm>
      </p:grpSpPr>
      <p:sp>
        <p:nvSpPr>
          <p:cNvPr id="1076" name="Google Shape;1076;p1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077" name="Google Shape;1077;p134"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78" name="Google Shape;1078;p1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9" name="Google Shape;1079;p1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80" name="Google Shape;1080;p1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81" name="Google Shape;1081;p1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82" name="Google Shape;1082;p13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83" name="Google Shape;1083;p13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84" name="Google Shape;1084;p1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85"/>
        <p:cNvGrpSpPr/>
        <p:nvPr/>
      </p:nvGrpSpPr>
      <p:grpSpPr>
        <a:xfrm>
          <a:off x="0" y="0"/>
          <a:ext cx="0" cy="0"/>
          <a:chOff x="0" y="0"/>
          <a:chExt cx="0" cy="0"/>
        </a:xfrm>
      </p:grpSpPr>
      <p:sp>
        <p:nvSpPr>
          <p:cNvPr id="1086" name="Google Shape;1086;p1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135"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8" name="Google Shape;1088;p135"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089" name="Google Shape;1089;p135"/>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090" name="Google Shape;1090;p135"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091" name="Google Shape;1091;p135"/>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2" name="Google Shape;1092;p135"/>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3" name="Google Shape;1093;p1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094" name="Google Shape;1094;p1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95"/>
        <p:cNvGrpSpPr/>
        <p:nvPr/>
      </p:nvGrpSpPr>
      <p:grpSpPr>
        <a:xfrm>
          <a:off x="0" y="0"/>
          <a:ext cx="0" cy="0"/>
          <a:chOff x="0" y="0"/>
          <a:chExt cx="0" cy="0"/>
        </a:xfrm>
      </p:grpSpPr>
      <p:sp>
        <p:nvSpPr>
          <p:cNvPr id="1096" name="Google Shape;1096;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97" name="Google Shape;1097;p13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98" name="Google Shape;1098;p13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99" name="Google Shape;1099;p13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1100" name="Google Shape;1100;p13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01" name="Google Shape;1101;p13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1102" name="Google Shape;1102;p136"/>
          <p:cNvGrpSpPr/>
          <p:nvPr/>
        </p:nvGrpSpPr>
        <p:grpSpPr>
          <a:xfrm>
            <a:off x="308400" y="1062325"/>
            <a:ext cx="1006800" cy="1003500"/>
            <a:chOff x="308400" y="1076275"/>
            <a:chExt cx="1006800" cy="1003500"/>
          </a:xfrm>
        </p:grpSpPr>
        <p:sp>
          <p:nvSpPr>
            <p:cNvPr id="1103" name="Google Shape;1103;p13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3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05" name="Google Shape;1105;p136"/>
          <p:cNvGrpSpPr/>
          <p:nvPr/>
        </p:nvGrpSpPr>
        <p:grpSpPr>
          <a:xfrm>
            <a:off x="308400" y="2150613"/>
            <a:ext cx="1006800" cy="1003500"/>
            <a:chOff x="308400" y="2218825"/>
            <a:chExt cx="1006800" cy="1003500"/>
          </a:xfrm>
        </p:grpSpPr>
        <p:sp>
          <p:nvSpPr>
            <p:cNvPr id="1106" name="Google Shape;1106;p13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13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1108" name="Google Shape;1108;p136"/>
          <p:cNvGrpSpPr/>
          <p:nvPr/>
        </p:nvGrpSpPr>
        <p:grpSpPr>
          <a:xfrm>
            <a:off x="308400" y="3238900"/>
            <a:ext cx="1006800" cy="1003500"/>
            <a:chOff x="308400" y="1076275"/>
            <a:chExt cx="1006800" cy="1003500"/>
          </a:xfrm>
        </p:grpSpPr>
        <p:sp>
          <p:nvSpPr>
            <p:cNvPr id="1109" name="Google Shape;1109;p13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3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111" name="Google Shape;1111;p13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112" name="Google Shape;1112;p136"/>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1113" name="Google Shape;1113;p136"/>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114" name="Google Shape;1114;p13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115" name="Google Shape;1115;p1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6" name="Google Shape;1116;p136"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7"/>
        <p:cNvGrpSpPr/>
        <p:nvPr/>
      </p:nvGrpSpPr>
      <p:grpSpPr>
        <a:xfrm>
          <a:off x="0" y="0"/>
          <a:ext cx="0" cy="0"/>
          <a:chOff x="0" y="0"/>
          <a:chExt cx="0" cy="0"/>
        </a:xfrm>
      </p:grpSpPr>
      <p:sp>
        <p:nvSpPr>
          <p:cNvPr id="1118" name="Google Shape;1118;p1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119"/>
        <p:cNvGrpSpPr/>
        <p:nvPr/>
      </p:nvGrpSpPr>
      <p:grpSpPr>
        <a:xfrm>
          <a:off x="0" y="0"/>
          <a:ext cx="0" cy="0"/>
          <a:chOff x="0" y="0"/>
          <a:chExt cx="0" cy="0"/>
        </a:xfrm>
      </p:grpSpPr>
      <p:pic>
        <p:nvPicPr>
          <p:cNvPr id="1120" name="Google Shape;1120;p138"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1" name="Google Shape;1121;p1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2" name="Google Shape;1122;p1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3" name="Google Shape;1123;p1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24" name="Google Shape;1124;p13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125"/>
        <p:cNvGrpSpPr/>
        <p:nvPr/>
      </p:nvGrpSpPr>
      <p:grpSpPr>
        <a:xfrm>
          <a:off x="0" y="0"/>
          <a:ext cx="0" cy="0"/>
          <a:chOff x="0" y="0"/>
          <a:chExt cx="0" cy="0"/>
        </a:xfrm>
      </p:grpSpPr>
      <p:pic>
        <p:nvPicPr>
          <p:cNvPr id="1126" name="Google Shape;1126;p1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7" name="Google Shape;1127;p1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8" name="Google Shape;1128;p1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9" name="Google Shape;1129;p1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30" name="Google Shape;1130;p1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31"/>
        <p:cNvGrpSpPr/>
        <p:nvPr/>
      </p:nvGrpSpPr>
      <p:grpSpPr>
        <a:xfrm>
          <a:off x="0" y="0"/>
          <a:ext cx="0" cy="0"/>
          <a:chOff x="0" y="0"/>
          <a:chExt cx="0" cy="0"/>
        </a:xfrm>
      </p:grpSpPr>
      <p:pic>
        <p:nvPicPr>
          <p:cNvPr id="1132" name="Google Shape;1132;p1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3" name="Google Shape;1133;p1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34" name="Google Shape;1134;p1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35" name="Google Shape;1135;p140"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136" name="Google Shape;1136;p1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37"/>
        <p:cNvGrpSpPr/>
        <p:nvPr/>
      </p:nvGrpSpPr>
      <p:grpSpPr>
        <a:xfrm>
          <a:off x="0" y="0"/>
          <a:ext cx="0" cy="0"/>
          <a:chOff x="0" y="0"/>
          <a:chExt cx="0" cy="0"/>
        </a:xfrm>
      </p:grpSpPr>
      <p:pic>
        <p:nvPicPr>
          <p:cNvPr id="1138" name="Google Shape;1138;p14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9" name="Google Shape;1139;p1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40" name="Google Shape;1140;p1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141" name="Google Shape;1141;p1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42" name="Google Shape;1142;p1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43"/>
        <p:cNvGrpSpPr/>
        <p:nvPr/>
      </p:nvGrpSpPr>
      <p:grpSpPr>
        <a:xfrm>
          <a:off x="0" y="0"/>
          <a:ext cx="0" cy="0"/>
          <a:chOff x="0" y="0"/>
          <a:chExt cx="0" cy="0"/>
        </a:xfrm>
      </p:grpSpPr>
      <p:pic>
        <p:nvPicPr>
          <p:cNvPr id="1144" name="Google Shape;1144;p1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5" name="Google Shape;1145;p1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46" name="Google Shape;1146;p1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147" name="Google Shape;1147;p1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48" name="Google Shape;1148;p1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49"/>
        <p:cNvGrpSpPr/>
        <p:nvPr/>
      </p:nvGrpSpPr>
      <p:grpSpPr>
        <a:xfrm>
          <a:off x="0" y="0"/>
          <a:ext cx="0" cy="0"/>
          <a:chOff x="0" y="0"/>
          <a:chExt cx="0" cy="0"/>
        </a:xfrm>
      </p:grpSpPr>
      <p:pic>
        <p:nvPicPr>
          <p:cNvPr id="1150" name="Google Shape;1150;p143"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1" name="Google Shape;1151;p1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52" name="Google Shape;1152;p14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53" name="Google Shape;1153;p1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54" name="Google Shape;1154;p1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155"/>
        <p:cNvGrpSpPr/>
        <p:nvPr/>
      </p:nvGrpSpPr>
      <p:grpSpPr>
        <a:xfrm>
          <a:off x="0" y="0"/>
          <a:ext cx="0" cy="0"/>
          <a:chOff x="0" y="0"/>
          <a:chExt cx="0" cy="0"/>
        </a:xfrm>
      </p:grpSpPr>
      <p:pic>
        <p:nvPicPr>
          <p:cNvPr id="1156" name="Google Shape;1156;p14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7" name="Google Shape;1157;p14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58" name="Google Shape;1158;p1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59" name="Google Shape;1159;p1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60" name="Google Shape;1160;p1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61"/>
        <p:cNvGrpSpPr/>
        <p:nvPr/>
      </p:nvGrpSpPr>
      <p:grpSpPr>
        <a:xfrm>
          <a:off x="0" y="0"/>
          <a:ext cx="0" cy="0"/>
          <a:chOff x="0" y="0"/>
          <a:chExt cx="0" cy="0"/>
        </a:xfrm>
      </p:grpSpPr>
      <p:pic>
        <p:nvPicPr>
          <p:cNvPr id="1162" name="Google Shape;1162;p145"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3" name="Google Shape;1163;p14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4" name="Google Shape;1164;p1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65" name="Google Shape;1165;p1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66" name="Google Shape;1166;p1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67"/>
        <p:cNvGrpSpPr/>
        <p:nvPr/>
      </p:nvGrpSpPr>
      <p:grpSpPr>
        <a:xfrm>
          <a:off x="0" y="0"/>
          <a:ext cx="0" cy="0"/>
          <a:chOff x="0" y="0"/>
          <a:chExt cx="0" cy="0"/>
        </a:xfrm>
      </p:grpSpPr>
      <p:pic>
        <p:nvPicPr>
          <p:cNvPr id="1168" name="Google Shape;1168;p1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69" name="Google Shape;1169;p14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170" name="Google Shape;1170;p146"/>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71" name="Google Shape;1171;p146"/>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172" name="Google Shape;1172;p146"/>
          <p:cNvGrpSpPr/>
          <p:nvPr/>
        </p:nvGrpSpPr>
        <p:grpSpPr>
          <a:xfrm>
            <a:off x="308400" y="1062325"/>
            <a:ext cx="1006800" cy="1003500"/>
            <a:chOff x="308400" y="1076275"/>
            <a:chExt cx="1006800" cy="1003500"/>
          </a:xfrm>
        </p:grpSpPr>
        <p:sp>
          <p:nvSpPr>
            <p:cNvPr id="1173" name="Google Shape;1173;p14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14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75" name="Google Shape;1175;p146"/>
          <p:cNvGrpSpPr/>
          <p:nvPr/>
        </p:nvGrpSpPr>
        <p:grpSpPr>
          <a:xfrm>
            <a:off x="308400" y="2150613"/>
            <a:ext cx="1006800" cy="1003500"/>
            <a:chOff x="308400" y="2218825"/>
            <a:chExt cx="1006800" cy="1003500"/>
          </a:xfrm>
        </p:grpSpPr>
        <p:sp>
          <p:nvSpPr>
            <p:cNvPr id="1176" name="Google Shape;1176;p14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4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178" name="Google Shape;1178;p146"/>
          <p:cNvGrpSpPr/>
          <p:nvPr/>
        </p:nvGrpSpPr>
        <p:grpSpPr>
          <a:xfrm>
            <a:off x="308400" y="3238900"/>
            <a:ext cx="1006800" cy="1003500"/>
            <a:chOff x="308400" y="1076275"/>
            <a:chExt cx="1006800" cy="1003500"/>
          </a:xfrm>
        </p:grpSpPr>
        <p:sp>
          <p:nvSpPr>
            <p:cNvPr id="1179" name="Google Shape;1179;p14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4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181" name="Google Shape;1181;p14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182" name="Google Shape;1182;p146"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183" name="Google Shape;1183;p1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184" name="Google Shape;1184;p1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85" name="Google Shape;1185;p146"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186" name="Google Shape;1186;p14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187" name="Google Shape;1187;p1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188"/>
        <p:cNvGrpSpPr/>
        <p:nvPr/>
      </p:nvGrpSpPr>
      <p:grpSpPr>
        <a:xfrm>
          <a:off x="0" y="0"/>
          <a:ext cx="0" cy="0"/>
          <a:chOff x="0" y="0"/>
          <a:chExt cx="0" cy="0"/>
        </a:xfrm>
      </p:grpSpPr>
      <p:pic>
        <p:nvPicPr>
          <p:cNvPr id="1189" name="Google Shape;1189;p1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90" name="Google Shape;1190;p14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191" name="Google Shape;1191;p147"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192" name="Google Shape;1192;p14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193" name="Google Shape;1193;p14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194" name="Google Shape;1194;p14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195" name="Google Shape;1195;p14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196" name="Google Shape;1196;p14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197" name="Google Shape;1197;p147"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198" name="Google Shape;1198;p147"/>
          <p:cNvGrpSpPr/>
          <p:nvPr/>
        </p:nvGrpSpPr>
        <p:grpSpPr>
          <a:xfrm>
            <a:off x="311700" y="3548650"/>
            <a:ext cx="8363900" cy="646200"/>
            <a:chOff x="375100" y="3396250"/>
            <a:chExt cx="8363900" cy="646200"/>
          </a:xfrm>
        </p:grpSpPr>
        <p:sp>
          <p:nvSpPr>
            <p:cNvPr id="1199" name="Google Shape;1199;p147"/>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47"/>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147"/>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147"/>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14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204" name="Google Shape;1204;p14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205" name="Google Shape;1205;p14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206" name="Google Shape;1206;p14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207" name="Google Shape;1207;p147"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208" name="Google Shape;1208;p147"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209" name="Google Shape;1209;p147"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210" name="Google Shape;1210;p147"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211" name="Google Shape;1211;p14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212" name="Google Shape;1212;p14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213" name="Google Shape;1213;p147"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214" name="Google Shape;1214;p1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15" name="Google Shape;1215;p1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16" name="Google Shape;1216;p1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217"/>
        <p:cNvGrpSpPr/>
        <p:nvPr/>
      </p:nvGrpSpPr>
      <p:grpSpPr>
        <a:xfrm>
          <a:off x="0" y="0"/>
          <a:ext cx="0" cy="0"/>
          <a:chOff x="0" y="0"/>
          <a:chExt cx="0" cy="0"/>
        </a:xfrm>
      </p:grpSpPr>
      <p:pic>
        <p:nvPicPr>
          <p:cNvPr id="1218" name="Google Shape;1218;p1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19" name="Google Shape;1219;p1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20" name="Google Shape;1220;p1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21" name="Google Shape;1221;p1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22" name="Google Shape;1222;p1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223" name="Google Shape;1223;p148"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224" name="Google Shape;1224;p1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25" name="Google Shape;1225;p14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226" name="Google Shape;1226;p1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27"/>
        <p:cNvGrpSpPr/>
        <p:nvPr/>
      </p:nvGrpSpPr>
      <p:grpSpPr>
        <a:xfrm>
          <a:off x="0" y="0"/>
          <a:ext cx="0" cy="0"/>
          <a:chOff x="0" y="0"/>
          <a:chExt cx="0" cy="0"/>
        </a:xfrm>
      </p:grpSpPr>
      <p:pic>
        <p:nvPicPr>
          <p:cNvPr id="1228" name="Google Shape;1228;p149"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9" name="Google Shape;1229;p1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0" name="Google Shape;1230;p1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31" name="Google Shape;1231;p1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32" name="Google Shape;1232;p1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33"/>
        <p:cNvGrpSpPr/>
        <p:nvPr/>
      </p:nvGrpSpPr>
      <p:grpSpPr>
        <a:xfrm>
          <a:off x="0" y="0"/>
          <a:ext cx="0" cy="0"/>
          <a:chOff x="0" y="0"/>
          <a:chExt cx="0" cy="0"/>
        </a:xfrm>
      </p:grpSpPr>
      <p:pic>
        <p:nvPicPr>
          <p:cNvPr id="1234" name="Google Shape;1234;p150"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5" name="Google Shape;1235;p1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6" name="Google Shape;1236;p1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37" name="Google Shape;1237;p1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38" name="Google Shape;1238;p1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39"/>
        <p:cNvGrpSpPr/>
        <p:nvPr/>
      </p:nvGrpSpPr>
      <p:grpSpPr>
        <a:xfrm>
          <a:off x="0" y="0"/>
          <a:ext cx="0" cy="0"/>
          <a:chOff x="0" y="0"/>
          <a:chExt cx="0" cy="0"/>
        </a:xfrm>
      </p:grpSpPr>
      <p:pic>
        <p:nvPicPr>
          <p:cNvPr id="1240" name="Google Shape;1240;p151"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1" name="Google Shape;1241;p1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2" name="Google Shape;1242;p1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43" name="Google Shape;1243;p1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44" name="Google Shape;1244;p1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245"/>
        <p:cNvGrpSpPr/>
        <p:nvPr/>
      </p:nvGrpSpPr>
      <p:grpSpPr>
        <a:xfrm>
          <a:off x="0" y="0"/>
          <a:ext cx="0" cy="0"/>
          <a:chOff x="0" y="0"/>
          <a:chExt cx="0" cy="0"/>
        </a:xfrm>
      </p:grpSpPr>
      <p:pic>
        <p:nvPicPr>
          <p:cNvPr id="1246" name="Google Shape;1246;p152"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7" name="Google Shape;1247;p1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8" name="Google Shape;1248;p1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49" name="Google Shape;1249;p1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0" name="Google Shape;1250;p1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251"/>
        <p:cNvGrpSpPr/>
        <p:nvPr/>
      </p:nvGrpSpPr>
      <p:grpSpPr>
        <a:xfrm>
          <a:off x="0" y="0"/>
          <a:ext cx="0" cy="0"/>
          <a:chOff x="0" y="0"/>
          <a:chExt cx="0" cy="0"/>
        </a:xfrm>
      </p:grpSpPr>
      <p:pic>
        <p:nvPicPr>
          <p:cNvPr id="1252" name="Google Shape;1252;p1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3" name="Google Shape;1253;p1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54" name="Google Shape;1254;p1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55" name="Google Shape;1255;p1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6" name="Google Shape;1256;p1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257"/>
        <p:cNvGrpSpPr/>
        <p:nvPr/>
      </p:nvGrpSpPr>
      <p:grpSpPr>
        <a:xfrm>
          <a:off x="0" y="0"/>
          <a:ext cx="0" cy="0"/>
          <a:chOff x="0" y="0"/>
          <a:chExt cx="0" cy="0"/>
        </a:xfrm>
      </p:grpSpPr>
      <p:pic>
        <p:nvPicPr>
          <p:cNvPr id="1258" name="Google Shape;1258;p154"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9" name="Google Shape;1259;p1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60" name="Google Shape;1260;p1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61" name="Google Shape;1261;p1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62" name="Google Shape;1262;p1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263"/>
        <p:cNvGrpSpPr/>
        <p:nvPr/>
      </p:nvGrpSpPr>
      <p:grpSpPr>
        <a:xfrm>
          <a:off x="0" y="0"/>
          <a:ext cx="0" cy="0"/>
          <a:chOff x="0" y="0"/>
          <a:chExt cx="0" cy="0"/>
        </a:xfrm>
      </p:grpSpPr>
      <p:pic>
        <p:nvPicPr>
          <p:cNvPr id="1264" name="Google Shape;1264;p155"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5" name="Google Shape;1265;p1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66" name="Google Shape;1266;p1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67" name="Google Shape;1267;p1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68" name="Google Shape;1268;p1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269"/>
        <p:cNvGrpSpPr/>
        <p:nvPr/>
      </p:nvGrpSpPr>
      <p:grpSpPr>
        <a:xfrm>
          <a:off x="0" y="0"/>
          <a:ext cx="0" cy="0"/>
          <a:chOff x="0" y="0"/>
          <a:chExt cx="0" cy="0"/>
        </a:xfrm>
      </p:grpSpPr>
      <p:sp>
        <p:nvSpPr>
          <p:cNvPr id="1270" name="Google Shape;1270;p156"/>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72" name="Google Shape;1272;p15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1273" name="Google Shape;1273;p15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74" name="Google Shape;1274;p1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75" name="Google Shape;1275;p156"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276"/>
        <p:cNvGrpSpPr/>
        <p:nvPr/>
      </p:nvGrpSpPr>
      <p:grpSpPr>
        <a:xfrm>
          <a:off x="0" y="0"/>
          <a:ext cx="0" cy="0"/>
          <a:chOff x="0" y="0"/>
          <a:chExt cx="0" cy="0"/>
        </a:xfrm>
      </p:grpSpPr>
      <p:sp>
        <p:nvSpPr>
          <p:cNvPr id="1277" name="Google Shape;1277;p15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1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279" name="Google Shape;1279;p15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1280" name="Google Shape;1280;p157"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1281" name="Google Shape;1281;p157"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1282" name="Google Shape;1282;p15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83" name="Google Shape;1283;p15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84" name="Google Shape;1284;p15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285" name="Google Shape;1285;p157"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286" name="Google Shape;1286;p1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287"/>
        <p:cNvGrpSpPr/>
        <p:nvPr/>
      </p:nvGrpSpPr>
      <p:grpSpPr>
        <a:xfrm>
          <a:off x="0" y="0"/>
          <a:ext cx="0" cy="0"/>
          <a:chOff x="0" y="0"/>
          <a:chExt cx="0" cy="0"/>
        </a:xfrm>
      </p:grpSpPr>
      <p:sp>
        <p:nvSpPr>
          <p:cNvPr id="1288" name="Google Shape;1288;p1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89" name="Google Shape;1289;p1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90" name="Google Shape;1290;p15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291" name="Google Shape;1291;p158"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292" name="Google Shape;1292;p15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293" name="Google Shape;1293;p15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294" name="Google Shape;1294;p15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295" name="Google Shape;1295;p15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296" name="Google Shape;1296;p15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297" name="Google Shape;1297;p158"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298" name="Google Shape;1298;p158"/>
          <p:cNvGrpSpPr/>
          <p:nvPr/>
        </p:nvGrpSpPr>
        <p:grpSpPr>
          <a:xfrm>
            <a:off x="311700" y="3548650"/>
            <a:ext cx="8363900" cy="646200"/>
            <a:chOff x="375100" y="3396250"/>
            <a:chExt cx="8363900" cy="646200"/>
          </a:xfrm>
        </p:grpSpPr>
        <p:sp>
          <p:nvSpPr>
            <p:cNvPr id="1299" name="Google Shape;1299;p15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15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15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15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5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304" name="Google Shape;1304;p15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305" name="Google Shape;1305;p15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306" name="Google Shape;1306;p15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307" name="Google Shape;1307;p158"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08" name="Google Shape;1308;p158"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09" name="Google Shape;1309;p158"/>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310" name="Google Shape;1310;p158"/>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311" name="Google Shape;1311;p15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312" name="Google Shape;1312;p15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13" name="Google Shape;1313;p158"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314" name="Google Shape;1314;p1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15" name="Google Shape;1315;p1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316"/>
        <p:cNvGrpSpPr/>
        <p:nvPr/>
      </p:nvGrpSpPr>
      <p:grpSpPr>
        <a:xfrm>
          <a:off x="0" y="0"/>
          <a:ext cx="0" cy="0"/>
          <a:chOff x="0" y="0"/>
          <a:chExt cx="0" cy="0"/>
        </a:xfrm>
      </p:grpSpPr>
      <p:pic>
        <p:nvPicPr>
          <p:cNvPr id="1317" name="Google Shape;1317;p159"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18" name="Google Shape;1318;p159"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19" name="Google Shape;1319;p159"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20" name="Google Shape;1320;p159"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21" name="Google Shape;1321;p159"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22" name="Google Shape;1322;p159"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23" name="Google Shape;1323;p159"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24" name="Google Shape;1324;p159"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325" name="Google Shape;1325;p1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326"/>
        <p:cNvGrpSpPr/>
        <p:nvPr/>
      </p:nvGrpSpPr>
      <p:grpSpPr>
        <a:xfrm>
          <a:off x="0" y="0"/>
          <a:ext cx="0" cy="0"/>
          <a:chOff x="0" y="0"/>
          <a:chExt cx="0" cy="0"/>
        </a:xfrm>
      </p:grpSpPr>
      <p:pic>
        <p:nvPicPr>
          <p:cNvPr id="1327" name="Google Shape;1327;p160"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28" name="Google Shape;1328;p160"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29" name="Google Shape;1329;p160"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30" name="Google Shape;1330;p160"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31" name="Google Shape;1331;p160"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32" name="Google Shape;1332;p160"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33" name="Google Shape;1333;p160"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34" name="Google Shape;1334;p160"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335" name="Google Shape;1335;p1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336"/>
        <p:cNvGrpSpPr/>
        <p:nvPr/>
      </p:nvGrpSpPr>
      <p:grpSpPr>
        <a:xfrm>
          <a:off x="0" y="0"/>
          <a:ext cx="0" cy="0"/>
          <a:chOff x="0" y="0"/>
          <a:chExt cx="0" cy="0"/>
        </a:xfrm>
      </p:grpSpPr>
      <p:pic>
        <p:nvPicPr>
          <p:cNvPr id="1337" name="Google Shape;1337;p161"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38" name="Google Shape;1338;p161"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39" name="Google Shape;1339;p161"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1340" name="Google Shape;1340;p1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41"/>
        <p:cNvGrpSpPr/>
        <p:nvPr/>
      </p:nvGrpSpPr>
      <p:grpSpPr>
        <a:xfrm>
          <a:off x="0" y="0"/>
          <a:ext cx="0" cy="0"/>
          <a:chOff x="0" y="0"/>
          <a:chExt cx="0" cy="0"/>
        </a:xfrm>
      </p:grpSpPr>
      <p:sp>
        <p:nvSpPr>
          <p:cNvPr id="1342" name="Google Shape;1342;p1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3" name="Google Shape;1343;p16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44" name="Google Shape;1344;p16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45" name="Google Shape;1345;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6"/>
        <p:cNvGrpSpPr/>
        <p:nvPr/>
      </p:nvGrpSpPr>
      <p:grpSpPr>
        <a:xfrm>
          <a:off x="0" y="0"/>
          <a:ext cx="0" cy="0"/>
          <a:chOff x="0" y="0"/>
          <a:chExt cx="0" cy="0"/>
        </a:xfrm>
      </p:grpSpPr>
      <p:sp>
        <p:nvSpPr>
          <p:cNvPr id="1347" name="Google Shape;1347;p1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8" name="Google Shape;1348;p1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9"/>
        <p:cNvGrpSpPr/>
        <p:nvPr/>
      </p:nvGrpSpPr>
      <p:grpSpPr>
        <a:xfrm>
          <a:off x="0" y="0"/>
          <a:ext cx="0" cy="0"/>
          <a:chOff x="0" y="0"/>
          <a:chExt cx="0" cy="0"/>
        </a:xfrm>
      </p:grpSpPr>
      <p:sp>
        <p:nvSpPr>
          <p:cNvPr id="1350" name="Google Shape;1350;p16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51" name="Google Shape;1351;p16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52" name="Google Shape;1352;p1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3"/>
        <p:cNvGrpSpPr/>
        <p:nvPr/>
      </p:nvGrpSpPr>
      <p:grpSpPr>
        <a:xfrm>
          <a:off x="0" y="0"/>
          <a:ext cx="0" cy="0"/>
          <a:chOff x="0" y="0"/>
          <a:chExt cx="0" cy="0"/>
        </a:xfrm>
      </p:grpSpPr>
      <p:sp>
        <p:nvSpPr>
          <p:cNvPr id="1354" name="Google Shape;1354;p16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55" name="Google Shape;1355;p1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6"/>
        <p:cNvGrpSpPr/>
        <p:nvPr/>
      </p:nvGrpSpPr>
      <p:grpSpPr>
        <a:xfrm>
          <a:off x="0" y="0"/>
          <a:ext cx="0" cy="0"/>
          <a:chOff x="0" y="0"/>
          <a:chExt cx="0" cy="0"/>
        </a:xfrm>
      </p:grpSpPr>
      <p:sp>
        <p:nvSpPr>
          <p:cNvPr id="1357" name="Google Shape;1357;p16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6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59" name="Google Shape;1359;p16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0" name="Google Shape;1360;p16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61" name="Google Shape;1361;p1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2"/>
        <p:cNvGrpSpPr/>
        <p:nvPr/>
      </p:nvGrpSpPr>
      <p:grpSpPr>
        <a:xfrm>
          <a:off x="0" y="0"/>
          <a:ext cx="0" cy="0"/>
          <a:chOff x="0" y="0"/>
          <a:chExt cx="0" cy="0"/>
        </a:xfrm>
      </p:grpSpPr>
      <p:sp>
        <p:nvSpPr>
          <p:cNvPr id="1363" name="Google Shape;1363;p16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364" name="Google Shape;1364;p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5"/>
        <p:cNvGrpSpPr/>
        <p:nvPr/>
      </p:nvGrpSpPr>
      <p:grpSpPr>
        <a:xfrm>
          <a:off x="0" y="0"/>
          <a:ext cx="0" cy="0"/>
          <a:chOff x="0" y="0"/>
          <a:chExt cx="0" cy="0"/>
        </a:xfrm>
      </p:grpSpPr>
      <p:sp>
        <p:nvSpPr>
          <p:cNvPr id="1366" name="Google Shape;1366;p16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67" name="Google Shape;1367;p16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368" name="Google Shape;1368;p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369"/>
        <p:cNvGrpSpPr/>
        <p:nvPr/>
      </p:nvGrpSpPr>
      <p:grpSpPr>
        <a:xfrm>
          <a:off x="0" y="0"/>
          <a:ext cx="0" cy="0"/>
          <a:chOff x="0" y="0"/>
          <a:chExt cx="0" cy="0"/>
        </a:xfrm>
      </p:grpSpPr>
      <p:sp>
        <p:nvSpPr>
          <p:cNvPr id="1370" name="Google Shape;1370;p1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71" name="Google Shape;1371;p16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72" name="Google Shape;1372;p16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73" name="Google Shape;1373;p16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74" name="Google Shape;1374;p169"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375" name="Google Shape;1375;p16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76" name="Google Shape;1376;p16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77" name="Google Shape;1377;p16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78" name="Google Shape;1378;p16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79" name="Google Shape;1379;p16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380" name="Google Shape;1380;p16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381" name="Google Shape;1381;p169"/>
          <p:cNvGrpSpPr/>
          <p:nvPr/>
        </p:nvGrpSpPr>
        <p:grpSpPr>
          <a:xfrm>
            <a:off x="311700" y="3548650"/>
            <a:ext cx="8363900" cy="646200"/>
            <a:chOff x="375100" y="3396250"/>
            <a:chExt cx="8363900" cy="646200"/>
          </a:xfrm>
        </p:grpSpPr>
        <p:sp>
          <p:nvSpPr>
            <p:cNvPr id="1382" name="Google Shape;1382;p169"/>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69"/>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69"/>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69"/>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6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387" name="Google Shape;1387;p16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388" name="Google Shape;1388;p16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389" name="Google Shape;1389;p16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390" name="Google Shape;1390;p16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91" name="Google Shape;1391;p16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92" name="Google Shape;1392;p169"/>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393" name="Google Shape;1393;p169"/>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394" name="Google Shape;1394;p16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395" name="Google Shape;1395;p16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96" name="Google Shape;1396;p169"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397" name="Google Shape;1397;p1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98" name="Google Shape;1398;p1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9"/>
        <p:cNvGrpSpPr/>
        <p:nvPr/>
      </p:nvGrpSpPr>
      <p:grpSpPr>
        <a:xfrm>
          <a:off x="0" y="0"/>
          <a:ext cx="0" cy="0"/>
          <a:chOff x="0" y="0"/>
          <a:chExt cx="0" cy="0"/>
        </a:xfrm>
      </p:grpSpPr>
      <p:pic>
        <p:nvPicPr>
          <p:cNvPr id="1400" name="Google Shape;1400;p170"/>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401" name="Google Shape;1401;p17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2" name="Google Shape;1402;p170"/>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03" name="Google Shape;1403;p170"/>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404" name="Google Shape;1404;p170"/>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405"/>
        <p:cNvGrpSpPr/>
        <p:nvPr/>
      </p:nvGrpSpPr>
      <p:grpSpPr>
        <a:xfrm>
          <a:off x="0" y="0"/>
          <a:ext cx="0" cy="0"/>
          <a:chOff x="0" y="0"/>
          <a:chExt cx="0" cy="0"/>
        </a:xfrm>
      </p:grpSpPr>
      <p:sp>
        <p:nvSpPr>
          <p:cNvPr id="1406" name="Google Shape;1406;p171"/>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entury Schoolbook"/>
              <a:buNone/>
            </a:pPr>
            <a:endParaRPr sz="1400" b="0" i="0" u="none" strike="noStrike" cap="none">
              <a:solidFill>
                <a:srgbClr val="FFFFFF"/>
              </a:solidFill>
              <a:latin typeface="Avenir"/>
              <a:ea typeface="Avenir"/>
              <a:cs typeface="Avenir"/>
              <a:sym typeface="Avenir"/>
            </a:endParaRPr>
          </a:p>
        </p:txBody>
      </p:sp>
      <p:sp>
        <p:nvSpPr>
          <p:cNvPr id="1407" name="Google Shape;1407;p171"/>
          <p:cNvSpPr/>
          <p:nvPr/>
        </p:nvSpPr>
        <p:spPr>
          <a:xfrm>
            <a:off x="0" y="0"/>
            <a:ext cx="3057525"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entury Schoolbook"/>
              <a:buNone/>
            </a:pPr>
            <a:endParaRPr sz="1400" b="0" i="0" u="none" strike="noStrike" cap="none">
              <a:solidFill>
                <a:srgbClr val="FFFFFF"/>
              </a:solidFill>
              <a:latin typeface="Avenir"/>
              <a:ea typeface="Avenir"/>
              <a:cs typeface="Avenir"/>
              <a:sym typeface="Avenir"/>
            </a:endParaRPr>
          </a:p>
        </p:txBody>
      </p:sp>
      <p:sp>
        <p:nvSpPr>
          <p:cNvPr id="1408" name="Google Shape;1408;p171"/>
          <p:cNvSpPr txBox="1">
            <a:spLocks noGrp="1"/>
          </p:cNvSpPr>
          <p:nvPr>
            <p:ph type="title"/>
          </p:nvPr>
        </p:nvSpPr>
        <p:spPr>
          <a:xfrm>
            <a:off x="399198" y="582706"/>
            <a:ext cx="2406756" cy="3874994"/>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3300"/>
              <a:buFont typeface="Century Schoolbook"/>
              <a:buNone/>
              <a:defRPr sz="11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409" name="Google Shape;1409;p171"/>
          <p:cNvSpPr txBox="1">
            <a:spLocks noGrp="1"/>
          </p:cNvSpPr>
          <p:nvPr>
            <p:ph type="ftr" idx="11"/>
          </p:nvPr>
        </p:nvSpPr>
        <p:spPr>
          <a:xfrm>
            <a:off x="149458" y="4767263"/>
            <a:ext cx="281178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solidFill>
                  <a:schemeClr val="lt1"/>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10" name="Google Shape;1410;p171"/>
          <p:cNvSpPr>
            <a:spLocks noGrp="1"/>
          </p:cNvSpPr>
          <p:nvPr>
            <p:ph type="pic" idx="2"/>
          </p:nvPr>
        </p:nvSpPr>
        <p:spPr>
          <a:xfrm>
            <a:off x="3057525" y="0"/>
            <a:ext cx="3028950" cy="2571750"/>
          </a:xfrm>
          <a:prstGeom prst="rect">
            <a:avLst/>
          </a:prstGeom>
          <a:noFill/>
          <a:ln>
            <a:noFill/>
          </a:ln>
        </p:spPr>
      </p:sp>
      <p:sp>
        <p:nvSpPr>
          <p:cNvPr id="1411" name="Google Shape;1411;p171"/>
          <p:cNvSpPr>
            <a:spLocks noGrp="1"/>
          </p:cNvSpPr>
          <p:nvPr>
            <p:ph type="pic" idx="3"/>
          </p:nvPr>
        </p:nvSpPr>
        <p:spPr>
          <a:xfrm>
            <a:off x="6086475" y="0"/>
            <a:ext cx="3057526" cy="2571750"/>
          </a:xfrm>
          <a:prstGeom prst="rect">
            <a:avLst/>
          </a:prstGeom>
          <a:noFill/>
          <a:ln>
            <a:noFill/>
          </a:ln>
        </p:spPr>
      </p:sp>
      <p:sp>
        <p:nvSpPr>
          <p:cNvPr id="1412" name="Google Shape;1412;p171"/>
          <p:cNvSpPr txBox="1">
            <a:spLocks noGrp="1"/>
          </p:cNvSpPr>
          <p:nvPr>
            <p:ph type="body" idx="1"/>
          </p:nvPr>
        </p:nvSpPr>
        <p:spPr>
          <a:xfrm>
            <a:off x="3648075" y="2881313"/>
            <a:ext cx="4949429" cy="1722062"/>
          </a:xfrm>
          <a:prstGeom prst="rect">
            <a:avLst/>
          </a:prstGeom>
          <a:noFill/>
          <a:ln>
            <a:noFill/>
          </a:ln>
        </p:spPr>
        <p:txBody>
          <a:bodyPr spcFirstLastPara="1" wrap="square" lIns="68575" tIns="34275" rIns="68575" bIns="34275" anchor="t" anchorCtr="0">
            <a:normAutofit/>
          </a:bodyPr>
          <a:lstStyle>
            <a:lvl1pPr marL="457200" lvl="0" indent="-304800" algn="l">
              <a:lnSpc>
                <a:spcPct val="95000"/>
              </a:lnSpc>
              <a:spcBef>
                <a:spcPts val="1100"/>
              </a:spcBef>
              <a:spcAft>
                <a:spcPts val="0"/>
              </a:spcAft>
              <a:buSzPts val="1200"/>
              <a:buFont typeface="Arial"/>
              <a:buChar char="•"/>
              <a:defRPr sz="1500"/>
            </a:lvl1pPr>
            <a:lvl2pPr marL="914400" lvl="1" indent="-317500" algn="l">
              <a:lnSpc>
                <a:spcPct val="90000"/>
              </a:lnSpc>
              <a:spcBef>
                <a:spcPts val="200"/>
              </a:spcBef>
              <a:spcAft>
                <a:spcPts val="0"/>
              </a:spcAft>
              <a:buSzPts val="1400"/>
              <a:buChar char="○"/>
              <a:defRPr sz="1100"/>
            </a:lvl2pPr>
            <a:lvl3pPr marL="1371600" lvl="2" indent="-317500" algn="l">
              <a:lnSpc>
                <a:spcPct val="90000"/>
              </a:lnSpc>
              <a:spcBef>
                <a:spcPts val="200"/>
              </a:spcBef>
              <a:spcAft>
                <a:spcPts val="0"/>
              </a:spcAft>
              <a:buSzPts val="1400"/>
              <a:buChar char="■"/>
              <a:defRPr sz="1100"/>
            </a:lvl3pPr>
            <a:lvl4pPr marL="1828800" lvl="3" indent="-317500" algn="l">
              <a:lnSpc>
                <a:spcPct val="90000"/>
              </a:lnSpc>
              <a:spcBef>
                <a:spcPts val="200"/>
              </a:spcBef>
              <a:spcAft>
                <a:spcPts val="0"/>
              </a:spcAft>
              <a:buSzPts val="1400"/>
              <a:buChar char="●"/>
              <a:defRPr sz="1100"/>
            </a:lvl4pPr>
            <a:lvl5pPr marL="2286000" lvl="4" indent="-317500" algn="l">
              <a:lnSpc>
                <a:spcPct val="90000"/>
              </a:lnSpc>
              <a:spcBef>
                <a:spcPts val="200"/>
              </a:spcBef>
              <a:spcAft>
                <a:spcPts val="0"/>
              </a:spcAft>
              <a:buSzPts val="1400"/>
              <a:buChar char="○"/>
              <a:defRPr sz="1100"/>
            </a:lvl5pPr>
            <a:lvl6pPr marL="2743200" lvl="5" indent="-317500" algn="l">
              <a:lnSpc>
                <a:spcPct val="90000"/>
              </a:lnSpc>
              <a:spcBef>
                <a:spcPts val="200"/>
              </a:spcBef>
              <a:spcAft>
                <a:spcPts val="0"/>
              </a:spcAft>
              <a:buSzPts val="1400"/>
              <a:buChar char="■"/>
              <a:defRPr sz="1100"/>
            </a:lvl6pPr>
            <a:lvl7pPr marL="3200400" lvl="6" indent="-317500" algn="l">
              <a:lnSpc>
                <a:spcPct val="90000"/>
              </a:lnSpc>
              <a:spcBef>
                <a:spcPts val="200"/>
              </a:spcBef>
              <a:spcAft>
                <a:spcPts val="0"/>
              </a:spcAft>
              <a:buSzPts val="1400"/>
              <a:buChar char="●"/>
              <a:defRPr sz="1100"/>
            </a:lvl7pPr>
            <a:lvl8pPr marL="3657600" lvl="7" indent="-317500" algn="l">
              <a:lnSpc>
                <a:spcPct val="90000"/>
              </a:lnSpc>
              <a:spcBef>
                <a:spcPts val="200"/>
              </a:spcBef>
              <a:spcAft>
                <a:spcPts val="0"/>
              </a:spcAft>
              <a:buSzPts val="1400"/>
              <a:buChar char="○"/>
              <a:defRPr sz="1100"/>
            </a:lvl8pPr>
            <a:lvl9pPr marL="4114800" lvl="8" indent="-317500" algn="l">
              <a:lnSpc>
                <a:spcPct val="90000"/>
              </a:lnSpc>
              <a:spcBef>
                <a:spcPts val="200"/>
              </a:spcBef>
              <a:spcAft>
                <a:spcPts val="200"/>
              </a:spcAft>
              <a:buSzPts val="1400"/>
              <a:buChar char="■"/>
              <a:defRPr sz="1100"/>
            </a:lvl9pPr>
          </a:lstStyle>
          <a:p>
            <a:endParaRPr/>
          </a:p>
        </p:txBody>
      </p:sp>
      <p:sp>
        <p:nvSpPr>
          <p:cNvPr id="1413" name="Google Shape;1413;p171"/>
          <p:cNvSpPr txBox="1">
            <a:spLocks noGrp="1"/>
          </p:cNvSpPr>
          <p:nvPr>
            <p:ph type="dt" idx="10"/>
          </p:nvPr>
        </p:nvSpPr>
        <p:spPr>
          <a:xfrm>
            <a:off x="5260086" y="4766310"/>
            <a:ext cx="3264408"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14" name="Google Shape;1414;p171"/>
          <p:cNvSpPr txBox="1">
            <a:spLocks noGrp="1"/>
          </p:cNvSpPr>
          <p:nvPr>
            <p:ph type="sldNum" idx="12"/>
          </p:nvPr>
        </p:nvSpPr>
        <p:spPr>
          <a:xfrm>
            <a:off x="8524494" y="4767263"/>
            <a:ext cx="473202" cy="273844"/>
          </a:xfrm>
          <a:prstGeom prst="rect">
            <a:avLst/>
          </a:prstGeom>
          <a:noFill/>
          <a:ln>
            <a:noFill/>
          </a:ln>
        </p:spPr>
        <p:txBody>
          <a:bodyPr spcFirstLastPara="1" wrap="square" lIns="34275" tIns="34275" rIns="34275" bIns="34275" anchor="ctr" anchorCtr="0">
            <a:normAutofit/>
          </a:bodyPr>
          <a:lstStyle>
            <a:lvl1pPr marL="0" marR="0" lvl="0" indent="0" algn="r">
              <a:lnSpc>
                <a:spcPct val="100000"/>
              </a:lnSpc>
              <a:spcBef>
                <a:spcPts val="0"/>
              </a:spcBef>
              <a:spcAft>
                <a:spcPts val="0"/>
              </a:spcAft>
              <a:buClr>
                <a:srgbClr val="000000"/>
              </a:buClr>
              <a:buSzPts val="800"/>
              <a:buFont typeface="Avenir"/>
              <a:buNone/>
              <a:defRPr sz="800" b="0" i="0" u="none" strike="noStrike" cap="none">
                <a:solidFill>
                  <a:srgbClr val="000000"/>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800"/>
              <a:buFont typeface="Avenir"/>
              <a:buNone/>
              <a:defRPr sz="800" b="0" i="0" u="none" strike="noStrike" cap="none">
                <a:solidFill>
                  <a:srgbClr val="000000"/>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800"/>
              <a:buFont typeface="Avenir"/>
              <a:buNone/>
              <a:defRPr sz="800" b="0" i="0" u="none" strike="noStrike" cap="none">
                <a:solidFill>
                  <a:srgbClr val="000000"/>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800"/>
              <a:buFont typeface="Avenir"/>
              <a:buNone/>
              <a:defRPr sz="800" b="0" i="0" u="none" strike="noStrike" cap="none">
                <a:solidFill>
                  <a:srgbClr val="000000"/>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800"/>
              <a:buFont typeface="Avenir"/>
              <a:buNone/>
              <a:defRPr sz="800" b="0" i="0" u="none" strike="noStrike" cap="none">
                <a:solidFill>
                  <a:srgbClr val="000000"/>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800"/>
              <a:buFont typeface="Avenir"/>
              <a:buNone/>
              <a:defRPr sz="800" b="0" i="0" u="none" strike="noStrike" cap="none">
                <a:solidFill>
                  <a:srgbClr val="000000"/>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800"/>
              <a:buFont typeface="Avenir"/>
              <a:buNone/>
              <a:defRPr sz="800" b="0" i="0" u="none" strike="noStrike" cap="none">
                <a:solidFill>
                  <a:srgbClr val="000000"/>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800"/>
              <a:buFont typeface="Avenir"/>
              <a:buNone/>
              <a:defRPr sz="800" b="0" i="0" u="none" strike="noStrike" cap="none">
                <a:solidFill>
                  <a:srgbClr val="000000"/>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800"/>
              <a:buFont typeface="Avenir"/>
              <a:buNone/>
              <a:defRPr sz="80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ivider - Orange - 05">
  <p:cSld name="Divider - Orange - 05">
    <p:spTree>
      <p:nvGrpSpPr>
        <p:cNvPr id="1" name="Shape 1415"/>
        <p:cNvGrpSpPr/>
        <p:nvPr/>
      </p:nvGrpSpPr>
      <p:grpSpPr>
        <a:xfrm>
          <a:off x="0" y="0"/>
          <a:ext cx="0" cy="0"/>
          <a:chOff x="0" y="0"/>
          <a:chExt cx="0" cy="0"/>
        </a:xfrm>
      </p:grpSpPr>
      <p:pic>
        <p:nvPicPr>
          <p:cNvPr id="1416" name="Google Shape;1416;p172" descr="Photo of elementary students"/>
          <p:cNvPicPr preferRelativeResize="0"/>
          <p:nvPr/>
        </p:nvPicPr>
        <p:blipFill rotWithShape="1">
          <a:blip r:embed="rId2">
            <a:alphaModFix/>
          </a:blip>
          <a:srcRect/>
          <a:stretch/>
        </p:blipFill>
        <p:spPr>
          <a:xfrm>
            <a:off x="0" y="1"/>
            <a:ext cx="9144008" cy="5143501"/>
          </a:xfrm>
          <a:prstGeom prst="rect">
            <a:avLst/>
          </a:prstGeom>
          <a:noFill/>
          <a:ln>
            <a:noFill/>
          </a:ln>
        </p:spPr>
      </p:pic>
      <p:sp>
        <p:nvSpPr>
          <p:cNvPr id="1417" name="Google Shape;1417;p17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68575" tIns="68575" rIns="68575" bIns="68575" anchor="t" anchorCtr="0">
            <a:normAutofit/>
          </a:bodyPr>
          <a:lstStyle>
            <a:lvl1pPr lvl="0" algn="ctr">
              <a:lnSpc>
                <a:spcPct val="100000"/>
              </a:lnSpc>
              <a:spcBef>
                <a:spcPts val="0"/>
              </a:spcBef>
              <a:spcAft>
                <a:spcPts val="0"/>
              </a:spcAft>
              <a:buClr>
                <a:schemeClr val="lt1"/>
              </a:buClr>
              <a:buSzPts val="2100"/>
              <a:buFont typeface="Roboto Medium"/>
              <a:buNone/>
              <a:defRPr sz="1100">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100"/>
              <a:buNone/>
              <a:defRPr sz="1100"/>
            </a:lvl2pPr>
            <a:lvl3pPr lvl="2" algn="ctr">
              <a:lnSpc>
                <a:spcPct val="100000"/>
              </a:lnSpc>
              <a:spcBef>
                <a:spcPts val="0"/>
              </a:spcBef>
              <a:spcAft>
                <a:spcPts val="0"/>
              </a:spcAft>
              <a:buSzPts val="2100"/>
              <a:buNone/>
              <a:defRPr sz="1100"/>
            </a:lvl3pPr>
            <a:lvl4pPr lvl="3" algn="ctr">
              <a:lnSpc>
                <a:spcPct val="100000"/>
              </a:lnSpc>
              <a:spcBef>
                <a:spcPts val="0"/>
              </a:spcBef>
              <a:spcAft>
                <a:spcPts val="0"/>
              </a:spcAft>
              <a:buSzPts val="2100"/>
              <a:buNone/>
              <a:defRPr sz="1100"/>
            </a:lvl4pPr>
            <a:lvl5pPr lvl="4" algn="ctr">
              <a:lnSpc>
                <a:spcPct val="100000"/>
              </a:lnSpc>
              <a:spcBef>
                <a:spcPts val="0"/>
              </a:spcBef>
              <a:spcAft>
                <a:spcPts val="0"/>
              </a:spcAft>
              <a:buSzPts val="2100"/>
              <a:buNone/>
              <a:defRPr sz="1100"/>
            </a:lvl5pPr>
            <a:lvl6pPr lvl="5" algn="ctr">
              <a:lnSpc>
                <a:spcPct val="100000"/>
              </a:lnSpc>
              <a:spcBef>
                <a:spcPts val="0"/>
              </a:spcBef>
              <a:spcAft>
                <a:spcPts val="0"/>
              </a:spcAft>
              <a:buSzPts val="2100"/>
              <a:buNone/>
              <a:defRPr sz="1100"/>
            </a:lvl6pPr>
            <a:lvl7pPr lvl="6" algn="ctr">
              <a:lnSpc>
                <a:spcPct val="100000"/>
              </a:lnSpc>
              <a:spcBef>
                <a:spcPts val="0"/>
              </a:spcBef>
              <a:spcAft>
                <a:spcPts val="0"/>
              </a:spcAft>
              <a:buSzPts val="2100"/>
              <a:buNone/>
              <a:defRPr sz="1100"/>
            </a:lvl7pPr>
            <a:lvl8pPr lvl="7" algn="ctr">
              <a:lnSpc>
                <a:spcPct val="100000"/>
              </a:lnSpc>
              <a:spcBef>
                <a:spcPts val="0"/>
              </a:spcBef>
              <a:spcAft>
                <a:spcPts val="0"/>
              </a:spcAft>
              <a:buSzPts val="2100"/>
              <a:buNone/>
              <a:defRPr sz="1100"/>
            </a:lvl8pPr>
            <a:lvl9pPr lvl="8" algn="ctr">
              <a:lnSpc>
                <a:spcPct val="100000"/>
              </a:lnSpc>
              <a:spcBef>
                <a:spcPts val="0"/>
              </a:spcBef>
              <a:spcAft>
                <a:spcPts val="0"/>
              </a:spcAft>
              <a:buSzPts val="2100"/>
              <a:buNone/>
              <a:defRPr sz="1100"/>
            </a:lvl9pPr>
          </a:lstStyle>
          <a:p>
            <a:endParaRPr/>
          </a:p>
        </p:txBody>
      </p:sp>
      <p:sp>
        <p:nvSpPr>
          <p:cNvPr id="1418" name="Google Shape;1418;p1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419" name="Google Shape;1419;p172" descr="CDE logo"/>
          <p:cNvPicPr preferRelativeResize="0"/>
          <p:nvPr/>
        </p:nvPicPr>
        <p:blipFill rotWithShape="1">
          <a:blip r:embed="rId3">
            <a:alphaModFix/>
          </a:blip>
          <a:srcRect/>
          <a:stretch/>
        </p:blipFill>
        <p:spPr>
          <a:xfrm>
            <a:off x="8002151" y="4518326"/>
            <a:ext cx="924425" cy="403399"/>
          </a:xfrm>
          <a:prstGeom prst="rect">
            <a:avLst/>
          </a:prstGeom>
          <a:noFill/>
          <a:ln>
            <a:noFill/>
          </a:ln>
        </p:spPr>
      </p:pic>
      <p:sp>
        <p:nvSpPr>
          <p:cNvPr id="1420" name="Google Shape;1420;p172"/>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rmAutofit/>
          </a:bodyPr>
          <a:lstStyle>
            <a:lvl1pPr marL="0" marR="0" lvl="0" indent="0" algn="r">
              <a:lnSpc>
                <a:spcPct val="100000"/>
              </a:lnSpc>
              <a:spcBef>
                <a:spcPts val="0"/>
              </a:spcBef>
              <a:spcAft>
                <a:spcPts val="0"/>
              </a:spcAft>
              <a:buClr>
                <a:srgbClr val="000000"/>
              </a:buClr>
              <a:buSzPts val="8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lide without image - Orange">
  <p:cSld name="Slide without image - Orange">
    <p:spTree>
      <p:nvGrpSpPr>
        <p:cNvPr id="1" name="Shape 1421"/>
        <p:cNvGrpSpPr/>
        <p:nvPr/>
      </p:nvGrpSpPr>
      <p:grpSpPr>
        <a:xfrm>
          <a:off x="0" y="0"/>
          <a:ext cx="0" cy="0"/>
          <a:chOff x="0" y="0"/>
          <a:chExt cx="0" cy="0"/>
        </a:xfrm>
      </p:grpSpPr>
      <p:sp>
        <p:nvSpPr>
          <p:cNvPr id="1422" name="Google Shape;1422;p17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800" b="0" i="0" u="none" strike="noStrike" cap="none">
              <a:solidFill>
                <a:srgbClr val="999999"/>
              </a:solidFill>
              <a:latin typeface="Roboto"/>
              <a:ea typeface="Roboto"/>
              <a:cs typeface="Roboto"/>
              <a:sym typeface="Roboto"/>
            </a:endParaRPr>
          </a:p>
        </p:txBody>
      </p:sp>
      <p:cxnSp>
        <p:nvCxnSpPr>
          <p:cNvPr id="1423" name="Google Shape;1423;p173"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424" name="Google Shape;1424;p17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5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9pPr>
          </a:lstStyle>
          <a:p>
            <a:endParaRPr/>
          </a:p>
        </p:txBody>
      </p:sp>
      <p:sp>
        <p:nvSpPr>
          <p:cNvPr id="1425" name="Google Shape;1425;p173"/>
          <p:cNvSpPr txBox="1">
            <a:spLocks noGrp="1"/>
          </p:cNvSpPr>
          <p:nvPr>
            <p:ph type="body" idx="1"/>
          </p:nvPr>
        </p:nvSpPr>
        <p:spPr>
          <a:xfrm>
            <a:off x="311700" y="1152475"/>
            <a:ext cx="5277900" cy="3034800"/>
          </a:xfrm>
          <a:prstGeom prst="rect">
            <a:avLst/>
          </a:prstGeom>
          <a:noFill/>
          <a:ln>
            <a:noFill/>
          </a:ln>
        </p:spPr>
        <p:txBody>
          <a:bodyPr spcFirstLastPara="1" wrap="square" lIns="68575" tIns="68575" rIns="68575" bIns="68575" anchor="t" anchorCtr="0">
            <a:normAutofit/>
          </a:bodyPr>
          <a:lstStyle>
            <a:lvl1pPr marL="457200" lvl="0" indent="-304800" algn="l">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914400" lvl="1"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2pPr>
            <a:lvl3pPr marL="1371600" lvl="2"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3pPr>
            <a:lvl4pPr marL="1828800" lvl="3"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4pPr>
            <a:lvl5pPr marL="2286000" lvl="4"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5pPr>
            <a:lvl6pPr marL="2743200" lvl="5"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6pPr>
            <a:lvl7pPr marL="3200400" lvl="6"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7pPr>
            <a:lvl8pPr marL="3657600" lvl="7"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8pPr>
            <a:lvl9pPr marL="4114800" lvl="8"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9pPr>
          </a:lstStyle>
          <a:p>
            <a:endParaRPr/>
          </a:p>
        </p:txBody>
      </p:sp>
      <p:sp>
        <p:nvSpPr>
          <p:cNvPr id="1426" name="Google Shape;1426;p17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9pPr>
          </a:lstStyle>
          <a:p>
            <a:endParaRPr/>
          </a:p>
        </p:txBody>
      </p:sp>
      <p:sp>
        <p:nvSpPr>
          <p:cNvPr id="1427" name="Google Shape;1427;p1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28" name="Google Shape;1428;p173" descr="&quot;&quot;"/>
          <p:cNvPicPr preferRelativeResize="0"/>
          <p:nvPr/>
        </p:nvPicPr>
        <p:blipFill rotWithShape="1">
          <a:blip r:embed="rId2">
            <a:alphaModFix/>
          </a:blip>
          <a:srcRect/>
          <a:stretch/>
        </p:blipFill>
        <p:spPr>
          <a:xfrm>
            <a:off x="1" y="4320696"/>
            <a:ext cx="9144003" cy="830461"/>
          </a:xfrm>
          <a:prstGeom prst="rect">
            <a:avLst/>
          </a:prstGeom>
          <a:noFill/>
          <a:ln>
            <a:noFill/>
          </a:ln>
        </p:spPr>
      </p:pic>
      <p:pic>
        <p:nvPicPr>
          <p:cNvPr id="1429" name="Google Shape;1429;p173" descr="CDE logo"/>
          <p:cNvPicPr preferRelativeResize="0"/>
          <p:nvPr/>
        </p:nvPicPr>
        <p:blipFill rotWithShape="1">
          <a:blip r:embed="rId3">
            <a:alphaModFix/>
          </a:blip>
          <a:srcRect/>
          <a:stretch/>
        </p:blipFill>
        <p:spPr>
          <a:xfrm>
            <a:off x="8002151" y="4518326"/>
            <a:ext cx="924425" cy="403399"/>
          </a:xfrm>
          <a:prstGeom prst="rect">
            <a:avLst/>
          </a:prstGeom>
          <a:noFill/>
          <a:ln>
            <a:noFill/>
          </a:ln>
        </p:spPr>
      </p:pic>
      <p:sp>
        <p:nvSpPr>
          <p:cNvPr id="1430" name="Google Shape;1430;p173"/>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rmAutofit/>
          </a:bodyPr>
          <a:lstStyle>
            <a:lvl1pPr marL="0" marR="0" lvl="0"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lide without image - Blue">
  <p:cSld name="Slide without image - Blue">
    <p:spTree>
      <p:nvGrpSpPr>
        <p:cNvPr id="1" name="Shape 1431"/>
        <p:cNvGrpSpPr/>
        <p:nvPr/>
      </p:nvGrpSpPr>
      <p:grpSpPr>
        <a:xfrm>
          <a:off x="0" y="0"/>
          <a:ext cx="0" cy="0"/>
          <a:chOff x="0" y="0"/>
          <a:chExt cx="0" cy="0"/>
        </a:xfrm>
      </p:grpSpPr>
      <p:pic>
        <p:nvPicPr>
          <p:cNvPr id="1432" name="Google Shape;1432;p174" descr="&quot;&quot;"/>
          <p:cNvPicPr preferRelativeResize="0"/>
          <p:nvPr/>
        </p:nvPicPr>
        <p:blipFill rotWithShape="1">
          <a:blip r:embed="rId2">
            <a:alphaModFix/>
          </a:blip>
          <a:srcRect/>
          <a:stretch/>
        </p:blipFill>
        <p:spPr>
          <a:xfrm>
            <a:off x="1" y="4320696"/>
            <a:ext cx="9144003" cy="830461"/>
          </a:xfrm>
          <a:prstGeom prst="rect">
            <a:avLst/>
          </a:prstGeom>
          <a:noFill/>
          <a:ln>
            <a:noFill/>
          </a:ln>
        </p:spPr>
      </p:pic>
      <p:cxnSp>
        <p:nvCxnSpPr>
          <p:cNvPr id="1433" name="Google Shape;1433;p17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34" name="Google Shape;1434;p1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5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9pPr>
          </a:lstStyle>
          <a:p>
            <a:endParaRPr/>
          </a:p>
        </p:txBody>
      </p:sp>
      <p:sp>
        <p:nvSpPr>
          <p:cNvPr id="1435" name="Google Shape;1435;p174"/>
          <p:cNvSpPr txBox="1">
            <a:spLocks noGrp="1"/>
          </p:cNvSpPr>
          <p:nvPr>
            <p:ph type="body" idx="1"/>
          </p:nvPr>
        </p:nvSpPr>
        <p:spPr>
          <a:xfrm>
            <a:off x="311700" y="1152475"/>
            <a:ext cx="5277900" cy="3034800"/>
          </a:xfrm>
          <a:prstGeom prst="rect">
            <a:avLst/>
          </a:prstGeom>
          <a:noFill/>
          <a:ln>
            <a:noFill/>
          </a:ln>
        </p:spPr>
        <p:txBody>
          <a:bodyPr spcFirstLastPara="1" wrap="square" lIns="68575" tIns="68575" rIns="68575" bIns="68575" anchor="t" anchorCtr="0">
            <a:normAutofit/>
          </a:bodyPr>
          <a:lstStyle>
            <a:lvl1pPr marL="457200" lvl="0" indent="-304800" algn="l">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914400" lvl="1"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2pPr>
            <a:lvl3pPr marL="1371600" lvl="2"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3pPr>
            <a:lvl4pPr marL="1828800" lvl="3"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4pPr>
            <a:lvl5pPr marL="2286000" lvl="4"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5pPr>
            <a:lvl6pPr marL="2743200" lvl="5"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6pPr>
            <a:lvl7pPr marL="3200400" lvl="6"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7pPr>
            <a:lvl8pPr marL="3657600" lvl="7"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8pPr>
            <a:lvl9pPr marL="4114800" lvl="8" indent="-298450" algn="l">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9pPr>
          </a:lstStyle>
          <a:p>
            <a:endParaRPr/>
          </a:p>
        </p:txBody>
      </p:sp>
      <p:sp>
        <p:nvSpPr>
          <p:cNvPr id="1436" name="Google Shape;1436;p17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9pPr>
          </a:lstStyle>
          <a:p>
            <a:endParaRPr/>
          </a:p>
        </p:txBody>
      </p:sp>
      <p:sp>
        <p:nvSpPr>
          <p:cNvPr id="1437" name="Google Shape;1437;p1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38" name="Google Shape;1438;p174" descr="CDE logo"/>
          <p:cNvPicPr preferRelativeResize="0"/>
          <p:nvPr/>
        </p:nvPicPr>
        <p:blipFill rotWithShape="1">
          <a:blip r:embed="rId3">
            <a:alphaModFix/>
          </a:blip>
          <a:srcRect/>
          <a:stretch/>
        </p:blipFill>
        <p:spPr>
          <a:xfrm>
            <a:off x="8002151" y="4518326"/>
            <a:ext cx="924425" cy="403399"/>
          </a:xfrm>
          <a:prstGeom prst="rect">
            <a:avLst/>
          </a:prstGeom>
          <a:noFill/>
          <a:ln>
            <a:noFill/>
          </a:ln>
        </p:spPr>
      </p:pic>
      <p:sp>
        <p:nvSpPr>
          <p:cNvPr id="1439" name="Google Shape;1439;p174"/>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rmAutofit/>
          </a:bodyPr>
          <a:lstStyle>
            <a:lvl1pPr marL="0" marR="0" lvl="0"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matchingName="Title Slide">
  <p:cSld name="TITLE_1">
    <p:bg>
      <p:bgPr>
        <a:solidFill>
          <a:srgbClr val="A7A192"/>
        </a:solidFill>
        <a:effectLst/>
      </p:bgPr>
    </p:bg>
    <p:spTree>
      <p:nvGrpSpPr>
        <p:cNvPr id="1" name="Shape 1440"/>
        <p:cNvGrpSpPr/>
        <p:nvPr/>
      </p:nvGrpSpPr>
      <p:grpSpPr>
        <a:xfrm>
          <a:off x="0" y="0"/>
          <a:ext cx="0" cy="0"/>
          <a:chOff x="0" y="0"/>
          <a:chExt cx="0" cy="0"/>
        </a:xfrm>
      </p:grpSpPr>
      <p:sp>
        <p:nvSpPr>
          <p:cNvPr id="1441" name="Google Shape;1441;p175"/>
          <p:cNvSpPr txBox="1">
            <a:spLocks noGrp="1"/>
          </p:cNvSpPr>
          <p:nvPr>
            <p:ph type="ctrTitle"/>
          </p:nvPr>
        </p:nvSpPr>
        <p:spPr>
          <a:xfrm>
            <a:off x="946404" y="569214"/>
            <a:ext cx="7063740" cy="3031236"/>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5400"/>
              <a:buFont typeface="Century Schoolbook"/>
              <a:buNone/>
              <a:defRPr sz="5400">
                <a:solidFill>
                  <a:schemeClr val="dk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442" name="Google Shape;1442;p175"/>
          <p:cNvSpPr txBox="1">
            <a:spLocks noGrp="1"/>
          </p:cNvSpPr>
          <p:nvPr>
            <p:ph type="subTitle" idx="1"/>
          </p:nvPr>
        </p:nvSpPr>
        <p:spPr>
          <a:xfrm>
            <a:off x="946404" y="3600450"/>
            <a:ext cx="7063740" cy="1268730"/>
          </a:xfrm>
          <a:prstGeom prst="rect">
            <a:avLst/>
          </a:prstGeom>
          <a:noFill/>
          <a:ln>
            <a:noFill/>
          </a:ln>
        </p:spPr>
        <p:txBody>
          <a:bodyPr spcFirstLastPara="1" wrap="square" lIns="68575" tIns="34275" rIns="68575" bIns="34275" anchor="t" anchorCtr="0">
            <a:normAutofit/>
          </a:bodyPr>
          <a:lstStyle>
            <a:lvl1pPr lvl="0" algn="l">
              <a:lnSpc>
                <a:spcPct val="95000"/>
              </a:lnSpc>
              <a:spcBef>
                <a:spcPts val="1100"/>
              </a:spcBef>
              <a:spcAft>
                <a:spcPts val="0"/>
              </a:spcAft>
              <a:buSzPts val="1300"/>
              <a:buNone/>
              <a:defRPr sz="1700">
                <a:solidFill>
                  <a:schemeClr val="dk1"/>
                </a:solidFill>
              </a:defRPr>
            </a:lvl1pPr>
            <a:lvl2pPr lvl="1" algn="ctr">
              <a:lnSpc>
                <a:spcPct val="90000"/>
              </a:lnSpc>
              <a:spcBef>
                <a:spcPts val="200"/>
              </a:spcBef>
              <a:spcAft>
                <a:spcPts val="0"/>
              </a:spcAft>
              <a:buSzPts val="1700"/>
              <a:buNone/>
              <a:defRPr sz="1700"/>
            </a:lvl2pPr>
            <a:lvl3pPr lvl="2" algn="ctr">
              <a:lnSpc>
                <a:spcPct val="90000"/>
              </a:lnSpc>
              <a:spcBef>
                <a:spcPts val="200"/>
              </a:spcBef>
              <a:spcAft>
                <a:spcPts val="0"/>
              </a:spcAft>
              <a:buSzPts val="1700"/>
              <a:buNone/>
              <a:defRPr sz="1700"/>
            </a:lvl3pPr>
            <a:lvl4pPr lvl="3" algn="ctr">
              <a:lnSpc>
                <a:spcPct val="90000"/>
              </a:lnSpc>
              <a:spcBef>
                <a:spcPts val="200"/>
              </a:spcBef>
              <a:spcAft>
                <a:spcPts val="0"/>
              </a:spcAft>
              <a:buSzPts val="1500"/>
              <a:buNone/>
              <a:defRPr sz="1500"/>
            </a:lvl4pPr>
            <a:lvl5pPr lvl="4" algn="ctr">
              <a:lnSpc>
                <a:spcPct val="90000"/>
              </a:lnSpc>
              <a:spcBef>
                <a:spcPts val="200"/>
              </a:spcBef>
              <a:spcAft>
                <a:spcPts val="0"/>
              </a:spcAft>
              <a:buSzPts val="1500"/>
              <a:buNone/>
              <a:defRPr sz="1500"/>
            </a:lvl5pPr>
            <a:lvl6pPr lvl="5" algn="ctr">
              <a:lnSpc>
                <a:spcPct val="90000"/>
              </a:lnSpc>
              <a:spcBef>
                <a:spcPts val="200"/>
              </a:spcBef>
              <a:spcAft>
                <a:spcPts val="0"/>
              </a:spcAft>
              <a:buSzPts val="1500"/>
              <a:buNone/>
              <a:defRPr sz="1500"/>
            </a:lvl6pPr>
            <a:lvl7pPr lvl="6" algn="ctr">
              <a:lnSpc>
                <a:spcPct val="90000"/>
              </a:lnSpc>
              <a:spcBef>
                <a:spcPts val="200"/>
              </a:spcBef>
              <a:spcAft>
                <a:spcPts val="0"/>
              </a:spcAft>
              <a:buSzPts val="1500"/>
              <a:buNone/>
              <a:defRPr sz="1500"/>
            </a:lvl7pPr>
            <a:lvl8pPr lvl="7" algn="ctr">
              <a:lnSpc>
                <a:spcPct val="90000"/>
              </a:lnSpc>
              <a:spcBef>
                <a:spcPts val="200"/>
              </a:spcBef>
              <a:spcAft>
                <a:spcPts val="0"/>
              </a:spcAft>
              <a:buSzPts val="1500"/>
              <a:buNone/>
              <a:defRPr sz="1500"/>
            </a:lvl8pPr>
            <a:lvl9pPr lvl="8" algn="ctr">
              <a:lnSpc>
                <a:spcPct val="90000"/>
              </a:lnSpc>
              <a:spcBef>
                <a:spcPts val="200"/>
              </a:spcBef>
              <a:spcAft>
                <a:spcPts val="200"/>
              </a:spcAft>
              <a:buSzPts val="1500"/>
              <a:buNone/>
              <a:defRPr sz="1500"/>
            </a:lvl9pPr>
          </a:lstStyle>
          <a:p>
            <a:endParaRPr/>
          </a:p>
        </p:txBody>
      </p:sp>
      <p:sp>
        <p:nvSpPr>
          <p:cNvPr id="1443" name="Google Shape;1443;p175"/>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100">
                <a:solidFill>
                  <a:schemeClr val="dk1"/>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44" name="Google Shape;1444;p175"/>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solidFill>
                  <a:schemeClr val="dk1"/>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45" name="Google Shape;1445;p175"/>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sz="2700">
                <a:solidFill>
                  <a:schemeClr val="dk1"/>
                </a:solidFill>
                <a:latin typeface="Century Schoolbook"/>
                <a:ea typeface="Century Schoolbook"/>
                <a:cs typeface="Century Schoolbook"/>
                <a:sym typeface="Century Schoolbook"/>
              </a:defRPr>
            </a:lvl1pPr>
            <a:lvl2pPr marL="0" lvl="1" indent="0" algn="ctr">
              <a:spcBef>
                <a:spcPts val="0"/>
              </a:spcBef>
              <a:buNone/>
              <a:defRPr sz="2700">
                <a:solidFill>
                  <a:schemeClr val="dk1"/>
                </a:solidFill>
                <a:latin typeface="Century Schoolbook"/>
                <a:ea typeface="Century Schoolbook"/>
                <a:cs typeface="Century Schoolbook"/>
                <a:sym typeface="Century Schoolbook"/>
              </a:defRPr>
            </a:lvl2pPr>
            <a:lvl3pPr marL="0" lvl="2" indent="0" algn="ctr">
              <a:spcBef>
                <a:spcPts val="0"/>
              </a:spcBef>
              <a:buNone/>
              <a:defRPr sz="2700">
                <a:solidFill>
                  <a:schemeClr val="dk1"/>
                </a:solidFill>
                <a:latin typeface="Century Schoolbook"/>
                <a:ea typeface="Century Schoolbook"/>
                <a:cs typeface="Century Schoolbook"/>
                <a:sym typeface="Century Schoolbook"/>
              </a:defRPr>
            </a:lvl3pPr>
            <a:lvl4pPr marL="0" lvl="3" indent="0" algn="ctr">
              <a:spcBef>
                <a:spcPts val="0"/>
              </a:spcBef>
              <a:buNone/>
              <a:defRPr sz="2700">
                <a:solidFill>
                  <a:schemeClr val="dk1"/>
                </a:solidFill>
                <a:latin typeface="Century Schoolbook"/>
                <a:ea typeface="Century Schoolbook"/>
                <a:cs typeface="Century Schoolbook"/>
                <a:sym typeface="Century Schoolbook"/>
              </a:defRPr>
            </a:lvl4pPr>
            <a:lvl5pPr marL="0" lvl="4" indent="0" algn="ctr">
              <a:spcBef>
                <a:spcPts val="0"/>
              </a:spcBef>
              <a:buNone/>
              <a:defRPr sz="2700">
                <a:solidFill>
                  <a:schemeClr val="dk1"/>
                </a:solidFill>
                <a:latin typeface="Century Schoolbook"/>
                <a:ea typeface="Century Schoolbook"/>
                <a:cs typeface="Century Schoolbook"/>
                <a:sym typeface="Century Schoolbook"/>
              </a:defRPr>
            </a:lvl5pPr>
            <a:lvl6pPr marL="0" lvl="5" indent="0" algn="ctr">
              <a:spcBef>
                <a:spcPts val="0"/>
              </a:spcBef>
              <a:buNone/>
              <a:defRPr sz="2700">
                <a:solidFill>
                  <a:schemeClr val="dk1"/>
                </a:solidFill>
                <a:latin typeface="Century Schoolbook"/>
                <a:ea typeface="Century Schoolbook"/>
                <a:cs typeface="Century Schoolbook"/>
                <a:sym typeface="Century Schoolbook"/>
              </a:defRPr>
            </a:lvl6pPr>
            <a:lvl7pPr marL="0" lvl="6" indent="0" algn="ctr">
              <a:spcBef>
                <a:spcPts val="0"/>
              </a:spcBef>
              <a:buNone/>
              <a:defRPr sz="2700">
                <a:solidFill>
                  <a:schemeClr val="dk1"/>
                </a:solidFill>
                <a:latin typeface="Century Schoolbook"/>
                <a:ea typeface="Century Schoolbook"/>
                <a:cs typeface="Century Schoolbook"/>
                <a:sym typeface="Century Schoolbook"/>
              </a:defRPr>
            </a:lvl7pPr>
            <a:lvl8pPr marL="0" lvl="7" indent="0" algn="ctr">
              <a:spcBef>
                <a:spcPts val="0"/>
              </a:spcBef>
              <a:buNone/>
              <a:defRPr sz="2700">
                <a:solidFill>
                  <a:schemeClr val="dk1"/>
                </a:solidFill>
                <a:latin typeface="Century Schoolbook"/>
                <a:ea typeface="Century Schoolbook"/>
                <a:cs typeface="Century Schoolbook"/>
                <a:sym typeface="Century Schoolbook"/>
              </a:defRPr>
            </a:lvl8pPr>
            <a:lvl9pPr marL="0" lvl="8" indent="0" algn="ctr">
              <a:spcBef>
                <a:spcPts val="0"/>
              </a:spcBef>
              <a:buNone/>
              <a:defRPr sz="2700">
                <a:solidFill>
                  <a:schemeClr val="dk1"/>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
        <p:nvSpPr>
          <p:cNvPr id="1446" name="Google Shape;1446;p175"/>
          <p:cNvSpPr/>
          <p:nvPr/>
        </p:nvSpPr>
        <p:spPr>
          <a:xfrm>
            <a:off x="0" y="0"/>
            <a:ext cx="3429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47"/>
        <p:cNvGrpSpPr/>
        <p:nvPr/>
      </p:nvGrpSpPr>
      <p:grpSpPr>
        <a:xfrm>
          <a:off x="0" y="0"/>
          <a:ext cx="0" cy="0"/>
          <a:chOff x="0" y="0"/>
          <a:chExt cx="0" cy="0"/>
        </a:xfrm>
      </p:grpSpPr>
      <p:sp>
        <p:nvSpPr>
          <p:cNvPr id="1448" name="Google Shape;1448;p176"/>
          <p:cNvSpPr txBox="1">
            <a:spLocks noGrp="1"/>
          </p:cNvSpPr>
          <p:nvPr>
            <p:ph type="title"/>
          </p:nvPr>
        </p:nvSpPr>
        <p:spPr>
          <a:xfrm>
            <a:off x="946404" y="274320"/>
            <a:ext cx="7269480" cy="994172"/>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449" name="Google Shape;1449;p176"/>
          <p:cNvSpPr txBox="1">
            <a:spLocks noGrp="1"/>
          </p:cNvSpPr>
          <p:nvPr>
            <p:ph type="body" idx="1"/>
          </p:nvPr>
        </p:nvSpPr>
        <p:spPr>
          <a:xfrm>
            <a:off x="946404" y="1371600"/>
            <a:ext cx="3360420" cy="3263503"/>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sz="1400"/>
            </a:lvl1pPr>
            <a:lvl2pPr marL="914400" lvl="1" indent="-304800" algn="l">
              <a:lnSpc>
                <a:spcPct val="90000"/>
              </a:lnSpc>
              <a:spcBef>
                <a:spcPts val="200"/>
              </a:spcBef>
              <a:spcAft>
                <a:spcPts val="0"/>
              </a:spcAft>
              <a:buSzPts val="1200"/>
              <a:buChar char="○"/>
              <a:defRPr sz="1200"/>
            </a:lvl2pPr>
            <a:lvl3pPr marL="1371600" lvl="2" indent="-298450" algn="l">
              <a:lnSpc>
                <a:spcPct val="90000"/>
              </a:lnSpc>
              <a:spcBef>
                <a:spcPts val="200"/>
              </a:spcBef>
              <a:spcAft>
                <a:spcPts val="0"/>
              </a:spcAft>
              <a:buSzPts val="1100"/>
              <a:buChar char="■"/>
              <a:defRPr sz="11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450" name="Google Shape;1450;p176"/>
          <p:cNvSpPr txBox="1">
            <a:spLocks noGrp="1"/>
          </p:cNvSpPr>
          <p:nvPr>
            <p:ph type="body" idx="2"/>
          </p:nvPr>
        </p:nvSpPr>
        <p:spPr>
          <a:xfrm>
            <a:off x="4594860" y="1371600"/>
            <a:ext cx="3360420" cy="3263503"/>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sz="1400"/>
            </a:lvl1pPr>
            <a:lvl2pPr marL="914400" lvl="1" indent="-304800" algn="l">
              <a:lnSpc>
                <a:spcPct val="90000"/>
              </a:lnSpc>
              <a:spcBef>
                <a:spcPts val="200"/>
              </a:spcBef>
              <a:spcAft>
                <a:spcPts val="0"/>
              </a:spcAft>
              <a:buSzPts val="1200"/>
              <a:buChar char="○"/>
              <a:defRPr sz="1200"/>
            </a:lvl2pPr>
            <a:lvl3pPr marL="1371600" lvl="2" indent="-298450" algn="l">
              <a:lnSpc>
                <a:spcPct val="90000"/>
              </a:lnSpc>
              <a:spcBef>
                <a:spcPts val="200"/>
              </a:spcBef>
              <a:spcAft>
                <a:spcPts val="0"/>
              </a:spcAft>
              <a:buSzPts val="1100"/>
              <a:buChar char="■"/>
              <a:defRPr sz="11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451" name="Google Shape;1451;p176"/>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52" name="Google Shape;1452;p176"/>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53" name="Google Shape;1453;p176"/>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sz="1100"/>
            </a:lvl1pPr>
            <a:lvl2pPr marL="0" lvl="1" indent="0" algn="ctr">
              <a:spcBef>
                <a:spcPts val="0"/>
              </a:spcBef>
              <a:buNone/>
              <a:defRPr sz="1100"/>
            </a:lvl2pPr>
            <a:lvl3pPr marL="0" lvl="2" indent="0" algn="ctr">
              <a:spcBef>
                <a:spcPts val="0"/>
              </a:spcBef>
              <a:buNone/>
              <a:defRPr sz="1100"/>
            </a:lvl3pPr>
            <a:lvl4pPr marL="0" lvl="3" indent="0" algn="ctr">
              <a:spcBef>
                <a:spcPts val="0"/>
              </a:spcBef>
              <a:buNone/>
              <a:defRPr sz="1100"/>
            </a:lvl4pPr>
            <a:lvl5pPr marL="0" lvl="4" indent="0" algn="ctr">
              <a:spcBef>
                <a:spcPts val="0"/>
              </a:spcBef>
              <a:buNone/>
              <a:defRPr sz="1100"/>
            </a:lvl5pPr>
            <a:lvl6pPr marL="0" lvl="5" indent="0" algn="ctr">
              <a:spcBef>
                <a:spcPts val="0"/>
              </a:spcBef>
              <a:buNone/>
              <a:defRPr sz="1100"/>
            </a:lvl6pPr>
            <a:lvl7pPr marL="0" lvl="6" indent="0" algn="ctr">
              <a:spcBef>
                <a:spcPts val="0"/>
              </a:spcBef>
              <a:buNone/>
              <a:defRPr sz="1100"/>
            </a:lvl7pPr>
            <a:lvl8pPr marL="0" lvl="7" indent="0" algn="ctr">
              <a:spcBef>
                <a:spcPts val="0"/>
              </a:spcBef>
              <a:buNone/>
              <a:defRPr sz="1100"/>
            </a:lvl8pPr>
            <a:lvl9pPr marL="0" lvl="8" indent="0" algn="ctr">
              <a:spcBef>
                <a:spcPts val="0"/>
              </a:spcBef>
              <a:buNone/>
              <a:defRPr sz="11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1454"/>
        <p:cNvGrpSpPr/>
        <p:nvPr/>
      </p:nvGrpSpPr>
      <p:grpSpPr>
        <a:xfrm>
          <a:off x="0" y="0"/>
          <a:ext cx="0" cy="0"/>
          <a:chOff x="0" y="0"/>
          <a:chExt cx="0" cy="0"/>
        </a:xfrm>
      </p:grpSpPr>
      <p:pic>
        <p:nvPicPr>
          <p:cNvPr id="1455" name="Google Shape;1455;p17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456" name="Google Shape;1456;p177"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457" name="Google Shape;1457;p17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58" name="Google Shape;1458;p17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59" name="Google Shape;1459;p17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60" name="Google Shape;1460;p17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61" name="Google Shape;1461;p17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lide blank - blue 1">
  <p:cSld name="TITLE_AND_BODY_1_1_1_1_1_1_1_1_1_1_2_1">
    <p:spTree>
      <p:nvGrpSpPr>
        <p:cNvPr id="1" name="Shape 1462"/>
        <p:cNvGrpSpPr/>
        <p:nvPr/>
      </p:nvGrpSpPr>
      <p:grpSpPr>
        <a:xfrm>
          <a:off x="0" y="0"/>
          <a:ext cx="0" cy="0"/>
          <a:chOff x="0" y="0"/>
          <a:chExt cx="0" cy="0"/>
        </a:xfrm>
      </p:grpSpPr>
      <p:pic>
        <p:nvPicPr>
          <p:cNvPr id="1463" name="Google Shape;1463;p17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464" name="Google Shape;1464;p178"/>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65" name="Google Shape;1465;p1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66" name="Google Shape;1466;p17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467"/>
        <p:cNvGrpSpPr/>
        <p:nvPr/>
      </p:nvGrpSpPr>
      <p:grpSpPr>
        <a:xfrm>
          <a:off x="0" y="0"/>
          <a:ext cx="0" cy="0"/>
          <a:chOff x="0" y="0"/>
          <a:chExt cx="0" cy="0"/>
        </a:xfrm>
      </p:grpSpPr>
      <p:sp>
        <p:nvSpPr>
          <p:cNvPr id="1468" name="Google Shape;1468;p179"/>
          <p:cNvSpPr txBox="1">
            <a:spLocks noGrp="1"/>
          </p:cNvSpPr>
          <p:nvPr>
            <p:ph type="body" idx="1"/>
          </p:nvPr>
        </p:nvSpPr>
        <p:spPr>
          <a:xfrm>
            <a:off x="628650" y="1097280"/>
            <a:ext cx="3886200" cy="34377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9" name="Google Shape;1469;p179"/>
          <p:cNvSpPr txBox="1">
            <a:spLocks noGrp="1"/>
          </p:cNvSpPr>
          <p:nvPr>
            <p:ph type="body" idx="2"/>
          </p:nvPr>
        </p:nvSpPr>
        <p:spPr>
          <a:xfrm>
            <a:off x="4629150" y="1097280"/>
            <a:ext cx="3886200" cy="34377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70" name="Google Shape;1470;p179"/>
          <p:cNvPicPr preferRelativeResize="0"/>
          <p:nvPr/>
        </p:nvPicPr>
        <p:blipFill rotWithShape="1">
          <a:blip r:embed="rId2">
            <a:alphaModFix/>
          </a:blip>
          <a:srcRect/>
          <a:stretch/>
        </p:blipFill>
        <p:spPr>
          <a:xfrm>
            <a:off x="1" y="0"/>
            <a:ext cx="6857996" cy="914400"/>
          </a:xfrm>
          <a:prstGeom prst="rect">
            <a:avLst/>
          </a:prstGeom>
          <a:noFill/>
          <a:ln>
            <a:noFill/>
          </a:ln>
        </p:spPr>
      </p:pic>
      <p:sp>
        <p:nvSpPr>
          <p:cNvPr id="1471" name="Google Shape;1471;p179"/>
          <p:cNvSpPr txBox="1">
            <a:spLocks noGrp="1"/>
          </p:cNvSpPr>
          <p:nvPr>
            <p:ph type="title"/>
          </p:nvPr>
        </p:nvSpPr>
        <p:spPr>
          <a:xfrm>
            <a:off x="245193" y="190885"/>
            <a:ext cx="6081900" cy="567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72" name="Google Shape;1472;p179"/>
          <p:cNvPicPr preferRelativeResize="0"/>
          <p:nvPr/>
        </p:nvPicPr>
        <p:blipFill rotWithShape="1">
          <a:blip r:embed="rId3">
            <a:alphaModFix/>
          </a:blip>
          <a:srcRect/>
          <a:stretch/>
        </p:blipFill>
        <p:spPr>
          <a:xfrm>
            <a:off x="7772400" y="4629150"/>
            <a:ext cx="857250" cy="364439"/>
          </a:xfrm>
          <a:prstGeom prst="rect">
            <a:avLst/>
          </a:prstGeom>
          <a:noFill/>
          <a:ln>
            <a:noFill/>
          </a:ln>
        </p:spPr>
      </p:pic>
      <p:sp>
        <p:nvSpPr>
          <p:cNvPr id="1473" name="Google Shape;1473;p179"/>
          <p:cNvSpPr txBox="1">
            <a:spLocks noGrp="1"/>
          </p:cNvSpPr>
          <p:nvPr>
            <p:ph type="sldNum" idx="12"/>
          </p:nvPr>
        </p:nvSpPr>
        <p:spPr>
          <a:xfrm>
            <a:off x="223071" y="4820264"/>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74"/>
        <p:cNvGrpSpPr/>
        <p:nvPr/>
      </p:nvGrpSpPr>
      <p:grpSpPr>
        <a:xfrm>
          <a:off x="0" y="0"/>
          <a:ext cx="0" cy="0"/>
          <a:chOff x="0" y="0"/>
          <a:chExt cx="0" cy="0"/>
        </a:xfrm>
      </p:grpSpPr>
      <p:sp>
        <p:nvSpPr>
          <p:cNvPr id="1475" name="Google Shape;1475;p18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6" name="Google Shape;1476;p180"/>
          <p:cNvGrpSpPr/>
          <p:nvPr/>
        </p:nvGrpSpPr>
        <p:grpSpPr>
          <a:xfrm>
            <a:off x="830392" y="1191256"/>
            <a:ext cx="745763" cy="45826"/>
            <a:chOff x="4580561" y="2589004"/>
            <a:chExt cx="1064464" cy="25200"/>
          </a:xfrm>
        </p:grpSpPr>
        <p:sp>
          <p:nvSpPr>
            <p:cNvPr id="1477" name="Google Shape;1477;p18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8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18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1480" name="Google Shape;1480;p18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481" name="Google Shape;1481;p18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65"/>
        <p:cNvGrpSpPr/>
        <p:nvPr/>
      </p:nvGrpSpPr>
      <p:grpSpPr>
        <a:xfrm>
          <a:off x="0" y="0"/>
          <a:ext cx="0" cy="0"/>
          <a:chOff x="0" y="0"/>
          <a:chExt cx="0" cy="0"/>
        </a:xfrm>
      </p:grpSpPr>
      <p:sp>
        <p:nvSpPr>
          <p:cNvPr id="366" name="Google Shape;366;p4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67" name="Google Shape;367;p4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68" name="Google Shape;368;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9" name="Google Shape;369;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0" name="Google Shape;370;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2" name="Google Shape;372;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73" name="Google Shape;373;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4" name="Google Shape;374;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5"/>
        <p:cNvGrpSpPr/>
        <p:nvPr/>
      </p:nvGrpSpPr>
      <p:grpSpPr>
        <a:xfrm>
          <a:off x="0" y="0"/>
          <a:ext cx="0" cy="0"/>
          <a:chOff x="0" y="0"/>
          <a:chExt cx="0" cy="0"/>
        </a:xfrm>
      </p:grpSpPr>
      <p:sp>
        <p:nvSpPr>
          <p:cNvPr id="376" name="Google Shape;376;p4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8" name="Google Shape;378;p49"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79" name="Google Shape;379;p4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80" name="Google Shape;380;p49"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81" name="Google Shape;381;p4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84" name="Google Shape;3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85"/>
        <p:cNvGrpSpPr/>
        <p:nvPr/>
      </p:nvGrpSpPr>
      <p:grpSpPr>
        <a:xfrm>
          <a:off x="0" y="0"/>
          <a:ext cx="0" cy="0"/>
          <a:chOff x="0" y="0"/>
          <a:chExt cx="0" cy="0"/>
        </a:xfrm>
      </p:grpSpPr>
      <p:sp>
        <p:nvSpPr>
          <p:cNvPr id="386" name="Google Shape;386;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7" name="Google Shape;387;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8" name="Google Shape;388;p5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9" name="Google Shape;389;p5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90" name="Google Shape;390;p50"/>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91" name="Google Shape;391;p50"/>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92" name="Google Shape;392;p50"/>
          <p:cNvGrpSpPr/>
          <p:nvPr/>
        </p:nvGrpSpPr>
        <p:grpSpPr>
          <a:xfrm>
            <a:off x="308400" y="1062325"/>
            <a:ext cx="1006800" cy="1003500"/>
            <a:chOff x="308400" y="1076275"/>
            <a:chExt cx="1006800" cy="1003500"/>
          </a:xfrm>
        </p:grpSpPr>
        <p:sp>
          <p:nvSpPr>
            <p:cNvPr id="393" name="Google Shape;393;p5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5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5" name="Google Shape;395;p50"/>
          <p:cNvGrpSpPr/>
          <p:nvPr/>
        </p:nvGrpSpPr>
        <p:grpSpPr>
          <a:xfrm>
            <a:off x="308400" y="2150613"/>
            <a:ext cx="1006800" cy="1003500"/>
            <a:chOff x="308400" y="2218825"/>
            <a:chExt cx="1006800" cy="1003500"/>
          </a:xfrm>
        </p:grpSpPr>
        <p:sp>
          <p:nvSpPr>
            <p:cNvPr id="396" name="Google Shape;396;p5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5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98" name="Google Shape;398;p50"/>
          <p:cNvGrpSpPr/>
          <p:nvPr/>
        </p:nvGrpSpPr>
        <p:grpSpPr>
          <a:xfrm>
            <a:off x="308400" y="3238900"/>
            <a:ext cx="1006800" cy="1003500"/>
            <a:chOff x="308400" y="1076275"/>
            <a:chExt cx="1006800" cy="1003500"/>
          </a:xfrm>
        </p:grpSpPr>
        <p:sp>
          <p:nvSpPr>
            <p:cNvPr id="399" name="Google Shape;399;p5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01" name="Google Shape;401;p5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02" name="Google Shape;402;p50"/>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03" name="Google Shape;403;p5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04" name="Google Shape;404;p5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05" name="Google Shape;40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6" name="Google Shape;406;p5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
        <p:cNvGrpSpPr/>
        <p:nvPr/>
      </p:nvGrpSpPr>
      <p:grpSpPr>
        <a:xfrm>
          <a:off x="0" y="0"/>
          <a:ext cx="0" cy="0"/>
          <a:chOff x="0" y="0"/>
          <a:chExt cx="0" cy="0"/>
        </a:xfrm>
      </p:grpSpPr>
      <p:sp>
        <p:nvSpPr>
          <p:cNvPr id="408" name="Google Shape;40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09"/>
        <p:cNvGrpSpPr/>
        <p:nvPr/>
      </p:nvGrpSpPr>
      <p:grpSpPr>
        <a:xfrm>
          <a:off x="0" y="0"/>
          <a:ext cx="0" cy="0"/>
          <a:chOff x="0" y="0"/>
          <a:chExt cx="0" cy="0"/>
        </a:xfrm>
      </p:grpSpPr>
      <p:pic>
        <p:nvPicPr>
          <p:cNvPr id="410" name="Google Shape;410;p5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3" name="Google Shape;413;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15"/>
        <p:cNvGrpSpPr/>
        <p:nvPr/>
      </p:nvGrpSpPr>
      <p:grpSpPr>
        <a:xfrm>
          <a:off x="0" y="0"/>
          <a:ext cx="0" cy="0"/>
          <a:chOff x="0" y="0"/>
          <a:chExt cx="0" cy="0"/>
        </a:xfrm>
      </p:grpSpPr>
      <p:pic>
        <p:nvPicPr>
          <p:cNvPr id="416" name="Google Shape;416;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0" name="Google Shape;420;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21"/>
        <p:cNvGrpSpPr/>
        <p:nvPr/>
      </p:nvGrpSpPr>
      <p:grpSpPr>
        <a:xfrm>
          <a:off x="0" y="0"/>
          <a:ext cx="0" cy="0"/>
          <a:chOff x="0" y="0"/>
          <a:chExt cx="0" cy="0"/>
        </a:xfrm>
      </p:grpSpPr>
      <p:pic>
        <p:nvPicPr>
          <p:cNvPr id="422" name="Google Shape;422;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5" name="Google Shape;425;p54"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26" name="Google Shape;426;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27"/>
        <p:cNvGrpSpPr/>
        <p:nvPr/>
      </p:nvGrpSpPr>
      <p:grpSpPr>
        <a:xfrm>
          <a:off x="0" y="0"/>
          <a:ext cx="0" cy="0"/>
          <a:chOff x="0" y="0"/>
          <a:chExt cx="0" cy="0"/>
        </a:xfrm>
      </p:grpSpPr>
      <p:pic>
        <p:nvPicPr>
          <p:cNvPr id="428" name="Google Shape;428;p5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1" name="Google Shape;431;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33"/>
        <p:cNvGrpSpPr/>
        <p:nvPr/>
      </p:nvGrpSpPr>
      <p:grpSpPr>
        <a:xfrm>
          <a:off x="0" y="0"/>
          <a:ext cx="0" cy="0"/>
          <a:chOff x="0" y="0"/>
          <a:chExt cx="0" cy="0"/>
        </a:xfrm>
      </p:grpSpPr>
      <p:pic>
        <p:nvPicPr>
          <p:cNvPr id="434" name="Google Shape;434;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7" name="Google Shape;437;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9"/>
        <p:cNvGrpSpPr/>
        <p:nvPr/>
      </p:nvGrpSpPr>
      <p:grpSpPr>
        <a:xfrm>
          <a:off x="0" y="0"/>
          <a:ext cx="0" cy="0"/>
          <a:chOff x="0" y="0"/>
          <a:chExt cx="0" cy="0"/>
        </a:xfrm>
      </p:grpSpPr>
      <p:pic>
        <p:nvPicPr>
          <p:cNvPr id="440" name="Google Shape;440;p57"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1" name="Google Shape;441;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2" name="Google Shape;442;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3" name="Google Shape;443;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4" name="Google Shape;444;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45"/>
        <p:cNvGrpSpPr/>
        <p:nvPr/>
      </p:nvGrpSpPr>
      <p:grpSpPr>
        <a:xfrm>
          <a:off x="0" y="0"/>
          <a:ext cx="0" cy="0"/>
          <a:chOff x="0" y="0"/>
          <a:chExt cx="0" cy="0"/>
        </a:xfrm>
      </p:grpSpPr>
      <p:pic>
        <p:nvPicPr>
          <p:cNvPr id="446" name="Google Shape;446;p5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7" name="Google Shape;447;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8" name="Google Shape;448;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9" name="Google Shape;449;p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0" name="Google Shape;45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51"/>
        <p:cNvGrpSpPr/>
        <p:nvPr/>
      </p:nvGrpSpPr>
      <p:grpSpPr>
        <a:xfrm>
          <a:off x="0" y="0"/>
          <a:ext cx="0" cy="0"/>
          <a:chOff x="0" y="0"/>
          <a:chExt cx="0" cy="0"/>
        </a:xfrm>
      </p:grpSpPr>
      <p:pic>
        <p:nvPicPr>
          <p:cNvPr id="452" name="Google Shape;452;p59"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3" name="Google Shape;453;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4" name="Google Shape;454;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5" name="Google Shape;455;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6" name="Google Shape;456;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57"/>
        <p:cNvGrpSpPr/>
        <p:nvPr/>
      </p:nvGrpSpPr>
      <p:grpSpPr>
        <a:xfrm>
          <a:off x="0" y="0"/>
          <a:ext cx="0" cy="0"/>
          <a:chOff x="0" y="0"/>
          <a:chExt cx="0" cy="0"/>
        </a:xfrm>
      </p:grpSpPr>
      <p:sp>
        <p:nvSpPr>
          <p:cNvPr id="458" name="Google Shape;45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9" name="Google Shape;459;p6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61" name="Google Shape;46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62" name="Google Shape;462;p60"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63" name="Google Shape;463;p60"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64" name="Google Shape;464;p6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5" name="Google Shape;465;p60"/>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66"/>
        <p:cNvGrpSpPr/>
        <p:nvPr/>
      </p:nvGrpSpPr>
      <p:grpSpPr>
        <a:xfrm>
          <a:off x="0" y="0"/>
          <a:ext cx="0" cy="0"/>
          <a:chOff x="0" y="0"/>
          <a:chExt cx="0" cy="0"/>
        </a:xfrm>
      </p:grpSpPr>
      <p:pic>
        <p:nvPicPr>
          <p:cNvPr id="467" name="Google Shape;467;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8" name="Google Shape;468;p6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69" name="Google Shape;469;p6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70" name="Google Shape;470;p6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71" name="Google Shape;471;p61"/>
          <p:cNvGrpSpPr/>
          <p:nvPr/>
        </p:nvGrpSpPr>
        <p:grpSpPr>
          <a:xfrm>
            <a:off x="308400" y="1062325"/>
            <a:ext cx="1006800" cy="1003500"/>
            <a:chOff x="308400" y="1076275"/>
            <a:chExt cx="1006800" cy="1003500"/>
          </a:xfrm>
        </p:grpSpPr>
        <p:sp>
          <p:nvSpPr>
            <p:cNvPr id="472" name="Google Shape;472;p6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74" name="Google Shape;474;p61"/>
          <p:cNvGrpSpPr/>
          <p:nvPr/>
        </p:nvGrpSpPr>
        <p:grpSpPr>
          <a:xfrm>
            <a:off x="308400" y="2150613"/>
            <a:ext cx="1006800" cy="1003500"/>
            <a:chOff x="308400" y="2218825"/>
            <a:chExt cx="1006800" cy="1003500"/>
          </a:xfrm>
        </p:grpSpPr>
        <p:sp>
          <p:nvSpPr>
            <p:cNvPr id="475" name="Google Shape;475;p6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6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77" name="Google Shape;477;p61"/>
          <p:cNvGrpSpPr/>
          <p:nvPr/>
        </p:nvGrpSpPr>
        <p:grpSpPr>
          <a:xfrm>
            <a:off x="308400" y="3238900"/>
            <a:ext cx="1006800" cy="1003500"/>
            <a:chOff x="308400" y="1076275"/>
            <a:chExt cx="1006800" cy="1003500"/>
          </a:xfrm>
        </p:grpSpPr>
        <p:sp>
          <p:nvSpPr>
            <p:cNvPr id="478" name="Google Shape;478;p6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6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80" name="Google Shape;480;p6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81" name="Google Shape;481;p6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82" name="Google Shape;48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83" name="Google Shape;483;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4" name="Google Shape;484;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85" name="Google Shape;485;p6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86" name="Google Shape;486;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87"/>
        <p:cNvGrpSpPr/>
        <p:nvPr/>
      </p:nvGrpSpPr>
      <p:grpSpPr>
        <a:xfrm>
          <a:off x="0" y="0"/>
          <a:ext cx="0" cy="0"/>
          <a:chOff x="0" y="0"/>
          <a:chExt cx="0" cy="0"/>
        </a:xfrm>
      </p:grpSpPr>
      <p:pic>
        <p:nvPicPr>
          <p:cNvPr id="488" name="Google Shape;488;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9" name="Google Shape;489;p6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90" name="Google Shape;490;p62"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91" name="Google Shape;491;p6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92" name="Google Shape;492;p6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93" name="Google Shape;493;p6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94" name="Google Shape;494;p6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95" name="Google Shape;495;p6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96" name="Google Shape;496;p62"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97" name="Google Shape;497;p62"/>
          <p:cNvGrpSpPr/>
          <p:nvPr/>
        </p:nvGrpSpPr>
        <p:grpSpPr>
          <a:xfrm>
            <a:off x="311700" y="3548650"/>
            <a:ext cx="8363900" cy="646200"/>
            <a:chOff x="375100" y="3396250"/>
            <a:chExt cx="8363900" cy="646200"/>
          </a:xfrm>
        </p:grpSpPr>
        <p:sp>
          <p:nvSpPr>
            <p:cNvPr id="498" name="Google Shape;498;p6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6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6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03" name="Google Shape;503;p6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04" name="Google Shape;504;p6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05" name="Google Shape;505;p6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06" name="Google Shape;506;p62"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7" name="Google Shape;507;p62"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8" name="Google Shape;508;p62"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09" name="Google Shape;509;p62"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10" name="Google Shape;510;p6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11" name="Google Shape;511;p6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12" name="Google Shape;512;p62"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13" name="Google Shape;513;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4" name="Google Shape;514;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5" name="Google Shape;51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6"/>
        <p:cNvGrpSpPr/>
        <p:nvPr/>
      </p:nvGrpSpPr>
      <p:grpSpPr>
        <a:xfrm>
          <a:off x="0" y="0"/>
          <a:ext cx="0" cy="0"/>
          <a:chOff x="0" y="0"/>
          <a:chExt cx="0" cy="0"/>
        </a:xfrm>
      </p:grpSpPr>
      <p:pic>
        <p:nvPicPr>
          <p:cNvPr id="517" name="Google Shape;517;p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8" name="Google Shape;518;p6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9" name="Google Shape;519;p6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0" name="Google Shape;520;p6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1" name="Google Shape;521;p6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22" name="Google Shape;522;p6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23" name="Google Shape;523;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4" name="Google Shape;524;p6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25" name="Google Shape;525;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26"/>
        <p:cNvGrpSpPr/>
        <p:nvPr/>
      </p:nvGrpSpPr>
      <p:grpSpPr>
        <a:xfrm>
          <a:off x="0" y="0"/>
          <a:ext cx="0" cy="0"/>
          <a:chOff x="0" y="0"/>
          <a:chExt cx="0" cy="0"/>
        </a:xfrm>
      </p:grpSpPr>
      <p:pic>
        <p:nvPicPr>
          <p:cNvPr id="527" name="Google Shape;527;p6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8" name="Google Shape;528;p6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9" name="Google Shape;529;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0" name="Google Shape;530;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31" name="Google Shape;531;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2" name="Google Shape;532;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3" name="Google Shape;533;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35"/>
        <p:cNvGrpSpPr/>
        <p:nvPr/>
      </p:nvGrpSpPr>
      <p:grpSpPr>
        <a:xfrm>
          <a:off x="0" y="0"/>
          <a:ext cx="0" cy="0"/>
          <a:chOff x="0" y="0"/>
          <a:chExt cx="0" cy="0"/>
        </a:xfrm>
      </p:grpSpPr>
      <p:pic>
        <p:nvPicPr>
          <p:cNvPr id="536" name="Google Shape;536;p6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9" name="Google Shape;539;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41"/>
        <p:cNvGrpSpPr/>
        <p:nvPr/>
      </p:nvGrpSpPr>
      <p:grpSpPr>
        <a:xfrm>
          <a:off x="0" y="0"/>
          <a:ext cx="0" cy="0"/>
          <a:chOff x="0" y="0"/>
          <a:chExt cx="0" cy="0"/>
        </a:xfrm>
      </p:grpSpPr>
      <p:pic>
        <p:nvPicPr>
          <p:cNvPr id="542" name="Google Shape;542;p6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5" name="Google Shape;545;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47"/>
        <p:cNvGrpSpPr/>
        <p:nvPr/>
      </p:nvGrpSpPr>
      <p:grpSpPr>
        <a:xfrm>
          <a:off x="0" y="0"/>
          <a:ext cx="0" cy="0"/>
          <a:chOff x="0" y="0"/>
          <a:chExt cx="0" cy="0"/>
        </a:xfrm>
      </p:grpSpPr>
      <p:pic>
        <p:nvPicPr>
          <p:cNvPr id="548" name="Google Shape;548;p67"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1" name="Google Shape;551;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53"/>
        <p:cNvGrpSpPr/>
        <p:nvPr/>
      </p:nvGrpSpPr>
      <p:grpSpPr>
        <a:xfrm>
          <a:off x="0" y="0"/>
          <a:ext cx="0" cy="0"/>
          <a:chOff x="0" y="0"/>
          <a:chExt cx="0" cy="0"/>
        </a:xfrm>
      </p:grpSpPr>
      <p:pic>
        <p:nvPicPr>
          <p:cNvPr id="554" name="Google Shape;554;p68"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7" name="Google Shape;557;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59"/>
        <p:cNvGrpSpPr/>
        <p:nvPr/>
      </p:nvGrpSpPr>
      <p:grpSpPr>
        <a:xfrm>
          <a:off x="0" y="0"/>
          <a:ext cx="0" cy="0"/>
          <a:chOff x="0" y="0"/>
          <a:chExt cx="0" cy="0"/>
        </a:xfrm>
      </p:grpSpPr>
      <p:pic>
        <p:nvPicPr>
          <p:cNvPr id="560" name="Google Shape;560;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3" name="Google Shape;563;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65"/>
        <p:cNvGrpSpPr/>
        <p:nvPr/>
      </p:nvGrpSpPr>
      <p:grpSpPr>
        <a:xfrm>
          <a:off x="0" y="0"/>
          <a:ext cx="0" cy="0"/>
          <a:chOff x="0" y="0"/>
          <a:chExt cx="0" cy="0"/>
        </a:xfrm>
      </p:grpSpPr>
      <p:pic>
        <p:nvPicPr>
          <p:cNvPr id="566" name="Google Shape;566;p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7" name="Google Shape;56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8" name="Google Shape;568;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9" name="Google Shape;569;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0" name="Google Shape;570;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71"/>
        <p:cNvGrpSpPr/>
        <p:nvPr/>
      </p:nvGrpSpPr>
      <p:grpSpPr>
        <a:xfrm>
          <a:off x="0" y="0"/>
          <a:ext cx="0" cy="0"/>
          <a:chOff x="0" y="0"/>
          <a:chExt cx="0" cy="0"/>
        </a:xfrm>
      </p:grpSpPr>
      <p:pic>
        <p:nvPicPr>
          <p:cNvPr id="572" name="Google Shape;572;p7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3" name="Google Shape;57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4" name="Google Shape;574;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5" name="Google Shape;575;p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6" name="Google Shape;576;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77"/>
        <p:cNvGrpSpPr/>
        <p:nvPr/>
      </p:nvGrpSpPr>
      <p:grpSpPr>
        <a:xfrm>
          <a:off x="0" y="0"/>
          <a:ext cx="0" cy="0"/>
          <a:chOff x="0" y="0"/>
          <a:chExt cx="0" cy="0"/>
        </a:xfrm>
      </p:grpSpPr>
      <p:pic>
        <p:nvPicPr>
          <p:cNvPr id="578" name="Google Shape;578;p72"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9" name="Google Shape;57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0" name="Google Shape;580;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1" name="Google Shape;581;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83"/>
        <p:cNvGrpSpPr/>
        <p:nvPr/>
      </p:nvGrpSpPr>
      <p:grpSpPr>
        <a:xfrm>
          <a:off x="0" y="0"/>
          <a:ext cx="0" cy="0"/>
          <a:chOff x="0" y="0"/>
          <a:chExt cx="0" cy="0"/>
        </a:xfrm>
      </p:grpSpPr>
      <p:sp>
        <p:nvSpPr>
          <p:cNvPr id="584" name="Google Shape;584;p7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6" name="Google Shape;586;p7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87" name="Google Shape;587;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8" name="Google Shape;588;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9" name="Google Shape;589;p7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90"/>
        <p:cNvGrpSpPr/>
        <p:nvPr/>
      </p:nvGrpSpPr>
      <p:grpSpPr>
        <a:xfrm>
          <a:off x="0" y="0"/>
          <a:ext cx="0" cy="0"/>
          <a:chOff x="0" y="0"/>
          <a:chExt cx="0" cy="0"/>
        </a:xfrm>
      </p:grpSpPr>
      <p:sp>
        <p:nvSpPr>
          <p:cNvPr id="591" name="Google Shape;591;p7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93" name="Google Shape;593;p7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94" name="Google Shape;594;p7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95" name="Google Shape;595;p7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96" name="Google Shape;596;p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97" name="Google Shape;597;p7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8" name="Google Shape;598;p7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9" name="Google Shape;599;p7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00" name="Google Shape;600;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01"/>
        <p:cNvGrpSpPr/>
        <p:nvPr/>
      </p:nvGrpSpPr>
      <p:grpSpPr>
        <a:xfrm>
          <a:off x="0" y="0"/>
          <a:ext cx="0" cy="0"/>
          <a:chOff x="0" y="0"/>
          <a:chExt cx="0" cy="0"/>
        </a:xfrm>
      </p:grpSpPr>
      <p:sp>
        <p:nvSpPr>
          <p:cNvPr id="602" name="Google Shape;602;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3" name="Google Shape;603;p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4" name="Google Shape;604;p7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05" name="Google Shape;605;p7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06" name="Google Shape;606;p7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07" name="Google Shape;607;p7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08" name="Google Shape;608;p7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09" name="Google Shape;609;p7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10" name="Google Shape;610;p7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11" name="Google Shape;611;p7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12" name="Google Shape;612;p75"/>
          <p:cNvGrpSpPr/>
          <p:nvPr/>
        </p:nvGrpSpPr>
        <p:grpSpPr>
          <a:xfrm>
            <a:off x="311700" y="3548650"/>
            <a:ext cx="8363900" cy="646200"/>
            <a:chOff x="375100" y="3396250"/>
            <a:chExt cx="8363900" cy="646200"/>
          </a:xfrm>
        </p:grpSpPr>
        <p:sp>
          <p:nvSpPr>
            <p:cNvPr id="613" name="Google Shape;613;p7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7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18" name="Google Shape;618;p7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19" name="Google Shape;619;p7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20" name="Google Shape;620;p7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21" name="Google Shape;621;p7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2" name="Google Shape;622;p7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3" name="Google Shape;623;p7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24" name="Google Shape;624;p7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25" name="Google Shape;625;p7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26" name="Google Shape;626;p7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27" name="Google Shape;627;p7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28" name="Google Shape;628;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9" name="Google Shape;629;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30"/>
        <p:cNvGrpSpPr/>
        <p:nvPr/>
      </p:nvGrpSpPr>
      <p:grpSpPr>
        <a:xfrm>
          <a:off x="0" y="0"/>
          <a:ext cx="0" cy="0"/>
          <a:chOff x="0" y="0"/>
          <a:chExt cx="0" cy="0"/>
        </a:xfrm>
      </p:grpSpPr>
      <p:pic>
        <p:nvPicPr>
          <p:cNvPr id="631" name="Google Shape;631;p7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32" name="Google Shape;632;p7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33" name="Google Shape;633;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4" name="Google Shape;634;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5" name="Google Shape;635;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36"/>
        <p:cNvGrpSpPr/>
        <p:nvPr/>
      </p:nvGrpSpPr>
      <p:grpSpPr>
        <a:xfrm>
          <a:off x="0" y="0"/>
          <a:ext cx="0" cy="0"/>
          <a:chOff x="0" y="0"/>
          <a:chExt cx="0" cy="0"/>
        </a:xfrm>
      </p:grpSpPr>
      <p:pic>
        <p:nvPicPr>
          <p:cNvPr id="637" name="Google Shape;637;p77"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7"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7"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7"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7"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7"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7"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7"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45" name="Google Shape;64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46"/>
        <p:cNvGrpSpPr/>
        <p:nvPr/>
      </p:nvGrpSpPr>
      <p:grpSpPr>
        <a:xfrm>
          <a:off x="0" y="0"/>
          <a:ext cx="0" cy="0"/>
          <a:chOff x="0" y="0"/>
          <a:chExt cx="0" cy="0"/>
        </a:xfrm>
      </p:grpSpPr>
      <p:pic>
        <p:nvPicPr>
          <p:cNvPr id="647" name="Google Shape;647;p78"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8" name="Google Shape;648;p78"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9" name="Google Shape;649;p78"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50" name="Google Shape;650;p78"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51" name="Google Shape;651;p78"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52" name="Google Shape;652;p78"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53" name="Google Shape;653;p78"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54" name="Google Shape;654;p78"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55" name="Google Shape;655;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56"/>
        <p:cNvGrpSpPr/>
        <p:nvPr/>
      </p:nvGrpSpPr>
      <p:grpSpPr>
        <a:xfrm>
          <a:off x="0" y="0"/>
          <a:ext cx="0" cy="0"/>
          <a:chOff x="0" y="0"/>
          <a:chExt cx="0" cy="0"/>
        </a:xfrm>
      </p:grpSpPr>
      <p:pic>
        <p:nvPicPr>
          <p:cNvPr id="657" name="Google Shape;657;p79"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58" name="Google Shape;658;p79"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59" name="Google Shape;659;p79"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60" name="Google Shape;660;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1"/>
        <p:cNvGrpSpPr/>
        <p:nvPr/>
      </p:nvGrpSpPr>
      <p:grpSpPr>
        <a:xfrm>
          <a:off x="0" y="0"/>
          <a:ext cx="0" cy="0"/>
          <a:chOff x="0" y="0"/>
          <a:chExt cx="0" cy="0"/>
        </a:xfrm>
      </p:grpSpPr>
      <p:sp>
        <p:nvSpPr>
          <p:cNvPr id="662" name="Google Shape;662;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3" name="Google Shape;663;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4" name="Google Shape;664;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5" name="Google Shape;66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6"/>
        <p:cNvGrpSpPr/>
        <p:nvPr/>
      </p:nvGrpSpPr>
      <p:grpSpPr>
        <a:xfrm>
          <a:off x="0" y="0"/>
          <a:ext cx="0" cy="0"/>
          <a:chOff x="0" y="0"/>
          <a:chExt cx="0" cy="0"/>
        </a:xfrm>
      </p:grpSpPr>
      <p:sp>
        <p:nvSpPr>
          <p:cNvPr id="667" name="Google Shape;667;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8" name="Google Shape;668;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9"/>
        <p:cNvGrpSpPr/>
        <p:nvPr/>
      </p:nvGrpSpPr>
      <p:grpSpPr>
        <a:xfrm>
          <a:off x="0" y="0"/>
          <a:ext cx="0" cy="0"/>
          <a:chOff x="0" y="0"/>
          <a:chExt cx="0" cy="0"/>
        </a:xfrm>
      </p:grpSpPr>
      <p:sp>
        <p:nvSpPr>
          <p:cNvPr id="670" name="Google Shape;670;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71" name="Google Shape;671;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72" name="Google Shape;672;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75" name="Google Shape;67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6"/>
        <p:cNvGrpSpPr/>
        <p:nvPr/>
      </p:nvGrpSpPr>
      <p:grpSpPr>
        <a:xfrm>
          <a:off x="0" y="0"/>
          <a:ext cx="0" cy="0"/>
          <a:chOff x="0" y="0"/>
          <a:chExt cx="0" cy="0"/>
        </a:xfrm>
      </p:grpSpPr>
      <p:sp>
        <p:nvSpPr>
          <p:cNvPr id="677" name="Google Shape;677;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9" name="Google Shape;679;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0" name="Google Shape;680;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81" name="Google Shape;681;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2"/>
        <p:cNvGrpSpPr/>
        <p:nvPr/>
      </p:nvGrpSpPr>
      <p:grpSpPr>
        <a:xfrm>
          <a:off x="0" y="0"/>
          <a:ext cx="0" cy="0"/>
          <a:chOff x="0" y="0"/>
          <a:chExt cx="0" cy="0"/>
        </a:xfrm>
      </p:grpSpPr>
      <p:sp>
        <p:nvSpPr>
          <p:cNvPr id="683" name="Google Shape;683;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84" name="Google Shape;68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5"/>
        <p:cNvGrpSpPr/>
        <p:nvPr/>
      </p:nvGrpSpPr>
      <p:grpSpPr>
        <a:xfrm>
          <a:off x="0" y="0"/>
          <a:ext cx="0" cy="0"/>
          <a:chOff x="0" y="0"/>
          <a:chExt cx="0" cy="0"/>
        </a:xfrm>
      </p:grpSpPr>
      <p:sp>
        <p:nvSpPr>
          <p:cNvPr id="686" name="Google Shape;686;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7" name="Google Shape;687;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88" name="Google Shape;688;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9"/>
        <p:cNvGrpSpPr/>
        <p:nvPr/>
      </p:nvGrpSpPr>
      <p:grpSpPr>
        <a:xfrm>
          <a:off x="0" y="0"/>
          <a:ext cx="0" cy="0"/>
          <a:chOff x="0" y="0"/>
          <a:chExt cx="0" cy="0"/>
        </a:xfrm>
      </p:grpSpPr>
      <p:sp>
        <p:nvSpPr>
          <p:cNvPr id="690" name="Google Shape;69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91" name="Google Shape;691;p8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2" name="Google Shape;692;p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3" name="Google Shape;693;p8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94" name="Google Shape;694;p8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95" name="Google Shape;695;p8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96" name="Google Shape;696;p8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97" name="Google Shape;697;p8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98" name="Google Shape;698;p8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99" name="Google Shape;699;p8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00" name="Google Shape;700;p8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01" name="Google Shape;701;p87"/>
          <p:cNvGrpSpPr/>
          <p:nvPr/>
        </p:nvGrpSpPr>
        <p:grpSpPr>
          <a:xfrm>
            <a:off x="311700" y="3548650"/>
            <a:ext cx="8363900" cy="646200"/>
            <a:chOff x="375100" y="3396250"/>
            <a:chExt cx="8363900" cy="646200"/>
          </a:xfrm>
        </p:grpSpPr>
        <p:sp>
          <p:nvSpPr>
            <p:cNvPr id="702" name="Google Shape;702;p8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8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8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8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8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07" name="Google Shape;707;p8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08" name="Google Shape;708;p8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09" name="Google Shape;709;p8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10" name="Google Shape;710;p8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1" name="Google Shape;711;p8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2" name="Google Shape;712;p8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13" name="Google Shape;713;p8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14" name="Google Shape;714;p8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15" name="Google Shape;715;p8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16" name="Google Shape;716;p8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17" name="Google Shape;717;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8" name="Google Shape;718;p8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23"/>
        <p:cNvGrpSpPr/>
        <p:nvPr/>
      </p:nvGrpSpPr>
      <p:grpSpPr>
        <a:xfrm>
          <a:off x="0" y="0"/>
          <a:ext cx="0" cy="0"/>
          <a:chOff x="0" y="0"/>
          <a:chExt cx="0" cy="0"/>
        </a:xfrm>
      </p:grpSpPr>
      <p:sp>
        <p:nvSpPr>
          <p:cNvPr id="724" name="Google Shape;724;p89"/>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6" name="Google Shape;726;p8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27" name="Google Shape;727;p89"/>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28" name="Google Shape;728;p8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29" name="Google Shape;729;p89"/>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30" name="Google Shape;730;p8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1" name="Google Shape;731;p8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2" name="Google Shape;732;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33"/>
        <p:cNvGrpSpPr/>
        <p:nvPr/>
      </p:nvGrpSpPr>
      <p:grpSpPr>
        <a:xfrm>
          <a:off x="0" y="0"/>
          <a:ext cx="0" cy="0"/>
          <a:chOff x="0" y="0"/>
          <a:chExt cx="0" cy="0"/>
        </a:xfrm>
      </p:grpSpPr>
      <p:sp>
        <p:nvSpPr>
          <p:cNvPr id="734" name="Google Shape;73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5" name="Google Shape;735;p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6" name="Google Shape;736;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37" name="Google Shape;737;p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8" name="Google Shape;738;p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9" name="Google Shape;739;p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0" name="Google Shape;740;p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1" name="Google Shape;741;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2" name="Google Shape;742;p9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43"/>
        <p:cNvGrpSpPr/>
        <p:nvPr/>
      </p:nvGrpSpPr>
      <p:grpSpPr>
        <a:xfrm>
          <a:off x="0" y="0"/>
          <a:ext cx="0" cy="0"/>
          <a:chOff x="0" y="0"/>
          <a:chExt cx="0" cy="0"/>
        </a:xfrm>
      </p:grpSpPr>
      <p:pic>
        <p:nvPicPr>
          <p:cNvPr id="744" name="Google Shape;744;p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5" name="Google Shape;745;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7" name="Google Shape;747;p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48"/>
        <p:cNvGrpSpPr/>
        <p:nvPr/>
      </p:nvGrpSpPr>
      <p:grpSpPr>
        <a:xfrm>
          <a:off x="0" y="0"/>
          <a:ext cx="0" cy="0"/>
          <a:chOff x="0" y="0"/>
          <a:chExt cx="0" cy="0"/>
        </a:xfrm>
      </p:grpSpPr>
      <p:sp>
        <p:nvSpPr>
          <p:cNvPr id="749" name="Google Shape;749;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1" name="Google Shape;751;p9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52" name="Google Shape;752;p9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53" name="Google Shape;753;p92"/>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54" name="Google Shape;754;p9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55" name="Google Shape;755;p9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6" name="Google Shape;756;p9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57" name="Google Shape;757;p9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58" name="Google Shape;758;p92"/>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59"/>
        <p:cNvGrpSpPr/>
        <p:nvPr/>
      </p:nvGrpSpPr>
      <p:grpSpPr>
        <a:xfrm>
          <a:off x="0" y="0"/>
          <a:ext cx="0" cy="0"/>
          <a:chOff x="0" y="0"/>
          <a:chExt cx="0" cy="0"/>
        </a:xfrm>
      </p:grpSpPr>
      <p:pic>
        <p:nvPicPr>
          <p:cNvPr id="760" name="Google Shape;760;p9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1" name="Google Shape;761;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2" name="Google Shape;762;p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3" name="Google Shape;763;p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4"/>
        <p:cNvGrpSpPr/>
        <p:nvPr/>
      </p:nvGrpSpPr>
      <p:grpSpPr>
        <a:xfrm>
          <a:off x="0" y="0"/>
          <a:ext cx="0" cy="0"/>
          <a:chOff x="0" y="0"/>
          <a:chExt cx="0" cy="0"/>
        </a:xfrm>
      </p:grpSpPr>
      <p:sp>
        <p:nvSpPr>
          <p:cNvPr id="765" name="Google Shape;765;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66"/>
        <p:cNvGrpSpPr/>
        <p:nvPr/>
      </p:nvGrpSpPr>
      <p:grpSpPr>
        <a:xfrm>
          <a:off x="0" y="0"/>
          <a:ext cx="0" cy="0"/>
          <a:chOff x="0" y="0"/>
          <a:chExt cx="0" cy="0"/>
        </a:xfrm>
      </p:grpSpPr>
      <p:sp>
        <p:nvSpPr>
          <p:cNvPr id="767" name="Google Shape;767;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68" name="Google Shape;768;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9" name="Google Shape;769;p9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70" name="Google Shape;770;p9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1" name="Google Shape;771;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2" name="Google Shape;772;p9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73"/>
        <p:cNvGrpSpPr/>
        <p:nvPr/>
      </p:nvGrpSpPr>
      <p:grpSpPr>
        <a:xfrm>
          <a:off x="0" y="0"/>
          <a:ext cx="0" cy="0"/>
          <a:chOff x="0" y="0"/>
          <a:chExt cx="0" cy="0"/>
        </a:xfrm>
      </p:grpSpPr>
      <p:sp>
        <p:nvSpPr>
          <p:cNvPr id="774" name="Google Shape;774;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5" name="Google Shape;775;p9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76" name="Google Shape;776;p9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7" name="Google Shape;777;p9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78" name="Google Shape;778;p9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79" name="Google Shape;779;p9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80" name="Google Shape;780;p96"/>
          <p:cNvGrpSpPr/>
          <p:nvPr/>
        </p:nvGrpSpPr>
        <p:grpSpPr>
          <a:xfrm>
            <a:off x="308400" y="1062325"/>
            <a:ext cx="1006800" cy="1003500"/>
            <a:chOff x="308400" y="1076275"/>
            <a:chExt cx="1006800" cy="1003500"/>
          </a:xfrm>
        </p:grpSpPr>
        <p:sp>
          <p:nvSpPr>
            <p:cNvPr id="781" name="Google Shape;781;p9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9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83" name="Google Shape;783;p96"/>
          <p:cNvGrpSpPr/>
          <p:nvPr/>
        </p:nvGrpSpPr>
        <p:grpSpPr>
          <a:xfrm>
            <a:off x="308400" y="2150613"/>
            <a:ext cx="1006800" cy="1003500"/>
            <a:chOff x="308400" y="2218825"/>
            <a:chExt cx="1006800" cy="1003500"/>
          </a:xfrm>
        </p:grpSpPr>
        <p:sp>
          <p:nvSpPr>
            <p:cNvPr id="784" name="Google Shape;784;p9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9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86" name="Google Shape;786;p96"/>
          <p:cNvGrpSpPr/>
          <p:nvPr/>
        </p:nvGrpSpPr>
        <p:grpSpPr>
          <a:xfrm>
            <a:off x="308400" y="3238900"/>
            <a:ext cx="1006800" cy="1003500"/>
            <a:chOff x="308400" y="1076275"/>
            <a:chExt cx="1006800" cy="1003500"/>
          </a:xfrm>
        </p:grpSpPr>
        <p:sp>
          <p:nvSpPr>
            <p:cNvPr id="787" name="Google Shape;787;p9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9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89" name="Google Shape;789;p9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90" name="Google Shape;790;p9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91" name="Google Shape;791;p96"/>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92" name="Google Shape;792;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93" name="Google Shape;793;p96"/>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94" name="Google Shape;794;p9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95"/>
        <p:cNvGrpSpPr/>
        <p:nvPr/>
      </p:nvGrpSpPr>
      <p:grpSpPr>
        <a:xfrm>
          <a:off x="0" y="0"/>
          <a:ext cx="0" cy="0"/>
          <a:chOff x="0" y="0"/>
          <a:chExt cx="0" cy="0"/>
        </a:xfrm>
      </p:grpSpPr>
      <p:sp>
        <p:nvSpPr>
          <p:cNvPr id="796" name="Google Shape;796;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7" name="Google Shape;797;p9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98" name="Google Shape;798;p9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99" name="Google Shape;799;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0" name="Google Shape;800;p97"/>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801" name="Google Shape;801;p97"/>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802" name="Google Shape;802;p9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03" name="Google Shape;803;p9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804" name="Google Shape;804;p9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05" name="Google Shape;805;p9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06" name="Google Shape;806;p9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07" name="Google Shape;807;p9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808" name="Google Shape;808;p97"/>
          <p:cNvGrpSpPr/>
          <p:nvPr/>
        </p:nvGrpSpPr>
        <p:grpSpPr>
          <a:xfrm>
            <a:off x="311700" y="3548650"/>
            <a:ext cx="8363900" cy="646200"/>
            <a:chOff x="375100" y="3396250"/>
            <a:chExt cx="8363900" cy="646200"/>
          </a:xfrm>
        </p:grpSpPr>
        <p:sp>
          <p:nvSpPr>
            <p:cNvPr id="809" name="Google Shape;809;p9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9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9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9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9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14" name="Google Shape;814;p9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15" name="Google Shape;815;p9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16" name="Google Shape;816;p9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17" name="Google Shape;817;p9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8" name="Google Shape;818;p9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9" name="Google Shape;819;p9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20" name="Google Shape;820;p9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21" name="Google Shape;821;p9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22" name="Google Shape;822;p9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23" name="Google Shape;823;p97"/>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24"/>
        <p:cNvGrpSpPr/>
        <p:nvPr/>
      </p:nvGrpSpPr>
      <p:grpSpPr>
        <a:xfrm>
          <a:off x="0" y="0"/>
          <a:ext cx="0" cy="0"/>
          <a:chOff x="0" y="0"/>
          <a:chExt cx="0" cy="0"/>
        </a:xfrm>
      </p:grpSpPr>
      <p:pic>
        <p:nvPicPr>
          <p:cNvPr id="825" name="Google Shape;825;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7" name="Google Shape;827;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8" name="Google Shape;828;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9" name="Google Shape;829;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30"/>
        <p:cNvGrpSpPr/>
        <p:nvPr/>
      </p:nvGrpSpPr>
      <p:grpSpPr>
        <a:xfrm>
          <a:off x="0" y="0"/>
          <a:ext cx="0" cy="0"/>
          <a:chOff x="0" y="0"/>
          <a:chExt cx="0" cy="0"/>
        </a:xfrm>
      </p:grpSpPr>
      <p:pic>
        <p:nvPicPr>
          <p:cNvPr id="831" name="Google Shape;831;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2" name="Google Shape;832;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3" name="Google Shape;833;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4" name="Google Shape;834;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5" name="Google Shape;835;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6"/>
        <p:cNvGrpSpPr/>
        <p:nvPr/>
      </p:nvGrpSpPr>
      <p:grpSpPr>
        <a:xfrm>
          <a:off x="0" y="0"/>
          <a:ext cx="0" cy="0"/>
          <a:chOff x="0" y="0"/>
          <a:chExt cx="0" cy="0"/>
        </a:xfrm>
      </p:grpSpPr>
      <p:pic>
        <p:nvPicPr>
          <p:cNvPr id="837" name="Google Shape;837;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8" name="Google Shape;838;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9" name="Google Shape;839;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0" name="Google Shape;840;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1" name="Google Shape;841;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42"/>
        <p:cNvGrpSpPr/>
        <p:nvPr/>
      </p:nvGrpSpPr>
      <p:grpSpPr>
        <a:xfrm>
          <a:off x="0" y="0"/>
          <a:ext cx="0" cy="0"/>
          <a:chOff x="0" y="0"/>
          <a:chExt cx="0" cy="0"/>
        </a:xfrm>
      </p:grpSpPr>
      <p:pic>
        <p:nvPicPr>
          <p:cNvPr id="843" name="Google Shape;843;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4" name="Google Shape;844;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5" name="Google Shape;845;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47"/>
        <p:cNvGrpSpPr/>
        <p:nvPr/>
      </p:nvGrpSpPr>
      <p:grpSpPr>
        <a:xfrm>
          <a:off x="0" y="0"/>
          <a:ext cx="0" cy="0"/>
          <a:chOff x="0" y="0"/>
          <a:chExt cx="0" cy="0"/>
        </a:xfrm>
      </p:grpSpPr>
      <p:pic>
        <p:nvPicPr>
          <p:cNvPr id="848" name="Google Shape;848;p10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9" name="Google Shape;849;p10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0" name="Google Shape;850;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1" name="Google Shape;851;p10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theme" Target="../theme/theme3.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9" Type="http://schemas.openxmlformats.org/officeDocument/2006/relationships/slideLayout" Target="../slideLayouts/slideLayout154.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theme" Target="../theme/theme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20" Type="http://schemas.openxmlformats.org/officeDocument/2006/relationships/slideLayout" Target="../slideLayouts/slideLayout145.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9"/>
        <p:cNvGrpSpPr/>
        <p:nvPr/>
      </p:nvGrpSpPr>
      <p:grpSpPr>
        <a:xfrm>
          <a:off x="0" y="0"/>
          <a:ext cx="0" cy="0"/>
          <a:chOff x="0" y="0"/>
          <a:chExt cx="0" cy="0"/>
        </a:xfrm>
      </p:grpSpPr>
      <p:sp>
        <p:nvSpPr>
          <p:cNvPr id="720" name="Google Shape;720;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21" name="Google Shape;721;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22" name="Google Shape;722;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1"/>
        <p:cNvGrpSpPr/>
        <p:nvPr/>
      </p:nvGrpSpPr>
      <p:grpSpPr>
        <a:xfrm>
          <a:off x="0" y="0"/>
          <a:ext cx="0" cy="0"/>
          <a:chOff x="0" y="0"/>
          <a:chExt cx="0" cy="0"/>
        </a:xfrm>
      </p:grpSpPr>
      <p:sp>
        <p:nvSpPr>
          <p:cNvPr id="1042" name="Google Shape;1042;p1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43" name="Google Shape;1043;p1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44" name="Google Shape;1044;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 id="2147483821" r:id="rId49"/>
    <p:sldLayoutId id="2147483822" r:id="rId50"/>
    <p:sldLayoutId id="2147483823"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3" Type="http://schemas.openxmlformats.org/officeDocument/2006/relationships/hyperlink" Target="https://app.smartsheet.com/b/form/36ebd88929a5484fb9de7f7d63075bdd" TargetMode="External"/><Relationship Id="rId7" Type="http://schemas.openxmlformats.org/officeDocument/2006/relationships/hyperlink" Target="https://www.cde.state.co.us/fedprograms/consappwaivers" TargetMode="External"/><Relationship Id="rId2" Type="http://schemas.openxmlformats.org/officeDocument/2006/relationships/notesSlide" Target="../notesSlides/notesSlide11.xml"/><Relationship Id="rId1" Type="http://schemas.openxmlformats.org/officeDocument/2006/relationships/slideLayout" Target="../slideLayouts/slideLayout127.xml"/><Relationship Id="rId6" Type="http://schemas.openxmlformats.org/officeDocument/2006/relationships/hyperlink" Target="https://app.smartsheet.com/b/form/67df580a4d174295964187b93fa8b2bc" TargetMode="External"/><Relationship Id="rId5" Type="http://schemas.openxmlformats.org/officeDocument/2006/relationships/hyperlink" Target="https://app.smartsheet.com/b/form/24450adbd4be4640b9bd75b2ae23c1c8" TargetMode="External"/><Relationship Id="rId4" Type="http://schemas.openxmlformats.org/officeDocument/2006/relationships/hyperlink" Target="https://app.smartsheet.com/b/form/2540944106c64790bc7739cc768bcc0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3" Type="http://schemas.openxmlformats.org/officeDocument/2006/relationships/hyperlink" Target="https://app.smartsheet.com/b/form/67df580a4d174295964187b93fa8b2bc" TargetMode="External"/><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3" Type="http://schemas.openxmlformats.org/officeDocument/2006/relationships/hyperlink" Target="https://app.smartsheet.com/sheets/9JjhH5HpjPWxp9RQg6GJ86Q92P5mX42JXH2Vrx41/forms/3004850096960" TargetMode="External"/><Relationship Id="rId2" Type="http://schemas.openxmlformats.org/officeDocument/2006/relationships/notesSlide" Target="../notesSlides/notesSlide15.xml"/><Relationship Id="rId1" Type="http://schemas.openxmlformats.org/officeDocument/2006/relationships/slideLayout" Target="../slideLayouts/slideLayout127.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e.state.co.us/fedprograms/regionalcontactspage" TargetMode="External"/><Relationship Id="rId2" Type="http://schemas.openxmlformats.org/officeDocument/2006/relationships/notesSlide" Target="../notesSlides/notesSlide16.xml"/><Relationship Id="rId1" Type="http://schemas.openxmlformats.org/officeDocument/2006/relationships/slideLayout" Target="../slideLayouts/slideLayout12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3" Type="http://schemas.openxmlformats.org/officeDocument/2006/relationships/hyperlink" Target="https://colorado.egrantsmanagement.com/user/signin.aspx?ccipSessionKey=638497470922397337" TargetMode="External"/><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hyperlink" Target="https://vimeo.com/92886535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hyperlink" Target="https://www.cde.state.co.us/fedprograms/consapp/index" TargetMode="External"/><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hyperlink" Target="https://app.smartsheet.com/b/publish?EQBCT=865716cc48d640a3b7eedffdb7c94706"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hyperlink" Target="https://nam04.safelinks.protection.outlook.com/?url=https%3A%2F%2Fwww.cde.state.co.us%2Fgains%2Ffinalexpenditurereport&amp;data=05%7C02%7CMeushaw_L%40cde.state.co.us%7Cd2c6c60c83a644b2d1bf08dda9e2eae6%7Ca751cfc81f9a4edb83709f1c6d4bea5a%7C0%7C0%7C638853514258958900%7CUnknown%7CTWFpbGZsb3d8eyJFbXB0eU1hcGkiOnRydWUsIlYiOiIwLjAuMDAwMCIsIlAiOiJXaW4zMiIsIkFOIjoiTWFpbCIsIldUIjoyfQ%3D%3D%7C0%7C%7C%7C&amp;sdata=lPEJy%2FiqjPcKVoVabpf%2FpWXxdK5ckKLBcrj4HroODyw%3D&amp;reserved=0" TargetMode="External"/><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hyperlink" Target="https://nam04.safelinks.protection.outlook.com/?url=https%3A%2F%2Fvimeo.com%2F1013633242%3Fshare%3Dcopy&amp;data=05%7C02%7CMeushaw_L%40cde.state.co.us%7Cd2c6c60c83a644b2d1bf08dda9e2eae6%7Ca751cfc81f9a4edb83709f1c6d4bea5a%7C0%7C0%7C638853514258980257%7CUnknown%7CTWFpbGZsb3d8eyJFbXB0eU1hcGkiOnRydWUsIlYiOiIwLjAuMDAwMCIsIlAiOiJXaW4zMiIsIkFOIjoiTWFpbCIsIldUIjoyfQ%3D%3D%7C0%7C%7C%7C&amp;sdata=7HF3h2XrcyrjouhZlkpwfpzFyNMJMVoDPLnHSjs%2FmGc%3D&amp;reserved=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spreadsheets/d/1Ke_ngaB5oJj-fa9AzATgvRVBXJGxKKka07eefopJZvw/edit?gid=253142207#gid=253142207" TargetMode="External"/><Relationship Id="rId2" Type="http://schemas.openxmlformats.org/officeDocument/2006/relationships/notesSlide" Target="../notesSlides/notesSlide25.xml"/><Relationship Id="rId1" Type="http://schemas.openxmlformats.org/officeDocument/2006/relationships/slideLayout" Target="../slideLayouts/slideLayout87.xml"/><Relationship Id="rId4" Type="http://schemas.openxmlformats.org/officeDocument/2006/relationships/hyperlink" Target="https://www.cde.state.co.us/fedprograms/consapp/index"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ring_j@cde.state.co.us" TargetMode="External"/><Relationship Id="rId26" Type="http://schemas.openxmlformats.org/officeDocument/2006/relationships/hyperlink" Target="mailto:prael_m@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Kaleda_s@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chaffin_m@cde.state.co.us" TargetMode="External"/><Relationship Id="rId25" Type="http://schemas.openxmlformats.org/officeDocument/2006/relationships/hyperlink" Target="mailto:hollingshead_j@cde.state.co.us" TargetMode="External"/><Relationship Id="rId2" Type="http://schemas.openxmlformats.org/officeDocument/2006/relationships/notesSlide" Target="../notesSlides/notesSlide28.xml"/><Relationship Id="rId16" Type="http://schemas.openxmlformats.org/officeDocument/2006/relationships/hyperlink" Target="mailto:hickman_n@cde.state.co.us" TargetMode="External"/><Relationship Id="rId20" Type="http://schemas.openxmlformats.org/officeDocument/2006/relationships/hyperlink" Target="mailto:Hawkins_r@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collins_d@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temple_r@cde.state.co.us" TargetMode="External"/><Relationship Id="rId23"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Austin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20parsley_b@cde.state.co.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state.co.us/elevatingexcellence" TargetMode="External"/><Relationship Id="rId2" Type="http://schemas.openxmlformats.org/officeDocument/2006/relationships/notesSlide" Target="../notesSlides/notesSlide4.xml"/><Relationship Id="rId1" Type="http://schemas.openxmlformats.org/officeDocument/2006/relationships/slideLayout" Target="../slideLayouts/slideLayout87.xml"/><Relationship Id="rId5" Type="http://schemas.openxmlformats.org/officeDocument/2006/relationships/hyperlink" Target="https://2025elevatingexcellenceconf.sched.com/" TargetMode="External"/><Relationship Id="rId4" Type="http://schemas.openxmlformats.org/officeDocument/2006/relationships/hyperlink" Target="https://www.cde.state.co.us/elevatingexcellence/featuredspeaker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nam04.safelinks.protection.outlook.com/?url=https%3A%2F%2Furldefense.com%2Fv3%2F__https%3A%2F%2Fapp.smartsheet.com%2Fb%2Fform%2Fd8ac65a7b4394ca4b7381664a61cc104__%3B!!EGopUXURJw!gem_TELBfMQr_Iy535QsF8lqpn4icNNaBzfAyBrkFeN8kKaG1YeXPxCdhQWgTluA6ukRrb-iIb1voHD6IFD5BuGD6X0%24&amp;data=05%7C02%7CBoylan_K%40cde.state.co.us%7Ced8821afddea4445718b08ddd9d6d4a9%7Ca751cfc81f9a4edb83709f1c6d4bea5a%7C0%7C0%7C638906238905438815%7CUnknown%7CTWFpbGZsb3d8eyJFbXB0eU1hcGkiOnRydWUsIlYiOiIwLjAuMDAwMCIsIlAiOiJXaW4zMiIsIkFOIjoiTWFpbCIsIldUIjoyfQ%3D%3D%7C0%7C%7C%7C&amp;sdata=nGyl6FTnaSyMF1txOFQIQmQkZmALbfRmrH27y6uemy0%3D&amp;reserved=0" TargetMode="External"/><Relationship Id="rId2" Type="http://schemas.openxmlformats.org/officeDocument/2006/relationships/notesSlide" Target="../notesSlides/notesSlide5.xml"/><Relationship Id="rId1" Type="http://schemas.openxmlformats.org/officeDocument/2006/relationships/slideLayout" Target="../slideLayouts/slideLayout87.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hyperlink" Target="mailto:boylan_k@cde.state.co.us" TargetMode="External"/><Relationship Id="rId2" Type="http://schemas.openxmlformats.org/officeDocument/2006/relationships/notesSlide" Target="../notesSlides/notesSlide6.xml"/><Relationship Id="rId1" Type="http://schemas.openxmlformats.org/officeDocument/2006/relationships/slideLayout" Target="../slideLayouts/slideLayout87.xml"/><Relationship Id="rId5" Type="http://schemas.openxmlformats.org/officeDocument/2006/relationships/hyperlink" Target="mailto:mohajeri-nelson_n@cde.state.co.us" TargetMode="External"/><Relationship Id="rId4" Type="http://schemas.openxmlformats.org/officeDocument/2006/relationships/hyperlink" Target="mailto:giessinger_t@cde.state.co.u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state.co.us/fedprograms/ov/ef" TargetMode="External"/><Relationship Id="rId2" Type="http://schemas.openxmlformats.org/officeDocument/2006/relationships/notesSlide" Target="../notesSlides/notesSlide9.xml"/><Relationship Id="rId1" Type="http://schemas.openxmlformats.org/officeDocument/2006/relationships/slideLayout" Target="../slideLayouts/slideLayout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181"/>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August 14,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p19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Prohibited Ed-Flex Waivers</a:t>
            </a:r>
            <a:endParaRPr/>
          </a:p>
        </p:txBody>
      </p:sp>
      <p:sp>
        <p:nvSpPr>
          <p:cNvPr id="1550" name="Google Shape;1550;p190"/>
          <p:cNvSpPr txBox="1"/>
          <p:nvPr/>
        </p:nvSpPr>
        <p:spPr>
          <a:xfrm>
            <a:off x="296125" y="1143000"/>
            <a:ext cx="5664600" cy="610393"/>
          </a:xfrm>
          <a:prstGeom prst="rect">
            <a:avLst/>
          </a:prstGeom>
          <a:noFill/>
          <a:ln>
            <a:noFill/>
          </a:ln>
        </p:spPr>
        <p:txBody>
          <a:bodyPr spcFirstLastPara="1" wrap="square" lIns="91425" tIns="91425" rIns="91425" bIns="91425" anchor="t" anchorCtr="0">
            <a:spAutoFit/>
          </a:bodyPr>
          <a:lstStyle/>
          <a:p>
            <a:pPr marL="0" marR="63500" lvl="0" indent="0" algn="l" rtl="0">
              <a:lnSpc>
                <a:spcPct val="150000"/>
              </a:lnSpc>
              <a:spcBef>
                <a:spcPts val="0"/>
              </a:spcBef>
              <a:spcAft>
                <a:spcPts val="800"/>
              </a:spcAft>
              <a:buClr>
                <a:schemeClr val="dk1"/>
              </a:buClr>
              <a:buSzPts val="1100"/>
              <a:buFont typeface="Arial"/>
              <a:buNone/>
            </a:pPr>
            <a:r>
              <a:rPr lang="en" dirty="0">
                <a:solidFill>
                  <a:srgbClr val="001D35"/>
                </a:solidFill>
                <a:highlight>
                  <a:schemeClr val="lt1"/>
                </a:highlight>
                <a:latin typeface="Roboto"/>
                <a:ea typeface="Roboto"/>
                <a:cs typeface="Roboto"/>
                <a:sym typeface="Roboto"/>
              </a:rPr>
              <a:t>R</a:t>
            </a:r>
            <a:r>
              <a:rPr lang="en" dirty="0">
                <a:solidFill>
                  <a:schemeClr val="dk1"/>
                </a:solidFill>
                <a:highlight>
                  <a:schemeClr val="lt1"/>
                </a:highlight>
                <a:latin typeface="Roboto"/>
                <a:ea typeface="Roboto"/>
                <a:cs typeface="Roboto"/>
                <a:sym typeface="Roboto"/>
              </a:rPr>
              <a:t>equirements related to the following </a:t>
            </a:r>
            <a:r>
              <a:rPr lang="en" b="1" dirty="0">
                <a:solidFill>
                  <a:srgbClr val="FF0000"/>
                </a:solidFill>
                <a:highlight>
                  <a:schemeClr val="lt1"/>
                </a:highlight>
                <a:latin typeface="Roboto"/>
                <a:ea typeface="Roboto"/>
                <a:cs typeface="Roboto"/>
                <a:sym typeface="Roboto"/>
              </a:rPr>
              <a:t>cannot be waived</a:t>
            </a:r>
            <a:r>
              <a:rPr lang="en" dirty="0">
                <a:solidFill>
                  <a:srgbClr val="001D35"/>
                </a:solidFill>
                <a:highlight>
                  <a:schemeClr val="lt1"/>
                </a:highlight>
                <a:latin typeface="Roboto"/>
                <a:ea typeface="Roboto"/>
                <a:cs typeface="Roboto"/>
                <a:sym typeface="Roboto"/>
              </a:rPr>
              <a:t>: </a:t>
            </a:r>
            <a:endParaRPr dirty="0">
              <a:solidFill>
                <a:schemeClr val="dk2"/>
              </a:solidFill>
            </a:endParaRPr>
          </a:p>
        </p:txBody>
      </p:sp>
      <p:sp>
        <p:nvSpPr>
          <p:cNvPr id="1548" name="Google Shape;1548;p190"/>
          <p:cNvSpPr txBox="1">
            <a:spLocks noGrp="1"/>
          </p:cNvSpPr>
          <p:nvPr>
            <p:ph type="body" idx="1"/>
          </p:nvPr>
        </p:nvSpPr>
        <p:spPr>
          <a:xfrm>
            <a:off x="311700" y="1558500"/>
            <a:ext cx="4498500" cy="2741100"/>
          </a:xfrm>
          <a:prstGeom prst="rect">
            <a:avLst/>
          </a:prstGeom>
        </p:spPr>
        <p:txBody>
          <a:bodyPr spcFirstLastPara="1" wrap="square" lIns="91425" tIns="91425" rIns="91425" bIns="91425" anchor="t" anchorCtr="0">
            <a:normAutofit/>
          </a:bodyPr>
          <a:lstStyle/>
          <a:p>
            <a:pPr marL="457200" marR="63500" lvl="0" indent="-323850" algn="l" rtl="0">
              <a:lnSpc>
                <a:spcPct val="150000"/>
              </a:lnSpc>
              <a:spcBef>
                <a:spcPts val="800"/>
              </a:spcBef>
              <a:spcAft>
                <a:spcPts val="0"/>
              </a:spcAft>
              <a:buClr>
                <a:srgbClr val="001D35"/>
              </a:buClr>
              <a:buSzPts val="1500"/>
              <a:buChar char="●"/>
            </a:pPr>
            <a:r>
              <a:rPr lang="en" sz="1400" dirty="0">
                <a:solidFill>
                  <a:srgbClr val="001D35"/>
                </a:solidFill>
                <a:highlight>
                  <a:srgbClr val="FFFFFF"/>
                </a:highlight>
              </a:rPr>
              <a:t>Parental participation and involvement</a:t>
            </a:r>
            <a:endParaRPr sz="1400" dirty="0">
              <a:solidFill>
                <a:srgbClr val="001D35"/>
              </a:solidFill>
              <a:highlight>
                <a:srgbClr val="FFFFFF"/>
              </a:highlight>
            </a:endParaRPr>
          </a:p>
          <a:p>
            <a:pPr marL="457200" marR="63500" lvl="0" indent="-323850" algn="l" rtl="0">
              <a:lnSpc>
                <a:spcPct val="150000"/>
              </a:lnSpc>
              <a:spcBef>
                <a:spcPts val="0"/>
              </a:spcBef>
              <a:spcAft>
                <a:spcPts val="0"/>
              </a:spcAft>
              <a:buClr>
                <a:srgbClr val="001D35"/>
              </a:buClr>
              <a:buSzPts val="1500"/>
              <a:buChar char="●"/>
            </a:pPr>
            <a:r>
              <a:rPr lang="en" sz="1400" dirty="0">
                <a:solidFill>
                  <a:srgbClr val="001D35"/>
                </a:solidFill>
                <a:highlight>
                  <a:srgbClr val="FFFFFF"/>
                </a:highlight>
              </a:rPr>
              <a:t>School improvement</a:t>
            </a:r>
            <a:endParaRPr sz="1400" dirty="0">
              <a:solidFill>
                <a:srgbClr val="001D35"/>
              </a:solidFill>
              <a:highlight>
                <a:srgbClr val="FFFFFF"/>
              </a:highlight>
            </a:endParaRPr>
          </a:p>
          <a:p>
            <a:pPr marL="457200" marR="63500" lvl="0" indent="-323850" algn="l" rtl="0">
              <a:lnSpc>
                <a:spcPct val="150000"/>
              </a:lnSpc>
              <a:spcBef>
                <a:spcPts val="0"/>
              </a:spcBef>
              <a:spcAft>
                <a:spcPts val="0"/>
              </a:spcAft>
              <a:buClr>
                <a:srgbClr val="001D35"/>
              </a:buClr>
              <a:buSzPts val="1500"/>
              <a:buChar char="●"/>
            </a:pPr>
            <a:r>
              <a:rPr lang="en" sz="1400" dirty="0">
                <a:solidFill>
                  <a:srgbClr val="001D35"/>
                </a:solidFill>
                <a:highlight>
                  <a:schemeClr val="lt1"/>
                </a:highlight>
              </a:rPr>
              <a:t>Maintenance of effort</a:t>
            </a:r>
            <a:endParaRPr sz="14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400" dirty="0">
                <a:solidFill>
                  <a:srgbClr val="001D35"/>
                </a:solidFill>
                <a:highlight>
                  <a:schemeClr val="lt1"/>
                </a:highlight>
              </a:rPr>
              <a:t>Comparability of services</a:t>
            </a:r>
            <a:endParaRPr sz="14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400" dirty="0">
                <a:solidFill>
                  <a:srgbClr val="001D35"/>
                </a:solidFill>
                <a:highlight>
                  <a:schemeClr val="lt1"/>
                </a:highlight>
              </a:rPr>
              <a:t>Supplement, not supplant</a:t>
            </a:r>
            <a:endParaRPr sz="14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400" dirty="0">
                <a:solidFill>
                  <a:srgbClr val="001D35"/>
                </a:solidFill>
                <a:highlight>
                  <a:schemeClr val="lt1"/>
                </a:highlight>
              </a:rPr>
              <a:t>State plans, standards, assessments, and accountability</a:t>
            </a:r>
            <a:endParaRPr sz="1400" dirty="0">
              <a:solidFill>
                <a:srgbClr val="001D35"/>
              </a:solidFill>
              <a:highlight>
                <a:schemeClr val="lt1"/>
              </a:highlight>
            </a:endParaRPr>
          </a:p>
        </p:txBody>
      </p:sp>
      <p:sp>
        <p:nvSpPr>
          <p:cNvPr id="1549" name="Google Shape;1549;p190"/>
          <p:cNvSpPr txBox="1">
            <a:spLocks noGrp="1"/>
          </p:cNvSpPr>
          <p:nvPr>
            <p:ph type="body" idx="1"/>
          </p:nvPr>
        </p:nvSpPr>
        <p:spPr>
          <a:xfrm>
            <a:off x="4719438" y="1638599"/>
            <a:ext cx="4345838" cy="2580902"/>
          </a:xfrm>
          <a:prstGeom prst="rect">
            <a:avLst/>
          </a:prstGeom>
        </p:spPr>
        <p:txBody>
          <a:bodyPr spcFirstLastPara="1" wrap="square" lIns="91425" tIns="91425" rIns="91425" bIns="91425" anchor="t" anchorCtr="0">
            <a:normAutofit/>
          </a:bodyPr>
          <a:lstStyle/>
          <a:p>
            <a:pPr marL="457200" marR="63500" lvl="0" indent="-323850" algn="l" rtl="0">
              <a:lnSpc>
                <a:spcPct val="150000"/>
              </a:lnSpc>
              <a:spcAft>
                <a:spcPts val="0"/>
              </a:spcAft>
              <a:buClr>
                <a:srgbClr val="001D35"/>
              </a:buClr>
              <a:buSzPts val="1500"/>
              <a:buChar char="●"/>
            </a:pPr>
            <a:r>
              <a:rPr lang="en" sz="1400" dirty="0">
                <a:solidFill>
                  <a:srgbClr val="001D35"/>
                </a:solidFill>
                <a:highlight>
                  <a:srgbClr val="FFFFFF"/>
                </a:highlight>
              </a:rPr>
              <a:t>Equitable services to non-public schools</a:t>
            </a:r>
            <a:endParaRPr sz="1400" dirty="0">
              <a:solidFill>
                <a:srgbClr val="001D35"/>
              </a:solidFill>
              <a:highlight>
                <a:srgbClr val="FFFFFF"/>
              </a:highlight>
            </a:endParaRPr>
          </a:p>
          <a:p>
            <a:pPr marL="457200" marR="63500" lvl="0" indent="-323850" algn="l" rtl="0">
              <a:lnSpc>
                <a:spcPct val="150000"/>
              </a:lnSpc>
              <a:spcBef>
                <a:spcPts val="0"/>
              </a:spcBef>
              <a:spcAft>
                <a:spcPts val="0"/>
              </a:spcAft>
              <a:buClr>
                <a:srgbClr val="001D35"/>
              </a:buClr>
              <a:buSzPts val="1500"/>
              <a:buChar char="●"/>
            </a:pPr>
            <a:r>
              <a:rPr lang="en" sz="1400" dirty="0">
                <a:solidFill>
                  <a:srgbClr val="001D35"/>
                </a:solidFill>
                <a:highlight>
                  <a:srgbClr val="FFFFFF"/>
                </a:highlight>
              </a:rPr>
              <a:t>Distribution of funds to States or LEAs</a:t>
            </a:r>
            <a:endParaRPr sz="1400" dirty="0">
              <a:solidFill>
                <a:srgbClr val="001D35"/>
              </a:solidFill>
              <a:highlight>
                <a:srgbClr val="FFFFFF"/>
              </a:highlight>
            </a:endParaRPr>
          </a:p>
          <a:p>
            <a:pPr marL="457200" marR="63500" lvl="0" indent="-323850" algn="l" rtl="0">
              <a:lnSpc>
                <a:spcPct val="150000"/>
              </a:lnSpc>
              <a:spcBef>
                <a:spcPts val="0"/>
              </a:spcBef>
              <a:spcAft>
                <a:spcPts val="0"/>
              </a:spcAft>
              <a:buClr>
                <a:srgbClr val="001D35"/>
              </a:buClr>
              <a:buSzPts val="1500"/>
              <a:buChar char="●"/>
            </a:pPr>
            <a:r>
              <a:rPr lang="en" sz="1400" dirty="0">
                <a:solidFill>
                  <a:srgbClr val="001D35"/>
                </a:solidFill>
                <a:highlight>
                  <a:schemeClr val="lt1"/>
                </a:highlight>
              </a:rPr>
              <a:t>Health, safety, and civil rights</a:t>
            </a:r>
            <a:endParaRPr sz="14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400" dirty="0">
                <a:solidFill>
                  <a:srgbClr val="001D35"/>
                </a:solidFill>
                <a:highlight>
                  <a:schemeClr val="lt1"/>
                </a:highlight>
              </a:rPr>
              <a:t>Individuals with Disabilities Education Act (IDEA)</a:t>
            </a:r>
            <a:endParaRPr sz="14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400" dirty="0">
                <a:solidFill>
                  <a:srgbClr val="001D35"/>
                </a:solidFill>
                <a:highlight>
                  <a:schemeClr val="lt1"/>
                </a:highlight>
              </a:rPr>
              <a:t>Any requirements for Title III</a:t>
            </a:r>
            <a:endParaRPr sz="1400" dirty="0">
              <a:solidFill>
                <a:srgbClr val="001D35"/>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19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Current Waivers</a:t>
            </a:r>
            <a:endParaRPr dirty="0"/>
          </a:p>
        </p:txBody>
      </p:sp>
      <p:sp>
        <p:nvSpPr>
          <p:cNvPr id="1556" name="Google Shape;1556;p191"/>
          <p:cNvSpPr txBox="1">
            <a:spLocks noGrp="1"/>
          </p:cNvSpPr>
          <p:nvPr>
            <p:ph type="body" idx="1"/>
          </p:nvPr>
        </p:nvSpPr>
        <p:spPr>
          <a:xfrm>
            <a:off x="311700" y="1151275"/>
            <a:ext cx="8493300" cy="2986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dirty="0"/>
              <a:t>Consolidated Application Waivers</a:t>
            </a:r>
            <a:endParaRPr sz="1400" dirty="0"/>
          </a:p>
          <a:p>
            <a:pPr marL="457200" lvl="0" indent="-317500" algn="l" rtl="0">
              <a:lnSpc>
                <a:spcPct val="150000"/>
              </a:lnSpc>
              <a:spcBef>
                <a:spcPts val="0"/>
              </a:spcBef>
              <a:spcAft>
                <a:spcPts val="0"/>
              </a:spcAft>
              <a:buSzPts val="1400"/>
              <a:buChar char="●"/>
            </a:pPr>
            <a:r>
              <a:rPr lang="en" sz="1400" dirty="0"/>
              <a:t>Consolidated Application Extension Request (GAINS)</a:t>
            </a:r>
            <a:endParaRPr sz="1400" dirty="0"/>
          </a:p>
          <a:p>
            <a:pPr marL="457200" lvl="0" indent="-317500" algn="l" rtl="0">
              <a:lnSpc>
                <a:spcPct val="150000"/>
              </a:lnSpc>
              <a:spcBef>
                <a:spcPts val="0"/>
              </a:spcBef>
              <a:spcAft>
                <a:spcPts val="0"/>
              </a:spcAft>
              <a:buSzPts val="1400"/>
              <a:buChar char="●"/>
            </a:pPr>
            <a:r>
              <a:rPr lang="en" sz="1400" u="sng" dirty="0">
                <a:solidFill>
                  <a:schemeClr val="accent1">
                    <a:lumMod val="75000"/>
                  </a:schemeClr>
                </a:solidFill>
                <a:hlinkClick r:id="rId3">
                  <a:extLst>
                    <a:ext uri="{A12FA001-AC4F-418D-AE19-62706E023703}">
                      <ahyp:hlinkClr xmlns:ahyp="http://schemas.microsoft.com/office/drawing/2018/hyperlinkcolor" val="tx"/>
                    </a:ext>
                  </a:extLst>
                </a:hlinkClick>
              </a:rPr>
              <a:t>Title I, Part A District Level Activities Waiver</a:t>
            </a:r>
            <a:endParaRPr sz="1400" dirty="0">
              <a:solidFill>
                <a:schemeClr val="accent1">
                  <a:lumMod val="75000"/>
                </a:schemeClr>
              </a:solidFill>
            </a:endParaRPr>
          </a:p>
          <a:p>
            <a:pPr marL="457200" lvl="0" indent="-317500" algn="l" rtl="0">
              <a:lnSpc>
                <a:spcPct val="150000"/>
              </a:lnSpc>
              <a:spcBef>
                <a:spcPts val="0"/>
              </a:spcBef>
              <a:spcAft>
                <a:spcPts val="1200"/>
              </a:spcAft>
              <a:buSzPts val="1400"/>
              <a:buChar char="●"/>
            </a:pPr>
            <a:r>
              <a:rPr lang="en" sz="1400" u="sng" dirty="0">
                <a:solidFill>
                  <a:schemeClr val="accent1">
                    <a:lumMod val="75000"/>
                  </a:schemeClr>
                </a:solidFill>
                <a:hlinkClick r:id="rId4">
                  <a:extLst>
                    <a:ext uri="{A12FA001-AC4F-418D-AE19-62706E023703}">
                      <ahyp:hlinkClr xmlns:ahyp="http://schemas.microsoft.com/office/drawing/2018/hyperlinkcolor" val="tx"/>
                    </a:ext>
                  </a:extLst>
                </a:hlinkClick>
              </a:rPr>
              <a:t>Title I, Part A Schoolwide Waiver</a:t>
            </a:r>
            <a:endParaRPr sz="1400" dirty="0">
              <a:solidFill>
                <a:schemeClr val="accent1">
                  <a:lumMod val="75000"/>
                </a:schemeClr>
              </a:solidFill>
            </a:endParaRPr>
          </a:p>
          <a:p>
            <a:pPr marL="0" lvl="0" indent="0" algn="l" rtl="0">
              <a:lnSpc>
                <a:spcPct val="150000"/>
              </a:lnSpc>
              <a:spcBef>
                <a:spcPts val="0"/>
              </a:spcBef>
              <a:spcAft>
                <a:spcPts val="0"/>
              </a:spcAft>
              <a:buNone/>
            </a:pPr>
            <a:r>
              <a:rPr lang="en" sz="1400" dirty="0"/>
              <a:t>Ed-Flex Waivers</a:t>
            </a:r>
            <a:endParaRPr sz="1400" dirty="0"/>
          </a:p>
          <a:p>
            <a:pPr marL="457200" lvl="0" indent="-317500" algn="l" rtl="0">
              <a:lnSpc>
                <a:spcPct val="150000"/>
              </a:lnSpc>
              <a:spcBef>
                <a:spcPts val="0"/>
              </a:spcBef>
              <a:spcAft>
                <a:spcPts val="0"/>
              </a:spcAft>
              <a:buClr>
                <a:srgbClr val="333333"/>
              </a:buClr>
              <a:buSzPts val="1400"/>
              <a:buFont typeface="Arial"/>
              <a:buChar char="●"/>
            </a:pPr>
            <a:r>
              <a:rPr lang="en" sz="1400" u="sng" dirty="0">
                <a:solidFill>
                  <a:schemeClr val="accent1">
                    <a:lumMod val="75000"/>
                  </a:schemeClr>
                </a:solidFill>
                <a:highlight>
                  <a:srgbClr val="FFFFFF"/>
                </a:highlight>
                <a:hlinkClick r:id="rId5">
                  <a:extLst>
                    <a:ext uri="{A12FA001-AC4F-418D-AE19-62706E023703}">
                      <ahyp:hlinkClr xmlns:ahyp="http://schemas.microsoft.com/office/drawing/2018/hyperlinkcolor" val="tx"/>
                    </a:ext>
                  </a:extLst>
                </a:hlinkClick>
              </a:rPr>
              <a:t>Title I, Part A 15% Carryover Waiver</a:t>
            </a:r>
            <a:endParaRPr sz="1400" dirty="0">
              <a:solidFill>
                <a:schemeClr val="accent1">
                  <a:lumMod val="75000"/>
                </a:schemeClr>
              </a:solidFill>
              <a:highlight>
                <a:srgbClr val="FFFFFF"/>
              </a:highlight>
            </a:endParaRPr>
          </a:p>
          <a:p>
            <a:pPr marL="457200" lvl="0" indent="-317500" algn="l" rtl="0">
              <a:lnSpc>
                <a:spcPct val="150000"/>
              </a:lnSpc>
              <a:spcBef>
                <a:spcPts val="0"/>
              </a:spcBef>
              <a:spcAft>
                <a:spcPts val="0"/>
              </a:spcAft>
              <a:buClr>
                <a:srgbClr val="333333"/>
              </a:buClr>
              <a:buSzPts val="1400"/>
              <a:buFont typeface="Roboto"/>
              <a:buChar char="●"/>
            </a:pPr>
            <a:r>
              <a:rPr lang="en" sz="1400" dirty="0">
                <a:solidFill>
                  <a:srgbClr val="403F3B"/>
                </a:solidFill>
                <a:highlight>
                  <a:srgbClr val="FFFFFF"/>
                </a:highlight>
              </a:rPr>
              <a:t>NEW </a:t>
            </a:r>
            <a:r>
              <a:rPr lang="en" sz="1400" u="sng" dirty="0">
                <a:solidFill>
                  <a:schemeClr val="accent1">
                    <a:lumMod val="75000"/>
                  </a:schemeClr>
                </a:solidFill>
                <a:highlight>
                  <a:srgbClr val="FFFFFF"/>
                </a:highlight>
                <a:hlinkClick r:id="rId6">
                  <a:extLst>
                    <a:ext uri="{A12FA001-AC4F-418D-AE19-62706E023703}">
                      <ahyp:hlinkClr xmlns:ahyp="http://schemas.microsoft.com/office/drawing/2018/hyperlinkcolor" val="tx"/>
                    </a:ext>
                  </a:extLst>
                </a:hlinkClick>
              </a:rPr>
              <a:t>Title IV, Part A Apportionment Waiver</a:t>
            </a:r>
            <a:endParaRPr sz="1400" dirty="0">
              <a:solidFill>
                <a:schemeClr val="accent1">
                  <a:lumMod val="75000"/>
                </a:schemeClr>
              </a:solidFill>
              <a:highlight>
                <a:srgbClr val="FFFFFF"/>
              </a:highlight>
            </a:endParaRPr>
          </a:p>
          <a:p>
            <a:pPr marL="457200" lvl="0" indent="-317500" algn="l" rtl="0">
              <a:lnSpc>
                <a:spcPct val="150000"/>
              </a:lnSpc>
              <a:spcBef>
                <a:spcPts val="0"/>
              </a:spcBef>
              <a:spcAft>
                <a:spcPts val="0"/>
              </a:spcAft>
              <a:buClr>
                <a:srgbClr val="333333"/>
              </a:buClr>
              <a:buSzPts val="1400"/>
              <a:buFont typeface="Arial"/>
              <a:buChar char="●"/>
            </a:pPr>
            <a:r>
              <a:rPr lang="en" sz="1400" dirty="0">
                <a:highlight>
                  <a:srgbClr val="FFFFFF"/>
                </a:highlight>
              </a:rPr>
              <a:t>NEW </a:t>
            </a:r>
            <a:r>
              <a:rPr lang="en" sz="1400" u="sng" dirty="0">
                <a:solidFill>
                  <a:schemeClr val="accent1">
                    <a:lumMod val="75000"/>
                  </a:schemeClr>
                </a:solidFill>
                <a:highlight>
                  <a:schemeClr val="lt1"/>
                </a:highlight>
              </a:rPr>
              <a:t>Title IV, Part A Effective Use of Technology Infrastructure Maximum Waiver</a:t>
            </a:r>
            <a:endParaRPr sz="1400" dirty="0">
              <a:solidFill>
                <a:schemeClr val="accent1">
                  <a:lumMod val="75000"/>
                </a:schemeClr>
              </a:solidFill>
              <a:highlight>
                <a:srgbClr val="FFFFFF"/>
              </a:highlight>
            </a:endParaRPr>
          </a:p>
        </p:txBody>
      </p:sp>
      <p:sp>
        <p:nvSpPr>
          <p:cNvPr id="1557" name="Google Shape;1557;p191"/>
          <p:cNvSpPr/>
          <p:nvPr/>
        </p:nvSpPr>
        <p:spPr>
          <a:xfrm>
            <a:off x="5474825" y="1834700"/>
            <a:ext cx="2791200" cy="1093200"/>
          </a:xfrm>
          <a:prstGeom prst="roundRect">
            <a:avLst>
              <a:gd name="adj" fmla="val 16667"/>
            </a:avLst>
          </a:prstGeom>
          <a:solidFill>
            <a:srgbClr val="FCE5C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u="sng" dirty="0">
                <a:solidFill>
                  <a:schemeClr val="accent1">
                    <a:lumMod val="75000"/>
                  </a:schemeClr>
                </a:solidFill>
                <a:hlinkClick r:id="rId7">
                  <a:extLst>
                    <a:ext uri="{A12FA001-AC4F-418D-AE19-62706E023703}">
                      <ahyp:hlinkClr xmlns:ahyp="http://schemas.microsoft.com/office/drawing/2018/hyperlinkcolor" val="tx"/>
                    </a:ext>
                  </a:extLst>
                </a:hlinkClick>
              </a:rPr>
              <a:t>CDE Waiver Website</a:t>
            </a:r>
            <a:endParaRPr dirty="0">
              <a:solidFill>
                <a:schemeClr val="accent1">
                  <a:lumMod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9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a:t>Title IV Apportionment Requirement</a:t>
            </a:r>
            <a:endParaRPr/>
          </a:p>
        </p:txBody>
      </p:sp>
      <p:pic>
        <p:nvPicPr>
          <p:cNvPr id="1563" name="Google Shape;1563;p192" descr="A chart showing the apportionment requirements for both allocations greater than $30,000 and those below $30,000. For those with allocations greater than $30,000, LEAs must do a needs assessment and spend 20% on well-rounded education, 20% on safe schools, and 60% on all three categories including technology. For those with less than $30,000 allocated, LEAs must spend money on activities in at least one of the three categories previously mentioned, but no more than 15% on technology."/>
          <p:cNvPicPr preferRelativeResize="0"/>
          <p:nvPr/>
        </p:nvPicPr>
        <p:blipFill>
          <a:blip r:embed="rId3">
            <a:alphaModFix/>
          </a:blip>
          <a:stretch>
            <a:fillRect/>
          </a:stretch>
        </p:blipFill>
        <p:spPr>
          <a:xfrm>
            <a:off x="526100" y="958325"/>
            <a:ext cx="6356024" cy="3550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9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t>Ed-Flex Title IV, Part A Apportionment Waiver</a:t>
            </a:r>
            <a:endParaRPr dirty="0"/>
          </a:p>
        </p:txBody>
      </p:sp>
      <p:sp>
        <p:nvSpPr>
          <p:cNvPr id="1569" name="Google Shape;1569;p193"/>
          <p:cNvSpPr txBox="1">
            <a:spLocks noGrp="1"/>
          </p:cNvSpPr>
          <p:nvPr>
            <p:ph type="body" idx="1"/>
          </p:nvPr>
        </p:nvSpPr>
        <p:spPr>
          <a:xfrm>
            <a:off x="311700" y="924675"/>
            <a:ext cx="8043300" cy="3376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400" b="1" dirty="0"/>
              <a:t>Who</a:t>
            </a:r>
            <a:r>
              <a:rPr lang="en" sz="1400" dirty="0"/>
              <a:t>: LEAs with a Title IV, Part A allocation of $30,000 or more</a:t>
            </a:r>
            <a:endParaRPr sz="1400" dirty="0"/>
          </a:p>
          <a:p>
            <a:pPr marL="0" lvl="0" indent="0" algn="l" rtl="0">
              <a:lnSpc>
                <a:spcPct val="150000"/>
              </a:lnSpc>
              <a:spcBef>
                <a:spcPts val="0"/>
              </a:spcBef>
              <a:spcAft>
                <a:spcPts val="0"/>
              </a:spcAft>
              <a:buClr>
                <a:schemeClr val="dk1"/>
              </a:buClr>
              <a:buSzPts val="1100"/>
              <a:buFont typeface="Arial"/>
              <a:buNone/>
            </a:pPr>
            <a:r>
              <a:rPr lang="en" sz="1400" b="1" dirty="0"/>
              <a:t>What</a:t>
            </a:r>
            <a:r>
              <a:rPr lang="en" sz="1400" dirty="0"/>
              <a:t>: If an LEA’s budget does not meet the minimum apportionment requirements, then the LEA may apply to waive that requirement as long as the underlying purposes of the statutory requirements for Title IV, Part A are still met (i.e., purpose of Title IV and allowability of activities).</a:t>
            </a:r>
            <a:endParaRPr sz="1400" dirty="0"/>
          </a:p>
          <a:p>
            <a:pPr marL="0" lvl="0" indent="0" algn="l" rtl="0">
              <a:lnSpc>
                <a:spcPct val="150000"/>
              </a:lnSpc>
              <a:spcBef>
                <a:spcPts val="0"/>
              </a:spcBef>
              <a:spcAft>
                <a:spcPts val="0"/>
              </a:spcAft>
              <a:buClr>
                <a:schemeClr val="dk1"/>
              </a:buClr>
              <a:buSzPts val="1100"/>
              <a:buFont typeface="Arial"/>
              <a:buNone/>
            </a:pPr>
            <a:r>
              <a:rPr lang="en" sz="1400" b="1" dirty="0"/>
              <a:t>When</a:t>
            </a:r>
            <a:r>
              <a:rPr lang="en" sz="1400" dirty="0"/>
              <a:t>:</a:t>
            </a:r>
            <a:endParaRPr sz="1400" dirty="0"/>
          </a:p>
          <a:p>
            <a:pPr marL="457200" lvl="0" indent="-317500" algn="l" rtl="0">
              <a:lnSpc>
                <a:spcPct val="150000"/>
              </a:lnSpc>
              <a:spcBef>
                <a:spcPts val="0"/>
              </a:spcBef>
              <a:spcAft>
                <a:spcPts val="0"/>
              </a:spcAft>
              <a:buSzPts val="1400"/>
              <a:buFont typeface="Roboto"/>
              <a:buChar char="●"/>
            </a:pPr>
            <a:r>
              <a:rPr lang="en" sz="1400" dirty="0"/>
              <a:t>Ideally, LEAs will consider waivers in the initial planning of the Title IV budget according to their needs assessment.</a:t>
            </a:r>
            <a:endParaRPr sz="1400" dirty="0"/>
          </a:p>
          <a:p>
            <a:pPr marL="457200" lvl="0" indent="-317500" algn="l" rtl="0">
              <a:lnSpc>
                <a:spcPct val="150000"/>
              </a:lnSpc>
              <a:spcBef>
                <a:spcPts val="0"/>
              </a:spcBef>
              <a:spcAft>
                <a:spcPts val="0"/>
              </a:spcAft>
              <a:buSzPts val="1400"/>
              <a:buFont typeface="Roboto"/>
              <a:buChar char="●"/>
            </a:pPr>
            <a:r>
              <a:rPr lang="en" sz="1400" dirty="0"/>
              <a:t>Waivers apply to one Federal fiscal year (July 1 to June 30) and are accepted on a rolling basis.</a:t>
            </a:r>
            <a:endParaRPr sz="1400" dirty="0"/>
          </a:p>
          <a:p>
            <a:pPr marL="0" lvl="0" indent="0" algn="l" rtl="0">
              <a:lnSpc>
                <a:spcPct val="150000"/>
              </a:lnSpc>
              <a:spcBef>
                <a:spcPts val="0"/>
              </a:spcBef>
              <a:spcAft>
                <a:spcPts val="0"/>
              </a:spcAft>
              <a:buClr>
                <a:schemeClr val="dk1"/>
              </a:buClr>
              <a:buSzPts val="1100"/>
              <a:buFont typeface="Arial"/>
              <a:buNone/>
            </a:pPr>
            <a:r>
              <a:rPr lang="en" sz="1400" b="1" dirty="0"/>
              <a:t>Where</a:t>
            </a:r>
            <a:r>
              <a:rPr lang="en" sz="1400" dirty="0"/>
              <a:t>: Submit waivers via </a:t>
            </a:r>
            <a:r>
              <a:rPr lang="en" sz="1400" u="sng" dirty="0">
                <a:solidFill>
                  <a:schemeClr val="accent1">
                    <a:lumMod val="75000"/>
                  </a:schemeClr>
                </a:solidFill>
                <a:hlinkClick r:id="rId3">
                  <a:extLst>
                    <a:ext uri="{A12FA001-AC4F-418D-AE19-62706E023703}">
                      <ahyp:hlinkClr xmlns:ahyp="http://schemas.microsoft.com/office/drawing/2018/hyperlinkcolor" val="tx"/>
                    </a:ext>
                  </a:extLst>
                </a:hlinkClick>
              </a:rPr>
              <a:t>the online form</a:t>
            </a:r>
            <a:r>
              <a:rPr lang="en" sz="1400" dirty="0"/>
              <a:t>.</a:t>
            </a:r>
            <a:endParaRPr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194"/>
          <p:cNvSpPr txBox="1">
            <a:spLocks noGrp="1"/>
          </p:cNvSpPr>
          <p:nvPr>
            <p:ph type="title"/>
          </p:nvPr>
        </p:nvSpPr>
        <p:spPr>
          <a:xfrm>
            <a:off x="311700" y="105100"/>
            <a:ext cx="80022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t>Title IV Effective Use of Technology 15% Infrastructure Maximum</a:t>
            </a:r>
            <a:endParaRPr dirty="0"/>
          </a:p>
        </p:txBody>
      </p:sp>
      <p:sp>
        <p:nvSpPr>
          <p:cNvPr id="1575" name="Google Shape;1575;p194"/>
          <p:cNvSpPr txBox="1"/>
          <p:nvPr/>
        </p:nvSpPr>
        <p:spPr>
          <a:xfrm>
            <a:off x="115800" y="920700"/>
            <a:ext cx="8198100" cy="33093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dk1"/>
              </a:buClr>
              <a:buSzPts val="1400"/>
              <a:buFont typeface="Roboto"/>
              <a:buChar char="●"/>
            </a:pPr>
            <a:r>
              <a:rPr lang="en" sz="1350" i="1" dirty="0">
                <a:solidFill>
                  <a:schemeClr val="dk1"/>
                </a:solidFill>
                <a:highlight>
                  <a:schemeClr val="lt1"/>
                </a:highlight>
                <a:latin typeface="Roboto"/>
                <a:ea typeface="Roboto"/>
                <a:cs typeface="Roboto"/>
                <a:sym typeface="Roboto"/>
              </a:rPr>
              <a:t>LEAs shall use a portion of such funds to improve the use of technology to improve the academic achievement, academic growth, and digital literacy of all students, including by meeting the needs of such agency or consortium that are identified in the needs assessment. (ESEA section 4109(a)).</a:t>
            </a:r>
            <a:endParaRPr sz="1350" i="1" dirty="0">
              <a:solidFill>
                <a:schemeClr val="dk1"/>
              </a:solidFill>
              <a:highlight>
                <a:schemeClr val="lt1"/>
              </a:highlight>
              <a:latin typeface="Roboto"/>
              <a:ea typeface="Roboto"/>
              <a:cs typeface="Roboto"/>
              <a:sym typeface="Roboto"/>
            </a:endParaRPr>
          </a:p>
          <a:p>
            <a:pPr marL="457200" lvl="0" indent="-317500" algn="l" rtl="0">
              <a:lnSpc>
                <a:spcPct val="150000"/>
              </a:lnSpc>
              <a:spcBef>
                <a:spcPts val="0"/>
              </a:spcBef>
              <a:spcAft>
                <a:spcPts val="0"/>
              </a:spcAft>
              <a:buClr>
                <a:schemeClr val="dk1"/>
              </a:buClr>
              <a:buSzPts val="1400"/>
              <a:buFont typeface="Lato"/>
              <a:buChar char="●"/>
            </a:pPr>
            <a:r>
              <a:rPr lang="en" sz="1350" dirty="0">
                <a:solidFill>
                  <a:schemeClr val="dk1"/>
                </a:solidFill>
                <a:highlight>
                  <a:schemeClr val="lt1"/>
                </a:highlight>
                <a:latin typeface="Roboto"/>
                <a:ea typeface="Roboto"/>
                <a:cs typeface="Roboto"/>
                <a:sym typeface="Roboto"/>
              </a:rPr>
              <a:t>(b) SPECIAL RULE.—A local educational agency, or consortium of such agencies, </a:t>
            </a:r>
            <a:r>
              <a:rPr lang="en" sz="1350" b="1" dirty="0">
                <a:solidFill>
                  <a:schemeClr val="dk1"/>
                </a:solidFill>
                <a:highlight>
                  <a:schemeClr val="lt1"/>
                </a:highlight>
                <a:latin typeface="Roboto"/>
                <a:ea typeface="Roboto"/>
                <a:cs typeface="Roboto"/>
                <a:sym typeface="Roboto"/>
              </a:rPr>
              <a:t>shall not use more than 15 percent of funds for purchasing technology infrastructure</a:t>
            </a:r>
            <a:r>
              <a:rPr lang="en" sz="1350" dirty="0">
                <a:solidFill>
                  <a:schemeClr val="dk1"/>
                </a:solidFill>
                <a:highlight>
                  <a:schemeClr val="lt1"/>
                </a:highlight>
                <a:latin typeface="Roboto"/>
                <a:ea typeface="Roboto"/>
                <a:cs typeface="Roboto"/>
                <a:sym typeface="Roboto"/>
              </a:rPr>
              <a:t> as described in subsection (a)(2)(B), which shall include technology infrastructure purchased for the activities under subsection (a)(4)(A).</a:t>
            </a:r>
            <a:endParaRPr sz="1350" dirty="0">
              <a:solidFill>
                <a:schemeClr val="dk1"/>
              </a:solidFill>
              <a:latin typeface="Roboto"/>
              <a:ea typeface="Roboto"/>
              <a:cs typeface="Roboto"/>
              <a:sym typeface="Roboto"/>
            </a:endParaRPr>
          </a:p>
          <a:p>
            <a:pPr marL="457200" lvl="0" indent="-317500" algn="l" rtl="0">
              <a:lnSpc>
                <a:spcPct val="150000"/>
              </a:lnSpc>
              <a:spcBef>
                <a:spcPts val="0"/>
              </a:spcBef>
              <a:spcAft>
                <a:spcPts val="0"/>
              </a:spcAft>
              <a:buClr>
                <a:schemeClr val="dk1"/>
              </a:buClr>
              <a:buSzPts val="1400"/>
              <a:buFont typeface="Lato"/>
              <a:buChar char="●"/>
            </a:pPr>
            <a:r>
              <a:rPr lang="en" sz="1350" dirty="0">
                <a:solidFill>
                  <a:schemeClr val="dk1"/>
                </a:solidFill>
                <a:latin typeface="Roboto"/>
                <a:ea typeface="Roboto"/>
                <a:cs typeface="Roboto"/>
                <a:sym typeface="Roboto"/>
              </a:rPr>
              <a:t>To clarify, LEAs or consortiums of LEAs may not spend more than 15 percent of funding in this content area on </a:t>
            </a:r>
            <a:r>
              <a:rPr lang="en" sz="1350" b="1" dirty="0">
                <a:solidFill>
                  <a:schemeClr val="dk1"/>
                </a:solidFill>
                <a:latin typeface="Roboto"/>
                <a:ea typeface="Roboto"/>
                <a:cs typeface="Roboto"/>
                <a:sym typeface="Roboto"/>
              </a:rPr>
              <a:t>devices, equipment, software applications, platforms, digital instructional resources and/or other one-time IT purchases.</a:t>
            </a:r>
            <a:r>
              <a:rPr lang="en" sz="1350" dirty="0">
                <a:solidFill>
                  <a:schemeClr val="dk1"/>
                </a:solidFill>
                <a:latin typeface="Roboto"/>
                <a:ea typeface="Roboto"/>
                <a:cs typeface="Roboto"/>
                <a:sym typeface="Roboto"/>
              </a:rPr>
              <a:t> (ESEA section 4109(b)).</a:t>
            </a:r>
            <a:endParaRPr sz="1350" dirty="0">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19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Ed-Flex Title IV, Part A Effective Use of Technology </a:t>
            </a:r>
            <a:endParaRPr dirty="0"/>
          </a:p>
          <a:p>
            <a:pPr marL="0" lvl="0" indent="0" algn="l" rtl="0">
              <a:spcBef>
                <a:spcPts val="0"/>
              </a:spcBef>
              <a:spcAft>
                <a:spcPts val="0"/>
              </a:spcAft>
              <a:buClr>
                <a:schemeClr val="dk1"/>
              </a:buClr>
              <a:buSzPts val="1100"/>
              <a:buFont typeface="Arial"/>
              <a:buNone/>
            </a:pPr>
            <a:r>
              <a:rPr lang="en" dirty="0"/>
              <a:t>Infrastructure Maximum Waiver </a:t>
            </a:r>
            <a:endParaRPr dirty="0"/>
          </a:p>
        </p:txBody>
      </p:sp>
      <p:sp>
        <p:nvSpPr>
          <p:cNvPr id="1581" name="Google Shape;1581;p195"/>
          <p:cNvSpPr txBox="1">
            <a:spLocks noGrp="1"/>
          </p:cNvSpPr>
          <p:nvPr>
            <p:ph type="body" idx="1"/>
          </p:nvPr>
        </p:nvSpPr>
        <p:spPr>
          <a:xfrm>
            <a:off x="311700" y="965950"/>
            <a:ext cx="8167200" cy="3221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400" b="1" dirty="0"/>
              <a:t>Who</a:t>
            </a:r>
            <a:r>
              <a:rPr lang="en" sz="1400" dirty="0"/>
              <a:t>: LEAs with </a:t>
            </a:r>
            <a:r>
              <a:rPr lang="en" sz="1400" b="1" dirty="0"/>
              <a:t>any </a:t>
            </a:r>
            <a:r>
              <a:rPr lang="en" sz="1400" dirty="0"/>
              <a:t>Title IV, Part A allocation amount</a:t>
            </a:r>
            <a:endParaRPr sz="1400" dirty="0"/>
          </a:p>
          <a:p>
            <a:pPr marL="0" lvl="0" indent="0" algn="l" rtl="0">
              <a:lnSpc>
                <a:spcPct val="150000"/>
              </a:lnSpc>
              <a:spcBef>
                <a:spcPts val="0"/>
              </a:spcBef>
              <a:spcAft>
                <a:spcPts val="0"/>
              </a:spcAft>
              <a:buClr>
                <a:schemeClr val="dk1"/>
              </a:buClr>
              <a:buSzPts val="1100"/>
              <a:buFont typeface="Arial"/>
              <a:buNone/>
            </a:pPr>
            <a:r>
              <a:rPr lang="en" sz="1400" b="1" dirty="0"/>
              <a:t>What</a:t>
            </a:r>
            <a:r>
              <a:rPr lang="en" sz="1400" dirty="0"/>
              <a:t>: If an LEA budgets or submits a request for reimbursement that exceeds the 15% maximum on infrastructure, then the LEA may apply to waive that requirement as long as the underlying purposes of the statutory requirements for Title IV, Part A are still met (i.e., purpose of Title IV and allowability of activities).</a:t>
            </a:r>
            <a:endParaRPr sz="1400" dirty="0"/>
          </a:p>
          <a:p>
            <a:pPr marL="0" lvl="0" indent="0" algn="l" rtl="0">
              <a:lnSpc>
                <a:spcPct val="150000"/>
              </a:lnSpc>
              <a:spcBef>
                <a:spcPts val="0"/>
              </a:spcBef>
              <a:spcAft>
                <a:spcPts val="0"/>
              </a:spcAft>
              <a:buClr>
                <a:schemeClr val="dk1"/>
              </a:buClr>
              <a:buSzPts val="1100"/>
              <a:buFont typeface="Arial"/>
              <a:buNone/>
            </a:pPr>
            <a:r>
              <a:rPr lang="en" sz="1400" b="1" dirty="0"/>
              <a:t>When</a:t>
            </a:r>
            <a:r>
              <a:rPr lang="en" sz="1400" dirty="0"/>
              <a:t>:</a:t>
            </a:r>
            <a:endParaRPr sz="1400" dirty="0"/>
          </a:p>
          <a:p>
            <a:pPr marL="457200" lvl="0" indent="-317500" algn="l" rtl="0">
              <a:lnSpc>
                <a:spcPct val="150000"/>
              </a:lnSpc>
              <a:spcBef>
                <a:spcPts val="0"/>
              </a:spcBef>
              <a:spcAft>
                <a:spcPts val="0"/>
              </a:spcAft>
              <a:buSzPts val="1400"/>
              <a:buFont typeface="Roboto"/>
              <a:buChar char="●"/>
            </a:pPr>
            <a:r>
              <a:rPr lang="en" sz="1400" dirty="0"/>
              <a:t>Ideally, LEAs will consider waivers in the initial planning of the Title IV budget according to their needs assessment.</a:t>
            </a:r>
            <a:endParaRPr sz="1400" dirty="0"/>
          </a:p>
          <a:p>
            <a:pPr marL="457200" lvl="0" indent="-317500" algn="l" rtl="0">
              <a:lnSpc>
                <a:spcPct val="150000"/>
              </a:lnSpc>
              <a:spcBef>
                <a:spcPts val="0"/>
              </a:spcBef>
              <a:spcAft>
                <a:spcPts val="0"/>
              </a:spcAft>
              <a:buSzPts val="1400"/>
              <a:buFont typeface="Roboto"/>
              <a:buChar char="●"/>
            </a:pPr>
            <a:r>
              <a:rPr lang="en" sz="1400" dirty="0"/>
              <a:t>Waivers apply to one Federal fiscal year (July 1 to June 30) and are accepted on a rolling basis. </a:t>
            </a:r>
            <a:endParaRPr sz="1400" dirty="0"/>
          </a:p>
          <a:p>
            <a:pPr marL="0" lvl="0" indent="0" algn="l" rtl="0">
              <a:lnSpc>
                <a:spcPct val="150000"/>
              </a:lnSpc>
              <a:spcBef>
                <a:spcPts val="0"/>
              </a:spcBef>
              <a:spcAft>
                <a:spcPts val="0"/>
              </a:spcAft>
              <a:buClr>
                <a:schemeClr val="dk1"/>
              </a:buClr>
              <a:buSzPts val="1100"/>
              <a:buFont typeface="Arial"/>
              <a:buNone/>
            </a:pPr>
            <a:r>
              <a:rPr lang="en" sz="1400" b="1" dirty="0"/>
              <a:t>Where</a:t>
            </a:r>
            <a:r>
              <a:rPr lang="en" sz="1400" dirty="0"/>
              <a:t>: Submit waivers via </a:t>
            </a:r>
            <a:r>
              <a:rPr lang="en" sz="1400" u="sng" dirty="0">
                <a:solidFill>
                  <a:schemeClr val="accent1">
                    <a:lumMod val="75000"/>
                  </a:schemeClr>
                </a:solidFill>
                <a:hlinkClick r:id="rId3">
                  <a:extLst>
                    <a:ext uri="{A12FA001-AC4F-418D-AE19-62706E023703}">
                      <ahyp:hlinkClr xmlns:ahyp="http://schemas.microsoft.com/office/drawing/2018/hyperlinkcolor" val="tx"/>
                    </a:ext>
                  </a:extLst>
                </a:hlinkClick>
              </a:rPr>
              <a:t>the online form</a:t>
            </a:r>
            <a:r>
              <a:rPr lang="en" sz="1400" dirty="0"/>
              <a:t>.</a:t>
            </a:r>
            <a:endParaRPr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19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chemeClr val="tx1"/>
                </a:solidFill>
              </a:rPr>
              <a:t>Questions?</a:t>
            </a:r>
            <a:endParaRPr dirty="0">
              <a:solidFill>
                <a:schemeClr val="tx1"/>
              </a:solidFill>
            </a:endParaRPr>
          </a:p>
        </p:txBody>
      </p:sp>
      <p:sp>
        <p:nvSpPr>
          <p:cNvPr id="1587" name="Google Shape;1587;p196"/>
          <p:cNvSpPr txBox="1">
            <a:spLocks noGrp="1"/>
          </p:cNvSpPr>
          <p:nvPr>
            <p:ph type="body" idx="1"/>
          </p:nvPr>
        </p:nvSpPr>
        <p:spPr>
          <a:xfrm>
            <a:off x="311700" y="1426100"/>
            <a:ext cx="3995700" cy="25836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1200"/>
              </a:spcAft>
              <a:buNone/>
            </a:pPr>
            <a:r>
              <a:rPr lang="en" sz="1400" dirty="0"/>
              <a:t>Reach out to your </a:t>
            </a:r>
            <a:r>
              <a:rPr lang="en" sz="1400" u="sng" dirty="0">
                <a:solidFill>
                  <a:schemeClr val="accent1">
                    <a:lumMod val="75000"/>
                  </a:schemeClr>
                </a:solidFill>
                <a:hlinkClick r:id="rId3">
                  <a:extLst>
                    <a:ext uri="{A12FA001-AC4F-418D-AE19-62706E023703}">
                      <ahyp:hlinkClr xmlns:ahyp="http://schemas.microsoft.com/office/drawing/2018/hyperlinkcolor" val="tx"/>
                    </a:ext>
                  </a:extLst>
                </a:hlinkClick>
              </a:rPr>
              <a:t>ESEA Regional Contact</a:t>
            </a:r>
            <a:r>
              <a:rPr lang="en" sz="1400" dirty="0">
                <a:solidFill>
                  <a:schemeClr val="accent1">
                    <a:lumMod val="75000"/>
                  </a:schemeClr>
                </a:solidFill>
              </a:rPr>
              <a:t> </a:t>
            </a:r>
            <a:r>
              <a:rPr lang="en" sz="1400" dirty="0"/>
              <a:t>as you plan if and when to use waivers.</a:t>
            </a:r>
            <a:endParaRPr sz="1400" dirty="0"/>
          </a:p>
          <a:p>
            <a:pPr marL="0" lvl="0" indent="0" algn="l" rtl="0">
              <a:lnSpc>
                <a:spcPct val="150000"/>
              </a:lnSpc>
              <a:spcBef>
                <a:spcPts val="0"/>
              </a:spcBef>
              <a:spcAft>
                <a:spcPts val="0"/>
              </a:spcAft>
              <a:buNone/>
            </a:pPr>
            <a:r>
              <a:rPr lang="en" sz="1400" dirty="0"/>
              <a:t>Also, let us know if there are other Ed-Flex waivers that could assist the LEA with improving education.</a:t>
            </a:r>
            <a:endParaRPr sz="1400" dirty="0"/>
          </a:p>
        </p:txBody>
      </p:sp>
      <p:pic>
        <p:nvPicPr>
          <p:cNvPr id="1588" name="Google Shape;1588;p19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775050" y="1520050"/>
            <a:ext cx="2704545" cy="1659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97"/>
          <p:cNvSpPr txBox="1">
            <a:spLocks noGrp="1"/>
          </p:cNvSpPr>
          <p:nvPr>
            <p:ph type="title"/>
          </p:nvPr>
        </p:nvSpPr>
        <p:spPr>
          <a:xfrm>
            <a:off x="0" y="3361600"/>
            <a:ext cx="9144000" cy="666600"/>
          </a:xfrm>
          <a:prstGeom prst="rect">
            <a:avLst/>
          </a:prstGeom>
          <a:solidFill>
            <a:srgbClr val="E9681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98"/>
          <p:cNvSpPr txBox="1">
            <a:spLocks noGrp="1"/>
          </p:cNvSpPr>
          <p:nvPr>
            <p:ph type="title"/>
          </p:nvPr>
        </p:nvSpPr>
        <p:spPr>
          <a:xfrm>
            <a:off x="281013" y="142524"/>
            <a:ext cx="67221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Overall Timeline</a:t>
            </a:r>
            <a:endParaRPr dirty="0"/>
          </a:p>
        </p:txBody>
      </p:sp>
      <p:graphicFrame>
        <p:nvGraphicFramePr>
          <p:cNvPr id="1600" name="Google Shape;1600;p198"/>
          <p:cNvGraphicFramePr/>
          <p:nvPr>
            <p:extLst>
              <p:ext uri="{D42A27DB-BD31-4B8C-83A1-F6EECF244321}">
                <p14:modId xmlns:p14="http://schemas.microsoft.com/office/powerpoint/2010/main" val="3102248471"/>
              </p:ext>
            </p:extLst>
          </p:nvPr>
        </p:nvGraphicFramePr>
        <p:xfrm>
          <a:off x="587025" y="1143375"/>
          <a:ext cx="6914900" cy="2562815"/>
        </p:xfrm>
        <a:graphic>
          <a:graphicData uri="http://schemas.openxmlformats.org/drawingml/2006/table">
            <a:tbl>
              <a:tblPr firstRow="1">
                <a:noFill/>
                <a:tableStyleId>{B0FEF424-035F-44F6-9853-BEFCF1BEC1E6}</a:tableStyleId>
              </a:tblPr>
              <a:tblGrid>
                <a:gridCol w="2518025">
                  <a:extLst>
                    <a:ext uri="{9D8B030D-6E8A-4147-A177-3AD203B41FA5}">
                      <a16:colId xmlns:a16="http://schemas.microsoft.com/office/drawing/2014/main" val="20000"/>
                    </a:ext>
                  </a:extLst>
                </a:gridCol>
                <a:gridCol w="4396875">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US" sz="1300" b="1" dirty="0">
                          <a:latin typeface="Roboto"/>
                          <a:ea typeface="Roboto"/>
                          <a:cs typeface="Roboto"/>
                          <a:sym typeface="Roboto"/>
                        </a:rPr>
                        <a:t>Date</a:t>
                      </a:r>
                      <a:endParaRPr sz="1300" b="1" dirty="0">
                        <a:latin typeface="Roboto"/>
                        <a:ea typeface="Roboto"/>
                        <a:cs typeface="Roboto"/>
                        <a:sym typeface="Roboto"/>
                      </a:endParaRPr>
                    </a:p>
                  </a:txBody>
                  <a:tcPr marL="63500" marR="63500" marT="63500" marB="63500"/>
                </a:tc>
                <a:tc>
                  <a:txBody>
                    <a:bodyPr/>
                    <a:lstStyle/>
                    <a:p>
                      <a:pPr marL="0" lvl="0" indent="0" algn="ctr" rtl="0">
                        <a:spcBef>
                          <a:spcPts val="0"/>
                        </a:spcBef>
                        <a:spcAft>
                          <a:spcPts val="0"/>
                        </a:spcAft>
                        <a:buNone/>
                      </a:pPr>
                      <a:r>
                        <a:rPr lang="en-US" sz="1300" b="1" dirty="0">
                          <a:latin typeface="Roboto"/>
                          <a:ea typeface="Roboto"/>
                          <a:cs typeface="Roboto"/>
                          <a:sym typeface="Roboto"/>
                        </a:rPr>
                        <a:t>Action Item</a:t>
                      </a:r>
                      <a:endParaRPr sz="1300" b="1" dirty="0">
                        <a:latin typeface="Roboto"/>
                        <a:ea typeface="Roboto"/>
                        <a:cs typeface="Roboto"/>
                        <a:sym typeface="Roboto"/>
                      </a:endParaRPr>
                    </a:p>
                  </a:txBody>
                  <a:tcPr marL="63500" marR="63500" marT="63500" marB="63500"/>
                </a:tc>
                <a:extLst>
                  <a:ext uri="{0D108BD9-81ED-4DB2-BD59-A6C34878D82A}">
                    <a16:rowId xmlns:a16="http://schemas.microsoft.com/office/drawing/2014/main" val="71740744"/>
                  </a:ext>
                </a:extLst>
              </a:tr>
              <a:tr h="0">
                <a:tc>
                  <a:txBody>
                    <a:bodyPr/>
                    <a:lstStyle/>
                    <a:p>
                      <a:pPr marL="0" lvl="0" indent="0" algn="l" rtl="0">
                        <a:spcBef>
                          <a:spcPts val="0"/>
                        </a:spcBef>
                        <a:spcAft>
                          <a:spcPts val="0"/>
                        </a:spcAft>
                        <a:buNone/>
                      </a:pPr>
                      <a:r>
                        <a:rPr lang="en" sz="1600" b="1" dirty="0">
                          <a:latin typeface="Roboto"/>
                          <a:ea typeface="Roboto"/>
                          <a:cs typeface="Roboto"/>
                          <a:sym typeface="Roboto"/>
                        </a:rPr>
                        <a:t>Friday, August 22</a:t>
                      </a:r>
                      <a:endParaRPr sz="1600" b="1"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sz="1600" dirty="0">
                          <a:latin typeface="Roboto"/>
                          <a:ea typeface="Roboto"/>
                          <a:cs typeface="Roboto"/>
                          <a:sym typeface="Roboto"/>
                        </a:rPr>
                        <a:t>ARAC Due</a:t>
                      </a:r>
                      <a:endParaRPr sz="1600" dirty="0">
                        <a:latin typeface="Roboto"/>
                        <a:ea typeface="Roboto"/>
                        <a:cs typeface="Roboto"/>
                        <a:sym typeface="Roboto"/>
                      </a:endParaRPr>
                    </a:p>
                  </a:txBody>
                  <a:tcPr marL="63500" marR="63500" marT="63500" marB="63500"/>
                </a:tc>
                <a:extLst>
                  <a:ext uri="{0D108BD9-81ED-4DB2-BD59-A6C34878D82A}">
                    <a16:rowId xmlns:a16="http://schemas.microsoft.com/office/drawing/2014/main" val="10000"/>
                  </a:ext>
                </a:extLst>
              </a:tr>
              <a:tr h="712250">
                <a:tc>
                  <a:txBody>
                    <a:bodyPr/>
                    <a:lstStyle/>
                    <a:p>
                      <a:pPr marL="0" lvl="0" indent="0" algn="l" rtl="0">
                        <a:spcBef>
                          <a:spcPts val="0"/>
                        </a:spcBef>
                        <a:spcAft>
                          <a:spcPts val="0"/>
                        </a:spcAft>
                        <a:buNone/>
                      </a:pPr>
                      <a:r>
                        <a:rPr lang="en" sz="1600" b="1">
                          <a:latin typeface="Roboto"/>
                          <a:ea typeface="Roboto"/>
                          <a:cs typeface="Roboto"/>
                          <a:sym typeface="Roboto"/>
                        </a:rPr>
                        <a:t>Tuesday, September 2</a:t>
                      </a:r>
                      <a:endParaRPr sz="1600" b="1">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sz="1600" dirty="0">
                          <a:latin typeface="Roboto"/>
                          <a:ea typeface="Roboto"/>
                          <a:cs typeface="Roboto"/>
                          <a:sym typeface="Roboto"/>
                        </a:rPr>
                        <a:t>Final opportunity to request 2023-2024 or 2024-2025 funds</a:t>
                      </a:r>
                      <a:endParaRPr sz="1600" dirty="0">
                        <a:latin typeface="Roboto"/>
                        <a:ea typeface="Roboto"/>
                        <a:cs typeface="Roboto"/>
                        <a:sym typeface="Roboto"/>
                      </a:endParaRPr>
                    </a:p>
                  </a:txBody>
                  <a:tcPr marL="88900" marR="88900" marT="88900" marB="88900"/>
                </a:tc>
                <a:extLst>
                  <a:ext uri="{0D108BD9-81ED-4DB2-BD59-A6C34878D82A}">
                    <a16:rowId xmlns:a16="http://schemas.microsoft.com/office/drawing/2014/main" val="10001"/>
                  </a:ext>
                </a:extLst>
              </a:tr>
              <a:tr h="489125">
                <a:tc>
                  <a:txBody>
                    <a:bodyPr/>
                    <a:lstStyle/>
                    <a:p>
                      <a:pPr marL="0" lvl="0" indent="0" algn="l" rtl="0">
                        <a:spcBef>
                          <a:spcPts val="0"/>
                        </a:spcBef>
                        <a:spcAft>
                          <a:spcPts val="0"/>
                        </a:spcAft>
                        <a:buNone/>
                      </a:pPr>
                      <a:r>
                        <a:rPr lang="en" sz="1600" b="1" dirty="0">
                          <a:latin typeface="Roboto"/>
                          <a:ea typeface="Roboto"/>
                          <a:cs typeface="Roboto"/>
                          <a:sym typeface="Roboto"/>
                        </a:rPr>
                        <a:t>Tuesday, September 30</a:t>
                      </a:r>
                      <a:endParaRPr sz="1600" b="1"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sz="1600">
                          <a:latin typeface="Roboto"/>
                          <a:ea typeface="Roboto"/>
                          <a:cs typeface="Roboto"/>
                          <a:sym typeface="Roboto"/>
                        </a:rPr>
                        <a:t>Final Expenditure Report (FER) due </a:t>
                      </a:r>
                      <a:endParaRPr sz="1600">
                        <a:latin typeface="Roboto"/>
                        <a:ea typeface="Roboto"/>
                        <a:cs typeface="Roboto"/>
                        <a:sym typeface="Roboto"/>
                      </a:endParaRPr>
                    </a:p>
                  </a:txBody>
                  <a:tcPr marL="88900" marR="88900" marT="88900" marB="88900"/>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600" b="1">
                          <a:latin typeface="Roboto"/>
                          <a:ea typeface="Roboto"/>
                          <a:cs typeface="Roboto"/>
                          <a:sym typeface="Roboto"/>
                        </a:rPr>
                        <a:t>Friday, October 3</a:t>
                      </a:r>
                      <a:endParaRPr sz="1600" b="1">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sz="1600" dirty="0">
                          <a:latin typeface="Roboto"/>
                          <a:ea typeface="Roboto"/>
                          <a:cs typeface="Roboto"/>
                          <a:sym typeface="Roboto"/>
                        </a:rPr>
                        <a:t>Submit a complete Consolidated Application within GAINS </a:t>
                      </a:r>
                      <a:endParaRPr sz="1600" dirty="0">
                        <a:latin typeface="Roboto"/>
                        <a:ea typeface="Roboto"/>
                        <a:cs typeface="Roboto"/>
                        <a:sym typeface="Roboto"/>
                      </a:endParaRPr>
                    </a:p>
                  </a:txBody>
                  <a:tcPr marL="88900" marR="88900" marT="88900" marB="88900"/>
                </a:tc>
                <a:extLst>
                  <a:ext uri="{0D108BD9-81ED-4DB2-BD59-A6C34878D82A}">
                    <a16:rowId xmlns:a16="http://schemas.microsoft.com/office/drawing/2014/main" val="1000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9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2024-2025 Consolidated Application Updates</a:t>
            </a:r>
            <a:endParaRPr dirty="0"/>
          </a:p>
        </p:txBody>
      </p:sp>
      <p:sp>
        <p:nvSpPr>
          <p:cNvPr id="1606" name="Google Shape;1606;p199"/>
          <p:cNvSpPr txBox="1">
            <a:spLocks noGrp="1"/>
          </p:cNvSpPr>
          <p:nvPr>
            <p:ph type="body" idx="1"/>
          </p:nvPr>
        </p:nvSpPr>
        <p:spPr>
          <a:xfrm>
            <a:off x="311700" y="1042750"/>
            <a:ext cx="8463000" cy="314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333333"/>
              </a:buClr>
              <a:buSzPts val="1800"/>
              <a:buChar char="●"/>
            </a:pPr>
            <a:r>
              <a:rPr lang="en" dirty="0">
                <a:solidFill>
                  <a:srgbClr val="333333"/>
                </a:solidFill>
                <a:highlight>
                  <a:schemeClr val="lt1"/>
                </a:highlight>
              </a:rPr>
              <a:t>The 2024-2025 application will remain open for any LEAs with remaining funds in the current application so funds can be accessed (spent and draw down) until 9/30/25.</a:t>
            </a:r>
            <a:endParaRPr lang="en-US" dirty="0">
              <a:solidFill>
                <a:srgbClr val="333333"/>
              </a:solidFill>
              <a:highlight>
                <a:schemeClr val="lt1"/>
              </a:highlight>
            </a:endParaRPr>
          </a:p>
          <a:p>
            <a:pPr marL="457200" lvl="0" indent="-342900" algn="l" rtl="0">
              <a:spcBef>
                <a:spcPts val="0"/>
              </a:spcBef>
              <a:spcAft>
                <a:spcPts val="0"/>
              </a:spcAft>
              <a:buClr>
                <a:srgbClr val="333333"/>
              </a:buClr>
              <a:buSzPts val="1800"/>
              <a:buChar char="●"/>
            </a:pPr>
            <a:r>
              <a:rPr lang="en-US" dirty="0">
                <a:solidFill>
                  <a:srgbClr val="333333"/>
                </a:solidFill>
                <a:highlight>
                  <a:schemeClr val="lt1"/>
                </a:highlight>
              </a:rPr>
              <a:t>PARs must be submitted to be able to use funds in July-September.</a:t>
            </a:r>
          </a:p>
          <a:p>
            <a:pPr marL="457200" lvl="0" indent="-342900" algn="l" rtl="0">
              <a:spcBef>
                <a:spcPts val="0"/>
              </a:spcBef>
              <a:spcAft>
                <a:spcPts val="0"/>
              </a:spcAft>
              <a:buClr>
                <a:srgbClr val="333333"/>
              </a:buClr>
              <a:buSzPts val="1800"/>
              <a:buChar char="●"/>
            </a:pPr>
            <a:r>
              <a:rPr lang="en" dirty="0">
                <a:solidFill>
                  <a:srgbClr val="333333"/>
                </a:solidFill>
                <a:highlight>
                  <a:schemeClr val="lt1"/>
                </a:highlight>
              </a:rPr>
              <a:t>PARs were due </a:t>
            </a:r>
            <a:r>
              <a:rPr lang="en" b="1" u="sng" dirty="0">
                <a:solidFill>
                  <a:srgbClr val="333333"/>
                </a:solidFill>
                <a:highlight>
                  <a:schemeClr val="lt1"/>
                </a:highlight>
              </a:rPr>
              <a:t>July 18, 2025. Contact Regional Contact if more time is needed.</a:t>
            </a:r>
            <a:endParaRPr b="1" u="sng" dirty="0">
              <a:solidFill>
                <a:srgbClr val="333333"/>
              </a:solidFill>
              <a:highlight>
                <a:schemeClr val="lt1"/>
              </a:highlight>
            </a:endParaRPr>
          </a:p>
          <a:p>
            <a:pPr marL="457200" lvl="0" indent="-342900" algn="l" rtl="0">
              <a:spcBef>
                <a:spcPts val="0"/>
              </a:spcBef>
              <a:spcAft>
                <a:spcPts val="0"/>
              </a:spcAft>
              <a:buClr>
                <a:srgbClr val="333333"/>
              </a:buClr>
              <a:buSzPts val="1800"/>
              <a:buChar char="●"/>
            </a:pPr>
            <a:r>
              <a:rPr lang="en" dirty="0">
                <a:solidFill>
                  <a:srgbClr val="333333"/>
                </a:solidFill>
                <a:highlight>
                  <a:schemeClr val="lt1"/>
                </a:highlight>
              </a:rPr>
              <a:t>2023-2024 and 2024-2025 funds must be drawn down by 9/2/2025 so that the Final Expenditure Report can be submitted by 9/30/2025.</a:t>
            </a:r>
            <a:endParaRPr dirty="0">
              <a:solidFill>
                <a:srgbClr val="333333"/>
              </a:solidFill>
              <a:highlight>
                <a:schemeClr val="lt1"/>
              </a:highlight>
            </a:endParaRPr>
          </a:p>
          <a:p>
            <a:pPr marL="457200" lvl="0" indent="-342900" algn="l" rtl="0">
              <a:spcBef>
                <a:spcPts val="0"/>
              </a:spcBef>
              <a:spcAft>
                <a:spcPts val="0"/>
              </a:spcAft>
              <a:buClr>
                <a:srgbClr val="333333"/>
              </a:buClr>
              <a:buSzPts val="1800"/>
              <a:buChar char="●"/>
            </a:pPr>
            <a:r>
              <a:rPr lang="en" dirty="0">
                <a:solidFill>
                  <a:srgbClr val="333333"/>
                </a:solidFill>
                <a:highlight>
                  <a:schemeClr val="lt1"/>
                </a:highlight>
              </a:rPr>
              <a:t>Reminder that any 2023-2024 funds will expire 9/30/2025.</a:t>
            </a:r>
            <a:endParaRPr dirty="0">
              <a:solidFill>
                <a:srgbClr val="333333"/>
              </a:solidFill>
              <a:highlight>
                <a:schemeClr val="lt1"/>
              </a:highlight>
            </a:endParaRPr>
          </a:p>
          <a:p>
            <a:pPr marL="0" lvl="0" indent="0" algn="l" rtl="0">
              <a:spcBef>
                <a:spcPts val="0"/>
              </a:spcBef>
              <a:spcAft>
                <a:spcPts val="0"/>
              </a:spcAft>
              <a:buNone/>
            </a:pPr>
            <a:endParaRPr sz="600" dirty="0">
              <a:solidFill>
                <a:srgbClr val="333333"/>
              </a:solidFill>
              <a:highlight>
                <a:srgbClr val="FFFFFF"/>
              </a:highlight>
            </a:endParaRPr>
          </a:p>
          <a:p>
            <a:pPr marL="0" lvl="0" indent="0" algn="l" rtl="0">
              <a:spcBef>
                <a:spcPts val="0"/>
              </a:spcBef>
              <a:spcAft>
                <a:spcPts val="0"/>
              </a:spcAft>
              <a:buNone/>
            </a:pPr>
            <a:endParaRPr sz="1300" dirty="0">
              <a:solidFill>
                <a:srgbClr val="333333"/>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182"/>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ESEA/ESSER Office Hours</a:t>
            </a:r>
            <a:endParaRPr dirty="0"/>
          </a:p>
        </p:txBody>
      </p:sp>
      <p:sp>
        <p:nvSpPr>
          <p:cNvPr id="1492" name="Google Shape;1492;p182"/>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spcBef>
                <a:spcPts val="0"/>
              </a:spcBef>
              <a:spcAft>
                <a:spcPts val="0"/>
              </a:spcAft>
              <a:buSzPts val="1600"/>
              <a:buChar char="●"/>
            </a:pPr>
            <a:r>
              <a:rPr lang="en" dirty="0"/>
              <a:t>Updates and Reminders</a:t>
            </a:r>
            <a:endParaRPr dirty="0"/>
          </a:p>
          <a:p>
            <a:pPr marL="914400" lvl="1" indent="-317500" algn="l" rtl="0">
              <a:spcBef>
                <a:spcPts val="0"/>
              </a:spcBef>
              <a:spcAft>
                <a:spcPts val="0"/>
              </a:spcAft>
              <a:buSzPts val="1400"/>
              <a:buChar char="○"/>
            </a:pPr>
            <a:r>
              <a:rPr lang="en" dirty="0"/>
              <a:t>Elevating Excellence Conference</a:t>
            </a:r>
            <a:endParaRPr dirty="0"/>
          </a:p>
          <a:p>
            <a:pPr marL="914400" lvl="1" indent="-317500" algn="l" rtl="0">
              <a:spcBef>
                <a:spcPts val="0"/>
              </a:spcBef>
              <a:spcAft>
                <a:spcPts val="0"/>
              </a:spcAft>
              <a:buSzPts val="1400"/>
              <a:buChar char="○"/>
            </a:pPr>
            <a:r>
              <a:rPr lang="en" dirty="0"/>
              <a:t>Real Property Reporting</a:t>
            </a:r>
            <a:endParaRPr dirty="0"/>
          </a:p>
          <a:p>
            <a:pPr marL="914400" lvl="1" indent="-317500" algn="l" rtl="0">
              <a:spcBef>
                <a:spcPts val="0"/>
              </a:spcBef>
              <a:spcAft>
                <a:spcPts val="0"/>
              </a:spcAft>
              <a:buSzPts val="1400"/>
              <a:buChar char="○"/>
            </a:pPr>
            <a:r>
              <a:rPr lang="en" dirty="0"/>
              <a:t>Title IV Waivers</a:t>
            </a:r>
            <a:endParaRPr dirty="0"/>
          </a:p>
          <a:p>
            <a:pPr marL="457200" lvl="0" indent="-330200" algn="l" rtl="0">
              <a:lnSpc>
                <a:spcPct val="90000"/>
              </a:lnSpc>
              <a:spcBef>
                <a:spcPts val="600"/>
              </a:spcBef>
              <a:spcAft>
                <a:spcPts val="0"/>
              </a:spcAft>
              <a:buSzPts val="1600"/>
              <a:buFont typeface="Arial"/>
              <a:buChar char="●"/>
            </a:pPr>
            <a:r>
              <a:rPr lang="en" dirty="0"/>
              <a:t>2025-26 Consolidated Application</a:t>
            </a:r>
            <a:endParaRPr dirty="0"/>
          </a:p>
          <a:p>
            <a:pPr marL="914400" lvl="1" indent="-317500" algn="l" rtl="0">
              <a:lnSpc>
                <a:spcPct val="90000"/>
              </a:lnSpc>
              <a:spcBef>
                <a:spcPts val="600"/>
              </a:spcBef>
              <a:spcAft>
                <a:spcPts val="0"/>
              </a:spcAft>
              <a:buSzPts val="1400"/>
              <a:buFont typeface="Arial"/>
              <a:buChar char="○"/>
            </a:pPr>
            <a:r>
              <a:rPr lang="en" dirty="0"/>
              <a:t>Due Dates and Timelines</a:t>
            </a:r>
            <a:endParaRPr dirty="0"/>
          </a:p>
          <a:p>
            <a:pPr marL="914400" lvl="1" indent="-317500" algn="l" rtl="0">
              <a:lnSpc>
                <a:spcPct val="90000"/>
              </a:lnSpc>
              <a:spcBef>
                <a:spcPts val="600"/>
              </a:spcBef>
              <a:spcAft>
                <a:spcPts val="0"/>
              </a:spcAft>
              <a:buSzPts val="1400"/>
              <a:buFont typeface="Arial"/>
              <a:buChar char="○"/>
            </a:pPr>
            <a:r>
              <a:rPr lang="en" dirty="0"/>
              <a:t>ESEA Launchpad Year at a Glance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200"/>
          <p:cNvSpPr txBox="1">
            <a:spLocks noGrp="1"/>
          </p:cNvSpPr>
          <p:nvPr>
            <p:ph type="title"/>
          </p:nvPr>
        </p:nvSpPr>
        <p:spPr>
          <a:xfrm>
            <a:off x="311700" y="105100"/>
            <a:ext cx="818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2025-2026 Consolidated Application Timeline - ARAC</a:t>
            </a:r>
            <a:endParaRPr dirty="0"/>
          </a:p>
        </p:txBody>
      </p:sp>
      <p:graphicFrame>
        <p:nvGraphicFramePr>
          <p:cNvPr id="1613" name="Google Shape;1613;p200"/>
          <p:cNvGraphicFramePr/>
          <p:nvPr>
            <p:extLst>
              <p:ext uri="{D42A27DB-BD31-4B8C-83A1-F6EECF244321}">
                <p14:modId xmlns:p14="http://schemas.microsoft.com/office/powerpoint/2010/main" val="2233682149"/>
              </p:ext>
            </p:extLst>
          </p:nvPr>
        </p:nvGraphicFramePr>
        <p:xfrm>
          <a:off x="311700" y="969076"/>
          <a:ext cx="8510475" cy="3288586"/>
        </p:xfrm>
        <a:graphic>
          <a:graphicData uri="http://schemas.openxmlformats.org/drawingml/2006/table">
            <a:tbl>
              <a:tblPr firstRow="1">
                <a:noFill/>
                <a:tableStyleId>{B0FEF424-035F-44F6-9853-BEFCF1BEC1E6}</a:tableStyleId>
              </a:tblPr>
              <a:tblGrid>
                <a:gridCol w="1150050">
                  <a:extLst>
                    <a:ext uri="{9D8B030D-6E8A-4147-A177-3AD203B41FA5}">
                      <a16:colId xmlns:a16="http://schemas.microsoft.com/office/drawing/2014/main" val="20000"/>
                    </a:ext>
                  </a:extLst>
                </a:gridCol>
                <a:gridCol w="1631700">
                  <a:extLst>
                    <a:ext uri="{9D8B030D-6E8A-4147-A177-3AD203B41FA5}">
                      <a16:colId xmlns:a16="http://schemas.microsoft.com/office/drawing/2014/main" val="20001"/>
                    </a:ext>
                  </a:extLst>
                </a:gridCol>
                <a:gridCol w="5728725">
                  <a:extLst>
                    <a:ext uri="{9D8B030D-6E8A-4147-A177-3AD203B41FA5}">
                      <a16:colId xmlns:a16="http://schemas.microsoft.com/office/drawing/2014/main" val="20002"/>
                    </a:ext>
                  </a:extLst>
                </a:gridCol>
              </a:tblGrid>
              <a:tr h="190801">
                <a:tc>
                  <a:txBody>
                    <a:bodyPr/>
                    <a:lstStyle/>
                    <a:p>
                      <a:pPr marL="0" lvl="0" indent="0" algn="l" rtl="0">
                        <a:spcBef>
                          <a:spcPts val="0"/>
                        </a:spcBef>
                        <a:spcAft>
                          <a:spcPts val="0"/>
                        </a:spcAft>
                        <a:buNone/>
                      </a:pPr>
                      <a:r>
                        <a:rPr lang="en-US" sz="1000" b="1" dirty="0">
                          <a:latin typeface="Roboto"/>
                          <a:ea typeface="Roboto"/>
                          <a:cs typeface="Roboto"/>
                          <a:sym typeface="Roboto"/>
                        </a:rPr>
                        <a:t>Date</a:t>
                      </a:r>
                      <a:endParaRPr sz="1000" b="1" dirty="0">
                        <a:latin typeface="Roboto"/>
                        <a:ea typeface="Roboto"/>
                        <a:cs typeface="Roboto"/>
                        <a:sym typeface="Roboto"/>
                      </a:endParaRPr>
                    </a:p>
                  </a:txBody>
                  <a:tcPr/>
                </a:tc>
                <a:tc>
                  <a:txBody>
                    <a:bodyPr/>
                    <a:lstStyle/>
                    <a:p>
                      <a:pPr marL="0" lvl="0" indent="0" algn="l" rtl="0">
                        <a:spcBef>
                          <a:spcPts val="0"/>
                        </a:spcBef>
                        <a:spcAft>
                          <a:spcPts val="0"/>
                        </a:spcAft>
                        <a:buNone/>
                      </a:pPr>
                      <a:r>
                        <a:rPr lang="en-US" sz="1000" b="1" dirty="0">
                          <a:latin typeface="Roboto"/>
                          <a:ea typeface="Roboto"/>
                          <a:cs typeface="Roboto"/>
                          <a:sym typeface="Roboto"/>
                        </a:rPr>
                        <a:t>Action Item</a:t>
                      </a:r>
                      <a:endParaRPr sz="1000" b="1" dirty="0">
                        <a:latin typeface="Roboto"/>
                        <a:ea typeface="Roboto"/>
                        <a:cs typeface="Roboto"/>
                        <a:sym typeface="Roboto"/>
                      </a:endParaRPr>
                    </a:p>
                  </a:txBody>
                  <a:tcPr/>
                </a:tc>
                <a:tc>
                  <a:txBody>
                    <a:bodyPr/>
                    <a:lstStyle/>
                    <a:p>
                      <a:pPr marL="82550" lvl="0" indent="0" algn="l" rtl="0">
                        <a:spcBef>
                          <a:spcPts val="0"/>
                        </a:spcBef>
                        <a:spcAft>
                          <a:spcPts val="0"/>
                        </a:spcAft>
                        <a:buSzPts val="1400"/>
                        <a:buFont typeface="Roboto"/>
                        <a:buNone/>
                      </a:pPr>
                      <a:r>
                        <a:rPr lang="en-US" sz="1000" b="1" dirty="0">
                          <a:latin typeface="Roboto"/>
                          <a:ea typeface="Roboto"/>
                          <a:cs typeface="Roboto"/>
                          <a:sym typeface="Roboto"/>
                        </a:rPr>
                        <a:t>Details</a:t>
                      </a:r>
                      <a:endParaRPr sz="1000" b="1" dirty="0">
                        <a:latin typeface="Roboto"/>
                        <a:ea typeface="Roboto"/>
                        <a:cs typeface="Roboto"/>
                        <a:sym typeface="Roboto"/>
                      </a:endParaRPr>
                    </a:p>
                  </a:txBody>
                  <a:tcPr/>
                </a:tc>
                <a:extLst>
                  <a:ext uri="{0D108BD9-81ED-4DB2-BD59-A6C34878D82A}">
                    <a16:rowId xmlns:a16="http://schemas.microsoft.com/office/drawing/2014/main" val="3640146098"/>
                  </a:ext>
                </a:extLst>
              </a:tr>
              <a:tr h="3044746">
                <a:tc>
                  <a:txBody>
                    <a:bodyPr/>
                    <a:lstStyle/>
                    <a:p>
                      <a:pPr marL="0" lvl="0" indent="0" algn="l" rtl="0">
                        <a:spcBef>
                          <a:spcPts val="0"/>
                        </a:spcBef>
                        <a:spcAft>
                          <a:spcPts val="0"/>
                        </a:spcAft>
                        <a:buNone/>
                      </a:pPr>
                      <a:r>
                        <a:rPr lang="en" sz="1350" b="1" dirty="0">
                          <a:latin typeface="Roboto"/>
                          <a:ea typeface="Roboto"/>
                          <a:cs typeface="Roboto"/>
                          <a:sym typeface="Roboto"/>
                        </a:rPr>
                        <a:t>Available NOW!</a:t>
                      </a:r>
                      <a:endParaRPr sz="1350" b="1"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sz="1350" dirty="0">
                          <a:latin typeface="Roboto"/>
                          <a:ea typeface="Roboto"/>
                          <a:cs typeface="Roboto"/>
                          <a:sym typeface="Roboto"/>
                        </a:rPr>
                        <a:t>ARACs are available to LEAs for remaining funds. </a:t>
                      </a:r>
                      <a:endParaRPr sz="1350" dirty="0">
                        <a:latin typeface="Roboto"/>
                        <a:ea typeface="Roboto"/>
                        <a:cs typeface="Roboto"/>
                        <a:sym typeface="Roboto"/>
                      </a:endParaRPr>
                    </a:p>
                    <a:p>
                      <a:pPr marL="0" lvl="0" indent="0" algn="l" rtl="0">
                        <a:spcBef>
                          <a:spcPts val="0"/>
                        </a:spcBef>
                        <a:spcAft>
                          <a:spcPts val="0"/>
                        </a:spcAft>
                        <a:buNone/>
                      </a:pPr>
                      <a:endParaRPr sz="1350" dirty="0">
                        <a:latin typeface="Roboto"/>
                        <a:ea typeface="Roboto"/>
                        <a:cs typeface="Roboto"/>
                        <a:sym typeface="Roboto"/>
                      </a:endParaRPr>
                    </a:p>
                    <a:p>
                      <a:pPr marL="0" lvl="0" indent="0" algn="l" rtl="0">
                        <a:spcBef>
                          <a:spcPts val="0"/>
                        </a:spcBef>
                        <a:spcAft>
                          <a:spcPts val="0"/>
                        </a:spcAft>
                        <a:buNone/>
                      </a:pPr>
                      <a:r>
                        <a:rPr lang="en" sz="1350" b="1" dirty="0">
                          <a:latin typeface="Roboto"/>
                          <a:ea typeface="Roboto"/>
                          <a:cs typeface="Roboto"/>
                          <a:sym typeface="Roboto"/>
                        </a:rPr>
                        <a:t>ARACs are due on or before 8/22/2025.</a:t>
                      </a:r>
                      <a:endParaRPr sz="1350" b="1" dirty="0">
                        <a:latin typeface="Roboto"/>
                        <a:ea typeface="Roboto"/>
                        <a:cs typeface="Roboto"/>
                        <a:sym typeface="Roboto"/>
                      </a:endParaRPr>
                    </a:p>
                  </a:txBody>
                  <a:tcPr marL="63500" marR="63500" marT="63500" marB="63500"/>
                </a:tc>
                <a:tc>
                  <a:txBody>
                    <a:bodyPr/>
                    <a:lstStyle/>
                    <a:p>
                      <a:pPr marL="342900" lvl="0" indent="-260350" algn="l" rtl="0">
                        <a:spcBef>
                          <a:spcPts val="0"/>
                        </a:spcBef>
                        <a:spcAft>
                          <a:spcPts val="0"/>
                        </a:spcAft>
                        <a:buSzPts val="1400"/>
                        <a:buFont typeface="Calibri"/>
                        <a:buChar char="●"/>
                      </a:pPr>
                      <a:r>
                        <a:rPr lang="en" sz="1350" b="1" dirty="0">
                          <a:latin typeface="Roboto"/>
                          <a:ea typeface="Roboto"/>
                          <a:cs typeface="Roboto"/>
                          <a:sym typeface="Roboto"/>
                        </a:rPr>
                        <a:t>ALL</a:t>
                      </a:r>
                      <a:r>
                        <a:rPr lang="en" sz="1350" dirty="0">
                          <a:latin typeface="Roboto"/>
                          <a:ea typeface="Roboto"/>
                          <a:cs typeface="Roboto"/>
                          <a:sym typeface="Roboto"/>
                        </a:rPr>
                        <a:t> LEAs must accept the LEA’s Title II, III, IV and V allocations within the Acceptance, Relinquishment, Assignment, and Certification (ARAC) Application Supplement. </a:t>
                      </a:r>
                      <a:endParaRPr sz="1350" dirty="0">
                        <a:latin typeface="Roboto"/>
                        <a:ea typeface="Roboto"/>
                        <a:cs typeface="Roboto"/>
                        <a:sym typeface="Roboto"/>
                      </a:endParaRPr>
                    </a:p>
                    <a:p>
                      <a:pPr marL="342900" lvl="0" indent="-260350" algn="l" rtl="0">
                        <a:spcBef>
                          <a:spcPts val="0"/>
                        </a:spcBef>
                        <a:spcAft>
                          <a:spcPts val="0"/>
                        </a:spcAft>
                        <a:buSzPts val="1400"/>
                        <a:buFont typeface="Calibri"/>
                        <a:buChar char="●"/>
                      </a:pPr>
                      <a:r>
                        <a:rPr lang="en" sz="1350" dirty="0">
                          <a:latin typeface="Roboto"/>
                          <a:ea typeface="Roboto"/>
                          <a:cs typeface="Roboto"/>
                          <a:sym typeface="Roboto"/>
                        </a:rPr>
                        <a:t>Once the ARAC is submitted by the LEA’s Authorized Representative and approved, CDE will upload allocations every Tuesday and Thursday to the Consolidated Application. </a:t>
                      </a:r>
                      <a:endParaRPr sz="1350" dirty="0">
                        <a:latin typeface="Roboto"/>
                        <a:ea typeface="Roboto"/>
                        <a:cs typeface="Roboto"/>
                        <a:sym typeface="Roboto"/>
                      </a:endParaRPr>
                    </a:p>
                    <a:p>
                      <a:pPr marL="342900" lvl="0" indent="-260350" algn="l" rtl="0">
                        <a:spcBef>
                          <a:spcPts val="0"/>
                        </a:spcBef>
                        <a:spcAft>
                          <a:spcPts val="0"/>
                        </a:spcAft>
                        <a:buSzPts val="1400"/>
                        <a:buFont typeface="Calibri"/>
                        <a:buChar char="●"/>
                      </a:pPr>
                      <a:r>
                        <a:rPr lang="en" sz="1350" dirty="0">
                          <a:latin typeface="Roboto"/>
                          <a:ea typeface="Roboto"/>
                          <a:cs typeface="Roboto"/>
                          <a:sym typeface="Roboto"/>
                        </a:rPr>
                        <a:t>Some LEAs accepted Title IV funds prior to the funding freeze. For those LEAs, no additional action is required on the ARAC for Title IV.</a:t>
                      </a:r>
                      <a:endParaRPr sz="1350" dirty="0">
                        <a:latin typeface="Roboto"/>
                        <a:ea typeface="Roboto"/>
                        <a:cs typeface="Roboto"/>
                        <a:sym typeface="Roboto"/>
                      </a:endParaRPr>
                    </a:p>
                    <a:p>
                      <a:pPr marL="342900" lvl="0" indent="-260350" algn="l" rtl="0">
                        <a:spcBef>
                          <a:spcPts val="0"/>
                        </a:spcBef>
                        <a:spcAft>
                          <a:spcPts val="0"/>
                        </a:spcAft>
                        <a:buSzPts val="1400"/>
                        <a:buFont typeface="Calibri"/>
                        <a:buChar char="●"/>
                      </a:pPr>
                      <a:r>
                        <a:rPr lang="en" sz="1350" dirty="0">
                          <a:latin typeface="Roboto"/>
                          <a:ea typeface="Roboto"/>
                          <a:cs typeface="Roboto"/>
                          <a:sym typeface="Roboto"/>
                        </a:rPr>
                        <a:t>BOCES ARAC forms cannot be completed until </a:t>
                      </a:r>
                      <a:r>
                        <a:rPr lang="en" sz="1350" b="1" i="1" dirty="0">
                          <a:latin typeface="Roboto"/>
                          <a:ea typeface="Roboto"/>
                          <a:cs typeface="Roboto"/>
                          <a:sym typeface="Roboto"/>
                        </a:rPr>
                        <a:t>all</a:t>
                      </a:r>
                      <a:r>
                        <a:rPr lang="en" sz="1350" dirty="0">
                          <a:latin typeface="Roboto"/>
                          <a:ea typeface="Roboto"/>
                          <a:cs typeface="Roboto"/>
                          <a:sym typeface="Roboto"/>
                        </a:rPr>
                        <a:t> LEAs that plan to sign over funds have submitted an ARAC.</a:t>
                      </a:r>
                      <a:endParaRPr sz="1350" dirty="0">
                        <a:latin typeface="Roboto"/>
                        <a:ea typeface="Roboto"/>
                        <a:cs typeface="Roboto"/>
                        <a:sym typeface="Roboto"/>
                      </a:endParaRPr>
                    </a:p>
                    <a:p>
                      <a:pPr marL="342900" lvl="0" indent="-260350" algn="l" rtl="0">
                        <a:spcBef>
                          <a:spcPts val="0"/>
                        </a:spcBef>
                        <a:spcAft>
                          <a:spcPts val="0"/>
                        </a:spcAft>
                        <a:buSzPts val="1400"/>
                        <a:buFont typeface="Roboto"/>
                        <a:buChar char="●"/>
                      </a:pPr>
                      <a:r>
                        <a:rPr lang="en" sz="1350" dirty="0">
                          <a:latin typeface="Roboto"/>
                          <a:ea typeface="Roboto"/>
                          <a:cs typeface="Roboto"/>
                          <a:sym typeface="Roboto"/>
                        </a:rPr>
                        <a:t>The ARAC is located within the </a:t>
                      </a:r>
                      <a:r>
                        <a:rPr lang="en" sz="1350" u="sng" dirty="0">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Grant Administration Implementation and Navigation System (GAINS)</a:t>
                      </a:r>
                      <a:r>
                        <a:rPr lang="en" sz="1350" dirty="0">
                          <a:latin typeface="Roboto"/>
                          <a:ea typeface="Roboto"/>
                          <a:cs typeface="Roboto"/>
                          <a:sym typeface="Roboto"/>
                        </a:rPr>
                        <a:t> under Application Supplement. The following </a:t>
                      </a:r>
                      <a:r>
                        <a:rPr lang="en" sz="1350" u="sng" dirty="0">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short recording on the ARAC</a:t>
                      </a:r>
                      <a:r>
                        <a:rPr lang="en" sz="1350" dirty="0">
                          <a:latin typeface="Roboto"/>
                          <a:ea typeface="Roboto"/>
                          <a:cs typeface="Roboto"/>
                          <a:sym typeface="Roboto"/>
                        </a:rPr>
                        <a:t> will support you in the process.</a:t>
                      </a:r>
                      <a:endParaRPr sz="1350" dirty="0">
                        <a:latin typeface="Roboto"/>
                        <a:ea typeface="Roboto"/>
                        <a:cs typeface="Roboto"/>
                        <a:sym typeface="Roboto"/>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0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ARAC Reminder</a:t>
            </a:r>
            <a:endParaRPr dirty="0"/>
          </a:p>
        </p:txBody>
      </p:sp>
      <p:sp>
        <p:nvSpPr>
          <p:cNvPr id="1619" name="Google Shape;1619;p201"/>
          <p:cNvSpPr txBox="1">
            <a:spLocks noGrp="1"/>
          </p:cNvSpPr>
          <p:nvPr>
            <p:ph type="body" idx="1"/>
          </p:nvPr>
        </p:nvSpPr>
        <p:spPr>
          <a:xfrm>
            <a:off x="203975" y="1170425"/>
            <a:ext cx="8333400" cy="46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For LEAs that will be </a:t>
            </a:r>
            <a:r>
              <a:rPr lang="en" sz="1400" b="1"/>
              <a:t>accepting </a:t>
            </a:r>
            <a:r>
              <a:rPr lang="en" sz="1400"/>
              <a:t>the funds, do not select a district.</a:t>
            </a:r>
            <a:endParaRPr sz="1400"/>
          </a:p>
        </p:txBody>
      </p:sp>
      <p:pic>
        <p:nvPicPr>
          <p:cNvPr id="1621" name="Google Shape;1621;p201" descr="The Cons App page requesting LEAs select accept, assign, decline, or no Title funds. In this example, the LEA has selected Accept and has not selected an LEA or BOCES in the dropdown box."/>
          <p:cNvPicPr preferRelativeResize="0"/>
          <p:nvPr/>
        </p:nvPicPr>
        <p:blipFill>
          <a:blip r:embed="rId3">
            <a:alphaModFix/>
          </a:blip>
          <a:stretch>
            <a:fillRect/>
          </a:stretch>
        </p:blipFill>
        <p:spPr>
          <a:xfrm>
            <a:off x="203975" y="1528925"/>
            <a:ext cx="8839199" cy="899189"/>
          </a:xfrm>
          <a:prstGeom prst="rect">
            <a:avLst/>
          </a:prstGeom>
          <a:noFill/>
          <a:ln>
            <a:noFill/>
          </a:ln>
        </p:spPr>
      </p:pic>
      <p:sp>
        <p:nvSpPr>
          <p:cNvPr id="1623" name="Google Shape;1623;p201"/>
          <p:cNvSpPr txBox="1">
            <a:spLocks noGrp="1"/>
          </p:cNvSpPr>
          <p:nvPr>
            <p:ph type="body" idx="1"/>
          </p:nvPr>
        </p:nvSpPr>
        <p:spPr>
          <a:xfrm>
            <a:off x="152400" y="2880475"/>
            <a:ext cx="8333400" cy="46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For LEAs that will be </a:t>
            </a:r>
            <a:r>
              <a:rPr lang="en" sz="1400" b="1"/>
              <a:t>assigning </a:t>
            </a:r>
            <a:r>
              <a:rPr lang="en" sz="1400"/>
              <a:t>funds, select the LEA or BOCES that will be receiving the funds.</a:t>
            </a:r>
            <a:endParaRPr sz="1400"/>
          </a:p>
        </p:txBody>
      </p:sp>
      <p:pic>
        <p:nvPicPr>
          <p:cNvPr id="1622" name="Google Shape;1622;p201" descr="The Cons App page requesting LEAs select accept, assign, decline, or no Title funds. In this example, the LEA has selected Assign and has selected an LEA or BOCES in the dropdown box."/>
          <p:cNvPicPr preferRelativeResize="0"/>
          <p:nvPr/>
        </p:nvPicPr>
        <p:blipFill>
          <a:blip r:embed="rId4">
            <a:alphaModFix/>
          </a:blip>
          <a:stretch>
            <a:fillRect/>
          </a:stretch>
        </p:blipFill>
        <p:spPr>
          <a:xfrm>
            <a:off x="152400" y="3299164"/>
            <a:ext cx="8839201" cy="8973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9" name="Google Shape;1629;p202"/>
          <p:cNvSpPr txBox="1">
            <a:spLocks noGrp="1"/>
          </p:cNvSpPr>
          <p:nvPr>
            <p:ph type="title"/>
          </p:nvPr>
        </p:nvSpPr>
        <p:spPr>
          <a:xfrm>
            <a:off x="311700" y="105100"/>
            <a:ext cx="818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2025-2026 Consolidated Application Timeline - </a:t>
            </a:r>
            <a:endParaRPr dirty="0"/>
          </a:p>
          <a:p>
            <a:pPr marL="0" lvl="0" indent="0" algn="l" rtl="0">
              <a:spcBef>
                <a:spcPts val="0"/>
              </a:spcBef>
              <a:spcAft>
                <a:spcPts val="0"/>
              </a:spcAft>
              <a:buNone/>
            </a:pPr>
            <a:r>
              <a:rPr lang="en" dirty="0"/>
              <a:t>Complete Application</a:t>
            </a:r>
            <a:endParaRPr dirty="0"/>
          </a:p>
        </p:txBody>
      </p:sp>
      <p:graphicFrame>
        <p:nvGraphicFramePr>
          <p:cNvPr id="1630" name="Google Shape;1630;p202"/>
          <p:cNvGraphicFramePr/>
          <p:nvPr>
            <p:extLst>
              <p:ext uri="{D42A27DB-BD31-4B8C-83A1-F6EECF244321}">
                <p14:modId xmlns:p14="http://schemas.microsoft.com/office/powerpoint/2010/main" val="2556228961"/>
              </p:ext>
            </p:extLst>
          </p:nvPr>
        </p:nvGraphicFramePr>
        <p:xfrm>
          <a:off x="114662" y="971819"/>
          <a:ext cx="8578075" cy="3296920"/>
        </p:xfrm>
        <a:graphic>
          <a:graphicData uri="http://schemas.openxmlformats.org/drawingml/2006/table">
            <a:tbl>
              <a:tblPr firstRow="1">
                <a:noFill/>
                <a:tableStyleId>{B0FEF424-035F-44F6-9853-BEFCF1BEC1E6}</a:tableStyleId>
              </a:tblPr>
              <a:tblGrid>
                <a:gridCol w="1656050">
                  <a:extLst>
                    <a:ext uri="{9D8B030D-6E8A-4147-A177-3AD203B41FA5}">
                      <a16:colId xmlns:a16="http://schemas.microsoft.com/office/drawing/2014/main" val="20000"/>
                    </a:ext>
                  </a:extLst>
                </a:gridCol>
                <a:gridCol w="1571900">
                  <a:extLst>
                    <a:ext uri="{9D8B030D-6E8A-4147-A177-3AD203B41FA5}">
                      <a16:colId xmlns:a16="http://schemas.microsoft.com/office/drawing/2014/main" val="20001"/>
                    </a:ext>
                  </a:extLst>
                </a:gridCol>
                <a:gridCol w="5350125">
                  <a:extLst>
                    <a:ext uri="{9D8B030D-6E8A-4147-A177-3AD203B41FA5}">
                      <a16:colId xmlns:a16="http://schemas.microsoft.com/office/drawing/2014/main" val="20002"/>
                    </a:ext>
                  </a:extLst>
                </a:gridCol>
              </a:tblGrid>
              <a:tr h="163510">
                <a:tc>
                  <a:txBody>
                    <a:bodyPr/>
                    <a:lstStyle/>
                    <a:p>
                      <a:pPr marL="0" lvl="0" indent="0" algn="l" rtl="0">
                        <a:spcBef>
                          <a:spcPts val="0"/>
                        </a:spcBef>
                        <a:spcAft>
                          <a:spcPts val="0"/>
                        </a:spcAft>
                        <a:buNone/>
                      </a:pPr>
                      <a:r>
                        <a:rPr lang="en-US" sz="1000" b="1" dirty="0">
                          <a:latin typeface="Roboto"/>
                          <a:ea typeface="Roboto"/>
                          <a:cs typeface="Roboto"/>
                          <a:sym typeface="Roboto"/>
                        </a:rPr>
                        <a:t>Date</a:t>
                      </a:r>
                      <a:endParaRPr sz="1000" b="1" dirty="0">
                        <a:latin typeface="Roboto"/>
                        <a:ea typeface="Roboto"/>
                        <a:cs typeface="Roboto"/>
                        <a:sym typeface="Roboto"/>
                      </a:endParaRPr>
                    </a:p>
                  </a:txBody>
                  <a:tcPr/>
                </a:tc>
                <a:tc>
                  <a:txBody>
                    <a:bodyPr/>
                    <a:lstStyle/>
                    <a:p>
                      <a:pPr marL="0" lvl="0" indent="0" algn="l" rtl="0">
                        <a:spcBef>
                          <a:spcPts val="0"/>
                        </a:spcBef>
                        <a:spcAft>
                          <a:spcPts val="0"/>
                        </a:spcAft>
                        <a:buNone/>
                      </a:pPr>
                      <a:r>
                        <a:rPr lang="en-US" sz="1000" b="1" dirty="0">
                          <a:latin typeface="Roboto"/>
                          <a:ea typeface="Roboto"/>
                          <a:cs typeface="Roboto"/>
                          <a:sym typeface="Roboto"/>
                        </a:rPr>
                        <a:t>Action Item</a:t>
                      </a:r>
                      <a:endParaRPr sz="1000" b="1" dirty="0">
                        <a:latin typeface="Roboto"/>
                        <a:ea typeface="Roboto"/>
                        <a:cs typeface="Roboto"/>
                        <a:sym typeface="Roboto"/>
                      </a:endParaRPr>
                    </a:p>
                  </a:txBody>
                  <a:tcPr/>
                </a:tc>
                <a:tc>
                  <a:txBody>
                    <a:bodyPr/>
                    <a:lstStyle/>
                    <a:p>
                      <a:pPr marL="0" lvl="1" indent="0" algn="l" rtl="0">
                        <a:spcBef>
                          <a:spcPts val="0"/>
                        </a:spcBef>
                        <a:spcAft>
                          <a:spcPts val="0"/>
                        </a:spcAft>
                        <a:buSzPts val="1200"/>
                        <a:buFont typeface="Roboto"/>
                        <a:buNone/>
                      </a:pPr>
                      <a:r>
                        <a:rPr lang="en-US" sz="1000" b="1" dirty="0">
                          <a:latin typeface="Roboto"/>
                          <a:ea typeface="Roboto"/>
                          <a:cs typeface="Roboto"/>
                          <a:sym typeface="Roboto"/>
                        </a:rPr>
                        <a:t>Details</a:t>
                      </a:r>
                      <a:endParaRPr sz="1000" b="1" dirty="0">
                        <a:latin typeface="Roboto"/>
                        <a:ea typeface="Roboto"/>
                        <a:cs typeface="Roboto"/>
                        <a:sym typeface="Roboto"/>
                      </a:endParaRPr>
                    </a:p>
                  </a:txBody>
                  <a:tcPr/>
                </a:tc>
                <a:extLst>
                  <a:ext uri="{0D108BD9-81ED-4DB2-BD59-A6C34878D82A}">
                    <a16:rowId xmlns:a16="http://schemas.microsoft.com/office/drawing/2014/main" val="3796803448"/>
                  </a:ext>
                </a:extLst>
              </a:tr>
              <a:tr h="3016218">
                <a:tc>
                  <a:txBody>
                    <a:bodyPr/>
                    <a:lstStyle/>
                    <a:p>
                      <a:pPr marL="0" lvl="0" indent="0" algn="l" rtl="0">
                        <a:spcBef>
                          <a:spcPts val="0"/>
                        </a:spcBef>
                        <a:spcAft>
                          <a:spcPts val="0"/>
                        </a:spcAft>
                        <a:buNone/>
                      </a:pPr>
                      <a:r>
                        <a:rPr lang="en" b="1" dirty="0">
                          <a:latin typeface="Roboto"/>
                          <a:ea typeface="Roboto"/>
                          <a:cs typeface="Roboto"/>
                          <a:sym typeface="Roboto"/>
                        </a:rPr>
                        <a:t>Friday, October 3</a:t>
                      </a:r>
                      <a:endParaRPr b="1"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dirty="0">
                          <a:latin typeface="Roboto"/>
                          <a:ea typeface="Roboto"/>
                          <a:cs typeface="Roboto"/>
                          <a:sym typeface="Roboto"/>
                        </a:rPr>
                        <a:t>Submit a complete Consolidated Application within GAINS </a:t>
                      </a:r>
                      <a:r>
                        <a:rPr lang="en" b="1" dirty="0">
                          <a:latin typeface="Roboto"/>
                          <a:ea typeface="Roboto"/>
                          <a:cs typeface="Roboto"/>
                          <a:sym typeface="Roboto"/>
                        </a:rPr>
                        <a:t>on or before 10/3/2025</a:t>
                      </a:r>
                      <a:r>
                        <a:rPr lang="en" dirty="0">
                          <a:latin typeface="Roboto"/>
                          <a:ea typeface="Roboto"/>
                          <a:cs typeface="Roboto"/>
                          <a:sym typeface="Roboto"/>
                        </a:rPr>
                        <a:t>.</a:t>
                      </a:r>
                      <a:endParaRPr dirty="0">
                        <a:latin typeface="Roboto"/>
                        <a:ea typeface="Roboto"/>
                        <a:cs typeface="Roboto"/>
                        <a:sym typeface="Roboto"/>
                      </a:endParaRPr>
                    </a:p>
                  </a:txBody>
                  <a:tcPr marL="88900" marR="88900" marT="88900" marB="88900"/>
                </a:tc>
                <a:tc>
                  <a:txBody>
                    <a:bodyPr/>
                    <a:lstStyle/>
                    <a:p>
                      <a:pPr marL="228600" lvl="0" indent="-190500" algn="l" rtl="0">
                        <a:spcBef>
                          <a:spcPts val="0"/>
                        </a:spcBef>
                        <a:spcAft>
                          <a:spcPts val="0"/>
                        </a:spcAft>
                        <a:buSzPts val="1200"/>
                        <a:buFont typeface="Roboto"/>
                        <a:buChar char="●"/>
                      </a:pPr>
                      <a:r>
                        <a:rPr lang="en" sz="1200" dirty="0">
                          <a:latin typeface="Roboto"/>
                          <a:ea typeface="Roboto"/>
                          <a:cs typeface="Roboto"/>
                          <a:sym typeface="Roboto"/>
                        </a:rPr>
                        <a:t>CDE will review applications for final approval once a complete application is submitted by the LEA’s Authorized Representative.</a:t>
                      </a:r>
                      <a:endParaRPr sz="1200" dirty="0">
                        <a:latin typeface="Roboto"/>
                        <a:ea typeface="Roboto"/>
                        <a:cs typeface="Roboto"/>
                        <a:sym typeface="Roboto"/>
                      </a:endParaRPr>
                    </a:p>
                    <a:p>
                      <a:pPr marL="228600" lvl="0" indent="-190500" algn="l" rtl="0">
                        <a:spcBef>
                          <a:spcPts val="0"/>
                        </a:spcBef>
                        <a:spcAft>
                          <a:spcPts val="0"/>
                        </a:spcAft>
                        <a:buSzPts val="1200"/>
                        <a:buFont typeface="Roboto"/>
                        <a:buChar char="●"/>
                      </a:pPr>
                      <a:r>
                        <a:rPr lang="en" sz="1200" dirty="0">
                          <a:latin typeface="Roboto"/>
                          <a:ea typeface="Roboto"/>
                          <a:cs typeface="Roboto"/>
                          <a:sym typeface="Roboto"/>
                        </a:rPr>
                        <a:t>Budget needs to be balanced to submit. This may require removing any projected carryover amounts. </a:t>
                      </a:r>
                      <a:endParaRPr sz="1200" dirty="0">
                        <a:latin typeface="Roboto"/>
                        <a:ea typeface="Roboto"/>
                        <a:cs typeface="Roboto"/>
                        <a:sym typeface="Roboto"/>
                      </a:endParaRPr>
                    </a:p>
                    <a:p>
                      <a:pPr marL="228600" lvl="0" indent="-190500" algn="l" rtl="0">
                        <a:spcBef>
                          <a:spcPts val="0"/>
                        </a:spcBef>
                        <a:spcAft>
                          <a:spcPts val="0"/>
                        </a:spcAft>
                        <a:buSzPts val="1200"/>
                        <a:buFont typeface="Roboto"/>
                        <a:buChar char="●"/>
                      </a:pPr>
                      <a:r>
                        <a:rPr lang="en" sz="1200" dirty="0">
                          <a:latin typeface="Roboto"/>
                          <a:ea typeface="Roboto"/>
                          <a:cs typeface="Roboto"/>
                          <a:sym typeface="Roboto"/>
                        </a:rPr>
                        <a:t>Regional Contacts will be reviewing applications on a rolling basis once submitted.</a:t>
                      </a:r>
                      <a:endParaRPr sz="1200" dirty="0">
                        <a:latin typeface="Roboto"/>
                        <a:ea typeface="Roboto"/>
                        <a:cs typeface="Roboto"/>
                        <a:sym typeface="Roboto"/>
                      </a:endParaRPr>
                    </a:p>
                    <a:p>
                      <a:pPr marL="228600" lvl="0" indent="-190500" algn="l" rtl="0">
                        <a:spcBef>
                          <a:spcPts val="0"/>
                        </a:spcBef>
                        <a:spcAft>
                          <a:spcPts val="0"/>
                        </a:spcAft>
                        <a:buSzPts val="1200"/>
                        <a:buFont typeface="Roboto"/>
                        <a:buChar char="●"/>
                      </a:pPr>
                      <a:r>
                        <a:rPr lang="en" sz="1200" dirty="0">
                          <a:latin typeface="Roboto"/>
                          <a:ea typeface="Roboto"/>
                          <a:cs typeface="Roboto"/>
                          <a:sym typeface="Roboto"/>
                        </a:rPr>
                        <a:t>Highly Recommend referencing the </a:t>
                      </a:r>
                      <a:r>
                        <a:rPr lang="en" sz="1200" u="sng" dirty="0">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Consolidated Application Planning Document</a:t>
                      </a:r>
                      <a:r>
                        <a:rPr lang="en" sz="1200" dirty="0">
                          <a:solidFill>
                            <a:schemeClr val="accent1">
                              <a:lumMod val="75000"/>
                            </a:schemeClr>
                          </a:solidFill>
                          <a:latin typeface="Roboto"/>
                          <a:ea typeface="Roboto"/>
                          <a:cs typeface="Roboto"/>
                          <a:sym typeface="Roboto"/>
                        </a:rPr>
                        <a:t> </a:t>
                      </a:r>
                      <a:r>
                        <a:rPr lang="en" sz="1200" dirty="0">
                          <a:latin typeface="Roboto"/>
                          <a:ea typeface="Roboto"/>
                          <a:cs typeface="Roboto"/>
                          <a:sym typeface="Roboto"/>
                        </a:rPr>
                        <a:t>when completing application.</a:t>
                      </a:r>
                      <a:endParaRPr sz="1200" dirty="0">
                        <a:latin typeface="Roboto"/>
                        <a:ea typeface="Roboto"/>
                        <a:cs typeface="Roboto"/>
                        <a:sym typeface="Roboto"/>
                      </a:endParaRPr>
                    </a:p>
                    <a:p>
                      <a:pPr marL="228600" lvl="0" indent="-190500" algn="l" rtl="0">
                        <a:spcBef>
                          <a:spcPts val="0"/>
                        </a:spcBef>
                        <a:spcAft>
                          <a:spcPts val="0"/>
                        </a:spcAft>
                        <a:buSzPts val="1200"/>
                        <a:buFont typeface="Roboto"/>
                        <a:buChar char="●"/>
                      </a:pPr>
                      <a:r>
                        <a:rPr lang="en" sz="1200" u="sng" dirty="0">
                          <a:solidFill>
                            <a:schemeClr val="accent1">
                              <a:lumMod val="75000"/>
                            </a:schemeClr>
                          </a:solidFill>
                          <a:latin typeface="Roboto"/>
                          <a:ea typeface="Roboto"/>
                          <a:cs typeface="Roboto"/>
                          <a:sym typeface="Roboto"/>
                          <a:hlinkClick r:id="rId4">
                            <a:extLst>
                              <a:ext uri="{A12FA001-AC4F-418D-AE19-62706E023703}">
                                <ahyp:hlinkClr xmlns:ahyp="http://schemas.microsoft.com/office/drawing/2018/hyperlinkcolor" val="tx"/>
                              </a:ext>
                            </a:extLst>
                          </a:hlinkClick>
                        </a:rPr>
                        <a:t>Current Bug Tracker</a:t>
                      </a:r>
                      <a:r>
                        <a:rPr lang="en" sz="1200" dirty="0">
                          <a:latin typeface="Roboto"/>
                          <a:ea typeface="Roboto"/>
                          <a:cs typeface="Roboto"/>
                          <a:sym typeface="Roboto"/>
                        </a:rPr>
                        <a:t>:</a:t>
                      </a:r>
                      <a:endParaRPr sz="1200" dirty="0">
                        <a:latin typeface="Roboto"/>
                        <a:ea typeface="Roboto"/>
                        <a:cs typeface="Roboto"/>
                        <a:sym typeface="Roboto"/>
                      </a:endParaRPr>
                    </a:p>
                    <a:p>
                      <a:pPr marL="457200" lvl="1" indent="-190500" algn="l" rtl="0">
                        <a:spcBef>
                          <a:spcPts val="0"/>
                        </a:spcBef>
                        <a:spcAft>
                          <a:spcPts val="0"/>
                        </a:spcAft>
                        <a:buSzPts val="1200"/>
                        <a:buFont typeface="Roboto"/>
                        <a:buChar char="○"/>
                      </a:pPr>
                      <a:r>
                        <a:rPr lang="en" sz="1200" dirty="0">
                          <a:latin typeface="Roboto"/>
                          <a:ea typeface="Roboto"/>
                          <a:cs typeface="Roboto"/>
                          <a:sym typeface="Roboto"/>
                        </a:rPr>
                        <a:t>Districts with OVER $30,000 in Title IV; Title IV WR, SHS, EUT validations not calculating correctly what is budgeted. (Warning)</a:t>
                      </a:r>
                      <a:endParaRPr sz="1200" dirty="0">
                        <a:latin typeface="Roboto"/>
                        <a:ea typeface="Roboto"/>
                        <a:cs typeface="Roboto"/>
                        <a:sym typeface="Roboto"/>
                      </a:endParaRPr>
                    </a:p>
                    <a:p>
                      <a:pPr marL="457200" lvl="1" indent="-190500" algn="l" rtl="0">
                        <a:spcBef>
                          <a:spcPts val="0"/>
                        </a:spcBef>
                        <a:spcAft>
                          <a:spcPts val="0"/>
                        </a:spcAft>
                        <a:buSzPts val="1200"/>
                        <a:buFont typeface="Roboto"/>
                        <a:buChar char="○"/>
                      </a:pPr>
                      <a:r>
                        <a:rPr lang="en" sz="1200" dirty="0">
                          <a:latin typeface="Roboto"/>
                          <a:ea typeface="Roboto"/>
                          <a:cs typeface="Roboto"/>
                          <a:sym typeface="Roboto"/>
                        </a:rPr>
                        <a:t>Districts UNDER $30,000 in Title IV: Funds must be budgeted in a least one of the three following focus areas: 4421 Well-Rounded Education; 4422 Safe and Healthy Students; or 4423 Effective Use of Technology. Error is appearing even when funds are budgeted to one of the content areas.</a:t>
                      </a:r>
                      <a:endParaRPr sz="1200" dirty="0">
                        <a:latin typeface="Roboto"/>
                        <a:ea typeface="Roboto"/>
                        <a:cs typeface="Roboto"/>
                        <a:sym typeface="Roboto"/>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20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Final 2024-2025 Fund Request </a:t>
            </a:r>
            <a:endParaRPr dirty="0"/>
          </a:p>
        </p:txBody>
      </p:sp>
      <p:graphicFrame>
        <p:nvGraphicFramePr>
          <p:cNvPr id="1637" name="Google Shape;1637;p203"/>
          <p:cNvGraphicFramePr/>
          <p:nvPr>
            <p:extLst>
              <p:ext uri="{D42A27DB-BD31-4B8C-83A1-F6EECF244321}">
                <p14:modId xmlns:p14="http://schemas.microsoft.com/office/powerpoint/2010/main" val="3728657977"/>
              </p:ext>
            </p:extLst>
          </p:nvPr>
        </p:nvGraphicFramePr>
        <p:xfrm>
          <a:off x="311700" y="1157038"/>
          <a:ext cx="8376350" cy="2573020"/>
        </p:xfrm>
        <a:graphic>
          <a:graphicData uri="http://schemas.openxmlformats.org/drawingml/2006/table">
            <a:tbl>
              <a:tblPr firstRow="1">
                <a:noFill/>
                <a:tableStyleId>{B0FEF424-035F-44F6-9853-BEFCF1BEC1E6}</a:tableStyleId>
              </a:tblPr>
              <a:tblGrid>
                <a:gridCol w="1429875">
                  <a:extLst>
                    <a:ext uri="{9D8B030D-6E8A-4147-A177-3AD203B41FA5}">
                      <a16:colId xmlns:a16="http://schemas.microsoft.com/office/drawing/2014/main" val="20000"/>
                    </a:ext>
                  </a:extLst>
                </a:gridCol>
                <a:gridCol w="1656175">
                  <a:extLst>
                    <a:ext uri="{9D8B030D-6E8A-4147-A177-3AD203B41FA5}">
                      <a16:colId xmlns:a16="http://schemas.microsoft.com/office/drawing/2014/main" val="20001"/>
                    </a:ext>
                  </a:extLst>
                </a:gridCol>
                <a:gridCol w="52903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US" sz="1000" b="1" dirty="0">
                          <a:latin typeface="Roboto"/>
                          <a:ea typeface="Roboto"/>
                          <a:cs typeface="Roboto"/>
                          <a:sym typeface="Roboto"/>
                        </a:rPr>
                        <a:t>Date</a:t>
                      </a:r>
                      <a:endParaRPr sz="1000" b="1" dirty="0">
                        <a:latin typeface="Roboto"/>
                        <a:ea typeface="Roboto"/>
                        <a:cs typeface="Roboto"/>
                        <a:sym typeface="Roboto"/>
                      </a:endParaRPr>
                    </a:p>
                  </a:txBody>
                  <a:tcPr/>
                </a:tc>
                <a:tc>
                  <a:txBody>
                    <a:bodyPr/>
                    <a:lstStyle/>
                    <a:p>
                      <a:pPr marL="0" lvl="0" indent="0" algn="l" rtl="0">
                        <a:spcBef>
                          <a:spcPts val="0"/>
                        </a:spcBef>
                        <a:spcAft>
                          <a:spcPts val="0"/>
                        </a:spcAft>
                        <a:buNone/>
                      </a:pPr>
                      <a:r>
                        <a:rPr lang="en-US" sz="1000" b="1" dirty="0">
                          <a:solidFill>
                            <a:schemeClr val="dk1"/>
                          </a:solidFill>
                          <a:latin typeface="Roboto"/>
                          <a:ea typeface="Roboto"/>
                          <a:cs typeface="Roboto"/>
                          <a:sym typeface="Roboto"/>
                        </a:rPr>
                        <a:t>Action Item</a:t>
                      </a:r>
                      <a:endParaRPr sz="1000" b="1" dirty="0">
                        <a:solidFill>
                          <a:schemeClr val="dk1"/>
                        </a:solidFill>
                        <a:latin typeface="Roboto"/>
                        <a:ea typeface="Roboto"/>
                        <a:cs typeface="Roboto"/>
                        <a:sym typeface="Roboto"/>
                      </a:endParaRPr>
                    </a:p>
                  </a:txBody>
                  <a:tcPr/>
                </a:tc>
                <a:tc>
                  <a:txBody>
                    <a:bodyPr/>
                    <a:lstStyle/>
                    <a:p>
                      <a:pPr marL="12700" lvl="0" indent="0" algn="l" rtl="0">
                        <a:lnSpc>
                          <a:spcPct val="115000"/>
                        </a:lnSpc>
                        <a:spcBef>
                          <a:spcPts val="0"/>
                        </a:spcBef>
                        <a:spcAft>
                          <a:spcPts val="0"/>
                        </a:spcAft>
                        <a:buSzPts val="1600"/>
                        <a:buFont typeface="Roboto"/>
                        <a:buNone/>
                      </a:pPr>
                      <a:r>
                        <a:rPr lang="en-US" sz="1000" b="1" dirty="0">
                          <a:latin typeface="Roboto"/>
                          <a:ea typeface="Roboto"/>
                          <a:cs typeface="Roboto"/>
                          <a:sym typeface="Roboto"/>
                        </a:rPr>
                        <a:t>Details</a:t>
                      </a:r>
                      <a:endParaRPr sz="1000" b="1" dirty="0">
                        <a:latin typeface="Roboto"/>
                        <a:ea typeface="Roboto"/>
                        <a:cs typeface="Roboto"/>
                        <a:sym typeface="Roboto"/>
                      </a:endParaRPr>
                    </a:p>
                  </a:txBody>
                  <a:tcPr/>
                </a:tc>
                <a:extLst>
                  <a:ext uri="{0D108BD9-81ED-4DB2-BD59-A6C34878D82A}">
                    <a16:rowId xmlns:a16="http://schemas.microsoft.com/office/drawing/2014/main" val="1521610394"/>
                  </a:ext>
                </a:extLst>
              </a:tr>
              <a:tr h="1193725">
                <a:tc>
                  <a:txBody>
                    <a:bodyPr/>
                    <a:lstStyle/>
                    <a:p>
                      <a:pPr marL="0" lvl="0" indent="0" algn="l" rtl="0">
                        <a:spcBef>
                          <a:spcPts val="0"/>
                        </a:spcBef>
                        <a:spcAft>
                          <a:spcPts val="0"/>
                        </a:spcAft>
                        <a:buNone/>
                      </a:pPr>
                      <a:r>
                        <a:rPr lang="en" sz="1400" b="1" dirty="0">
                          <a:latin typeface="Roboto"/>
                          <a:ea typeface="Roboto"/>
                          <a:cs typeface="Roboto"/>
                          <a:sym typeface="Roboto"/>
                        </a:rPr>
                        <a:t>Tuesday, September 2</a:t>
                      </a:r>
                      <a:endParaRPr sz="1400" b="1"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sz="1400" dirty="0">
                          <a:solidFill>
                            <a:schemeClr val="dk1"/>
                          </a:solidFill>
                          <a:latin typeface="Roboto"/>
                          <a:ea typeface="Roboto"/>
                          <a:cs typeface="Roboto"/>
                          <a:sym typeface="Roboto"/>
                        </a:rPr>
                        <a:t>Final opportunity to request 2024-2025 funds.</a:t>
                      </a:r>
                      <a:endParaRPr sz="1400" dirty="0">
                        <a:solidFill>
                          <a:schemeClr val="dk1"/>
                        </a:solidFill>
                        <a:latin typeface="Roboto"/>
                        <a:ea typeface="Roboto"/>
                        <a:cs typeface="Roboto"/>
                        <a:sym typeface="Roboto"/>
                      </a:endParaRPr>
                    </a:p>
                  </a:txBody>
                  <a:tcPr marL="88900" marR="88900" marT="88900" marB="88900"/>
                </a:tc>
                <a:tc>
                  <a:txBody>
                    <a:bodyPr/>
                    <a:lstStyle/>
                    <a:p>
                      <a:pPr marL="228600" lvl="0" indent="-215900" algn="l" rtl="0">
                        <a:lnSpc>
                          <a:spcPct val="115000"/>
                        </a:lnSpc>
                        <a:spcBef>
                          <a:spcPts val="0"/>
                        </a:spcBef>
                        <a:spcAft>
                          <a:spcPts val="0"/>
                        </a:spcAft>
                        <a:buClr>
                          <a:schemeClr val="dk1"/>
                        </a:buClr>
                        <a:buSzPts val="1600"/>
                        <a:buFont typeface="Roboto"/>
                        <a:buChar char="●"/>
                      </a:pPr>
                      <a:r>
                        <a:rPr lang="en" sz="1400" dirty="0">
                          <a:solidFill>
                            <a:schemeClr val="dk1"/>
                          </a:solidFill>
                          <a:latin typeface="Roboto"/>
                          <a:ea typeface="Roboto"/>
                          <a:cs typeface="Roboto"/>
                          <a:sym typeface="Roboto"/>
                        </a:rPr>
                        <a:t>Funds spent in 2024-2025 need to be requested by 9/2/2025. However, any funds spent in 2024-2025 and reflected in FER with associated documentation will be paid out to LEAs upon approval of the FER (due September 30).</a:t>
                      </a:r>
                      <a:endParaRPr sz="1400" dirty="0">
                        <a:latin typeface="Roboto"/>
                        <a:ea typeface="Roboto"/>
                        <a:cs typeface="Roboto"/>
                        <a:sym typeface="Roboto"/>
                      </a:endParaRPr>
                    </a:p>
                    <a:p>
                      <a:pPr marL="228600" lvl="0" indent="-215900" algn="l" rtl="0">
                        <a:lnSpc>
                          <a:spcPct val="115000"/>
                        </a:lnSpc>
                        <a:spcBef>
                          <a:spcPts val="0"/>
                        </a:spcBef>
                        <a:spcAft>
                          <a:spcPts val="0"/>
                        </a:spcAft>
                        <a:buSzPts val="1600"/>
                        <a:buFont typeface="Roboto"/>
                        <a:buChar char="●"/>
                      </a:pPr>
                      <a:r>
                        <a:rPr lang="en" sz="1400" dirty="0">
                          <a:latin typeface="Roboto"/>
                          <a:ea typeface="Roboto"/>
                          <a:cs typeface="Roboto"/>
                          <a:sym typeface="Roboto"/>
                        </a:rPr>
                        <a:t>Any 2024-2025 funds not requested upon completion of the FER will be moved to carryover upon completion and approval of the FER.</a:t>
                      </a:r>
                      <a:endParaRPr sz="1400" dirty="0">
                        <a:latin typeface="Roboto"/>
                        <a:ea typeface="Roboto"/>
                        <a:cs typeface="Roboto"/>
                        <a:sym typeface="Roboto"/>
                      </a:endParaRPr>
                    </a:p>
                    <a:p>
                      <a:pPr marL="228600" lvl="0" indent="-215900" algn="l" rtl="0">
                        <a:lnSpc>
                          <a:spcPct val="115000"/>
                        </a:lnSpc>
                        <a:spcBef>
                          <a:spcPts val="0"/>
                        </a:spcBef>
                        <a:spcAft>
                          <a:spcPts val="0"/>
                        </a:spcAft>
                        <a:buSzPts val="1600"/>
                        <a:buFont typeface="Roboto"/>
                        <a:buChar char="●"/>
                      </a:pPr>
                      <a:r>
                        <a:rPr lang="en" sz="1400" dirty="0">
                          <a:latin typeface="Roboto"/>
                          <a:ea typeface="Roboto"/>
                          <a:cs typeface="Roboto"/>
                          <a:sym typeface="Roboto"/>
                        </a:rPr>
                        <a:t>Any remaining 2023-2024 funds will expire on September 30, 2025.</a:t>
                      </a:r>
                      <a:endParaRPr sz="1400" dirty="0">
                        <a:latin typeface="Roboto"/>
                        <a:ea typeface="Roboto"/>
                        <a:cs typeface="Roboto"/>
                        <a:sym typeface="Roboto"/>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20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Final Expenditure Report (FER) </a:t>
            </a:r>
            <a:endParaRPr dirty="0"/>
          </a:p>
        </p:txBody>
      </p:sp>
      <p:graphicFrame>
        <p:nvGraphicFramePr>
          <p:cNvPr id="1644" name="Google Shape;1644;p204"/>
          <p:cNvGraphicFramePr/>
          <p:nvPr>
            <p:extLst>
              <p:ext uri="{D42A27DB-BD31-4B8C-83A1-F6EECF244321}">
                <p14:modId xmlns:p14="http://schemas.microsoft.com/office/powerpoint/2010/main" val="2420678514"/>
              </p:ext>
            </p:extLst>
          </p:nvPr>
        </p:nvGraphicFramePr>
        <p:xfrm>
          <a:off x="383825" y="999490"/>
          <a:ext cx="8376350" cy="3144520"/>
        </p:xfrm>
        <a:graphic>
          <a:graphicData uri="http://schemas.openxmlformats.org/drawingml/2006/table">
            <a:tbl>
              <a:tblPr firstRow="1">
                <a:noFill/>
                <a:tableStyleId>{B0FEF424-035F-44F6-9853-BEFCF1BEC1E6}</a:tableStyleId>
              </a:tblPr>
              <a:tblGrid>
                <a:gridCol w="1429875">
                  <a:extLst>
                    <a:ext uri="{9D8B030D-6E8A-4147-A177-3AD203B41FA5}">
                      <a16:colId xmlns:a16="http://schemas.microsoft.com/office/drawing/2014/main" val="20000"/>
                    </a:ext>
                  </a:extLst>
                </a:gridCol>
                <a:gridCol w="1656175">
                  <a:extLst>
                    <a:ext uri="{9D8B030D-6E8A-4147-A177-3AD203B41FA5}">
                      <a16:colId xmlns:a16="http://schemas.microsoft.com/office/drawing/2014/main" val="20001"/>
                    </a:ext>
                  </a:extLst>
                </a:gridCol>
                <a:gridCol w="5290300">
                  <a:extLst>
                    <a:ext uri="{9D8B030D-6E8A-4147-A177-3AD203B41FA5}">
                      <a16:colId xmlns:a16="http://schemas.microsoft.com/office/drawing/2014/main" val="20002"/>
                    </a:ext>
                  </a:extLst>
                </a:gridCol>
              </a:tblGrid>
              <a:tr h="131714">
                <a:tc>
                  <a:txBody>
                    <a:bodyPr/>
                    <a:lstStyle/>
                    <a:p>
                      <a:pPr marL="0" lvl="0" indent="0" algn="l" rtl="0">
                        <a:spcBef>
                          <a:spcPts val="0"/>
                        </a:spcBef>
                        <a:spcAft>
                          <a:spcPts val="0"/>
                        </a:spcAft>
                        <a:buNone/>
                      </a:pPr>
                      <a:r>
                        <a:rPr lang="en-US" sz="1000" b="1" dirty="0">
                          <a:latin typeface="Roboto"/>
                          <a:ea typeface="Roboto"/>
                          <a:cs typeface="Roboto"/>
                          <a:sym typeface="Roboto"/>
                        </a:rPr>
                        <a:t>Date</a:t>
                      </a:r>
                      <a:endParaRPr sz="1000" b="1" dirty="0">
                        <a:latin typeface="Roboto"/>
                        <a:ea typeface="Roboto"/>
                        <a:cs typeface="Roboto"/>
                        <a:sym typeface="Roboto"/>
                      </a:endParaRPr>
                    </a:p>
                  </a:txBody>
                  <a:tcPr/>
                </a:tc>
                <a:tc>
                  <a:txBody>
                    <a:bodyPr/>
                    <a:lstStyle/>
                    <a:p>
                      <a:pPr marL="0" lvl="0" indent="0" algn="l" rtl="0">
                        <a:spcBef>
                          <a:spcPts val="0"/>
                        </a:spcBef>
                        <a:spcAft>
                          <a:spcPts val="0"/>
                        </a:spcAft>
                        <a:buNone/>
                      </a:pPr>
                      <a:r>
                        <a:rPr lang="en-US" sz="1000" b="1" dirty="0">
                          <a:solidFill>
                            <a:schemeClr val="dk1"/>
                          </a:solidFill>
                          <a:latin typeface="Roboto"/>
                          <a:ea typeface="Roboto"/>
                          <a:cs typeface="Roboto"/>
                          <a:sym typeface="Roboto"/>
                        </a:rPr>
                        <a:t>Action Item</a:t>
                      </a:r>
                      <a:endParaRPr sz="1000" b="1" dirty="0">
                        <a:solidFill>
                          <a:schemeClr val="dk1"/>
                        </a:solidFill>
                        <a:latin typeface="Roboto"/>
                        <a:ea typeface="Roboto"/>
                        <a:cs typeface="Roboto"/>
                        <a:sym typeface="Roboto"/>
                      </a:endParaRPr>
                    </a:p>
                  </a:txBody>
                  <a:tcPr/>
                </a:tc>
                <a:tc>
                  <a:txBody>
                    <a:bodyPr/>
                    <a:lstStyle/>
                    <a:p>
                      <a:pPr marL="25400" lvl="0" indent="0" algn="l" rtl="0">
                        <a:lnSpc>
                          <a:spcPct val="100000"/>
                        </a:lnSpc>
                        <a:spcBef>
                          <a:spcPts val="0"/>
                        </a:spcBef>
                        <a:spcAft>
                          <a:spcPts val="0"/>
                        </a:spcAft>
                        <a:buClr>
                          <a:schemeClr val="dk1"/>
                        </a:buClr>
                        <a:buSzPts val="1400"/>
                        <a:buFont typeface="Roboto"/>
                        <a:buNone/>
                      </a:pPr>
                      <a:r>
                        <a:rPr lang="en-US" sz="1000" b="1" dirty="0">
                          <a:latin typeface="Roboto"/>
                          <a:ea typeface="Roboto"/>
                          <a:cs typeface="Roboto"/>
                          <a:sym typeface="Roboto"/>
                        </a:rPr>
                        <a:t>Details</a:t>
                      </a:r>
                      <a:endParaRPr sz="1000" b="1" dirty="0">
                        <a:latin typeface="Roboto"/>
                        <a:ea typeface="Roboto"/>
                        <a:cs typeface="Roboto"/>
                        <a:sym typeface="Roboto"/>
                      </a:endParaRPr>
                    </a:p>
                  </a:txBody>
                  <a:tcPr/>
                </a:tc>
                <a:extLst>
                  <a:ext uri="{0D108BD9-81ED-4DB2-BD59-A6C34878D82A}">
                    <a16:rowId xmlns:a16="http://schemas.microsoft.com/office/drawing/2014/main" val="3728233588"/>
                  </a:ext>
                </a:extLst>
              </a:tr>
              <a:tr h="1193725">
                <a:tc>
                  <a:txBody>
                    <a:bodyPr/>
                    <a:lstStyle/>
                    <a:p>
                      <a:pPr marL="0" lvl="0" indent="0" algn="l" rtl="0">
                        <a:spcBef>
                          <a:spcPts val="0"/>
                        </a:spcBef>
                        <a:spcAft>
                          <a:spcPts val="0"/>
                        </a:spcAft>
                        <a:buNone/>
                      </a:pPr>
                      <a:r>
                        <a:rPr lang="en" b="1" dirty="0">
                          <a:latin typeface="Roboto"/>
                          <a:ea typeface="Roboto"/>
                          <a:cs typeface="Roboto"/>
                          <a:sym typeface="Roboto"/>
                        </a:rPr>
                        <a:t>Tuesday, September 30</a:t>
                      </a:r>
                      <a:endParaRPr b="1" dirty="0">
                        <a:latin typeface="Roboto"/>
                        <a:ea typeface="Roboto"/>
                        <a:cs typeface="Roboto"/>
                        <a:sym typeface="Roboto"/>
                      </a:endParaRPr>
                    </a:p>
                  </a:txBody>
                  <a:tcPr marL="63500" marR="63500" marT="63500" marB="63500"/>
                </a:tc>
                <a:tc>
                  <a:txBody>
                    <a:bodyPr/>
                    <a:lstStyle/>
                    <a:p>
                      <a:pPr marL="0" lvl="0" indent="0" algn="l" rtl="0">
                        <a:spcBef>
                          <a:spcPts val="0"/>
                        </a:spcBef>
                        <a:spcAft>
                          <a:spcPts val="0"/>
                        </a:spcAft>
                        <a:buNone/>
                      </a:pPr>
                      <a:r>
                        <a:rPr lang="en" dirty="0">
                          <a:solidFill>
                            <a:schemeClr val="dk1"/>
                          </a:solidFill>
                          <a:latin typeface="Roboto"/>
                          <a:ea typeface="Roboto"/>
                          <a:cs typeface="Roboto"/>
                          <a:sym typeface="Roboto"/>
                        </a:rPr>
                        <a:t>Final Expenditure Report (FER) due </a:t>
                      </a:r>
                      <a:r>
                        <a:rPr lang="en" b="1" dirty="0">
                          <a:solidFill>
                            <a:schemeClr val="dk1"/>
                          </a:solidFill>
                          <a:latin typeface="Roboto"/>
                          <a:ea typeface="Roboto"/>
                          <a:cs typeface="Roboto"/>
                          <a:sym typeface="Roboto"/>
                        </a:rPr>
                        <a:t>on or before 9/30/2025</a:t>
                      </a:r>
                      <a:r>
                        <a:rPr lang="en" dirty="0">
                          <a:solidFill>
                            <a:schemeClr val="dk1"/>
                          </a:solidFill>
                          <a:latin typeface="Roboto"/>
                          <a:ea typeface="Roboto"/>
                          <a:cs typeface="Roboto"/>
                          <a:sym typeface="Roboto"/>
                        </a:rPr>
                        <a:t>.</a:t>
                      </a:r>
                      <a:endParaRPr dirty="0">
                        <a:solidFill>
                          <a:schemeClr val="dk1"/>
                        </a:solidFill>
                        <a:latin typeface="Roboto"/>
                        <a:ea typeface="Roboto"/>
                        <a:cs typeface="Roboto"/>
                        <a:sym typeface="Roboto"/>
                      </a:endParaRPr>
                    </a:p>
                  </a:txBody>
                  <a:tcPr marL="88900" marR="88900" marT="88900" marB="88900"/>
                </a:tc>
                <a:tc>
                  <a:txBody>
                    <a:bodyPr/>
                    <a:lstStyle/>
                    <a:p>
                      <a:pPr marL="285750" lvl="0" indent="-260350" algn="l" rtl="0">
                        <a:lnSpc>
                          <a:spcPct val="100000"/>
                        </a:lnSpc>
                        <a:spcBef>
                          <a:spcPts val="0"/>
                        </a:spcBef>
                        <a:spcAft>
                          <a:spcPts val="0"/>
                        </a:spcAft>
                        <a:buClr>
                          <a:srgbClr val="333333"/>
                        </a:buClr>
                        <a:buSzPts val="1400"/>
                        <a:buFont typeface="Roboto"/>
                        <a:buChar char="●"/>
                      </a:pPr>
                      <a:r>
                        <a:rPr lang="en" dirty="0">
                          <a:solidFill>
                            <a:srgbClr val="333333"/>
                          </a:solidFill>
                          <a:latin typeface="Roboto"/>
                          <a:ea typeface="Roboto"/>
                          <a:cs typeface="Roboto"/>
                          <a:sym typeface="Roboto"/>
                        </a:rPr>
                        <a:t>In order for</a:t>
                      </a:r>
                      <a:r>
                        <a:rPr lang="en" dirty="0">
                          <a:latin typeface="Roboto"/>
                          <a:ea typeface="Roboto"/>
                          <a:cs typeface="Roboto"/>
                          <a:sym typeface="Roboto"/>
                        </a:rPr>
                        <a:t> official carryover to be transferred into the 2025-2026 Consolidated Application, an LEA must submit and receive approval on the FER. </a:t>
                      </a:r>
                      <a:endParaRPr dirty="0">
                        <a:latin typeface="Roboto"/>
                        <a:ea typeface="Roboto"/>
                        <a:cs typeface="Roboto"/>
                        <a:sym typeface="Roboto"/>
                      </a:endParaRPr>
                    </a:p>
                    <a:p>
                      <a:pPr marL="285750" lvl="0" indent="-260350" algn="l" rtl="0">
                        <a:lnSpc>
                          <a:spcPct val="100000"/>
                        </a:lnSpc>
                        <a:spcBef>
                          <a:spcPts val="0"/>
                        </a:spcBef>
                        <a:spcAft>
                          <a:spcPts val="0"/>
                        </a:spcAft>
                        <a:buSzPts val="1400"/>
                        <a:buFont typeface="Roboto"/>
                        <a:buChar char="●"/>
                      </a:pPr>
                      <a:r>
                        <a:rPr lang="en" dirty="0">
                          <a:latin typeface="Roboto"/>
                          <a:ea typeface="Roboto"/>
                          <a:cs typeface="Roboto"/>
                          <a:sym typeface="Roboto"/>
                        </a:rPr>
                        <a:t>FERs should be inclusive of all funds requested from the FY25 (2024-2025) application.</a:t>
                      </a:r>
                      <a:endParaRPr dirty="0">
                        <a:latin typeface="Roboto"/>
                        <a:ea typeface="Roboto"/>
                        <a:cs typeface="Roboto"/>
                        <a:sym typeface="Roboto"/>
                      </a:endParaRPr>
                    </a:p>
                    <a:p>
                      <a:pPr marL="285750" lvl="0" indent="-260350" algn="l" rtl="0">
                        <a:lnSpc>
                          <a:spcPct val="100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Funds spent in 2024-2025 need to be requested by 9/2/2025. Note, any funds spent in 2024-2025 reflected in FER with associated documentation will be paid out to LEAs. </a:t>
                      </a:r>
                      <a:endParaRPr dirty="0">
                        <a:latin typeface="Roboto"/>
                        <a:ea typeface="Roboto"/>
                        <a:cs typeface="Roboto"/>
                        <a:sym typeface="Roboto"/>
                      </a:endParaRPr>
                    </a:p>
                    <a:p>
                      <a:pPr marL="285750" lvl="0" indent="-260350" algn="l" rtl="0">
                        <a:lnSpc>
                          <a:spcPct val="100000"/>
                        </a:lnSpc>
                        <a:spcBef>
                          <a:spcPts val="0"/>
                        </a:spcBef>
                        <a:spcAft>
                          <a:spcPts val="0"/>
                        </a:spcAft>
                        <a:buSzPts val="1400"/>
                        <a:buFont typeface="Roboto"/>
                        <a:buChar char="●"/>
                      </a:pPr>
                      <a:r>
                        <a:rPr lang="en" dirty="0">
                          <a:latin typeface="Roboto"/>
                          <a:ea typeface="Roboto"/>
                          <a:cs typeface="Roboto"/>
                          <a:sym typeface="Roboto"/>
                        </a:rPr>
                        <a:t>The FER is available in GAINS under 2025. Instructions are available (</a:t>
                      </a:r>
                      <a:r>
                        <a:rPr lang="en" u="sng" dirty="0">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FER Small Bite instructions</a:t>
                      </a:r>
                      <a:r>
                        <a:rPr lang="en" dirty="0">
                          <a:solidFill>
                            <a:schemeClr val="accent1">
                              <a:lumMod val="75000"/>
                            </a:schemeClr>
                          </a:solidFill>
                          <a:latin typeface="Roboto"/>
                          <a:ea typeface="Roboto"/>
                          <a:cs typeface="Roboto"/>
                          <a:sym typeface="Roboto"/>
                        </a:rPr>
                        <a:t> </a:t>
                      </a:r>
                      <a:r>
                        <a:rPr lang="en" dirty="0">
                          <a:latin typeface="Roboto"/>
                          <a:ea typeface="Roboto"/>
                          <a:cs typeface="Roboto"/>
                          <a:sym typeface="Roboto"/>
                        </a:rPr>
                        <a:t>and</a:t>
                      </a:r>
                      <a:r>
                        <a:rPr lang="en" dirty="0">
                          <a:uFill>
                            <a:noFill/>
                          </a:uFill>
                          <a:latin typeface="Roboto"/>
                          <a:ea typeface="Roboto"/>
                          <a:cs typeface="Roboto"/>
                          <a:sym typeface="Roboto"/>
                          <a:hlinkClick r:id="rId4"/>
                        </a:rPr>
                        <a:t> </a:t>
                      </a:r>
                      <a:r>
                        <a:rPr lang="en" u="sng" dirty="0">
                          <a:solidFill>
                            <a:schemeClr val="accent1">
                              <a:lumMod val="75000"/>
                            </a:schemeClr>
                          </a:solidFill>
                          <a:latin typeface="Roboto"/>
                          <a:ea typeface="Roboto"/>
                          <a:cs typeface="Roboto"/>
                          <a:sym typeface="Roboto"/>
                          <a:hlinkClick r:id="rId4">
                            <a:extLst>
                              <a:ext uri="{A12FA001-AC4F-418D-AE19-62706E023703}">
                                <ahyp:hlinkClr xmlns:ahyp="http://schemas.microsoft.com/office/drawing/2018/hyperlinkcolor" val="tx"/>
                              </a:ext>
                            </a:extLst>
                          </a:hlinkClick>
                        </a:rPr>
                        <a:t>Recording</a:t>
                      </a:r>
                      <a:r>
                        <a:rPr lang="en" dirty="0">
                          <a:latin typeface="Roboto"/>
                          <a:ea typeface="Roboto"/>
                          <a:cs typeface="Roboto"/>
                          <a:sym typeface="Roboto"/>
                        </a:rPr>
                        <a:t>.)</a:t>
                      </a:r>
                      <a:endParaRPr dirty="0">
                        <a:latin typeface="Roboto"/>
                        <a:ea typeface="Roboto"/>
                        <a:cs typeface="Roboto"/>
                        <a:sym typeface="Roboto"/>
                      </a:endParaRPr>
                    </a:p>
                    <a:p>
                      <a:pPr marL="285750" lvl="0" indent="-260350" algn="l" rtl="0">
                        <a:lnSpc>
                          <a:spcPct val="100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Carryover can be included for final approval or may be approved in post award, depending on the status of the application when the FER is approved.</a:t>
                      </a:r>
                      <a:endParaRPr dirty="0">
                        <a:latin typeface="Roboto"/>
                        <a:ea typeface="Roboto"/>
                        <a:cs typeface="Roboto"/>
                        <a:sym typeface="Roboto"/>
                      </a:endParaRPr>
                    </a:p>
                  </a:txBody>
                  <a:tcPr marL="63500" marR="63500" marT="63500" marB="63500"/>
                </a:tc>
                <a:extLst>
                  <a:ext uri="{0D108BD9-81ED-4DB2-BD59-A6C34878D82A}">
                    <a16:rowId xmlns:a16="http://schemas.microsoft.com/office/drawing/2014/main" val="1000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20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 Launchpad </a:t>
            </a:r>
            <a:r>
              <a:rPr lang="en" b="1" dirty="0"/>
              <a:t>Year at a Glance</a:t>
            </a:r>
            <a:endParaRPr b="1" dirty="0"/>
          </a:p>
        </p:txBody>
      </p:sp>
      <p:sp>
        <p:nvSpPr>
          <p:cNvPr id="1650" name="Google Shape;1650;p205"/>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solidFill>
                  <a:schemeClr val="accent1">
                    <a:lumMod val="75000"/>
                  </a:schemeClr>
                </a:solidFill>
                <a:hlinkClick r:id="rId3">
                  <a:extLst>
                    <a:ext uri="{A12FA001-AC4F-418D-AE19-62706E023703}">
                      <ahyp:hlinkClr xmlns:ahyp="http://schemas.microsoft.com/office/drawing/2018/hyperlinkcolor" val="tx"/>
                    </a:ext>
                  </a:extLst>
                </a:hlinkClick>
              </a:rPr>
              <a:t>2025 Update: ESEA Launchpad Year at a Glance</a:t>
            </a:r>
            <a:endParaRPr lang="en" dirty="0">
              <a:solidFill>
                <a:schemeClr val="accent1">
                  <a:lumMod val="75000"/>
                </a:schemeClr>
              </a:solidFill>
            </a:endParaRPr>
          </a:p>
          <a:p>
            <a:pPr marL="0" lvl="0" indent="0" algn="l" rtl="0">
              <a:spcBef>
                <a:spcPts val="0"/>
              </a:spcBef>
              <a:spcAft>
                <a:spcPts val="1200"/>
              </a:spcAft>
              <a:buNone/>
            </a:pPr>
            <a:r>
              <a:rPr lang="en" dirty="0"/>
              <a:t>We have an updated, accessible document aligned with GAINS (by federal grant), and we have added helpful information for the Monitoring process!</a:t>
            </a:r>
            <a:endParaRPr dirty="0"/>
          </a:p>
          <a:p>
            <a:pPr marL="0" lvl="0" indent="0" algn="l" rtl="0">
              <a:spcBef>
                <a:spcPts val="0"/>
              </a:spcBef>
              <a:spcAft>
                <a:spcPts val="0"/>
              </a:spcAft>
              <a:buNone/>
            </a:pPr>
            <a:r>
              <a:rPr lang="en" b="1" dirty="0"/>
              <a:t>Feel free to use this to:</a:t>
            </a:r>
            <a:endParaRPr b="1" dirty="0"/>
          </a:p>
          <a:p>
            <a:pPr marL="457200" lvl="0" indent="-330200" algn="l" rtl="0">
              <a:spcBef>
                <a:spcPts val="0"/>
              </a:spcBef>
              <a:spcAft>
                <a:spcPts val="0"/>
              </a:spcAft>
              <a:buSzPts val="1600"/>
              <a:buChar char="●"/>
            </a:pPr>
            <a:r>
              <a:rPr lang="en" dirty="0"/>
              <a:t>Plan for the year ahead, </a:t>
            </a:r>
            <a:endParaRPr dirty="0"/>
          </a:p>
          <a:p>
            <a:pPr marL="457200" lvl="0" indent="-330200" algn="l" rtl="0">
              <a:spcBef>
                <a:spcPts val="0"/>
              </a:spcBef>
              <a:spcAft>
                <a:spcPts val="0"/>
              </a:spcAft>
              <a:buSzPts val="1600"/>
              <a:buChar char="●"/>
            </a:pPr>
            <a:r>
              <a:rPr lang="en" dirty="0"/>
              <a:t>Train a colleague in the overarching application process, or </a:t>
            </a:r>
            <a:endParaRPr dirty="0"/>
          </a:p>
          <a:p>
            <a:pPr marL="457200" lvl="0" indent="-330200" algn="l" rtl="0">
              <a:spcBef>
                <a:spcPts val="0"/>
              </a:spcBef>
              <a:spcAft>
                <a:spcPts val="1200"/>
              </a:spcAft>
              <a:buSzPts val="1600"/>
              <a:buChar char="●"/>
            </a:pPr>
            <a:r>
              <a:rPr lang="en" dirty="0"/>
              <a:t>Just to remind yourself of upcoming steps in the process.</a:t>
            </a:r>
          </a:p>
          <a:p>
            <a:pPr marL="0" lvl="0" indent="0" algn="l" rtl="0">
              <a:spcBef>
                <a:spcPts val="0"/>
              </a:spcBef>
              <a:spcAft>
                <a:spcPts val="0"/>
              </a:spcAft>
              <a:buSzPts val="1600"/>
              <a:buNone/>
            </a:pPr>
            <a:r>
              <a:rPr lang="en" dirty="0">
                <a:solidFill>
                  <a:schemeClr val="accent1">
                    <a:lumMod val="75000"/>
                  </a:schemeClr>
                </a:solidFill>
                <a:hlinkClick r:id="rId4">
                  <a:extLst>
                    <a:ext uri="{A12FA001-AC4F-418D-AE19-62706E023703}">
                      <ahyp:hlinkClr xmlns:ahyp="http://schemas.microsoft.com/office/drawing/2018/hyperlinkcolor" val="tx"/>
                    </a:ext>
                  </a:extLst>
                </a:hlinkClick>
              </a:rPr>
              <a:t>FPSU Consolidated Application</a:t>
            </a:r>
            <a:endParaRPr lang="en" dirty="0">
              <a:solidFill>
                <a:schemeClr val="accent1">
                  <a:lumMod val="7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206"/>
          <p:cNvSpPr txBox="1">
            <a:spLocks noGrp="1"/>
          </p:cNvSpPr>
          <p:nvPr>
            <p:ph type="title"/>
          </p:nvPr>
        </p:nvSpPr>
        <p:spPr>
          <a:xfrm>
            <a:off x="0" y="3361600"/>
            <a:ext cx="9144000" cy="666600"/>
          </a:xfrm>
          <a:prstGeom prst="rect">
            <a:avLst/>
          </a:prstGeom>
          <a:solidFill>
            <a:srgbClr val="E9681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20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Looking Ahead…</a:t>
            </a:r>
            <a:endParaRPr dirty="0"/>
          </a:p>
        </p:txBody>
      </p:sp>
      <p:sp>
        <p:nvSpPr>
          <p:cNvPr id="1662" name="Google Shape;1662;p207"/>
          <p:cNvSpPr txBox="1">
            <a:spLocks noGrp="1"/>
          </p:cNvSpPr>
          <p:nvPr>
            <p:ph type="body" idx="1"/>
          </p:nvPr>
        </p:nvSpPr>
        <p:spPr>
          <a:xfrm>
            <a:off x="349475" y="8880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Aft>
                <a:spcPts val="12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a:t>
            </a:r>
            <a:endParaRPr i="1" dirty="0"/>
          </a:p>
          <a:p>
            <a:pPr marL="914400" lvl="1" indent="-330200" algn="l" rtl="0">
              <a:lnSpc>
                <a:spcPct val="90000"/>
              </a:lnSpc>
              <a:spcBef>
                <a:spcPts val="600"/>
              </a:spcBef>
              <a:spcAft>
                <a:spcPts val="0"/>
              </a:spcAft>
              <a:buSzPts val="1600"/>
              <a:buFont typeface="Arial"/>
              <a:buChar char="•"/>
            </a:pPr>
            <a:r>
              <a:rPr lang="en" sz="1600" b="1" dirty="0"/>
              <a:t>August 28</a:t>
            </a:r>
            <a:endParaRPr sz="1600" b="1" dirty="0"/>
          </a:p>
          <a:p>
            <a:pPr marL="914400" lvl="1" indent="-330200" algn="l" rtl="0">
              <a:lnSpc>
                <a:spcPct val="90000"/>
              </a:lnSpc>
              <a:spcBef>
                <a:spcPts val="600"/>
              </a:spcBef>
              <a:spcAft>
                <a:spcPts val="0"/>
              </a:spcAft>
              <a:buSzPts val="1600"/>
              <a:buFont typeface="Arial"/>
              <a:buChar char="•"/>
            </a:pPr>
            <a:r>
              <a:rPr lang="en" sz="1600" b="1" dirty="0"/>
              <a:t>September 11*</a:t>
            </a:r>
            <a:endParaRPr sz="1300" b="1" i="1" dirty="0">
              <a:solidFill>
                <a:srgbClr val="990000"/>
              </a:solidFill>
            </a:endParaRPr>
          </a:p>
          <a:p>
            <a:pPr marL="1371600" lvl="2" indent="-317500" algn="l" rtl="0">
              <a:lnSpc>
                <a:spcPct val="90000"/>
              </a:lnSpc>
              <a:spcBef>
                <a:spcPts val="600"/>
              </a:spcBef>
              <a:spcAft>
                <a:spcPts val="0"/>
              </a:spcAft>
              <a:buSzPts val="1400"/>
              <a:buFont typeface="Arial"/>
              <a:buChar char="•"/>
            </a:pPr>
            <a:r>
              <a:rPr lang="en" dirty="0"/>
              <a:t>HR Coding for Title I Schools</a:t>
            </a:r>
            <a:endParaRPr dirty="0"/>
          </a:p>
          <a:p>
            <a:pPr marL="1371600" lvl="2" indent="-317500" algn="l" rtl="0">
              <a:lnSpc>
                <a:spcPct val="90000"/>
              </a:lnSpc>
              <a:spcBef>
                <a:spcPts val="600"/>
              </a:spcBef>
              <a:spcAft>
                <a:spcPts val="0"/>
              </a:spcAft>
              <a:buSzPts val="1400"/>
              <a:buFont typeface="Arial"/>
              <a:buChar char="•"/>
            </a:pPr>
            <a:r>
              <a:rPr lang="en" dirty="0"/>
              <a:t>Title IA Comparability</a:t>
            </a:r>
            <a:endParaRPr b="1" dirty="0"/>
          </a:p>
          <a:p>
            <a:pPr marL="0" lvl="0" indent="0" algn="l" rtl="0">
              <a:lnSpc>
                <a:spcPct val="90000"/>
              </a:lnSpc>
              <a:spcBef>
                <a:spcPts val="600"/>
              </a:spcBef>
              <a:spcAft>
                <a:spcPts val="0"/>
              </a:spcAft>
              <a:buNone/>
            </a:pPr>
            <a:endParaRPr sz="1400" b="1" dirty="0">
              <a:solidFill>
                <a:srgbClr val="CC0000"/>
              </a:solidFill>
            </a:endParaRPr>
          </a:p>
          <a:p>
            <a:pPr marL="0" lvl="0" indent="0" algn="ctr" rtl="0">
              <a:lnSpc>
                <a:spcPct val="90000"/>
              </a:lnSpc>
              <a:spcBef>
                <a:spcPts val="600"/>
              </a:spcBef>
              <a:spcAft>
                <a:spcPts val="0"/>
              </a:spcAft>
              <a:buNone/>
            </a:pPr>
            <a:endParaRPr sz="1400" b="1" dirty="0">
              <a:solidFill>
                <a:srgbClr val="CC0000"/>
              </a:solidFill>
            </a:endParaRPr>
          </a:p>
          <a:p>
            <a:pPr marL="0" lvl="0" indent="0" algn="ctr" rtl="0">
              <a:lnSpc>
                <a:spcPct val="90000"/>
              </a:lnSpc>
              <a:spcBef>
                <a:spcPts val="600"/>
              </a:spcBef>
              <a:spcAft>
                <a:spcPts val="0"/>
              </a:spcAft>
              <a:buNone/>
            </a:pPr>
            <a:endParaRPr sz="1400" b="1" i="1" dirty="0">
              <a:solidFill>
                <a:srgbClr val="CC0000"/>
              </a:solidFill>
            </a:endParaRPr>
          </a:p>
        </p:txBody>
      </p:sp>
      <p:pic>
        <p:nvPicPr>
          <p:cNvPr id="1663" name="Google Shape;1663;p20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
        <p:nvSpPr>
          <p:cNvPr id="1664" name="Google Shape;1664;p207"/>
          <p:cNvSpPr/>
          <p:nvPr/>
        </p:nvSpPr>
        <p:spPr>
          <a:xfrm>
            <a:off x="1945600" y="3155550"/>
            <a:ext cx="5395500" cy="1169400"/>
          </a:xfrm>
          <a:prstGeom prst="wave">
            <a:avLst>
              <a:gd name="adj1" fmla="val 12500"/>
              <a:gd name="adj2" fmla="val 0"/>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rgbClr val="202020"/>
                </a:solidFill>
              </a:rPr>
              <a:t>*</a:t>
            </a:r>
            <a:r>
              <a:rPr lang="en" sz="1200" b="1" i="1" dirty="0">
                <a:solidFill>
                  <a:srgbClr val="202020"/>
                </a:solidFill>
              </a:rPr>
              <a:t>The time for the 9/11/25 Office Hours is pushed back one hour to 3:00-4:30 due to a meeting conflict</a:t>
            </a:r>
            <a:endParaRPr sz="1200"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208"/>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dirty="0">
                <a:latin typeface="Roboto"/>
                <a:ea typeface="Roboto"/>
                <a:cs typeface="Roboto"/>
                <a:sym typeface="Roboto"/>
              </a:rPr>
              <a:t>CDE Contacts!</a:t>
            </a:r>
            <a:endParaRPr sz="1920" dirty="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dirty="0">
                <a:latin typeface="Roboto"/>
                <a:ea typeface="Roboto"/>
                <a:cs typeface="Roboto"/>
                <a:sym typeface="Roboto"/>
              </a:rPr>
              <a:t>Emails: </a:t>
            </a:r>
            <a:r>
              <a:rPr lang="en" sz="1110" u="sng" dirty="0">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Lastname_Firstinitial@cde.state.co.us</a:t>
            </a:r>
            <a:r>
              <a:rPr lang="en" sz="1110" dirty="0">
                <a:solidFill>
                  <a:schemeClr val="accent1">
                    <a:lumMod val="75000"/>
                  </a:schemeClr>
                </a:solidFill>
                <a:latin typeface="Roboto"/>
                <a:ea typeface="Roboto"/>
                <a:cs typeface="Roboto"/>
                <a:sym typeface="Roboto"/>
              </a:rPr>
              <a:t> </a:t>
            </a:r>
            <a:r>
              <a:rPr lang="en" sz="1110" dirty="0">
                <a:latin typeface="Roboto"/>
                <a:ea typeface="Roboto"/>
                <a:cs typeface="Roboto"/>
                <a:sym typeface="Roboto"/>
              </a:rPr>
              <a:t>(e.g., Smith_a@cde.state.co.us)</a:t>
            </a:r>
            <a:endParaRPr sz="1110" dirty="0">
              <a:latin typeface="Roboto"/>
              <a:ea typeface="Roboto"/>
              <a:cs typeface="Roboto"/>
              <a:sym typeface="Roboto"/>
            </a:endParaRPr>
          </a:p>
        </p:txBody>
      </p:sp>
      <p:graphicFrame>
        <p:nvGraphicFramePr>
          <p:cNvPr id="1670" name="Google Shape;1670;p208"/>
          <p:cNvGraphicFramePr/>
          <p:nvPr>
            <p:extLst>
              <p:ext uri="{D42A27DB-BD31-4B8C-83A1-F6EECF244321}">
                <p14:modId xmlns:p14="http://schemas.microsoft.com/office/powerpoint/2010/main" val="3780232819"/>
              </p:ext>
            </p:extLst>
          </p:nvPr>
        </p:nvGraphicFramePr>
        <p:xfrm>
          <a:off x="107018" y="623445"/>
          <a:ext cx="8481000" cy="4168825"/>
        </p:xfrm>
        <a:graphic>
          <a:graphicData uri="http://schemas.openxmlformats.org/drawingml/2006/table">
            <a:tbl>
              <a:tblPr firstRow="1">
                <a:noFill/>
                <a:tableStyleId>{1428B8D8-CB95-4A5B-8555-429561F9C144}</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dirty="0">
                          <a:solidFill>
                            <a:schemeClr val="accent1">
                              <a:lumMod val="75000"/>
                            </a:schemeClr>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Nazie Mohajeri-Nelson</a:t>
                      </a:r>
                      <a:r>
                        <a:rPr lang="en" sz="1000" u="none" strike="noStrike" cap="none" dirty="0">
                          <a:solidFill>
                            <a:schemeClr val="dk1"/>
                          </a:solidFill>
                          <a:latin typeface="Calibri"/>
                          <a:ea typeface="Calibri"/>
                          <a:cs typeface="Calibri"/>
                          <a:sym typeface="Calibri"/>
                        </a:rPr>
                        <a:t>, Executive Director of Federal Programs &amp; Supports Unit</a:t>
                      </a:r>
                      <a:endParaRPr sz="1000" u="none" strike="noStrike" cap="none" dirty="0">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dirty="0">
                          <a:solidFill>
                            <a:schemeClr val="dk1"/>
                          </a:solidFill>
                          <a:latin typeface="Calibri"/>
                          <a:ea typeface="Calibri"/>
                          <a:cs typeface="Calibri"/>
                          <a:sym typeface="Calibri"/>
                        </a:rPr>
                        <a:t>Program Specialists</a:t>
                      </a:r>
                      <a:endParaRPr sz="1000" b="1" u="sng"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dirty="0">
                          <a:solidFill>
                            <a:schemeClr val="dk1"/>
                          </a:solidFill>
                          <a:latin typeface="Calibri"/>
                          <a:ea typeface="Calibri"/>
                          <a:cs typeface="Calibri"/>
                          <a:sym typeface="Calibri"/>
                        </a:rPr>
                        <a:t>Program Implementation Supervisor: </a:t>
                      </a:r>
                      <a:r>
                        <a:rPr lang="en" sz="1000" u="sng" strike="noStrike" cap="none" dirty="0">
                          <a:solidFill>
                            <a:schemeClr val="accent1">
                              <a:lumMod val="75000"/>
                            </a:schemeClr>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Laura Meushaw</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Program Implementation Coordinator: </a:t>
                      </a:r>
                      <a:r>
                        <a:rPr lang="en" sz="1000" u="sng" strike="noStrike" cap="none" dirty="0">
                          <a:solidFill>
                            <a:schemeClr val="accent1">
                              <a:lumMod val="75000"/>
                            </a:schemeClr>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Christina Adeboye Sullivan</a:t>
                      </a:r>
                      <a:endParaRPr sz="1000" u="none" strike="noStrike" cap="none"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dirty="0">
                          <a:solidFill>
                            <a:schemeClr val="dk1"/>
                          </a:solidFill>
                          <a:latin typeface="Calibri"/>
                          <a:ea typeface="Calibri"/>
                          <a:cs typeface="Calibri"/>
                          <a:sym typeface="Calibri"/>
                        </a:rPr>
                        <a:t>Program Monitoring Supervisor: </a:t>
                      </a:r>
                      <a:r>
                        <a:rPr lang="en" sz="1000" u="sng" strike="noStrike" cap="none" dirty="0">
                          <a:solidFill>
                            <a:schemeClr val="accent1">
                              <a:lumMod val="75000"/>
                            </a:schemeClr>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Tammy Giessinger</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ESEA Monitoring Coordinator: </a:t>
                      </a:r>
                      <a:r>
                        <a:rPr lang="en" sz="1000" u="sng" strike="noStrike" cap="none" dirty="0">
                          <a:solidFill>
                            <a:schemeClr val="accent1">
                              <a:lumMod val="75000"/>
                            </a:schemeClr>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Kristin Crumley</a:t>
                      </a:r>
                      <a:r>
                        <a:rPr lang="en" sz="1000" u="sng" strike="noStrike" cap="none" dirty="0">
                          <a:solidFill>
                            <a:schemeClr val="accent1">
                              <a:lumMod val="75000"/>
                            </a:schemeClr>
                          </a:solidFill>
                          <a:latin typeface="Calibri"/>
                          <a:ea typeface="Calibri"/>
                          <a:cs typeface="Calibri"/>
                          <a:sym typeface="Calibri"/>
                        </a:rPr>
                        <a:t> </a:t>
                      </a:r>
                      <a:endParaRPr sz="1000" u="none" strike="noStrike" cap="none"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dirty="0">
                          <a:solidFill>
                            <a:schemeClr val="dk1"/>
                          </a:solidFill>
                          <a:latin typeface="Calibri"/>
                          <a:ea typeface="Calibri"/>
                          <a:cs typeface="Calibri"/>
                          <a:sym typeface="Calibri"/>
                        </a:rPr>
                        <a:t>Program Effectiveness Supervisor: </a:t>
                      </a:r>
                      <a:r>
                        <a:rPr lang="en" sz="1000" u="sng" strike="noStrike" cap="none" dirty="0">
                          <a:solidFill>
                            <a:schemeClr val="accent1">
                              <a:lumMod val="75000"/>
                            </a:schemeClr>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Tina Negley</a:t>
                      </a:r>
                      <a:endParaRPr sz="1000"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dirty="0">
                          <a:solidFill>
                            <a:schemeClr val="dk1"/>
                          </a:solidFill>
                          <a:latin typeface="Calibri"/>
                          <a:ea typeface="Calibri"/>
                          <a:cs typeface="Calibri"/>
                          <a:sym typeface="Calibri"/>
                        </a:rPr>
                        <a:t>Program Evaluation &amp; Research Coordinator: </a:t>
                      </a:r>
                      <a:r>
                        <a:rPr lang="en" sz="1000" u="sng" dirty="0">
                          <a:solidFill>
                            <a:schemeClr val="accent1">
                              <a:lumMod val="75000"/>
                            </a:schemeClr>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Anna Rowan</a:t>
                      </a:r>
                      <a:endParaRPr sz="1000"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dirty="0">
                          <a:solidFill>
                            <a:schemeClr val="dk1"/>
                          </a:solidFill>
                          <a:latin typeface="Calibri"/>
                          <a:ea typeface="Calibri"/>
                          <a:cs typeface="Calibri"/>
                          <a:sym typeface="Calibri"/>
                        </a:rPr>
                        <a:t>ESEA Programs Specialists</a:t>
                      </a:r>
                      <a:r>
                        <a:rPr lang="en" sz="1000" u="none" strike="noStrike" cap="none" dirty="0">
                          <a:solidFill>
                            <a:schemeClr val="dk1"/>
                          </a:solidFill>
                          <a:latin typeface="Calibri"/>
                          <a:ea typeface="Calibri"/>
                          <a:cs typeface="Calibri"/>
                          <a:sym typeface="Calibri"/>
                        </a:rPr>
                        <a:t> and </a:t>
                      </a:r>
                      <a:r>
                        <a:rPr lang="en" sz="1000" u="sng" strike="noStrike" cap="none" dirty="0">
                          <a:solidFill>
                            <a:schemeClr val="accent1">
                              <a:lumMod val="75000"/>
                            </a:schemeClr>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ESEA Regional Contacts</a:t>
                      </a:r>
                      <a:r>
                        <a:rPr lang="en" sz="1000" u="none" strike="noStrike" cap="none" dirty="0">
                          <a:solidFill>
                            <a:schemeClr val="accent1">
                              <a:lumMod val="75000"/>
                            </a:schemeClr>
                          </a:solidFill>
                          <a:latin typeface="Calibri"/>
                          <a:ea typeface="Calibri"/>
                          <a:cs typeface="Calibri"/>
                          <a:sym typeface="Calibri"/>
                        </a:rPr>
                        <a:t> </a:t>
                      </a:r>
                      <a:r>
                        <a:rPr lang="en" sz="1000" b="1" u="none" strike="noStrike" cap="none" dirty="0">
                          <a:solidFill>
                            <a:schemeClr val="dk1"/>
                          </a:solidFill>
                          <a:latin typeface="Calibri"/>
                          <a:ea typeface="Calibri"/>
                          <a:cs typeface="Calibri"/>
                          <a:sym typeface="Calibri"/>
                        </a:rPr>
                        <a:t>(assigned by district)</a:t>
                      </a:r>
                      <a:endParaRPr sz="1000" b="1"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 </a:t>
                      </a:r>
                      <a:r>
                        <a:rPr lang="en" sz="1000" u="sng" strike="noStrike" cap="none" dirty="0">
                          <a:solidFill>
                            <a:schemeClr val="accent1">
                              <a:lumMod val="75000"/>
                            </a:schemeClr>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Laura Meushaw</a:t>
                      </a:r>
                      <a:r>
                        <a:rPr lang="en" sz="1000" u="none" strike="noStrike" cap="none" dirty="0">
                          <a:solidFill>
                            <a:schemeClr val="dk1"/>
                          </a:solidFill>
                          <a:latin typeface="Calibri"/>
                          <a:ea typeface="Calibri"/>
                          <a:cs typeface="Calibri"/>
                          <a:sym typeface="Calibri"/>
                        </a:rPr>
                        <a:t>, </a:t>
                      </a:r>
                      <a:r>
                        <a:rPr lang="en" sz="1000" u="sng" strike="noStrike" cap="none" dirty="0">
                          <a:solidFill>
                            <a:schemeClr val="accent1">
                              <a:lumMod val="75000"/>
                            </a:schemeClr>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Evita Byrd</a:t>
                      </a:r>
                      <a:r>
                        <a:rPr lang="en" sz="1000" u="none" strike="noStrike" cap="none" dirty="0">
                          <a:solidFill>
                            <a:schemeClr val="dk1"/>
                          </a:solidFill>
                          <a:latin typeface="Calibri"/>
                          <a:ea typeface="Calibri"/>
                          <a:cs typeface="Calibri"/>
                          <a:sym typeface="Calibri"/>
                        </a:rPr>
                        <a:t>, </a:t>
                      </a:r>
                      <a:r>
                        <a:rPr lang="en" sz="1000" u="sng" strike="noStrike" cap="none" dirty="0">
                          <a:solidFill>
                            <a:schemeClr val="accent1">
                              <a:lumMod val="75000"/>
                            </a:schemeClr>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Rachel Echsner</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Kim Boylan</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II: </a:t>
                      </a:r>
                      <a:r>
                        <a:rPr lang="en" sz="1000" u="sng" strike="noStrike" cap="none" dirty="0">
                          <a:solidFill>
                            <a:schemeClr val="accent1">
                              <a:lumMod val="75000"/>
                            </a:schemeClr>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Rachel Echsner</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III: </a:t>
                      </a:r>
                      <a:r>
                        <a:rPr lang="en" sz="1000" u="sng" strike="noStrike" cap="none" dirty="0">
                          <a:solidFill>
                            <a:schemeClr val="accent1">
                              <a:lumMod val="75000"/>
                            </a:schemeClr>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Rachel Temple</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Kim Boylan</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IV &amp; Stronger Connections Grant: </a:t>
                      </a:r>
                      <a:r>
                        <a:rPr lang="en" sz="1000" u="sng" strike="noStrike" cap="none" dirty="0">
                          <a:solidFill>
                            <a:schemeClr val="accent1">
                              <a:lumMod val="75000"/>
                            </a:schemeClr>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Nathan Hickman</a:t>
                      </a:r>
                      <a:r>
                        <a:rPr lang="en" sz="1000" u="none" strike="noStrike" cap="none" dirty="0">
                          <a:solidFill>
                            <a:schemeClr val="dk1"/>
                          </a:solidFill>
                          <a:latin typeface="Calibri"/>
                          <a:ea typeface="Calibri"/>
                          <a:cs typeface="Calibri"/>
                          <a:sym typeface="Calibri"/>
                        </a:rPr>
                        <a:t>, </a:t>
                      </a:r>
                      <a:r>
                        <a:rPr lang="en" sz="1000" u="sng" strike="noStrike" cap="none" dirty="0">
                          <a:solidFill>
                            <a:schemeClr val="accent1">
                              <a:lumMod val="75000"/>
                            </a:schemeClr>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Evita Byrd</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V: </a:t>
                      </a:r>
                      <a:r>
                        <a:rPr lang="en" sz="1000" u="sng" dirty="0">
                          <a:solidFill>
                            <a:schemeClr val="accent1">
                              <a:lumMod val="75000"/>
                            </a:schemeClr>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Christina Adeboye-Sullivan</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Rachel Echsner</a:t>
                      </a:r>
                      <a:endParaRPr sz="1000" u="none" strike="noStrike" cap="none"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dirty="0">
                          <a:solidFill>
                            <a:schemeClr val="dk1"/>
                          </a:solidFill>
                          <a:latin typeface="Calibri"/>
                          <a:ea typeface="Calibri"/>
                          <a:cs typeface="Calibri"/>
                          <a:sym typeface="Calibri"/>
                        </a:rPr>
                        <a:t>ESSER Specialist:</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Kim Boylan</a:t>
                      </a:r>
                      <a:endParaRPr sz="1000"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ESEA Data and Reporting Specialists</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Melissa Chaffin</a:t>
                      </a:r>
                      <a:r>
                        <a:rPr lang="en" sz="1000" dirty="0">
                          <a:solidFill>
                            <a:schemeClr val="accent1">
                              <a:lumMod val="75000"/>
                            </a:schemeClr>
                          </a:solidFill>
                          <a:latin typeface="Calibri"/>
                          <a:ea typeface="Calibri"/>
                          <a:cs typeface="Calibri"/>
                          <a:sym typeface="Calibri"/>
                        </a:rPr>
                        <a:t> </a:t>
                      </a:r>
                      <a:r>
                        <a:rPr lang="en" sz="1000" dirty="0">
                          <a:latin typeface="Calibri"/>
                          <a:ea typeface="Calibri"/>
                          <a:cs typeface="Calibri"/>
                          <a:sym typeface="Calibri"/>
                        </a:rPr>
                        <a:t>(ESEA)</a:t>
                      </a:r>
                      <a:endParaRPr sz="1000" dirty="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dirty="0">
                          <a:solidFill>
                            <a:schemeClr val="accent1">
                              <a:lumMod val="75000"/>
                            </a:schemeClr>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Jerry Ring</a:t>
                      </a:r>
                      <a:r>
                        <a:rPr lang="en" sz="1000" dirty="0">
                          <a:solidFill>
                            <a:schemeClr val="accent1">
                              <a:lumMod val="75000"/>
                            </a:schemeClr>
                          </a:solidFill>
                          <a:latin typeface="Calibri"/>
                          <a:ea typeface="Calibri"/>
                          <a:cs typeface="Calibri"/>
                          <a:sym typeface="Calibri"/>
                        </a:rPr>
                        <a:t> </a:t>
                      </a:r>
                      <a:r>
                        <a:rPr lang="en" sz="1000" dirty="0">
                          <a:solidFill>
                            <a:schemeClr val="dk1"/>
                          </a:solidFill>
                          <a:latin typeface="Calibri"/>
                          <a:ea typeface="Calibri"/>
                          <a:cs typeface="Calibri"/>
                          <a:sym typeface="Calibri"/>
                        </a:rPr>
                        <a:t>(ESEA)</a:t>
                      </a:r>
                      <a:endParaRPr sz="1000"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accent1">
                              <a:lumMod val="75000"/>
                            </a:schemeClr>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Anna Rowan</a:t>
                      </a:r>
                      <a:r>
                        <a:rPr lang="en" sz="1000" dirty="0">
                          <a:solidFill>
                            <a:schemeClr val="accent1">
                              <a:lumMod val="75000"/>
                            </a:schemeClr>
                          </a:solidFill>
                          <a:latin typeface="Calibri"/>
                          <a:ea typeface="Calibri"/>
                          <a:cs typeface="Calibri"/>
                          <a:sym typeface="Calibri"/>
                        </a:rPr>
                        <a:t> </a:t>
                      </a:r>
                      <a:r>
                        <a:rPr lang="en" sz="1000" dirty="0">
                          <a:solidFill>
                            <a:schemeClr val="dk1"/>
                          </a:solidFill>
                          <a:latin typeface="Calibri"/>
                          <a:ea typeface="Calibri"/>
                          <a:cs typeface="Calibri"/>
                          <a:sym typeface="Calibri"/>
                        </a:rPr>
                        <a:t>(ESEA)</a:t>
                      </a:r>
                      <a:endParaRPr sz="1000" dirty="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dirty="0">
                          <a:solidFill>
                            <a:schemeClr val="dk1"/>
                          </a:solidFill>
                          <a:latin typeface="Calibri"/>
                          <a:ea typeface="Calibri"/>
                          <a:cs typeface="Calibri"/>
                          <a:sym typeface="Calibri"/>
                        </a:rPr>
                        <a:t>Vacant</a:t>
                      </a:r>
                      <a:r>
                        <a:rPr lang="en" sz="1000" u="none" strike="noStrike" cap="none" dirty="0">
                          <a:solidFill>
                            <a:schemeClr val="dk1"/>
                          </a:solidFill>
                          <a:latin typeface="Calibri"/>
                          <a:ea typeface="Calibri"/>
                          <a:cs typeface="Calibri"/>
                          <a:sym typeface="Calibri"/>
                        </a:rPr>
                        <a:t>, Executive Director of School District Operations Unit</a:t>
                      </a:r>
                      <a:endParaRPr sz="1000" u="none" strike="noStrike" cap="none" dirty="0">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dirty="0">
                          <a:solidFill>
                            <a:schemeClr val="dk1"/>
                          </a:solidFill>
                          <a:latin typeface="Calibri"/>
                          <a:ea typeface="Calibri"/>
                          <a:cs typeface="Calibri"/>
                          <a:sym typeface="Calibri"/>
                        </a:rPr>
                        <a:t>Fiscal Specialists</a:t>
                      </a:r>
                      <a:endParaRPr sz="1000" b="1" u="sng" strike="noStrike" cap="none" dirty="0">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dirty="0">
                          <a:solidFill>
                            <a:schemeClr val="accent1">
                              <a:lumMod val="75000"/>
                            </a:schemeClr>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Jennifer Austin</a:t>
                      </a:r>
                      <a:r>
                        <a:rPr lang="en" sz="1000" u="none" strike="noStrike" cap="none" dirty="0">
                          <a:solidFill>
                            <a:schemeClr val="dk1"/>
                          </a:solidFill>
                          <a:latin typeface="Calibri"/>
                          <a:ea typeface="Calibri"/>
                          <a:cs typeface="Calibri"/>
                          <a:sym typeface="Calibri"/>
                        </a:rPr>
                        <a:t>, Director of Grants Fiscal Management </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ESEA</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Robert Hawkins</a:t>
                      </a:r>
                      <a:r>
                        <a:rPr lang="en" sz="1000" u="none" strike="noStrike" cap="none" dirty="0">
                          <a:solidFill>
                            <a:schemeClr val="dk1"/>
                          </a:solidFill>
                          <a:latin typeface="Calibri"/>
                          <a:ea typeface="Calibri"/>
                          <a:cs typeface="Calibri"/>
                          <a:sym typeface="Calibri"/>
                        </a:rPr>
                        <a:t>, Grants Fiscal Analyst </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Steven Kaleda</a:t>
                      </a:r>
                      <a:r>
                        <a:rPr lang="en" sz="1000" u="none" strike="noStrike" cap="none" dirty="0">
                          <a:solidFill>
                            <a:schemeClr val="dk1"/>
                          </a:solidFill>
                          <a:latin typeface="Calibri"/>
                          <a:ea typeface="Calibri"/>
                          <a:cs typeface="Calibri"/>
                          <a:sym typeface="Calibri"/>
                        </a:rPr>
                        <a:t>, Grants Fiscal Analyst </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ESSER Fiscal Specialist</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Steven Kaleda</a:t>
                      </a:r>
                      <a:r>
                        <a:rPr lang="en" sz="1000" u="none" strike="noStrike" cap="none" dirty="0">
                          <a:solidFill>
                            <a:schemeClr val="accent1">
                              <a:lumMod val="75000"/>
                            </a:schemeClr>
                          </a:solidFill>
                          <a:latin typeface="Calibri"/>
                          <a:ea typeface="Calibri"/>
                          <a:cs typeface="Calibri"/>
                          <a:sym typeface="Calibri"/>
                        </a:rPr>
                        <a:t> </a:t>
                      </a:r>
                      <a:r>
                        <a:rPr lang="en" sz="1000" u="none" strike="noStrike" cap="none" dirty="0">
                          <a:solidFill>
                            <a:schemeClr val="dk1"/>
                          </a:solidFill>
                          <a:latin typeface="Calibri"/>
                          <a:ea typeface="Calibri"/>
                          <a:cs typeface="Calibri"/>
                          <a:sym typeface="Calibri"/>
                        </a:rPr>
                        <a:t>Grants Fiscal Analyst</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ESSER Monitoring</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accent1">
                              <a:lumMod val="75000"/>
                            </a:schemeClr>
                          </a:solidFill>
                          <a:latin typeface="Calibri"/>
                          <a:ea typeface="Calibri"/>
                          <a:cs typeface="Calibri"/>
                          <a:sym typeface="Calibri"/>
                          <a:hlinkClick r:id="rId22">
                            <a:extLst>
                              <a:ext uri="{A12FA001-AC4F-418D-AE19-62706E023703}">
                                <ahyp:hlinkClr xmlns:ahyp="http://schemas.microsoft.com/office/drawing/2018/hyperlinkcolor" val="tx"/>
                              </a:ext>
                            </a:extLst>
                          </a:hlinkClick>
                        </a:rPr>
                        <a:t>Bill Parsley</a:t>
                      </a:r>
                      <a:r>
                        <a:rPr lang="en" sz="1000" dirty="0">
                          <a:solidFill>
                            <a:schemeClr val="dk1"/>
                          </a:solidFill>
                          <a:latin typeface="Calibri"/>
                          <a:ea typeface="Calibri"/>
                          <a:cs typeface="Calibri"/>
                          <a:sym typeface="Calibri"/>
                        </a:rPr>
                        <a:t>, ESSER Fiscal Monitoring Supervisor</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3">
                            <a:extLst>
                              <a:ext uri="{A12FA001-AC4F-418D-AE19-62706E023703}">
                                <ahyp:hlinkClr xmlns:ahyp="http://schemas.microsoft.com/office/drawing/2018/hyperlinkcolor" val="tx"/>
                              </a:ext>
                            </a:extLst>
                          </a:hlinkClick>
                        </a:rPr>
                        <a:t>Hilery Morris</a:t>
                      </a:r>
                      <a:r>
                        <a:rPr lang="en" sz="1000" u="none" strike="noStrike" cap="none" dirty="0">
                          <a:solidFill>
                            <a:schemeClr val="dk1"/>
                          </a:solidFill>
                          <a:latin typeface="Calibri"/>
                          <a:ea typeface="Calibri"/>
                          <a:cs typeface="Calibri"/>
                          <a:sym typeface="Calibri"/>
                        </a:rPr>
                        <a:t>, ESSER Fiscal Monitoring </a:t>
                      </a:r>
                      <a:endParaRPr sz="1000" u="none" strike="noStrike" cap="none" dirty="0">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dirty="0">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dirty="0">
                          <a:solidFill>
                            <a:schemeClr val="dk1"/>
                          </a:solidFill>
                          <a:latin typeface="Calibri"/>
                          <a:ea typeface="Calibri"/>
                          <a:cs typeface="Calibri"/>
                          <a:sym typeface="Calibri"/>
                        </a:rPr>
                        <a:t>Application Systems Specialists</a:t>
                      </a:r>
                      <a:endParaRPr sz="1000" b="1"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dirty="0">
                          <a:solidFill>
                            <a:schemeClr val="accent1">
                              <a:lumMod val="75000"/>
                            </a:schemeClr>
                          </a:solidFill>
                          <a:latin typeface="Calibri"/>
                          <a:ea typeface="Calibri"/>
                          <a:cs typeface="Calibri"/>
                          <a:sym typeface="Calibri"/>
                          <a:hlinkClick r:id="rId24">
                            <a:extLst>
                              <a:ext uri="{A12FA001-AC4F-418D-AE19-62706E023703}">
                                <ahyp:hlinkClr xmlns:ahyp="http://schemas.microsoft.com/office/drawing/2018/hyperlinkcolor" val="tx"/>
                              </a:ext>
                            </a:extLst>
                          </a:hlinkClick>
                        </a:rPr>
                        <a:t>DeLilah Collins</a:t>
                      </a:r>
                      <a:r>
                        <a:rPr lang="en" sz="1000" u="none" strike="noStrike" cap="none" dirty="0">
                          <a:solidFill>
                            <a:schemeClr val="dk1"/>
                          </a:solidFill>
                          <a:latin typeface="Calibri"/>
                          <a:ea typeface="Calibri"/>
                          <a:cs typeface="Calibri"/>
                          <a:sym typeface="Calibri"/>
                        </a:rPr>
                        <a:t>, Director of Grants Program Administration</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dirty="0">
                          <a:solidFill>
                            <a:schemeClr val="dk1"/>
                          </a:solidFill>
                          <a:latin typeface="Calibri"/>
                          <a:ea typeface="Calibri"/>
                          <a:cs typeface="Calibri"/>
                          <a:sym typeface="Calibri"/>
                        </a:rPr>
                        <a:t>Online Applications Systems Technical Support</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accent1">
                              <a:lumMod val="75000"/>
                            </a:schemeClr>
                          </a:solidFill>
                          <a:latin typeface="Calibri"/>
                          <a:ea typeface="Calibri"/>
                          <a:cs typeface="Calibri"/>
                          <a:sym typeface="Calibri"/>
                          <a:hlinkClick r:id="rId25">
                            <a:extLst>
                              <a:ext uri="{A12FA001-AC4F-418D-AE19-62706E023703}">
                                <ahyp:hlinkClr xmlns:ahyp="http://schemas.microsoft.com/office/drawing/2018/hyperlinkcolor" val="tx"/>
                              </a:ext>
                            </a:extLst>
                          </a:hlinkClick>
                        </a:rPr>
                        <a:t>Jessica Hollingshead</a:t>
                      </a:r>
                      <a:endParaRPr sz="1000"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dirty="0">
                          <a:solidFill>
                            <a:schemeClr val="accent1">
                              <a:lumMod val="75000"/>
                            </a:schemeClr>
                          </a:solidFill>
                          <a:latin typeface="Calibri"/>
                          <a:ea typeface="Calibri"/>
                          <a:cs typeface="Calibri"/>
                          <a:sym typeface="Calibri"/>
                          <a:hlinkClick r:id="rId26">
                            <a:extLst>
                              <a:ext uri="{A12FA001-AC4F-418D-AE19-62706E023703}">
                                <ahyp:hlinkClr xmlns:ahyp="http://schemas.microsoft.com/office/drawing/2018/hyperlinkcolor" val="tx"/>
                              </a:ext>
                            </a:extLst>
                          </a:hlinkClick>
                        </a:rPr>
                        <a:t>Michelle Prael</a:t>
                      </a:r>
                      <a:endParaRPr sz="1000" dirty="0">
                        <a:solidFill>
                          <a:schemeClr val="accent1">
                            <a:lumMod val="75000"/>
                          </a:schemeClr>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183"/>
          <p:cNvSpPr txBox="1">
            <a:spLocks noGrp="1"/>
          </p:cNvSpPr>
          <p:nvPr>
            <p:ph type="title"/>
          </p:nvPr>
        </p:nvSpPr>
        <p:spPr>
          <a:xfrm>
            <a:off x="0" y="3361600"/>
            <a:ext cx="9144000" cy="666600"/>
          </a:xfrm>
          <a:prstGeom prst="rect">
            <a:avLst/>
          </a:prstGeom>
          <a:solidFill>
            <a:srgbClr val="E9681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t>Updates and Reminders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18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a:t>
            </a:r>
            <a:endParaRPr/>
          </a:p>
        </p:txBody>
      </p:sp>
      <p:sp>
        <p:nvSpPr>
          <p:cNvPr id="1503" name="Google Shape;1503;p184"/>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fontScale="85000" lnSpcReduction="20000"/>
          </a:bodyPr>
          <a:lstStyle/>
          <a:p>
            <a:pPr marL="457200" lvl="0" indent="-314960" algn="l" rtl="0">
              <a:spcBef>
                <a:spcPts val="0"/>
              </a:spcBef>
              <a:spcAft>
                <a:spcPts val="0"/>
              </a:spcAft>
              <a:buSzPct val="100000"/>
              <a:buChar char="●"/>
            </a:pP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Elevating Excellence Conference</a:t>
            </a:r>
            <a:endParaRPr dirty="0">
              <a:solidFill>
                <a:schemeClr val="accent1">
                  <a:lumMod val="75000"/>
                </a:schemeClr>
              </a:solidFill>
            </a:endParaRPr>
          </a:p>
          <a:p>
            <a:pPr marL="914400" lvl="1" indent="-304165" algn="l" rtl="0">
              <a:spcBef>
                <a:spcPts val="0"/>
              </a:spcBef>
              <a:spcAft>
                <a:spcPts val="0"/>
              </a:spcAft>
              <a:buSzPct val="100000"/>
              <a:buChar char="○"/>
            </a:pPr>
            <a:r>
              <a:rPr lang="en" dirty="0"/>
              <a:t>Dates: September 17-18</a:t>
            </a:r>
            <a:endParaRPr dirty="0"/>
          </a:p>
          <a:p>
            <a:pPr marL="914400" lvl="1" indent="-304165" algn="l" rtl="0">
              <a:spcBef>
                <a:spcPts val="0"/>
              </a:spcBef>
              <a:spcAft>
                <a:spcPts val="0"/>
              </a:spcAft>
              <a:buSzPct val="100000"/>
              <a:buChar char="○"/>
            </a:pPr>
            <a:r>
              <a:rPr lang="en" dirty="0"/>
              <a:t>Location: Adams County Government Building</a:t>
            </a:r>
            <a:endParaRPr dirty="0"/>
          </a:p>
          <a:p>
            <a:pPr marL="914400" lvl="1" indent="-304165" algn="l" rtl="0">
              <a:spcBef>
                <a:spcPts val="0"/>
              </a:spcBef>
              <a:spcAft>
                <a:spcPts val="0"/>
              </a:spcAft>
              <a:buSzPct val="100000"/>
              <a:buChar char="○"/>
            </a:pPr>
            <a:r>
              <a:rPr lang="en" dirty="0"/>
              <a:t>Goal: Educational experts from diverse backgrounds to learn and share ideas, and plans for how to strengthen equitable systems</a:t>
            </a:r>
            <a:endParaRPr dirty="0"/>
          </a:p>
          <a:p>
            <a:pPr marL="914400" lvl="1" indent="-304165" algn="l" rtl="0">
              <a:spcBef>
                <a:spcPts val="0"/>
              </a:spcBef>
              <a:spcAft>
                <a:spcPts val="0"/>
              </a:spcAft>
              <a:buSzPct val="100000"/>
              <a:buChar char="○"/>
            </a:pPr>
            <a:r>
              <a:rPr lang="en" dirty="0"/>
              <a:t>Strands:</a:t>
            </a:r>
            <a:endParaRPr dirty="0"/>
          </a:p>
          <a:p>
            <a:pPr marL="1371600" lvl="2" indent="-304164" algn="l" rtl="0">
              <a:spcBef>
                <a:spcPts val="0"/>
              </a:spcBef>
              <a:spcAft>
                <a:spcPts val="0"/>
              </a:spcAft>
              <a:buSzPct val="100000"/>
              <a:buChar char="■"/>
            </a:pPr>
            <a:r>
              <a:rPr lang="en" dirty="0"/>
              <a:t>Increasing student engagement</a:t>
            </a:r>
            <a:endParaRPr dirty="0"/>
          </a:p>
          <a:p>
            <a:pPr marL="1371600" lvl="2" indent="-304164" algn="l" rtl="0">
              <a:spcBef>
                <a:spcPts val="0"/>
              </a:spcBef>
              <a:spcAft>
                <a:spcPts val="0"/>
              </a:spcAft>
              <a:buSzPct val="100000"/>
              <a:buChar char="■"/>
            </a:pPr>
            <a:r>
              <a:rPr lang="en" dirty="0"/>
              <a:t>Accelerating student outcomes</a:t>
            </a:r>
            <a:endParaRPr dirty="0"/>
          </a:p>
          <a:p>
            <a:pPr marL="1371600" lvl="2" indent="-304164" algn="l" rtl="0">
              <a:spcBef>
                <a:spcPts val="0"/>
              </a:spcBef>
              <a:spcAft>
                <a:spcPts val="0"/>
              </a:spcAft>
              <a:buSzPct val="100000"/>
              <a:buChar char="■"/>
            </a:pPr>
            <a:r>
              <a:rPr lang="en" dirty="0"/>
              <a:t>Strengthening educator workforce</a:t>
            </a:r>
            <a:endParaRPr dirty="0"/>
          </a:p>
          <a:p>
            <a:pPr marL="1371600" lvl="2" indent="-304164" algn="l" rtl="0">
              <a:spcBef>
                <a:spcPts val="0"/>
              </a:spcBef>
              <a:spcAft>
                <a:spcPts val="0"/>
              </a:spcAft>
              <a:buSzPct val="100000"/>
              <a:buChar char="■"/>
            </a:pPr>
            <a:r>
              <a:rPr lang="en" dirty="0"/>
              <a:t>Enhancing operational excellence</a:t>
            </a:r>
            <a:endParaRPr dirty="0"/>
          </a:p>
          <a:p>
            <a:pPr marL="914400" lvl="1" indent="-304165" algn="l" rtl="0">
              <a:spcBef>
                <a:spcPts val="0"/>
              </a:spcBef>
              <a:spcAft>
                <a:spcPts val="0"/>
              </a:spcAft>
              <a:buSzPct val="100000"/>
              <a:buChar char="○"/>
            </a:pP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Keynote speakers</a:t>
            </a:r>
            <a:r>
              <a:rPr lang="en" dirty="0">
                <a:solidFill>
                  <a:schemeClr val="accent1">
                    <a:lumMod val="75000"/>
                  </a:schemeClr>
                </a:solidFill>
              </a:rPr>
              <a:t>:</a:t>
            </a:r>
            <a:endParaRPr dirty="0">
              <a:solidFill>
                <a:schemeClr val="accent1">
                  <a:lumMod val="75000"/>
                </a:schemeClr>
              </a:solidFill>
            </a:endParaRPr>
          </a:p>
          <a:p>
            <a:pPr marL="1371600" lvl="2" indent="-304164" algn="l" rtl="0">
              <a:spcBef>
                <a:spcPts val="0"/>
              </a:spcBef>
              <a:spcAft>
                <a:spcPts val="0"/>
              </a:spcAft>
              <a:buSzPct val="100000"/>
              <a:buChar char="■"/>
            </a:pPr>
            <a:r>
              <a:rPr lang="en" dirty="0"/>
              <a:t>Tara Brown - using positive connections - The Power of Your Leadership Footprint</a:t>
            </a:r>
            <a:endParaRPr dirty="0"/>
          </a:p>
          <a:p>
            <a:pPr marL="1371600" lvl="2" indent="-304164" algn="l" rtl="0">
              <a:spcBef>
                <a:spcPts val="0"/>
              </a:spcBef>
              <a:spcAft>
                <a:spcPts val="0"/>
              </a:spcAft>
              <a:buSzPct val="100000"/>
              <a:buChar char="■"/>
            </a:pPr>
            <a:r>
              <a:rPr lang="en" dirty="0"/>
              <a:t>Dr. Joseph Johnson - lessons from high performing, high poverty schools across the nation</a:t>
            </a:r>
            <a:endParaRPr dirty="0"/>
          </a:p>
          <a:p>
            <a:pPr marL="914400" lvl="1" indent="-304165" algn="l" rtl="0">
              <a:spcBef>
                <a:spcPts val="0"/>
              </a:spcBef>
              <a:spcAft>
                <a:spcPts val="0"/>
              </a:spcAft>
              <a:buSzPct val="100000"/>
              <a:buChar char="○"/>
            </a:pPr>
            <a:r>
              <a:rPr lang="en" u="sng" dirty="0">
                <a:solidFill>
                  <a:schemeClr val="accent1">
                    <a:lumMod val="75000"/>
                  </a:schemeClr>
                </a:solidFill>
                <a:hlinkClick r:id="rId5">
                  <a:extLst>
                    <a:ext uri="{A12FA001-AC4F-418D-AE19-62706E023703}">
                      <ahyp:hlinkClr xmlns:ahyp="http://schemas.microsoft.com/office/drawing/2018/hyperlinkcolor" val="tx"/>
                    </a:ext>
                  </a:extLst>
                </a:hlinkClick>
              </a:rPr>
              <a:t>Registration</a:t>
            </a:r>
            <a:r>
              <a:rPr lang="en" dirty="0"/>
              <a:t> now open!</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185"/>
          <p:cNvSpPr txBox="1">
            <a:spLocks noGrp="1"/>
          </p:cNvSpPr>
          <p:nvPr>
            <p:ph type="title"/>
          </p:nvPr>
        </p:nvSpPr>
        <p:spPr>
          <a:xfrm>
            <a:off x="311700" y="105100"/>
            <a:ext cx="8560500" cy="78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Real Property Reporting - Please complete the Smartsheet Submission Form - </a:t>
            </a:r>
            <a:r>
              <a:rPr lang="en" b="1" dirty="0">
                <a:highlight>
                  <a:srgbClr val="FFFF00"/>
                </a:highlight>
              </a:rPr>
              <a:t>all ESSER recipients</a:t>
            </a:r>
            <a:r>
              <a:rPr lang="en" b="1" dirty="0">
                <a:highlight>
                  <a:schemeClr val="lt1"/>
                </a:highlight>
              </a:rPr>
              <a:t> - </a:t>
            </a:r>
            <a:r>
              <a:rPr lang="en" b="1" u="sng" dirty="0">
                <a:solidFill>
                  <a:srgbClr val="0000FF"/>
                </a:solidFill>
                <a:highlight>
                  <a:schemeClr val="lt1"/>
                </a:highlight>
                <a:hlinkClick r:id="rId3">
                  <a:extLst>
                    <a:ext uri="{A12FA001-AC4F-418D-AE19-62706E023703}">
                      <ahyp:hlinkClr xmlns:ahyp="http://schemas.microsoft.com/office/drawing/2018/hyperlinkcolor" val="tx"/>
                    </a:ext>
                  </a:extLst>
                </a:hlinkClick>
              </a:rPr>
              <a:t>Smartsheet Certification</a:t>
            </a:r>
            <a:endParaRPr dirty="0">
              <a:solidFill>
                <a:srgbClr val="0000FF"/>
              </a:solidFill>
              <a:highlight>
                <a:schemeClr val="lt1"/>
              </a:highlight>
            </a:endParaRPr>
          </a:p>
        </p:txBody>
      </p:sp>
      <p:pic>
        <p:nvPicPr>
          <p:cNvPr id="1511" name="Google Shape;1511;p185" descr="The first two sections of the Smartsheet submission form, with fields for LEA name, Contact Information for the Individual Completing the form, and the Property Information. The Property information includes two fields, one to list the number of property reports to be submitted that now includes an option for zero and the second to upload the reports."/>
          <p:cNvPicPr preferRelativeResize="0"/>
          <p:nvPr/>
        </p:nvPicPr>
        <p:blipFill>
          <a:blip r:embed="rId4">
            <a:alphaModFix/>
          </a:blip>
          <a:stretch>
            <a:fillRect/>
          </a:stretch>
        </p:blipFill>
        <p:spPr>
          <a:xfrm>
            <a:off x="398175" y="801775"/>
            <a:ext cx="2722550" cy="4170124"/>
          </a:xfrm>
          <a:prstGeom prst="rect">
            <a:avLst/>
          </a:prstGeom>
          <a:noFill/>
          <a:ln w="9525" cap="flat" cmpd="sng">
            <a:solidFill>
              <a:srgbClr val="595959"/>
            </a:solidFill>
            <a:prstDash val="solid"/>
            <a:round/>
            <a:headEnd type="none" w="sm" len="sm"/>
            <a:tailEnd type="none" w="sm" len="sm"/>
          </a:ln>
        </p:spPr>
      </p:pic>
      <p:pic>
        <p:nvPicPr>
          <p:cNvPr id="2" name="Google Shape;1643;p198" descr="The last section of the Smartsheet submission form, the certification statements.">
            <a:extLst>
              <a:ext uri="{FF2B5EF4-FFF2-40B4-BE49-F238E27FC236}">
                <a16:creationId xmlns:a16="http://schemas.microsoft.com/office/drawing/2014/main" id="{43AC7C8F-477F-32B2-8AA3-D3A92CB05A17}"/>
              </a:ext>
            </a:extLst>
          </p:cNvPr>
          <p:cNvPicPr preferRelativeResize="0"/>
          <p:nvPr/>
        </p:nvPicPr>
        <p:blipFill rotWithShape="1">
          <a:blip r:embed="rId5">
            <a:alphaModFix/>
          </a:blip>
          <a:srcRect l="2190"/>
          <a:stretch/>
        </p:blipFill>
        <p:spPr>
          <a:xfrm>
            <a:off x="3461450" y="801775"/>
            <a:ext cx="2637025" cy="4170125"/>
          </a:xfrm>
          <a:prstGeom prst="rect">
            <a:avLst/>
          </a:prstGeom>
          <a:noFill/>
          <a:ln w="9525" cap="flat" cmpd="sng">
            <a:solidFill>
              <a:schemeClr val="dk2"/>
            </a:solidFill>
            <a:prstDash val="solid"/>
            <a:round/>
            <a:headEnd type="none" w="sm" len="sm"/>
            <a:tailEnd type="none" w="sm" len="sm"/>
          </a:ln>
        </p:spPr>
      </p:pic>
      <p:sp>
        <p:nvSpPr>
          <p:cNvPr id="1513" name="Google Shape;1513;p185"/>
          <p:cNvSpPr/>
          <p:nvPr/>
        </p:nvSpPr>
        <p:spPr>
          <a:xfrm>
            <a:off x="6224575" y="991150"/>
            <a:ext cx="2770500" cy="3339300"/>
          </a:xfrm>
          <a:prstGeom prst="roundRect">
            <a:avLst>
              <a:gd name="adj" fmla="val 16667"/>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dirty="0">
              <a:solidFill>
                <a:srgbClr val="000000"/>
              </a:solidFill>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 dirty="0">
                <a:solidFill>
                  <a:srgbClr val="000000"/>
                </a:solidFill>
                <a:latin typeface="Roboto"/>
                <a:ea typeface="Roboto"/>
                <a:cs typeface="Roboto"/>
                <a:sym typeface="Roboto"/>
              </a:rPr>
              <a:t>Due Date</a:t>
            </a:r>
            <a:endParaRPr dirty="0">
              <a:solidFill>
                <a:srgbClr val="000000"/>
              </a:solidFill>
              <a:latin typeface="Roboto"/>
              <a:ea typeface="Roboto"/>
              <a:cs typeface="Roboto"/>
              <a:sym typeface="Roboto"/>
            </a:endParaRPr>
          </a:p>
          <a:p>
            <a:pPr marL="457200" lvl="0" indent="-317500" algn="l" rtl="0">
              <a:lnSpc>
                <a:spcPct val="115000"/>
              </a:lnSpc>
              <a:spcBef>
                <a:spcPts val="0"/>
              </a:spcBef>
              <a:spcAft>
                <a:spcPts val="0"/>
              </a:spcAft>
              <a:buClr>
                <a:srgbClr val="000000"/>
              </a:buClr>
              <a:buSzPts val="1400"/>
              <a:buFont typeface="Roboto"/>
              <a:buChar char="●"/>
            </a:pPr>
            <a:r>
              <a:rPr lang="en" b="1" dirty="0">
                <a:solidFill>
                  <a:srgbClr val="000000"/>
                </a:solidFill>
                <a:latin typeface="Roboto"/>
                <a:ea typeface="Roboto"/>
                <a:cs typeface="Roboto"/>
                <a:sym typeface="Roboto"/>
              </a:rPr>
              <a:t>September 1, 2025</a:t>
            </a:r>
            <a:endParaRPr b="1" dirty="0">
              <a:solidFill>
                <a:srgbClr val="000000"/>
              </a:solidFill>
              <a:latin typeface="Roboto"/>
              <a:ea typeface="Roboto"/>
              <a:cs typeface="Roboto"/>
              <a:sym typeface="Roboto"/>
            </a:endParaRPr>
          </a:p>
          <a:p>
            <a:pPr marL="457200" lvl="0" indent="-317500" algn="l" rtl="0">
              <a:lnSpc>
                <a:spcPct val="115000"/>
              </a:lnSpc>
              <a:spcBef>
                <a:spcPts val="0"/>
              </a:spcBef>
              <a:spcAft>
                <a:spcPts val="0"/>
              </a:spcAft>
              <a:buClr>
                <a:srgbClr val="000000"/>
              </a:buClr>
              <a:buSzPts val="1400"/>
              <a:buFont typeface="Roboto"/>
              <a:buChar char="●"/>
            </a:pPr>
            <a:r>
              <a:rPr lang="en" b="1" dirty="0">
                <a:solidFill>
                  <a:srgbClr val="000000"/>
                </a:solidFill>
                <a:latin typeface="Roboto"/>
                <a:ea typeface="Roboto"/>
                <a:cs typeface="Roboto"/>
                <a:sym typeface="Roboto"/>
              </a:rPr>
              <a:t>September 1</a:t>
            </a:r>
            <a:r>
              <a:rPr lang="en" dirty="0">
                <a:solidFill>
                  <a:srgbClr val="000000"/>
                </a:solidFill>
                <a:latin typeface="Roboto"/>
                <a:ea typeface="Roboto"/>
                <a:cs typeface="Roboto"/>
                <a:sym typeface="Roboto"/>
              </a:rPr>
              <a:t> of each subsequent year if ESSER Real Property Reports are required for one or more parcel.</a:t>
            </a:r>
            <a:endParaRPr dirty="0">
              <a:solidFill>
                <a:srgbClr val="000000"/>
              </a:solidFill>
              <a:latin typeface="Roboto"/>
              <a:ea typeface="Roboto"/>
              <a:cs typeface="Roboto"/>
              <a:sym typeface="Roboto"/>
            </a:endParaRPr>
          </a:p>
          <a:p>
            <a:pPr marL="457200" lvl="0" indent="-330200" algn="l" rtl="0">
              <a:lnSpc>
                <a:spcPct val="115000"/>
              </a:lnSpc>
              <a:spcBef>
                <a:spcPts val="0"/>
              </a:spcBef>
              <a:spcAft>
                <a:spcPts val="0"/>
              </a:spcAft>
              <a:buClr>
                <a:srgbClr val="000000"/>
              </a:buClr>
              <a:buSzPts val="1600"/>
              <a:buFont typeface="Roboto"/>
              <a:buChar char="●"/>
            </a:pPr>
            <a:r>
              <a:rPr lang="en" dirty="0">
                <a:solidFill>
                  <a:srgbClr val="000000"/>
                </a:solidFill>
                <a:latin typeface="Roboto"/>
                <a:ea typeface="Roboto"/>
                <a:cs typeface="Roboto"/>
                <a:sym typeface="Roboto"/>
              </a:rPr>
              <a:t>If reporting on 10 or more parcels, please complete and submit additional Smartsheets.</a:t>
            </a:r>
            <a:endParaRPr dirty="0">
              <a:solidFill>
                <a:srgbClr val="000000"/>
              </a:solidFill>
              <a:latin typeface="Roboto"/>
              <a:ea typeface="Roboto"/>
              <a:cs typeface="Roboto"/>
              <a:sym typeface="Roboto"/>
            </a:endParaRPr>
          </a:p>
          <a:p>
            <a:pPr marL="0" lvl="0" indent="0" algn="ctr" rtl="0">
              <a:spcBef>
                <a:spcPts val="0"/>
              </a:spcBef>
              <a:spcAft>
                <a:spcPts val="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18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ESSER Real Property Reporting and Certification Contacts</a:t>
            </a:r>
            <a:endParaRPr dirty="0"/>
          </a:p>
        </p:txBody>
      </p:sp>
      <p:sp>
        <p:nvSpPr>
          <p:cNvPr id="1519" name="Google Shape;1519;p186"/>
          <p:cNvSpPr txBox="1">
            <a:spLocks noGrp="1"/>
          </p:cNvSpPr>
          <p:nvPr>
            <p:ph type="body" idx="1"/>
          </p:nvPr>
        </p:nvSpPr>
        <p:spPr>
          <a:xfrm>
            <a:off x="311700" y="1244850"/>
            <a:ext cx="3424623" cy="2566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1200"/>
              </a:spcAft>
              <a:buNone/>
            </a:pPr>
            <a:r>
              <a:rPr lang="en" sz="1250" dirty="0">
                <a:solidFill>
                  <a:schemeClr val="tx1"/>
                </a:solidFill>
                <a:highlight>
                  <a:srgbClr val="FFFFFF"/>
                </a:highlight>
              </a:rPr>
              <a:t>For questions about the Real Property Data Collection, please contact:</a:t>
            </a:r>
            <a:endParaRPr sz="1050" dirty="0">
              <a:solidFill>
                <a:schemeClr val="tx1"/>
              </a:solidFill>
              <a:highlight>
                <a:srgbClr val="FFFFFF"/>
              </a:highlight>
            </a:endParaRPr>
          </a:p>
          <a:p>
            <a:pPr marL="0" lvl="0" indent="0" algn="l" rtl="0">
              <a:lnSpc>
                <a:spcPct val="100000"/>
              </a:lnSpc>
              <a:spcBef>
                <a:spcPts val="0"/>
              </a:spcBef>
              <a:spcAft>
                <a:spcPts val="0"/>
              </a:spcAft>
              <a:buNone/>
            </a:pPr>
            <a:r>
              <a:rPr lang="en" sz="1050" b="1" dirty="0">
                <a:solidFill>
                  <a:schemeClr val="tx1"/>
                </a:solidFill>
                <a:highlight>
                  <a:srgbClr val="FFFFFF"/>
                </a:highlight>
              </a:rPr>
              <a:t>Kim Boylan</a:t>
            </a:r>
            <a:endParaRPr sz="1050" b="1" dirty="0">
              <a:solidFill>
                <a:schemeClr val="tx1"/>
              </a:solidFill>
              <a:highlight>
                <a:srgbClr val="FFFFFF"/>
              </a:highlight>
            </a:endParaRPr>
          </a:p>
          <a:p>
            <a:pPr marL="0" lvl="0" indent="0" algn="l" rtl="0">
              <a:lnSpc>
                <a:spcPct val="100000"/>
              </a:lnSpc>
              <a:spcBef>
                <a:spcPts val="0"/>
              </a:spcBef>
              <a:spcAft>
                <a:spcPts val="0"/>
              </a:spcAft>
              <a:buNone/>
            </a:pPr>
            <a:r>
              <a:rPr lang="en" sz="1050" dirty="0">
                <a:solidFill>
                  <a:schemeClr val="tx1"/>
                </a:solidFill>
                <a:highlight>
                  <a:srgbClr val="FFFFFF"/>
                </a:highlight>
              </a:rPr>
              <a:t>ESEA/ESSER Monitoring Specialist</a:t>
            </a:r>
            <a:endParaRPr sz="1050" dirty="0">
              <a:solidFill>
                <a:schemeClr val="tx1"/>
              </a:solidFill>
              <a:highlight>
                <a:srgbClr val="FFFFFF"/>
              </a:highlight>
            </a:endParaRPr>
          </a:p>
          <a:p>
            <a:pPr marL="0" lvl="0" indent="0" algn="l" rtl="0">
              <a:lnSpc>
                <a:spcPct val="100000"/>
              </a:lnSpc>
              <a:spcBef>
                <a:spcPts val="0"/>
              </a:spcBef>
              <a:spcAft>
                <a:spcPts val="0"/>
              </a:spcAft>
              <a:buNone/>
            </a:pPr>
            <a:r>
              <a:rPr lang="en" sz="1050"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boylan_k@cde.state.co.us</a:t>
            </a:r>
            <a:endParaRPr sz="1050" dirty="0">
              <a:solidFill>
                <a:schemeClr val="accent1">
                  <a:lumMod val="75000"/>
                </a:schemeClr>
              </a:solidFill>
              <a:highlight>
                <a:srgbClr val="FFFFFF"/>
              </a:highlight>
            </a:endParaRPr>
          </a:p>
          <a:p>
            <a:pPr marL="0" lvl="0" indent="0" algn="l" rtl="0">
              <a:lnSpc>
                <a:spcPct val="100000"/>
              </a:lnSpc>
              <a:spcBef>
                <a:spcPts val="0"/>
              </a:spcBef>
              <a:spcAft>
                <a:spcPts val="1200"/>
              </a:spcAft>
              <a:buNone/>
            </a:pPr>
            <a:r>
              <a:rPr lang="en" sz="1050" dirty="0">
                <a:solidFill>
                  <a:schemeClr val="tx1"/>
                </a:solidFill>
                <a:highlight>
                  <a:srgbClr val="FFFFFF"/>
                </a:highlight>
              </a:rPr>
              <a:t>(720) 354-7031</a:t>
            </a:r>
            <a:endParaRPr sz="1050" dirty="0">
              <a:solidFill>
                <a:schemeClr val="tx1"/>
              </a:solidFill>
              <a:highlight>
                <a:srgbClr val="FFFFFF"/>
              </a:highlight>
            </a:endParaRPr>
          </a:p>
          <a:p>
            <a:pPr marL="0" lvl="0" indent="0" algn="l" rtl="0">
              <a:lnSpc>
                <a:spcPct val="100000"/>
              </a:lnSpc>
              <a:spcBef>
                <a:spcPts val="0"/>
              </a:spcBef>
              <a:spcAft>
                <a:spcPts val="0"/>
              </a:spcAft>
              <a:buNone/>
            </a:pPr>
            <a:r>
              <a:rPr lang="en" sz="1050" b="1" dirty="0">
                <a:solidFill>
                  <a:schemeClr val="tx1"/>
                </a:solidFill>
                <a:highlight>
                  <a:srgbClr val="FFFFFF"/>
                </a:highlight>
              </a:rPr>
              <a:t>Tammy Giessinger</a:t>
            </a:r>
            <a:endParaRPr sz="1050" b="1" dirty="0">
              <a:solidFill>
                <a:schemeClr val="tx1"/>
              </a:solidFill>
              <a:highlight>
                <a:srgbClr val="FFFFFF"/>
              </a:highlight>
            </a:endParaRPr>
          </a:p>
          <a:p>
            <a:pPr marL="0" lvl="0" indent="0" algn="l" rtl="0">
              <a:lnSpc>
                <a:spcPct val="100000"/>
              </a:lnSpc>
              <a:spcBef>
                <a:spcPts val="0"/>
              </a:spcBef>
              <a:spcAft>
                <a:spcPts val="0"/>
              </a:spcAft>
              <a:buNone/>
            </a:pPr>
            <a:r>
              <a:rPr lang="en" sz="1050" dirty="0">
                <a:solidFill>
                  <a:schemeClr val="tx1"/>
                </a:solidFill>
                <a:highlight>
                  <a:srgbClr val="FFFFFF"/>
                </a:highlight>
              </a:rPr>
              <a:t>Federal Programs Monitoring Supervisor</a:t>
            </a:r>
            <a:endParaRPr sz="1050" dirty="0">
              <a:solidFill>
                <a:schemeClr val="tx1"/>
              </a:solidFill>
              <a:highlight>
                <a:srgbClr val="FFFFFF"/>
              </a:highlight>
            </a:endParaRPr>
          </a:p>
          <a:p>
            <a:pPr marL="0" lvl="0" indent="0" algn="l" rtl="0">
              <a:lnSpc>
                <a:spcPct val="100000"/>
              </a:lnSpc>
              <a:spcBef>
                <a:spcPts val="0"/>
              </a:spcBef>
              <a:spcAft>
                <a:spcPts val="0"/>
              </a:spcAft>
              <a:buNone/>
            </a:pPr>
            <a:r>
              <a:rPr lang="en" sz="1050" u="sng" dirty="0">
                <a:solidFill>
                  <a:schemeClr val="accent1">
                    <a:lumMod val="75000"/>
                  </a:schemeClr>
                </a:solidFill>
                <a:highlight>
                  <a:srgbClr val="FFFFFF"/>
                </a:highlight>
                <a:hlinkClick r:id="rId4">
                  <a:extLst>
                    <a:ext uri="{A12FA001-AC4F-418D-AE19-62706E023703}">
                      <ahyp:hlinkClr xmlns:ahyp="http://schemas.microsoft.com/office/drawing/2018/hyperlinkcolor" val="tx"/>
                    </a:ext>
                  </a:extLst>
                </a:hlinkClick>
              </a:rPr>
              <a:t>giessinger_t@cde.state.co.us</a:t>
            </a:r>
            <a:endParaRPr sz="1050" dirty="0">
              <a:solidFill>
                <a:schemeClr val="accent1">
                  <a:lumMod val="75000"/>
                </a:schemeClr>
              </a:solidFill>
              <a:highlight>
                <a:srgbClr val="FFFFFF"/>
              </a:highlight>
            </a:endParaRPr>
          </a:p>
          <a:p>
            <a:pPr marL="0" lvl="0" indent="0" algn="l" rtl="0">
              <a:lnSpc>
                <a:spcPct val="100000"/>
              </a:lnSpc>
              <a:spcBef>
                <a:spcPts val="0"/>
              </a:spcBef>
              <a:spcAft>
                <a:spcPts val="0"/>
              </a:spcAft>
              <a:buNone/>
            </a:pPr>
            <a:r>
              <a:rPr lang="en" sz="1050" dirty="0">
                <a:solidFill>
                  <a:schemeClr val="tx1"/>
                </a:solidFill>
                <a:highlight>
                  <a:srgbClr val="FFFFFF"/>
                </a:highlight>
              </a:rPr>
              <a:t>(720) 827-5291</a:t>
            </a:r>
            <a:endParaRPr sz="1800" dirty="0">
              <a:solidFill>
                <a:schemeClr val="tx1"/>
              </a:solidFill>
              <a:latin typeface="Arial"/>
              <a:ea typeface="Arial"/>
              <a:cs typeface="Arial"/>
              <a:sym typeface="Arial"/>
            </a:endParaRPr>
          </a:p>
        </p:txBody>
      </p:sp>
      <p:sp>
        <p:nvSpPr>
          <p:cNvPr id="1521" name="Google Shape;1521;p186"/>
          <p:cNvSpPr txBox="1"/>
          <p:nvPr/>
        </p:nvSpPr>
        <p:spPr>
          <a:xfrm>
            <a:off x="4348686" y="1244850"/>
            <a:ext cx="3000000" cy="16081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800"/>
              </a:spcAft>
              <a:buNone/>
            </a:pPr>
            <a:r>
              <a:rPr lang="en" sz="1250" dirty="0">
                <a:solidFill>
                  <a:schemeClr val="tx1"/>
                </a:solidFill>
                <a:highlight>
                  <a:schemeClr val="lt1"/>
                </a:highlight>
                <a:latin typeface="Roboto"/>
                <a:ea typeface="Roboto"/>
                <a:cs typeface="Roboto"/>
                <a:sym typeface="Roboto"/>
              </a:rPr>
              <a:t>For any ESSER-related questions or concerns, please contact:</a:t>
            </a:r>
            <a:endParaRPr sz="1250" dirty="0">
              <a:solidFill>
                <a:schemeClr val="tx1"/>
              </a:solidFill>
              <a:highlight>
                <a:schemeClr val="lt1"/>
              </a:highlight>
              <a:latin typeface="Roboto"/>
              <a:ea typeface="Roboto"/>
              <a:cs typeface="Roboto"/>
              <a:sym typeface="Roboto"/>
            </a:endParaRPr>
          </a:p>
          <a:p>
            <a:pPr marL="0" lvl="0" indent="0" algn="ctr" rtl="0">
              <a:spcBef>
                <a:spcPts val="0"/>
              </a:spcBef>
              <a:spcAft>
                <a:spcPts val="0"/>
              </a:spcAft>
              <a:buNone/>
            </a:pPr>
            <a:r>
              <a:rPr lang="en" sz="1050" b="1" dirty="0">
                <a:solidFill>
                  <a:schemeClr val="tx1"/>
                </a:solidFill>
                <a:highlight>
                  <a:schemeClr val="lt1"/>
                </a:highlight>
                <a:latin typeface="Roboto"/>
                <a:ea typeface="Roboto"/>
                <a:cs typeface="Roboto"/>
                <a:sym typeface="Roboto"/>
              </a:rPr>
              <a:t>Nazanin Mohajeri-Nelson, Ph.D.</a:t>
            </a:r>
            <a:endParaRPr sz="1050" b="1" dirty="0">
              <a:solidFill>
                <a:schemeClr val="tx1"/>
              </a:solidFill>
              <a:highlight>
                <a:schemeClr val="lt1"/>
              </a:highlight>
              <a:latin typeface="Roboto"/>
              <a:ea typeface="Roboto"/>
              <a:cs typeface="Roboto"/>
              <a:sym typeface="Roboto"/>
            </a:endParaRPr>
          </a:p>
          <a:p>
            <a:pPr marL="0" lvl="0" indent="0" algn="ctr" rtl="0">
              <a:spcBef>
                <a:spcPts val="0"/>
              </a:spcBef>
              <a:spcAft>
                <a:spcPts val="0"/>
              </a:spcAft>
              <a:buNone/>
            </a:pPr>
            <a:r>
              <a:rPr lang="en" sz="1050" dirty="0">
                <a:solidFill>
                  <a:schemeClr val="tx1"/>
                </a:solidFill>
                <a:highlight>
                  <a:schemeClr val="lt1"/>
                </a:highlight>
                <a:latin typeface="Roboto"/>
                <a:ea typeface="Roboto"/>
                <a:cs typeface="Roboto"/>
                <a:sym typeface="Roboto"/>
              </a:rPr>
              <a:t>Executive Director of Federal Programs and Support Unit</a:t>
            </a:r>
            <a:endParaRPr sz="1050" dirty="0">
              <a:solidFill>
                <a:schemeClr val="tx1"/>
              </a:solidFill>
              <a:highlight>
                <a:schemeClr val="lt1"/>
              </a:highlight>
              <a:latin typeface="Roboto"/>
              <a:ea typeface="Roboto"/>
              <a:cs typeface="Roboto"/>
              <a:sym typeface="Roboto"/>
            </a:endParaRPr>
          </a:p>
          <a:p>
            <a:pPr marL="0" lvl="0" indent="0" algn="ctr" rtl="0">
              <a:spcBef>
                <a:spcPts val="0"/>
              </a:spcBef>
              <a:spcAft>
                <a:spcPts val="0"/>
              </a:spcAft>
              <a:buNone/>
            </a:pPr>
            <a:r>
              <a:rPr lang="en" sz="1050" u="sng" dirty="0">
                <a:solidFill>
                  <a:schemeClr val="accent1">
                    <a:lumMod val="75000"/>
                  </a:schemeClr>
                </a:solidFill>
                <a:highlight>
                  <a:schemeClr val="lt1"/>
                </a:highlight>
                <a:latin typeface="Roboto"/>
                <a:ea typeface="Roboto"/>
                <a:cs typeface="Roboto"/>
                <a:sym typeface="Roboto"/>
                <a:hlinkClick r:id="rId5">
                  <a:extLst>
                    <a:ext uri="{A12FA001-AC4F-418D-AE19-62706E023703}">
                      <ahyp:hlinkClr xmlns:ahyp="http://schemas.microsoft.com/office/drawing/2018/hyperlinkcolor" val="tx"/>
                    </a:ext>
                  </a:extLst>
                </a:hlinkClick>
              </a:rPr>
              <a:t>mohajeri-nelson_n@cde.state.co.us</a:t>
            </a:r>
            <a:endParaRPr sz="1050" dirty="0">
              <a:solidFill>
                <a:schemeClr val="accent1">
                  <a:lumMod val="75000"/>
                </a:schemeClr>
              </a:solidFill>
              <a:highlight>
                <a:schemeClr val="lt1"/>
              </a:highlight>
              <a:latin typeface="Roboto"/>
              <a:ea typeface="Roboto"/>
              <a:cs typeface="Roboto"/>
              <a:sym typeface="Roboto"/>
            </a:endParaRPr>
          </a:p>
          <a:p>
            <a:pPr marL="0" lvl="0" indent="0" algn="ctr" rtl="0">
              <a:spcBef>
                <a:spcPts val="0"/>
              </a:spcBef>
              <a:spcAft>
                <a:spcPts val="0"/>
              </a:spcAft>
              <a:buNone/>
            </a:pPr>
            <a:r>
              <a:rPr lang="en" sz="1050" dirty="0">
                <a:solidFill>
                  <a:schemeClr val="tx1"/>
                </a:solidFill>
                <a:highlight>
                  <a:schemeClr val="lt1"/>
                </a:highlight>
                <a:latin typeface="Roboto"/>
                <a:ea typeface="Roboto"/>
                <a:cs typeface="Roboto"/>
                <a:sym typeface="Roboto"/>
              </a:rPr>
              <a:t>(720) 626-3895</a:t>
            </a:r>
            <a:endParaRPr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187"/>
          <p:cNvSpPr txBox="1">
            <a:spLocks noGrp="1"/>
          </p:cNvSpPr>
          <p:nvPr>
            <p:ph type="title"/>
          </p:nvPr>
        </p:nvSpPr>
        <p:spPr>
          <a:xfrm>
            <a:off x="0" y="0"/>
            <a:ext cx="9144000" cy="4320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Title IV Waivers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1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chemeClr val="tx1"/>
                </a:solidFill>
              </a:rPr>
              <a:t>Types of Waivers</a:t>
            </a:r>
            <a:endParaRPr dirty="0">
              <a:solidFill>
                <a:schemeClr val="tx1"/>
              </a:solidFill>
            </a:endParaRPr>
          </a:p>
        </p:txBody>
      </p:sp>
      <p:cxnSp>
        <p:nvCxnSpPr>
          <p:cNvPr id="1532" name="Google Shape;1532;p188">
            <a:extLst>
              <a:ext uri="{C183D7F6-B498-43B3-948B-1728B52AA6E4}">
                <adec:decorative xmlns:adec="http://schemas.microsoft.com/office/drawing/2017/decorative" val="1"/>
              </a:ext>
            </a:extLst>
          </p:cNvPr>
          <p:cNvCxnSpPr>
            <a:stCxn id="1533" idx="2"/>
            <a:endCxn id="1534" idx="0"/>
          </p:cNvCxnSpPr>
          <p:nvPr/>
        </p:nvCxnSpPr>
        <p:spPr>
          <a:xfrm rot="-5400000" flipH="1">
            <a:off x="4450829" y="1446550"/>
            <a:ext cx="1136400" cy="2238900"/>
          </a:xfrm>
          <a:prstGeom prst="bentConnector3">
            <a:avLst>
              <a:gd name="adj1" fmla="val 50008"/>
            </a:avLst>
          </a:prstGeom>
          <a:noFill/>
          <a:ln w="19050" cap="flat" cmpd="sng">
            <a:solidFill>
              <a:srgbClr val="C2C2C2"/>
            </a:solidFill>
            <a:prstDash val="solid"/>
            <a:miter lim="8000"/>
            <a:headEnd type="none" w="sm" len="sm"/>
            <a:tailEnd type="none" w="sm" len="sm"/>
          </a:ln>
        </p:spPr>
      </p:cxnSp>
      <p:cxnSp>
        <p:nvCxnSpPr>
          <p:cNvPr id="1535" name="Google Shape;1535;p188">
            <a:extLst>
              <a:ext uri="{C183D7F6-B498-43B3-948B-1728B52AA6E4}">
                <adec:decorative xmlns:adec="http://schemas.microsoft.com/office/drawing/2017/decorative" val="1"/>
              </a:ext>
            </a:extLst>
          </p:cNvPr>
          <p:cNvCxnSpPr>
            <a:stCxn id="1536" idx="0"/>
            <a:endCxn id="1533" idx="2"/>
          </p:cNvCxnSpPr>
          <p:nvPr/>
        </p:nvCxnSpPr>
        <p:spPr>
          <a:xfrm rot="-5400000">
            <a:off x="2211825" y="1446583"/>
            <a:ext cx="1136400" cy="2238900"/>
          </a:xfrm>
          <a:prstGeom prst="bentConnector3">
            <a:avLst>
              <a:gd name="adj1" fmla="val 50008"/>
            </a:avLst>
          </a:prstGeom>
          <a:noFill/>
          <a:ln w="19050" cap="flat" cmpd="sng">
            <a:solidFill>
              <a:srgbClr val="C2C2C2"/>
            </a:solidFill>
            <a:prstDash val="solid"/>
            <a:miter lim="8000"/>
            <a:headEnd type="none" w="sm" len="sm"/>
            <a:tailEnd type="none" w="sm" len="sm"/>
          </a:ln>
        </p:spPr>
      </p:cxnSp>
      <p:sp>
        <p:nvSpPr>
          <p:cNvPr id="1533" name="Google Shape;1533;p188"/>
          <p:cNvSpPr txBox="1"/>
          <p:nvPr/>
        </p:nvSpPr>
        <p:spPr>
          <a:xfrm>
            <a:off x="2925479" y="1355500"/>
            <a:ext cx="1948200" cy="6423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A7291E"/>
                </a:solidFill>
                <a:latin typeface="Roboto"/>
                <a:ea typeface="Roboto"/>
                <a:cs typeface="Roboto"/>
                <a:sym typeface="Roboto"/>
              </a:rPr>
              <a:t>ESEA Waivers</a:t>
            </a:r>
            <a:endParaRPr sz="1000" dirty="0">
              <a:solidFill>
                <a:srgbClr val="A7291E"/>
              </a:solidFill>
              <a:latin typeface="Roboto"/>
              <a:ea typeface="Roboto"/>
              <a:cs typeface="Roboto"/>
              <a:sym typeface="Roboto"/>
            </a:endParaRPr>
          </a:p>
        </p:txBody>
      </p:sp>
      <p:sp>
        <p:nvSpPr>
          <p:cNvPr id="1536" name="Google Shape;1536;p188"/>
          <p:cNvSpPr txBox="1"/>
          <p:nvPr/>
        </p:nvSpPr>
        <p:spPr>
          <a:xfrm>
            <a:off x="687975" y="3134233"/>
            <a:ext cx="1945200" cy="6423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A7291E"/>
                </a:solidFill>
                <a:latin typeface="Roboto"/>
                <a:ea typeface="Roboto"/>
                <a:cs typeface="Roboto"/>
                <a:sym typeface="Roboto"/>
              </a:rPr>
              <a:t>Consolidated Application Waivers</a:t>
            </a:r>
            <a:endParaRPr sz="1000" dirty="0">
              <a:solidFill>
                <a:srgbClr val="A7291E"/>
              </a:solidFill>
              <a:latin typeface="Roboto"/>
              <a:ea typeface="Roboto"/>
              <a:cs typeface="Roboto"/>
              <a:sym typeface="Roboto"/>
            </a:endParaRPr>
          </a:p>
        </p:txBody>
      </p:sp>
      <p:sp>
        <p:nvSpPr>
          <p:cNvPr id="1534" name="Google Shape;1534;p188"/>
          <p:cNvSpPr txBox="1"/>
          <p:nvPr/>
        </p:nvSpPr>
        <p:spPr>
          <a:xfrm>
            <a:off x="5166020" y="3134233"/>
            <a:ext cx="1945200" cy="6423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A7291E"/>
                </a:solidFill>
                <a:latin typeface="Roboto"/>
                <a:ea typeface="Roboto"/>
                <a:cs typeface="Roboto"/>
                <a:sym typeface="Roboto"/>
              </a:rPr>
              <a:t>Ed-Flex Waivers</a:t>
            </a:r>
            <a:endParaRPr sz="1000" dirty="0">
              <a:solidFill>
                <a:srgbClr val="A7291E"/>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89"/>
          <p:cNvSpPr txBox="1">
            <a:spLocks noGrp="1"/>
          </p:cNvSpPr>
          <p:nvPr>
            <p:ph type="title"/>
          </p:nvPr>
        </p:nvSpPr>
        <p:spPr>
          <a:xfrm>
            <a:off x="311700" y="105100"/>
            <a:ext cx="79752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tx1"/>
                </a:solidFill>
              </a:rPr>
              <a:t>Ed-Flex and State Responsibilities</a:t>
            </a:r>
            <a:endParaRPr dirty="0">
              <a:solidFill>
                <a:schemeClr val="tx1"/>
              </a:solidFill>
            </a:endParaRPr>
          </a:p>
        </p:txBody>
      </p:sp>
      <p:sp>
        <p:nvSpPr>
          <p:cNvPr id="1542" name="Google Shape;1542;p189"/>
          <p:cNvSpPr txBox="1">
            <a:spLocks noGrp="1"/>
          </p:cNvSpPr>
          <p:nvPr>
            <p:ph type="body" idx="1"/>
          </p:nvPr>
        </p:nvSpPr>
        <p:spPr>
          <a:xfrm>
            <a:off x="443650" y="1152475"/>
            <a:ext cx="7906500" cy="303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800"/>
              </a:spcAft>
              <a:buNone/>
            </a:pPr>
            <a:r>
              <a:rPr lang="en" sz="1400" u="sng" dirty="0">
                <a:solidFill>
                  <a:schemeClr val="accent1">
                    <a:lumMod val="75000"/>
                  </a:schemeClr>
                </a:solidFill>
                <a:hlinkClick r:id="rId3">
                  <a:extLst>
                    <a:ext uri="{A12FA001-AC4F-418D-AE19-62706E023703}">
                      <ahyp:hlinkClr xmlns:ahyp="http://schemas.microsoft.com/office/drawing/2018/hyperlinkcolor" val="tx"/>
                    </a:ext>
                  </a:extLst>
                </a:hlinkClick>
              </a:rPr>
              <a:t>Educational Flexibility (Ed-Flex)</a:t>
            </a:r>
            <a:r>
              <a:rPr lang="en" sz="1400" dirty="0">
                <a:solidFill>
                  <a:schemeClr val="accent1">
                    <a:lumMod val="75000"/>
                  </a:schemeClr>
                </a:solidFill>
              </a:rPr>
              <a:t> </a:t>
            </a:r>
            <a:r>
              <a:rPr lang="en" sz="1400" dirty="0"/>
              <a:t>allows States</a:t>
            </a:r>
            <a:r>
              <a:rPr lang="en" sz="1400" dirty="0">
                <a:highlight>
                  <a:schemeClr val="lt1"/>
                </a:highlight>
              </a:rPr>
              <a:t> to waive </a:t>
            </a:r>
            <a:r>
              <a:rPr lang="en" sz="1400" b="1" dirty="0">
                <a:highlight>
                  <a:schemeClr val="lt1"/>
                </a:highlight>
              </a:rPr>
              <a:t>certain </a:t>
            </a:r>
            <a:r>
              <a:rPr lang="en" sz="1400" dirty="0">
                <a:highlight>
                  <a:schemeClr val="lt1"/>
                </a:highlight>
              </a:rPr>
              <a:t>requirements of Federal statute or regulations that may impede an LEA’s efforts to reform and improve education, without first having to submit those waivers to the U.S. Department of Education for review and approval.</a:t>
            </a:r>
            <a:endParaRPr sz="1400" dirty="0"/>
          </a:p>
          <a:p>
            <a:pPr marL="0" lvl="0" indent="0" algn="l" rtl="0">
              <a:lnSpc>
                <a:spcPct val="150000"/>
              </a:lnSpc>
              <a:spcBef>
                <a:spcPts val="1000"/>
              </a:spcBef>
              <a:spcAft>
                <a:spcPts val="0"/>
              </a:spcAft>
              <a:buNone/>
            </a:pPr>
            <a:r>
              <a:rPr lang="en" sz="1400" dirty="0"/>
              <a:t>Ed-Flex States are responsible for holding LEAs and schools, that are operating under a waiver, accountable for the performance of students affected by the waiver through </a:t>
            </a:r>
            <a:r>
              <a:rPr lang="en" sz="1400" b="1" dirty="0"/>
              <a:t>annual monitoring </a:t>
            </a:r>
            <a:r>
              <a:rPr lang="en" sz="1400" dirty="0"/>
              <a:t>and </a:t>
            </a:r>
            <a:r>
              <a:rPr lang="en" sz="1400" b="1" dirty="0"/>
              <a:t>evaluation </a:t>
            </a:r>
            <a:r>
              <a:rPr lang="en" sz="1400" dirty="0"/>
              <a:t>of performance toward educational goals outlined in the local waiver application (20 U.S.C. § 5891b(a)(4)(D)).</a:t>
            </a:r>
            <a:endParaRPr sz="14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2364</Words>
  <Application>Microsoft Office PowerPoint</Application>
  <PresentationFormat>On-screen Show (16:9)</PresentationFormat>
  <Paragraphs>246</Paragraphs>
  <Slides>28</Slides>
  <Notes>28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Roboto</vt:lpstr>
      <vt:lpstr>Rockwell</vt:lpstr>
      <vt:lpstr>Lato</vt:lpstr>
      <vt:lpstr>Century Schoolbook</vt:lpstr>
      <vt:lpstr>Calibri</vt:lpstr>
      <vt:lpstr>Arial</vt:lpstr>
      <vt:lpstr>Roboto Medium</vt:lpstr>
      <vt:lpstr>Avenir</vt:lpstr>
      <vt:lpstr>Simple Light</vt:lpstr>
      <vt:lpstr>Simple Light</vt:lpstr>
      <vt:lpstr>Simple Light</vt:lpstr>
      <vt:lpstr>Simple Light</vt:lpstr>
      <vt:lpstr>CDE ESEA and ESSER Office Hours  August 14, 2025</vt:lpstr>
      <vt:lpstr>ESEA/ESSER Office Hours</vt:lpstr>
      <vt:lpstr>Updates and Reminders</vt:lpstr>
      <vt:lpstr>Updates</vt:lpstr>
      <vt:lpstr>Real Property Reporting - Please complete the Smartsheet Submission Form - all ESSER recipients - Smartsheet Certification</vt:lpstr>
      <vt:lpstr>ESSER Real Property Reporting and Certification Contacts</vt:lpstr>
      <vt:lpstr>    Title IV Waivers</vt:lpstr>
      <vt:lpstr>Types of Waivers</vt:lpstr>
      <vt:lpstr>Ed-Flex and State Responsibilities</vt:lpstr>
      <vt:lpstr>Prohibited Ed-Flex Waivers</vt:lpstr>
      <vt:lpstr>Current Waivers</vt:lpstr>
      <vt:lpstr>Title IV Apportionment Requirement</vt:lpstr>
      <vt:lpstr>Ed-Flex Title IV, Part A Apportionment Waiver</vt:lpstr>
      <vt:lpstr>Title IV Effective Use of Technology 15% Infrastructure Maximum</vt:lpstr>
      <vt:lpstr>Ed-Flex Title IV, Part A Effective Use of Technology  Infrastructure Maximum Waiver </vt:lpstr>
      <vt:lpstr>Questions?</vt:lpstr>
      <vt:lpstr>ESEA &amp; ESSER Reminders and Updates</vt:lpstr>
      <vt:lpstr>Overall Timeline</vt:lpstr>
      <vt:lpstr>2024-2025 Consolidated Application Updates</vt:lpstr>
      <vt:lpstr>2025-2026 Consolidated Application Timeline - ARAC</vt:lpstr>
      <vt:lpstr>ARAC Reminder</vt:lpstr>
      <vt:lpstr>2025-2026 Consolidated Application Timeline -  Complete Application</vt:lpstr>
      <vt:lpstr>Final 2024-2025 Fund Request </vt:lpstr>
      <vt:lpstr>Final Expenditure Report (FER) </vt:lpstr>
      <vt:lpstr>ESEA Launchpad Year at a Glance</vt:lpstr>
      <vt:lpstr>Upcoming Meetings</vt:lpstr>
      <vt:lpstr>Looking Ahead…</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7</cp:revision>
  <dcterms:modified xsi:type="dcterms:W3CDTF">2025-08-14T21:07:38Z</dcterms:modified>
</cp:coreProperties>
</file>