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8"/>
  </p:notesMasterIdLst>
  <p:sldIdLst>
    <p:sldId id="256" r:id="rId5"/>
    <p:sldId id="283" r:id="rId6"/>
    <p:sldId id="5757" r:id="rId7"/>
    <p:sldId id="259" r:id="rId8"/>
    <p:sldId id="261" r:id="rId9"/>
    <p:sldId id="262" r:id="rId10"/>
    <p:sldId id="5097" r:id="rId11"/>
    <p:sldId id="5098" r:id="rId12"/>
    <p:sldId id="5672" r:id="rId13"/>
    <p:sldId id="5758" r:id="rId14"/>
    <p:sldId id="5762" r:id="rId15"/>
    <p:sldId id="5868" r:id="rId16"/>
    <p:sldId id="5457" r:id="rId17"/>
    <p:sldId id="5764" r:id="rId18"/>
    <p:sldId id="5940" r:id="rId19"/>
    <p:sldId id="5943" r:id="rId20"/>
    <p:sldId id="5941" r:id="rId21"/>
    <p:sldId id="5942" r:id="rId22"/>
    <p:sldId id="5937" r:id="rId23"/>
    <p:sldId id="5891" r:id="rId24"/>
    <p:sldId id="5938" r:id="rId25"/>
    <p:sldId id="5944" r:id="rId26"/>
    <p:sldId id="5841" r:id="rId27"/>
    <p:sldId id="5954" r:id="rId28"/>
    <p:sldId id="5955" r:id="rId29"/>
    <p:sldId id="5956" r:id="rId30"/>
    <p:sldId id="5957" r:id="rId31"/>
    <p:sldId id="5958" r:id="rId32"/>
    <p:sldId id="267" r:id="rId33"/>
    <p:sldId id="5948" r:id="rId34"/>
    <p:sldId id="5949" r:id="rId35"/>
    <p:sldId id="5950" r:id="rId36"/>
    <p:sldId id="5936" r:id="rId37"/>
    <p:sldId id="5935" r:id="rId38"/>
    <p:sldId id="5951" r:id="rId39"/>
    <p:sldId id="5952" r:id="rId40"/>
    <p:sldId id="5953" r:id="rId41"/>
    <p:sldId id="5911" r:id="rId42"/>
    <p:sldId id="5915" r:id="rId43"/>
    <p:sldId id="5947" r:id="rId44"/>
    <p:sldId id="5932" r:id="rId45"/>
    <p:sldId id="5933" r:id="rId46"/>
    <p:sldId id="5916" r:id="rId47"/>
    <p:sldId id="5924" r:id="rId48"/>
    <p:sldId id="5912" r:id="rId49"/>
    <p:sldId id="5917" r:id="rId50"/>
    <p:sldId id="5918" r:id="rId51"/>
    <p:sldId id="5914" r:id="rId52"/>
    <p:sldId id="5928" r:id="rId53"/>
    <p:sldId id="5733" r:id="rId54"/>
    <p:sldId id="5776" r:id="rId55"/>
    <p:sldId id="5929" r:id="rId56"/>
    <p:sldId id="541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C6C6"/>
    <a:srgbClr val="FEB0B0"/>
    <a:srgbClr val="FFFFFF"/>
    <a:srgbClr val="009EDE"/>
    <a:srgbClr val="EFF2F5"/>
    <a:srgbClr val="FF9999"/>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77E6B-17F7-44BC-BB42-A3AF249D67DC}" v="255" dt="2025-05-21T22:55:11.678"/>
    <p1510:client id="{2A796FF1-426D-1489-D2E8-EB29689E6F4F}" v="73" dt="2025-05-21T20:23:21.330"/>
    <p1510:client id="{5A743C9D-5F51-44B8-B4FB-86C7DEADEE0D}" v="1" dt="2025-05-22T15:18:36.870"/>
    <p1510:client id="{5F8DBDBA-CD34-4C24-8E2C-5CCD7EDA5FE7}" v="1103" dt="2025-05-22T15:28:33.494"/>
    <p1510:client id="{855620DC-F780-E423-C18A-8CF835E47B8C}" v="115" dt="2025-05-22T14:04:34.058"/>
    <p1510:client id="{AB3B785C-7B24-B129-4389-C0160E4FFD71}" v="244" dt="2025-05-21T22:34:32.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pChg chg="mod">
          <ac:chgData name="Slutzky, Collin" userId="S::slutzky_c@cde.state.co.us::21f7fb5c-490d-42a4-8741-4ce78a53b03a" providerId="AD" clId="Web-{855620DC-F780-E423-C18A-8CF835E47B8C}" dt="2025-05-22T14:01:50.227" v="0" actId="20577"/>
          <ac:spMkLst>
            <pc:docMk/>
            <pc:sldMk cId="2365850526" sldId="5733"/>
            <ac:spMk id="3" creationId="{F737E5AD-A4D8-5218-9778-9BFD2F764487}"/>
          </ac:spMkLst>
        </pc:spChg>
      </pc:sldChg>
      <pc:sldChg chg="modSp">
        <pc:chgData name="Slutzky, Collin" userId="S::slutzky_c@cde.state.co.us::21f7fb5c-490d-42a4-8741-4ce78a53b03a" providerId="AD" clId="Web-{855620DC-F780-E423-C18A-8CF835E47B8C}" dt="2025-05-22T14:04:34.058" v="114" actId="20577"/>
        <pc:sldMkLst>
          <pc:docMk/>
          <pc:sldMk cId="467082449" sldId="5776"/>
        </pc:sldMkLst>
        <pc:spChg chg="mod">
          <ac:chgData name="Slutzky, Collin" userId="S::slutzky_c@cde.state.co.us::21f7fb5c-490d-42a4-8741-4ce78a53b03a" providerId="AD" clId="Web-{855620DC-F780-E423-C18A-8CF835E47B8C}" dt="2025-05-22T14:04:34.058" v="114" actId="20577"/>
          <ac:spMkLst>
            <pc:docMk/>
            <pc:sldMk cId="467082449" sldId="5776"/>
            <ac:spMk id="4" creationId="{B81E262B-2CF2-ED20-6409-E4416C90E5BE}"/>
          </ac:spMkLst>
        </pc:spChg>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modSp mod">
        <pc:chgData name="Gudka, Dawna" userId="823cceae-331b-41d6-9a63-34ad6d1db55c" providerId="ADAL" clId="{A1E5C167-7297-4135-850F-6ACEC25A8BCA}" dt="2025-05-07T22:47:42.044" v="2931" actId="2"/>
        <pc:sldMkLst>
          <pc:docMk/>
          <pc:sldMk cId="1638711916" sldId="258"/>
        </pc:sldMkLst>
      </pc:sldChg>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addSp delSp modSp mod ord">
        <pc:chgData name="Gudka, Dawna" userId="823cceae-331b-41d6-9a63-34ad6d1db55c" providerId="ADAL" clId="{A1E5C167-7297-4135-850F-6ACEC25A8BCA}" dt="2025-05-07T21:37:31.065" v="1180" actId="13926"/>
        <pc:sldMkLst>
          <pc:docMk/>
          <pc:sldMk cId="2998683881" sldId="5762"/>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8:23.636" v="417" actId="47"/>
        <pc:sldMkLst>
          <pc:docMk/>
          <pc:sldMk cId="93692065" sldId="583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pChg chg="mod">
          <ac:chgData name="Gudka, Dawna" userId="823cceae-331b-41d6-9a63-34ad6d1db55c" providerId="ADAL" clId="{A1E5C167-7297-4135-850F-6ACEC25A8BCA}" dt="2025-05-07T13:29:51.824" v="511" actId="20577"/>
          <ac:spMkLst>
            <pc:docMk/>
            <pc:sldMk cId="521114537" sldId="5911"/>
            <ac:spMk id="2" creationId="{62BD67DF-53B5-FFC6-AA1F-6AB04E230282}"/>
          </ac:spMkLst>
        </pc:spChg>
        <pc:spChg chg="mod">
          <ac:chgData name="Gudka, Dawna" userId="823cceae-331b-41d6-9a63-34ad6d1db55c" providerId="ADAL" clId="{A1E5C167-7297-4135-850F-6ACEC25A8BCA}" dt="2025-05-07T13:37:02.428" v="618" actId="20577"/>
          <ac:spMkLst>
            <pc:docMk/>
            <pc:sldMk cId="521114537" sldId="5911"/>
            <ac:spMk id="3" creationId="{6B801495-E36D-07E7-586A-BB74E304DB55}"/>
          </ac:spMkLst>
        </pc:spChg>
      </pc:sldChg>
      <pc:sldChg chg="addSp delSp modSp add mod">
        <pc:chgData name="Gudka, Dawna" userId="823cceae-331b-41d6-9a63-34ad6d1db55c" providerId="ADAL" clId="{A1E5C167-7297-4135-850F-6ACEC25A8BCA}" dt="2025-05-07T22:38:37.848" v="2879" actId="20577"/>
        <pc:sldMkLst>
          <pc:docMk/>
          <pc:sldMk cId="1974436417" sldId="5912"/>
        </pc:sldMkLst>
        <pc:spChg chg="add del mod">
          <ac:chgData name="Gudka, Dawna" userId="823cceae-331b-41d6-9a63-34ad6d1db55c" providerId="ADAL" clId="{A1E5C167-7297-4135-850F-6ACEC25A8BCA}" dt="2025-05-07T22:38:37.848" v="2879" actId="20577"/>
          <ac:spMkLst>
            <pc:docMk/>
            <pc:sldMk cId="1974436417" sldId="5912"/>
            <ac:spMk id="7" creationId="{897D9CED-C3ED-6FD6-AC89-4F1D55C1A1E4}"/>
          </ac:spMkLst>
        </pc:spChg>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modSp mod">
        <pc:chgData name="Gudka, Dawna" userId="823cceae-331b-41d6-9a63-34ad6d1db55c" providerId="ADAL" clId="{A1E5C167-7297-4135-850F-6ACEC25A8BCA}" dt="2025-05-07T22:47:46.636" v="2933" actId="2"/>
        <pc:sldMkLst>
          <pc:docMk/>
          <pc:sldMk cId="3702270092" sldId="5924"/>
        </pc:sldMkLst>
        <pc:spChg chg="mod">
          <ac:chgData name="Gudka, Dawna" userId="823cceae-331b-41d6-9a63-34ad6d1db55c" providerId="ADAL" clId="{A1E5C167-7297-4135-850F-6ACEC25A8BCA}" dt="2025-05-07T22:47:46.636" v="2933" actId="2"/>
          <ac:spMkLst>
            <pc:docMk/>
            <pc:sldMk cId="3702270092" sldId="5924"/>
            <ac:spMk id="3" creationId="{0A147C3C-E991-5461-11CA-E03687F0361E}"/>
          </ac:spMkLst>
        </pc:spChg>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pChg chg="mod">
          <ac:chgData name="Ward, Reagan" userId="27291eb4-8241-4961-9e69-8c66e34cc5b0" providerId="ADAL" clId="{2A737B85-2F4C-4F10-91A0-30FC30D6237A}" dt="2025-05-15T13:55:53.364" v="1284" actId="20577"/>
          <ac:spMkLst>
            <pc:docMk/>
            <pc:sldMk cId="4255130237" sldId="5918"/>
            <ac:spMk id="3" creationId="{8E6FCCF8-4B62-2650-C6E6-9CC9B2272B53}"/>
          </ac:spMkLst>
        </pc:spChg>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pChg chg="mod ord">
          <ac:chgData name="Ward, Reagan" userId="27291eb4-8241-4961-9e69-8c66e34cc5b0" providerId="ADAL" clId="{2A737B85-2F4C-4F10-91A0-30FC30D6237A}" dt="2025-05-13T20:51:22.931" v="221" actId="700"/>
          <ac:spMkLst>
            <pc:docMk/>
            <pc:sldMk cId="1682412232" sldId="5928"/>
            <ac:spMk id="4" creationId="{D35C0A1F-6843-8E83-4E34-EB68046F7383}"/>
          </ac:spMkLst>
        </pc:spChg>
        <pc:spChg chg="add mod ord">
          <ac:chgData name="Ward, Reagan" userId="27291eb4-8241-4961-9e69-8c66e34cc5b0" providerId="ADAL" clId="{2A737B85-2F4C-4F10-91A0-30FC30D6237A}" dt="2025-05-13T20:51:25.450" v="231" actId="20577"/>
          <ac:spMkLst>
            <pc:docMk/>
            <pc:sldMk cId="1682412232" sldId="5928"/>
            <ac:spMk id="5" creationId="{6AFEF9F2-6CB9-1B06-4357-1065FF96E194}"/>
          </ac:spMkLst>
        </pc:spChg>
        <pc:spChg chg="add mod ord">
          <ac:chgData name="Ward, Reagan" userId="27291eb4-8241-4961-9e69-8c66e34cc5b0" providerId="ADAL" clId="{2A737B85-2F4C-4F10-91A0-30FC30D6237A}" dt="2025-05-13T20:51:29.205" v="245" actId="20577"/>
          <ac:spMkLst>
            <pc:docMk/>
            <pc:sldMk cId="1682412232" sldId="5928"/>
            <ac:spMk id="6" creationId="{FD7A9054-3654-6827-DE6C-99BC9FB372D4}"/>
          </ac:spMkLst>
        </pc:spChg>
      </pc:sldChg>
      <pc:sldChg chg="modSp new mod">
        <pc:chgData name="Ward, Reagan" userId="27291eb4-8241-4961-9e69-8c66e34cc5b0" providerId="ADAL" clId="{2A737B85-2F4C-4F10-91A0-30FC30D6237A}" dt="2025-05-13T20:51:36.014" v="278" actId="20577"/>
        <pc:sldMkLst>
          <pc:docMk/>
          <pc:sldMk cId="3418769046" sldId="5929"/>
        </pc:sldMkLst>
        <pc:spChg chg="mod">
          <ac:chgData name="Ward, Reagan" userId="27291eb4-8241-4961-9e69-8c66e34cc5b0" providerId="ADAL" clId="{2A737B85-2F4C-4F10-91A0-30FC30D6237A}" dt="2025-05-13T20:51:36.014" v="278" actId="20577"/>
          <ac:spMkLst>
            <pc:docMk/>
            <pc:sldMk cId="3418769046" sldId="5929"/>
            <ac:spMk id="2" creationId="{2BB425B0-3836-7787-FA13-2F1DC1074785}"/>
          </ac:spMkLst>
        </pc:spChg>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pChg chg="mod ord">
          <ac:chgData name="Ward, Reagan" userId="27291eb4-8241-4961-9e69-8c66e34cc5b0" providerId="ADAL" clId="{5F8DBDBA-CD34-4C24-8E2C-5CCD7EDA5FE7}" dt="2025-05-22T15:28:08.911" v="3000" actId="20577"/>
          <ac:spMkLst>
            <pc:docMk/>
            <pc:sldMk cId="324107815" sldId="267"/>
            <ac:spMk id="2" creationId="{7278E74C-FD6D-B80F-3EDB-EBFF885F095D}"/>
          </ac:spMkLst>
        </pc:spChg>
        <pc:spChg chg="mod ord">
          <ac:chgData name="Ward, Reagan" userId="27291eb4-8241-4961-9e69-8c66e34cc5b0" providerId="ADAL" clId="{5F8DBDBA-CD34-4C24-8E2C-5CCD7EDA5FE7}" dt="2025-05-22T15:27:57.196" v="2973" actId="207"/>
          <ac:spMkLst>
            <pc:docMk/>
            <pc:sldMk cId="324107815" sldId="267"/>
            <ac:spMk id="3" creationId="{4C1BABE7-BB3A-3447-BF62-A9D350086BE0}"/>
          </ac:spMkLst>
        </pc:spChg>
        <pc:spChg chg="mod ord">
          <ac:chgData name="Ward, Reagan" userId="27291eb4-8241-4961-9e69-8c66e34cc5b0" providerId="ADAL" clId="{5F8DBDBA-CD34-4C24-8E2C-5CCD7EDA5FE7}" dt="2025-05-22T15:25:30.571" v="2957" actId="6264"/>
          <ac:spMkLst>
            <pc:docMk/>
            <pc:sldMk cId="324107815" sldId="267"/>
            <ac:spMk id="4" creationId="{05B92766-8C79-2E8F-3D94-DFECC9E2BE2A}"/>
          </ac:spMkLst>
        </pc:spChg>
        <pc:spChg chg="add del mod">
          <ac:chgData name="Ward, Reagan" userId="27291eb4-8241-4961-9e69-8c66e34cc5b0" providerId="ADAL" clId="{5F8DBDBA-CD34-4C24-8E2C-5CCD7EDA5FE7}" dt="2025-05-22T15:25:30.571" v="2957" actId="6264"/>
          <ac:spMkLst>
            <pc:docMk/>
            <pc:sldMk cId="324107815" sldId="267"/>
            <ac:spMk id="5" creationId="{A417CE91-3DFB-0908-5F5A-1F0FF57D10E3}"/>
          </ac:spMkLst>
        </pc:spChg>
        <pc:spChg chg="add del mod">
          <ac:chgData name="Ward, Reagan" userId="27291eb4-8241-4961-9e69-8c66e34cc5b0" providerId="ADAL" clId="{5F8DBDBA-CD34-4C24-8E2C-5CCD7EDA5FE7}" dt="2025-05-22T15:25:30.571" v="2957" actId="6264"/>
          <ac:spMkLst>
            <pc:docMk/>
            <pc:sldMk cId="324107815" sldId="267"/>
            <ac:spMk id="6" creationId="{B3EA2C0D-7574-2665-B2E1-8BF3191EA60F}"/>
          </ac:spMkLst>
        </pc:spChg>
        <pc:spChg chg="add del mod">
          <ac:chgData name="Ward, Reagan" userId="27291eb4-8241-4961-9e69-8c66e34cc5b0" providerId="ADAL" clId="{5F8DBDBA-CD34-4C24-8E2C-5CCD7EDA5FE7}" dt="2025-05-22T15:25:30.571" v="2957" actId="6264"/>
          <ac:spMkLst>
            <pc:docMk/>
            <pc:sldMk cId="324107815" sldId="267"/>
            <ac:spMk id="7" creationId="{C4D66C32-7156-621B-0737-F40638218119}"/>
          </ac:spMkLst>
        </pc:spChg>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pChg chg="mod ord">
          <ac:chgData name="Ward, Reagan" userId="27291eb4-8241-4961-9e69-8c66e34cc5b0" providerId="ADAL" clId="{5F8DBDBA-CD34-4C24-8E2C-5CCD7EDA5FE7}" dt="2025-05-22T13:41:28.858" v="2818" actId="6264"/>
          <ac:spMkLst>
            <pc:docMk/>
            <pc:sldMk cId="2815576142" sldId="5313"/>
            <ac:spMk id="2" creationId="{747C00A6-62E0-5402-BC2A-31E0453FB54A}"/>
          </ac:spMkLst>
        </pc:spChg>
        <pc:spChg chg="add del mod">
          <ac:chgData name="Ward, Reagan" userId="27291eb4-8241-4961-9e69-8c66e34cc5b0" providerId="ADAL" clId="{5F8DBDBA-CD34-4C24-8E2C-5CCD7EDA5FE7}" dt="2025-05-22T13:41:27.527" v="2817" actId="6264"/>
          <ac:spMkLst>
            <pc:docMk/>
            <pc:sldMk cId="2815576142" sldId="5313"/>
            <ac:spMk id="3" creationId="{897DAAB5-2637-B373-6B1D-C634DB463E86}"/>
          </ac:spMkLst>
        </pc:spChg>
        <pc:spChg chg="mod ord">
          <ac:chgData name="Ward, Reagan" userId="27291eb4-8241-4961-9e69-8c66e34cc5b0" providerId="ADAL" clId="{5F8DBDBA-CD34-4C24-8E2C-5CCD7EDA5FE7}" dt="2025-05-22T13:41:34.625" v="2820" actId="13926"/>
          <ac:spMkLst>
            <pc:docMk/>
            <pc:sldMk cId="2815576142" sldId="5313"/>
            <ac:spMk id="4" creationId="{B81E262B-2CF2-ED20-6409-E4416C90E5BE}"/>
          </ac:spMkLst>
        </pc:spChg>
        <pc:spChg chg="mod ord">
          <ac:chgData name="Ward, Reagan" userId="27291eb4-8241-4961-9e69-8c66e34cc5b0" providerId="ADAL" clId="{5F8DBDBA-CD34-4C24-8E2C-5CCD7EDA5FE7}" dt="2025-05-22T13:41:28.858" v="2818" actId="6264"/>
          <ac:spMkLst>
            <pc:docMk/>
            <pc:sldMk cId="2815576142" sldId="5313"/>
            <ac:spMk id="5" creationId="{3B983160-F26B-7FC2-8EBA-4371D707D435}"/>
          </ac:spMkLst>
        </pc:spChg>
        <pc:spChg chg="mod ord">
          <ac:chgData name="Ward, Reagan" userId="27291eb4-8241-4961-9e69-8c66e34cc5b0" providerId="ADAL" clId="{5F8DBDBA-CD34-4C24-8E2C-5CCD7EDA5FE7}" dt="2025-05-22T13:41:28.858" v="2818" actId="6264"/>
          <ac:spMkLst>
            <pc:docMk/>
            <pc:sldMk cId="2815576142" sldId="5313"/>
            <ac:spMk id="6" creationId="{CE9DABD7-BF99-4E7D-9AF0-F81A72D8AA0A}"/>
          </ac:spMkLst>
        </pc:spChg>
        <pc:spChg chg="mod ord">
          <ac:chgData name="Ward, Reagan" userId="27291eb4-8241-4961-9e69-8c66e34cc5b0" providerId="ADAL" clId="{5F8DBDBA-CD34-4C24-8E2C-5CCD7EDA5FE7}" dt="2025-05-22T13:41:28.858" v="2818" actId="6264"/>
          <ac:spMkLst>
            <pc:docMk/>
            <pc:sldMk cId="2815576142" sldId="5313"/>
            <ac:spMk id="7" creationId="{50F1C93C-6592-AD92-EB9B-B5C4ED9D969C}"/>
          </ac:spMkLst>
        </pc:spChg>
        <pc:spChg chg="add del mod">
          <ac:chgData name="Ward, Reagan" userId="27291eb4-8241-4961-9e69-8c66e34cc5b0" providerId="ADAL" clId="{5F8DBDBA-CD34-4C24-8E2C-5CCD7EDA5FE7}" dt="2025-05-22T13:41:27.527" v="2817" actId="6264"/>
          <ac:spMkLst>
            <pc:docMk/>
            <pc:sldMk cId="2815576142" sldId="5313"/>
            <ac:spMk id="8" creationId="{5BC81AD0-2B01-5701-DC39-74E8E99C18CB}"/>
          </ac:spMkLst>
        </pc:spChg>
        <pc:spChg chg="add del mod">
          <ac:chgData name="Ward, Reagan" userId="27291eb4-8241-4961-9e69-8c66e34cc5b0" providerId="ADAL" clId="{5F8DBDBA-CD34-4C24-8E2C-5CCD7EDA5FE7}" dt="2025-05-22T13:41:27.527" v="2817" actId="6264"/>
          <ac:spMkLst>
            <pc:docMk/>
            <pc:sldMk cId="2815576142" sldId="5313"/>
            <ac:spMk id="9" creationId="{81AAD0A4-F58F-E815-B3AB-2A054D7D0E0E}"/>
          </ac:spMkLst>
        </pc:spChg>
        <pc:spChg chg="add del mod">
          <ac:chgData name="Ward, Reagan" userId="27291eb4-8241-4961-9e69-8c66e34cc5b0" providerId="ADAL" clId="{5F8DBDBA-CD34-4C24-8E2C-5CCD7EDA5FE7}" dt="2025-05-22T13:41:27.527" v="2817" actId="6264"/>
          <ac:spMkLst>
            <pc:docMk/>
            <pc:sldMk cId="2815576142" sldId="5313"/>
            <ac:spMk id="10" creationId="{8D584C9E-7BE7-F366-983D-35FBB8AD3CA5}"/>
          </ac:spMkLst>
        </pc:spChg>
        <pc:spChg chg="add del mod">
          <ac:chgData name="Ward, Reagan" userId="27291eb4-8241-4961-9e69-8c66e34cc5b0" providerId="ADAL" clId="{5F8DBDBA-CD34-4C24-8E2C-5CCD7EDA5FE7}" dt="2025-05-22T13:41:27.527" v="2817" actId="6264"/>
          <ac:spMkLst>
            <pc:docMk/>
            <pc:sldMk cId="2815576142" sldId="5313"/>
            <ac:spMk id="11" creationId="{F24E01B5-3734-70F2-7789-704DA6083131}"/>
          </ac:spMkLst>
        </pc:spChg>
        <pc:spChg chg="add del mod">
          <ac:chgData name="Ward, Reagan" userId="27291eb4-8241-4961-9e69-8c66e34cc5b0" providerId="ADAL" clId="{5F8DBDBA-CD34-4C24-8E2C-5CCD7EDA5FE7}" dt="2025-05-22T13:41:28.858" v="2818" actId="6264"/>
          <ac:spMkLst>
            <pc:docMk/>
            <pc:sldMk cId="2815576142" sldId="5313"/>
            <ac:spMk id="12" creationId="{A4D89B26-22F1-0551-5A7F-6AAD18C683EB}"/>
          </ac:spMkLst>
        </pc:spChg>
        <pc:spChg chg="add del mod">
          <ac:chgData name="Ward, Reagan" userId="27291eb4-8241-4961-9e69-8c66e34cc5b0" providerId="ADAL" clId="{5F8DBDBA-CD34-4C24-8E2C-5CCD7EDA5FE7}" dt="2025-05-22T13:41:28.858" v="2818" actId="6264"/>
          <ac:spMkLst>
            <pc:docMk/>
            <pc:sldMk cId="2815576142" sldId="5313"/>
            <ac:spMk id="13" creationId="{750C72E5-BCB1-FC95-55DC-03E05A54FBE8}"/>
          </ac:spMkLst>
        </pc:spChg>
        <pc:spChg chg="add del mod">
          <ac:chgData name="Ward, Reagan" userId="27291eb4-8241-4961-9e69-8c66e34cc5b0" providerId="ADAL" clId="{5F8DBDBA-CD34-4C24-8E2C-5CCD7EDA5FE7}" dt="2025-05-22T13:41:28.858" v="2818" actId="6264"/>
          <ac:spMkLst>
            <pc:docMk/>
            <pc:sldMk cId="2815576142" sldId="5313"/>
            <ac:spMk id="14" creationId="{679A2004-BB40-71CD-D6DD-E993EBF131DC}"/>
          </ac:spMkLst>
        </pc:spChg>
        <pc:spChg chg="add del mod">
          <ac:chgData name="Ward, Reagan" userId="27291eb4-8241-4961-9e69-8c66e34cc5b0" providerId="ADAL" clId="{5F8DBDBA-CD34-4C24-8E2C-5CCD7EDA5FE7}" dt="2025-05-22T13:41:28.858" v="2818" actId="6264"/>
          <ac:spMkLst>
            <pc:docMk/>
            <pc:sldMk cId="2815576142" sldId="5313"/>
            <ac:spMk id="15" creationId="{4FABBA71-80DD-EF0A-69EA-F121D29465A7}"/>
          </ac:spMkLst>
        </pc:spChg>
        <pc:spChg chg="add del mod">
          <ac:chgData name="Ward, Reagan" userId="27291eb4-8241-4961-9e69-8c66e34cc5b0" providerId="ADAL" clId="{5F8DBDBA-CD34-4C24-8E2C-5CCD7EDA5FE7}" dt="2025-05-22T13:41:28.858" v="2818" actId="6264"/>
          <ac:spMkLst>
            <pc:docMk/>
            <pc:sldMk cId="2815576142" sldId="5313"/>
            <ac:spMk id="16" creationId="{5C24DADD-21C2-199E-9831-55727449BB41}"/>
          </ac:spMkLst>
        </pc:spChg>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pChg chg="mod">
          <ac:chgData name="Ward, Reagan" userId="27291eb4-8241-4961-9e69-8c66e34cc5b0" providerId="ADAL" clId="{5F8DBDBA-CD34-4C24-8E2C-5CCD7EDA5FE7}" dt="2025-05-21T19:28:28.504" v="603" actId="20577"/>
          <ac:spMkLst>
            <pc:docMk/>
            <pc:sldMk cId="794275993" sldId="5416"/>
            <ac:spMk id="11" creationId="{27F5BE03-B291-E94C-3DAF-8370278906D9}"/>
          </ac:spMkLst>
        </pc:spChg>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pChg chg="del mod ord">
          <ac:chgData name="Ward, Reagan" userId="27291eb4-8241-4961-9e69-8c66e34cc5b0" providerId="ADAL" clId="{5F8DBDBA-CD34-4C24-8E2C-5CCD7EDA5FE7}" dt="2025-05-21T17:20:13.411" v="16" actId="700"/>
          <ac:spMkLst>
            <pc:docMk/>
            <pc:sldMk cId="75599275" sldId="5758"/>
            <ac:spMk id="2" creationId="{6975E712-442D-C102-D9DB-9964DCCCF1D9}"/>
          </ac:spMkLst>
        </pc:spChg>
        <pc:spChg chg="del mod ord">
          <ac:chgData name="Ward, Reagan" userId="27291eb4-8241-4961-9e69-8c66e34cc5b0" providerId="ADAL" clId="{5F8DBDBA-CD34-4C24-8E2C-5CCD7EDA5FE7}" dt="2025-05-21T17:20:13.411" v="16" actId="700"/>
          <ac:spMkLst>
            <pc:docMk/>
            <pc:sldMk cId="75599275" sldId="5758"/>
            <ac:spMk id="3" creationId="{C4BEFC7F-5C32-77EF-C99D-9D95F5EFD008}"/>
          </ac:spMkLst>
        </pc:spChg>
        <pc:spChg chg="mod ord">
          <ac:chgData name="Ward, Reagan" userId="27291eb4-8241-4961-9e69-8c66e34cc5b0" providerId="ADAL" clId="{5F8DBDBA-CD34-4C24-8E2C-5CCD7EDA5FE7}" dt="2025-05-21T17:20:13.411" v="16" actId="700"/>
          <ac:spMkLst>
            <pc:docMk/>
            <pc:sldMk cId="75599275" sldId="5758"/>
            <ac:spMk id="4" creationId="{7B7C5E5F-3364-9310-8EBE-5FB3EE1DBCBA}"/>
          </ac:spMkLst>
        </pc:spChg>
        <pc:spChg chg="del">
          <ac:chgData name="Ward, Reagan" userId="27291eb4-8241-4961-9e69-8c66e34cc5b0" providerId="ADAL" clId="{5F8DBDBA-CD34-4C24-8E2C-5CCD7EDA5FE7}" dt="2025-05-21T17:20:13.411" v="16" actId="700"/>
          <ac:spMkLst>
            <pc:docMk/>
            <pc:sldMk cId="75599275" sldId="5758"/>
            <ac:spMk id="5" creationId="{9062778D-7988-D960-BCE4-C289C237EBBB}"/>
          </ac:spMkLst>
        </pc:spChg>
        <pc:spChg chg="del">
          <ac:chgData name="Ward, Reagan" userId="27291eb4-8241-4961-9e69-8c66e34cc5b0" providerId="ADAL" clId="{5F8DBDBA-CD34-4C24-8E2C-5CCD7EDA5FE7}" dt="2025-05-21T17:20:13.411" v="16" actId="700"/>
          <ac:spMkLst>
            <pc:docMk/>
            <pc:sldMk cId="75599275" sldId="5758"/>
            <ac:spMk id="6" creationId="{360B930D-938F-06CE-947E-311DE119D06C}"/>
          </ac:spMkLst>
        </pc:spChg>
        <pc:spChg chg="add mod ord">
          <ac:chgData name="Ward, Reagan" userId="27291eb4-8241-4961-9e69-8c66e34cc5b0" providerId="ADAL" clId="{5F8DBDBA-CD34-4C24-8E2C-5CCD7EDA5FE7}" dt="2025-05-21T19:25:51.480" v="570" actId="20577"/>
          <ac:spMkLst>
            <pc:docMk/>
            <pc:sldMk cId="75599275" sldId="5758"/>
            <ac:spMk id="7" creationId="{C6B89410-1907-9CDB-537B-47E378FCC818}"/>
          </ac:spMkLst>
        </pc:spChg>
        <pc:spChg chg="add mod ord">
          <ac:chgData name="Ward, Reagan" userId="27291eb4-8241-4961-9e69-8c66e34cc5b0" providerId="ADAL" clId="{5F8DBDBA-CD34-4C24-8E2C-5CCD7EDA5FE7}" dt="2025-05-21T19:25:59.510" v="589" actId="20577"/>
          <ac:spMkLst>
            <pc:docMk/>
            <pc:sldMk cId="75599275" sldId="5758"/>
            <ac:spMk id="8" creationId="{0D07F5F9-0078-47D8-493E-E2F3DF04BAC3}"/>
          </ac:spMkLst>
        </pc:spChg>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pChg chg="del mod ord">
          <ac:chgData name="Ward, Reagan" userId="27291eb4-8241-4961-9e69-8c66e34cc5b0" providerId="ADAL" clId="{5F8DBDBA-CD34-4C24-8E2C-5CCD7EDA5FE7}" dt="2025-05-21T17:20:16.153" v="18" actId="700"/>
          <ac:spMkLst>
            <pc:docMk/>
            <pc:sldMk cId="1905334640" sldId="5759"/>
            <ac:spMk id="2" creationId="{6B870CE6-55E6-21B4-826E-2EF5AB067982}"/>
          </ac:spMkLst>
        </pc:spChg>
        <pc:spChg chg="del mod ord">
          <ac:chgData name="Ward, Reagan" userId="27291eb4-8241-4961-9e69-8c66e34cc5b0" providerId="ADAL" clId="{5F8DBDBA-CD34-4C24-8E2C-5CCD7EDA5FE7}" dt="2025-05-21T17:20:16.153" v="18" actId="700"/>
          <ac:spMkLst>
            <pc:docMk/>
            <pc:sldMk cId="1905334640" sldId="5759"/>
            <ac:spMk id="3" creationId="{64BA2349-FCB2-F8EB-F99D-E6772FD4EC0C}"/>
          </ac:spMkLst>
        </pc:spChg>
        <pc:spChg chg="mod ord">
          <ac:chgData name="Ward, Reagan" userId="27291eb4-8241-4961-9e69-8c66e34cc5b0" providerId="ADAL" clId="{5F8DBDBA-CD34-4C24-8E2C-5CCD7EDA5FE7}" dt="2025-05-21T17:20:16.153" v="18" actId="700"/>
          <ac:spMkLst>
            <pc:docMk/>
            <pc:sldMk cId="1905334640" sldId="5759"/>
            <ac:spMk id="4" creationId="{4FE5C86D-9B04-7185-588F-CC3CE80039CD}"/>
          </ac:spMkLst>
        </pc:spChg>
        <pc:spChg chg="add mod ord">
          <ac:chgData name="Ward, Reagan" userId="27291eb4-8241-4961-9e69-8c66e34cc5b0" providerId="ADAL" clId="{5F8DBDBA-CD34-4C24-8E2C-5CCD7EDA5FE7}" dt="2025-05-21T17:20:16.153" v="18" actId="700"/>
          <ac:spMkLst>
            <pc:docMk/>
            <pc:sldMk cId="1905334640" sldId="5759"/>
            <ac:spMk id="5" creationId="{26416913-6257-E334-3608-3BB222DE8A74}"/>
          </ac:spMkLst>
        </pc:spChg>
        <pc:spChg chg="add mod ord">
          <ac:chgData name="Ward, Reagan" userId="27291eb4-8241-4961-9e69-8c66e34cc5b0" providerId="ADAL" clId="{5F8DBDBA-CD34-4C24-8E2C-5CCD7EDA5FE7}" dt="2025-05-21T17:20:16.153" v="18" actId="700"/>
          <ac:spMkLst>
            <pc:docMk/>
            <pc:sldMk cId="1905334640" sldId="5759"/>
            <ac:spMk id="6" creationId="{C6763AB9-01F3-A839-1A4F-0A18EFD3E890}"/>
          </ac:spMkLst>
        </pc:spChg>
        <pc:spChg chg="add mod ord">
          <ac:chgData name="Ward, Reagan" userId="27291eb4-8241-4961-9e69-8c66e34cc5b0" providerId="ADAL" clId="{5F8DBDBA-CD34-4C24-8E2C-5CCD7EDA5FE7}" dt="2025-05-21T17:20:16.153" v="18" actId="700"/>
          <ac:spMkLst>
            <pc:docMk/>
            <pc:sldMk cId="1905334640" sldId="5759"/>
            <ac:spMk id="7" creationId="{534BAC63-84D7-21CC-4566-58F7141A0B5A}"/>
          </ac:spMkLst>
        </pc:spChg>
        <pc:spChg chg="add mod ord">
          <ac:chgData name="Ward, Reagan" userId="27291eb4-8241-4961-9e69-8c66e34cc5b0" providerId="ADAL" clId="{5F8DBDBA-CD34-4C24-8E2C-5CCD7EDA5FE7}" dt="2025-05-21T17:20:16.153" v="18" actId="700"/>
          <ac:spMkLst>
            <pc:docMk/>
            <pc:sldMk cId="1905334640" sldId="5759"/>
            <ac:spMk id="8" creationId="{5D25DB40-7AB9-88F7-F2A1-A63E82144B22}"/>
          </ac:spMkLst>
        </pc:spChg>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pChg chg="del mod ord">
          <ac:chgData name="Ward, Reagan" userId="27291eb4-8241-4961-9e69-8c66e34cc5b0" providerId="ADAL" clId="{5F8DBDBA-CD34-4C24-8E2C-5CCD7EDA5FE7}" dt="2025-05-21T17:20:18.947" v="20" actId="700"/>
          <ac:spMkLst>
            <pc:docMk/>
            <pc:sldMk cId="2942299458" sldId="5760"/>
            <ac:spMk id="2" creationId="{7AF29C5A-DE88-57D4-626B-C98945DDDB2E}"/>
          </ac:spMkLst>
        </pc:spChg>
        <pc:spChg chg="del mod ord">
          <ac:chgData name="Ward, Reagan" userId="27291eb4-8241-4961-9e69-8c66e34cc5b0" providerId="ADAL" clId="{5F8DBDBA-CD34-4C24-8E2C-5CCD7EDA5FE7}" dt="2025-05-21T17:20:18.947" v="20" actId="700"/>
          <ac:spMkLst>
            <pc:docMk/>
            <pc:sldMk cId="2942299458" sldId="5760"/>
            <ac:spMk id="3" creationId="{D7AC1740-D2FE-2A05-6DA0-600FE1C5BEB7}"/>
          </ac:spMkLst>
        </pc:spChg>
        <pc:spChg chg="mod ord">
          <ac:chgData name="Ward, Reagan" userId="27291eb4-8241-4961-9e69-8c66e34cc5b0" providerId="ADAL" clId="{5F8DBDBA-CD34-4C24-8E2C-5CCD7EDA5FE7}" dt="2025-05-21T17:20:18.947" v="20" actId="700"/>
          <ac:spMkLst>
            <pc:docMk/>
            <pc:sldMk cId="2942299458" sldId="5760"/>
            <ac:spMk id="4" creationId="{5870AEF0-ADB1-8530-F811-DD9FE161D6C7}"/>
          </ac:spMkLst>
        </pc:spChg>
        <pc:spChg chg="del">
          <ac:chgData name="Ward, Reagan" userId="27291eb4-8241-4961-9e69-8c66e34cc5b0" providerId="ADAL" clId="{5F8DBDBA-CD34-4C24-8E2C-5CCD7EDA5FE7}" dt="2025-05-21T17:20:18.947" v="20" actId="700"/>
          <ac:spMkLst>
            <pc:docMk/>
            <pc:sldMk cId="2942299458" sldId="5760"/>
            <ac:spMk id="5" creationId="{7AAA64D1-E723-4C13-4237-2322B6DF562E}"/>
          </ac:spMkLst>
        </pc:spChg>
        <pc:spChg chg="del">
          <ac:chgData name="Ward, Reagan" userId="27291eb4-8241-4961-9e69-8c66e34cc5b0" providerId="ADAL" clId="{5F8DBDBA-CD34-4C24-8E2C-5CCD7EDA5FE7}" dt="2025-05-21T17:20:18.947" v="20" actId="700"/>
          <ac:spMkLst>
            <pc:docMk/>
            <pc:sldMk cId="2942299458" sldId="5760"/>
            <ac:spMk id="6" creationId="{1A24F5B9-EA24-D2A9-638D-AB24DEF3F698}"/>
          </ac:spMkLst>
        </pc:spChg>
        <pc:spChg chg="add mod ord">
          <ac:chgData name="Ward, Reagan" userId="27291eb4-8241-4961-9e69-8c66e34cc5b0" providerId="ADAL" clId="{5F8DBDBA-CD34-4C24-8E2C-5CCD7EDA5FE7}" dt="2025-05-21T17:20:23.924" v="43" actId="20577"/>
          <ac:spMkLst>
            <pc:docMk/>
            <pc:sldMk cId="2942299458" sldId="5760"/>
            <ac:spMk id="7" creationId="{13411BA5-0733-A53E-82F1-9979EF7C9C4D}"/>
          </ac:spMkLst>
        </pc:spChg>
        <pc:spChg chg="add mod ord">
          <ac:chgData name="Ward, Reagan" userId="27291eb4-8241-4961-9e69-8c66e34cc5b0" providerId="ADAL" clId="{5F8DBDBA-CD34-4C24-8E2C-5CCD7EDA5FE7}" dt="2025-05-21T17:20:18.947" v="20" actId="700"/>
          <ac:spMkLst>
            <pc:docMk/>
            <pc:sldMk cId="2942299458" sldId="5760"/>
            <ac:spMk id="8" creationId="{FD9B8FB4-541A-2C63-7953-A907EFBF9CBE}"/>
          </ac:spMkLst>
        </pc:spChg>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pChg chg="mod ord">
          <ac:chgData name="Ward, Reagan" userId="27291eb4-8241-4961-9e69-8c66e34cc5b0" providerId="ADAL" clId="{5F8DBDBA-CD34-4C24-8E2C-5CCD7EDA5FE7}" dt="2025-05-22T13:41:22.225" v="2814" actId="6264"/>
          <ac:spMkLst>
            <pc:docMk/>
            <pc:sldMk cId="467082449" sldId="5776"/>
            <ac:spMk id="2" creationId="{747C00A6-62E0-5402-BC2A-31E0453FB54A}"/>
          </ac:spMkLst>
        </pc:spChg>
        <pc:spChg chg="add del mod">
          <ac:chgData name="Ward, Reagan" userId="27291eb4-8241-4961-9e69-8c66e34cc5b0" providerId="ADAL" clId="{5F8DBDBA-CD34-4C24-8E2C-5CCD7EDA5FE7}" dt="2025-05-22T13:41:22.225" v="2814" actId="6264"/>
          <ac:spMkLst>
            <pc:docMk/>
            <pc:sldMk cId="467082449" sldId="5776"/>
            <ac:spMk id="3" creationId="{7E513CD4-647F-D4A8-55D0-B411FF81F051}"/>
          </ac:spMkLst>
        </pc:spChg>
        <pc:spChg chg="mod ord">
          <ac:chgData name="Ward, Reagan" userId="27291eb4-8241-4961-9e69-8c66e34cc5b0" providerId="ADAL" clId="{5F8DBDBA-CD34-4C24-8E2C-5CCD7EDA5FE7}" dt="2025-05-22T14:36:18.643" v="2829" actId="20577"/>
          <ac:spMkLst>
            <pc:docMk/>
            <pc:sldMk cId="467082449" sldId="5776"/>
            <ac:spMk id="4" creationId="{B81E262B-2CF2-ED20-6409-E4416C90E5BE}"/>
          </ac:spMkLst>
        </pc:spChg>
        <pc:spChg chg="mod ord">
          <ac:chgData name="Ward, Reagan" userId="27291eb4-8241-4961-9e69-8c66e34cc5b0" providerId="ADAL" clId="{5F8DBDBA-CD34-4C24-8E2C-5CCD7EDA5FE7}" dt="2025-05-22T13:41:22.225" v="2814" actId="6264"/>
          <ac:spMkLst>
            <pc:docMk/>
            <pc:sldMk cId="467082449" sldId="5776"/>
            <ac:spMk id="5" creationId="{3B983160-F26B-7FC2-8EBA-4371D707D435}"/>
          </ac:spMkLst>
        </pc:spChg>
        <pc:spChg chg="mod ord">
          <ac:chgData name="Ward, Reagan" userId="27291eb4-8241-4961-9e69-8c66e34cc5b0" providerId="ADAL" clId="{5F8DBDBA-CD34-4C24-8E2C-5CCD7EDA5FE7}" dt="2025-05-22T13:41:22.225" v="2814" actId="6264"/>
          <ac:spMkLst>
            <pc:docMk/>
            <pc:sldMk cId="467082449" sldId="5776"/>
            <ac:spMk id="6" creationId="{CE9DABD7-BF99-4E7D-9AF0-F81A72D8AA0A}"/>
          </ac:spMkLst>
        </pc:spChg>
        <pc:spChg chg="mod ord">
          <ac:chgData name="Ward, Reagan" userId="27291eb4-8241-4961-9e69-8c66e34cc5b0" providerId="ADAL" clId="{5F8DBDBA-CD34-4C24-8E2C-5CCD7EDA5FE7}" dt="2025-05-22T13:41:22.225" v="2814" actId="6264"/>
          <ac:spMkLst>
            <pc:docMk/>
            <pc:sldMk cId="467082449" sldId="5776"/>
            <ac:spMk id="7" creationId="{50F1C93C-6592-AD92-EB9B-B5C4ED9D969C}"/>
          </ac:spMkLst>
        </pc:spChg>
        <pc:spChg chg="add del mod">
          <ac:chgData name="Ward, Reagan" userId="27291eb4-8241-4961-9e69-8c66e34cc5b0" providerId="ADAL" clId="{5F8DBDBA-CD34-4C24-8E2C-5CCD7EDA5FE7}" dt="2025-05-22T13:41:22.225" v="2814" actId="6264"/>
          <ac:spMkLst>
            <pc:docMk/>
            <pc:sldMk cId="467082449" sldId="5776"/>
            <ac:spMk id="8" creationId="{91DF66AA-7DD6-0343-F2C9-B34581F9F216}"/>
          </ac:spMkLst>
        </pc:spChg>
        <pc:spChg chg="add del mod">
          <ac:chgData name="Ward, Reagan" userId="27291eb4-8241-4961-9e69-8c66e34cc5b0" providerId="ADAL" clId="{5F8DBDBA-CD34-4C24-8E2C-5CCD7EDA5FE7}" dt="2025-05-22T13:41:22.225" v="2814" actId="6264"/>
          <ac:spMkLst>
            <pc:docMk/>
            <pc:sldMk cId="467082449" sldId="5776"/>
            <ac:spMk id="9" creationId="{8752B2AA-06A8-26AF-9B0E-E1612FEB37FC}"/>
          </ac:spMkLst>
        </pc:spChg>
        <pc:spChg chg="add del mod">
          <ac:chgData name="Ward, Reagan" userId="27291eb4-8241-4961-9e69-8c66e34cc5b0" providerId="ADAL" clId="{5F8DBDBA-CD34-4C24-8E2C-5CCD7EDA5FE7}" dt="2025-05-22T13:41:22.225" v="2814" actId="6264"/>
          <ac:spMkLst>
            <pc:docMk/>
            <pc:sldMk cId="467082449" sldId="5776"/>
            <ac:spMk id="10" creationId="{4DFDC1BF-553B-DCD4-AE05-8623AF076696}"/>
          </ac:spMkLst>
        </pc:spChg>
        <pc:spChg chg="add del mod">
          <ac:chgData name="Ward, Reagan" userId="27291eb4-8241-4961-9e69-8c66e34cc5b0" providerId="ADAL" clId="{5F8DBDBA-CD34-4C24-8E2C-5CCD7EDA5FE7}" dt="2025-05-22T13:41:22.225" v="2814" actId="6264"/>
          <ac:spMkLst>
            <pc:docMk/>
            <pc:sldMk cId="467082449" sldId="5776"/>
            <ac:spMk id="11" creationId="{51C67433-C79E-998F-22EE-388C268052EE}"/>
          </ac:spMkLst>
        </pc:spChg>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graphicFrameChg chg="mod modGraphic">
          <ac:chgData name="Ward, Reagan" userId="27291eb4-8241-4961-9e69-8c66e34cc5b0" providerId="ADAL" clId="{5F8DBDBA-CD34-4C24-8E2C-5CCD7EDA5FE7}" dt="2025-05-21T22:16:14.662" v="2394" actId="207"/>
          <ac:graphicFrameMkLst>
            <pc:docMk/>
            <pc:sldMk cId="4151373932" sldId="5891"/>
            <ac:graphicFrameMk id="11" creationId="{5DE48798-D7E0-31A8-866A-903461F57BA2}"/>
          </ac:graphicFrameMkLst>
        </pc:graphicFrameChg>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pChg chg="mod">
          <ac:chgData name="Ward, Reagan" userId="27291eb4-8241-4961-9e69-8c66e34cc5b0" providerId="ADAL" clId="{5F8DBDBA-CD34-4C24-8E2C-5CCD7EDA5FE7}" dt="2025-05-22T13:39:04.671" v="2799" actId="20577"/>
          <ac:spMkLst>
            <pc:docMk/>
            <pc:sldMk cId="3319297287" sldId="5908"/>
            <ac:spMk id="3" creationId="{35BEBB67-3C08-1BA5-7D8E-26DA531C0278}"/>
          </ac:spMkLst>
        </pc:spChg>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1974436417" sldId="5912"/>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pChg chg="mod ord">
          <ac:chgData name="Ward, Reagan" userId="27291eb4-8241-4961-9e69-8c66e34cc5b0" providerId="ADAL" clId="{5F8DBDBA-CD34-4C24-8E2C-5CCD7EDA5FE7}" dt="2025-05-21T19:26:45.660" v="590" actId="700"/>
          <ac:spMkLst>
            <pc:docMk/>
            <pc:sldMk cId="4029752383" sldId="5915"/>
            <ac:spMk id="2" creationId="{2661C11F-C69A-4EC1-61FC-FE0AB4778182}"/>
          </ac:spMkLst>
        </pc:spChg>
        <pc:spChg chg="mod ord">
          <ac:chgData name="Ward, Reagan" userId="27291eb4-8241-4961-9e69-8c66e34cc5b0" providerId="ADAL" clId="{5F8DBDBA-CD34-4C24-8E2C-5CCD7EDA5FE7}" dt="2025-05-21T19:26:45.660" v="590" actId="700"/>
          <ac:spMkLst>
            <pc:docMk/>
            <pc:sldMk cId="4029752383" sldId="5915"/>
            <ac:spMk id="4" creationId="{3A1AE477-D47E-0E10-BF90-16E904D0A88E}"/>
          </ac:spMkLst>
        </pc:spChg>
      </pc:sldChg>
      <pc:sldChg chg="modSp add del mod modClrScheme chgLayout">
        <pc:chgData name="Ward, Reagan" userId="27291eb4-8241-4961-9e69-8c66e34cc5b0" providerId="ADAL" clId="{5F8DBDBA-CD34-4C24-8E2C-5CCD7EDA5FE7}" dt="2025-05-21T19:26:55.461" v="591" actId="700"/>
        <pc:sldMkLst>
          <pc:docMk/>
          <pc:sldMk cId="438735602" sldId="5916"/>
        </pc:sldMkLst>
        <pc:spChg chg="mod ord">
          <ac:chgData name="Ward, Reagan" userId="27291eb4-8241-4961-9e69-8c66e34cc5b0" providerId="ADAL" clId="{5F8DBDBA-CD34-4C24-8E2C-5CCD7EDA5FE7}" dt="2025-05-21T19:26:55.461" v="591" actId="700"/>
          <ac:spMkLst>
            <pc:docMk/>
            <pc:sldMk cId="438735602" sldId="5916"/>
            <ac:spMk id="2" creationId="{7355E8A3-493C-A14C-F71F-14F943D870F9}"/>
          </ac:spMkLst>
        </pc:spChg>
        <pc:spChg chg="mod ord">
          <ac:chgData name="Ward, Reagan" userId="27291eb4-8241-4961-9e69-8c66e34cc5b0" providerId="ADAL" clId="{5F8DBDBA-CD34-4C24-8E2C-5CCD7EDA5FE7}" dt="2025-05-21T19:26:55.461" v="591" actId="700"/>
          <ac:spMkLst>
            <pc:docMk/>
            <pc:sldMk cId="438735602" sldId="5916"/>
            <ac:spMk id="4" creationId="{13DB9724-DD7F-4DC6-1132-29C32778CA33}"/>
          </ac:spMkLst>
        </pc:spChg>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pChg chg="mod ord">
          <ac:chgData name="Ward, Reagan" userId="27291eb4-8241-4961-9e69-8c66e34cc5b0" providerId="ADAL" clId="{5F8DBDBA-CD34-4C24-8E2C-5CCD7EDA5FE7}" dt="2025-05-21T19:27:14.195" v="592" actId="700"/>
          <ac:spMkLst>
            <pc:docMk/>
            <pc:sldMk cId="4087549549" sldId="5917"/>
            <ac:spMk id="2" creationId="{C0EFD082-33E9-98B7-F795-BBE311DEB257}"/>
          </ac:spMkLst>
        </pc:spChg>
        <pc:spChg chg="mod ord">
          <ac:chgData name="Ward, Reagan" userId="27291eb4-8241-4961-9e69-8c66e34cc5b0" providerId="ADAL" clId="{5F8DBDBA-CD34-4C24-8E2C-5CCD7EDA5FE7}" dt="2025-05-21T19:27:14.195" v="592" actId="700"/>
          <ac:spMkLst>
            <pc:docMk/>
            <pc:sldMk cId="4087549549" sldId="5917"/>
            <ac:spMk id="4" creationId="{1460D150-0D66-C49C-10E0-735FF4B79E8D}"/>
          </ac:spMkLst>
        </pc:spChg>
      </pc:sldChg>
      <pc:sldChg chg="modSp add del mod">
        <pc:chgData name="Ward, Reagan" userId="27291eb4-8241-4961-9e69-8c66e34cc5b0" providerId="ADAL" clId="{5F8DBDBA-CD34-4C24-8E2C-5CCD7EDA5FE7}" dt="2025-05-22T13:41:01.147" v="2813" actId="5793"/>
        <pc:sldMkLst>
          <pc:docMk/>
          <pc:sldMk cId="4255130237" sldId="5918"/>
        </pc:sldMkLst>
        <pc:spChg chg="mod">
          <ac:chgData name="Ward, Reagan" userId="27291eb4-8241-4961-9e69-8c66e34cc5b0" providerId="ADAL" clId="{5F8DBDBA-CD34-4C24-8E2C-5CCD7EDA5FE7}" dt="2025-05-22T13:41:01.147" v="2813" actId="5793"/>
          <ac:spMkLst>
            <pc:docMk/>
            <pc:sldMk cId="4255130237" sldId="5918"/>
            <ac:spMk id="3" creationId="{8E6FCCF8-4B62-2650-C6E6-9CC9B2272B53}"/>
          </ac:spMkLst>
        </pc:spChg>
      </pc:sldChg>
      <pc:sldChg chg="modSp add del mod">
        <pc:chgData name="Ward, Reagan" userId="27291eb4-8241-4961-9e69-8c66e34cc5b0" providerId="ADAL" clId="{5F8DBDBA-CD34-4C24-8E2C-5CCD7EDA5FE7}" dt="2025-05-22T13:40:39.213" v="2810" actId="5793"/>
        <pc:sldMkLst>
          <pc:docMk/>
          <pc:sldMk cId="3702270092" sldId="5924"/>
        </pc:sldMkLst>
        <pc:spChg chg="mod">
          <ac:chgData name="Ward, Reagan" userId="27291eb4-8241-4961-9e69-8c66e34cc5b0" providerId="ADAL" clId="{5F8DBDBA-CD34-4C24-8E2C-5CCD7EDA5FE7}" dt="2025-05-22T13:40:39.213" v="2810" actId="5793"/>
          <ac:spMkLst>
            <pc:docMk/>
            <pc:sldMk cId="3702270092" sldId="5924"/>
            <ac:spMk id="3" creationId="{0A147C3C-E991-5461-11CA-E03687F0361E}"/>
          </ac:spMkLst>
        </pc:spChg>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pChg chg="mod">
          <ac:chgData name="Ward, Reagan" userId="27291eb4-8241-4961-9e69-8c66e34cc5b0" providerId="ADAL" clId="{5F8DBDBA-CD34-4C24-8E2C-5CCD7EDA5FE7}" dt="2025-05-22T13:41:46.612" v="2825" actId="20577"/>
          <ac:spMkLst>
            <pc:docMk/>
            <pc:sldMk cId="3418769046" sldId="5929"/>
            <ac:spMk id="3" creationId="{89D34090-DEE2-2F72-B9B6-A80B916842F6}"/>
          </ac:spMkLst>
        </pc:spChg>
      </pc:sldChg>
      <pc:sldChg chg="modSp add del mod">
        <pc:chgData name="Ward, Reagan" userId="27291eb4-8241-4961-9e69-8c66e34cc5b0" providerId="ADAL" clId="{5F8DBDBA-CD34-4C24-8E2C-5CCD7EDA5FE7}" dt="2025-05-22T13:40:17.089" v="2805" actId="20577"/>
        <pc:sldMkLst>
          <pc:docMk/>
          <pc:sldMk cId="2179557037" sldId="5932"/>
        </pc:sldMkLst>
        <pc:spChg chg="mod">
          <ac:chgData name="Ward, Reagan" userId="27291eb4-8241-4961-9e69-8c66e34cc5b0" providerId="ADAL" clId="{5F8DBDBA-CD34-4C24-8E2C-5CCD7EDA5FE7}" dt="2025-05-22T13:40:17.089" v="2805" actId="20577"/>
          <ac:spMkLst>
            <pc:docMk/>
            <pc:sldMk cId="2179557037" sldId="5932"/>
            <ac:spMk id="3" creationId="{AD00D093-1F13-D881-676E-CB8FB3F9B43D}"/>
          </ac:spMkLst>
        </pc:spChg>
      </pc:sldChg>
      <pc:sldChg chg="modSp add del mod">
        <pc:chgData name="Ward, Reagan" userId="27291eb4-8241-4961-9e69-8c66e34cc5b0" providerId="ADAL" clId="{5F8DBDBA-CD34-4C24-8E2C-5CCD7EDA5FE7}" dt="2025-05-22T13:40:23.849" v="2807" actId="20577"/>
        <pc:sldMkLst>
          <pc:docMk/>
          <pc:sldMk cId="759397432" sldId="5933"/>
        </pc:sldMkLst>
        <pc:spChg chg="mod">
          <ac:chgData name="Ward, Reagan" userId="27291eb4-8241-4961-9e69-8c66e34cc5b0" providerId="ADAL" clId="{5F8DBDBA-CD34-4C24-8E2C-5CCD7EDA5FE7}" dt="2025-05-22T13:40:23.849" v="2807" actId="20577"/>
          <ac:spMkLst>
            <pc:docMk/>
            <pc:sldMk cId="759397432" sldId="5933"/>
            <ac:spMk id="3" creationId="{A02840D5-2510-121E-A2DF-C83EEED66FE2}"/>
          </ac:spMkLst>
        </pc:spChg>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pChg chg="del mod ord">
          <ac:chgData name="Ward, Reagan" userId="27291eb4-8241-4961-9e69-8c66e34cc5b0" providerId="ADAL" clId="{5F8DBDBA-CD34-4C24-8E2C-5CCD7EDA5FE7}" dt="2025-05-21T19:23:26.860" v="299" actId="700"/>
          <ac:spMkLst>
            <pc:docMk/>
            <pc:sldMk cId="1591074558" sldId="5934"/>
            <ac:spMk id="2" creationId="{6DADE836-F26F-6593-EEAB-E8D52956F76D}"/>
          </ac:spMkLst>
        </pc:spChg>
        <pc:spChg chg="del mod ord">
          <ac:chgData name="Ward, Reagan" userId="27291eb4-8241-4961-9e69-8c66e34cc5b0" providerId="ADAL" clId="{5F8DBDBA-CD34-4C24-8E2C-5CCD7EDA5FE7}" dt="2025-05-21T19:23:26.860" v="299" actId="700"/>
          <ac:spMkLst>
            <pc:docMk/>
            <pc:sldMk cId="1591074558" sldId="5934"/>
            <ac:spMk id="3" creationId="{F2ABC91C-8A62-4FA4-270A-3B60556F5016}"/>
          </ac:spMkLst>
        </pc:spChg>
        <pc:spChg chg="mod ord">
          <ac:chgData name="Ward, Reagan" userId="27291eb4-8241-4961-9e69-8c66e34cc5b0" providerId="ADAL" clId="{5F8DBDBA-CD34-4C24-8E2C-5CCD7EDA5FE7}" dt="2025-05-21T19:23:26.860" v="299" actId="700"/>
          <ac:spMkLst>
            <pc:docMk/>
            <pc:sldMk cId="1591074558" sldId="5934"/>
            <ac:spMk id="4" creationId="{3EA2B65F-30C7-97E8-DF19-E7ED6E690055}"/>
          </ac:spMkLst>
        </pc:spChg>
        <pc:spChg chg="add mod ord">
          <ac:chgData name="Ward, Reagan" userId="27291eb4-8241-4961-9e69-8c66e34cc5b0" providerId="ADAL" clId="{5F8DBDBA-CD34-4C24-8E2C-5CCD7EDA5FE7}" dt="2025-05-21T19:23:41.840" v="315" actId="20577"/>
          <ac:spMkLst>
            <pc:docMk/>
            <pc:sldMk cId="1591074558" sldId="5934"/>
            <ac:spMk id="5" creationId="{E9AF3361-2B2B-E2F7-912D-A4C6CABA24C5}"/>
          </ac:spMkLst>
        </pc:spChg>
        <pc:spChg chg="add mod ord">
          <ac:chgData name="Ward, Reagan" userId="27291eb4-8241-4961-9e69-8c66e34cc5b0" providerId="ADAL" clId="{5F8DBDBA-CD34-4C24-8E2C-5CCD7EDA5FE7}" dt="2025-05-21T19:23:44.807" v="326" actId="20577"/>
          <ac:spMkLst>
            <pc:docMk/>
            <pc:sldMk cId="1591074558" sldId="5934"/>
            <ac:spMk id="6" creationId="{7F358EF8-2FF5-7CD6-97C0-46C85896BE6A}"/>
          </ac:spMkLst>
        </pc:spChg>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pChg chg="del mod ord">
          <ac:chgData name="Ward, Reagan" userId="27291eb4-8241-4961-9e69-8c66e34cc5b0" providerId="ADAL" clId="{5F8DBDBA-CD34-4C24-8E2C-5CCD7EDA5FE7}" dt="2025-05-21T19:23:53.203" v="330" actId="700"/>
          <ac:spMkLst>
            <pc:docMk/>
            <pc:sldMk cId="908545695" sldId="5935"/>
            <ac:spMk id="2" creationId="{704FCDE7-9E89-E8D6-70DA-AC2AF7CD3E20}"/>
          </ac:spMkLst>
        </pc:spChg>
        <pc:spChg chg="del mod ord">
          <ac:chgData name="Ward, Reagan" userId="27291eb4-8241-4961-9e69-8c66e34cc5b0" providerId="ADAL" clId="{5F8DBDBA-CD34-4C24-8E2C-5CCD7EDA5FE7}" dt="2025-05-21T19:23:53.203" v="330" actId="700"/>
          <ac:spMkLst>
            <pc:docMk/>
            <pc:sldMk cId="908545695" sldId="5935"/>
            <ac:spMk id="3" creationId="{22F056F0-32D4-2BA8-09BB-A06402455E45}"/>
          </ac:spMkLst>
        </pc:spChg>
        <pc:spChg chg="mod ord">
          <ac:chgData name="Ward, Reagan" userId="27291eb4-8241-4961-9e69-8c66e34cc5b0" providerId="ADAL" clId="{5F8DBDBA-CD34-4C24-8E2C-5CCD7EDA5FE7}" dt="2025-05-21T19:23:53.203" v="330" actId="700"/>
          <ac:spMkLst>
            <pc:docMk/>
            <pc:sldMk cId="908545695" sldId="5935"/>
            <ac:spMk id="4" creationId="{26C49E2B-FDA4-EB83-8E2B-EFF1797B049B}"/>
          </ac:spMkLst>
        </pc:spChg>
        <pc:spChg chg="add mod ord">
          <ac:chgData name="Ward, Reagan" userId="27291eb4-8241-4961-9e69-8c66e34cc5b0" providerId="ADAL" clId="{5F8DBDBA-CD34-4C24-8E2C-5CCD7EDA5FE7}" dt="2025-05-21T19:23:53.203" v="330" actId="700"/>
          <ac:spMkLst>
            <pc:docMk/>
            <pc:sldMk cId="908545695" sldId="5935"/>
            <ac:spMk id="5" creationId="{22CD94FD-D137-DF56-C9B7-540BC827A672}"/>
          </ac:spMkLst>
        </pc:spChg>
        <pc:spChg chg="add mod ord">
          <ac:chgData name="Ward, Reagan" userId="27291eb4-8241-4961-9e69-8c66e34cc5b0" providerId="ADAL" clId="{5F8DBDBA-CD34-4C24-8E2C-5CCD7EDA5FE7}" dt="2025-05-21T19:23:53.203" v="330" actId="700"/>
          <ac:spMkLst>
            <pc:docMk/>
            <pc:sldMk cId="908545695" sldId="5935"/>
            <ac:spMk id="6" creationId="{9A2DEAB2-7682-751E-9214-1F93273F39F5}"/>
          </ac:spMkLst>
        </pc:spChg>
        <pc:spChg chg="add mod ord">
          <ac:chgData name="Ward, Reagan" userId="27291eb4-8241-4961-9e69-8c66e34cc5b0" providerId="ADAL" clId="{5F8DBDBA-CD34-4C24-8E2C-5CCD7EDA5FE7}" dt="2025-05-21T19:23:53.203" v="330" actId="700"/>
          <ac:spMkLst>
            <pc:docMk/>
            <pc:sldMk cId="908545695" sldId="5935"/>
            <ac:spMk id="7" creationId="{F6658156-1B1E-8195-231C-FAFFC89D0C28}"/>
          </ac:spMkLst>
        </pc:spChg>
        <pc:spChg chg="add mod ord">
          <ac:chgData name="Ward, Reagan" userId="27291eb4-8241-4961-9e69-8c66e34cc5b0" providerId="ADAL" clId="{5F8DBDBA-CD34-4C24-8E2C-5CCD7EDA5FE7}" dt="2025-05-21T19:23:53.203" v="330" actId="700"/>
          <ac:spMkLst>
            <pc:docMk/>
            <pc:sldMk cId="908545695" sldId="5935"/>
            <ac:spMk id="8" creationId="{835F9783-60B4-0BC3-73D0-054E3AE25B1E}"/>
          </ac:spMkLst>
        </pc:spChg>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pChg chg="del mod ord">
          <ac:chgData name="Ward, Reagan" userId="27291eb4-8241-4961-9e69-8c66e34cc5b0" providerId="ADAL" clId="{5F8DBDBA-CD34-4C24-8E2C-5CCD7EDA5FE7}" dt="2025-05-21T19:23:50.171" v="329" actId="700"/>
          <ac:spMkLst>
            <pc:docMk/>
            <pc:sldMk cId="1404783176" sldId="5936"/>
            <ac:spMk id="2" creationId="{3EB3865C-68DE-6922-CDB6-4B2515F9E69D}"/>
          </ac:spMkLst>
        </pc:spChg>
        <pc:spChg chg="del mod ord">
          <ac:chgData name="Ward, Reagan" userId="27291eb4-8241-4961-9e69-8c66e34cc5b0" providerId="ADAL" clId="{5F8DBDBA-CD34-4C24-8E2C-5CCD7EDA5FE7}" dt="2025-05-21T19:23:50.171" v="329" actId="700"/>
          <ac:spMkLst>
            <pc:docMk/>
            <pc:sldMk cId="1404783176" sldId="5936"/>
            <ac:spMk id="3" creationId="{2098E997-9B38-D213-FACF-CC942CE44D65}"/>
          </ac:spMkLst>
        </pc:spChg>
        <pc:spChg chg="mod ord">
          <ac:chgData name="Ward, Reagan" userId="27291eb4-8241-4961-9e69-8c66e34cc5b0" providerId="ADAL" clId="{5F8DBDBA-CD34-4C24-8E2C-5CCD7EDA5FE7}" dt="2025-05-21T19:23:50.171" v="329" actId="700"/>
          <ac:spMkLst>
            <pc:docMk/>
            <pc:sldMk cId="1404783176" sldId="5936"/>
            <ac:spMk id="4" creationId="{C7F116A0-263B-F441-E19B-5749636034C8}"/>
          </ac:spMkLst>
        </pc:spChg>
        <pc:spChg chg="add mod ord">
          <ac:chgData name="Ward, Reagan" userId="27291eb4-8241-4961-9e69-8c66e34cc5b0" providerId="ADAL" clId="{5F8DBDBA-CD34-4C24-8E2C-5CCD7EDA5FE7}" dt="2025-05-21T19:23:59.421" v="369" actId="20577"/>
          <ac:spMkLst>
            <pc:docMk/>
            <pc:sldMk cId="1404783176" sldId="5936"/>
            <ac:spMk id="5" creationId="{889C2B3A-1A95-4B96-5415-5DF75BD3EB16}"/>
          </ac:spMkLst>
        </pc:spChg>
        <pc:spChg chg="add mod ord">
          <ac:chgData name="Ward, Reagan" userId="27291eb4-8241-4961-9e69-8c66e34cc5b0" providerId="ADAL" clId="{5F8DBDBA-CD34-4C24-8E2C-5CCD7EDA5FE7}" dt="2025-05-21T19:23:50.171" v="329" actId="700"/>
          <ac:spMkLst>
            <pc:docMk/>
            <pc:sldMk cId="1404783176" sldId="5936"/>
            <ac:spMk id="6" creationId="{02E09C0F-4E20-EF47-37D2-5AF3E3EDE2A5}"/>
          </ac:spMkLst>
        </pc:spChg>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pChg chg="mod">
          <ac:chgData name="Ward, Reagan" userId="27291eb4-8241-4961-9e69-8c66e34cc5b0" providerId="ADAL" clId="{5F8DBDBA-CD34-4C24-8E2C-5CCD7EDA5FE7}" dt="2025-05-21T19:25:09.828" v="437" actId="20577"/>
          <ac:spMkLst>
            <pc:docMk/>
            <pc:sldMk cId="1655828756" sldId="5937"/>
            <ac:spMk id="5" creationId="{5EC629D5-AFC3-48D3-B351-B361984F6C7D}"/>
          </ac:spMkLst>
        </pc:spChg>
        <pc:spChg chg="mod">
          <ac:chgData name="Ward, Reagan" userId="27291eb4-8241-4961-9e69-8c66e34cc5b0" providerId="ADAL" clId="{5F8DBDBA-CD34-4C24-8E2C-5CCD7EDA5FE7}" dt="2025-05-21T19:25:13.054" v="448" actId="20577"/>
          <ac:spMkLst>
            <pc:docMk/>
            <pc:sldMk cId="1655828756" sldId="5937"/>
            <ac:spMk id="6" creationId="{D6077F8D-1161-538B-0739-9F3050C67C2E}"/>
          </ac:spMkLst>
        </pc:spChg>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pChg chg="mod">
          <ac:chgData name="Ward, Reagan" userId="27291eb4-8241-4961-9e69-8c66e34cc5b0" providerId="ADAL" clId="{5F8DBDBA-CD34-4C24-8E2C-5CCD7EDA5FE7}" dt="2025-05-21T19:24:24.352" v="386" actId="20577"/>
          <ac:spMkLst>
            <pc:docMk/>
            <pc:sldMk cId="3050616016" sldId="5937"/>
            <ac:spMk id="5" creationId="{5EC629D5-AFC3-48D3-B351-B361984F6C7D}"/>
          </ac:spMkLst>
        </pc:spChg>
        <pc:spChg chg="mod">
          <ac:chgData name="Ward, Reagan" userId="27291eb4-8241-4961-9e69-8c66e34cc5b0" providerId="ADAL" clId="{5F8DBDBA-CD34-4C24-8E2C-5CCD7EDA5FE7}" dt="2025-05-21T19:24:29.467" v="406" actId="20577"/>
          <ac:spMkLst>
            <pc:docMk/>
            <pc:sldMk cId="3050616016" sldId="5937"/>
            <ac:spMk id="6" creationId="{D6077F8D-1161-538B-0739-9F3050C67C2E}"/>
          </ac:spMkLst>
        </pc:spChg>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pChg chg="add mod ord">
          <ac:chgData name="Ward, Reagan" userId="27291eb4-8241-4961-9e69-8c66e34cc5b0" providerId="ADAL" clId="{5F8DBDBA-CD34-4C24-8E2C-5CCD7EDA5FE7}" dt="2025-05-21T20:29:47.855" v="2131" actId="255"/>
          <ac:spMkLst>
            <pc:docMk/>
            <pc:sldMk cId="2022223912" sldId="5938"/>
            <ac:spMk id="2" creationId="{548CBF29-9163-561B-70EA-09A377F4AD9E}"/>
          </ac:spMkLst>
        </pc:spChg>
        <pc:spChg chg="mod">
          <ac:chgData name="Ward, Reagan" userId="27291eb4-8241-4961-9e69-8c66e34cc5b0" providerId="ADAL" clId="{5F8DBDBA-CD34-4C24-8E2C-5CCD7EDA5FE7}" dt="2025-05-21T20:29:01.766" v="2085" actId="20577"/>
          <ac:spMkLst>
            <pc:docMk/>
            <pc:sldMk cId="2022223912" sldId="5938"/>
            <ac:spMk id="3" creationId="{B5084430-59A4-53F8-C175-0935087C0396}"/>
          </ac:spMkLst>
        </pc:spChg>
        <pc:spChg chg="mod ord">
          <ac:chgData name="Ward, Reagan" userId="27291eb4-8241-4961-9e69-8c66e34cc5b0" providerId="ADAL" clId="{5F8DBDBA-CD34-4C24-8E2C-5CCD7EDA5FE7}" dt="2025-05-21T20:47:23.101" v="2387" actId="13244"/>
          <ac:spMkLst>
            <pc:docMk/>
            <pc:sldMk cId="2022223912" sldId="5938"/>
            <ac:spMk id="4" creationId="{E98FB088-2620-53CB-A6CA-95DDA702F4B8}"/>
          </ac:spMkLst>
        </pc:spChg>
        <pc:spChg chg="del mod ord">
          <ac:chgData name="Ward, Reagan" userId="27291eb4-8241-4961-9e69-8c66e34cc5b0" providerId="ADAL" clId="{5F8DBDBA-CD34-4C24-8E2C-5CCD7EDA5FE7}" dt="2025-05-21T20:28:26.707" v="1967" actId="700"/>
          <ac:spMkLst>
            <pc:docMk/>
            <pc:sldMk cId="2022223912" sldId="5938"/>
            <ac:spMk id="5" creationId="{3AD1F85C-543D-30A4-05A3-8896BC41846A}"/>
          </ac:spMkLst>
        </pc:spChg>
        <pc:spChg chg="del mod ord">
          <ac:chgData name="Ward, Reagan" userId="27291eb4-8241-4961-9e69-8c66e34cc5b0" providerId="ADAL" clId="{5F8DBDBA-CD34-4C24-8E2C-5CCD7EDA5FE7}" dt="2025-05-21T20:28:26.707" v="1967" actId="700"/>
          <ac:spMkLst>
            <pc:docMk/>
            <pc:sldMk cId="2022223912" sldId="5938"/>
            <ac:spMk id="6" creationId="{9C3054FC-140A-EF16-0CD2-59A09569BCDD}"/>
          </ac:spMkLst>
        </pc:spChg>
        <pc:spChg chg="del mod ord">
          <ac:chgData name="Ward, Reagan" userId="27291eb4-8241-4961-9e69-8c66e34cc5b0" providerId="ADAL" clId="{5F8DBDBA-CD34-4C24-8E2C-5CCD7EDA5FE7}" dt="2025-05-21T20:28:26.707" v="1967" actId="700"/>
          <ac:spMkLst>
            <pc:docMk/>
            <pc:sldMk cId="2022223912" sldId="5938"/>
            <ac:spMk id="7" creationId="{8EA450BD-666B-6EBE-8EB1-B3EE01D5FFF9}"/>
          </ac:spMkLst>
        </pc:spChg>
        <pc:spChg chg="del mod ord">
          <ac:chgData name="Ward, Reagan" userId="27291eb4-8241-4961-9e69-8c66e34cc5b0" providerId="ADAL" clId="{5F8DBDBA-CD34-4C24-8E2C-5CCD7EDA5FE7}" dt="2025-05-21T20:28:26.707" v="1967" actId="700"/>
          <ac:spMkLst>
            <pc:docMk/>
            <pc:sldMk cId="2022223912" sldId="5938"/>
            <ac:spMk id="8" creationId="{ECC1C497-0AC1-94AE-EF73-6275F0C8902F}"/>
          </ac:spMkLst>
        </pc:spChg>
        <pc:spChg chg="add mod ord">
          <ac:chgData name="Ward, Reagan" userId="27291eb4-8241-4961-9e69-8c66e34cc5b0" providerId="ADAL" clId="{5F8DBDBA-CD34-4C24-8E2C-5CCD7EDA5FE7}" dt="2025-05-21T20:29:55.786" v="2132" actId="207"/>
          <ac:spMkLst>
            <pc:docMk/>
            <pc:sldMk cId="2022223912" sldId="5938"/>
            <ac:spMk id="9" creationId="{8892211F-4BB3-D9FE-C091-254BBCD2DE91}"/>
          </ac:spMkLst>
        </pc:spChg>
        <pc:spChg chg="add del mod ord">
          <ac:chgData name="Ward, Reagan" userId="27291eb4-8241-4961-9e69-8c66e34cc5b0" providerId="ADAL" clId="{5F8DBDBA-CD34-4C24-8E2C-5CCD7EDA5FE7}" dt="2025-05-21T20:31:12.392" v="2135" actId="478"/>
          <ac:spMkLst>
            <pc:docMk/>
            <pc:sldMk cId="2022223912" sldId="5938"/>
            <ac:spMk id="10" creationId="{DB76E790-9FBC-4437-7A37-96DC65963F12}"/>
          </ac:spMkLst>
        </pc:spChg>
        <pc:spChg chg="add del mod ord">
          <ac:chgData name="Ward, Reagan" userId="27291eb4-8241-4961-9e69-8c66e34cc5b0" providerId="ADAL" clId="{5F8DBDBA-CD34-4C24-8E2C-5CCD7EDA5FE7}" dt="2025-05-21T20:31:06.997" v="2134" actId="478"/>
          <ac:spMkLst>
            <pc:docMk/>
            <pc:sldMk cId="2022223912" sldId="5938"/>
            <ac:spMk id="11" creationId="{1EAC0689-800D-CF20-D7AD-1FD969C758EB}"/>
          </ac:spMkLst>
        </pc:spChg>
        <pc:spChg chg="add del mod ord">
          <ac:chgData name="Ward, Reagan" userId="27291eb4-8241-4961-9e69-8c66e34cc5b0" providerId="ADAL" clId="{5F8DBDBA-CD34-4C24-8E2C-5CCD7EDA5FE7}" dt="2025-05-21T20:31:02.512" v="2133" actId="478"/>
          <ac:spMkLst>
            <pc:docMk/>
            <pc:sldMk cId="2022223912" sldId="5938"/>
            <ac:spMk id="12" creationId="{ABA422D8-E686-4CC8-4BDE-BAC07F17C650}"/>
          </ac:spMkLst>
        </pc:spChg>
        <pc:spChg chg="add mod ord">
          <ac:chgData name="Ward, Reagan" userId="27291eb4-8241-4961-9e69-8c66e34cc5b0" providerId="ADAL" clId="{5F8DBDBA-CD34-4C24-8E2C-5CCD7EDA5FE7}" dt="2025-05-21T20:47:29.437" v="2389" actId="13244"/>
          <ac:spMkLst>
            <pc:docMk/>
            <pc:sldMk cId="2022223912" sldId="5938"/>
            <ac:spMk id="14" creationId="{A8B0A693-3693-367E-A54C-EA444398DE20}"/>
          </ac:spMkLst>
        </pc:spChg>
        <pc:graphicFrameChg chg="add mod ord modGraphic">
          <ac:chgData name="Ward, Reagan" userId="27291eb4-8241-4961-9e69-8c66e34cc5b0" providerId="ADAL" clId="{5F8DBDBA-CD34-4C24-8E2C-5CCD7EDA5FE7}" dt="2025-05-21T20:47:30.762" v="2390" actId="13244"/>
          <ac:graphicFrameMkLst>
            <pc:docMk/>
            <pc:sldMk cId="2022223912" sldId="5938"/>
            <ac:graphicFrameMk id="15" creationId="{8AE99E3F-2C32-CF22-0384-814B55F335F1}"/>
          </ac:graphicFrameMkLst>
        </pc:graphicFrameChg>
        <pc:picChg chg="add mod ord">
          <ac:chgData name="Ward, Reagan" userId="27291eb4-8241-4961-9e69-8c66e34cc5b0" providerId="ADAL" clId="{5F8DBDBA-CD34-4C24-8E2C-5CCD7EDA5FE7}" dt="2025-05-21T20:47:26.813" v="2388" actId="13244"/>
          <ac:picMkLst>
            <pc:docMk/>
            <pc:sldMk cId="2022223912" sldId="5938"/>
            <ac:picMk id="13" creationId="{97CB17A2-57B8-CE4D-D3F9-383FBEC90A70}"/>
          </ac:picMkLst>
        </pc:picChg>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pChg chg="mod">
          <ac:chgData name="Ward, Reagan" userId="27291eb4-8241-4961-9e69-8c66e34cc5b0" providerId="ADAL" clId="{5F8DBDBA-CD34-4C24-8E2C-5CCD7EDA5FE7}" dt="2025-05-21T19:25:18.341" v="467" actId="20577"/>
          <ac:spMkLst>
            <pc:docMk/>
            <pc:sldMk cId="867730917" sldId="5939"/>
            <ac:spMk id="5" creationId="{BB4C7C4D-CD47-564B-EE2B-D104FC1D2199}"/>
          </ac:spMkLst>
        </pc:spChg>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pChg chg="mod">
          <ac:chgData name="Ward, Reagan" userId="27291eb4-8241-4961-9e69-8c66e34cc5b0" providerId="ADAL" clId="{5F8DBDBA-CD34-4C24-8E2C-5CCD7EDA5FE7}" dt="2025-05-21T19:24:34.755" v="416" actId="20577"/>
          <ac:spMkLst>
            <pc:docMk/>
            <pc:sldMk cId="3334277256" sldId="5939"/>
            <ac:spMk id="5" creationId="{BB4C7C4D-CD47-564B-EE2B-D104FC1D2199}"/>
          </ac:spMkLst>
        </pc:spChg>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pChg chg="mod">
          <ac:chgData name="Ward, Reagan" userId="27291eb4-8241-4961-9e69-8c66e34cc5b0" providerId="ADAL" clId="{5F8DBDBA-CD34-4C24-8E2C-5CCD7EDA5FE7}" dt="2025-05-22T13:37:26.821" v="2794" actId="20577"/>
          <ac:spMkLst>
            <pc:docMk/>
            <pc:sldMk cId="1663763316" sldId="5940"/>
            <ac:spMk id="7" creationId="{38E4FDE1-EED6-BD40-9A51-6AE1CEDA6F53}"/>
          </ac:spMkLst>
        </pc:spChg>
        <pc:spChg chg="mod">
          <ac:chgData name="Ward, Reagan" userId="27291eb4-8241-4961-9e69-8c66e34cc5b0" providerId="ADAL" clId="{5F8DBDBA-CD34-4C24-8E2C-5CCD7EDA5FE7}" dt="2025-05-21T19:25:38.151" v="531" actId="20577"/>
          <ac:spMkLst>
            <pc:docMk/>
            <pc:sldMk cId="1663763316" sldId="5940"/>
            <ac:spMk id="8" creationId="{0CCEC156-0543-D9AB-B645-595859D29CA6}"/>
          </ac:spMkLst>
        </pc:spChg>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pChg chg="add mod ord">
          <ac:chgData name="Ward, Reagan" userId="27291eb4-8241-4961-9e69-8c66e34cc5b0" providerId="ADAL" clId="{5F8DBDBA-CD34-4C24-8E2C-5CCD7EDA5FE7}" dt="2025-05-21T20:06:19.487" v="862" actId="700"/>
          <ac:spMkLst>
            <pc:docMk/>
            <pc:sldMk cId="1799089161" sldId="5941"/>
            <ac:spMk id="2" creationId="{2AC365C3-5CD1-D1FE-BB27-17C14CB962FA}"/>
          </ac:spMkLst>
        </pc:spChg>
        <pc:spChg chg="add del mod ord">
          <ac:chgData name="Ward, Reagan" userId="27291eb4-8241-4961-9e69-8c66e34cc5b0" providerId="ADAL" clId="{5F8DBDBA-CD34-4C24-8E2C-5CCD7EDA5FE7}" dt="2025-05-21T20:06:19.487" v="862" actId="700"/>
          <ac:spMkLst>
            <pc:docMk/>
            <pc:sldMk cId="1799089161" sldId="5941"/>
            <ac:spMk id="3" creationId="{98DE7EAB-9ADF-47E2-C543-BAEA5C803F82}"/>
          </ac:spMkLst>
        </pc:spChg>
        <pc:spChg chg="mod ord">
          <ac:chgData name="Ward, Reagan" userId="27291eb4-8241-4961-9e69-8c66e34cc5b0" providerId="ADAL" clId="{5F8DBDBA-CD34-4C24-8E2C-5CCD7EDA5FE7}" dt="2025-05-21T20:47:10.200" v="2384" actId="13244"/>
          <ac:spMkLst>
            <pc:docMk/>
            <pc:sldMk cId="1799089161" sldId="5941"/>
            <ac:spMk id="4" creationId="{6CD0F157-7C2D-A9FA-E363-C4D7D6F03934}"/>
          </ac:spMkLst>
        </pc:spChg>
        <pc:spChg chg="del mod ord">
          <ac:chgData name="Ward, Reagan" userId="27291eb4-8241-4961-9e69-8c66e34cc5b0" providerId="ADAL" clId="{5F8DBDBA-CD34-4C24-8E2C-5CCD7EDA5FE7}" dt="2025-05-21T19:43:40.504" v="676" actId="700"/>
          <ac:spMkLst>
            <pc:docMk/>
            <pc:sldMk cId="1799089161" sldId="5941"/>
            <ac:spMk id="5" creationId="{CE9ABA25-87AA-AC22-614E-71103D7BC378}"/>
          </ac:spMkLst>
        </pc:spChg>
        <pc:spChg chg="del mod ord">
          <ac:chgData name="Ward, Reagan" userId="27291eb4-8241-4961-9e69-8c66e34cc5b0" providerId="ADAL" clId="{5F8DBDBA-CD34-4C24-8E2C-5CCD7EDA5FE7}" dt="2025-05-21T19:43:40.504" v="676" actId="700"/>
          <ac:spMkLst>
            <pc:docMk/>
            <pc:sldMk cId="1799089161" sldId="5941"/>
            <ac:spMk id="6" creationId="{4CD51EB1-BDF9-5E11-0E80-F4AE40C07409}"/>
          </ac:spMkLst>
        </pc:spChg>
        <pc:spChg chg="del mod ord">
          <ac:chgData name="Ward, Reagan" userId="27291eb4-8241-4961-9e69-8c66e34cc5b0" providerId="ADAL" clId="{5F8DBDBA-CD34-4C24-8E2C-5CCD7EDA5FE7}" dt="2025-05-21T19:43:40.504" v="676" actId="700"/>
          <ac:spMkLst>
            <pc:docMk/>
            <pc:sldMk cId="1799089161" sldId="5941"/>
            <ac:spMk id="7" creationId="{E89D5FF1-EA54-DF36-789D-637D818C7945}"/>
          </ac:spMkLst>
        </pc:spChg>
        <pc:spChg chg="del mod ord">
          <ac:chgData name="Ward, Reagan" userId="27291eb4-8241-4961-9e69-8c66e34cc5b0" providerId="ADAL" clId="{5F8DBDBA-CD34-4C24-8E2C-5CCD7EDA5FE7}" dt="2025-05-21T19:43:40.504" v="676" actId="700"/>
          <ac:spMkLst>
            <pc:docMk/>
            <pc:sldMk cId="1799089161" sldId="5941"/>
            <ac:spMk id="8" creationId="{5B47902D-A465-92AA-2CCA-0C05A3926A00}"/>
          </ac:spMkLst>
        </pc:spChg>
        <pc:spChg chg="add mod ord">
          <ac:chgData name="Ward, Reagan" userId="27291eb4-8241-4961-9e69-8c66e34cc5b0" providerId="ADAL" clId="{5F8DBDBA-CD34-4C24-8E2C-5CCD7EDA5FE7}" dt="2025-05-21T20:06:46.484" v="912" actId="20577"/>
          <ac:spMkLst>
            <pc:docMk/>
            <pc:sldMk cId="1799089161" sldId="5941"/>
            <ac:spMk id="9" creationId="{711B8FB3-1AEE-CBF6-2316-946B18E9D960}"/>
          </ac:spMkLst>
        </pc:spChg>
        <pc:spChg chg="add del mod ord">
          <ac:chgData name="Ward, Reagan" userId="27291eb4-8241-4961-9e69-8c66e34cc5b0" providerId="ADAL" clId="{5F8DBDBA-CD34-4C24-8E2C-5CCD7EDA5FE7}" dt="2025-05-21T20:06:35.042" v="867" actId="22"/>
          <ac:spMkLst>
            <pc:docMk/>
            <pc:sldMk cId="1799089161" sldId="5941"/>
            <ac:spMk id="10" creationId="{4DFCF5F5-58B3-CFC9-E6A0-4C0EFF1A9D5B}"/>
          </ac:spMkLst>
        </pc:spChg>
        <pc:spChg chg="add mod ord">
          <ac:chgData name="Ward, Reagan" userId="27291eb4-8241-4961-9e69-8c66e34cc5b0" providerId="ADAL" clId="{5F8DBDBA-CD34-4C24-8E2C-5CCD7EDA5FE7}" dt="2025-05-21T20:06:40.592" v="888" actId="20577"/>
          <ac:spMkLst>
            <pc:docMk/>
            <pc:sldMk cId="1799089161" sldId="5941"/>
            <ac:spMk id="11" creationId="{42A4DD28-0803-E5F9-01F8-C080778E3AFC}"/>
          </ac:spMkLst>
        </pc:spChg>
        <pc:spChg chg="add mod ord">
          <ac:chgData name="Ward, Reagan" userId="27291eb4-8241-4961-9e69-8c66e34cc5b0" providerId="ADAL" clId="{5F8DBDBA-CD34-4C24-8E2C-5CCD7EDA5FE7}" dt="2025-05-21T20:47:16.268" v="2386" actId="13244"/>
          <ac:spMkLst>
            <pc:docMk/>
            <pc:sldMk cId="1799089161" sldId="5941"/>
            <ac:spMk id="12" creationId="{9CAB4E28-A7C9-1F23-9722-14CFFB307D9B}"/>
          </ac:spMkLst>
        </pc:spChg>
        <pc:spChg chg="add del mod ord">
          <ac:chgData name="Ward, Reagan" userId="27291eb4-8241-4961-9e69-8c66e34cc5b0" providerId="ADAL" clId="{5F8DBDBA-CD34-4C24-8E2C-5CCD7EDA5FE7}" dt="2025-05-21T20:07:55.287" v="913" actId="478"/>
          <ac:spMkLst>
            <pc:docMk/>
            <pc:sldMk cId="1799089161" sldId="5941"/>
            <ac:spMk id="13" creationId="{3DE9C8A8-CB89-C194-877A-1D071D05F706}"/>
          </ac:spMkLst>
        </pc:spChg>
        <pc:picChg chg="add mod ord">
          <ac:chgData name="Ward, Reagan" userId="27291eb4-8241-4961-9e69-8c66e34cc5b0" providerId="ADAL" clId="{5F8DBDBA-CD34-4C24-8E2C-5CCD7EDA5FE7}" dt="2025-05-21T20:47:14.404" v="2385" actId="13244"/>
          <ac:picMkLst>
            <pc:docMk/>
            <pc:sldMk cId="1799089161" sldId="5941"/>
            <ac:picMk id="15" creationId="{D006C20B-E743-50B1-EB58-6424E2FE4152}"/>
          </ac:picMkLst>
        </pc:picChg>
      </pc:sldChg>
      <pc:sldChg chg="modSp add mod">
        <pc:chgData name="Ward, Reagan" userId="27291eb4-8241-4961-9e69-8c66e34cc5b0" providerId="ADAL" clId="{5F8DBDBA-CD34-4C24-8E2C-5CCD7EDA5FE7}" dt="2025-05-22T13:38:14.638" v="2798" actId="20577"/>
        <pc:sldMkLst>
          <pc:docMk/>
          <pc:sldMk cId="1606278980" sldId="5942"/>
        </pc:sldMkLst>
        <pc:spChg chg="mod">
          <ac:chgData name="Ward, Reagan" userId="27291eb4-8241-4961-9e69-8c66e34cc5b0" providerId="ADAL" clId="{5F8DBDBA-CD34-4C24-8E2C-5CCD7EDA5FE7}" dt="2025-05-21T19:25:45.495" v="552" actId="20577"/>
          <ac:spMkLst>
            <pc:docMk/>
            <pc:sldMk cId="1606278980" sldId="5942"/>
            <ac:spMk id="7" creationId="{0CCE56C5-DBC7-E21D-BBC5-C6E8529503A3}"/>
          </ac:spMkLst>
        </pc:spChg>
        <pc:spChg chg="mod">
          <ac:chgData name="Ward, Reagan" userId="27291eb4-8241-4961-9e69-8c66e34cc5b0" providerId="ADAL" clId="{5F8DBDBA-CD34-4C24-8E2C-5CCD7EDA5FE7}" dt="2025-05-22T13:38:14.638" v="2798" actId="20577"/>
          <ac:spMkLst>
            <pc:docMk/>
            <pc:sldMk cId="1606278980" sldId="5942"/>
            <ac:spMk id="8" creationId="{7E4CF715-699C-D397-1D35-ADE58A4D9D41}"/>
          </ac:spMkLst>
        </pc:spChg>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pChg chg="del mod ord">
          <ac:chgData name="Ward, Reagan" userId="27291eb4-8241-4961-9e69-8c66e34cc5b0" providerId="ADAL" clId="{5F8DBDBA-CD34-4C24-8E2C-5CCD7EDA5FE7}" dt="2025-05-21T20:14:02.800" v="1658" actId="700"/>
          <ac:spMkLst>
            <pc:docMk/>
            <pc:sldMk cId="1723956258" sldId="5943"/>
            <ac:spMk id="2" creationId="{85EDC236-5CE0-1337-176D-77354A7651BD}"/>
          </ac:spMkLst>
        </pc:spChg>
        <pc:spChg chg="del mod ord">
          <ac:chgData name="Ward, Reagan" userId="27291eb4-8241-4961-9e69-8c66e34cc5b0" providerId="ADAL" clId="{5F8DBDBA-CD34-4C24-8E2C-5CCD7EDA5FE7}" dt="2025-05-21T20:14:02.800" v="1658" actId="700"/>
          <ac:spMkLst>
            <pc:docMk/>
            <pc:sldMk cId="1723956258" sldId="5943"/>
            <ac:spMk id="3" creationId="{8D1BA3C0-ED09-17A0-A2F2-C5677341ADD6}"/>
          </ac:spMkLst>
        </pc:spChg>
        <pc:spChg chg="mod ord">
          <ac:chgData name="Ward, Reagan" userId="27291eb4-8241-4961-9e69-8c66e34cc5b0" providerId="ADAL" clId="{5F8DBDBA-CD34-4C24-8E2C-5CCD7EDA5FE7}" dt="2025-05-21T20:47:02.011" v="2382" actId="13244"/>
          <ac:spMkLst>
            <pc:docMk/>
            <pc:sldMk cId="1723956258" sldId="5943"/>
            <ac:spMk id="4" creationId="{3AADA247-3F48-EAFE-3FE0-7387A94368C5}"/>
          </ac:spMkLst>
        </pc:spChg>
        <pc:spChg chg="add del mod ord">
          <ac:chgData name="Ward, Reagan" userId="27291eb4-8241-4961-9e69-8c66e34cc5b0" providerId="ADAL" clId="{5F8DBDBA-CD34-4C24-8E2C-5CCD7EDA5FE7}" dt="2025-05-21T20:16:56.605" v="1672" actId="700"/>
          <ac:spMkLst>
            <pc:docMk/>
            <pc:sldMk cId="1723956258" sldId="5943"/>
            <ac:spMk id="5" creationId="{383D4410-1CE6-8897-3467-17359815E66C}"/>
          </ac:spMkLst>
        </pc:spChg>
        <pc:spChg chg="add del mod ord">
          <ac:chgData name="Ward, Reagan" userId="27291eb4-8241-4961-9e69-8c66e34cc5b0" providerId="ADAL" clId="{5F8DBDBA-CD34-4C24-8E2C-5CCD7EDA5FE7}" dt="2025-05-21T20:16:56.605" v="1672" actId="700"/>
          <ac:spMkLst>
            <pc:docMk/>
            <pc:sldMk cId="1723956258" sldId="5943"/>
            <ac:spMk id="6" creationId="{97F1BCF3-EFD7-589B-4C03-10A8281D9033}"/>
          </ac:spMkLst>
        </pc:spChg>
        <pc:spChg chg="add del mod ord">
          <ac:chgData name="Ward, Reagan" userId="27291eb4-8241-4961-9e69-8c66e34cc5b0" providerId="ADAL" clId="{5F8DBDBA-CD34-4C24-8E2C-5CCD7EDA5FE7}" dt="2025-05-21T20:16:56.605" v="1672" actId="700"/>
          <ac:spMkLst>
            <pc:docMk/>
            <pc:sldMk cId="1723956258" sldId="5943"/>
            <ac:spMk id="7" creationId="{E04CEA68-A4E1-27AC-9FA2-2E570C22BA1F}"/>
          </ac:spMkLst>
        </pc:spChg>
        <pc:spChg chg="add del mod ord">
          <ac:chgData name="Ward, Reagan" userId="27291eb4-8241-4961-9e69-8c66e34cc5b0" providerId="ADAL" clId="{5F8DBDBA-CD34-4C24-8E2C-5CCD7EDA5FE7}" dt="2025-05-21T20:16:01.818" v="1663" actId="22"/>
          <ac:spMkLst>
            <pc:docMk/>
            <pc:sldMk cId="1723956258" sldId="5943"/>
            <ac:spMk id="8" creationId="{F86BEB63-E162-DDD3-5E4A-AF6285F80696}"/>
          </ac:spMkLst>
        </pc:spChg>
        <pc:spChg chg="add del mod ord">
          <ac:chgData name="Ward, Reagan" userId="27291eb4-8241-4961-9e69-8c66e34cc5b0" providerId="ADAL" clId="{5F8DBDBA-CD34-4C24-8E2C-5CCD7EDA5FE7}" dt="2025-05-21T20:16:18.306" v="1667" actId="478"/>
          <ac:spMkLst>
            <pc:docMk/>
            <pc:sldMk cId="1723956258" sldId="5943"/>
            <ac:spMk id="9" creationId="{F276DAA2-4AAA-0E4C-B6D9-107AF02870CD}"/>
          </ac:spMkLst>
        </pc:spChg>
        <pc:spChg chg="add del mod ord">
          <ac:chgData name="Ward, Reagan" userId="27291eb4-8241-4961-9e69-8c66e34cc5b0" providerId="ADAL" clId="{5F8DBDBA-CD34-4C24-8E2C-5CCD7EDA5FE7}" dt="2025-05-21T20:16:38.006" v="1671" actId="478"/>
          <ac:spMkLst>
            <pc:docMk/>
            <pc:sldMk cId="1723956258" sldId="5943"/>
            <ac:spMk id="10" creationId="{63B1806D-1581-92ED-A934-0CF7B3C0670F}"/>
          </ac:spMkLst>
        </pc:spChg>
        <pc:spChg chg="add mod ord">
          <ac:chgData name="Ward, Reagan" userId="27291eb4-8241-4961-9e69-8c66e34cc5b0" providerId="ADAL" clId="{5F8DBDBA-CD34-4C24-8E2C-5CCD7EDA5FE7}" dt="2025-05-21T20:17:27.173" v="1712" actId="6549"/>
          <ac:spMkLst>
            <pc:docMk/>
            <pc:sldMk cId="1723956258" sldId="5943"/>
            <ac:spMk id="13" creationId="{9AE40332-31E1-24D7-B460-6E9A4C0F14A8}"/>
          </ac:spMkLst>
        </pc:spChg>
        <pc:spChg chg="add del mod ord">
          <ac:chgData name="Ward, Reagan" userId="27291eb4-8241-4961-9e69-8c66e34cc5b0" providerId="ADAL" clId="{5F8DBDBA-CD34-4C24-8E2C-5CCD7EDA5FE7}" dt="2025-05-21T20:17:05.868" v="1674" actId="22"/>
          <ac:spMkLst>
            <pc:docMk/>
            <pc:sldMk cId="1723956258" sldId="5943"/>
            <ac:spMk id="14" creationId="{C7D608E8-C3F8-436D-EC7A-0CC04E9CDC6B}"/>
          </ac:spMkLst>
        </pc:spChg>
        <pc:spChg chg="add mod ord">
          <ac:chgData name="Ward, Reagan" userId="27291eb4-8241-4961-9e69-8c66e34cc5b0" providerId="ADAL" clId="{5F8DBDBA-CD34-4C24-8E2C-5CCD7EDA5FE7}" dt="2025-05-21T20:17:31.392" v="1733" actId="20577"/>
          <ac:spMkLst>
            <pc:docMk/>
            <pc:sldMk cId="1723956258" sldId="5943"/>
            <ac:spMk id="15" creationId="{6A2ABDA6-7376-D672-0B83-1585AFCC4BB3}"/>
          </ac:spMkLst>
        </pc:spChg>
        <pc:spChg chg="add mod">
          <ac:chgData name="Ward, Reagan" userId="27291eb4-8241-4961-9e69-8c66e34cc5b0" providerId="ADAL" clId="{5F8DBDBA-CD34-4C24-8E2C-5CCD7EDA5FE7}" dt="2025-05-21T20:17:35.476" v="1746" actId="20577"/>
          <ac:spMkLst>
            <pc:docMk/>
            <pc:sldMk cId="1723956258" sldId="5943"/>
            <ac:spMk id="19" creationId="{EB730BE4-7271-C456-C43E-CB673734688F}"/>
          </ac:spMkLst>
        </pc:spChg>
        <pc:spChg chg="add mod ord">
          <ac:chgData name="Ward, Reagan" userId="27291eb4-8241-4961-9e69-8c66e34cc5b0" providerId="ADAL" clId="{5F8DBDBA-CD34-4C24-8E2C-5CCD7EDA5FE7}" dt="2025-05-21T20:47:03.730" v="2383" actId="13244"/>
          <ac:spMkLst>
            <pc:docMk/>
            <pc:sldMk cId="1723956258" sldId="5943"/>
            <ac:spMk id="20" creationId="{CBA0FD83-7B57-7EE2-22E1-A2CDF761B2CF}"/>
          </ac:spMkLst>
        </pc:spChg>
        <pc:picChg chg="add del mod ord">
          <ac:chgData name="Ward, Reagan" userId="27291eb4-8241-4961-9e69-8c66e34cc5b0" providerId="ADAL" clId="{5F8DBDBA-CD34-4C24-8E2C-5CCD7EDA5FE7}" dt="2025-05-21T20:17:19.898" v="1710" actId="478"/>
          <ac:picMkLst>
            <pc:docMk/>
            <pc:sldMk cId="1723956258" sldId="5943"/>
            <ac:picMk id="12" creationId="{2C4185B8-25E3-7C9A-C54F-440F5D456E68}"/>
          </ac:picMkLst>
        </pc:picChg>
        <pc:picChg chg="add mod ord">
          <ac:chgData name="Ward, Reagan" userId="27291eb4-8241-4961-9e69-8c66e34cc5b0" providerId="ADAL" clId="{5F8DBDBA-CD34-4C24-8E2C-5CCD7EDA5FE7}" dt="2025-05-21T20:40:04.448" v="2349" actId="962"/>
          <ac:picMkLst>
            <pc:docMk/>
            <pc:sldMk cId="1723956258" sldId="5943"/>
            <ac:picMk id="17" creationId="{C5F9DE92-960B-06CB-8104-0D8740D72CE6}"/>
          </ac:picMkLst>
        </pc:picChg>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pChg chg="del mod ord">
          <ac:chgData name="Ward, Reagan" userId="27291eb4-8241-4961-9e69-8c66e34cc5b0" providerId="ADAL" clId="{5F8DBDBA-CD34-4C24-8E2C-5CCD7EDA5FE7}" dt="2025-05-21T20:32:14.247" v="2143" actId="700"/>
          <ac:spMkLst>
            <pc:docMk/>
            <pc:sldMk cId="2613386444" sldId="5944"/>
            <ac:spMk id="2" creationId="{E63F5950-69CE-FE85-1AAF-EF59D2FD86D0}"/>
          </ac:spMkLst>
        </pc:spChg>
        <pc:spChg chg="mod ord">
          <ac:chgData name="Ward, Reagan" userId="27291eb4-8241-4961-9e69-8c66e34cc5b0" providerId="ADAL" clId="{5F8DBDBA-CD34-4C24-8E2C-5CCD7EDA5FE7}" dt="2025-05-21T20:32:14.247" v="2143" actId="700"/>
          <ac:spMkLst>
            <pc:docMk/>
            <pc:sldMk cId="2613386444" sldId="5944"/>
            <ac:spMk id="3" creationId="{1A372E0D-9EE8-F50A-741B-88B3A23CB241}"/>
          </ac:spMkLst>
        </pc:spChg>
        <pc:spChg chg="del mod ord">
          <ac:chgData name="Ward, Reagan" userId="27291eb4-8241-4961-9e69-8c66e34cc5b0" providerId="ADAL" clId="{5F8DBDBA-CD34-4C24-8E2C-5CCD7EDA5FE7}" dt="2025-05-21T20:32:14.247" v="2143" actId="700"/>
          <ac:spMkLst>
            <pc:docMk/>
            <pc:sldMk cId="2613386444" sldId="5944"/>
            <ac:spMk id="5" creationId="{1CF4331B-C9AA-EE1D-380C-02ECAD58C182}"/>
          </ac:spMkLst>
        </pc:spChg>
        <pc:spChg chg="del mod ord">
          <ac:chgData name="Ward, Reagan" userId="27291eb4-8241-4961-9e69-8c66e34cc5b0" providerId="ADAL" clId="{5F8DBDBA-CD34-4C24-8E2C-5CCD7EDA5FE7}" dt="2025-05-21T20:32:14.247" v="2143" actId="700"/>
          <ac:spMkLst>
            <pc:docMk/>
            <pc:sldMk cId="2613386444" sldId="5944"/>
            <ac:spMk id="6" creationId="{AC4F944B-798A-D4DC-BA0F-6214C5EB77F3}"/>
          </ac:spMkLst>
        </pc:spChg>
        <pc:spChg chg="del mod ord">
          <ac:chgData name="Ward, Reagan" userId="27291eb4-8241-4961-9e69-8c66e34cc5b0" providerId="ADAL" clId="{5F8DBDBA-CD34-4C24-8E2C-5CCD7EDA5FE7}" dt="2025-05-21T20:32:14.247" v="2143" actId="700"/>
          <ac:spMkLst>
            <pc:docMk/>
            <pc:sldMk cId="2613386444" sldId="5944"/>
            <ac:spMk id="7" creationId="{6CA9AA20-7AFD-185D-D548-6D12D2C83CB8}"/>
          </ac:spMkLst>
        </pc:spChg>
        <pc:spChg chg="del">
          <ac:chgData name="Ward, Reagan" userId="27291eb4-8241-4961-9e69-8c66e34cc5b0" providerId="ADAL" clId="{5F8DBDBA-CD34-4C24-8E2C-5CCD7EDA5FE7}" dt="2025-05-21T20:32:14.247" v="2143" actId="700"/>
          <ac:spMkLst>
            <pc:docMk/>
            <pc:sldMk cId="2613386444" sldId="5944"/>
            <ac:spMk id="8" creationId="{52419BF7-DC42-EF26-4E72-C66FF8E70692}"/>
          </ac:spMkLst>
        </pc:spChg>
        <pc:spChg chg="add mod ord">
          <ac:chgData name="Ward, Reagan" userId="27291eb4-8241-4961-9e69-8c66e34cc5b0" providerId="ADAL" clId="{5F8DBDBA-CD34-4C24-8E2C-5CCD7EDA5FE7}" dt="2025-05-21T20:32:54.625" v="2201" actId="20577"/>
          <ac:spMkLst>
            <pc:docMk/>
            <pc:sldMk cId="2613386444" sldId="5944"/>
            <ac:spMk id="9" creationId="{D51AC3FA-503D-C9BF-AB16-8A438B775483}"/>
          </ac:spMkLst>
        </pc:spChg>
        <pc:spChg chg="add del mod ord">
          <ac:chgData name="Ward, Reagan" userId="27291eb4-8241-4961-9e69-8c66e34cc5b0" providerId="ADAL" clId="{5F8DBDBA-CD34-4C24-8E2C-5CCD7EDA5FE7}" dt="2025-05-21T20:32:21.054" v="2144"/>
          <ac:spMkLst>
            <pc:docMk/>
            <pc:sldMk cId="2613386444" sldId="5944"/>
            <ac:spMk id="10" creationId="{CBE85AD5-F378-512D-291E-0C2EBD5B6283}"/>
          </ac:spMkLst>
        </pc:spChg>
        <pc:spChg chg="add del mod ord">
          <ac:chgData name="Ward, Reagan" userId="27291eb4-8241-4961-9e69-8c66e34cc5b0" providerId="ADAL" clId="{5F8DBDBA-CD34-4C24-8E2C-5CCD7EDA5FE7}" dt="2025-05-21T20:32:27.190" v="2146"/>
          <ac:spMkLst>
            <pc:docMk/>
            <pc:sldMk cId="2613386444" sldId="5944"/>
            <ac:spMk id="11" creationId="{D32DDEC8-D5A4-8D44-7EF6-2F9357581141}"/>
          </ac:spMkLst>
        </pc:spChg>
        <pc:spChg chg="del">
          <ac:chgData name="Ward, Reagan" userId="27291eb4-8241-4961-9e69-8c66e34cc5b0" providerId="ADAL" clId="{5F8DBDBA-CD34-4C24-8E2C-5CCD7EDA5FE7}" dt="2025-05-21T20:33:03.989" v="2202"/>
          <ac:spMkLst>
            <pc:docMk/>
            <pc:sldMk cId="2613386444" sldId="5944"/>
            <ac:spMk id="12" creationId="{E243DB3A-FFC0-6DEB-B35B-2CF80604966B}"/>
          </ac:spMkLst>
        </pc:spChg>
        <pc:spChg chg="add del mod ord">
          <ac:chgData name="Ward, Reagan" userId="27291eb4-8241-4961-9e69-8c66e34cc5b0" providerId="ADAL" clId="{5F8DBDBA-CD34-4C24-8E2C-5CCD7EDA5FE7}" dt="2025-05-21T20:33:09.256" v="2204"/>
          <ac:spMkLst>
            <pc:docMk/>
            <pc:sldMk cId="2613386444" sldId="5944"/>
            <ac:spMk id="13" creationId="{08464A99-21F5-31C6-610F-DFA6192CF4E4}"/>
          </ac:spMkLst>
        </pc:spChg>
        <pc:spChg chg="add mod">
          <ac:chgData name="Ward, Reagan" userId="27291eb4-8241-4961-9e69-8c66e34cc5b0" providerId="ADAL" clId="{5F8DBDBA-CD34-4C24-8E2C-5CCD7EDA5FE7}" dt="2025-05-21T20:32:21.136" v="2145" actId="27636"/>
          <ac:spMkLst>
            <pc:docMk/>
            <pc:sldMk cId="2613386444" sldId="5944"/>
            <ac:spMk id="14" creationId="{EF4CB6B4-5CE2-9968-3D5C-4CD8EE1DF0B0}"/>
          </ac:spMkLst>
        </pc:spChg>
        <pc:spChg chg="add mod">
          <ac:chgData name="Ward, Reagan" userId="27291eb4-8241-4961-9e69-8c66e34cc5b0" providerId="ADAL" clId="{5F8DBDBA-CD34-4C24-8E2C-5CCD7EDA5FE7}" dt="2025-05-21T20:32:27.259" v="2147" actId="27636"/>
          <ac:spMkLst>
            <pc:docMk/>
            <pc:sldMk cId="2613386444" sldId="5944"/>
            <ac:spMk id="15" creationId="{3DF7A681-18C9-6836-C5B7-AC49DF54DB1F}"/>
          </ac:spMkLst>
        </pc:spChg>
        <pc:spChg chg="add mod">
          <ac:chgData name="Ward, Reagan" userId="27291eb4-8241-4961-9e69-8c66e34cc5b0" providerId="ADAL" clId="{5F8DBDBA-CD34-4C24-8E2C-5CCD7EDA5FE7}" dt="2025-05-21T20:33:04.028" v="2203" actId="27636"/>
          <ac:spMkLst>
            <pc:docMk/>
            <pc:sldMk cId="2613386444" sldId="5944"/>
            <ac:spMk id="16" creationId="{98507AF9-04DE-CDE0-C313-379DAB4C9760}"/>
          </ac:spMkLst>
        </pc:spChg>
        <pc:spChg chg="add mod">
          <ac:chgData name="Ward, Reagan" userId="27291eb4-8241-4961-9e69-8c66e34cc5b0" providerId="ADAL" clId="{5F8DBDBA-CD34-4C24-8E2C-5CCD7EDA5FE7}" dt="2025-05-21T20:33:09.326" v="2205" actId="27636"/>
          <ac:spMkLst>
            <pc:docMk/>
            <pc:sldMk cId="2613386444" sldId="5944"/>
            <ac:spMk id="17" creationId="{CAD833FC-D65A-1CF8-DB4C-B2FAF1F6F643}"/>
          </ac:spMkLst>
        </pc:spChg>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pChg chg="mod">
          <ac:chgData name="Ward, Reagan" userId="27291eb4-8241-4961-9e69-8c66e34cc5b0" providerId="ADAL" clId="{5F8DBDBA-CD34-4C24-8E2C-5CCD7EDA5FE7}" dt="2025-05-22T15:30:53.872" v="3011" actId="5793"/>
          <ac:spMkLst>
            <pc:docMk/>
            <pc:sldMk cId="1199086367" sldId="5947"/>
            <ac:spMk id="3" creationId="{F3EBC959-9E41-BB10-1E87-B1064763279B}"/>
          </ac:spMkLst>
        </pc:spChg>
      </pc:sldChg>
      <pc:sldChg chg="modSp mod">
        <pc:chgData name="Ward, Reagan" userId="27291eb4-8241-4961-9e69-8c66e34cc5b0" providerId="ADAL" clId="{5F8DBDBA-CD34-4C24-8E2C-5CCD7EDA5FE7}" dt="2025-05-22T15:20:17.969" v="2836" actId="27636"/>
        <pc:sldMkLst>
          <pc:docMk/>
          <pc:sldMk cId="2793901213" sldId="5950"/>
        </pc:sldMkLst>
        <pc:spChg chg="mod">
          <ac:chgData name="Ward, Reagan" userId="27291eb4-8241-4961-9e69-8c66e34cc5b0" providerId="ADAL" clId="{5F8DBDBA-CD34-4C24-8E2C-5CCD7EDA5FE7}" dt="2025-05-22T15:20:17.969" v="2836" actId="27636"/>
          <ac:spMkLst>
            <pc:docMk/>
            <pc:sldMk cId="2793901213" sldId="5950"/>
            <ac:spMk id="2" creationId="{0DE7E1F4-78AE-9B45-CECC-626434920EDF}"/>
          </ac:spMkLst>
        </pc:spChg>
      </pc:sldChg>
      <pc:sldChg chg="modSp mod">
        <pc:chgData name="Ward, Reagan" userId="27291eb4-8241-4961-9e69-8c66e34cc5b0" providerId="ADAL" clId="{5F8DBDBA-CD34-4C24-8E2C-5CCD7EDA5FE7}" dt="2025-05-22T13:39:42.899" v="2800" actId="208"/>
        <pc:sldMkLst>
          <pc:docMk/>
          <pc:sldMk cId="3352049065" sldId="5951"/>
        </pc:sldMkLst>
        <pc:picChg chg="mod">
          <ac:chgData name="Ward, Reagan" userId="27291eb4-8241-4961-9e69-8c66e34cc5b0" providerId="ADAL" clId="{5F8DBDBA-CD34-4C24-8E2C-5CCD7EDA5FE7}" dt="2025-05-22T13:39:42.899" v="2800" actId="208"/>
          <ac:picMkLst>
            <pc:docMk/>
            <pc:sldMk cId="3352049065" sldId="5951"/>
            <ac:picMk id="9" creationId="{BCEEF770-4FB1-7A6E-4CC0-E8034B87B0A4}"/>
          </ac:picMkLst>
        </pc:picChg>
      </pc:sldChg>
      <pc:sldChg chg="modSp mod">
        <pc:chgData name="Ward, Reagan" userId="27291eb4-8241-4961-9e69-8c66e34cc5b0" providerId="ADAL" clId="{5F8DBDBA-CD34-4C24-8E2C-5CCD7EDA5FE7}" dt="2025-05-22T15:20:17.984" v="2837" actId="27636"/>
        <pc:sldMkLst>
          <pc:docMk/>
          <pc:sldMk cId="2023837616" sldId="5952"/>
        </pc:sldMkLst>
        <pc:spChg chg="mod">
          <ac:chgData name="Ward, Reagan" userId="27291eb4-8241-4961-9e69-8c66e34cc5b0" providerId="ADAL" clId="{5F8DBDBA-CD34-4C24-8E2C-5CCD7EDA5FE7}" dt="2025-05-22T15:20:17.984" v="2837" actId="27636"/>
          <ac:spMkLst>
            <pc:docMk/>
            <pc:sldMk cId="2023837616" sldId="5952"/>
            <ac:spMk id="2" creationId="{DCABC521-E9BB-A8D5-3533-7A07A086F99F}"/>
          </ac:spMkLst>
        </pc:spChg>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pChg chg="mod ord">
          <ac:chgData name="Ward, Reagan" userId="27291eb4-8241-4961-9e69-8c66e34cc5b0" providerId="ADAL" clId="{5F8DBDBA-CD34-4C24-8E2C-5CCD7EDA5FE7}" dt="2025-05-22T15:21:25.030" v="2916" actId="20577"/>
          <ac:spMkLst>
            <pc:docMk/>
            <pc:sldMk cId="2073264519" sldId="5954"/>
            <ac:spMk id="2" creationId="{01B6C1AB-D63C-923A-60F3-FDD96CACB5BF}"/>
          </ac:spMkLst>
        </pc:spChg>
        <pc:spChg chg="mod ord">
          <ac:chgData name="Ward, Reagan" userId="27291eb4-8241-4961-9e69-8c66e34cc5b0" providerId="ADAL" clId="{5F8DBDBA-CD34-4C24-8E2C-5CCD7EDA5FE7}" dt="2025-05-22T15:21:14.325" v="2883" actId="700"/>
          <ac:spMkLst>
            <pc:docMk/>
            <pc:sldMk cId="2073264519" sldId="5954"/>
            <ac:spMk id="3" creationId="{B41ACE59-5F7C-2D4B-155B-1F6B53866099}"/>
          </ac:spMkLst>
        </pc:spChg>
        <pc:spChg chg="add mod ord">
          <ac:chgData name="Ward, Reagan" userId="27291eb4-8241-4961-9e69-8c66e34cc5b0" providerId="ADAL" clId="{5F8DBDBA-CD34-4C24-8E2C-5CCD7EDA5FE7}" dt="2025-05-22T15:21:31.201" v="2939" actId="20577"/>
          <ac:spMkLst>
            <pc:docMk/>
            <pc:sldMk cId="2073264519" sldId="5954"/>
            <ac:spMk id="4" creationId="{9ACBC254-FFA6-3F80-2C98-CB258330E1A7}"/>
          </ac:spMkLst>
        </pc:spChg>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pChg chg="add mod ord">
          <ac:chgData name="Ward, Reagan" userId="27291eb4-8241-4961-9e69-8c66e34cc5b0" providerId="ADAL" clId="{5F8DBDBA-CD34-4C24-8E2C-5CCD7EDA5FE7}" dt="2025-05-22T15:21:33.888" v="2940" actId="6264"/>
          <ac:spMkLst>
            <pc:docMk/>
            <pc:sldMk cId="1947836741" sldId="5955"/>
            <ac:spMk id="2" creationId="{3B26A4C5-6AC9-51F3-1BE8-3EC76ADB1B56}"/>
          </ac:spMkLst>
        </pc:spChg>
        <pc:spChg chg="mod ord">
          <ac:chgData name="Ward, Reagan" userId="27291eb4-8241-4961-9e69-8c66e34cc5b0" providerId="ADAL" clId="{5F8DBDBA-CD34-4C24-8E2C-5CCD7EDA5FE7}" dt="2025-05-22T15:21:33.888" v="2940" actId="6264"/>
          <ac:spMkLst>
            <pc:docMk/>
            <pc:sldMk cId="1947836741" sldId="5955"/>
            <ac:spMk id="3" creationId="{D03901CB-AD22-4839-A75B-2E46DFFF56C3}"/>
          </ac:spMkLst>
        </pc:spChg>
        <pc:spChg chg="mod ord">
          <ac:chgData name="Ward, Reagan" userId="27291eb4-8241-4961-9e69-8c66e34cc5b0" providerId="ADAL" clId="{5F8DBDBA-CD34-4C24-8E2C-5CCD7EDA5FE7}" dt="2025-05-22T15:21:33.888" v="2940" actId="6264"/>
          <ac:spMkLst>
            <pc:docMk/>
            <pc:sldMk cId="1947836741" sldId="5955"/>
            <ac:spMk id="4" creationId="{04D1FDF9-E5EA-88F0-52F0-10A3AC976808}"/>
          </ac:spMkLst>
        </pc:spChg>
        <pc:spChg chg="mod ord">
          <ac:chgData name="Ward, Reagan" userId="27291eb4-8241-4961-9e69-8c66e34cc5b0" providerId="ADAL" clId="{5F8DBDBA-CD34-4C24-8E2C-5CCD7EDA5FE7}" dt="2025-05-22T15:21:33.888" v="2940" actId="6264"/>
          <ac:spMkLst>
            <pc:docMk/>
            <pc:sldMk cId="1947836741" sldId="5955"/>
            <ac:spMk id="5" creationId="{B8A5594E-C78C-B3BD-748C-61707D4DE59D}"/>
          </ac:spMkLst>
        </pc:spChg>
        <pc:spChg chg="add mod ord">
          <ac:chgData name="Ward, Reagan" userId="27291eb4-8241-4961-9e69-8c66e34cc5b0" providerId="ADAL" clId="{5F8DBDBA-CD34-4C24-8E2C-5CCD7EDA5FE7}" dt="2025-05-22T15:21:33.888" v="2940" actId="6264"/>
          <ac:spMkLst>
            <pc:docMk/>
            <pc:sldMk cId="1947836741" sldId="5955"/>
            <ac:spMk id="6" creationId="{3ED77E27-F49D-338F-5A75-173AF5CD9A53}"/>
          </ac:spMkLst>
        </pc:spChg>
        <pc:spChg chg="add del mod">
          <ac:chgData name="Ward, Reagan" userId="27291eb4-8241-4961-9e69-8c66e34cc5b0" providerId="ADAL" clId="{5F8DBDBA-CD34-4C24-8E2C-5CCD7EDA5FE7}" dt="2025-05-22T15:21:33.888" v="2940" actId="6264"/>
          <ac:spMkLst>
            <pc:docMk/>
            <pc:sldMk cId="1947836741" sldId="5955"/>
            <ac:spMk id="7" creationId="{5158A631-CDC4-A52F-57AC-599BBB5A2601}"/>
          </ac:spMkLst>
        </pc:spChg>
        <pc:spChg chg="add del mod">
          <ac:chgData name="Ward, Reagan" userId="27291eb4-8241-4961-9e69-8c66e34cc5b0" providerId="ADAL" clId="{5F8DBDBA-CD34-4C24-8E2C-5CCD7EDA5FE7}" dt="2025-05-22T15:21:33.888" v="2940" actId="6264"/>
          <ac:spMkLst>
            <pc:docMk/>
            <pc:sldMk cId="1947836741" sldId="5955"/>
            <ac:spMk id="8" creationId="{7F6353A2-1CFD-E94E-C479-EF8CF40E447F}"/>
          </ac:spMkLst>
        </pc:spChg>
        <pc:spChg chg="add del mod">
          <ac:chgData name="Ward, Reagan" userId="27291eb4-8241-4961-9e69-8c66e34cc5b0" providerId="ADAL" clId="{5F8DBDBA-CD34-4C24-8E2C-5CCD7EDA5FE7}" dt="2025-05-22T15:21:33.888" v="2940" actId="6264"/>
          <ac:spMkLst>
            <pc:docMk/>
            <pc:sldMk cId="1947836741" sldId="5955"/>
            <ac:spMk id="9" creationId="{908BA755-B670-FDF4-1728-E940D197F8CD}"/>
          </ac:spMkLst>
        </pc:spChg>
        <pc:spChg chg="add del mod">
          <ac:chgData name="Ward, Reagan" userId="27291eb4-8241-4961-9e69-8c66e34cc5b0" providerId="ADAL" clId="{5F8DBDBA-CD34-4C24-8E2C-5CCD7EDA5FE7}" dt="2025-05-22T15:21:33.888" v="2940" actId="6264"/>
          <ac:spMkLst>
            <pc:docMk/>
            <pc:sldMk cId="1947836741" sldId="5955"/>
            <ac:spMk id="10" creationId="{6E6201C7-8E55-63C4-A925-F4D18D0C9586}"/>
          </ac:spMkLst>
        </pc:spChg>
        <pc:spChg chg="add del mod">
          <ac:chgData name="Ward, Reagan" userId="27291eb4-8241-4961-9e69-8c66e34cc5b0" providerId="ADAL" clId="{5F8DBDBA-CD34-4C24-8E2C-5CCD7EDA5FE7}" dt="2025-05-22T15:21:33.888" v="2940" actId="6264"/>
          <ac:spMkLst>
            <pc:docMk/>
            <pc:sldMk cId="1947836741" sldId="5955"/>
            <ac:spMk id="11" creationId="{7F4EA5DB-2532-8257-5853-9F6FFBBEB145}"/>
          </ac:spMkLst>
        </pc:spChg>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pChg chg="mod ord">
          <ac:chgData name="Ward, Reagan" userId="27291eb4-8241-4961-9e69-8c66e34cc5b0" providerId="ADAL" clId="{5F8DBDBA-CD34-4C24-8E2C-5CCD7EDA5FE7}" dt="2025-05-22T15:20:13.018" v="2833" actId="700"/>
          <ac:spMkLst>
            <pc:docMk/>
            <pc:sldMk cId="839610360" sldId="5956"/>
            <ac:spMk id="2" creationId="{00000000-0000-0000-0000-000000000000}"/>
          </ac:spMkLst>
        </pc:spChg>
        <pc:spChg chg="mod ord">
          <ac:chgData name="Ward, Reagan" userId="27291eb4-8241-4961-9e69-8c66e34cc5b0" providerId="ADAL" clId="{5F8DBDBA-CD34-4C24-8E2C-5CCD7EDA5FE7}" dt="2025-05-22T15:21:57.908" v="2941" actId="6264"/>
          <ac:spMkLst>
            <pc:docMk/>
            <pc:sldMk cId="839610360" sldId="5956"/>
            <ac:spMk id="3" creationId="{00000000-0000-0000-0000-000000000000}"/>
          </ac:spMkLst>
        </pc:spChg>
        <pc:spChg chg="mod ord">
          <ac:chgData name="Ward, Reagan" userId="27291eb4-8241-4961-9e69-8c66e34cc5b0" providerId="ADAL" clId="{5F8DBDBA-CD34-4C24-8E2C-5CCD7EDA5FE7}" dt="2025-05-22T15:21:57.908" v="2941" actId="6264"/>
          <ac:spMkLst>
            <pc:docMk/>
            <pc:sldMk cId="839610360" sldId="5956"/>
            <ac:spMk id="4" creationId="{00000000-0000-0000-0000-000000000000}"/>
          </ac:spMkLst>
        </pc:spChg>
        <pc:spChg chg="add mod">
          <ac:chgData name="Ward, Reagan" userId="27291eb4-8241-4961-9e69-8c66e34cc5b0" providerId="ADAL" clId="{5F8DBDBA-CD34-4C24-8E2C-5CCD7EDA5FE7}" dt="2025-05-22T15:25:43.419" v="2958"/>
          <ac:spMkLst>
            <pc:docMk/>
            <pc:sldMk cId="839610360" sldId="5956"/>
            <ac:spMk id="5" creationId="{0CB81920-4CA1-AD19-ED2B-3158E52D1EDC}"/>
          </ac:spMkLst>
        </pc:spChg>
        <pc:spChg chg="del mod">
          <ac:chgData name="Ward, Reagan" userId="27291eb4-8241-4961-9e69-8c66e34cc5b0" providerId="ADAL" clId="{5F8DBDBA-CD34-4C24-8E2C-5CCD7EDA5FE7}" dt="2025-05-22T15:20:36.937" v="2844" actId="478"/>
          <ac:spMkLst>
            <pc:docMk/>
            <pc:sldMk cId="839610360" sldId="5956"/>
            <ac:spMk id="6" creationId="{4472026F-A3F5-6F6C-B234-0542F07C1F56}"/>
          </ac:spMkLst>
        </pc:spChg>
        <pc:spChg chg="add mod">
          <ac:chgData name="Ward, Reagan" userId="27291eb4-8241-4961-9e69-8c66e34cc5b0" providerId="ADAL" clId="{5F8DBDBA-CD34-4C24-8E2C-5CCD7EDA5FE7}" dt="2025-05-22T15:27:30.122" v="2970"/>
          <ac:spMkLst>
            <pc:docMk/>
            <pc:sldMk cId="839610360" sldId="5956"/>
            <ac:spMk id="6" creationId="{CE5D48DC-EB19-5738-B6CD-52F5BB19379B}"/>
          </ac:spMkLst>
        </pc:spChg>
        <pc:spChg chg="add del mod ord">
          <ac:chgData name="Ward, Reagan" userId="27291eb4-8241-4961-9e69-8c66e34cc5b0" providerId="ADAL" clId="{5F8DBDBA-CD34-4C24-8E2C-5CCD7EDA5FE7}" dt="2025-05-22T15:20:17.870" v="2835"/>
          <ac:spMkLst>
            <pc:docMk/>
            <pc:sldMk cId="839610360" sldId="5956"/>
            <ac:spMk id="7" creationId="{25C72ADA-66B7-FC09-2DC2-9AE58E5E024C}"/>
          </ac:spMkLst>
        </pc:spChg>
        <pc:spChg chg="add del mod ord">
          <ac:chgData name="Ward, Reagan" userId="27291eb4-8241-4961-9e69-8c66e34cc5b0" providerId="ADAL" clId="{5F8DBDBA-CD34-4C24-8E2C-5CCD7EDA5FE7}" dt="2025-05-22T15:21:57.908" v="2941" actId="6264"/>
          <ac:spMkLst>
            <pc:docMk/>
            <pc:sldMk cId="839610360" sldId="5956"/>
            <ac:spMk id="8" creationId="{90D40DC4-F2D0-1CEE-81DF-F941EA7B214F}"/>
          </ac:spMkLst>
        </pc:spChg>
        <pc:spChg chg="add del mod ord">
          <ac:chgData name="Ward, Reagan" userId="27291eb4-8241-4961-9e69-8c66e34cc5b0" providerId="ADAL" clId="{5F8DBDBA-CD34-4C24-8E2C-5CCD7EDA5FE7}" dt="2025-05-22T15:21:57.908" v="2941" actId="6264"/>
          <ac:spMkLst>
            <pc:docMk/>
            <pc:sldMk cId="839610360" sldId="5956"/>
            <ac:spMk id="9" creationId="{46321492-661E-D071-D4D9-48EA879198C6}"/>
          </ac:spMkLst>
        </pc:spChg>
        <pc:spChg chg="add del mod">
          <ac:chgData name="Ward, Reagan" userId="27291eb4-8241-4961-9e69-8c66e34cc5b0" providerId="ADAL" clId="{5F8DBDBA-CD34-4C24-8E2C-5CCD7EDA5FE7}" dt="2025-05-22T15:21:57.908" v="2941" actId="6264"/>
          <ac:spMkLst>
            <pc:docMk/>
            <pc:sldMk cId="839610360" sldId="5956"/>
            <ac:spMk id="11" creationId="{DC2FC885-D129-DFA4-4731-66BB0CBB984B}"/>
          </ac:spMkLst>
        </pc:spChg>
        <pc:spChg chg="add del mod">
          <ac:chgData name="Ward, Reagan" userId="27291eb4-8241-4961-9e69-8c66e34cc5b0" providerId="ADAL" clId="{5F8DBDBA-CD34-4C24-8E2C-5CCD7EDA5FE7}" dt="2025-05-22T15:21:57.908" v="2941" actId="6264"/>
          <ac:spMkLst>
            <pc:docMk/>
            <pc:sldMk cId="839610360" sldId="5956"/>
            <ac:spMk id="12" creationId="{3646CDBD-EF74-BF47-B016-A660246757EE}"/>
          </ac:spMkLst>
        </pc:spChg>
        <pc:spChg chg="add del mod">
          <ac:chgData name="Ward, Reagan" userId="27291eb4-8241-4961-9e69-8c66e34cc5b0" providerId="ADAL" clId="{5F8DBDBA-CD34-4C24-8E2C-5CCD7EDA5FE7}" dt="2025-05-22T15:21:57.908" v="2941" actId="6264"/>
          <ac:spMkLst>
            <pc:docMk/>
            <pc:sldMk cId="839610360" sldId="5956"/>
            <ac:spMk id="13" creationId="{549EBFDC-CC76-0FDA-5DA0-57245DFE1E01}"/>
          </ac:spMkLst>
        </pc:spChg>
        <pc:spChg chg="add del mod">
          <ac:chgData name="Ward, Reagan" userId="27291eb4-8241-4961-9e69-8c66e34cc5b0" providerId="ADAL" clId="{5F8DBDBA-CD34-4C24-8E2C-5CCD7EDA5FE7}" dt="2025-05-22T15:21:57.908" v="2941" actId="6264"/>
          <ac:spMkLst>
            <pc:docMk/>
            <pc:sldMk cId="839610360" sldId="5956"/>
            <ac:spMk id="14" creationId="{F17AD8B0-599C-70C6-EA42-29E58715FE98}"/>
          </ac:spMkLst>
        </pc:spChg>
        <pc:spChg chg="add del mod ord">
          <ac:chgData name="Ward, Reagan" userId="27291eb4-8241-4961-9e69-8c66e34cc5b0" providerId="ADAL" clId="{5F8DBDBA-CD34-4C24-8E2C-5CCD7EDA5FE7}" dt="2025-05-22T15:25:43.419" v="2958"/>
          <ac:spMkLst>
            <pc:docMk/>
            <pc:sldMk cId="839610360" sldId="5956"/>
            <ac:spMk id="15" creationId="{1C98B2E4-6354-4E79-6F20-B50460D61AE1}"/>
          </ac:spMkLst>
        </pc:spChg>
        <pc:spChg chg="add del mod ord">
          <ac:chgData name="Ward, Reagan" userId="27291eb4-8241-4961-9e69-8c66e34cc5b0" providerId="ADAL" clId="{5F8DBDBA-CD34-4C24-8E2C-5CCD7EDA5FE7}" dt="2025-05-22T15:27:30.122" v="2970"/>
          <ac:spMkLst>
            <pc:docMk/>
            <pc:sldMk cId="839610360" sldId="5956"/>
            <ac:spMk id="16" creationId="{AF497A55-89CF-71BF-CEDB-2F63D9A57174}"/>
          </ac:spMkLst>
        </pc:spChg>
        <pc:graphicFrameChg chg="del mod modGraphic">
          <ac:chgData name="Ward, Reagan" userId="27291eb4-8241-4961-9e69-8c66e34cc5b0" providerId="ADAL" clId="{5F8DBDBA-CD34-4C24-8E2C-5CCD7EDA5FE7}" dt="2025-05-22T15:20:16.628" v="2834" actId="21"/>
          <ac:graphicFrameMkLst>
            <pc:docMk/>
            <pc:sldMk cId="839610360" sldId="5956"/>
            <ac:graphicFrameMk id="5" creationId="{70105151-E6BB-4967-84A9-5263DBD00EA8}"/>
          </ac:graphicFrameMkLst>
        </pc:graphicFrameChg>
        <pc:graphicFrameChg chg="add mod modGraphic">
          <ac:chgData name="Ward, Reagan" userId="27291eb4-8241-4961-9e69-8c66e34cc5b0" providerId="ADAL" clId="{5F8DBDBA-CD34-4C24-8E2C-5CCD7EDA5FE7}" dt="2025-05-22T15:29:36.712" v="3004" actId="14734"/>
          <ac:graphicFrameMkLst>
            <pc:docMk/>
            <pc:sldMk cId="839610360" sldId="5956"/>
            <ac:graphicFrameMk id="10" creationId="{70105151-E6BB-4967-84A9-5263DBD00EA8}"/>
          </ac:graphicFrameMkLst>
        </pc:graphicFrameChg>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pChg chg="mod ord">
          <ac:chgData name="Ward, Reagan" userId="27291eb4-8241-4961-9e69-8c66e34cc5b0" providerId="ADAL" clId="{5F8DBDBA-CD34-4C24-8E2C-5CCD7EDA5FE7}" dt="2025-05-22T15:25:10.683" v="2952" actId="700"/>
          <ac:spMkLst>
            <pc:docMk/>
            <pc:sldMk cId="2758228353" sldId="5957"/>
            <ac:spMk id="2" creationId="{02DAA043-8A56-440B-A50F-FFBB0950E9DB}"/>
          </ac:spMkLst>
        </pc:spChg>
        <pc:spChg chg="mod ord">
          <ac:chgData name="Ward, Reagan" userId="27291eb4-8241-4961-9e69-8c66e34cc5b0" providerId="ADAL" clId="{5F8DBDBA-CD34-4C24-8E2C-5CCD7EDA5FE7}" dt="2025-05-22T15:29:54.360" v="3008" actId="313"/>
          <ac:spMkLst>
            <pc:docMk/>
            <pc:sldMk cId="2758228353" sldId="5957"/>
            <ac:spMk id="3" creationId="{26367119-460A-4800-A8A3-AAFA4673EB10}"/>
          </ac:spMkLst>
        </pc:spChg>
        <pc:spChg chg="mod ord">
          <ac:chgData name="Ward, Reagan" userId="27291eb4-8241-4961-9e69-8c66e34cc5b0" providerId="ADAL" clId="{5F8DBDBA-CD34-4C24-8E2C-5CCD7EDA5FE7}" dt="2025-05-22T15:25:10.683" v="2952" actId="700"/>
          <ac:spMkLst>
            <pc:docMk/>
            <pc:sldMk cId="2758228353" sldId="5957"/>
            <ac:spMk id="4" creationId="{F6A75160-3BEC-4A87-A65F-2C121CD59EFB}"/>
          </ac:spMkLst>
        </pc:spChg>
        <pc:spChg chg="add del mod">
          <ac:chgData name="Ward, Reagan" userId="27291eb4-8241-4961-9e69-8c66e34cc5b0" providerId="ADAL" clId="{5F8DBDBA-CD34-4C24-8E2C-5CCD7EDA5FE7}" dt="2025-05-22T15:25:08.029" v="2951" actId="6264"/>
          <ac:spMkLst>
            <pc:docMk/>
            <pc:sldMk cId="2758228353" sldId="5957"/>
            <ac:spMk id="5" creationId="{74B64CAB-FF2C-9083-8EC2-BC669CD3C532}"/>
          </ac:spMkLst>
        </pc:spChg>
        <pc:spChg chg="add del mod">
          <ac:chgData name="Ward, Reagan" userId="27291eb4-8241-4961-9e69-8c66e34cc5b0" providerId="ADAL" clId="{5F8DBDBA-CD34-4C24-8E2C-5CCD7EDA5FE7}" dt="2025-05-22T15:25:08.029" v="2951" actId="6264"/>
          <ac:spMkLst>
            <pc:docMk/>
            <pc:sldMk cId="2758228353" sldId="5957"/>
            <ac:spMk id="6" creationId="{69491AC0-2378-A655-EFEB-5010BE3A339E}"/>
          </ac:spMkLst>
        </pc:spChg>
        <pc:spChg chg="add del mod">
          <ac:chgData name="Ward, Reagan" userId="27291eb4-8241-4961-9e69-8c66e34cc5b0" providerId="ADAL" clId="{5F8DBDBA-CD34-4C24-8E2C-5CCD7EDA5FE7}" dt="2025-05-22T15:25:08.029" v="2951" actId="6264"/>
          <ac:spMkLst>
            <pc:docMk/>
            <pc:sldMk cId="2758228353" sldId="5957"/>
            <ac:spMk id="7" creationId="{BBBBCA93-FE90-7DD7-EE5F-060856EEAE21}"/>
          </ac:spMkLst>
        </pc:spChg>
        <pc:spChg chg="add del mod ord">
          <ac:chgData name="Ward, Reagan" userId="27291eb4-8241-4961-9e69-8c66e34cc5b0" providerId="ADAL" clId="{5F8DBDBA-CD34-4C24-8E2C-5CCD7EDA5FE7}" dt="2025-05-22T15:27:23.093" v="2968"/>
          <ac:spMkLst>
            <pc:docMk/>
            <pc:sldMk cId="2758228353" sldId="5957"/>
            <ac:spMk id="8" creationId="{5755C8DB-6E45-2C93-25C2-982DB57958BD}"/>
          </ac:spMkLst>
        </pc:spChg>
        <pc:spChg chg="add del mod ord">
          <ac:chgData name="Ward, Reagan" userId="27291eb4-8241-4961-9e69-8c66e34cc5b0" providerId="ADAL" clId="{5F8DBDBA-CD34-4C24-8E2C-5CCD7EDA5FE7}" dt="2025-05-22T15:27:32.688" v="2971"/>
          <ac:spMkLst>
            <pc:docMk/>
            <pc:sldMk cId="2758228353" sldId="5957"/>
            <ac:spMk id="9" creationId="{152A5743-E628-11F5-FAA5-28EBFD05A4E9}"/>
          </ac:spMkLst>
        </pc:spChg>
        <pc:spChg chg="add mod">
          <ac:chgData name="Ward, Reagan" userId="27291eb4-8241-4961-9e69-8c66e34cc5b0" providerId="ADAL" clId="{5F8DBDBA-CD34-4C24-8E2C-5CCD7EDA5FE7}" dt="2025-05-22T15:27:23.093" v="2968"/>
          <ac:spMkLst>
            <pc:docMk/>
            <pc:sldMk cId="2758228353" sldId="5957"/>
            <ac:spMk id="10" creationId="{C60F0592-A8F7-23BE-975B-869368E44888}"/>
          </ac:spMkLst>
        </pc:spChg>
        <pc:spChg chg="add mod">
          <ac:chgData name="Ward, Reagan" userId="27291eb4-8241-4961-9e69-8c66e34cc5b0" providerId="ADAL" clId="{5F8DBDBA-CD34-4C24-8E2C-5CCD7EDA5FE7}" dt="2025-05-22T15:27:32.688" v="2971"/>
          <ac:spMkLst>
            <pc:docMk/>
            <pc:sldMk cId="2758228353" sldId="5957"/>
            <ac:spMk id="11" creationId="{9A608644-6995-FCBF-A477-78487FCF9767}"/>
          </ac:spMkLst>
        </pc:spChg>
      </pc:sldChg>
      <pc:sldChg chg="addSp delSp modSp mod modClrScheme chgLayout">
        <pc:chgData name="Ward, Reagan" userId="27291eb4-8241-4961-9e69-8c66e34cc5b0" providerId="ADAL" clId="{5F8DBDBA-CD34-4C24-8E2C-5CCD7EDA5FE7}" dt="2025-05-22T15:27:34.873" v="2972"/>
        <pc:sldMkLst>
          <pc:docMk/>
          <pc:sldMk cId="3687169868" sldId="5958"/>
        </pc:sldMkLst>
        <pc:spChg chg="mod ord">
          <ac:chgData name="Ward, Reagan" userId="27291eb4-8241-4961-9e69-8c66e34cc5b0" providerId="ADAL" clId="{5F8DBDBA-CD34-4C24-8E2C-5CCD7EDA5FE7}" dt="2025-05-22T15:25:21.124" v="2955" actId="313"/>
          <ac:spMkLst>
            <pc:docMk/>
            <pc:sldMk cId="3687169868" sldId="5958"/>
            <ac:spMk id="2" creationId="{AF5CDC77-3056-DFC2-E687-14C7B4CD34C8}"/>
          </ac:spMkLst>
        </pc:spChg>
        <pc:spChg chg="mod ord">
          <ac:chgData name="Ward, Reagan" userId="27291eb4-8241-4961-9e69-8c66e34cc5b0" providerId="ADAL" clId="{5F8DBDBA-CD34-4C24-8E2C-5CCD7EDA5FE7}" dt="2025-05-22T15:25:18.012" v="2954" actId="6264"/>
          <ac:spMkLst>
            <pc:docMk/>
            <pc:sldMk cId="3687169868" sldId="5958"/>
            <ac:spMk id="3" creationId="{3D6D6C03-4DAE-955C-9208-A37831A7AB86}"/>
          </ac:spMkLst>
        </pc:spChg>
        <pc:spChg chg="mod ord">
          <ac:chgData name="Ward, Reagan" userId="27291eb4-8241-4961-9e69-8c66e34cc5b0" providerId="ADAL" clId="{5F8DBDBA-CD34-4C24-8E2C-5CCD7EDA5FE7}" dt="2025-05-22T15:25:18.012" v="2954" actId="6264"/>
          <ac:spMkLst>
            <pc:docMk/>
            <pc:sldMk cId="3687169868" sldId="5958"/>
            <ac:spMk id="4" creationId="{B4946F06-F24D-9873-CB03-8554C162F1E4}"/>
          </ac:spMkLst>
        </pc:spChg>
        <pc:spChg chg="add del mod ord">
          <ac:chgData name="Ward, Reagan" userId="27291eb4-8241-4961-9e69-8c66e34cc5b0" providerId="ADAL" clId="{5F8DBDBA-CD34-4C24-8E2C-5CCD7EDA5FE7}" dt="2025-05-22T15:25:18.012" v="2954" actId="6264"/>
          <ac:spMkLst>
            <pc:docMk/>
            <pc:sldMk cId="3687169868" sldId="5958"/>
            <ac:spMk id="5" creationId="{FFA7CE30-B725-98B1-C4BD-C718CFF030E0}"/>
          </ac:spMkLst>
        </pc:spChg>
        <pc:spChg chg="add del mod ord">
          <ac:chgData name="Ward, Reagan" userId="27291eb4-8241-4961-9e69-8c66e34cc5b0" providerId="ADAL" clId="{5F8DBDBA-CD34-4C24-8E2C-5CCD7EDA5FE7}" dt="2025-05-22T15:25:18.012" v="2954" actId="6264"/>
          <ac:spMkLst>
            <pc:docMk/>
            <pc:sldMk cId="3687169868" sldId="5958"/>
            <ac:spMk id="6" creationId="{0169C14E-A87B-C3FB-EF25-FCAAE2A8F140}"/>
          </ac:spMkLst>
        </pc:spChg>
        <pc:spChg chg="add del mod">
          <ac:chgData name="Ward, Reagan" userId="27291eb4-8241-4961-9e69-8c66e34cc5b0" providerId="ADAL" clId="{5F8DBDBA-CD34-4C24-8E2C-5CCD7EDA5FE7}" dt="2025-05-22T15:25:18.012" v="2954" actId="6264"/>
          <ac:spMkLst>
            <pc:docMk/>
            <pc:sldMk cId="3687169868" sldId="5958"/>
            <ac:spMk id="7" creationId="{5BE21F66-D400-B0C0-3189-05C8A3C15E51}"/>
          </ac:spMkLst>
        </pc:spChg>
        <pc:spChg chg="add del mod">
          <ac:chgData name="Ward, Reagan" userId="27291eb4-8241-4961-9e69-8c66e34cc5b0" providerId="ADAL" clId="{5F8DBDBA-CD34-4C24-8E2C-5CCD7EDA5FE7}" dt="2025-05-22T15:25:18.012" v="2954" actId="6264"/>
          <ac:spMkLst>
            <pc:docMk/>
            <pc:sldMk cId="3687169868" sldId="5958"/>
            <ac:spMk id="8" creationId="{D09F4C98-F0F9-0783-32A7-3647997B33DF}"/>
          </ac:spMkLst>
        </pc:spChg>
        <pc:spChg chg="add del mod">
          <ac:chgData name="Ward, Reagan" userId="27291eb4-8241-4961-9e69-8c66e34cc5b0" providerId="ADAL" clId="{5F8DBDBA-CD34-4C24-8E2C-5CCD7EDA5FE7}" dt="2025-05-22T15:25:18.012" v="2954" actId="6264"/>
          <ac:spMkLst>
            <pc:docMk/>
            <pc:sldMk cId="3687169868" sldId="5958"/>
            <ac:spMk id="9" creationId="{82D4EAC8-F897-56A1-AB79-0FB7515D0295}"/>
          </ac:spMkLst>
        </pc:spChg>
        <pc:spChg chg="add del mod ord">
          <ac:chgData name="Ward, Reagan" userId="27291eb4-8241-4961-9e69-8c66e34cc5b0" providerId="ADAL" clId="{5F8DBDBA-CD34-4C24-8E2C-5CCD7EDA5FE7}" dt="2025-05-22T15:27:24.939" v="2969"/>
          <ac:spMkLst>
            <pc:docMk/>
            <pc:sldMk cId="3687169868" sldId="5958"/>
            <ac:spMk id="10" creationId="{FC54D095-D469-D8E4-E188-B3094A97EAA4}"/>
          </ac:spMkLst>
        </pc:spChg>
        <pc:spChg chg="add del mod ord">
          <ac:chgData name="Ward, Reagan" userId="27291eb4-8241-4961-9e69-8c66e34cc5b0" providerId="ADAL" clId="{5F8DBDBA-CD34-4C24-8E2C-5CCD7EDA5FE7}" dt="2025-05-22T15:27:34.873" v="2972"/>
          <ac:spMkLst>
            <pc:docMk/>
            <pc:sldMk cId="3687169868" sldId="5958"/>
            <ac:spMk id="11" creationId="{39C13C8C-2E08-71F3-D784-A4BE2CFCF6D1}"/>
          </ac:spMkLst>
        </pc:spChg>
        <pc:spChg chg="add mod">
          <ac:chgData name="Ward, Reagan" userId="27291eb4-8241-4961-9e69-8c66e34cc5b0" providerId="ADAL" clId="{5F8DBDBA-CD34-4C24-8E2C-5CCD7EDA5FE7}" dt="2025-05-22T15:27:24.939" v="2969"/>
          <ac:spMkLst>
            <pc:docMk/>
            <pc:sldMk cId="3687169868" sldId="5958"/>
            <ac:spMk id="12" creationId="{5B7A2C17-DDBA-C4FF-7C75-2C4133C26340}"/>
          </ac:spMkLst>
        </pc:spChg>
        <pc:spChg chg="add mod">
          <ac:chgData name="Ward, Reagan" userId="27291eb4-8241-4961-9e69-8c66e34cc5b0" providerId="ADAL" clId="{5F8DBDBA-CD34-4C24-8E2C-5CCD7EDA5FE7}" dt="2025-05-22T15:27:34.873" v="2972"/>
          <ac:spMkLst>
            <pc:docMk/>
            <pc:sldMk cId="3687169868" sldId="5958"/>
            <ac:spMk id="13" creationId="{C351BE1D-263B-6340-E18D-8B31B1F3F91B}"/>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pChg chg="mod">
          <ac:chgData name="Hoffman, Peter" userId="S::hoffman_p@cde.state.co.us::673cee94-26bd-4c2a-ab82-1b3669e2f049" providerId="AD" clId="Web-{2A796FF1-426D-1489-D2E8-EB29689E6F4F}" dt="2025-05-21T20:23:05.173" v="32" actId="20577"/>
          <ac:spMkLst>
            <pc:docMk/>
            <pc:sldMk cId="2446368680" sldId="5457"/>
            <ac:spMk id="6" creationId="{1576C896-EEB6-AA25-0B22-497CA3D7BCEB}"/>
          </ac:spMkLst>
        </pc:spChg>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pChg chg="mod">
          <ac:chgData name="Hoffman, Peter" userId="S::hoffman_p@cde.state.co.us::673cee94-26bd-4c2a-ab82-1b3669e2f049" providerId="AD" clId="Web-{2A796FF1-426D-1489-D2E8-EB29689E6F4F}" dt="2025-05-21T20:22:05.220" v="16" actId="20577"/>
          <ac:spMkLst>
            <pc:docMk/>
            <pc:sldMk cId="3882279446" sldId="5868"/>
            <ac:spMk id="9" creationId="{A86C12BA-54B5-B703-0B3B-7BAA1E87CF0E}"/>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pChg chg="mod">
          <ac:chgData name="Rhodes, Tara" userId="S::rhodes_t@cde.state.co.us::566307b0-1e17-4826-87e1-0feb85a922f2" providerId="AD" clId="Web-{AB3B785C-7B24-B129-4389-C0160E4FFD71}" dt="2025-05-21T22:34:30.671" v="239" actId="20577"/>
          <ac:spMkLst>
            <pc:docMk/>
            <pc:sldMk cId="4255130237" sldId="5918"/>
            <ac:spMk id="3" creationId="{8E6FCCF8-4B62-2650-C6E6-9CC9B2272B53}"/>
          </ac:spMkLst>
        </pc:spChg>
      </pc:sldChg>
      <pc:sldChg chg="modSp">
        <pc:chgData name="Rhodes, Tara" userId="S::rhodes_t@cde.state.co.us::566307b0-1e17-4826-87e1-0feb85a922f2" providerId="AD" clId="Web-{AB3B785C-7B24-B129-4389-C0160E4FFD71}" dt="2025-05-21T22:34:24.718" v="238" actId="20577"/>
        <pc:sldMkLst>
          <pc:docMk/>
          <pc:sldMk cId="3702270092" sldId="5924"/>
        </pc:sldMkLst>
        <pc:spChg chg="mod">
          <ac:chgData name="Rhodes, Tara" userId="S::rhodes_t@cde.state.co.us::566307b0-1e17-4826-87e1-0feb85a922f2" providerId="AD" clId="Web-{AB3B785C-7B24-B129-4389-C0160E4FFD71}" dt="2025-05-21T22:34:24.718" v="238" actId="20577"/>
          <ac:spMkLst>
            <pc:docMk/>
            <pc:sldMk cId="3702270092" sldId="5924"/>
            <ac:spMk id="3" creationId="{0A147C3C-E991-5461-11CA-E03687F0361E}"/>
          </ac:spMkLst>
        </pc:spChg>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pChg chg="mod">
          <ac:chgData name="Rhodes, Tara" userId="S::rhodes_t@cde.state.co.us::566307b0-1e17-4826-87e1-0feb85a922f2" providerId="AD" clId="Web-{AB3B785C-7B24-B129-4389-C0160E4FFD71}" dt="2025-05-21T22:29:50.211" v="28" actId="20577"/>
          <ac:spMkLst>
            <pc:docMk/>
            <pc:sldMk cId="1199086367" sldId="5947"/>
            <ac:spMk id="2" creationId="{9A50420B-2F42-051E-0AC8-906752E9D0CC}"/>
          </ac:spMkLst>
        </pc:spChg>
        <pc:spChg chg="mod">
          <ac:chgData name="Rhodes, Tara" userId="S::rhodes_t@cde.state.co.us::566307b0-1e17-4826-87e1-0feb85a922f2" providerId="AD" clId="Web-{AB3B785C-7B24-B129-4389-C0160E4FFD71}" dt="2025-05-21T22:33:56.264" v="235" actId="20577"/>
          <ac:spMkLst>
            <pc:docMk/>
            <pc:sldMk cId="1199086367" sldId="5947"/>
            <ac:spMk id="3" creationId="{F3EBC959-9E41-BB10-1E87-B1064763279B}"/>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graphicFrameChg chg="modGraphic">
          <ac:chgData name="Rhodes, Tara" userId="S::rhodes_t@cde.state.co.us::566307b0-1e17-4826-87e1-0feb85a922f2" providerId="AD" clId="Web-{7FF78F77-7708-A808-FBBC-13DFC4A447F3}" dt="2025-05-14T19:35:10.976" v="51"/>
          <ac:graphicFrameMkLst>
            <pc:docMk/>
            <pc:sldMk cId="1974436417" sldId="5912"/>
            <ac:graphicFrameMk id="11" creationId="{98DC8CC9-A336-197A-83DF-4721269C9125}"/>
          </ac:graphicFrameMkLst>
        </pc:graphicFrameChg>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pChg chg="mod">
          <ac:chgData name="Rhodes, Tara" userId="S::rhodes_t@cde.state.co.us::566307b0-1e17-4826-87e1-0feb85a922f2" providerId="AD" clId="Web-{7FF78F77-7708-A808-FBBC-13DFC4A447F3}" dt="2025-05-14T20:36:55.227" v="791" actId="20577"/>
          <ac:spMkLst>
            <pc:docMk/>
            <pc:sldMk cId="2179557037" sldId="5932"/>
            <ac:spMk id="2" creationId="{BC545B74-DE8C-DFFC-8344-5C9CA62E309F}"/>
          </ac:spMkLst>
        </pc:spChg>
        <pc:spChg chg="mod">
          <ac:chgData name="Rhodes, Tara" userId="S::rhodes_t@cde.state.co.us::566307b0-1e17-4826-87e1-0feb85a922f2" providerId="AD" clId="Web-{7FF78F77-7708-A808-FBBC-13DFC4A447F3}" dt="2025-05-14T20:37:16.759" v="805" actId="20577"/>
          <ac:spMkLst>
            <pc:docMk/>
            <pc:sldMk cId="2179557037" sldId="5932"/>
            <ac:spMk id="3" creationId="{AD00D093-1F13-D881-676E-CB8FB3F9B43D}"/>
          </ac:spMkLst>
        </pc:spChg>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pChg chg="mod">
          <ac:chgData name="Rhodes, Tara" userId="S::rhodes_t@cde.state.co.us::566307b0-1e17-4826-87e1-0feb85a922f2" providerId="AD" clId="Web-{7FF78F77-7708-A808-FBBC-13DFC4A447F3}" dt="2025-05-14T20:37:05.196" v="799" actId="20577"/>
          <ac:spMkLst>
            <pc:docMk/>
            <pc:sldMk cId="759397432" sldId="5933"/>
            <ac:spMk id="2" creationId="{7E20571D-35AE-B0B6-82D2-B46ACC87B77A}"/>
          </ac:spMkLst>
        </pc:spChg>
        <pc:spChg chg="mod">
          <ac:chgData name="Rhodes, Tara" userId="S::rhodes_t@cde.state.co.us::566307b0-1e17-4826-87e1-0feb85a922f2" providerId="AD" clId="Web-{7FF78F77-7708-A808-FBBC-13DFC4A447F3}" dt="2025-05-14T21:11:59.614" v="1418" actId="20577"/>
          <ac:spMkLst>
            <pc:docMk/>
            <pc:sldMk cId="759397432" sldId="5933"/>
            <ac:spMk id="3" creationId="{A02840D5-2510-121E-A2DF-C83EEED66FE2}"/>
          </ac:spMkLst>
        </pc:spChg>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pChg chg="mod">
          <ac:chgData name="Hoffman, Peter" userId="673cee94-26bd-4c2a-ab82-1b3669e2f049" providerId="ADAL" clId="{5A743C9D-5F51-44B8-B4FB-86C7DEADEE0D}" dt="2025-05-22T15:18:37.003" v="2" actId="27636"/>
          <ac:spMkLst>
            <pc:docMk/>
            <pc:sldMk cId="2793901213" sldId="5950"/>
            <ac:spMk id="2" creationId="{0DE7E1F4-78AE-9B45-CECC-626434920EDF}"/>
          </ac:spMkLst>
        </pc:spChg>
      </pc:sldChg>
      <pc:sldChg chg="modSp mod">
        <pc:chgData name="Hoffman, Peter" userId="673cee94-26bd-4c2a-ab82-1b3669e2f049" providerId="ADAL" clId="{5A743C9D-5F51-44B8-B4FB-86C7DEADEE0D}" dt="2025-05-22T15:18:37.008" v="3" actId="27636"/>
        <pc:sldMkLst>
          <pc:docMk/>
          <pc:sldMk cId="2023837616" sldId="5952"/>
        </pc:sldMkLst>
        <pc:spChg chg="mod">
          <ac:chgData name="Hoffman, Peter" userId="673cee94-26bd-4c2a-ab82-1b3669e2f049" providerId="ADAL" clId="{5A743C9D-5F51-44B8-B4FB-86C7DEADEE0D}" dt="2025-05-22T15:18:37.008" v="3" actId="27636"/>
          <ac:spMkLst>
            <pc:docMk/>
            <pc:sldMk cId="2023837616" sldId="5952"/>
            <ac:spMk id="2" creationId="{DCABC521-E9BB-A8D5-3533-7A07A086F99F}"/>
          </ac:spMkLst>
        </pc:spChg>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pChg chg="mod">
          <ac:chgData name="Hoffman, Peter" userId="673cee94-26bd-4c2a-ab82-1b3669e2f049" providerId="ADAL" clId="{5A743C9D-5F51-44B8-B4FB-86C7DEADEE0D}" dt="2025-05-22T15:18:36.984" v="1" actId="27636"/>
          <ac:spMkLst>
            <pc:docMk/>
            <pc:sldMk cId="3687169868" sldId="5958"/>
            <ac:spMk id="3" creationId="{3D6D6C03-4DAE-955C-9208-A37831A7AB86}"/>
          </ac:spMkLst>
        </pc:spChg>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modSp mod">
        <pc:chgData name="Gudka, Dawna" userId="823cceae-331b-41d6-9a63-34ad6d1db55c" providerId="ADAL" clId="{17A77E6B-17F7-44BC-BB42-A3AF249D67DC}" dt="2025-05-21T22:50:02.909" v="29" actId="20577"/>
        <pc:sldMkLst>
          <pc:docMk/>
          <pc:sldMk cId="3227145924" sldId="5097"/>
        </pc:sldMkLst>
        <pc:graphicFrameChg chg="modGraphic">
          <ac:chgData name="Gudka, Dawna" userId="823cceae-331b-41d6-9a63-34ad6d1db55c" providerId="ADAL" clId="{17A77E6B-17F7-44BC-BB42-A3AF249D67DC}" dt="2025-05-21T22:50:02.909" v="2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17A77E6B-17F7-44BC-BB42-A3AF249D67DC}" dt="2025-05-21T22:51:28.980" v="221" actId="20577"/>
        <pc:sldMkLst>
          <pc:docMk/>
          <pc:sldMk cId="1037917088" sldId="5098"/>
        </pc:sldMkLst>
        <pc:graphicFrameChg chg="mod modGraphic">
          <ac:chgData name="Gudka, Dawna" userId="823cceae-331b-41d6-9a63-34ad6d1db55c" providerId="ADAL" clId="{17A77E6B-17F7-44BC-BB42-A3AF249D67DC}" dt="2025-05-21T22:51:28.980" v="221"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pChg chg="ord">
          <ac:chgData name="Gudka, Dawna" userId="823cceae-331b-41d6-9a63-34ad6d1db55c" providerId="ADAL" clId="{17A77E6B-17F7-44BC-BB42-A3AF249D67DC}" dt="2025-05-21T22:54:32.627" v="245" actId="13244"/>
          <ac:spMkLst>
            <pc:docMk/>
            <pc:sldMk cId="2882502669" sldId="5935"/>
            <ac:spMk id="4" creationId="{3B174270-CA44-B8F5-6C30-F379D81BFEEC}"/>
          </ac:spMkLst>
        </pc:spChg>
        <pc:spChg chg="ord">
          <ac:chgData name="Gudka, Dawna" userId="823cceae-331b-41d6-9a63-34ad6d1db55c" providerId="ADAL" clId="{17A77E6B-17F7-44BC-BB42-A3AF249D67DC}" dt="2025-05-21T22:54:34.160" v="246" actId="13244"/>
          <ac:spMkLst>
            <pc:docMk/>
            <pc:sldMk cId="2882502669" sldId="5935"/>
            <ac:spMk id="5" creationId="{7C69AA02-35E8-BAE3-5A80-3B0798373270}"/>
          </ac:spMkLst>
        </pc:spChg>
        <pc:spChg chg="ord">
          <ac:chgData name="Gudka, Dawna" userId="823cceae-331b-41d6-9a63-34ad6d1db55c" providerId="ADAL" clId="{17A77E6B-17F7-44BC-BB42-A3AF249D67DC}" dt="2025-05-21T22:54:35.617" v="247" actId="13244"/>
          <ac:spMkLst>
            <pc:docMk/>
            <pc:sldMk cId="2882502669" sldId="5935"/>
            <ac:spMk id="6" creationId="{FD761F51-3E72-5783-CE34-0D83DDC5D29B}"/>
          </ac:spMkLst>
        </pc:spChg>
        <pc:picChg chg="mod ord">
          <ac:chgData name="Gudka, Dawna" userId="823cceae-331b-41d6-9a63-34ad6d1db55c" providerId="ADAL" clId="{17A77E6B-17F7-44BC-BB42-A3AF249D67DC}" dt="2025-05-21T22:54:39.926" v="248" actId="13244"/>
          <ac:picMkLst>
            <pc:docMk/>
            <pc:sldMk cId="2882502669" sldId="5935"/>
            <ac:picMk id="7" creationId="{0A4418D2-2C5F-BEFF-3F40-5B80941FC124}"/>
          </ac:picMkLst>
        </pc:picChg>
        <pc:picChg chg="mod">
          <ac:chgData name="Gudka, Dawna" userId="823cceae-331b-41d6-9a63-34ad6d1db55c" providerId="ADAL" clId="{17A77E6B-17F7-44BC-BB42-A3AF249D67DC}" dt="2025-05-21T22:53:09.857" v="233" actId="962"/>
          <ac:picMkLst>
            <pc:docMk/>
            <pc:sldMk cId="2882502669" sldId="5935"/>
            <ac:picMk id="1026" creationId="{C052AA95-22CB-FD0B-21CC-107C4CCAA432}"/>
          </ac:picMkLst>
        </pc:picChg>
      </pc:sldChg>
      <pc:sldChg chg="modSp add mod">
        <pc:chgData name="Gudka, Dawna" userId="823cceae-331b-41d6-9a63-34ad6d1db55c" providerId="ADAL" clId="{17A77E6B-17F7-44BC-BB42-A3AF249D67DC}" dt="2025-05-21T22:52:53.092" v="231" actId="962"/>
        <pc:sldMkLst>
          <pc:docMk/>
          <pc:sldMk cId="3200898192" sldId="5936"/>
        </pc:sldMkLst>
        <pc:picChg chg="mod">
          <ac:chgData name="Gudka, Dawna" userId="823cceae-331b-41d6-9a63-34ad6d1db55c" providerId="ADAL" clId="{17A77E6B-17F7-44BC-BB42-A3AF249D67DC}" dt="2025-05-21T22:52:46.951" v="229" actId="962"/>
          <ac:picMkLst>
            <pc:docMk/>
            <pc:sldMk cId="3200898192" sldId="5936"/>
            <ac:picMk id="11" creationId="{50033A7D-949A-C0CB-F659-25559CE54E22}"/>
          </ac:picMkLst>
        </pc:picChg>
        <pc:picChg chg="mod">
          <ac:chgData name="Gudka, Dawna" userId="823cceae-331b-41d6-9a63-34ad6d1db55c" providerId="ADAL" clId="{17A77E6B-17F7-44BC-BB42-A3AF249D67DC}" dt="2025-05-21T22:52:53.092" v="231" actId="962"/>
          <ac:picMkLst>
            <pc:docMk/>
            <pc:sldMk cId="3200898192" sldId="5936"/>
            <ac:picMk id="14" creationId="{03BDC726-B728-8D83-A957-633B61B73135}"/>
          </ac:picMkLst>
        </pc:picChg>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graphicFrameChg chg="modGraphic">
          <ac:chgData name="Gudka, Dawna" userId="823cceae-331b-41d6-9a63-34ad6d1db55c" providerId="ADAL" clId="{17A77E6B-17F7-44BC-BB42-A3AF249D67DC}" dt="2025-05-22T13:13:18.922" v="298" actId="20577"/>
          <ac:graphicFrameMkLst>
            <pc:docMk/>
            <pc:sldMk cId="2667335638" sldId="5949"/>
            <ac:graphicFrameMk id="11" creationId="{4A046F5F-034D-A2DD-B7B6-B37CB3AF1360}"/>
          </ac:graphicFrameMkLst>
        </pc:graphicFrameChg>
        <pc:picChg chg="mod">
          <ac:chgData name="Gudka, Dawna" userId="823cceae-331b-41d6-9a63-34ad6d1db55c" providerId="ADAL" clId="{17A77E6B-17F7-44BC-BB42-A3AF249D67DC}" dt="2025-05-21T22:52:06.645" v="223" actId="962"/>
          <ac:picMkLst>
            <pc:docMk/>
            <pc:sldMk cId="2667335638" sldId="5949"/>
            <ac:picMk id="8" creationId="{F75D568F-CDEA-95D2-DB50-EC433EE97EA2}"/>
          </ac:picMkLst>
        </pc:picChg>
      </pc:sldChg>
      <pc:sldChg chg="modSp add mod">
        <pc:chgData name="Gudka, Dawna" userId="823cceae-331b-41d6-9a63-34ad6d1db55c" providerId="ADAL" clId="{17A77E6B-17F7-44BC-BB42-A3AF249D67DC}" dt="2025-05-21T22:54:15.749" v="244" actId="962"/>
        <pc:sldMkLst>
          <pc:docMk/>
          <pc:sldMk cId="2793901213" sldId="5950"/>
        </pc:sldMkLst>
        <pc:spChg chg="ord">
          <ac:chgData name="Gudka, Dawna" userId="823cceae-331b-41d6-9a63-34ad6d1db55c" providerId="ADAL" clId="{17A77E6B-17F7-44BC-BB42-A3AF249D67DC}" dt="2025-05-21T22:54:03.890" v="240" actId="13244"/>
          <ac:spMkLst>
            <pc:docMk/>
            <pc:sldMk cId="2793901213" sldId="5950"/>
            <ac:spMk id="4" creationId="{E194F046-52CC-52FD-0163-793A87CFD5B9}"/>
          </ac:spMkLst>
        </pc:spChg>
        <pc:spChg chg="ord">
          <ac:chgData name="Gudka, Dawna" userId="823cceae-331b-41d6-9a63-34ad6d1db55c" providerId="ADAL" clId="{17A77E6B-17F7-44BC-BB42-A3AF249D67DC}" dt="2025-05-21T22:54:06.172" v="241" actId="13244"/>
          <ac:spMkLst>
            <pc:docMk/>
            <pc:sldMk cId="2793901213" sldId="5950"/>
            <ac:spMk id="5" creationId="{8D1C7D5A-AA58-117C-DEEE-AE9A5B29C6B7}"/>
          </ac:spMkLst>
        </pc:spChg>
        <pc:spChg chg="ord">
          <ac:chgData name="Gudka, Dawna" userId="823cceae-331b-41d6-9a63-34ad6d1db55c" providerId="ADAL" clId="{17A77E6B-17F7-44BC-BB42-A3AF249D67DC}" dt="2025-05-21T22:54:07.653" v="242" actId="13244"/>
          <ac:spMkLst>
            <pc:docMk/>
            <pc:sldMk cId="2793901213" sldId="5950"/>
            <ac:spMk id="6" creationId="{DBDC272D-6127-B0D9-663B-E29A8AC4C71C}"/>
          </ac:spMkLst>
        </pc:spChg>
        <pc:picChg chg="mod">
          <ac:chgData name="Gudka, Dawna" userId="823cceae-331b-41d6-9a63-34ad6d1db55c" providerId="ADAL" clId="{17A77E6B-17F7-44BC-BB42-A3AF249D67DC}" dt="2025-05-21T22:52:30.139" v="225" actId="962"/>
          <ac:picMkLst>
            <pc:docMk/>
            <pc:sldMk cId="2793901213" sldId="5950"/>
            <ac:picMk id="10" creationId="{A879117B-977A-7998-E82D-B584A7C00C68}"/>
          </ac:picMkLst>
        </pc:picChg>
        <pc:picChg chg="mod ord">
          <ac:chgData name="Gudka, Dawna" userId="823cceae-331b-41d6-9a63-34ad6d1db55c" providerId="ADAL" clId="{17A77E6B-17F7-44BC-BB42-A3AF249D67DC}" dt="2025-05-21T22:54:15.749" v="244" actId="962"/>
          <ac:picMkLst>
            <pc:docMk/>
            <pc:sldMk cId="2793901213" sldId="5950"/>
            <ac:picMk id="12" creationId="{8D7BA56C-07A4-7445-CFC7-B5F8215BFFD8}"/>
          </ac:picMkLst>
        </pc:picChg>
      </pc:sldChg>
      <pc:sldChg chg="modSp add mod">
        <pc:chgData name="Gudka, Dawna" userId="823cceae-331b-41d6-9a63-34ad6d1db55c" providerId="ADAL" clId="{17A77E6B-17F7-44BC-BB42-A3AF249D67DC}" dt="2025-05-21T22:54:55.280" v="251" actId="13244"/>
        <pc:sldMkLst>
          <pc:docMk/>
          <pc:sldMk cId="3352049065" sldId="5951"/>
        </pc:sldMkLst>
        <pc:spChg chg="ord">
          <ac:chgData name="Gudka, Dawna" userId="823cceae-331b-41d6-9a63-34ad6d1db55c" providerId="ADAL" clId="{17A77E6B-17F7-44BC-BB42-A3AF249D67DC}" dt="2025-05-21T22:54:52.441" v="249" actId="13244"/>
          <ac:spMkLst>
            <pc:docMk/>
            <pc:sldMk cId="3352049065" sldId="5951"/>
            <ac:spMk id="4" creationId="{320B6C5C-6E8F-D065-AFA9-867487F60B78}"/>
          </ac:spMkLst>
        </pc:spChg>
        <pc:spChg chg="ord">
          <ac:chgData name="Gudka, Dawna" userId="823cceae-331b-41d6-9a63-34ad6d1db55c" providerId="ADAL" clId="{17A77E6B-17F7-44BC-BB42-A3AF249D67DC}" dt="2025-05-21T22:54:53.898" v="250" actId="13244"/>
          <ac:spMkLst>
            <pc:docMk/>
            <pc:sldMk cId="3352049065" sldId="5951"/>
            <ac:spMk id="5" creationId="{43FB2B82-6E7F-E446-4CD5-1E8042878608}"/>
          </ac:spMkLst>
        </pc:spChg>
        <pc:spChg chg="ord">
          <ac:chgData name="Gudka, Dawna" userId="823cceae-331b-41d6-9a63-34ad6d1db55c" providerId="ADAL" clId="{17A77E6B-17F7-44BC-BB42-A3AF249D67DC}" dt="2025-05-21T22:54:55.280" v="251" actId="13244"/>
          <ac:spMkLst>
            <pc:docMk/>
            <pc:sldMk cId="3352049065" sldId="5951"/>
            <ac:spMk id="6" creationId="{B7FA4BB2-7979-200A-F2D5-7AA92C7A7B5F}"/>
          </ac:spMkLst>
        </pc:spChg>
        <pc:picChg chg="mod">
          <ac:chgData name="Gudka, Dawna" userId="823cceae-331b-41d6-9a63-34ad6d1db55c" providerId="ADAL" clId="{17A77E6B-17F7-44BC-BB42-A3AF249D67DC}" dt="2025-05-21T22:53:32.295" v="237" actId="962"/>
          <ac:picMkLst>
            <pc:docMk/>
            <pc:sldMk cId="3352049065" sldId="5951"/>
            <ac:picMk id="9" creationId="{BCEEF770-4FB1-7A6E-4CC0-E8034B87B0A4}"/>
          </ac:picMkLst>
        </pc:picChg>
      </pc:sldChg>
      <pc:sldChg chg="modSp add mod">
        <pc:chgData name="Gudka, Dawna" userId="823cceae-331b-41d6-9a63-34ad6d1db55c" providerId="ADAL" clId="{17A77E6B-17F7-44BC-BB42-A3AF249D67DC}" dt="2025-05-21T22:55:11.678" v="254" actId="13244"/>
        <pc:sldMkLst>
          <pc:docMk/>
          <pc:sldMk cId="2023837616" sldId="5952"/>
        </pc:sldMkLst>
        <pc:spChg chg="ord">
          <ac:chgData name="Gudka, Dawna" userId="823cceae-331b-41d6-9a63-34ad6d1db55c" providerId="ADAL" clId="{17A77E6B-17F7-44BC-BB42-A3AF249D67DC}" dt="2025-05-21T22:55:09.078" v="252" actId="13244"/>
          <ac:spMkLst>
            <pc:docMk/>
            <pc:sldMk cId="2023837616" sldId="5952"/>
            <ac:spMk id="4" creationId="{97556CE5-8E36-D7C7-E3A9-FAFFB9FF4470}"/>
          </ac:spMkLst>
        </pc:spChg>
        <pc:spChg chg="ord">
          <ac:chgData name="Gudka, Dawna" userId="823cceae-331b-41d6-9a63-34ad6d1db55c" providerId="ADAL" clId="{17A77E6B-17F7-44BC-BB42-A3AF249D67DC}" dt="2025-05-21T22:55:10.280" v="253" actId="13244"/>
          <ac:spMkLst>
            <pc:docMk/>
            <pc:sldMk cId="2023837616" sldId="5952"/>
            <ac:spMk id="5" creationId="{89BD9812-A104-5C76-8D3B-28CC16C56988}"/>
          </ac:spMkLst>
        </pc:spChg>
        <pc:spChg chg="ord">
          <ac:chgData name="Gudka, Dawna" userId="823cceae-331b-41d6-9a63-34ad6d1db55c" providerId="ADAL" clId="{17A77E6B-17F7-44BC-BB42-A3AF249D67DC}" dt="2025-05-21T22:55:11.678" v="254" actId="13244"/>
          <ac:spMkLst>
            <pc:docMk/>
            <pc:sldMk cId="2023837616" sldId="5952"/>
            <ac:spMk id="6" creationId="{99C950F3-60B4-82B7-7086-5DC7535CA166}"/>
          </ac:spMkLst>
        </pc:spChg>
        <pc:picChg chg="mod">
          <ac:chgData name="Gudka, Dawna" userId="823cceae-331b-41d6-9a63-34ad6d1db55c" providerId="ADAL" clId="{17A77E6B-17F7-44BC-BB42-A3AF249D67DC}" dt="2025-05-21T22:53:51.987" v="239" actId="962"/>
          <ac:picMkLst>
            <pc:docMk/>
            <pc:sldMk cId="2023837616" sldId="5952"/>
            <ac:picMk id="11" creationId="{49B97A77-D4CD-7CB0-8E0D-7BF6292F5E96}"/>
          </ac:picMkLst>
        </pc:picChg>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graphicFrameChg chg="mod modGraphic">
          <ac:chgData name="Rhodes, Tara" userId="S::rhodes_t@cde.state.co.us::566307b0-1e17-4826-87e1-0feb85a922f2" providerId="AD" clId="Web-{7A8D9C56-7A8B-1217-C6E1-1BC5409A0BC0}" dt="2025-05-07T19:52:14.405" v="192"/>
          <ac:graphicFrameMkLst>
            <pc:docMk/>
            <pc:sldMk cId="1974436417" sldId="5912"/>
            <ac:graphicFrameMk id="11" creationId="{98DC8CC9-A336-197A-83DF-4721269C9125}"/>
          </ac:graphicFrameMkLst>
        </pc:graphicFrameChg>
      </pc:sldChg>
      <pc:sldChg chg="modSp">
        <pc:chgData name="Rhodes, Tara" userId="S::rhodes_t@cde.state.co.us::566307b0-1e17-4826-87e1-0feb85a922f2" providerId="AD" clId="Web-{7A8D9C56-7A8B-1217-C6E1-1BC5409A0BC0}" dt="2025-05-07T20:11:34.592" v="370" actId="20577"/>
        <pc:sldMkLst>
          <pc:docMk/>
          <pc:sldMk cId="4136330268" sldId="5914"/>
        </pc:sldMkLst>
        <pc:spChg chg="mod">
          <ac:chgData name="Rhodes, Tara" userId="S::rhodes_t@cde.state.co.us::566307b0-1e17-4826-87e1-0feb85a922f2" providerId="AD" clId="Web-{7A8D9C56-7A8B-1217-C6E1-1BC5409A0BC0}" dt="2025-05-07T20:11:34.592" v="370" actId="20577"/>
          <ac:spMkLst>
            <pc:docMk/>
            <pc:sldMk cId="4136330268" sldId="5914"/>
            <ac:spMk id="8" creationId="{44351F8A-2515-22F5-EF81-06CB52FE57AA}"/>
          </ac:spMkLst>
        </pc:spChg>
      </pc:sldChg>
      <pc:sldChg chg="modSp">
        <pc:chgData name="Rhodes, Tara" userId="S::rhodes_t@cde.state.co.us::566307b0-1e17-4826-87e1-0feb85a922f2" providerId="AD" clId="Web-{7A8D9C56-7A8B-1217-C6E1-1BC5409A0BC0}" dt="2025-05-07T20:09:51.467" v="366" actId="20577"/>
        <pc:sldMkLst>
          <pc:docMk/>
          <pc:sldMk cId="3702270092" sldId="5924"/>
        </pc:sldMkLst>
        <pc:spChg chg="mod">
          <ac:chgData name="Rhodes, Tara" userId="S::rhodes_t@cde.state.co.us::566307b0-1e17-4826-87e1-0feb85a922f2" providerId="AD" clId="Web-{7A8D9C56-7A8B-1217-C6E1-1BC5409A0BC0}" dt="2025-05-07T20:09:51.467" v="366" actId="20577"/>
          <ac:spMkLst>
            <pc:docMk/>
            <pc:sldMk cId="3702270092" sldId="5924"/>
            <ac:spMk id="3" creationId="{0A147C3C-E991-5461-11CA-E03687F0361E}"/>
          </ac:spMkLst>
        </pc:spChg>
        <pc:spChg chg="mod">
          <ac:chgData name="Rhodes, Tara" userId="S::rhodes_t@cde.state.co.us::566307b0-1e17-4826-87e1-0feb85a922f2" providerId="AD" clId="Web-{7A8D9C56-7A8B-1217-C6E1-1BC5409A0BC0}" dt="2025-05-07T19:50:08.826" v="119" actId="20577"/>
          <ac:spMkLst>
            <pc:docMk/>
            <pc:sldMk cId="3702270092" sldId="5924"/>
            <ac:spMk id="5" creationId="{53E9BCBF-3E1E-299D-4DBE-A5FEC6F2C630}"/>
          </ac:spMkLst>
        </pc:spChg>
        <pc:spChg chg="mod">
          <ac:chgData name="Rhodes, Tara" userId="S::rhodes_t@cde.state.co.us::566307b0-1e17-4826-87e1-0feb85a922f2" providerId="AD" clId="Web-{7A8D9C56-7A8B-1217-C6E1-1BC5409A0BC0}" dt="2025-05-07T19:50:15.233" v="144" actId="20577"/>
          <ac:spMkLst>
            <pc:docMk/>
            <pc:sldMk cId="3702270092" sldId="5924"/>
            <ac:spMk id="6" creationId="{54FAF9AF-FF0D-D3D5-08D5-AC60E351BEEB}"/>
          </ac:spMkLst>
        </pc:spChg>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modSp mod">
        <pc:chgData name="Heitman, Lindsey" userId="a9773a47-99d2-4599-9377-6d37e9ec0bd3" providerId="ADAL" clId="{11BBDE42-7877-45FF-9AEA-3976FAE64BD5}" dt="2025-02-19T22:03:18.763" v="237" actId="20577"/>
        <pc:sldMkLst>
          <pc:docMk/>
          <pc:sldMk cId="1037917088" sldId="5098"/>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0:17.315" v="1555" actId="1076"/>
        <pc:sldMkLst>
          <pc:docMk/>
          <pc:sldMk cId="982584362" sldId="5871"/>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pChg chg="mod">
          <ac:chgData name="Slutzky, Collin" userId="S::slutzky_c@cde.state.co.us::21f7fb5c-490d-42a4-8741-4ce78a53b03a" providerId="AD" clId="Web-{77770670-AF8F-0495-BE26-CAC981786103}" dt="2025-05-14T17:33:18.968" v="5" actId="20577"/>
          <ac:spMkLst>
            <pc:docMk/>
            <pc:sldMk cId="3418769046" sldId="5929"/>
            <ac:spMk id="3" creationId="{89D34090-DEE2-2F72-B9B6-A80B916842F6}"/>
          </ac:spMkLst>
        </pc:spChg>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sldChg>
      <pc:sldChg chg="modSp mod">
        <pc:chgData name="Wenzel, Brooke" userId="672bf8d3-b15b-4e02-a6d1-39319a0df09b" providerId="ADAL" clId="{B596C711-6AB2-476F-A518-D90EDB24F5B1}" dt="2025-02-19T18:36:17.433" v="87" actId="404"/>
        <pc:sldMkLst>
          <pc:docMk/>
          <pc:sldMk cId="3227145924" sldId="5097"/>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pChg chg="mod">
          <ac:chgData name="Rhodes, Tara" userId="S::rhodes_t@cde.state.co.us::566307b0-1e17-4826-87e1-0feb85a922f2" providerId="AD" clId="Web-{B0520052-71B2-813E-FB8A-4B3DA80D3E8E}" dt="2025-05-07T19:36:33.915" v="1485" actId="20577"/>
          <ac:spMkLst>
            <pc:docMk/>
            <pc:sldMk cId="1974436417" sldId="5912"/>
            <ac:spMk id="6" creationId="{BC29CDB0-A1C7-7671-869D-1FA7C918B201}"/>
          </ac:spMkLst>
        </pc:spChg>
        <pc:spChg chg="mod">
          <ac:chgData name="Rhodes, Tara" userId="S::rhodes_t@cde.state.co.us::566307b0-1e17-4826-87e1-0feb85a922f2" providerId="AD" clId="Web-{B0520052-71B2-813E-FB8A-4B3DA80D3E8E}" dt="2025-05-07T19:36:59.556" v="1493" actId="20577"/>
          <ac:spMkLst>
            <pc:docMk/>
            <pc:sldMk cId="1974436417" sldId="5912"/>
            <ac:spMk id="7" creationId="{897D9CED-C3ED-6FD6-AC89-4F1D55C1A1E4}"/>
          </ac:spMkLst>
        </pc:spChg>
        <pc:spChg chg="mod">
          <ac:chgData name="Rhodes, Tara" userId="S::rhodes_t@cde.state.co.us::566307b0-1e17-4826-87e1-0feb85a922f2" providerId="AD" clId="Web-{B0520052-71B2-813E-FB8A-4B3DA80D3E8E}" dt="2025-05-07T19:36:41.024" v="1492" actId="20577"/>
          <ac:spMkLst>
            <pc:docMk/>
            <pc:sldMk cId="1974436417" sldId="5912"/>
            <ac:spMk id="10" creationId="{35BB61DB-F58F-20E0-53BD-34E983D48567}"/>
          </ac:spMkLst>
        </pc:spChg>
        <pc:graphicFrameChg chg="mod modGraphic">
          <ac:chgData name="Rhodes, Tara" userId="S::rhodes_t@cde.state.co.us::566307b0-1e17-4826-87e1-0feb85a922f2" providerId="AD" clId="Web-{B0520052-71B2-813E-FB8A-4B3DA80D3E8E}" dt="2025-05-07T19:36:22.258" v="1484"/>
          <ac:graphicFrameMkLst>
            <pc:docMk/>
            <pc:sldMk cId="1974436417" sldId="5912"/>
            <ac:graphicFrameMk id="11" creationId="{98DC8CC9-A336-197A-83DF-4721269C9125}"/>
          </ac:graphicFrameMkLst>
        </pc:graphicFrameChg>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pChg chg="mod">
          <ac:chgData name="Rhodes, Tara" userId="S::rhodes_t@cde.state.co.us::566307b0-1e17-4826-87e1-0feb85a922f2" providerId="AD" clId="Web-{B0520052-71B2-813E-FB8A-4B3DA80D3E8E}" dt="2025-05-07T17:43:44.462" v="51" actId="20577"/>
          <ac:spMkLst>
            <pc:docMk/>
            <pc:sldMk cId="4136330268" sldId="5914"/>
            <ac:spMk id="7" creationId="{470295D0-1655-9F62-41F3-587AC9D1D026}"/>
          </ac:spMkLst>
        </pc:spChg>
        <pc:spChg chg="mod">
          <ac:chgData name="Rhodes, Tara" userId="S::rhodes_t@cde.state.co.us::566307b0-1e17-4826-87e1-0feb85a922f2" providerId="AD" clId="Web-{B0520052-71B2-813E-FB8A-4B3DA80D3E8E}" dt="2025-05-07T17:54:06.336" v="180" actId="20577"/>
          <ac:spMkLst>
            <pc:docMk/>
            <pc:sldMk cId="4136330268" sldId="5914"/>
            <ac:spMk id="8" creationId="{44351F8A-2515-22F5-EF81-06CB52FE57AA}"/>
          </ac:spMkLst>
        </pc:spChg>
      </pc:sldChg>
      <pc:sldChg chg="modSp new">
        <pc:chgData name="Rhodes, Tara" userId="S::rhodes_t@cde.state.co.us::566307b0-1e17-4826-87e1-0feb85a922f2" providerId="AD" clId="Web-{B0520052-71B2-813E-FB8A-4B3DA80D3E8E}" dt="2025-05-07T18:56:49.734" v="193" actId="20577"/>
        <pc:sldMkLst>
          <pc:docMk/>
          <pc:sldMk cId="4029752383" sldId="5915"/>
        </pc:sldMkLst>
        <pc:spChg chg="mod">
          <ac:chgData name="Rhodes, Tara" userId="S::rhodes_t@cde.state.co.us::566307b0-1e17-4826-87e1-0feb85a922f2" providerId="AD" clId="Web-{B0520052-71B2-813E-FB8A-4B3DA80D3E8E}" dt="2025-05-07T18:56:49.734" v="193" actId="20577"/>
          <ac:spMkLst>
            <pc:docMk/>
            <pc:sldMk cId="4029752383" sldId="5915"/>
            <ac:spMk id="2" creationId="{2661C11F-C69A-4EC1-61FC-FE0AB4778182}"/>
          </ac:spMkLst>
        </pc:spChg>
      </pc:sldChg>
      <pc:sldChg chg="modSp add replId">
        <pc:chgData name="Rhodes, Tara" userId="S::rhodes_t@cde.state.co.us::566307b0-1e17-4826-87e1-0feb85a922f2" providerId="AD" clId="Web-{B0520052-71B2-813E-FB8A-4B3DA80D3E8E}" dt="2025-05-07T18:57:16.610" v="200" actId="20577"/>
        <pc:sldMkLst>
          <pc:docMk/>
          <pc:sldMk cId="438735602" sldId="5916"/>
        </pc:sldMkLst>
        <pc:spChg chg="mod">
          <ac:chgData name="Rhodes, Tara" userId="S::rhodes_t@cde.state.co.us::566307b0-1e17-4826-87e1-0feb85a922f2" providerId="AD" clId="Web-{B0520052-71B2-813E-FB8A-4B3DA80D3E8E}" dt="2025-05-07T18:57:16.610" v="200" actId="20577"/>
          <ac:spMkLst>
            <pc:docMk/>
            <pc:sldMk cId="438735602" sldId="5916"/>
            <ac:spMk id="2" creationId="{7355E8A3-493C-A14C-F71F-14F943D870F9}"/>
          </ac:spMkLst>
        </pc:spChg>
      </pc:sldChg>
      <pc:sldChg chg="modSp new">
        <pc:chgData name="Rhodes, Tara" userId="S::rhodes_t@cde.state.co.us::566307b0-1e17-4826-87e1-0feb85a922f2" providerId="AD" clId="Web-{B0520052-71B2-813E-FB8A-4B3DA80D3E8E}" dt="2025-05-07T18:59:46.643" v="209" actId="20577"/>
        <pc:sldMkLst>
          <pc:docMk/>
          <pc:sldMk cId="4087549549" sldId="5917"/>
        </pc:sldMkLst>
        <pc:spChg chg="mod">
          <ac:chgData name="Rhodes, Tara" userId="S::rhodes_t@cde.state.co.us::566307b0-1e17-4826-87e1-0feb85a922f2" providerId="AD" clId="Web-{B0520052-71B2-813E-FB8A-4B3DA80D3E8E}" dt="2025-05-07T18:59:46.643" v="209" actId="20577"/>
          <ac:spMkLst>
            <pc:docMk/>
            <pc:sldMk cId="4087549549" sldId="5917"/>
            <ac:spMk id="2" creationId="{C0EFD082-33E9-98B7-F795-BBE311DEB257}"/>
          </ac:spMkLst>
        </pc:spChg>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pChg chg="mod">
          <ac:chgData name="Rhodes, Tara" userId="S::rhodes_t@cde.state.co.us::566307b0-1e17-4826-87e1-0feb85a922f2" providerId="AD" clId="Web-{B0520052-71B2-813E-FB8A-4B3DA80D3E8E}" dt="2025-05-07T19:01:02.629" v="251" actId="20577"/>
          <ac:spMkLst>
            <pc:docMk/>
            <pc:sldMk cId="4255130237" sldId="5918"/>
            <ac:spMk id="2" creationId="{9D20FB80-EC4C-B9AB-6E48-D8853398F307}"/>
          </ac:spMkLst>
        </pc:spChg>
        <pc:spChg chg="mod">
          <ac:chgData name="Rhodes, Tara" userId="S::rhodes_t@cde.state.co.us::566307b0-1e17-4826-87e1-0feb85a922f2" providerId="AD" clId="Web-{B0520052-71B2-813E-FB8A-4B3DA80D3E8E}" dt="2025-05-07T19:31:15.613" v="468" actId="20577"/>
          <ac:spMkLst>
            <pc:docMk/>
            <pc:sldMk cId="4255130237" sldId="5918"/>
            <ac:spMk id="3" creationId="{8E6FCCF8-4B62-2650-C6E6-9CC9B2272B53}"/>
          </ac:spMkLst>
        </pc:spChg>
        <pc:spChg chg="mod">
          <ac:chgData name="Rhodes, Tara" userId="S::rhodes_t@cde.state.co.us::566307b0-1e17-4826-87e1-0feb85a922f2" providerId="AD" clId="Web-{B0520052-71B2-813E-FB8A-4B3DA80D3E8E}" dt="2025-05-07T19:00:44.769" v="221" actId="20577"/>
          <ac:spMkLst>
            <pc:docMk/>
            <pc:sldMk cId="4255130237" sldId="5918"/>
            <ac:spMk id="5" creationId="{2AA3C7D8-A562-7408-2BE9-8D426404ECBF}"/>
          </ac:spMkLst>
        </pc:spChg>
        <pc:spChg chg="mod">
          <ac:chgData name="Rhodes, Tara" userId="S::rhodes_t@cde.state.co.us::566307b0-1e17-4826-87e1-0feb85a922f2" providerId="AD" clId="Web-{B0520052-71B2-813E-FB8A-4B3DA80D3E8E}" dt="2025-05-07T19:27:31.874" v="277" actId="20577"/>
          <ac:spMkLst>
            <pc:docMk/>
            <pc:sldMk cId="4255130237" sldId="5918"/>
            <ac:spMk id="6" creationId="{F75A5254-880F-9F4D-5704-61C114E4B150}"/>
          </ac:spMkLst>
        </pc:spChg>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pChg chg="mod ord">
          <ac:chgData name="Rhodes, Tara" userId="S::rhodes_t@cde.state.co.us::566307b0-1e17-4826-87e1-0feb85a922f2" providerId="AD" clId="Web-{B0520052-71B2-813E-FB8A-4B3DA80D3E8E}" dt="2025-05-07T19:47:55.786" v="1961" actId="20577"/>
          <ac:spMkLst>
            <pc:docMk/>
            <pc:sldMk cId="3702270092" sldId="5924"/>
            <ac:spMk id="2" creationId="{F7CEB437-E800-6B66-3B96-D61FD71C3202}"/>
          </ac:spMkLst>
        </pc:spChg>
        <pc:spChg chg="mod ord">
          <ac:chgData name="Rhodes, Tara" userId="S::rhodes_t@cde.state.co.us::566307b0-1e17-4826-87e1-0feb85a922f2" providerId="AD" clId="Web-{B0520052-71B2-813E-FB8A-4B3DA80D3E8E}" dt="2025-05-07T19:48:14.505" v="2011" actId="20577"/>
          <ac:spMkLst>
            <pc:docMk/>
            <pc:sldMk cId="3702270092" sldId="5924"/>
            <ac:spMk id="3" creationId="{0A147C3C-E991-5461-11CA-E03687F0361E}"/>
          </ac:spMkLst>
        </pc:spChg>
        <pc:spChg chg="mod ord">
          <ac:chgData name="Rhodes, Tara" userId="S::rhodes_t@cde.state.co.us::566307b0-1e17-4826-87e1-0feb85a922f2" providerId="AD" clId="Web-{B0520052-71B2-813E-FB8A-4B3DA80D3E8E}" dt="2025-05-07T19:47:41.426" v="1895"/>
          <ac:spMkLst>
            <pc:docMk/>
            <pc:sldMk cId="3702270092" sldId="5924"/>
            <ac:spMk id="4" creationId="{91513910-6010-7F3D-86D0-BA0D4A210A79}"/>
          </ac:spMkLst>
        </pc:spChg>
        <pc:spChg chg="add mod ord">
          <ac:chgData name="Rhodes, Tara" userId="S::rhodes_t@cde.state.co.us::566307b0-1e17-4826-87e1-0feb85a922f2" providerId="AD" clId="Web-{B0520052-71B2-813E-FB8A-4B3DA80D3E8E}" dt="2025-05-07T19:47:41.426" v="1895"/>
          <ac:spMkLst>
            <pc:docMk/>
            <pc:sldMk cId="3702270092" sldId="5924"/>
            <ac:spMk id="5" creationId="{53E9BCBF-3E1E-299D-4DBE-A5FEC6F2C630}"/>
          </ac:spMkLst>
        </pc:spChg>
        <pc:spChg chg="add mod ord">
          <ac:chgData name="Rhodes, Tara" userId="S::rhodes_t@cde.state.co.us::566307b0-1e17-4826-87e1-0feb85a922f2" providerId="AD" clId="Web-{B0520052-71B2-813E-FB8A-4B3DA80D3E8E}" dt="2025-05-07T19:47:41.426" v="1895"/>
          <ac:spMkLst>
            <pc:docMk/>
            <pc:sldMk cId="3702270092" sldId="5924"/>
            <ac:spMk id="6" creationId="{54FAF9AF-FF0D-D3D5-08D5-AC60E351BEEB}"/>
          </ac:spMkLst>
        </pc:sp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sldChg chg="modSp add mod">
        <pc:chgData name="Slutzky, Collin" userId="21f7fb5c-490d-42a4-8741-4ce78a53b03a" providerId="ADAL" clId="{C9FB106D-84CF-430A-996D-10AB1C818191}" dt="2025-05-14T17:44:12.202" v="1040" actId="20577"/>
        <pc:sldMkLst>
          <pc:docMk/>
          <pc:sldMk cId="467082449" sldId="5776"/>
        </pc:sldMkLst>
        <pc:spChg chg="mod">
          <ac:chgData name="Slutzky, Collin" userId="21f7fb5c-490d-42a4-8741-4ce78a53b03a" providerId="ADAL" clId="{C9FB106D-84CF-430A-996D-10AB1C818191}" dt="2025-05-14T17:44:12.202" v="1040" actId="20577"/>
          <ac:spMkLst>
            <pc:docMk/>
            <pc:sldMk cId="467082449" sldId="5776"/>
            <ac:spMk id="4" creationId="{B81E262B-2CF2-ED20-6409-E4416C90E5BE}"/>
          </ac:spMkLst>
        </pc:spChg>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pChg chg="mod">
          <ac:chgData name="Rhodes, Tara" userId="S::rhodes_t@cde.state.co.us::566307b0-1e17-4826-87e1-0feb85a922f2" providerId="AD" clId="Web-{52B43D55-4D8D-85D6-D64E-737CAABDABCD}" dt="2025-05-14T15:59:38.765" v="4" actId="20577"/>
          <ac:spMkLst>
            <pc:docMk/>
            <pc:sldMk cId="4255130237" sldId="5918"/>
            <ac:spMk id="3" creationId="{8E6FCCF8-4B62-2650-C6E6-9CC9B2272B53}"/>
          </ac:spMkLst>
        </pc:spChg>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pChg chg="mod">
          <ac:chgData name="Rhodes, Tara" userId="S::rhodes_t@cde.state.co.us::566307b0-1e17-4826-87e1-0feb85a922f2" providerId="AD" clId="Web-{52B43D55-4D8D-85D6-D64E-737CAABDABCD}" dt="2025-05-14T16:01:21.798" v="22" actId="20577"/>
          <ac:spMkLst>
            <pc:docMk/>
            <pc:sldMk cId="3702270092" sldId="5924"/>
            <ac:spMk id="3" creationId="{0A147C3C-E991-5461-11CA-E03687F0361E}"/>
          </ac:spMkLst>
        </pc:spChg>
      </pc:sldChg>
      <pc:sldChg chg="modSp new">
        <pc:chgData name="Rhodes, Tara" userId="S::rhodes_t@cde.state.co.us::566307b0-1e17-4826-87e1-0feb85a922f2" providerId="AD" clId="Web-{52B43D55-4D8D-85D6-D64E-737CAABDABCD}" dt="2025-05-14T16:27:11.750" v="107" actId="20577"/>
        <pc:sldMkLst>
          <pc:docMk/>
          <pc:sldMk cId="2179557037" sldId="5932"/>
        </pc:sldMkLst>
        <pc:spChg chg="mod">
          <ac:chgData name="Rhodes, Tara" userId="S::rhodes_t@cde.state.co.us::566307b0-1e17-4826-87e1-0feb85a922f2" providerId="AD" clId="Web-{52B43D55-4D8D-85D6-D64E-737CAABDABCD}" dt="2025-05-14T16:15:01.618" v="81" actId="20577"/>
          <ac:spMkLst>
            <pc:docMk/>
            <pc:sldMk cId="2179557037" sldId="5932"/>
            <ac:spMk id="2" creationId="{BC545B74-DE8C-DFFC-8344-5C9CA62E309F}"/>
          </ac:spMkLst>
        </pc:spChg>
        <pc:spChg chg="mod">
          <ac:chgData name="Rhodes, Tara" userId="S::rhodes_t@cde.state.co.us::566307b0-1e17-4826-87e1-0feb85a922f2" providerId="AD" clId="Web-{52B43D55-4D8D-85D6-D64E-737CAABDABCD}" dt="2025-05-14T16:27:11.750" v="107" actId="20577"/>
          <ac:spMkLst>
            <pc:docMk/>
            <pc:sldMk cId="2179557037" sldId="5932"/>
            <ac:spMk id="3" creationId="{AD00D093-1F13-D881-676E-CB8FB3F9B43D}"/>
          </ac:spMkLst>
        </pc:spChg>
        <pc:spChg chg="mod">
          <ac:chgData name="Rhodes, Tara" userId="S::rhodes_t@cde.state.co.us::566307b0-1e17-4826-87e1-0feb85a922f2" providerId="AD" clId="Web-{52B43D55-4D8D-85D6-D64E-737CAABDABCD}" dt="2025-05-14T16:14:16.508" v="50" actId="20577"/>
          <ac:spMkLst>
            <pc:docMk/>
            <pc:sldMk cId="2179557037" sldId="5932"/>
            <ac:spMk id="5" creationId="{4987BCF2-C082-3A40-5C2B-FC62B27F7C46}"/>
          </ac:spMkLst>
        </pc:spChg>
        <pc:spChg chg="mod">
          <ac:chgData name="Rhodes, Tara" userId="S::rhodes_t@cde.state.co.us::566307b0-1e17-4826-87e1-0feb85a922f2" providerId="AD" clId="Web-{52B43D55-4D8D-85D6-D64E-737CAABDABCD}" dt="2025-05-14T16:14:22.337" v="70" actId="20577"/>
          <ac:spMkLst>
            <pc:docMk/>
            <pc:sldMk cId="2179557037" sldId="5932"/>
            <ac:spMk id="6" creationId="{34BE1FD0-CDE3-C35B-9700-D767A83A6C8A}"/>
          </ac:spMkLst>
        </pc:spChg>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graphicFrameChg chg="modGraphic">
          <ac:chgData name="Ward, Reagan" userId="27291eb4-8241-4961-9e69-8c66e34cc5b0" providerId="ADAL" clId="{E39DB0A1-F45A-4225-ACFE-3A5EB6D97B77}" dt="2025-05-08T14:12:29.809" v="212" actId="242"/>
          <ac:graphicFrameMkLst>
            <pc:docMk/>
            <pc:sldMk cId="1974436417" sldId="5912"/>
            <ac:graphicFrameMk id="11" creationId="{98DC8CC9-A336-197A-83DF-4721269C9125}"/>
          </ac:graphicFrameMkLst>
        </pc:graphicFrameChg>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train_trainings"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new_respondent_traini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new_respondent_training"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9.xml"/><Relationship Id="rId4" Type="http://schemas.openxmlformats.org/officeDocument/2006/relationships/hyperlink" Target="mailto:ward_r@cde.state.co.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vents.teams.microsoft.com/event/e0a55276-e601-4e3b-bdae-3eeb8c1d806e@a751cfc8-1f9a-4edb-8370-9f1c6d4bea5a" TargetMode="External"/><Relationship Id="rId2" Type="http://schemas.openxmlformats.org/officeDocument/2006/relationships/hyperlink" Target="https://events.teams.microsoft.com/event/25610361-694a-4d3b-a8fb-eb1f8729aa46@a751cfc8-1f9a-4edb-8370-9f1c6d4bea5a" TargetMode="Externa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events.teams.microsoft.com/event/6de0bd5a-66aa-4841-8d9b-d3606337343b@a751cfc8-1f9a-4edb-8370-9f1c6d4bea5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bd-cma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5.xml"/><Relationship Id="rId5" Type="http://schemas.openxmlformats.org/officeDocument/2006/relationships/hyperlink" Target="mailto:sbdsupport@cde.state.co.us" TargetMode="External"/><Relationship Id="rId4" Type="http://schemas.openxmlformats.org/officeDocument/2006/relationships/hyperlink" Target="https://www.cde.state.co.us/datapipeline/dynamiclearningmapssbd"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s://www.cde.state.co.us/assessment/parentexcusalco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staffevaluation_training2025_recording" TargetMode="External"/><Relationship Id="rId7" Type="http://schemas.openxmlformats.org/officeDocument/2006/relationships/image" Target="../media/image13.png"/><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6" Type="http://schemas.openxmlformats.org/officeDocument/2006/relationships/hyperlink" Target="mailto:DSUStaffEvaluationCollection@cde.state.co.us" TargetMode="External"/><Relationship Id="rId5" Type="http://schemas.openxmlformats.org/officeDocument/2006/relationships/hyperlink" Target="mailto:staffevaluation@cde.state.co.us" TargetMode="External"/><Relationship Id="rId4" Type="http://schemas.openxmlformats.org/officeDocument/2006/relationships/hyperlink" Target="https://www.cde.state.co.us/datapipeline/inter_staf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inter_staff" TargetMode="External"/><Relationship Id="rId2" Type="http://schemas.openxmlformats.org/officeDocument/2006/relationships/hyperlink" Target="https://www.cde.state.co.us/datapipeline/exportingstaffevaluationfilefromcopmsinrand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2024-2025-staff-interchange-staffevaluation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e.state.co.us/datapipeline/staff-evaluation-snapshot-training-manu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staff-evaluation-snapshot-training-manua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2024-2025-staff-interchange-staffprofilefilelayoutanddefinitions" TargetMode="External"/><Relationship Id="rId7" Type="http://schemas.openxmlformats.org/officeDocument/2006/relationships/hyperlink" Target="mailto:Staff%20Evaluation%20%3cStaffEvaluation@cde.state.co.us%3e"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6" Type="http://schemas.openxmlformats.org/officeDocument/2006/relationships/hyperlink" Target="https://cdecolorado.sharepoint.com/sites/DSUStaffEvaluationCollection/Shared%20Documents/General/2024-2025/Timeline/2024-2025%20Staff%20Evaluation%20Timeline%203.24.25.docx?web=1" TargetMode="External"/><Relationship Id="rId5" Type="http://schemas.openxmlformats.org/officeDocument/2006/relationships/hyperlink" Target="https://www.cde.state.co.us/datapipeline/datapipelinesnapshots-staffevaluation" TargetMode="External"/><Relationship Id="rId4" Type="http://schemas.openxmlformats.org/officeDocument/2006/relationships/hyperlink" Target="https://www.cde.state.co.us/datapipeline/2024-2025-staff-interchange-staffevaluationfilelayoutanddefinitio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datapipeline/per_read_trainingcollec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25610361-694a-4d3b-a8fb-eb1f8729aa46@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May 22,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B89410-1907-9CDB-537B-47E378FCC818}"/>
              </a:ext>
            </a:extLst>
          </p:cNvPr>
          <p:cNvSpPr>
            <a:spLocks noGrp="1"/>
          </p:cNvSpPr>
          <p:nvPr>
            <p:ph type="ctrTitle"/>
          </p:nvPr>
        </p:nvSpPr>
        <p:spPr/>
        <p:txBody>
          <a:bodyPr/>
          <a:lstStyle/>
          <a:p>
            <a:r>
              <a:rPr lang="en-US"/>
              <a:t>Student Attendance</a:t>
            </a:r>
          </a:p>
        </p:txBody>
      </p:sp>
      <p:sp>
        <p:nvSpPr>
          <p:cNvPr id="8" name="Content Placeholder 7">
            <a:extLst>
              <a:ext uri="{FF2B5EF4-FFF2-40B4-BE49-F238E27FC236}">
                <a16:creationId xmlns:a16="http://schemas.microsoft.com/office/drawing/2014/main" id="{0D07F5F9-0078-47D8-493E-E2F3DF04BAC3}"/>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7B7C5E5F-3364-9310-8EBE-5FB3EE1DBCBA}"/>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7559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Student Attendance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665499148"/>
              </p:ext>
            </p:extLst>
          </p:nvPr>
        </p:nvGraphicFramePr>
        <p:xfrm>
          <a:off x="228600" y="200025"/>
          <a:ext cx="11818935" cy="39751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algn="l" rtl="0" fontAlgn="base">
                        <a:lnSpc>
                          <a:spcPts val="1275"/>
                        </a:lnSpc>
                        <a:buNone/>
                      </a:pPr>
                      <a:r>
                        <a:rPr lang="en-US" sz="1400" b="0" i="0">
                          <a:solidFill>
                            <a:schemeClr val="tx1"/>
                          </a:solidFill>
                          <a:effectLst/>
                          <a:latin typeface="+mn-lt"/>
                        </a:rPr>
                        <a:t>05/09/2025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Interim 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Upload Student Demographic and Student School Association Files </a:t>
                      </a:r>
                    </a:p>
                  </a:txBody>
                  <a:tcPr>
                    <a:solidFill>
                      <a:srgbClr val="FFC6C6"/>
                    </a:solidFill>
                  </a:tcPr>
                </a:tc>
                <a:extLst>
                  <a:ext uri="{0D108BD9-81ED-4DB2-BD59-A6C34878D82A}">
                    <a16:rowId xmlns:a16="http://schemas.microsoft.com/office/drawing/2014/main" val="2827362017"/>
                  </a:ext>
                </a:extLst>
              </a:tr>
              <a:tr h="370840">
                <a:tc>
                  <a:txBody>
                    <a:bodyPr/>
                    <a:lstStyle/>
                    <a:p>
                      <a:pPr algn="l" rtl="0" fontAlgn="base">
                        <a:lnSpc>
                          <a:spcPts val="1275"/>
                        </a:lnSpc>
                        <a:buNone/>
                      </a:pPr>
                      <a:r>
                        <a:rPr lang="en-US" sz="1400" b="0" i="0">
                          <a:solidFill>
                            <a:schemeClr val="tx1"/>
                          </a:solidFill>
                          <a:effectLst/>
                          <a:latin typeface="+mn-lt"/>
                        </a:rPr>
                        <a:t>05/23/2025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Interim 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Create an initial Attendance Snapshot </a:t>
                      </a:r>
                    </a:p>
                  </a:txBody>
                  <a:tcPr>
                    <a:solidFill>
                      <a:srgbClr val="FFC6C6"/>
                    </a:solidFill>
                  </a:tcPr>
                </a:tc>
                <a:extLst>
                  <a:ext uri="{0D108BD9-81ED-4DB2-BD59-A6C34878D82A}">
                    <a16:rowId xmlns:a16="http://schemas.microsoft.com/office/drawing/2014/main" val="2342487330"/>
                  </a:ext>
                </a:extLst>
              </a:tr>
              <a:tr h="370840">
                <a:tc>
                  <a:txBody>
                    <a:bodyPr/>
                    <a:lstStyle/>
                    <a:p>
                      <a:pPr algn="l" rtl="0" fontAlgn="base">
                        <a:lnSpc>
                          <a:spcPts val="1275"/>
                        </a:lnSpc>
                        <a:buNone/>
                      </a:pPr>
                      <a:r>
                        <a:rPr lang="en-US" sz="1400" b="0" i="0">
                          <a:solidFill>
                            <a:schemeClr val="tx1"/>
                          </a:solidFill>
                          <a:effectLst/>
                          <a:latin typeface="+mn-lt"/>
                        </a:rPr>
                        <a:t>06/11/2025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Student Interchange file uploads </a:t>
                      </a:r>
                    </a:p>
                  </a:txBody>
                  <a:tcPr/>
                </a:tc>
                <a:extLst>
                  <a:ext uri="{0D108BD9-81ED-4DB2-BD59-A6C34878D82A}">
                    <a16:rowId xmlns:a16="http://schemas.microsoft.com/office/drawing/2014/main" val="2553972965"/>
                  </a:ext>
                </a:extLst>
              </a:tr>
              <a:tr h="370840">
                <a:tc>
                  <a:txBody>
                    <a:bodyPr/>
                    <a:lstStyle/>
                    <a:p>
                      <a:pPr algn="l" rtl="0" fontAlgn="base">
                        <a:lnSpc>
                          <a:spcPts val="1275"/>
                        </a:lnSpc>
                        <a:buNone/>
                      </a:pPr>
                      <a:r>
                        <a:rPr lang="en-US" sz="1400" b="0" i="0">
                          <a:solidFill>
                            <a:schemeClr val="tx1"/>
                          </a:solidFill>
                          <a:effectLst/>
                          <a:latin typeface="+mn-lt"/>
                        </a:rPr>
                        <a:t>06/20/2025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Submit any necessary reporting exceptions for review. </a:t>
                      </a:r>
                    </a:p>
                  </a:txBody>
                  <a:tcPr/>
                </a:tc>
                <a:extLst>
                  <a:ext uri="{0D108BD9-81ED-4DB2-BD59-A6C34878D82A}">
                    <a16:rowId xmlns:a16="http://schemas.microsoft.com/office/drawing/2014/main" val="2444571304"/>
                  </a:ext>
                </a:extLst>
              </a:tr>
              <a:tr h="370840">
                <a:tc>
                  <a:txBody>
                    <a:bodyPr/>
                    <a:lstStyle/>
                    <a:p>
                      <a:pPr algn="l" rtl="0" fontAlgn="base">
                        <a:lnSpc>
                          <a:spcPts val="1275"/>
                        </a:lnSpc>
                        <a:buNone/>
                      </a:pPr>
                      <a:r>
                        <a:rPr lang="en-US" sz="1400" b="0" i="0">
                          <a:solidFill>
                            <a:schemeClr val="tx1"/>
                          </a:solidFill>
                          <a:effectLst/>
                          <a:latin typeface="+mn-lt"/>
                        </a:rPr>
                        <a:t>06/27/2025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Attendance Snapshot </a:t>
                      </a:r>
                    </a:p>
                  </a:txBody>
                  <a:tcPr/>
                </a:tc>
                <a:extLst>
                  <a:ext uri="{0D108BD9-81ED-4DB2-BD59-A6C34878D82A}">
                    <a16:rowId xmlns:a16="http://schemas.microsoft.com/office/drawing/2014/main" val="2191518452"/>
                  </a:ext>
                </a:extLst>
              </a:tr>
              <a:tr h="370840">
                <a:tc>
                  <a:txBody>
                    <a:bodyPr/>
                    <a:lstStyle/>
                    <a:p>
                      <a:pPr algn="l" rtl="0" fontAlgn="base">
                        <a:lnSpc>
                          <a:spcPts val="1275"/>
                        </a:lnSpc>
                        <a:buNone/>
                      </a:pPr>
                      <a:r>
                        <a:rPr lang="en-US" sz="1400" b="0" i="0">
                          <a:solidFill>
                            <a:schemeClr val="tx1"/>
                          </a:solidFill>
                          <a:effectLst/>
                          <a:latin typeface="+mn-lt"/>
                        </a:rPr>
                        <a:t>07/03/2025 </a:t>
                      </a:r>
                    </a:p>
                  </a:txBody>
                  <a:tcPr/>
                </a:tc>
                <a:tc>
                  <a:txBody>
                    <a:bodyPr/>
                    <a:lstStyle/>
                    <a:p>
                      <a:pPr algn="l" rtl="0" fontAlgn="base">
                        <a:lnSpc>
                          <a:spcPts val="1275"/>
                        </a:lnSpc>
                        <a:buNone/>
                      </a:pPr>
                      <a:r>
                        <a:rPr lang="en-US" sz="1400" b="0" i="0">
                          <a:solidFill>
                            <a:schemeClr val="tx1"/>
                          </a:solidFill>
                          <a:effectLst/>
                          <a:latin typeface="+mn-lt"/>
                        </a:rPr>
                        <a:t>Report Review </a:t>
                      </a:r>
                    </a:p>
                  </a:txBody>
                  <a:tcPr/>
                </a:tc>
                <a:tc>
                  <a:txBody>
                    <a:bodyPr/>
                    <a:lstStyle/>
                    <a:p>
                      <a:pPr algn="l" rtl="0" fontAlgn="base">
                        <a:lnSpc>
                          <a:spcPts val="1275"/>
                        </a:lnSpc>
                        <a:buNone/>
                      </a:pPr>
                      <a:r>
                        <a:rPr lang="en-US" sz="1400" b="0" i="0">
                          <a:solidFill>
                            <a:schemeClr val="tx1"/>
                          </a:solidFill>
                          <a:effectLst/>
                          <a:latin typeface="+mn-lt"/>
                        </a:rPr>
                        <a:t>Review Attendance Cognos Reports for data validation. Submit Attendance Snapshot data as soon as review is complete. </a:t>
                      </a:r>
                    </a:p>
                  </a:txBody>
                  <a:tcPr/>
                </a:tc>
                <a:extLst>
                  <a:ext uri="{0D108BD9-81ED-4DB2-BD59-A6C34878D82A}">
                    <a16:rowId xmlns:a16="http://schemas.microsoft.com/office/drawing/2014/main" val="779341813"/>
                  </a:ext>
                </a:extLst>
              </a:tr>
              <a:tr h="370840">
                <a:tc>
                  <a:txBody>
                    <a:bodyPr/>
                    <a:lstStyle/>
                    <a:p>
                      <a:pPr algn="l" rtl="0" fontAlgn="base">
                        <a:lnSpc>
                          <a:spcPts val="1275"/>
                        </a:lnSpc>
                        <a:buNone/>
                      </a:pPr>
                      <a:r>
                        <a:rPr lang="en-US" sz="1400" b="0" i="0">
                          <a:solidFill>
                            <a:schemeClr val="tx1"/>
                          </a:solidFill>
                          <a:effectLst/>
                          <a:latin typeface="+mn-lt"/>
                        </a:rPr>
                        <a:t>07/11/2025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Submit Attendance Snapshot data. </a:t>
                      </a:r>
                    </a:p>
                  </a:txBody>
                  <a:tcPr>
                    <a:solidFill>
                      <a:srgbClr val="FFC6C6"/>
                    </a:solidFill>
                  </a:tcPr>
                </a:tc>
                <a:extLst>
                  <a:ext uri="{0D108BD9-81ED-4DB2-BD59-A6C34878D82A}">
                    <a16:rowId xmlns:a16="http://schemas.microsoft.com/office/drawing/2014/main" val="3242782652"/>
                  </a:ext>
                </a:extLst>
              </a:tr>
              <a:tr h="370840">
                <a:tc>
                  <a:txBody>
                    <a:bodyPr/>
                    <a:lstStyle/>
                    <a:p>
                      <a:pPr algn="l" rtl="0" fontAlgn="base">
                        <a:lnSpc>
                          <a:spcPts val="1275"/>
                        </a:lnSpc>
                        <a:buNone/>
                      </a:pPr>
                      <a:r>
                        <a:rPr lang="en-US" sz="1400" b="0" i="0">
                          <a:solidFill>
                            <a:schemeClr val="tx1"/>
                          </a:solidFill>
                          <a:effectLst/>
                          <a:latin typeface="+mn-lt"/>
                        </a:rPr>
                        <a:t>07/25/2025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Collection closes  </a:t>
                      </a:r>
                    </a:p>
                    <a:p>
                      <a:pPr algn="l" rtl="0" fontAlgn="base">
                        <a:lnSpc>
                          <a:spcPts val="1275"/>
                        </a:lnSpc>
                        <a:buFont typeface="Arial" panose="020B0604020202020204" pitchFamily="34" charset="0"/>
                        <a:buChar char="•"/>
                      </a:pPr>
                      <a:r>
                        <a:rPr lang="en-US" sz="1400" b="0" i="0">
                          <a:solidFill>
                            <a:schemeClr val="tx1"/>
                          </a:solidFill>
                          <a:effectLst/>
                          <a:latin typeface="+mn-lt"/>
                        </a:rPr>
                        <a:t>Superintendent Verification (sign-off) form due.  </a:t>
                      </a:r>
                    </a:p>
                    <a:p>
                      <a:pPr algn="l" rtl="0" fontAlgn="base">
                        <a:lnSpc>
                          <a:spcPts val="1275"/>
                        </a:lnSpc>
                        <a:buFont typeface="Arial" panose="020B0604020202020204" pitchFamily="34" charset="0"/>
                        <a:buChar char="•"/>
                      </a:pPr>
                      <a:r>
                        <a:rPr lang="en-US" sz="1400" b="0" i="0">
                          <a:solidFill>
                            <a:schemeClr val="tx1"/>
                          </a:solidFill>
                          <a:effectLst/>
                          <a:latin typeface="+mn-lt"/>
                        </a:rPr>
                        <a:t>Data remains embargoed until the official release in August. </a:t>
                      </a:r>
                    </a:p>
                  </a:txBody>
                  <a:tcPr>
                    <a:solidFill>
                      <a:srgbClr val="FFC6C6"/>
                    </a:solidFill>
                  </a:tcPr>
                </a:tc>
                <a:extLst>
                  <a:ext uri="{0D108BD9-81ED-4DB2-BD59-A6C34878D82A}">
                    <a16:rowId xmlns:a16="http://schemas.microsoft.com/office/drawing/2014/main" val="593317777"/>
                  </a:ext>
                </a:extLst>
              </a:tr>
              <a:tr h="370840">
                <a:tc>
                  <a:txBody>
                    <a:bodyPr/>
                    <a:lstStyle/>
                    <a:p>
                      <a:pPr algn="l" rtl="0" fontAlgn="base">
                        <a:lnSpc>
                          <a:spcPts val="1275"/>
                        </a:lnSpc>
                        <a:buNone/>
                      </a:pPr>
                      <a:r>
                        <a:rPr lang="en-US" sz="1400" b="0" i="0">
                          <a:solidFill>
                            <a:schemeClr val="tx1"/>
                          </a:solidFill>
                          <a:effectLst/>
                          <a:latin typeface="+mn-lt"/>
                        </a:rPr>
                        <a:t>08/21/2025 </a:t>
                      </a:r>
                    </a:p>
                  </a:txBody>
                  <a:tcPr/>
                </a:tc>
                <a:tc>
                  <a:txBody>
                    <a:bodyPr/>
                    <a:lstStyle/>
                    <a:p>
                      <a:pPr algn="l" rtl="0" fontAlgn="base">
                        <a:lnSpc>
                          <a:spcPts val="1275"/>
                        </a:lnSpc>
                        <a:buNone/>
                      </a:pPr>
                      <a:r>
                        <a:rPr lang="en-US" sz="1400" b="0" i="0">
                          <a:solidFill>
                            <a:schemeClr val="tx1"/>
                          </a:solidFill>
                          <a:effectLst/>
                          <a:latin typeface="+mn-lt"/>
                        </a:rPr>
                        <a:t>Data Release </a:t>
                      </a:r>
                    </a:p>
                  </a:txBody>
                  <a:tcPr/>
                </a:tc>
                <a:tc>
                  <a:txBody>
                    <a:bodyPr/>
                    <a:lstStyle/>
                    <a:p>
                      <a:pPr algn="l" rtl="0" fontAlgn="base">
                        <a:lnSpc>
                          <a:spcPts val="1275"/>
                        </a:lnSpc>
                        <a:buNone/>
                      </a:pPr>
                      <a:r>
                        <a:rPr lang="en-US" sz="1400" b="0" i="0">
                          <a:solidFill>
                            <a:schemeClr val="tx1"/>
                          </a:solidFill>
                          <a:effectLst/>
                          <a:latin typeface="+mn-lt"/>
                        </a:rPr>
                        <a:t>Official data release </a:t>
                      </a:r>
                    </a:p>
                  </a:txBody>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Student Attendance – Peter Hoffman</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2"/>
              </a:rPr>
              <a:t>Attendance@cde.state.co.us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99868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E7D2-7A6D-654A-6CB7-AA13B9399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96674-3059-DA53-A7DC-E14711EAACA3}"/>
              </a:ext>
            </a:extLst>
          </p:cNvPr>
          <p:cNvSpPr>
            <a:spLocks noGrp="1"/>
          </p:cNvSpPr>
          <p:nvPr>
            <p:ph type="title"/>
          </p:nvPr>
        </p:nvSpPr>
        <p:spPr/>
        <p:txBody>
          <a:bodyPr/>
          <a:lstStyle/>
          <a:p>
            <a:r>
              <a:rPr lang="en-US"/>
              <a:t>Creating Attendance Snapshot </a:t>
            </a:r>
          </a:p>
        </p:txBody>
      </p:sp>
      <p:sp>
        <p:nvSpPr>
          <p:cNvPr id="9" name="Content Placeholder 8">
            <a:extLst>
              <a:ext uri="{FF2B5EF4-FFF2-40B4-BE49-F238E27FC236}">
                <a16:creationId xmlns:a16="http://schemas.microsoft.com/office/drawing/2014/main" id="{A86C12BA-54B5-B703-0B3B-7BAA1E87CF0E}"/>
              </a:ext>
            </a:extLst>
          </p:cNvPr>
          <p:cNvSpPr>
            <a:spLocks noGrp="1"/>
          </p:cNvSpPr>
          <p:nvPr>
            <p:ph idx="1"/>
          </p:nvPr>
        </p:nvSpPr>
        <p:spPr>
          <a:xfrm>
            <a:off x="838200" y="1554480"/>
            <a:ext cx="10515600" cy="1737360"/>
          </a:xfrm>
        </p:spPr>
        <p:txBody>
          <a:bodyPr vert="horz" lIns="0" tIns="0" rIns="0" bIns="0" rtlCol="0" anchor="t">
            <a:normAutofit/>
          </a:bodyPr>
          <a:lstStyle/>
          <a:p>
            <a:pPr marL="285750" indent="-285750"/>
            <a:r>
              <a:rPr lang="en-US" sz="2400">
                <a:latin typeface="Trebuchet MS"/>
              </a:rPr>
              <a:t>Attendance Snapshot </a:t>
            </a:r>
            <a:r>
              <a:rPr lang="en-US">
                <a:latin typeface="Trebuchet MS"/>
              </a:rPr>
              <a:t>is located</a:t>
            </a:r>
            <a:r>
              <a:rPr lang="en-US" sz="2400">
                <a:latin typeface="Trebuchet MS"/>
              </a:rPr>
              <a:t> under Student Profile</a:t>
            </a:r>
          </a:p>
          <a:p>
            <a:pPr marL="742950" lvl="1" indent="-285750">
              <a:buFont typeface="Arial" panose="020B0604020202020204" pitchFamily="34" charset="0"/>
              <a:buChar char="•"/>
            </a:pPr>
            <a:r>
              <a:rPr lang="en-US" sz="2400">
                <a:latin typeface="Trebuchet MS"/>
              </a:rPr>
              <a:t>Select Student Profile then Snapshot</a:t>
            </a:r>
          </a:p>
          <a:p>
            <a:pPr marL="742950" lvl="1" indent="-285750">
              <a:buFont typeface="Arial" panose="020B0604020202020204" pitchFamily="34" charset="0"/>
              <a:buChar char="•"/>
            </a:pPr>
            <a:r>
              <a:rPr lang="en-US" sz="2400">
                <a:latin typeface="Trebuchet MS"/>
              </a:rPr>
              <a:t>Fill out prompts for Attendance (File Type: Attendance, School Year: 2024-25, Organization/LEA should auto-fill)</a:t>
            </a:r>
          </a:p>
          <a:p>
            <a:endParaRPr lang="en-US"/>
          </a:p>
        </p:txBody>
      </p:sp>
      <p:pic>
        <p:nvPicPr>
          <p:cNvPr id="5" name="Picture 4"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2EDEC6FD-E5EF-4CBB-25AA-84326984344A}"/>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D2C315E2-CECE-7523-B60A-1F10C9D9D16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0" name="Content Placeholder 9">
            <a:extLst>
              <a:ext uri="{FF2B5EF4-FFF2-40B4-BE49-F238E27FC236}">
                <a16:creationId xmlns:a16="http://schemas.microsoft.com/office/drawing/2014/main" id="{C9389E48-F268-061F-0CE3-3DC86AF50F3C}"/>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CA50E23C-A2BA-E8DD-9EEA-367DA9C595D0}"/>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3"/>
              </a:rPr>
              <a:t>Attendance@cde.state.co.us</a:t>
            </a:r>
            <a:r>
              <a:rPr lang="en-US"/>
              <a:t> </a:t>
            </a:r>
          </a:p>
        </p:txBody>
      </p:sp>
    </p:spTree>
    <p:extLst>
      <p:ext uri="{BB962C8B-B14F-4D97-AF65-F5344CB8AC3E}">
        <p14:creationId xmlns:p14="http://schemas.microsoft.com/office/powerpoint/2010/main" val="388227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AS020 Error</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a:xfrm>
            <a:off x="824288" y="1286252"/>
            <a:ext cx="10543423" cy="3500890"/>
          </a:xfrm>
        </p:spPr>
        <p:txBody>
          <a:bodyPr>
            <a:normAutofit fontScale="92500" lnSpcReduction="20000"/>
          </a:bodyPr>
          <a:lstStyle/>
          <a:p>
            <a:r>
              <a:rPr lang="en-US" sz="2600"/>
              <a:t>Student must be in DEM and SSA file (error free!)</a:t>
            </a:r>
          </a:p>
          <a:p>
            <a:r>
              <a:rPr lang="en-US" sz="2600"/>
              <a:t>Check your Attendance Fields (Student School Association File)</a:t>
            </a:r>
          </a:p>
          <a:p>
            <a:r>
              <a:rPr lang="en-US" sz="2600"/>
              <a:t>Attendance Fields must be formatted correctly and not NULL</a:t>
            </a:r>
          </a:p>
          <a:p>
            <a:r>
              <a:rPr lang="en-US" sz="2600"/>
              <a:t>Zero-fill will automatically exclude the student from the snapshot (do not meet Total Days Possible &gt;= 10.0)</a:t>
            </a:r>
          </a:p>
          <a:p>
            <a:pPr marL="857250" lvl="1" indent="-342900">
              <a:spcAft>
                <a:spcPts val="600"/>
              </a:spcAft>
            </a:pPr>
            <a:r>
              <a:rPr lang="en-US" sz="1900">
                <a:hlinkClick r:id="rId2"/>
              </a:rPr>
              <a:t>Attendance Snapshot Layout</a:t>
            </a:r>
            <a:r>
              <a:rPr lang="en-US" sz="1900"/>
              <a:t> contains criteria to be included in snapshot</a:t>
            </a:r>
          </a:p>
          <a:p>
            <a:pPr marL="400050" indent="-342900">
              <a:spcAft>
                <a:spcPts val="600"/>
              </a:spcAft>
            </a:pPr>
            <a:r>
              <a:rPr lang="en-US" sz="2600"/>
              <a:t>Exception Needed?</a:t>
            </a:r>
          </a:p>
          <a:p>
            <a:pPr marL="857250" lvl="1" indent="-342900">
              <a:spcAft>
                <a:spcPts val="600"/>
              </a:spcAft>
            </a:pPr>
            <a:r>
              <a:rPr lang="en-US" sz="1900"/>
              <a:t>Misreported in OCT</a:t>
            </a:r>
          </a:p>
          <a:p>
            <a:pPr marL="857250" lvl="1" indent="-342900">
              <a:spcAft>
                <a:spcPts val="600"/>
              </a:spcAft>
            </a:pPr>
            <a:r>
              <a:rPr lang="en-US" sz="1900"/>
              <a:t>Total Possible Attendance Days is less than 10.0</a:t>
            </a:r>
          </a:p>
          <a:p>
            <a:pPr marL="857250" lvl="1" indent="-342900">
              <a:spcAft>
                <a:spcPts val="600"/>
              </a:spcAft>
            </a:pPr>
            <a:r>
              <a:rPr lang="en-US" sz="1900"/>
              <a:t>Etc..</a:t>
            </a:r>
          </a:p>
          <a:p>
            <a:pPr marL="857250" lvl="1" indent="-342900">
              <a:spcAft>
                <a:spcPts val="600"/>
              </a:spcAft>
            </a:pPr>
            <a:endParaRPr lang="en-US" sz="2400"/>
          </a:p>
          <a:p>
            <a:pPr marL="457200" lvl="1" indent="0">
              <a:buNone/>
            </a:pPr>
            <a:endParaRPr lang="en-US" sz="2400"/>
          </a:p>
        </p:txBody>
      </p:sp>
      <p:pic>
        <p:nvPicPr>
          <p:cNvPr id="4" name="m_-1603680778877701098Picture 3" descr="Total Days Attended, Total Days Excused &#10;Total Days Unexcused, Total Days possible example in Excel. Two students meet the criteria since their attendance information is being populated.&#10;">
            <a:extLst>
              <a:ext uri="{FF2B5EF4-FFF2-40B4-BE49-F238E27FC236}">
                <a16:creationId xmlns:a16="http://schemas.microsoft.com/office/drawing/2014/main" id="{03D3F5BF-049C-C76F-F025-02984F502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77" y="4833498"/>
            <a:ext cx="10079354" cy="147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vert="horz" lIns="91440" tIns="45720" rIns="91440" bIns="45720" rtlCol="0" anchor="t">
            <a:normAutofit/>
          </a:bodyPr>
          <a:lstStyle/>
          <a:p>
            <a:r>
              <a:rPr lang="en-US">
                <a:latin typeface="Trebuchet MS"/>
              </a:rPr>
              <a:t>Student Attendance – Peter Hoffman</a:t>
            </a:r>
            <a:endParaRPr lang="en-US"/>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244636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Student Attendance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Peter Hoffman</a:t>
            </a:r>
          </a:p>
          <a:p>
            <a:r>
              <a:rPr lang="en-US">
                <a:hlinkClick r:id="rId2"/>
              </a:rPr>
              <a:t>Attendance@cde.state.co.us</a:t>
            </a:r>
            <a:endParaRPr lang="en-US"/>
          </a:p>
          <a:p>
            <a:r>
              <a:rPr lang="en-US"/>
              <a:t>720-925-8611</a:t>
            </a:r>
          </a:p>
          <a:p>
            <a:endParaRPr lang="en-US"/>
          </a:p>
          <a:p>
            <a:r>
              <a:rPr lang="en-US">
                <a:hlinkClick r:id="rId3"/>
              </a:rPr>
              <a:t>Attendance Webpage</a:t>
            </a:r>
            <a:endParaRPr lang="en-US"/>
          </a:p>
          <a:p>
            <a:r>
              <a:rPr lang="en-US">
                <a:hlinkClick r:id="rId4"/>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95924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65B8-1D43-AE4A-00AA-4B4D15E5379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E4FDE1-EED6-BD40-9A51-6AE1CEDA6F53}"/>
              </a:ext>
            </a:extLst>
          </p:cNvPr>
          <p:cNvSpPr>
            <a:spLocks noGrp="1"/>
          </p:cNvSpPr>
          <p:nvPr>
            <p:ph type="ctrTitle"/>
          </p:nvPr>
        </p:nvSpPr>
        <p:spPr/>
        <p:txBody>
          <a:bodyPr>
            <a:normAutofit fontScale="90000"/>
          </a:bodyPr>
          <a:lstStyle/>
          <a:p>
            <a:r>
              <a:rPr lang="en-US" dirty="0"/>
              <a:t>Data Pipeline Website: </a:t>
            </a:r>
            <a:br>
              <a:rPr lang="en-US" dirty="0"/>
            </a:br>
            <a:r>
              <a:rPr lang="en-US" dirty="0"/>
              <a:t>Respondent Training Page</a:t>
            </a:r>
          </a:p>
        </p:txBody>
      </p:sp>
      <p:sp>
        <p:nvSpPr>
          <p:cNvPr id="8" name="Content Placeholder 7">
            <a:extLst>
              <a:ext uri="{FF2B5EF4-FFF2-40B4-BE49-F238E27FC236}">
                <a16:creationId xmlns:a16="http://schemas.microsoft.com/office/drawing/2014/main" id="{0CCEC156-0543-D9AB-B645-595859D29CA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C9A8C1C2-EC0A-8387-A9C7-AEDC1FFF3DC0}"/>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66376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E40332-31E1-24D7-B460-6E9A4C0F14A8}"/>
              </a:ext>
            </a:extLst>
          </p:cNvPr>
          <p:cNvSpPr>
            <a:spLocks noGrp="1"/>
          </p:cNvSpPr>
          <p:nvPr>
            <p:ph type="title"/>
          </p:nvPr>
        </p:nvSpPr>
        <p:spPr/>
        <p:txBody>
          <a:bodyPr/>
          <a:lstStyle/>
          <a:p>
            <a:r>
              <a:rPr lang="en-US"/>
              <a:t>Training Landing Page</a:t>
            </a:r>
          </a:p>
        </p:txBody>
      </p:sp>
      <p:pic>
        <p:nvPicPr>
          <p:cNvPr id="17" name="Content Placeholder 16" descr="data pipeline training page highlighting navigation link on sidebar">
            <a:extLst>
              <a:ext uri="{FF2B5EF4-FFF2-40B4-BE49-F238E27FC236}">
                <a16:creationId xmlns:a16="http://schemas.microsoft.com/office/drawing/2014/main" id="{C5F9DE92-960B-06CB-8104-0D8740D72CE6}"/>
              </a:ext>
            </a:extLst>
          </p:cNvPr>
          <p:cNvPicPr>
            <a:picLocks noGrp="1" noChangeAspect="1"/>
          </p:cNvPicPr>
          <p:nvPr>
            <p:ph idx="1"/>
          </p:nvPr>
        </p:nvPicPr>
        <p:blipFill>
          <a:blip r:embed="rId2"/>
          <a:stretch>
            <a:fillRect/>
          </a:stretch>
        </p:blipFill>
        <p:spPr>
          <a:xfrm>
            <a:off x="2339014" y="368321"/>
            <a:ext cx="7513971" cy="4267570"/>
          </a:xfrm>
        </p:spPr>
      </p:pic>
      <p:sp>
        <p:nvSpPr>
          <p:cNvPr id="20" name="TextBox 19">
            <a:extLst>
              <a:ext uri="{FF2B5EF4-FFF2-40B4-BE49-F238E27FC236}">
                <a16:creationId xmlns:a16="http://schemas.microsoft.com/office/drawing/2014/main" id="{CBA0FD83-7B57-7EE2-22E1-A2CDF761B2CF}"/>
              </a:ext>
            </a:extLst>
          </p:cNvPr>
          <p:cNvSpPr txBox="1"/>
          <p:nvPr/>
        </p:nvSpPr>
        <p:spPr>
          <a:xfrm>
            <a:off x="2339014" y="4989096"/>
            <a:ext cx="7513971"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t>Links to both the Respondent Training and Town Hall Pages</a:t>
            </a:r>
          </a:p>
        </p:txBody>
      </p:sp>
      <p:sp>
        <p:nvSpPr>
          <p:cNvPr id="15" name="Content Placeholder 14">
            <a:extLst>
              <a:ext uri="{FF2B5EF4-FFF2-40B4-BE49-F238E27FC236}">
                <a16:creationId xmlns:a16="http://schemas.microsoft.com/office/drawing/2014/main" id="{6A2ABDA6-7376-D672-0B83-1585AFCC4BB3}"/>
              </a:ext>
            </a:extLst>
          </p:cNvPr>
          <p:cNvSpPr>
            <a:spLocks noGrp="1"/>
          </p:cNvSpPr>
          <p:nvPr>
            <p:ph sz="quarter" idx="13"/>
          </p:nvPr>
        </p:nvSpPr>
        <p:spPr/>
        <p:txBody>
          <a:bodyPr>
            <a:normAutofit fontScale="92500" lnSpcReduction="10000"/>
          </a:bodyPr>
          <a:lstStyle/>
          <a:p>
            <a:r>
              <a:rPr lang="en-US"/>
              <a:t>Data Pipeline Website</a:t>
            </a:r>
          </a:p>
        </p:txBody>
      </p:sp>
      <p:sp>
        <p:nvSpPr>
          <p:cNvPr id="19" name="Content Placeholder 18">
            <a:extLst>
              <a:ext uri="{FF2B5EF4-FFF2-40B4-BE49-F238E27FC236}">
                <a16:creationId xmlns:a16="http://schemas.microsoft.com/office/drawing/2014/main" id="{EB730BE4-7271-C456-C43E-CB673734688F}"/>
              </a:ext>
            </a:extLst>
          </p:cNvPr>
          <p:cNvSpPr>
            <a:spLocks noGrp="1"/>
          </p:cNvSpPr>
          <p:nvPr>
            <p:ph sz="quarter" idx="14"/>
          </p:nvPr>
        </p:nvSpPr>
        <p:spPr/>
        <p:txBody>
          <a:bodyPr>
            <a:normAutofit fontScale="92500" lnSpcReduction="10000"/>
          </a:bodyPr>
          <a:lstStyle/>
          <a:p>
            <a:r>
              <a:rPr lang="en-US">
                <a:hlinkClick r:id="rId3"/>
              </a:rPr>
              <a:t>Training Page</a:t>
            </a:r>
            <a:endParaRPr lang="en-US"/>
          </a:p>
        </p:txBody>
      </p:sp>
      <p:sp>
        <p:nvSpPr>
          <p:cNvPr id="4" name="Slide Number Placeholder 3">
            <a:extLst>
              <a:ext uri="{FF2B5EF4-FFF2-40B4-BE49-F238E27FC236}">
                <a16:creationId xmlns:a16="http://schemas.microsoft.com/office/drawing/2014/main" id="{3AADA247-3F48-EAFE-3FE0-7387A94368C5}"/>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72395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DA209-429A-65FF-D5EB-7342D0041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365C3-5CD1-D1FE-BB27-17C14CB962FA}"/>
              </a:ext>
            </a:extLst>
          </p:cNvPr>
          <p:cNvSpPr>
            <a:spLocks noGrp="1"/>
          </p:cNvSpPr>
          <p:nvPr>
            <p:ph type="title"/>
          </p:nvPr>
        </p:nvSpPr>
        <p:spPr/>
        <p:txBody>
          <a:bodyPr/>
          <a:lstStyle/>
          <a:p>
            <a:r>
              <a:rPr lang="en-US"/>
              <a:t>*New* Resources for All Respondents</a:t>
            </a:r>
          </a:p>
        </p:txBody>
      </p:sp>
      <p:pic>
        <p:nvPicPr>
          <p:cNvPr id="15" name="Content Placeholder 14" descr="data pipeline respondent page highlighting navigation link on sidebar">
            <a:extLst>
              <a:ext uri="{FF2B5EF4-FFF2-40B4-BE49-F238E27FC236}">
                <a16:creationId xmlns:a16="http://schemas.microsoft.com/office/drawing/2014/main" id="{D006C20B-E743-50B1-EB58-6424E2FE4152}"/>
              </a:ext>
            </a:extLst>
          </p:cNvPr>
          <p:cNvPicPr>
            <a:picLocks noGrp="1" noChangeAspect="1"/>
          </p:cNvPicPr>
          <p:nvPr>
            <p:ph sz="quarter" idx="15"/>
          </p:nvPr>
        </p:nvPicPr>
        <p:blipFill>
          <a:blip r:embed="rId2"/>
          <a:stretch>
            <a:fillRect/>
          </a:stretch>
        </p:blipFill>
        <p:spPr>
          <a:xfrm>
            <a:off x="356945" y="223838"/>
            <a:ext cx="5458309" cy="5257800"/>
          </a:xfrm>
        </p:spPr>
      </p:pic>
      <p:sp>
        <p:nvSpPr>
          <p:cNvPr id="12" name="Content Placeholder 11">
            <a:extLst>
              <a:ext uri="{FF2B5EF4-FFF2-40B4-BE49-F238E27FC236}">
                <a16:creationId xmlns:a16="http://schemas.microsoft.com/office/drawing/2014/main" id="{9CAB4E28-A7C9-1F23-9722-14CFFB307D9B}"/>
              </a:ext>
            </a:extLst>
          </p:cNvPr>
          <p:cNvSpPr>
            <a:spLocks noGrp="1"/>
          </p:cNvSpPr>
          <p:nvPr>
            <p:ph sz="quarter" idx="16"/>
          </p:nvPr>
        </p:nvSpPr>
        <p:spPr>
          <a:xfrm>
            <a:off x="6096000" y="237618"/>
            <a:ext cx="5715000" cy="5244019"/>
          </a:xfrm>
        </p:spPr>
        <p:txBody>
          <a:bodyPr>
            <a:normAutofit fontScale="92500"/>
          </a:bodyPr>
          <a:lstStyle/>
          <a:p>
            <a:r>
              <a:rPr lang="en-US"/>
              <a:t>First training stop for </a:t>
            </a:r>
            <a:r>
              <a:rPr lang="en-US" b="1"/>
              <a:t>New Respondents</a:t>
            </a:r>
          </a:p>
          <a:p>
            <a:r>
              <a:rPr lang="en-US"/>
              <a:t>Content includes resources to support </a:t>
            </a:r>
            <a:r>
              <a:rPr lang="en-US" b="1"/>
              <a:t>all data respondents</a:t>
            </a:r>
          </a:p>
          <a:p>
            <a:r>
              <a:rPr lang="en-US"/>
              <a:t>Main Topics:</a:t>
            </a:r>
          </a:p>
          <a:p>
            <a:pPr lvl="1"/>
            <a:r>
              <a:rPr lang="en-US"/>
              <a:t>Data Pipeline Respondent Overview</a:t>
            </a:r>
          </a:p>
          <a:p>
            <a:pPr lvl="1"/>
            <a:r>
              <a:rPr lang="en-US"/>
              <a:t>Data Pipeline Reporting Process</a:t>
            </a:r>
          </a:p>
          <a:p>
            <a:pPr lvl="1"/>
            <a:r>
              <a:rPr lang="en-US"/>
              <a:t>Additional Tools/Resources</a:t>
            </a:r>
          </a:p>
          <a:p>
            <a:r>
              <a:rPr lang="en-US"/>
              <a:t>Growing repository of topic-based directions resources such as </a:t>
            </a:r>
            <a:r>
              <a:rPr lang="en-US" i="1"/>
              <a:t>Data Pipeline File Upload Directions</a:t>
            </a:r>
            <a:r>
              <a:rPr lang="en-US"/>
              <a:t> that apply to all (or most) data collections</a:t>
            </a:r>
          </a:p>
        </p:txBody>
      </p:sp>
      <p:sp>
        <p:nvSpPr>
          <p:cNvPr id="11" name="Content Placeholder 10">
            <a:extLst>
              <a:ext uri="{FF2B5EF4-FFF2-40B4-BE49-F238E27FC236}">
                <a16:creationId xmlns:a16="http://schemas.microsoft.com/office/drawing/2014/main" id="{42A4DD28-0803-E5F9-01F8-C080778E3AFC}"/>
              </a:ext>
            </a:extLst>
          </p:cNvPr>
          <p:cNvSpPr>
            <a:spLocks noGrp="1"/>
          </p:cNvSpPr>
          <p:nvPr>
            <p:ph sz="quarter" idx="13"/>
          </p:nvPr>
        </p:nvSpPr>
        <p:spPr/>
        <p:txBody>
          <a:bodyPr>
            <a:normAutofit fontScale="92500" lnSpcReduction="10000"/>
          </a:bodyPr>
          <a:lstStyle/>
          <a:p>
            <a:r>
              <a:rPr lang="en-US"/>
              <a:t>Data Pipeline Website</a:t>
            </a:r>
          </a:p>
        </p:txBody>
      </p:sp>
      <p:sp>
        <p:nvSpPr>
          <p:cNvPr id="9" name="Content Placeholder 8">
            <a:extLst>
              <a:ext uri="{FF2B5EF4-FFF2-40B4-BE49-F238E27FC236}">
                <a16:creationId xmlns:a16="http://schemas.microsoft.com/office/drawing/2014/main" id="{711B8FB3-1AEE-CBF6-2316-946B18E9D960}"/>
              </a:ext>
            </a:extLst>
          </p:cNvPr>
          <p:cNvSpPr>
            <a:spLocks noGrp="1"/>
          </p:cNvSpPr>
          <p:nvPr>
            <p:ph sz="quarter" idx="14"/>
          </p:nvPr>
        </p:nvSpPr>
        <p:spPr/>
        <p:txBody>
          <a:bodyPr>
            <a:normAutofit fontScale="92500" lnSpcReduction="10000"/>
          </a:bodyPr>
          <a:lstStyle/>
          <a:p>
            <a:r>
              <a:rPr lang="en-US">
                <a:hlinkClick r:id="rId3"/>
              </a:rPr>
              <a:t>Respondent Training Page</a:t>
            </a:r>
            <a:endParaRPr lang="en-US"/>
          </a:p>
        </p:txBody>
      </p:sp>
      <p:sp>
        <p:nvSpPr>
          <p:cNvPr id="4" name="Slide Number Placeholder 3">
            <a:extLst>
              <a:ext uri="{FF2B5EF4-FFF2-40B4-BE49-F238E27FC236}">
                <a16:creationId xmlns:a16="http://schemas.microsoft.com/office/drawing/2014/main" id="{6CD0F157-7C2D-A9FA-E363-C4D7D6F03934}"/>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79908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47A8-CE41-3AAF-FF1D-170B5395CD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CE56C5-DBC7-E21D-BBC5-C6E8529503A3}"/>
              </a:ext>
            </a:extLst>
          </p:cNvPr>
          <p:cNvSpPr>
            <a:spLocks noGrp="1"/>
          </p:cNvSpPr>
          <p:nvPr>
            <p:ph type="title"/>
          </p:nvPr>
        </p:nvSpPr>
        <p:spPr/>
        <p:txBody>
          <a:bodyPr/>
          <a:lstStyle/>
          <a:p>
            <a:r>
              <a:rPr lang="en-US"/>
              <a:t>Questions &amp; Resources:</a:t>
            </a:r>
            <a:br>
              <a:rPr lang="en-US"/>
            </a:br>
            <a:r>
              <a:rPr lang="en-US"/>
              <a:t>Data Pipeline Website</a:t>
            </a:r>
          </a:p>
        </p:txBody>
      </p:sp>
      <p:sp>
        <p:nvSpPr>
          <p:cNvPr id="8" name="Content Placeholder 7">
            <a:extLst>
              <a:ext uri="{FF2B5EF4-FFF2-40B4-BE49-F238E27FC236}">
                <a16:creationId xmlns:a16="http://schemas.microsoft.com/office/drawing/2014/main" id="{7E4CF715-699C-D397-1D35-ADE58A4D9D41}"/>
              </a:ext>
            </a:extLst>
          </p:cNvPr>
          <p:cNvSpPr>
            <a:spLocks noGrp="1"/>
          </p:cNvSpPr>
          <p:nvPr>
            <p:ph sz="quarter" idx="13"/>
          </p:nvPr>
        </p:nvSpPr>
        <p:spPr/>
        <p:txBody>
          <a:bodyPr/>
          <a:lstStyle/>
          <a:p>
            <a:r>
              <a:rPr lang="en-US" dirty="0">
                <a:hlinkClick r:id="rId2"/>
              </a:rPr>
              <a:t>Data Pipeline Home Page</a:t>
            </a:r>
            <a:endParaRPr lang="en-US" dirty="0"/>
          </a:p>
          <a:p>
            <a:r>
              <a:rPr lang="en-US" dirty="0">
                <a:hlinkClick r:id="rId3"/>
              </a:rPr>
              <a:t>Data Pipeline Training Landing Page</a:t>
            </a:r>
            <a:endParaRPr lang="en-US" dirty="0"/>
          </a:p>
          <a:p>
            <a:r>
              <a:rPr lang="en-US" dirty="0">
                <a:hlinkClick r:id="rId3"/>
              </a:rPr>
              <a:t>Data Pipeline Respondent Training Page</a:t>
            </a:r>
            <a:endParaRPr lang="en-US" dirty="0"/>
          </a:p>
          <a:p>
            <a:endParaRPr lang="en-US" dirty="0"/>
          </a:p>
          <a:p>
            <a:r>
              <a:rPr lang="en-US" dirty="0"/>
              <a:t>Broken link on a Pipeline Page? Email </a:t>
            </a:r>
            <a:r>
              <a:rPr lang="en-US" dirty="0">
                <a:hlinkClick r:id="rId4"/>
              </a:rPr>
              <a:t>Reagan</a:t>
            </a:r>
            <a:endParaRPr lang="en-US" dirty="0"/>
          </a:p>
        </p:txBody>
      </p:sp>
      <p:sp>
        <p:nvSpPr>
          <p:cNvPr id="4" name="Slide Number Placeholder 3">
            <a:extLst>
              <a:ext uri="{FF2B5EF4-FFF2-40B4-BE49-F238E27FC236}">
                <a16:creationId xmlns:a16="http://schemas.microsoft.com/office/drawing/2014/main" id="{61B1AE34-E0CE-5CC2-505E-1C702FE66AA2}"/>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60627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6D9C-CDDE-18D0-B1A8-8C38356DE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C629D5-AFC3-48D3-B351-B361984F6C7D}"/>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D6077F8D-1161-538B-0739-9F3050C67C2E}"/>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D94C491-ECD1-0EBD-B0DA-BDDDCB4FDCF7}"/>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65582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3575536916"/>
              </p:ext>
            </p:extLst>
          </p:nvPr>
        </p:nvGraphicFramePr>
        <p:xfrm>
          <a:off x="228600" y="200026"/>
          <a:ext cx="11658600" cy="512445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2057400">
                  <a:extLst>
                    <a:ext uri="{9D8B030D-6E8A-4147-A177-3AD203B41FA5}">
                      <a16:colId xmlns:a16="http://schemas.microsoft.com/office/drawing/2014/main" val="2137241566"/>
                    </a:ext>
                  </a:extLst>
                </a:gridCol>
                <a:gridCol w="731520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5/29/2025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noFill/>
                  </a:tcPr>
                </a:tc>
                <a:extLst>
                  <a:ext uri="{0D108BD9-81ED-4DB2-BD59-A6C34878D82A}">
                    <a16:rowId xmlns:a16="http://schemas.microsoft.com/office/drawing/2014/main" val="2721818544"/>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6/10/2025,</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r>
                        <a:rPr lang="en-US" sz="1500">
                          <a:effectLst/>
                          <a:latin typeface="Trebuchet MS" panose="020B0603020202020204" pitchFamily="34" charset="0"/>
                          <a:ea typeface="Calibri" panose="020F0502020204030204" pitchFamily="34" charset="0"/>
                          <a:cs typeface="Times New Roman" panose="02020603050405020304" pitchFamily="18" charset="0"/>
                        </a:rPr>
                        <a:t>June SEY Office Hours: </a:t>
                      </a:r>
                      <a:r>
                        <a:rPr lang="en-US" sz="1500" u="sng" kern="1200">
                          <a:solidFill>
                            <a:schemeClr val="tx1"/>
                          </a:solidFill>
                          <a:effectLst/>
                          <a:latin typeface="Trebuchet MS" panose="020B0603020202020204" pitchFamily="34" charset="0"/>
                          <a:ea typeface="+mn-ea"/>
                          <a:cs typeface="+mn-cs"/>
                          <a:hlinkClick r:id="rId2"/>
                        </a:rPr>
                        <a:t>June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u="none" kern="1200">
                          <a:solidFill>
                            <a:schemeClr val="tx1"/>
                          </a:solidFill>
                          <a:effectLst/>
                          <a:latin typeface="Trebuchet MS" panose="020B0603020202020204" pitchFamily="34" charset="0"/>
                          <a:ea typeface="+mn-ea"/>
                          <a:cs typeface="+mn-cs"/>
                        </a:rPr>
                        <a:t>Topic—TBD based upon FAQs from past month</a:t>
                      </a:r>
                      <a:endParaRPr lang="en-US" sz="15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4220652"/>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6/11/2025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 DEM, SSA, GG, TT1</a:t>
                      </a:r>
                    </a:p>
                  </a:txBody>
                  <a:tcPr marL="68580" marR="68580" marT="0" marB="0">
                    <a:noFill/>
                  </a:tcPr>
                </a:tc>
                <a:extLst>
                  <a:ext uri="{0D108BD9-81ED-4DB2-BD59-A6C34878D82A}">
                    <a16:rowId xmlns:a16="http://schemas.microsoft.com/office/drawing/2014/main" val="3832619995"/>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7/15/2025,</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July SEY Office Hours: </a:t>
                      </a:r>
                      <a:r>
                        <a:rPr lang="en-US" sz="1500" u="sng" kern="1200">
                          <a:solidFill>
                            <a:schemeClr val="tx1"/>
                          </a:solidFill>
                          <a:effectLst/>
                          <a:latin typeface="Trebuchet MS" panose="020B0603020202020204" pitchFamily="34" charset="0"/>
                          <a:ea typeface="+mn-ea"/>
                          <a:cs typeface="+mn-cs"/>
                          <a:hlinkClick r:id="rId3"/>
                        </a:rPr>
                        <a:t>July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u="none" kern="1200">
                          <a:solidFill>
                            <a:schemeClr val="tx1"/>
                          </a:solidFill>
                          <a:effectLst/>
                          <a:latin typeface="Trebuchet MS" panose="020B0603020202020204" pitchFamily="34" charset="0"/>
                          <a:ea typeface="+mn-ea"/>
                          <a:cs typeface="+mn-cs"/>
                        </a:rPr>
                        <a:t>Topic—TBD based upon FAQs from past month</a:t>
                      </a:r>
                      <a:endParaRPr lang="en-US" sz="15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212223381"/>
                  </a:ext>
                </a:extLst>
              </a:tr>
              <a:tr h="366074">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7/31/2025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School level errors will be processed beginning after this date (SE181, SE182, SE183, etc.)</a:t>
                      </a:r>
                    </a:p>
                  </a:txBody>
                  <a:tcPr marL="68580" marR="68580" marT="0" marB="0">
                    <a:no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8/12/2025, </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500" u="sng" kern="1200">
                          <a:solidFill>
                            <a:schemeClr val="tx1"/>
                          </a:solidFill>
                          <a:effectLst/>
                          <a:latin typeface="Trebuchet MS" panose="020B0603020202020204" pitchFamily="34" charset="0"/>
                          <a:ea typeface="+mn-ea"/>
                          <a:cs typeface="+mn-cs"/>
                          <a:hlinkClick r:id="rId4"/>
                        </a:rPr>
                        <a:t>August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u="none" kern="1200">
                          <a:solidFill>
                            <a:schemeClr val="tx1"/>
                          </a:solidFill>
                          <a:effectLst/>
                          <a:latin typeface="Trebuchet MS" panose="020B0603020202020204" pitchFamily="34" charset="0"/>
                          <a:ea typeface="+mn-ea"/>
                          <a:cs typeface="+mn-cs"/>
                        </a:rPr>
                        <a:t>Topic—Reviewing Reports and Data Validation</a:t>
                      </a:r>
                      <a:endParaRPr lang="en-US" sz="15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94255628"/>
                  </a:ext>
                </a:extLst>
              </a:tr>
              <a:tr h="177362">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0" lvl="0" indent="0">
                        <a:buFont typeface="Arial" panose="020B0604020202020204" pitchFamily="34" charset="0"/>
                        <a:buNone/>
                      </a:pPr>
                      <a:r>
                        <a:rPr lang="en-US" sz="15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solidFill>
                      <a:srgbClr val="FF9999"/>
                    </a:solidFill>
                  </a:tcPr>
                </a:tc>
                <a:extLst>
                  <a:ext uri="{0D108BD9-81ED-4DB2-BD59-A6C34878D82A}">
                    <a16:rowId xmlns:a16="http://schemas.microsoft.com/office/drawing/2014/main" val="101026758"/>
                  </a:ext>
                </a:extLst>
              </a:tr>
              <a:tr h="45720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hlinkClick r:id="rId5"/>
                        </a:rPr>
                        <a:t>See the SEY Website for the detailed timeline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616597"/>
                  </a:ext>
                </a:extLst>
              </a:tr>
              <a:tr h="366074">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hlinkClick r:id="rId5"/>
                        </a:rPr>
                        <a:t>See the SEY Website for the detailed timeline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3398642"/>
                  </a:ext>
                </a:extLst>
              </a:tr>
              <a:tr h="176306">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Collection Closes.</a:t>
                      </a:r>
                    </a:p>
                  </a:txBody>
                  <a:tcPr marL="68580" marR="68580" marT="0" marB="0">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415137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8A1A-1E0D-CFDD-49DD-8ADFB46F7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CBF29-9163-561B-70EA-09A377F4AD9E}"/>
              </a:ext>
            </a:extLst>
          </p:cNvPr>
          <p:cNvSpPr>
            <a:spLocks noGrp="1"/>
          </p:cNvSpPr>
          <p:nvPr>
            <p:ph type="title"/>
          </p:nvPr>
        </p:nvSpPr>
        <p:spPr>
          <a:xfrm>
            <a:off x="3419476" y="5893622"/>
            <a:ext cx="7096122" cy="898524"/>
          </a:xfrm>
        </p:spPr>
        <p:txBody>
          <a:bodyPr>
            <a:normAutofit/>
          </a:bodyPr>
          <a:lstStyle/>
          <a:p>
            <a:r>
              <a:rPr lang="en-US" sz="2000"/>
              <a:t>COGNOS Report Highlight:</a:t>
            </a:r>
            <a:br>
              <a:rPr lang="en-US" sz="2000"/>
            </a:br>
            <a:r>
              <a:rPr lang="en-US" sz="1700" b="1" i="1">
                <a:latin typeface="+mj-lt"/>
              </a:rPr>
              <a:t>SASID Lookup: SEY and OCT record (prior, current, subsequent year)</a:t>
            </a:r>
            <a:endParaRPr lang="en-US" sz="1700" b="1">
              <a:latin typeface="+mj-lt"/>
            </a:endParaRPr>
          </a:p>
        </p:txBody>
      </p:sp>
      <p:pic>
        <p:nvPicPr>
          <p:cNvPr id="13" name="Content Placeholder 20" descr="Sample SEY and OCT SASID lookup report highlighting the school code, grade level, exit date/type, and entry date/type data fields.">
            <a:extLst>
              <a:ext uri="{FF2B5EF4-FFF2-40B4-BE49-F238E27FC236}">
                <a16:creationId xmlns:a16="http://schemas.microsoft.com/office/drawing/2014/main" id="{97CB17A2-57B8-CE4D-D3F9-383FBEC90A70}"/>
              </a:ext>
            </a:extLst>
          </p:cNvPr>
          <p:cNvPicPr>
            <a:picLocks noChangeAspect="1"/>
          </p:cNvPicPr>
          <p:nvPr/>
        </p:nvPicPr>
        <p:blipFill>
          <a:blip r:embed="rId2"/>
          <a:stretch>
            <a:fillRect/>
          </a:stretch>
        </p:blipFill>
        <p:spPr>
          <a:xfrm>
            <a:off x="156882" y="236259"/>
            <a:ext cx="7287710" cy="3512545"/>
          </a:xfrm>
          <a:prstGeom prst="rect">
            <a:avLst/>
          </a:prstGeom>
        </p:spPr>
      </p:pic>
      <p:sp>
        <p:nvSpPr>
          <p:cNvPr id="14" name="Content Placeholder 13">
            <a:extLst>
              <a:ext uri="{FF2B5EF4-FFF2-40B4-BE49-F238E27FC236}">
                <a16:creationId xmlns:a16="http://schemas.microsoft.com/office/drawing/2014/main" id="{A8B0A693-3693-367E-A54C-EA444398DE20}"/>
              </a:ext>
            </a:extLst>
          </p:cNvPr>
          <p:cNvSpPr txBox="1">
            <a:spLocks/>
          </p:cNvSpPr>
          <p:nvPr/>
        </p:nvSpPr>
        <p:spPr>
          <a:xfrm>
            <a:off x="156882" y="4078940"/>
            <a:ext cx="7212106" cy="1632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Best report to research cross collection errors related to prior SEY or OCT data. </a:t>
            </a:r>
          </a:p>
          <a:p>
            <a:pPr marL="0" indent="0">
              <a:buFont typeface="Arial" panose="020B0604020202020204" pitchFamily="34" charset="0"/>
              <a:buNone/>
            </a:pPr>
            <a:r>
              <a:rPr lang="en-US" sz="2400"/>
              <a:t>During post-cross phase, use to research errors related to next year OCT.</a:t>
            </a:r>
          </a:p>
        </p:txBody>
      </p:sp>
      <p:graphicFrame>
        <p:nvGraphicFramePr>
          <p:cNvPr id="15" name="Content Placeholder 15">
            <a:extLst>
              <a:ext uri="{FF2B5EF4-FFF2-40B4-BE49-F238E27FC236}">
                <a16:creationId xmlns:a16="http://schemas.microsoft.com/office/drawing/2014/main" id="{8AE99E3F-2C32-CF22-0384-814B55F335F1}"/>
              </a:ext>
            </a:extLst>
          </p:cNvPr>
          <p:cNvGraphicFramePr>
            <a:graphicFrameLocks/>
          </p:cNvGraphicFramePr>
          <p:nvPr>
            <p:extLst>
              <p:ext uri="{D42A27DB-BD31-4B8C-83A1-F6EECF244321}">
                <p14:modId xmlns:p14="http://schemas.microsoft.com/office/powerpoint/2010/main" val="3131453185"/>
              </p:ext>
            </p:extLst>
          </p:nvPr>
        </p:nvGraphicFramePr>
        <p:xfrm>
          <a:off x="7673788" y="236259"/>
          <a:ext cx="4270562" cy="5608320"/>
        </p:xfrm>
        <a:graphic>
          <a:graphicData uri="http://schemas.openxmlformats.org/drawingml/2006/table">
            <a:tbl>
              <a:tblPr firstRow="1">
                <a:tableStyleId>{B301B821-A1FF-4177-AEE7-76D212191A09}</a:tableStyleId>
              </a:tblPr>
              <a:tblGrid>
                <a:gridCol w="824047">
                  <a:extLst>
                    <a:ext uri="{9D8B030D-6E8A-4147-A177-3AD203B41FA5}">
                      <a16:colId xmlns:a16="http://schemas.microsoft.com/office/drawing/2014/main" val="3862533664"/>
                    </a:ext>
                  </a:extLst>
                </a:gridCol>
                <a:gridCol w="3446515">
                  <a:extLst>
                    <a:ext uri="{9D8B030D-6E8A-4147-A177-3AD203B41FA5}">
                      <a16:colId xmlns:a16="http://schemas.microsoft.com/office/drawing/2014/main" val="2693830701"/>
                    </a:ext>
                  </a:extLst>
                </a:gridCol>
              </a:tblGrid>
              <a:tr h="0">
                <a:tc>
                  <a:txBody>
                    <a:bodyPr/>
                    <a:lstStyle/>
                    <a:p>
                      <a:r>
                        <a:rPr lang="en-US" sz="1400"/>
                        <a:t>Code</a:t>
                      </a:r>
                    </a:p>
                  </a:txBody>
                  <a:tcPr/>
                </a:tc>
                <a:tc>
                  <a:txBody>
                    <a:bodyPr/>
                    <a:lstStyle/>
                    <a:p>
                      <a:r>
                        <a:rPr lang="en-US" sz="1400"/>
                        <a:t>Issue</a:t>
                      </a:r>
                    </a:p>
                  </a:txBody>
                  <a:tcPr/>
                </a:tc>
                <a:extLst>
                  <a:ext uri="{0D108BD9-81ED-4DB2-BD59-A6C34878D82A}">
                    <a16:rowId xmlns:a16="http://schemas.microsoft.com/office/drawing/2014/main" val="1385520974"/>
                  </a:ext>
                </a:extLst>
              </a:tr>
              <a:tr h="0">
                <a:tc>
                  <a:txBody>
                    <a:bodyPr/>
                    <a:lstStyle/>
                    <a:p>
                      <a:r>
                        <a:rPr lang="en-US" sz="1400"/>
                        <a:t>SE049/</a:t>
                      </a:r>
                    </a:p>
                    <a:p>
                      <a:r>
                        <a:rPr lang="en-US" sz="1400"/>
                        <a:t>SE057</a:t>
                      </a:r>
                    </a:p>
                  </a:txBody>
                  <a:tcPr/>
                </a:tc>
                <a:tc>
                  <a:txBody>
                    <a:bodyPr/>
                    <a:lstStyle/>
                    <a:p>
                      <a:r>
                        <a:rPr lang="en-US" sz="1400"/>
                        <a:t>Missing SEY record for student with OCT rec in current year</a:t>
                      </a:r>
                    </a:p>
                  </a:txBody>
                  <a:tcPr/>
                </a:tc>
                <a:extLst>
                  <a:ext uri="{0D108BD9-81ED-4DB2-BD59-A6C34878D82A}">
                    <a16:rowId xmlns:a16="http://schemas.microsoft.com/office/drawing/2014/main" val="2751203164"/>
                  </a:ext>
                </a:extLst>
              </a:tr>
              <a:tr h="0">
                <a:tc>
                  <a:txBody>
                    <a:bodyPr/>
                    <a:lstStyle/>
                    <a:p>
                      <a:r>
                        <a:rPr lang="en-US" sz="1400"/>
                        <a:t>SE102/ SE105/ SE109/ SE115</a:t>
                      </a:r>
                    </a:p>
                  </a:txBody>
                  <a:tcPr/>
                </a:tc>
                <a:tc>
                  <a:txBody>
                    <a:bodyPr/>
                    <a:lstStyle/>
                    <a:p>
                      <a:r>
                        <a:rPr lang="en-US" sz="1400"/>
                        <a:t>Exit type prior year + entry type/school code current year</a:t>
                      </a:r>
                    </a:p>
                  </a:txBody>
                  <a:tcPr/>
                </a:tc>
                <a:extLst>
                  <a:ext uri="{0D108BD9-81ED-4DB2-BD59-A6C34878D82A}">
                    <a16:rowId xmlns:a16="http://schemas.microsoft.com/office/drawing/2014/main" val="3987031139"/>
                  </a:ext>
                </a:extLst>
              </a:tr>
              <a:tr h="0">
                <a:tc>
                  <a:txBody>
                    <a:bodyPr/>
                    <a:lstStyle/>
                    <a:p>
                      <a:r>
                        <a:rPr lang="en-US" sz="1400"/>
                        <a:t>SE113/ SE117/ SE242/ SE243</a:t>
                      </a:r>
                    </a:p>
                  </a:txBody>
                  <a:tcPr/>
                </a:tc>
                <a:tc>
                  <a:txBody>
                    <a:bodyPr/>
                    <a:lstStyle/>
                    <a:p>
                      <a:r>
                        <a:rPr lang="en-US" sz="1400"/>
                        <a:t>Grade level &amp; retention code prior year + current year grade level</a:t>
                      </a:r>
                    </a:p>
                  </a:txBody>
                  <a:tcPr/>
                </a:tc>
                <a:extLst>
                  <a:ext uri="{0D108BD9-81ED-4DB2-BD59-A6C34878D82A}">
                    <a16:rowId xmlns:a16="http://schemas.microsoft.com/office/drawing/2014/main" val="2888281542"/>
                  </a:ext>
                </a:extLst>
              </a:tr>
              <a:tr h="0">
                <a:tc>
                  <a:txBody>
                    <a:bodyPr/>
                    <a:lstStyle/>
                    <a:p>
                      <a:r>
                        <a:rPr lang="en-US" sz="1400"/>
                        <a:t>SE064/ SE404/ SE292/ SE293</a:t>
                      </a:r>
                    </a:p>
                  </a:txBody>
                  <a:tcPr/>
                </a:tc>
                <a:tc>
                  <a:txBody>
                    <a:bodyPr/>
                    <a:lstStyle/>
                    <a:p>
                      <a:r>
                        <a:rPr lang="en-US" sz="1400"/>
                        <a:t>Missing Record: Student included in prior year with exit type 00 (or retention 2 or 3) should have record in current year</a:t>
                      </a:r>
                    </a:p>
                  </a:txBody>
                  <a:tcPr/>
                </a:tc>
                <a:extLst>
                  <a:ext uri="{0D108BD9-81ED-4DB2-BD59-A6C34878D82A}">
                    <a16:rowId xmlns:a16="http://schemas.microsoft.com/office/drawing/2014/main" val="272132574"/>
                  </a:ext>
                </a:extLst>
              </a:tr>
              <a:tr h="0">
                <a:tc>
                  <a:txBody>
                    <a:bodyPr/>
                    <a:lstStyle/>
                    <a:p>
                      <a:r>
                        <a:rPr lang="en-US" sz="1400"/>
                        <a:t>SE060</a:t>
                      </a:r>
                    </a:p>
                  </a:txBody>
                  <a:tcPr/>
                </a:tc>
                <a:tc>
                  <a:txBody>
                    <a:bodyPr/>
                    <a:lstStyle/>
                    <a:p>
                      <a:r>
                        <a:rPr lang="en-US" sz="1400"/>
                        <a:t>Missing OCT record when SEY shows enrollment on OCT 1</a:t>
                      </a:r>
                      <a:r>
                        <a:rPr lang="en-US" sz="1400" baseline="30000"/>
                        <a:t>st</a:t>
                      </a:r>
                      <a:r>
                        <a:rPr lang="en-US" sz="1400"/>
                        <a:t> </a:t>
                      </a:r>
                    </a:p>
                  </a:txBody>
                  <a:tcPr/>
                </a:tc>
                <a:extLst>
                  <a:ext uri="{0D108BD9-81ED-4DB2-BD59-A6C34878D82A}">
                    <a16:rowId xmlns:a16="http://schemas.microsoft.com/office/drawing/2014/main" val="951472975"/>
                  </a:ext>
                </a:extLst>
              </a:tr>
              <a:tr h="0">
                <a:tc>
                  <a:txBody>
                    <a:bodyPr/>
                    <a:lstStyle/>
                    <a:p>
                      <a:r>
                        <a:rPr lang="en-US" sz="1400"/>
                        <a:t>SE050</a:t>
                      </a:r>
                    </a:p>
                  </a:txBody>
                  <a:tcPr/>
                </a:tc>
                <a:tc>
                  <a:txBody>
                    <a:bodyPr/>
                    <a:lstStyle/>
                    <a:p>
                      <a:r>
                        <a:rPr lang="en-US" sz="1400"/>
                        <a:t>Current year exit type expects another record with matching entry type</a:t>
                      </a:r>
                    </a:p>
                  </a:txBody>
                  <a:tcPr/>
                </a:tc>
                <a:extLst>
                  <a:ext uri="{0D108BD9-81ED-4DB2-BD59-A6C34878D82A}">
                    <a16:rowId xmlns:a16="http://schemas.microsoft.com/office/drawing/2014/main" val="2898991164"/>
                  </a:ext>
                </a:extLst>
              </a:tr>
              <a:tr h="0">
                <a:tc>
                  <a:txBody>
                    <a:bodyPr/>
                    <a:lstStyle/>
                    <a:p>
                      <a:r>
                        <a:rPr lang="en-US" sz="1400"/>
                        <a:t>…</a:t>
                      </a:r>
                    </a:p>
                  </a:txBody>
                  <a:tcPr/>
                </a:tc>
                <a:tc>
                  <a:txBody>
                    <a:bodyPr/>
                    <a:lstStyle/>
                    <a:p>
                      <a:r>
                        <a:rPr lang="en-US" sz="1400"/>
                        <a:t>SPED Transition Coding</a:t>
                      </a:r>
                    </a:p>
                  </a:txBody>
                  <a:tcPr/>
                </a:tc>
                <a:extLst>
                  <a:ext uri="{0D108BD9-81ED-4DB2-BD59-A6C34878D82A}">
                    <a16:rowId xmlns:a16="http://schemas.microsoft.com/office/drawing/2014/main" val="3406151519"/>
                  </a:ext>
                </a:extLst>
              </a:tr>
              <a:tr h="0">
                <a:tc>
                  <a:txBody>
                    <a:bodyPr/>
                    <a:lstStyle/>
                    <a:p>
                      <a:r>
                        <a:rPr lang="en-US" sz="1400"/>
                        <a:t>…</a:t>
                      </a:r>
                    </a:p>
                  </a:txBody>
                  <a:tcPr/>
                </a:tc>
                <a:tc>
                  <a:txBody>
                    <a:bodyPr/>
                    <a:lstStyle/>
                    <a:p>
                      <a:r>
                        <a:rPr lang="en-US" sz="1400"/>
                        <a:t>Postsecondary Program Coding</a:t>
                      </a:r>
                    </a:p>
                  </a:txBody>
                  <a:tcPr/>
                </a:tc>
                <a:extLst>
                  <a:ext uri="{0D108BD9-81ED-4DB2-BD59-A6C34878D82A}">
                    <a16:rowId xmlns:a16="http://schemas.microsoft.com/office/drawing/2014/main" val="3663989699"/>
                  </a:ext>
                </a:extLst>
              </a:tr>
              <a:tr h="0">
                <a:tc>
                  <a:txBody>
                    <a:bodyPr/>
                    <a:lstStyle/>
                    <a:p>
                      <a:r>
                        <a:rPr lang="en-US" sz="1400"/>
                        <a:t>…</a:t>
                      </a:r>
                    </a:p>
                  </a:txBody>
                  <a:tcPr/>
                </a:tc>
                <a:tc>
                  <a:txBody>
                    <a:bodyPr/>
                    <a:lstStyle/>
                    <a:p>
                      <a:r>
                        <a:rPr lang="en-US" sz="1400"/>
                        <a:t>OCT compared to SEY demographic</a:t>
                      </a:r>
                    </a:p>
                  </a:txBody>
                  <a:tcPr/>
                </a:tc>
                <a:extLst>
                  <a:ext uri="{0D108BD9-81ED-4DB2-BD59-A6C34878D82A}">
                    <a16:rowId xmlns:a16="http://schemas.microsoft.com/office/drawing/2014/main" val="2961640886"/>
                  </a:ext>
                </a:extLst>
              </a:tr>
            </a:tbl>
          </a:graphicData>
        </a:graphic>
      </p:graphicFrame>
      <p:sp>
        <p:nvSpPr>
          <p:cNvPr id="3" name="Content Placeholder 2">
            <a:extLst>
              <a:ext uri="{FF2B5EF4-FFF2-40B4-BE49-F238E27FC236}">
                <a16:creationId xmlns:a16="http://schemas.microsoft.com/office/drawing/2014/main" id="{B5084430-59A4-53F8-C175-0935087C0396}"/>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8892211F-4BB3-D9FE-C091-254BBCD2DE91}"/>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E98FB088-2620-53CB-A6CA-95DDA702F4B8}"/>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02222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1AC3FA-503D-C9BF-AB16-8A438B775483}"/>
              </a:ext>
            </a:extLst>
          </p:cNvPr>
          <p:cNvSpPr>
            <a:spLocks noGrp="1"/>
          </p:cNvSpPr>
          <p:nvPr>
            <p:ph type="title"/>
          </p:nvPr>
        </p:nvSpPr>
        <p:spPr/>
        <p:txBody>
          <a:bodyPr/>
          <a:lstStyle/>
          <a:p>
            <a:r>
              <a:rPr lang="en-US"/>
              <a:t>School level errors that allow exceptions</a:t>
            </a:r>
          </a:p>
        </p:txBody>
      </p:sp>
      <p:sp>
        <p:nvSpPr>
          <p:cNvPr id="3" name="Slide Number Placeholder 2">
            <a:extLst>
              <a:ext uri="{FF2B5EF4-FFF2-40B4-BE49-F238E27FC236}">
                <a16:creationId xmlns:a16="http://schemas.microsoft.com/office/drawing/2014/main" id="{1A372E0D-9EE8-F50A-741B-88B3A23CB241}"/>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4" name="Content Placeholder 5">
            <a:extLst>
              <a:ext uri="{FF2B5EF4-FFF2-40B4-BE49-F238E27FC236}">
                <a16:creationId xmlns:a16="http://schemas.microsoft.com/office/drawing/2014/main" id="{EF4CB6B4-5CE2-9968-3D5C-4CD8EE1DF0B0}"/>
              </a:ext>
            </a:extLst>
          </p:cNvPr>
          <p:cNvSpPr>
            <a:spLocks noGrp="1"/>
          </p:cNvSpPr>
          <p:nvPr>
            <p:ph sz="half" idx="1"/>
          </p:nvPr>
        </p:nvSpPr>
        <p:spPr>
          <a:xfrm>
            <a:off x="838200" y="1554163"/>
            <a:ext cx="5181600" cy="4351337"/>
          </a:xfrm>
        </p:spPr>
        <p:txBody>
          <a:bodyPr>
            <a:normAutofit fontScale="85000" lnSpcReduction="20000"/>
          </a:bodyPr>
          <a:lstStyle/>
          <a:p>
            <a:r>
              <a:rPr lang="en-US" b="1">
                <a:highlight>
                  <a:srgbClr val="FFFFCC"/>
                </a:highlight>
              </a:rPr>
              <a:t>Important: </a:t>
            </a:r>
            <a:r>
              <a:rPr lang="en-US">
                <a:highlight>
                  <a:srgbClr val="FFFFCC"/>
                </a:highlight>
              </a:rPr>
              <a:t>These exceptions will be loaded into pipeline beginning 8/1/25</a:t>
            </a:r>
          </a:p>
          <a:p>
            <a:pPr lvl="1"/>
            <a:r>
              <a:rPr lang="en-US"/>
              <a:t>Any reviewed and approved prior to 8/1 will be held pending a final review on 8/1 before uploading into pipeline</a:t>
            </a:r>
          </a:p>
          <a:p>
            <a:pPr lvl="1"/>
            <a:r>
              <a:rPr lang="en-US"/>
              <a:t>Once loaded, this rule won’t trigger even if interchange files are incorrect</a:t>
            </a:r>
          </a:p>
          <a:p>
            <a:r>
              <a:rPr lang="en-US" b="1"/>
              <a:t>Rules:</a:t>
            </a:r>
            <a:endParaRPr lang="en-US"/>
          </a:p>
          <a:p>
            <a:pPr lvl="1"/>
            <a:r>
              <a:rPr lang="en-US" b="1"/>
              <a:t>SE052: </a:t>
            </a:r>
            <a:r>
              <a:rPr lang="en-US"/>
              <a:t>All schools with grades PK-12 must have at least one record</a:t>
            </a:r>
          </a:p>
          <a:p>
            <a:pPr lvl="2"/>
            <a:r>
              <a:rPr lang="en-US" b="1"/>
              <a:t>Same as OC101 in Student October</a:t>
            </a:r>
          </a:p>
          <a:p>
            <a:pPr lvl="1"/>
            <a:r>
              <a:rPr lang="en-US" b="1"/>
              <a:t>SE054: </a:t>
            </a:r>
            <a:r>
              <a:rPr lang="en-US"/>
              <a:t>No graduates or completers (school exit types 90-96) reported at a school whose grade range includes grade 12.</a:t>
            </a:r>
          </a:p>
          <a:p>
            <a:pPr lvl="2"/>
            <a:r>
              <a:rPr lang="en-US"/>
              <a:t>Most common if school serves homebased education only (home option school)</a:t>
            </a:r>
          </a:p>
          <a:p>
            <a:pPr lvl="2"/>
            <a:r>
              <a:rPr lang="en-US"/>
              <a:t>Schools with small populations with few or no grade 12 students in current year</a:t>
            </a:r>
          </a:p>
          <a:p>
            <a:pPr marL="457200" lvl="1" indent="0">
              <a:buNone/>
            </a:pPr>
            <a:endParaRPr lang="en-US"/>
          </a:p>
        </p:txBody>
      </p:sp>
      <p:sp>
        <p:nvSpPr>
          <p:cNvPr id="15" name="Content Placeholder 6">
            <a:extLst>
              <a:ext uri="{FF2B5EF4-FFF2-40B4-BE49-F238E27FC236}">
                <a16:creationId xmlns:a16="http://schemas.microsoft.com/office/drawing/2014/main" id="{3DF7A681-18C9-6836-C5B7-AC49DF54DB1F}"/>
              </a:ext>
            </a:extLst>
          </p:cNvPr>
          <p:cNvSpPr>
            <a:spLocks noGrp="1"/>
          </p:cNvSpPr>
          <p:nvPr>
            <p:ph sz="half" idx="2"/>
          </p:nvPr>
        </p:nvSpPr>
        <p:spPr>
          <a:xfrm>
            <a:off x="6172200" y="1554163"/>
            <a:ext cx="5181600" cy="4351337"/>
          </a:xfrm>
        </p:spPr>
        <p:txBody>
          <a:bodyPr>
            <a:normAutofit fontScale="92500" lnSpcReduction="10000"/>
          </a:bodyPr>
          <a:lstStyle/>
          <a:p>
            <a:r>
              <a:rPr lang="en-US" b="1"/>
              <a:t>Rules cont.</a:t>
            </a:r>
          </a:p>
          <a:p>
            <a:pPr lvl="1"/>
            <a:r>
              <a:rPr lang="en-US" b="1"/>
              <a:t>SE181/SE182/SE183: </a:t>
            </a:r>
            <a:br>
              <a:rPr lang="en-US" b="1"/>
            </a:br>
            <a:r>
              <a:rPr lang="en-US"/>
              <a:t>FRL threshold changes from OCT to SEY (15% or more)</a:t>
            </a:r>
          </a:p>
          <a:p>
            <a:pPr lvl="2"/>
            <a:r>
              <a:rPr lang="en-US"/>
              <a:t>When a school experiences a significant population increase for all students</a:t>
            </a:r>
          </a:p>
          <a:p>
            <a:pPr lvl="2"/>
            <a:r>
              <a:rPr lang="en-US"/>
              <a:t>When school is impacted by large number of students reported in OCT based on carry-over status that was removed after OCT due to lack of current year documentation</a:t>
            </a:r>
          </a:p>
          <a:p>
            <a:pPr lvl="1"/>
            <a:r>
              <a:rPr lang="en-US"/>
              <a:t>SE282/SE283 warnings highlight specific SASIDs with a FRL change between OCT and SEY. </a:t>
            </a:r>
          </a:p>
          <a:p>
            <a:pPr lvl="2"/>
            <a:r>
              <a:rPr lang="en-US"/>
              <a:t>Helpful when researching SE181, SE182, or SE183 errors</a:t>
            </a:r>
          </a:p>
        </p:txBody>
      </p:sp>
      <p:sp>
        <p:nvSpPr>
          <p:cNvPr id="16" name="Content Placeholder 2">
            <a:extLst>
              <a:ext uri="{FF2B5EF4-FFF2-40B4-BE49-F238E27FC236}">
                <a16:creationId xmlns:a16="http://schemas.microsoft.com/office/drawing/2014/main" id="{98507AF9-04DE-CDE0-C313-379DAB4C9760}"/>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7" name="Content Placeholder 8">
            <a:extLst>
              <a:ext uri="{FF2B5EF4-FFF2-40B4-BE49-F238E27FC236}">
                <a16:creationId xmlns:a16="http://schemas.microsoft.com/office/drawing/2014/main" id="{CAD833FC-D65A-1CF8-DB4C-B2FAF1F6F64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61338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03908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dirty="0"/>
              <a:t>Assessment SBD Reviews</a:t>
            </a:r>
          </a:p>
        </p:txBody>
      </p:sp>
      <p:sp>
        <p:nvSpPr>
          <p:cNvPr id="4" name="Content Placeholder 3">
            <a:extLst>
              <a:ext uri="{FF2B5EF4-FFF2-40B4-BE49-F238E27FC236}">
                <a16:creationId xmlns:a16="http://schemas.microsoft.com/office/drawing/2014/main" id="{9ACBC254-FFA6-3F80-2C98-CB258330E1A7}"/>
              </a:ext>
            </a:extLst>
          </p:cNvPr>
          <p:cNvSpPr>
            <a:spLocks noGrp="1"/>
          </p:cNvSpPr>
          <p:nvPr>
            <p:ph sz="quarter" idx="13"/>
          </p:nvPr>
        </p:nvSpPr>
        <p:spPr/>
        <p:txBody>
          <a:bodyPr/>
          <a:lstStyle/>
          <a:p>
            <a:r>
              <a:rPr lang="en-US" dirty="0"/>
              <a:t>Leon Merker</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07326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a:xfrm>
            <a:off x="443565" y="205176"/>
            <a:ext cx="8065168" cy="898524"/>
          </a:xfrm>
        </p:spPr>
        <p:txBody>
          <a:bodyPr/>
          <a:lstStyle/>
          <a:p>
            <a:r>
              <a:rPr lang="en-US" dirty="0"/>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a:xfrm>
            <a:off x="838200" y="1554480"/>
            <a:ext cx="10515600" cy="4351338"/>
          </a:xfrm>
        </p:spPr>
        <p:txBody>
          <a:bodyPr/>
          <a:lstStyle/>
          <a:p>
            <a:r>
              <a:rPr lang="en-US" dirty="0"/>
              <a:t>Leon Merker</a:t>
            </a:r>
          </a:p>
          <a:p>
            <a:pPr lvl="1"/>
            <a:r>
              <a:rPr lang="en-US" dirty="0"/>
              <a:t>SBD Collection Lead, Primary SBD support</a:t>
            </a:r>
          </a:p>
          <a:p>
            <a:pPr lvl="1"/>
            <a:r>
              <a:rPr lang="en-US" dirty="0">
                <a:hlinkClick r:id="rId2"/>
              </a:rPr>
              <a:t>Merker_l@cde.state.co.us</a:t>
            </a:r>
            <a:r>
              <a:rPr lang="en-US" dirty="0"/>
              <a:t> </a:t>
            </a:r>
          </a:p>
          <a:p>
            <a:r>
              <a:rPr lang="en-US" dirty="0"/>
              <a:t>Jasmine Carey</a:t>
            </a:r>
          </a:p>
          <a:p>
            <a:pPr lvl="1"/>
            <a:r>
              <a:rPr lang="en-US" dirty="0"/>
              <a:t>Back up SBD Collection Lead, SBD support</a:t>
            </a:r>
          </a:p>
          <a:p>
            <a:pPr lvl="1"/>
            <a:r>
              <a:rPr lang="en-US" dirty="0">
                <a:hlinkClick r:id="rId3"/>
              </a:rPr>
              <a:t>Carey_j@cde.state.co.us</a:t>
            </a:r>
            <a:endParaRPr lang="en-US" dirty="0"/>
          </a:p>
          <a:p>
            <a:pPr lvl="1"/>
            <a:endParaRPr lang="en-US" dirty="0"/>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dirty="0"/>
          </a:p>
        </p:txBody>
      </p:sp>
      <p:sp>
        <p:nvSpPr>
          <p:cNvPr id="2" name="Content Placeholder 1">
            <a:extLst>
              <a:ext uri="{FF2B5EF4-FFF2-40B4-BE49-F238E27FC236}">
                <a16:creationId xmlns:a16="http://schemas.microsoft.com/office/drawing/2014/main" id="{3B26A4C5-6AC9-51F3-1BE8-3EC76ADB1B56}"/>
              </a:ext>
            </a:extLst>
          </p:cNvPr>
          <p:cNvSpPr>
            <a:spLocks noGrp="1"/>
          </p:cNvSpPr>
          <p:nvPr>
            <p:ph sz="quarter" idx="13"/>
          </p:nvPr>
        </p:nvSpPr>
        <p:spPr>
          <a:xfrm>
            <a:off x="1366549" y="6356350"/>
            <a:ext cx="4483505" cy="362338"/>
          </a:xfrm>
        </p:spPr>
        <p:txBody>
          <a:bodyPr/>
          <a:lstStyle/>
          <a:p>
            <a:r>
              <a:rPr lang="en-US" dirty="0"/>
              <a:t>Assessment SBDs</a:t>
            </a:r>
          </a:p>
        </p:txBody>
      </p:sp>
      <p:sp>
        <p:nvSpPr>
          <p:cNvPr id="6" name="Content Placeholder 5">
            <a:extLst>
              <a:ext uri="{FF2B5EF4-FFF2-40B4-BE49-F238E27FC236}">
                <a16:creationId xmlns:a16="http://schemas.microsoft.com/office/drawing/2014/main" id="{3ED77E27-F49D-338F-5A75-173AF5CD9A53}"/>
              </a:ext>
            </a:extLst>
          </p:cNvPr>
          <p:cNvSpPr>
            <a:spLocks noGrp="1"/>
          </p:cNvSpPr>
          <p:nvPr>
            <p:ph sz="quarter" idx="14"/>
          </p:nvPr>
        </p:nvSpPr>
        <p:spPr>
          <a:xfrm>
            <a:off x="6052822" y="6356350"/>
            <a:ext cx="4393506" cy="362338"/>
          </a:xfrm>
        </p:spPr>
        <p:txBody>
          <a:bodyPr/>
          <a:lstStyle/>
          <a:p>
            <a:r>
              <a:rPr lang="en-US" dirty="0">
                <a:hlinkClick r:id="rId4"/>
              </a:rPr>
              <a:t>sbdsupport@cde.state.co.us</a:t>
            </a:r>
            <a:endParaRPr lang="en-US" dirty="0"/>
          </a:p>
        </p:txBody>
      </p:sp>
    </p:spTree>
    <p:extLst>
      <p:ext uri="{BB962C8B-B14F-4D97-AF65-F5344CB8AC3E}">
        <p14:creationId xmlns:p14="http://schemas.microsoft.com/office/powerpoint/2010/main" val="194783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dirty="0"/>
              <a:t>Student Biographical Data (SBD) Timeline</a:t>
            </a:r>
          </a:p>
        </p:txBody>
      </p:sp>
      <p:sp>
        <p:nvSpPr>
          <p:cNvPr id="3" name="Content Placeholder 2"/>
          <p:cNvSpPr>
            <a:spLocks noGrp="1"/>
          </p:cNvSpPr>
          <p:nvPr>
            <p:ph sz="half" idx="1"/>
          </p:nvPr>
        </p:nvSpPr>
        <p:spPr>
          <a:xfrm>
            <a:off x="838200" y="1554480"/>
            <a:ext cx="10515600" cy="2057400"/>
          </a:xfrm>
        </p:spPr>
        <p:txBody>
          <a:bodyPr/>
          <a:lstStyle/>
          <a:p>
            <a:r>
              <a:rPr lang="en-US" dirty="0"/>
              <a:t>SBD Collections</a:t>
            </a:r>
          </a:p>
          <a:p>
            <a:pPr lvl="1"/>
            <a:r>
              <a:rPr lang="en-US" dirty="0"/>
              <a:t>SAT is complete, CMAS will be open until next Wednesday May 28th</a:t>
            </a:r>
          </a:p>
          <a:p>
            <a:pPr lvl="1"/>
            <a:r>
              <a:rPr lang="en-US" dirty="0"/>
              <a:t>DLM will open on May 28th</a:t>
            </a:r>
          </a:p>
          <a:p>
            <a:pPr lvl="1"/>
            <a:r>
              <a:rPr lang="en-US" dirty="0"/>
              <a:t>Details are in the Periodic Collections on the Data </a:t>
            </a:r>
            <a:r>
              <a:rPr lang="en-US"/>
              <a:t>Pipeline page</a:t>
            </a:r>
            <a:endParaRPr lang="en-US" dirty="0"/>
          </a:p>
        </p:txBody>
      </p:sp>
      <p:graphicFrame>
        <p:nvGraphicFramePr>
          <p:cNvPr id="10" name="Content Placeholder 9">
            <a:extLst>
              <a:ext uri="{FF2B5EF4-FFF2-40B4-BE49-F238E27FC236}">
                <a16:creationId xmlns:a16="http://schemas.microsoft.com/office/drawing/2014/main" id="{70105151-E6BB-4967-84A9-5263DBD00EA8}"/>
              </a:ext>
            </a:extLst>
          </p:cNvPr>
          <p:cNvGraphicFramePr>
            <a:graphicFrameLocks noGrp="1"/>
          </p:cNvGraphicFramePr>
          <p:nvPr>
            <p:ph sz="half" idx="2"/>
            <p:extLst>
              <p:ext uri="{D42A27DB-BD31-4B8C-83A1-F6EECF244321}">
                <p14:modId xmlns:p14="http://schemas.microsoft.com/office/powerpoint/2010/main" val="2598879668"/>
              </p:ext>
            </p:extLst>
          </p:nvPr>
        </p:nvGraphicFramePr>
        <p:xfrm>
          <a:off x="830379" y="3216275"/>
          <a:ext cx="10243274" cy="2629082"/>
        </p:xfrm>
        <a:graphic>
          <a:graphicData uri="http://schemas.openxmlformats.org/drawingml/2006/table">
            <a:tbl>
              <a:tblPr firstRow="1">
                <a:tableStyleId>{793D81CF-94F2-401A-BA57-92F5A7B2D0C5}</a:tableStyleId>
              </a:tblPr>
              <a:tblGrid>
                <a:gridCol w="6417427">
                  <a:extLst>
                    <a:ext uri="{9D8B030D-6E8A-4147-A177-3AD203B41FA5}">
                      <a16:colId xmlns:a16="http://schemas.microsoft.com/office/drawing/2014/main" val="1236395318"/>
                    </a:ext>
                  </a:extLst>
                </a:gridCol>
                <a:gridCol w="1601583">
                  <a:extLst>
                    <a:ext uri="{9D8B030D-6E8A-4147-A177-3AD203B41FA5}">
                      <a16:colId xmlns:a16="http://schemas.microsoft.com/office/drawing/2014/main" val="1911144668"/>
                    </a:ext>
                  </a:extLst>
                </a:gridCol>
                <a:gridCol w="2224264">
                  <a:extLst>
                    <a:ext uri="{9D8B030D-6E8A-4147-A177-3AD203B41FA5}">
                      <a16:colId xmlns:a16="http://schemas.microsoft.com/office/drawing/2014/main" val="2167920340"/>
                    </a:ext>
                  </a:extLst>
                </a:gridCol>
              </a:tblGrid>
              <a:tr h="576931">
                <a:tc>
                  <a:txBody>
                    <a:bodyPr/>
                    <a:lstStyle/>
                    <a:p>
                      <a:pPr marL="0" marR="0" algn="ctr">
                        <a:spcBef>
                          <a:spcPts val="0"/>
                        </a:spcBef>
                        <a:spcAft>
                          <a:spcPts val="0"/>
                        </a:spcAft>
                      </a:pPr>
                      <a:r>
                        <a:rPr lang="en-US" sz="1600" b="1" dirty="0">
                          <a:effectLst/>
                        </a:rPr>
                        <a:t>Assessment and Collection Page Link</a:t>
                      </a:r>
                      <a:endParaRPr lang="en-US" sz="1600" b="1" dirty="0">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Data Pipeline Group</a:t>
                      </a:r>
                      <a:endParaRPr lang="en-US" sz="1600" b="1" dirty="0">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SBD Review Window</a:t>
                      </a:r>
                      <a:endParaRPr lang="en-US" sz="1600" b="1" dirty="0">
                        <a:effectLst/>
                        <a:latin typeface="+mj-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397794">
                <a:tc>
                  <a:txBody>
                    <a:bodyPr/>
                    <a:lstStyle/>
                    <a:p>
                      <a:pPr marL="0" marR="0">
                        <a:spcBef>
                          <a:spcPts val="0"/>
                        </a:spcBef>
                        <a:spcAft>
                          <a:spcPts val="0"/>
                        </a:spcAft>
                      </a:pPr>
                      <a:r>
                        <a:rPr lang="en-US" sz="1400" dirty="0">
                          <a:effectLst/>
                          <a:hlinkClick r:id="rId2"/>
                        </a:rPr>
                        <a:t>Colorado PSAT/SAT </a:t>
                      </a:r>
                      <a:r>
                        <a:rPr lang="en-US" sz="1400" dirty="0">
                          <a:effectLst/>
                        </a:rPr>
                        <a:t>     </a:t>
                      </a:r>
                      <a:r>
                        <a:rPr lang="en-US" sz="2000" b="1" dirty="0">
                          <a:effectLst/>
                          <a:highlight>
                            <a:srgbClr val="FFFFCC"/>
                          </a:highlight>
                        </a:rPr>
                        <a:t>DONE!</a:t>
                      </a:r>
                      <a:endParaRPr lang="en-US" sz="1400" dirty="0">
                        <a:effectLst/>
                        <a:highlight>
                          <a:srgbClr val="FFFFCC"/>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SAT</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May 13 – 21, 2025</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992614">
                <a:tc>
                  <a:txBody>
                    <a:bodyPr/>
                    <a:lstStyle/>
                    <a:p>
                      <a:pPr marL="0" marR="0">
                        <a:spcBef>
                          <a:spcPts val="0"/>
                        </a:spcBef>
                        <a:spcAft>
                          <a:spcPts val="0"/>
                        </a:spcAft>
                      </a:pPr>
                      <a:r>
                        <a:rPr lang="en-US" sz="1400" dirty="0">
                          <a:effectLst/>
                          <a:hlinkClick r:id="rId3"/>
                        </a:rPr>
                        <a:t>Colorado Measures of Academic Success (CMAS): Mathematics, ELA, CSLA, Science and Social Studies</a:t>
                      </a:r>
                    </a:p>
                    <a:p>
                      <a:pPr marL="0" marR="0">
                        <a:spcBef>
                          <a:spcPts val="0"/>
                        </a:spcBef>
                        <a:spcAft>
                          <a:spcPts val="0"/>
                        </a:spcAft>
                      </a:pPr>
                      <a:r>
                        <a:rPr lang="en-US" sz="1400" dirty="0">
                          <a:effectLst/>
                          <a:hlinkClick r:id="rId3"/>
                        </a:rPr>
                        <a:t>Colorado Alternate (CoAlt): Science and Social Studies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CMS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May 15 – 28, 2025</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661743">
                <a:tc>
                  <a:txBody>
                    <a:bodyPr/>
                    <a:lstStyle/>
                    <a:p>
                      <a:pPr marL="0" marR="0">
                        <a:spcBef>
                          <a:spcPts val="0"/>
                        </a:spcBef>
                        <a:spcAft>
                          <a:spcPts val="0"/>
                        </a:spcAft>
                      </a:pPr>
                      <a:r>
                        <a:rPr lang="en-US" sz="1400" dirty="0">
                          <a:effectLst/>
                          <a:hlinkClick r:id="rId4"/>
                        </a:rPr>
                        <a:t>Colorado Alternate (</a:t>
                      </a:r>
                      <a:r>
                        <a:rPr lang="en-US" sz="1400" dirty="0" err="1">
                          <a:effectLst/>
                          <a:hlinkClick r:id="rId4"/>
                        </a:rPr>
                        <a:t>CoAlt</a:t>
                      </a:r>
                      <a:r>
                        <a:rPr lang="en-US" sz="1400" dirty="0">
                          <a:effectLst/>
                          <a:hlinkClick r:id="rId4"/>
                        </a:rPr>
                        <a:t>): English Language Arts and Mathematics (Dynamic Learning Maps)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DLM</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May 28 – June 4, 2025</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dirty="0"/>
          </a:p>
        </p:txBody>
      </p:sp>
      <p:sp>
        <p:nvSpPr>
          <p:cNvPr id="5" name="Content Placeholder 1">
            <a:extLst>
              <a:ext uri="{FF2B5EF4-FFF2-40B4-BE49-F238E27FC236}">
                <a16:creationId xmlns:a16="http://schemas.microsoft.com/office/drawing/2014/main" id="{0CB81920-4CA1-AD19-ED2B-3158E52D1EDC}"/>
              </a:ext>
            </a:extLst>
          </p:cNvPr>
          <p:cNvSpPr>
            <a:spLocks noGrp="1"/>
          </p:cNvSpPr>
          <p:nvPr>
            <p:ph sz="quarter" idx="13"/>
          </p:nvPr>
        </p:nvSpPr>
        <p:spPr>
          <a:xfrm>
            <a:off x="1366838" y="6356350"/>
            <a:ext cx="4483100" cy="361950"/>
          </a:xfrm>
        </p:spPr>
        <p:txBody>
          <a:bodyPr/>
          <a:lstStyle/>
          <a:p>
            <a:r>
              <a:rPr lang="en-US" dirty="0"/>
              <a:t>Assessment SBDs</a:t>
            </a:r>
          </a:p>
        </p:txBody>
      </p:sp>
      <p:sp>
        <p:nvSpPr>
          <p:cNvPr id="6" name="Content Placeholder 5">
            <a:extLst>
              <a:ext uri="{FF2B5EF4-FFF2-40B4-BE49-F238E27FC236}">
                <a16:creationId xmlns:a16="http://schemas.microsoft.com/office/drawing/2014/main" id="{CE5D48DC-EB19-5738-B6CD-52F5BB19379B}"/>
              </a:ext>
            </a:extLst>
          </p:cNvPr>
          <p:cNvSpPr>
            <a:spLocks noGrp="1"/>
          </p:cNvSpPr>
          <p:nvPr>
            <p:ph sz="quarter" idx="14"/>
          </p:nvPr>
        </p:nvSpPr>
        <p:spPr>
          <a:xfrm>
            <a:off x="6053138" y="6356350"/>
            <a:ext cx="4392612" cy="361950"/>
          </a:xfrm>
        </p:spPr>
        <p:txBody>
          <a:bodyPr/>
          <a:lstStyle/>
          <a:p>
            <a:r>
              <a:rPr lang="en-US" dirty="0">
                <a:hlinkClick r:id="rId5"/>
              </a:rPr>
              <a:t>sbdsupport@cde.state.co.us</a:t>
            </a:r>
            <a:endParaRPr lang="en-US" dirty="0"/>
          </a:p>
        </p:txBody>
      </p:sp>
    </p:spTree>
    <p:extLst>
      <p:ext uri="{BB962C8B-B14F-4D97-AF65-F5344CB8AC3E}">
        <p14:creationId xmlns:p14="http://schemas.microsoft.com/office/powerpoint/2010/main" val="83961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dirty="0"/>
              <a:t>Preparing for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normAutofit lnSpcReduction="10000"/>
          </a:bodyPr>
          <a:lstStyle/>
          <a:p>
            <a:r>
              <a:rPr lang="en-US" dirty="0"/>
              <a:t>Download and review the documentation on the Data Pipeline Collection Pages</a:t>
            </a:r>
          </a:p>
          <a:p>
            <a:pPr lvl="1"/>
            <a:r>
              <a:rPr lang="en-US" dirty="0"/>
              <a:t>File Layout – describes the data collected and gives directions on how they should be filled out</a:t>
            </a:r>
          </a:p>
          <a:p>
            <a:pPr lvl="2"/>
            <a:r>
              <a:rPr lang="en-US" dirty="0"/>
              <a:t>SBD Manual – if you have never done an SBD review, please review the step-by-step section of the manual before you start working on the collection</a:t>
            </a:r>
          </a:p>
          <a:p>
            <a:pPr lvl="2"/>
            <a:r>
              <a:rPr lang="en-US" dirty="0"/>
              <a:t>Business Rules</a:t>
            </a:r>
          </a:p>
          <a:p>
            <a:pPr lvl="2"/>
            <a:r>
              <a:rPr lang="en-US" dirty="0"/>
              <a:t>Failsafe Template (if needed to move a student to another district)</a:t>
            </a:r>
          </a:p>
          <a:p>
            <a:r>
              <a:rPr lang="en-US" dirty="0"/>
              <a:t>Review the training PowerPoint, or watch the training webinar once posted</a:t>
            </a:r>
          </a:p>
          <a:p>
            <a:r>
              <a:rPr lang="en-US" dirty="0"/>
              <a:t>Make sure you have the appropriate groups in IDM and have at least one district data respondent with the LEA Approver role for each collection</a:t>
            </a:r>
          </a:p>
          <a:p>
            <a:pPr lvl="1"/>
            <a:r>
              <a:rPr lang="en-US" dirty="0"/>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10" name="Content Placeholder 1">
            <a:extLst>
              <a:ext uri="{FF2B5EF4-FFF2-40B4-BE49-F238E27FC236}">
                <a16:creationId xmlns:a16="http://schemas.microsoft.com/office/drawing/2014/main" id="{C60F0592-A8F7-23BE-975B-869368E44888}"/>
              </a:ext>
            </a:extLst>
          </p:cNvPr>
          <p:cNvSpPr>
            <a:spLocks noGrp="1"/>
          </p:cNvSpPr>
          <p:nvPr>
            <p:ph sz="quarter" idx="13"/>
          </p:nvPr>
        </p:nvSpPr>
        <p:spPr>
          <a:xfrm>
            <a:off x="1366838" y="6356350"/>
            <a:ext cx="4483100" cy="361950"/>
          </a:xfrm>
        </p:spPr>
        <p:txBody>
          <a:bodyPr/>
          <a:lstStyle/>
          <a:p>
            <a:r>
              <a:rPr lang="en-US" dirty="0"/>
              <a:t>Assessment SBDs</a:t>
            </a:r>
          </a:p>
        </p:txBody>
      </p:sp>
      <p:sp>
        <p:nvSpPr>
          <p:cNvPr id="11" name="Content Placeholder 5">
            <a:extLst>
              <a:ext uri="{FF2B5EF4-FFF2-40B4-BE49-F238E27FC236}">
                <a16:creationId xmlns:a16="http://schemas.microsoft.com/office/drawing/2014/main" id="{9A608644-6995-FCBF-A477-78487FCF9767}"/>
              </a:ext>
            </a:extLst>
          </p:cNvPr>
          <p:cNvSpPr>
            <a:spLocks noGrp="1"/>
          </p:cNvSpPr>
          <p:nvPr>
            <p:ph sz="quarter" idx="14"/>
          </p:nvPr>
        </p:nvSpPr>
        <p:spPr>
          <a:xfrm>
            <a:off x="6053138" y="6356350"/>
            <a:ext cx="4392612" cy="361950"/>
          </a:xfrm>
        </p:spPr>
        <p:txBody>
          <a:bodyPr/>
          <a:lstStyle/>
          <a:p>
            <a:r>
              <a:rPr lang="en-US" dirty="0">
                <a:hlinkClick r:id="rId2"/>
              </a:rPr>
              <a:t>sbdsupport@cde.state.co.us</a:t>
            </a:r>
            <a:endParaRPr lang="en-US" dirty="0"/>
          </a:p>
        </p:txBody>
      </p:sp>
    </p:spTree>
    <p:extLst>
      <p:ext uri="{BB962C8B-B14F-4D97-AF65-F5344CB8AC3E}">
        <p14:creationId xmlns:p14="http://schemas.microsoft.com/office/powerpoint/2010/main" val="275822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a:xfrm>
            <a:off x="443565" y="205176"/>
            <a:ext cx="8065168" cy="898524"/>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a:xfrm>
            <a:off x="838200" y="1554480"/>
            <a:ext cx="10515600" cy="4351338"/>
          </a:xfrm>
        </p:spPr>
        <p:txBody>
          <a:bodyPr>
            <a:normAutofit/>
          </a:bodyPr>
          <a:lstStyle/>
          <a:p>
            <a:r>
              <a:rPr lang="en-US" dirty="0"/>
              <a:t>We are most of the way through the collections but these are the most common issues</a:t>
            </a:r>
          </a:p>
          <a:p>
            <a:pPr lvl="1"/>
            <a:r>
              <a:rPr lang="en-US" dirty="0"/>
              <a:t>CMAS Parent Excuse coding for students who tested</a:t>
            </a:r>
          </a:p>
          <a:p>
            <a:pPr lvl="2"/>
            <a:r>
              <a:rPr lang="en-US" dirty="0"/>
              <a:t>The Assessment Unit released the following </a:t>
            </a:r>
            <a:r>
              <a:rPr lang="en-US" dirty="0">
                <a:hlinkClick r:id="rId2"/>
              </a:rPr>
              <a:t>guidance</a:t>
            </a:r>
            <a:r>
              <a:rPr lang="en-US" dirty="0"/>
              <a:t> to DAC during administration</a:t>
            </a:r>
          </a:p>
          <a:p>
            <a:pPr lvl="2"/>
            <a:r>
              <a:rPr lang="en-US" dirty="0"/>
              <a:t>To clear the error, remove the Parent Excuse from the record, if you think there is an error or you believe the situation should be exempt from the requirements contact SBD Support</a:t>
            </a:r>
          </a:p>
          <a:p>
            <a:pPr lvl="1"/>
            <a:r>
              <a:rPr lang="en-US" dirty="0"/>
              <a:t>Date First Enrolled in US – ELA Exemption</a:t>
            </a:r>
          </a:p>
          <a:p>
            <a:pPr lvl="2"/>
            <a:r>
              <a:rPr lang="en-US" dirty="0"/>
              <a:t>Sometimes a student was previously enrolled for a short time which will impact the CDE Calculated date</a:t>
            </a:r>
          </a:p>
          <a:p>
            <a:pPr lvl="2"/>
            <a:r>
              <a:rPr lang="en-US" dirty="0"/>
              <a:t>If the student didn’t previously participate in the assessment or use the ELA exemption we can allow you to use the exemption by ignoring this error</a:t>
            </a:r>
          </a:p>
          <a:p>
            <a:pPr lvl="2"/>
            <a:r>
              <a:rPr lang="en-US" dirty="0"/>
              <a:t>If the student has already tested in CO or used the ELA exemption then the invalidation code should be left blank as a Not Attempted and that will resolve the error</a:t>
            </a:r>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28</a:t>
            </a:fld>
            <a:endParaRPr lang="en-US" dirty="0"/>
          </a:p>
        </p:txBody>
      </p:sp>
      <p:sp>
        <p:nvSpPr>
          <p:cNvPr id="12" name="Content Placeholder 1">
            <a:extLst>
              <a:ext uri="{FF2B5EF4-FFF2-40B4-BE49-F238E27FC236}">
                <a16:creationId xmlns:a16="http://schemas.microsoft.com/office/drawing/2014/main" id="{5B7A2C17-DDBA-C4FF-7C75-2C4133C26340}"/>
              </a:ext>
            </a:extLst>
          </p:cNvPr>
          <p:cNvSpPr>
            <a:spLocks noGrp="1"/>
          </p:cNvSpPr>
          <p:nvPr>
            <p:ph sz="quarter" idx="13"/>
          </p:nvPr>
        </p:nvSpPr>
        <p:spPr>
          <a:xfrm>
            <a:off x="1366838" y="6356350"/>
            <a:ext cx="4483100" cy="361950"/>
          </a:xfrm>
        </p:spPr>
        <p:txBody>
          <a:bodyPr/>
          <a:lstStyle/>
          <a:p>
            <a:r>
              <a:rPr lang="en-US" dirty="0"/>
              <a:t>Assessment SBDs</a:t>
            </a:r>
          </a:p>
        </p:txBody>
      </p:sp>
      <p:sp>
        <p:nvSpPr>
          <p:cNvPr id="13" name="Content Placeholder 5">
            <a:extLst>
              <a:ext uri="{FF2B5EF4-FFF2-40B4-BE49-F238E27FC236}">
                <a16:creationId xmlns:a16="http://schemas.microsoft.com/office/drawing/2014/main" id="{C351BE1D-263B-6340-E18D-8B31B1F3F91B}"/>
              </a:ext>
            </a:extLst>
          </p:cNvPr>
          <p:cNvSpPr>
            <a:spLocks noGrp="1"/>
          </p:cNvSpPr>
          <p:nvPr>
            <p:ph sz="quarter" idx="14"/>
          </p:nvPr>
        </p:nvSpPr>
        <p:spPr>
          <a:xfrm>
            <a:off x="6053138" y="6356350"/>
            <a:ext cx="4392612" cy="361950"/>
          </a:xfrm>
        </p:spPr>
        <p:txBody>
          <a:bodyPr/>
          <a:lstStyle/>
          <a:p>
            <a:r>
              <a:rPr lang="en-US" dirty="0">
                <a:hlinkClick r:id="rId3"/>
              </a:rPr>
              <a:t>sbdsupport@cde.state.co.us</a:t>
            </a:r>
            <a:endParaRPr lang="en-US" dirty="0"/>
          </a:p>
        </p:txBody>
      </p:sp>
    </p:spTree>
    <p:extLst>
      <p:ext uri="{BB962C8B-B14F-4D97-AF65-F5344CB8AC3E}">
        <p14:creationId xmlns:p14="http://schemas.microsoft.com/office/powerpoint/2010/main" val="3687169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E74C-FD6D-B80F-3EDB-EBFF885F095D}"/>
              </a:ext>
            </a:extLst>
          </p:cNvPr>
          <p:cNvSpPr>
            <a:spLocks noGrp="1"/>
          </p:cNvSpPr>
          <p:nvPr>
            <p:ph type="title"/>
          </p:nvPr>
        </p:nvSpPr>
        <p:spPr>
          <a:xfrm>
            <a:off x="155448" y="237745"/>
            <a:ext cx="5303520" cy="1197864"/>
          </a:xfrm>
        </p:spPr>
        <p:txBody>
          <a:bodyPr/>
          <a:lstStyle/>
          <a:p>
            <a:r>
              <a:rPr lang="en-US" dirty="0"/>
              <a:t>Assessment SBDs:</a:t>
            </a:r>
            <a:br>
              <a:rPr lang="en-US" dirty="0"/>
            </a:br>
            <a:r>
              <a:rPr lang="en-US" dirty="0"/>
              <a:t>Contact Information</a:t>
            </a:r>
          </a:p>
        </p:txBody>
      </p:sp>
      <p:sp>
        <p:nvSpPr>
          <p:cNvPr id="3" name="Content Placeholder 2">
            <a:extLst>
              <a:ext uri="{FF2B5EF4-FFF2-40B4-BE49-F238E27FC236}">
                <a16:creationId xmlns:a16="http://schemas.microsoft.com/office/drawing/2014/main" id="{4C1BABE7-BB3A-3447-BF62-A9D350086BE0}"/>
              </a:ext>
            </a:extLst>
          </p:cNvPr>
          <p:cNvSpPr>
            <a:spLocks noGrp="1"/>
          </p:cNvSpPr>
          <p:nvPr>
            <p:ph sz="quarter" idx="13"/>
          </p:nvPr>
        </p:nvSpPr>
        <p:spPr>
          <a:xfrm>
            <a:off x="1509623" y="1574275"/>
            <a:ext cx="9170946" cy="3685881"/>
          </a:xfrm>
        </p:spPr>
        <p:txBody>
          <a:bodyPr/>
          <a:lstStyle/>
          <a:p>
            <a:r>
              <a:rPr lang="en-US" dirty="0"/>
              <a:t>Contact SBD Support with any questions: </a:t>
            </a:r>
          </a:p>
          <a:p>
            <a:r>
              <a:rPr lang="en-US" dirty="0"/>
              <a:t>Email: </a:t>
            </a:r>
            <a:r>
              <a:rPr lang="en-US" dirty="0">
                <a:hlinkClick r:id="rId2"/>
              </a:rPr>
              <a:t>sbdsupport@cde.state.co.us</a:t>
            </a:r>
            <a:endParaRPr lang="en-US" dirty="0"/>
          </a:p>
          <a:p>
            <a:r>
              <a:rPr lang="en-US" dirty="0"/>
              <a:t>Phone: 720.696.0185</a:t>
            </a:r>
          </a:p>
          <a:p>
            <a:endParaRPr lang="en-US" dirty="0"/>
          </a:p>
          <a:p>
            <a:r>
              <a:rPr lang="en-US" dirty="0">
                <a:solidFill>
                  <a:schemeClr val="tx1">
                    <a:lumMod val="75000"/>
                    <a:lumOff val="25000"/>
                  </a:schemeClr>
                </a:solidFill>
              </a:rPr>
              <a:t>Please do not use the general CDE Help Desk!</a:t>
            </a:r>
          </a:p>
          <a:p>
            <a:r>
              <a:rPr lang="en-US" dirty="0">
                <a:solidFill>
                  <a:schemeClr val="tx1">
                    <a:lumMod val="75000"/>
                    <a:lumOff val="25000"/>
                  </a:schemeClr>
                </a:solidFill>
              </a:rPr>
              <a:t>Remember not to send PII by email or on voicemail because an email will be autogenerated.</a:t>
            </a:r>
          </a:p>
        </p:txBody>
      </p:sp>
      <p:sp>
        <p:nvSpPr>
          <p:cNvPr id="4" name="Slide Number Placeholder 3">
            <a:extLst>
              <a:ext uri="{FF2B5EF4-FFF2-40B4-BE49-F238E27FC236}">
                <a16:creationId xmlns:a16="http://schemas.microsoft.com/office/drawing/2014/main" id="{05B92766-8C79-2E8F-3D94-DFECC9E2BE2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2410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6927-EE50-271F-E6BE-663FAF395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16697-E22C-9DD6-FD82-1FBB5C51DCE0}"/>
              </a:ext>
            </a:extLst>
          </p:cNvPr>
          <p:cNvSpPr>
            <a:spLocks noGrp="1"/>
          </p:cNvSpPr>
          <p:nvPr>
            <p:ph type="ctrTitle"/>
          </p:nvPr>
        </p:nvSpPr>
        <p:spPr/>
        <p:txBody>
          <a:bodyPr/>
          <a:lstStyle/>
          <a:p>
            <a:r>
              <a:rPr lang="en-US"/>
              <a:t>Staff Evaluation</a:t>
            </a:r>
          </a:p>
        </p:txBody>
      </p:sp>
      <p:sp>
        <p:nvSpPr>
          <p:cNvPr id="3" name="Content Placeholder 2">
            <a:extLst>
              <a:ext uri="{FF2B5EF4-FFF2-40B4-BE49-F238E27FC236}">
                <a16:creationId xmlns:a16="http://schemas.microsoft.com/office/drawing/2014/main" id="{2A038C82-0F15-A7E7-5088-05A5D66EAFE5}"/>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BE2DC22D-F7E2-FC09-6E69-FAEC3E4085C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31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hlinkClick r:id="rId2"/>
              </a:rPr>
              <a:t>Collection Timeline </a:t>
            </a:r>
            <a:br>
              <a:rPr lang="en-US"/>
            </a:b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732199545"/>
              </p:ext>
            </p:extLst>
          </p:nvPr>
        </p:nvGraphicFramePr>
        <p:xfrm>
          <a:off x="228600" y="200025"/>
          <a:ext cx="11818935" cy="5149727"/>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415992">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Collection Training </a:t>
                      </a:r>
                    </a:p>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3"/>
                        </a:rPr>
                        <a:t>Recording</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PowerPoint Posted on the </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4"/>
                        </a:rPr>
                        <a:t>website</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under Trainings </a:t>
                      </a:r>
                    </a:p>
                  </a:txBody>
                  <a:tcPr marL="68580" marR="68580" marT="0" marB="0"/>
                </a:tc>
                <a:extLst>
                  <a:ext uri="{0D108BD9-81ED-4DB2-BD59-A6C34878D82A}">
                    <a16:rowId xmlns:a16="http://schemas.microsoft.com/office/drawing/2014/main" val="2411947898"/>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chemeClr val="bg1"/>
                    </a:solidFill>
                  </a:tcPr>
                </a:tc>
                <a:extLst>
                  <a:ext uri="{0D108BD9-81ED-4DB2-BD59-A6C34878D82A}">
                    <a16:rowId xmlns:a16="http://schemas.microsoft.com/office/drawing/2014/main" val="2718010629"/>
                  </a:ext>
                </a:extLst>
              </a:tr>
              <a:tr h="370840">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7000"/>
                        </a:lnSpc>
                        <a:spcAft>
                          <a:spcPts val="800"/>
                        </a:spcAft>
                        <a:buNone/>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827362017"/>
                  </a:ext>
                </a:extLst>
              </a:tr>
              <a:tr h="370840">
                <a:tc>
                  <a:txBody>
                    <a:bodyPr/>
                    <a:lstStyle/>
                    <a:p>
                      <a:pPr marL="0" marR="0">
                        <a:lnSpc>
                          <a:spcPct val="107000"/>
                        </a:lnSpc>
                        <a:spcAft>
                          <a:spcPts val="800"/>
                        </a:spcAft>
                        <a:buNone/>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05-28-2025</a:t>
                      </a:r>
                    </a:p>
                  </a:txBody>
                  <a:tcPr marL="68580" marR="68580" marT="0" marB="0"/>
                </a:tc>
                <a:tc>
                  <a:txBody>
                    <a:bodyPr/>
                    <a:lstStyle/>
                    <a:p>
                      <a:pPr marL="0" marR="0">
                        <a:lnSpc>
                          <a:spcPct val="107000"/>
                        </a:lnSpc>
                        <a:spcAft>
                          <a:spcPts val="800"/>
                        </a:spcAft>
                        <a:buNone/>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tc>
                <a:tc>
                  <a:txBody>
                    <a:bodyPr/>
                    <a:lstStyle/>
                    <a:p>
                      <a:pPr marL="0" marR="0">
                        <a:lnSpc>
                          <a:spcPct val="107000"/>
                        </a:lnSpc>
                        <a:spcAft>
                          <a:spcPts val="800"/>
                        </a:spcAft>
                        <a:buNone/>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Staff </a:t>
                      </a:r>
                      <a:r>
                        <a:rPr lang="en-US" sz="1400">
                          <a:effectLst/>
                          <a:latin typeface="Trebuchet MS" panose="020B0603020202020204" pitchFamily="34" charset="0"/>
                          <a:ea typeface="Calibri" panose="020F0502020204030204" pitchFamily="34" charset="0"/>
                          <a:cs typeface="Times New Roman" panose="02020603050405020304" pitchFamily="18" charset="0"/>
                        </a:rPr>
                        <a:t>Evaluation Snapshot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1002695"/>
                  </a:ext>
                </a:extLst>
              </a:tr>
              <a:tr h="370840">
                <a:tc>
                  <a:txBody>
                    <a:bodyPr/>
                    <a:lstStyle/>
                    <a:p>
                      <a:pPr marL="0" marR="0">
                        <a:lnSpc>
                          <a:spcPct val="107000"/>
                        </a:lnSpc>
                        <a:spcAft>
                          <a:spcPts val="800"/>
                        </a:spcAft>
                        <a:buNone/>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tc>
                <a:extLst>
                  <a:ext uri="{0D108BD9-81ED-4DB2-BD59-A6C34878D82A}">
                    <a16:rowId xmlns:a16="http://schemas.microsoft.com/office/drawing/2014/main" val="2342487330"/>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tc>
                <a:extLst>
                  <a:ext uri="{0D108BD9-81ED-4DB2-BD59-A6C34878D82A}">
                    <a16:rowId xmlns:a16="http://schemas.microsoft.com/office/drawing/2014/main" val="2553972965"/>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tc>
                <a:extLst>
                  <a:ext uri="{0D108BD9-81ED-4DB2-BD59-A6C34878D82A}">
                    <a16:rowId xmlns:a16="http://schemas.microsoft.com/office/drawing/2014/main" val="2444571304"/>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tc>
                <a:extLst>
                  <a:ext uri="{0D108BD9-81ED-4DB2-BD59-A6C34878D82A}">
                    <a16:rowId xmlns:a16="http://schemas.microsoft.com/office/drawing/2014/main" val="2191518452"/>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400" b="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400" u="sng"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Dawna Gudka</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6"/>
              </a:rPr>
              <a:t>Staff Evaluation Snapshot</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31</a:t>
            </a:fld>
            <a:endParaRPr lang="en-US"/>
          </a:p>
        </p:txBody>
      </p:sp>
      <p:pic>
        <p:nvPicPr>
          <p:cNvPr id="8" name="Picture 7" descr="A blue icon with a white arrow">
            <a:extLst>
              <a:ext uri="{FF2B5EF4-FFF2-40B4-BE49-F238E27FC236}">
                <a16:creationId xmlns:a16="http://schemas.microsoft.com/office/drawing/2014/main" id="{F75D568F-CDEA-95D2-DB50-EC433EE97E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6995" y="1375611"/>
            <a:ext cx="766762" cy="766762"/>
          </a:xfrm>
          <a:prstGeom prst="ellipse">
            <a:avLst/>
          </a:prstGeom>
          <a:ln>
            <a:noFill/>
          </a:ln>
          <a:effectLst>
            <a:softEdge rad="112500"/>
          </a:effectLst>
        </p:spPr>
      </p:pic>
    </p:spTree>
    <p:extLst>
      <p:ext uri="{BB962C8B-B14F-4D97-AF65-F5344CB8AC3E}">
        <p14:creationId xmlns:p14="http://schemas.microsoft.com/office/powerpoint/2010/main" val="2667335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a:xfrm>
            <a:off x="443565" y="205176"/>
            <a:ext cx="10153814" cy="898524"/>
          </a:xfrm>
        </p:spPr>
        <p:txBody>
          <a:bodyPr>
            <a:normAutofit fontScale="90000"/>
          </a:bodyPr>
          <a:lstStyle/>
          <a:p>
            <a:r>
              <a:rPr lang="en-US"/>
              <a:t>Extract your Staff Evaluation Interchange file from COPMS</a:t>
            </a:r>
            <a:br>
              <a:rPr lang="en-US"/>
            </a:br>
            <a:endParaRPr lang="en-US"/>
          </a:p>
        </p:txBody>
      </p:sp>
      <p:sp>
        <p:nvSpPr>
          <p:cNvPr id="8" name="Content Placeholder 7">
            <a:extLst>
              <a:ext uri="{FF2B5EF4-FFF2-40B4-BE49-F238E27FC236}">
                <a16:creationId xmlns:a16="http://schemas.microsoft.com/office/drawing/2014/main" id="{0141B470-201B-4288-AA5E-F7491CC843B7}"/>
              </a:ext>
            </a:extLst>
          </p:cNvPr>
          <p:cNvSpPr>
            <a:spLocks noGrp="1"/>
          </p:cNvSpPr>
          <p:nvPr>
            <p:ph idx="1"/>
          </p:nvPr>
        </p:nvSpPr>
        <p:spPr>
          <a:xfrm>
            <a:off x="332873" y="1318661"/>
            <a:ext cx="11178942" cy="4587157"/>
          </a:xfrm>
        </p:spPr>
        <p:txBody>
          <a:bodyPr/>
          <a:lstStyle/>
          <a:p>
            <a:pPr marL="0" indent="0">
              <a:buNone/>
            </a:pPr>
            <a:r>
              <a:rPr lang="en-US" b="1">
                <a:hlinkClick r:id="rId2"/>
              </a:rPr>
              <a:t>Extract staff evaluation interchange file from COPMS (RANDA)</a:t>
            </a:r>
            <a:r>
              <a:rPr lang="en-US" b="1"/>
              <a:t> </a:t>
            </a:r>
            <a:r>
              <a:rPr lang="en-US"/>
              <a:t>Resource document found on </a:t>
            </a:r>
            <a:r>
              <a:rPr lang="en-US">
                <a:hlinkClick r:id="rId3"/>
              </a:rPr>
              <a:t>staff interchange website</a:t>
            </a:r>
            <a:r>
              <a:rPr lang="en-US"/>
              <a:t>, under additional resources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12" name="Picture 11" descr="Additional resources">
            <a:extLst>
              <a:ext uri="{FF2B5EF4-FFF2-40B4-BE49-F238E27FC236}">
                <a16:creationId xmlns:a16="http://schemas.microsoft.com/office/drawing/2014/main" id="{8D7BA56C-07A4-7445-CFC7-B5F8215BFFD8}"/>
              </a:ext>
            </a:extLst>
          </p:cNvPr>
          <p:cNvPicPr>
            <a:picLocks noChangeAspect="1"/>
          </p:cNvPicPr>
          <p:nvPr/>
        </p:nvPicPr>
        <p:blipFill>
          <a:blip r:embed="rId4"/>
          <a:stretch>
            <a:fillRect/>
          </a:stretch>
        </p:blipFill>
        <p:spPr>
          <a:xfrm>
            <a:off x="443565" y="3153627"/>
            <a:ext cx="4380952" cy="1609524"/>
          </a:xfrm>
          <a:prstGeom prst="rect">
            <a:avLst/>
          </a:prstGeom>
        </p:spPr>
      </p:pic>
      <p:pic>
        <p:nvPicPr>
          <p:cNvPr id="10" name="Picture 9" descr="Screenshot of the COPMS Randa resource">
            <a:extLst>
              <a:ext uri="{FF2B5EF4-FFF2-40B4-BE49-F238E27FC236}">
                <a16:creationId xmlns:a16="http://schemas.microsoft.com/office/drawing/2014/main" id="{A879117B-977A-7998-E82D-B584A7C00C68}"/>
              </a:ext>
            </a:extLst>
          </p:cNvPr>
          <p:cNvPicPr>
            <a:picLocks noChangeAspect="1"/>
          </p:cNvPicPr>
          <p:nvPr/>
        </p:nvPicPr>
        <p:blipFill>
          <a:blip r:embed="rId5"/>
          <a:stretch>
            <a:fillRect/>
          </a:stretch>
        </p:blipFill>
        <p:spPr>
          <a:xfrm>
            <a:off x="5091764" y="2377440"/>
            <a:ext cx="5929162" cy="3161899"/>
          </a:xfrm>
          <a:prstGeom prst="rect">
            <a:avLst/>
          </a:prstGeom>
        </p:spPr>
      </p:pic>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Tree>
    <p:extLst>
      <p:ext uri="{BB962C8B-B14F-4D97-AF65-F5344CB8AC3E}">
        <p14:creationId xmlns:p14="http://schemas.microsoft.com/office/powerpoint/2010/main" val="2793901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2DE21-7A06-D1B3-628B-CDDEDD542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D70D0-D5C7-FEDE-249E-B1809E949638}"/>
              </a:ext>
            </a:extLst>
          </p:cNvPr>
          <p:cNvSpPr>
            <a:spLocks noGrp="1"/>
          </p:cNvSpPr>
          <p:nvPr>
            <p:ph type="title"/>
          </p:nvPr>
        </p:nvSpPr>
        <p:spPr>
          <a:xfrm>
            <a:off x="443564" y="205176"/>
            <a:ext cx="11674641" cy="898524"/>
          </a:xfrm>
        </p:spPr>
        <p:txBody>
          <a:bodyPr>
            <a:normAutofit/>
          </a:bodyPr>
          <a:lstStyle/>
          <a:p>
            <a:r>
              <a:rPr lang="en-US"/>
              <a:t>When your LEA does not use COPMS (RANDA)</a:t>
            </a:r>
          </a:p>
        </p:txBody>
      </p:sp>
      <p:sp>
        <p:nvSpPr>
          <p:cNvPr id="4" name="Slide Number Placeholder 3">
            <a:extLst>
              <a:ext uri="{FF2B5EF4-FFF2-40B4-BE49-F238E27FC236}">
                <a16:creationId xmlns:a16="http://schemas.microsoft.com/office/drawing/2014/main" id="{EB7DE9B6-73AE-D725-40AC-65B8031C2B6A}"/>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DCCC0B0B-7EED-E153-970E-3F10D31B5D05}"/>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D2DA54BD-B301-9AF7-5904-B4136AEF6AE5}"/>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
        <p:nvSpPr>
          <p:cNvPr id="7" name="Content Placeholder 6">
            <a:extLst>
              <a:ext uri="{FF2B5EF4-FFF2-40B4-BE49-F238E27FC236}">
                <a16:creationId xmlns:a16="http://schemas.microsoft.com/office/drawing/2014/main" id="{2B7911E5-52A7-0875-0EF6-C3BC7980EDB4}"/>
              </a:ext>
            </a:extLst>
          </p:cNvPr>
          <p:cNvSpPr>
            <a:spLocks noGrp="1"/>
          </p:cNvSpPr>
          <p:nvPr>
            <p:ph idx="1"/>
          </p:nvPr>
        </p:nvSpPr>
        <p:spPr>
          <a:xfrm>
            <a:off x="154004" y="1260909"/>
            <a:ext cx="11199796" cy="4600875"/>
          </a:xfrm>
        </p:spPr>
        <p:txBody>
          <a:bodyPr/>
          <a:lstStyle/>
          <a:p>
            <a:pPr marL="0" indent="0">
              <a:buNone/>
            </a:pPr>
            <a:r>
              <a:rPr lang="en-US"/>
              <a:t>If your LEA does not use COPMS (RANDA) then extract your staff evaluation data from your staff evaluation system  </a:t>
            </a:r>
          </a:p>
          <a:p>
            <a:pPr marL="0" indent="0" algn="ctr">
              <a:buNone/>
            </a:pPr>
            <a:r>
              <a:rPr lang="en-US" b="1"/>
              <a:t>OR</a:t>
            </a:r>
          </a:p>
          <a:p>
            <a:pPr marL="0" indent="0">
              <a:buNone/>
            </a:pPr>
            <a:endParaRPr lang="en-US"/>
          </a:p>
          <a:p>
            <a:pPr marL="0" indent="0">
              <a:buNone/>
            </a:pPr>
            <a:r>
              <a:rPr lang="en-US"/>
              <a:t>Use the staff evaluation template to prepare your evaluation file.  Staff evaluation template can be found on the </a:t>
            </a:r>
            <a:r>
              <a:rPr lang="en-US">
                <a:hlinkClick r:id="rId2"/>
              </a:rPr>
              <a:t>staff interchange website</a:t>
            </a:r>
            <a:r>
              <a:rPr lang="en-US"/>
              <a:t>, under “Templates”. </a:t>
            </a:r>
            <a:r>
              <a:rPr lang="en-US" b="1"/>
              <a:t>Reminder the </a:t>
            </a:r>
            <a:r>
              <a:rPr lang="en-US" b="1">
                <a:hlinkClick r:id="rId3"/>
              </a:rPr>
              <a:t>file layout </a:t>
            </a:r>
            <a:r>
              <a:rPr lang="en-US" b="1"/>
              <a:t>is your key to this file. </a:t>
            </a:r>
            <a:r>
              <a:rPr lang="en-US"/>
              <a:t>File layout is found under File Layouts and Definitions on the staff interchange website.</a:t>
            </a:r>
            <a:endParaRPr lang="en-US" b="1"/>
          </a:p>
        </p:txBody>
      </p:sp>
      <p:pic>
        <p:nvPicPr>
          <p:cNvPr id="11" name="Picture 10" descr="Templates ">
            <a:extLst>
              <a:ext uri="{FF2B5EF4-FFF2-40B4-BE49-F238E27FC236}">
                <a16:creationId xmlns:a16="http://schemas.microsoft.com/office/drawing/2014/main" id="{50033A7D-949A-C0CB-F659-25559CE54E22}"/>
              </a:ext>
            </a:extLst>
          </p:cNvPr>
          <p:cNvPicPr>
            <a:picLocks noChangeAspect="1"/>
          </p:cNvPicPr>
          <p:nvPr/>
        </p:nvPicPr>
        <p:blipFill>
          <a:blip r:embed="rId4"/>
          <a:stretch>
            <a:fillRect/>
          </a:stretch>
        </p:blipFill>
        <p:spPr>
          <a:xfrm>
            <a:off x="1163782" y="4375733"/>
            <a:ext cx="3514286" cy="1733333"/>
          </a:xfrm>
          <a:prstGeom prst="rect">
            <a:avLst/>
          </a:prstGeom>
        </p:spPr>
      </p:pic>
      <p:pic>
        <p:nvPicPr>
          <p:cNvPr id="14" name="Picture 13" descr="File layouts">
            <a:extLst>
              <a:ext uri="{FF2B5EF4-FFF2-40B4-BE49-F238E27FC236}">
                <a16:creationId xmlns:a16="http://schemas.microsoft.com/office/drawing/2014/main" id="{03BDC726-B728-8D83-A957-633B61B73135}"/>
              </a:ext>
            </a:extLst>
          </p:cNvPr>
          <p:cNvPicPr>
            <a:picLocks noChangeAspect="1"/>
          </p:cNvPicPr>
          <p:nvPr/>
        </p:nvPicPr>
        <p:blipFill>
          <a:blip r:embed="rId5"/>
          <a:stretch>
            <a:fillRect/>
          </a:stretch>
        </p:blipFill>
        <p:spPr>
          <a:xfrm>
            <a:off x="5850054" y="4418413"/>
            <a:ext cx="4400000" cy="1600580"/>
          </a:xfrm>
          <a:prstGeom prst="rect">
            <a:avLst/>
          </a:prstGeom>
        </p:spPr>
      </p:pic>
    </p:spTree>
    <p:extLst>
      <p:ext uri="{BB962C8B-B14F-4D97-AF65-F5344CB8AC3E}">
        <p14:creationId xmlns:p14="http://schemas.microsoft.com/office/powerpoint/2010/main" val="320089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37AB6-9526-CFD8-D8B0-C34BD5C85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70C72-4779-C5EE-6BCA-730B54854063}"/>
              </a:ext>
            </a:extLst>
          </p:cNvPr>
          <p:cNvSpPr>
            <a:spLocks noGrp="1"/>
          </p:cNvSpPr>
          <p:nvPr>
            <p:ph type="title"/>
          </p:nvPr>
        </p:nvSpPr>
        <p:spPr/>
        <p:txBody>
          <a:bodyPr/>
          <a:lstStyle/>
          <a:p>
            <a:r>
              <a:rPr lang="en-US"/>
              <a:t>Staff Evaluation Interchange file is now open</a:t>
            </a:r>
            <a:br>
              <a:rPr lang="en-US"/>
            </a:br>
            <a:endParaRPr lang="en-US"/>
          </a:p>
        </p:txBody>
      </p:sp>
      <p:pic>
        <p:nvPicPr>
          <p:cNvPr id="7" name="Picture 6" descr="A blue icon with a white arrow">
            <a:extLst>
              <a:ext uri="{FF2B5EF4-FFF2-40B4-BE49-F238E27FC236}">
                <a16:creationId xmlns:a16="http://schemas.microsoft.com/office/drawing/2014/main" id="{0A4418D2-2C5F-BEFF-3F40-5B80941FC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73" y="2024869"/>
            <a:ext cx="3363228" cy="3115022"/>
          </a:xfrm>
          <a:prstGeom prst="rect">
            <a:avLst/>
          </a:prstGeom>
        </p:spPr>
      </p:pic>
      <p:pic>
        <p:nvPicPr>
          <p:cNvPr id="1026" name="Picture 2" descr="Upload staff evaluation interchange file screenshot">
            <a:extLst>
              <a:ext uri="{FF2B5EF4-FFF2-40B4-BE49-F238E27FC236}">
                <a16:creationId xmlns:a16="http://schemas.microsoft.com/office/drawing/2014/main" id="{C052AA95-22CB-FD0B-21CC-107C4CCAA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113" y="1417028"/>
            <a:ext cx="6795438" cy="43307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B174270-CA44-B8F5-6C30-F379D81BFEEC}"/>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7C69AA02-35E8-BAE3-5A80-3B0798373270}"/>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FD761F51-3E72-5783-CE34-0D83DDC5D29B}"/>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Tree>
    <p:extLst>
      <p:ext uri="{BB962C8B-B14F-4D97-AF65-F5344CB8AC3E}">
        <p14:creationId xmlns:p14="http://schemas.microsoft.com/office/powerpoint/2010/main" val="288250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C5A90-1A64-32A7-44E6-3E8148113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D5A31-D38C-2D87-35F1-69BAE2AFB2DB}"/>
              </a:ext>
            </a:extLst>
          </p:cNvPr>
          <p:cNvSpPr>
            <a:spLocks noGrp="1"/>
          </p:cNvSpPr>
          <p:nvPr>
            <p:ph type="title"/>
          </p:nvPr>
        </p:nvSpPr>
        <p:spPr/>
        <p:txBody>
          <a:bodyPr/>
          <a:lstStyle/>
          <a:p>
            <a:r>
              <a:rPr lang="en-US"/>
              <a:t>Staff Evaluation Collection Resources</a:t>
            </a:r>
            <a:br>
              <a:rPr lang="en-US"/>
            </a:br>
            <a:endParaRPr lang="en-US"/>
          </a:p>
        </p:txBody>
      </p:sp>
      <p:sp>
        <p:nvSpPr>
          <p:cNvPr id="3" name="TextBox 2">
            <a:extLst>
              <a:ext uri="{FF2B5EF4-FFF2-40B4-BE49-F238E27FC236}">
                <a16:creationId xmlns:a16="http://schemas.microsoft.com/office/drawing/2014/main" id="{E7EFDB2F-B8F5-55B2-84AC-565C1779D38E}"/>
              </a:ext>
            </a:extLst>
          </p:cNvPr>
          <p:cNvSpPr txBox="1"/>
          <p:nvPr/>
        </p:nvSpPr>
        <p:spPr>
          <a:xfrm>
            <a:off x="443565" y="1501541"/>
            <a:ext cx="10962372" cy="646331"/>
          </a:xfrm>
          <a:prstGeom prst="rect">
            <a:avLst/>
          </a:prstGeom>
          <a:noFill/>
        </p:spPr>
        <p:txBody>
          <a:bodyPr wrap="square" rtlCol="0">
            <a:spAutoFit/>
          </a:bodyPr>
          <a:lstStyle/>
          <a:p>
            <a:r>
              <a:rPr lang="en-US"/>
              <a:t>New collection resource, </a:t>
            </a:r>
            <a:r>
              <a:rPr lang="en-US">
                <a:hlinkClick r:id="rId2"/>
              </a:rPr>
              <a:t>2024-2025 Staff Evaluation Snapshot Manual</a:t>
            </a:r>
            <a:r>
              <a:rPr lang="en-US"/>
              <a:t> can be found on the staff interchange website, and the staff evaluation snapshot website, under trainings.</a:t>
            </a:r>
          </a:p>
        </p:txBody>
      </p:sp>
      <p:pic>
        <p:nvPicPr>
          <p:cNvPr id="9" name="Picture 8" descr="Under training you can find the staff evaluation collection manual">
            <a:extLst>
              <a:ext uri="{FF2B5EF4-FFF2-40B4-BE49-F238E27FC236}">
                <a16:creationId xmlns:a16="http://schemas.microsoft.com/office/drawing/2014/main" id="{BCEEF770-4FB1-7A6E-4CC0-E8034B87B0A4}"/>
              </a:ext>
            </a:extLst>
          </p:cNvPr>
          <p:cNvPicPr>
            <a:picLocks noChangeAspect="1"/>
          </p:cNvPicPr>
          <p:nvPr/>
        </p:nvPicPr>
        <p:blipFill>
          <a:blip r:embed="rId3"/>
          <a:stretch>
            <a:fillRect/>
          </a:stretch>
        </p:blipFill>
        <p:spPr>
          <a:xfrm>
            <a:off x="1163782" y="2565807"/>
            <a:ext cx="9171428" cy="3019048"/>
          </a:xfrm>
          <a:prstGeom prst="rect">
            <a:avLst/>
          </a:prstGeom>
          <a:ln>
            <a:solidFill>
              <a:schemeClr val="tx1"/>
            </a:solidFill>
          </a:ln>
        </p:spPr>
      </p:pic>
      <p:sp>
        <p:nvSpPr>
          <p:cNvPr id="4" name="Slide Number Placeholder 3">
            <a:extLst>
              <a:ext uri="{FF2B5EF4-FFF2-40B4-BE49-F238E27FC236}">
                <a16:creationId xmlns:a16="http://schemas.microsoft.com/office/drawing/2014/main" id="{320B6C5C-6E8F-D065-AFA9-867487F60B78}"/>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43FB2B82-6E7F-E446-4CD5-1E8042878608}"/>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B7FA4BB2-7979-200A-F2D5-7AA92C7A7B5F}"/>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Tree>
    <p:extLst>
      <p:ext uri="{BB962C8B-B14F-4D97-AF65-F5344CB8AC3E}">
        <p14:creationId xmlns:p14="http://schemas.microsoft.com/office/powerpoint/2010/main" val="3352049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FC0C-E282-DF0A-1CAB-58564CC11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BC521-E9BB-A8D5-3533-7A07A086F99F}"/>
              </a:ext>
            </a:extLst>
          </p:cNvPr>
          <p:cNvSpPr>
            <a:spLocks noGrp="1"/>
          </p:cNvSpPr>
          <p:nvPr>
            <p:ph type="title"/>
          </p:nvPr>
        </p:nvSpPr>
        <p:spPr>
          <a:xfrm>
            <a:off x="443565" y="205176"/>
            <a:ext cx="8065168" cy="898524"/>
          </a:xfrm>
        </p:spPr>
        <p:txBody>
          <a:bodyPr vert="horz" lIns="0" tIns="0" rIns="0" bIns="0" rtlCol="0" anchor="t" anchorCtr="0">
            <a:normAutofit fontScale="90000"/>
          </a:bodyPr>
          <a:lstStyle/>
          <a:p>
            <a:r>
              <a:rPr lang="en-US" b="1" kern="1200">
                <a:latin typeface="Museo Slab 500" panose="02000000000000000000" pitchFamily="50" charset="0"/>
                <a:ea typeface="+mj-ea"/>
                <a:cs typeface="+mj-cs"/>
              </a:rPr>
              <a:t>If you use COPMS (RANDA) do not miss this STEP!</a:t>
            </a:r>
            <a:br>
              <a:rPr lang="en-US" kern="1200">
                <a:latin typeface="Museo Slab 500" panose="02000000000000000000" pitchFamily="50" charset="0"/>
                <a:ea typeface="+mj-ea"/>
                <a:cs typeface="+mj-cs"/>
              </a:rPr>
            </a:br>
            <a:endParaRPr lang="en-US" kern="1200">
              <a:latin typeface="Museo Slab 500" panose="02000000000000000000" pitchFamily="50" charset="0"/>
              <a:ea typeface="+mj-ea"/>
              <a:cs typeface="+mj-cs"/>
            </a:endParaRPr>
          </a:p>
        </p:txBody>
      </p:sp>
      <p:sp>
        <p:nvSpPr>
          <p:cNvPr id="3" name="TextBox 2">
            <a:extLst>
              <a:ext uri="{FF2B5EF4-FFF2-40B4-BE49-F238E27FC236}">
                <a16:creationId xmlns:a16="http://schemas.microsoft.com/office/drawing/2014/main" id="{82E4FED5-1C1D-C8DA-F96F-9923D7416F1B}"/>
              </a:ext>
            </a:extLst>
          </p:cNvPr>
          <p:cNvSpPr txBox="1"/>
          <p:nvPr/>
        </p:nvSpPr>
        <p:spPr>
          <a:xfrm>
            <a:off x="332873" y="1674795"/>
            <a:ext cx="3284087" cy="4321743"/>
          </a:xfrm>
          <a:prstGeom prst="rect">
            <a:avLst/>
          </a:prstGeom>
        </p:spPr>
        <p:txBody>
          <a:bodyPr vert="horz" lIns="91440" tIns="45720" rIns="91440" bIns="45720" rtlCol="0">
            <a:normAutofit/>
          </a:bodyPr>
          <a:lstStyle/>
          <a:p>
            <a:pPr algn="ctr">
              <a:lnSpc>
                <a:spcPct val="90000"/>
              </a:lnSpc>
              <a:spcBef>
                <a:spcPts val="1000"/>
              </a:spcBef>
            </a:pPr>
            <a:r>
              <a:rPr lang="en-US" sz="2400">
                <a:latin typeface="Trebuchet MS" panose="020B0603020202020204" pitchFamily="34" charset="0"/>
              </a:rPr>
              <a:t>Last year our development team worked extremely hard to develop an extract that will pull the missing data elements into the staff evaluation extract.  This step can be found starting on page 8 of the </a:t>
            </a:r>
            <a:r>
              <a:rPr lang="en-US" sz="2400">
                <a:latin typeface="Trebuchet MS" panose="020B0603020202020204" pitchFamily="34" charset="0"/>
                <a:hlinkClick r:id="rId2">
                  <a:extLst>
                    <a:ext uri="{A12FA001-AC4F-418D-AE19-62706E023703}">
                      <ahyp:hlinkClr xmlns:ahyp="http://schemas.microsoft.com/office/drawing/2018/hyperlinkcolor" val="tx"/>
                    </a:ext>
                  </a:extLst>
                </a:hlinkClick>
              </a:rPr>
              <a:t>collection manual.</a:t>
            </a:r>
            <a:endParaRPr lang="en-US" sz="2400">
              <a:latin typeface="Trebuchet MS" panose="020B0603020202020204" pitchFamily="34" charset="0"/>
            </a:endParaRPr>
          </a:p>
        </p:txBody>
      </p:sp>
      <p:pic>
        <p:nvPicPr>
          <p:cNvPr id="11" name="Picture 10" descr="Screenshot of extract step found on page 8 of collection manual">
            <a:extLst>
              <a:ext uri="{FF2B5EF4-FFF2-40B4-BE49-F238E27FC236}">
                <a16:creationId xmlns:a16="http://schemas.microsoft.com/office/drawing/2014/main" id="{49B97A77-D4CD-7CB0-8E0D-7BF6292F5E96}"/>
              </a:ext>
            </a:extLst>
          </p:cNvPr>
          <p:cNvPicPr>
            <a:picLocks noChangeAspect="1"/>
          </p:cNvPicPr>
          <p:nvPr/>
        </p:nvPicPr>
        <p:blipFill>
          <a:blip r:embed="rId3"/>
          <a:stretch>
            <a:fillRect/>
          </a:stretch>
        </p:blipFill>
        <p:spPr>
          <a:xfrm>
            <a:off x="3893828" y="654438"/>
            <a:ext cx="7965299" cy="5496560"/>
          </a:xfrm>
          <a:prstGeom prst="rect">
            <a:avLst/>
          </a:prstGeom>
        </p:spPr>
      </p:pic>
      <p:sp>
        <p:nvSpPr>
          <p:cNvPr id="4" name="Slide Number Placeholder 3">
            <a:extLst>
              <a:ext uri="{FF2B5EF4-FFF2-40B4-BE49-F238E27FC236}">
                <a16:creationId xmlns:a16="http://schemas.microsoft.com/office/drawing/2014/main" id="{97556CE5-8E36-D7C7-E3A9-FAFFB9FF4470}"/>
              </a:ext>
            </a:extLst>
          </p:cNvPr>
          <p:cNvSpPr>
            <a:spLocks noGrp="1"/>
          </p:cNvSpPr>
          <p:nvPr>
            <p:ph type="sldNum" sz="quarter" idx="12"/>
          </p:nvPr>
        </p:nvSpPr>
        <p:spPr>
          <a:xfrm>
            <a:off x="332873" y="6356351"/>
            <a:ext cx="830909" cy="362338"/>
          </a:xfrm>
        </p:spPr>
        <p:txBody>
          <a:bodyPr vert="horz" lIns="91440" tIns="45720" rIns="91440" bIns="45720" rtlCol="0" anchor="ctr">
            <a:normAutofit/>
          </a:bodyPr>
          <a:lstStyle/>
          <a:p>
            <a:pPr>
              <a:spcAft>
                <a:spcPts val="600"/>
              </a:spcAft>
            </a:pPr>
            <a:fld id="{C479D5F6-EDCB-402A-AC08-4943A1820E8F}" type="slidenum">
              <a:rPr lang="en-US" smtClean="0"/>
              <a:pPr>
                <a:spcAft>
                  <a:spcPts val="600"/>
                </a:spcAft>
              </a:pPr>
              <a:t>36</a:t>
            </a:fld>
            <a:endParaRPr lang="en-US"/>
          </a:p>
        </p:txBody>
      </p:sp>
      <p:sp>
        <p:nvSpPr>
          <p:cNvPr id="5" name="Content Placeholder 4">
            <a:extLst>
              <a:ext uri="{FF2B5EF4-FFF2-40B4-BE49-F238E27FC236}">
                <a16:creationId xmlns:a16="http://schemas.microsoft.com/office/drawing/2014/main" id="{89BD9812-A104-5C76-8D3B-28CC16C56988}"/>
              </a:ext>
            </a:extLst>
          </p:cNvPr>
          <p:cNvSpPr>
            <a:spLocks noGrp="1"/>
          </p:cNvSpPr>
          <p:nvPr>
            <p:ph sz="quarter" idx="13"/>
          </p:nvPr>
        </p:nvSpPr>
        <p:spPr>
          <a:xfrm>
            <a:off x="1366549" y="6356350"/>
            <a:ext cx="4483505" cy="362338"/>
          </a:xfrm>
        </p:spPr>
        <p:txBody>
          <a:bodyPr vert="horz" lIns="91440" tIns="45720" rIns="91440" bIns="45720" rtlCol="0">
            <a:normAutofit/>
          </a:bodyPr>
          <a:lstStyle/>
          <a:p>
            <a:r>
              <a:rPr lang="en-US" kern="1200">
                <a:latin typeface="Trebuchet MS" panose="020B0603020202020204" pitchFamily="34" charset="0"/>
                <a:ea typeface="+mn-ea"/>
                <a:cs typeface="+mn-cs"/>
              </a:rPr>
              <a:t>Staff Evaluation Snapshot Collection	</a:t>
            </a:r>
          </a:p>
        </p:txBody>
      </p:sp>
      <p:sp>
        <p:nvSpPr>
          <p:cNvPr id="6" name="Content Placeholder 5">
            <a:extLst>
              <a:ext uri="{FF2B5EF4-FFF2-40B4-BE49-F238E27FC236}">
                <a16:creationId xmlns:a16="http://schemas.microsoft.com/office/drawing/2014/main" id="{99C950F3-60B4-82B7-7086-5DC7535CA166}"/>
              </a:ext>
            </a:extLst>
          </p:cNvPr>
          <p:cNvSpPr>
            <a:spLocks noGrp="1"/>
          </p:cNvSpPr>
          <p:nvPr>
            <p:ph sz="quarter" idx="14"/>
          </p:nvPr>
        </p:nvSpPr>
        <p:spPr>
          <a:xfrm>
            <a:off x="6052822" y="6356350"/>
            <a:ext cx="4393506" cy="362338"/>
          </a:xfrm>
        </p:spPr>
        <p:txBody>
          <a:bodyPr vert="horz" lIns="91440" tIns="45720" rIns="91440" bIns="45720" rtlCol="0">
            <a:normAutofit/>
          </a:bodyPr>
          <a:lstStyle/>
          <a:p>
            <a:r>
              <a:rPr lang="en-US" kern="1200">
                <a:latin typeface="Trebuchet MS" panose="020B0603020202020204" pitchFamily="34" charset="0"/>
                <a:ea typeface="+mn-ea"/>
                <a:cs typeface="+mn-cs"/>
              </a:rPr>
              <a:t>StaffEvaluation@cde.state.co.us</a:t>
            </a:r>
          </a:p>
        </p:txBody>
      </p:sp>
    </p:spTree>
    <p:extLst>
      <p:ext uri="{BB962C8B-B14F-4D97-AF65-F5344CB8AC3E}">
        <p14:creationId xmlns:p14="http://schemas.microsoft.com/office/powerpoint/2010/main" val="202383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a:xfrm>
            <a:off x="155448" y="237745"/>
            <a:ext cx="8199280" cy="1197864"/>
          </a:xfrm>
        </p:spPr>
        <p:txBody>
          <a:bodyPr/>
          <a:lstStyle/>
          <a:p>
            <a:r>
              <a:rPr lang="en-US"/>
              <a:t>Questions &amp; Resources:</a:t>
            </a:r>
            <a:br>
              <a:rPr lang="en-US"/>
            </a:br>
            <a:r>
              <a:rPr lang="en-US"/>
              <a:t>Staff Evaluation Snapshot Collection</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normAutofit fontScale="92500" lnSpcReduction="10000"/>
          </a:bodyPr>
          <a:lstStyle/>
          <a:p>
            <a:r>
              <a:rPr lang="en-US" b="1">
                <a:hlinkClick r:id="rId2"/>
              </a:rPr>
              <a:t>Staff Interchange website</a:t>
            </a:r>
            <a:endParaRPr lang="en-US" b="1"/>
          </a:p>
          <a:p>
            <a:r>
              <a:rPr lang="en-US">
                <a:hlinkClick r:id="rId3"/>
              </a:rPr>
              <a:t>Staff Profile file layout</a:t>
            </a:r>
            <a:endParaRPr lang="en-US"/>
          </a:p>
          <a:p>
            <a:r>
              <a:rPr lang="en-US">
                <a:hlinkClick r:id="rId4"/>
              </a:rPr>
              <a:t>Staff Evaluation file layout</a:t>
            </a:r>
            <a:endParaRPr lang="en-US"/>
          </a:p>
          <a:p>
            <a:r>
              <a:rPr lang="en-US" b="1">
                <a:hlinkClick r:id="rId5"/>
              </a:rPr>
              <a:t>Staff Evaluation Snapshot website</a:t>
            </a:r>
            <a:endParaRPr lang="en-US" b="1"/>
          </a:p>
          <a:p>
            <a:r>
              <a:rPr lang="en-US">
                <a:hlinkClick r:id="rId6"/>
              </a:rPr>
              <a:t>Staff Evaluation Timeline</a:t>
            </a:r>
            <a:endParaRPr lang="en-US"/>
          </a:p>
          <a:p>
            <a:r>
              <a:rPr lang="en-US"/>
              <a:t>Dawna Gudka-Collection lead</a:t>
            </a:r>
          </a:p>
          <a:p>
            <a:r>
              <a:rPr lang="en-US"/>
              <a:t>(303) 598-7901</a:t>
            </a:r>
          </a:p>
          <a:p>
            <a:r>
              <a:rPr lang="en-US">
                <a:hlinkClick r:id="rId7"/>
              </a:rPr>
              <a:t>StaffEvaluation@cde.state.co.us</a:t>
            </a:r>
            <a:endParaRPr lang="en-US"/>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2300124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CA3F-AE5F-3A06-4AB0-A64B0B82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D67DF-53B5-FFC6-AA1F-6AB04E230282}"/>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6B801495-E36D-07E7-586A-BB74E304DB55}"/>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7D6660AE-D531-C22A-5936-B94D7D2B79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111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40297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162-12CE-66E2-3F9B-C2C50C50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420B-2F42-051E-0AC8-906752E9D0CC}"/>
              </a:ext>
            </a:extLst>
          </p:cNvPr>
          <p:cNvSpPr>
            <a:spLocks noGrp="1"/>
          </p:cNvSpPr>
          <p:nvPr>
            <p:ph type="title"/>
          </p:nvPr>
        </p:nvSpPr>
        <p:spPr/>
        <p:txBody>
          <a:bodyPr/>
          <a:lstStyle/>
          <a:p>
            <a:r>
              <a:rPr lang="en-US">
                <a:latin typeface="Museo Slab 500"/>
              </a:rPr>
              <a:t>Spring READ Assessment Data Collection</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F3EBC959-9E41-BB10-1E87-B1064763279B}"/>
              </a:ext>
            </a:extLst>
          </p:cNvPr>
          <p:cNvSpPr>
            <a:spLocks noGrp="1"/>
          </p:cNvSpPr>
          <p:nvPr>
            <p:ph idx="1"/>
          </p:nvPr>
        </p:nvSpPr>
        <p:spPr/>
        <p:txBody>
          <a:bodyPr vert="horz" lIns="0" tIns="0" rIns="0" bIns="0" rtlCol="0" anchor="t">
            <a:normAutofit/>
          </a:bodyPr>
          <a:lstStyle/>
          <a:p>
            <a:pPr marL="0" indent="0">
              <a:buNone/>
            </a:pPr>
            <a:r>
              <a:rPr lang="en-US" u="sng" dirty="0">
                <a:latin typeface="Trebuchet MS"/>
              </a:rPr>
              <a:t>Status Update:</a:t>
            </a:r>
          </a:p>
          <a:p>
            <a:r>
              <a:rPr lang="en-US" dirty="0">
                <a:latin typeface="Trebuchet MS"/>
              </a:rPr>
              <a:t>Number of Uploads: 72/182 (39.6%)</a:t>
            </a:r>
          </a:p>
          <a:p>
            <a:r>
              <a:rPr lang="en-US" dirty="0">
                <a:latin typeface="Trebuchet MS"/>
              </a:rPr>
              <a:t>Number of Completed Submissions: 21/182 (11.5%)</a:t>
            </a:r>
            <a:endParaRPr lang="en-US" dirty="0"/>
          </a:p>
          <a:p>
            <a:endParaRPr lang="en-US" dirty="0">
              <a:latin typeface="Trebuchet MS"/>
            </a:endParaRPr>
          </a:p>
          <a:p>
            <a:pPr marL="0" indent="0">
              <a:buNone/>
            </a:pPr>
            <a:r>
              <a:rPr lang="en-US" u="sng" dirty="0">
                <a:latin typeface="Trebuchet MS"/>
              </a:rPr>
              <a:t>Dates:</a:t>
            </a:r>
          </a:p>
          <a:p>
            <a:r>
              <a:rPr lang="en-US" dirty="0">
                <a:latin typeface="Trebuchet MS"/>
              </a:rPr>
              <a:t>Target Date for an Error-Free File: 6/6/2025</a:t>
            </a:r>
          </a:p>
          <a:p>
            <a:r>
              <a:rPr lang="en-US" dirty="0">
                <a:latin typeface="Trebuchet MS"/>
              </a:rPr>
              <a:t>This provides time for districts to review any Cognos reports and confirm their SRD count and percentage on the sign-off form before the collection close date of 6/13/2025.</a:t>
            </a:r>
          </a:p>
          <a:p>
            <a:endParaRPr lang="en-US" dirty="0">
              <a:latin typeface="Trebuchet MS"/>
            </a:endParaRPr>
          </a:p>
          <a:p>
            <a:endParaRPr lang="en-US" dirty="0">
              <a:latin typeface="Trebuchet MS"/>
            </a:endParaRPr>
          </a:p>
          <a:p>
            <a:endParaRPr lang="en-US" dirty="0">
              <a:latin typeface="Trebuchet MS"/>
            </a:endParaRPr>
          </a:p>
          <a:p>
            <a:endParaRPr lang="en-US" u="sng" dirty="0">
              <a:latin typeface="Trebuchet MS"/>
            </a:endParaRPr>
          </a:p>
        </p:txBody>
      </p:sp>
      <p:sp>
        <p:nvSpPr>
          <p:cNvPr id="4" name="Slide Number Placeholder 3">
            <a:extLst>
              <a:ext uri="{FF2B5EF4-FFF2-40B4-BE49-F238E27FC236}">
                <a16:creationId xmlns:a16="http://schemas.microsoft.com/office/drawing/2014/main" id="{1B1F83F4-E7C9-3A08-8731-7333A8D1259D}"/>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40937A3E-3390-F63E-EA8E-89C5DBF9BB94}"/>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8FBBECE1-2E41-19CE-7486-5BD1A2CF5EF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9908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5B74-DE8C-DFFC-8344-5C9CA62E309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READ Cohort Information (1 of 2)</a:t>
            </a:r>
            <a:endParaRPr lang="en-US"/>
          </a:p>
        </p:txBody>
      </p:sp>
      <p:sp>
        <p:nvSpPr>
          <p:cNvPr id="3" name="Content Placeholder 2">
            <a:extLst>
              <a:ext uri="{FF2B5EF4-FFF2-40B4-BE49-F238E27FC236}">
                <a16:creationId xmlns:a16="http://schemas.microsoft.com/office/drawing/2014/main" id="{AD00D093-1F13-D881-676E-CB8FB3F9B43D}"/>
              </a:ext>
            </a:extLst>
          </p:cNvPr>
          <p:cNvSpPr>
            <a:spLocks noGrp="1"/>
          </p:cNvSpPr>
          <p:nvPr>
            <p:ph idx="1"/>
          </p:nvPr>
        </p:nvSpPr>
        <p:spPr>
          <a:xfrm>
            <a:off x="343569" y="1434165"/>
            <a:ext cx="11384546" cy="4658810"/>
          </a:xfrm>
        </p:spPr>
        <p:txBody>
          <a:bodyPr vert="horz" lIns="0" tIns="0" rIns="0" bIns="0" rtlCol="0" anchor="t">
            <a:normAutofit/>
          </a:bodyPr>
          <a:lstStyle/>
          <a:p>
            <a:r>
              <a:rPr lang="en-US" dirty="0">
                <a:latin typeface="Trebuchet MS"/>
              </a:rPr>
              <a:t>How do students enter the cohort?</a:t>
            </a:r>
            <a:endParaRPr lang="en-US" dirty="0"/>
          </a:p>
          <a:p>
            <a:pPr lvl="1">
              <a:buFont typeface="Courier New" panose="020B0604020202020204" pitchFamily="34" charset="0"/>
              <a:buChar char="o"/>
            </a:pPr>
            <a:r>
              <a:rPr lang="en-US" dirty="0">
                <a:latin typeface="Trebuchet MS"/>
              </a:rPr>
              <a:t>If a student exits 3rd grade with an SRD, they are considered as entering the cohort. </a:t>
            </a:r>
          </a:p>
          <a:p>
            <a:r>
              <a:rPr lang="en-US" dirty="0">
                <a:latin typeface="Trebuchet MS"/>
              </a:rPr>
              <a:t>Once a student enters the cohort, how does the cohort work?</a:t>
            </a:r>
            <a:endParaRPr lang="en-US" dirty="0"/>
          </a:p>
          <a:p>
            <a:pPr lvl="1">
              <a:buFont typeface="Courier New" panose="020B0604020202020204" pitchFamily="34" charset="0"/>
              <a:buChar char="o"/>
            </a:pPr>
            <a:r>
              <a:rPr lang="en-US" dirty="0">
                <a:latin typeface="Trebuchet MS"/>
              </a:rPr>
              <a:t>Once a student enters the cohort, an internal flag is set where it marks the student as needing to pull in the Student Extract of 4-12th Graders with an SRD in a Prior Year report each year until the student exits the cohort. This is so that CDE can track the READ Plan status of the student, as required by statute.</a:t>
            </a:r>
          </a:p>
          <a:p>
            <a:r>
              <a:rPr lang="en-US" dirty="0">
                <a:latin typeface="Trebuchet MS"/>
              </a:rPr>
              <a:t>How do students exit the cohort?</a:t>
            </a:r>
            <a:endParaRPr lang="en-US" dirty="0"/>
          </a:p>
          <a:p>
            <a:pPr lvl="1">
              <a:buFont typeface="Courier New" panose="020B0604020202020204" pitchFamily="34" charset="0"/>
              <a:buChar char="o"/>
            </a:pPr>
            <a:r>
              <a:rPr lang="en-US" dirty="0">
                <a:latin typeface="Trebuchet MS"/>
              </a:rPr>
              <a:t>Students can exit the cohort when they are no longer on a READ Plan (which means that they have met grade level competency in reading). Technically, this is done by marking the READ Plan field as "0 = No, this student is not currently on a READ plan" in that year's Spring READ Assessment data collection.</a:t>
            </a:r>
          </a:p>
          <a:p>
            <a:endParaRPr lang="en-US" dirty="0">
              <a:latin typeface="Trebuchet MS"/>
            </a:endParaRPr>
          </a:p>
        </p:txBody>
      </p:sp>
      <p:sp>
        <p:nvSpPr>
          <p:cNvPr id="4" name="Slide Number Placeholder 3">
            <a:extLst>
              <a:ext uri="{FF2B5EF4-FFF2-40B4-BE49-F238E27FC236}">
                <a16:creationId xmlns:a16="http://schemas.microsoft.com/office/drawing/2014/main" id="{0D21ACB3-3058-E44C-38F4-ED32F194B024}"/>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4987BCF2-C082-3A40-5C2B-FC62B27F7C46}"/>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a:t>
            </a:r>
            <a:endParaRPr lang="en-US"/>
          </a:p>
        </p:txBody>
      </p:sp>
      <p:sp>
        <p:nvSpPr>
          <p:cNvPr id="6" name="Content Placeholder 5">
            <a:extLst>
              <a:ext uri="{FF2B5EF4-FFF2-40B4-BE49-F238E27FC236}">
                <a16:creationId xmlns:a16="http://schemas.microsoft.com/office/drawing/2014/main" id="{34BE1FD0-CDE3-C35B-9700-D767A83A6C8A}"/>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79557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D5CC-A090-3943-E73A-F3479BDB5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0571D-35AE-B0B6-82D2-B46ACC87B77A}"/>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READ Cohort Information (2 of 2)</a:t>
            </a:r>
            <a:endParaRPr lang="en-US"/>
          </a:p>
        </p:txBody>
      </p:sp>
      <p:sp>
        <p:nvSpPr>
          <p:cNvPr id="3" name="Content Placeholder 2">
            <a:extLst>
              <a:ext uri="{FF2B5EF4-FFF2-40B4-BE49-F238E27FC236}">
                <a16:creationId xmlns:a16="http://schemas.microsoft.com/office/drawing/2014/main" id="{A02840D5-2510-121E-A2DF-C83EEED66FE2}"/>
              </a:ext>
            </a:extLst>
          </p:cNvPr>
          <p:cNvSpPr>
            <a:spLocks noGrp="1"/>
          </p:cNvSpPr>
          <p:nvPr>
            <p:ph idx="1"/>
          </p:nvPr>
        </p:nvSpPr>
        <p:spPr>
          <a:xfrm>
            <a:off x="343569" y="1434165"/>
            <a:ext cx="11384546" cy="4658810"/>
          </a:xfrm>
        </p:spPr>
        <p:txBody>
          <a:bodyPr vert="horz" lIns="0" tIns="0" rIns="0" bIns="0" rtlCol="0" anchor="t">
            <a:normAutofit/>
          </a:bodyPr>
          <a:lstStyle/>
          <a:p>
            <a:r>
              <a:rPr lang="en-US" dirty="0">
                <a:latin typeface="Trebuchet MS"/>
              </a:rPr>
              <a:t>Where can I learn about which students exited 3rd grade with an SRD?</a:t>
            </a:r>
          </a:p>
          <a:p>
            <a:pPr lvl="1">
              <a:buFont typeface="Courier New" panose="020B0604020202020204" pitchFamily="34" charset="0"/>
              <a:buChar char="o"/>
            </a:pPr>
            <a:r>
              <a:rPr lang="en-US" dirty="0">
                <a:latin typeface="Trebuchet MS"/>
              </a:rPr>
              <a:t>Students that have entered the cohort can be found in the Student Extract of 4-12th Graders with an SRD in a Prior Year Cognos report. You can access this report by finding the "Cognos Report" gray box in Data Pipeline &gt; READ folder &gt; Student Extract of 4-12th Graders with an SRD in a Prior Year report.</a:t>
            </a:r>
          </a:p>
          <a:p>
            <a:r>
              <a:rPr lang="en-US" dirty="0">
                <a:latin typeface="Trebuchet MS"/>
              </a:rPr>
              <a:t>Why does the report title mention "SRD" when the report is looking for an update on the READ Plan field?</a:t>
            </a:r>
          </a:p>
          <a:p>
            <a:pPr lvl="1">
              <a:buFont typeface="Courier New" panose="020B0604020202020204" pitchFamily="34" charset="0"/>
              <a:buChar char="o"/>
            </a:pPr>
            <a:r>
              <a:rPr lang="en-US" dirty="0">
                <a:latin typeface="Trebuchet MS"/>
              </a:rPr>
              <a:t>This is because when a student is identified with an SRD, a READ Plan is created to help that student reach grade level reading competency. Essentially, by tracking the READ Plan field, more information is gained as to when that student reaches grade level competency.</a:t>
            </a:r>
          </a:p>
        </p:txBody>
      </p:sp>
      <p:sp>
        <p:nvSpPr>
          <p:cNvPr id="4" name="Slide Number Placeholder 3">
            <a:extLst>
              <a:ext uri="{FF2B5EF4-FFF2-40B4-BE49-F238E27FC236}">
                <a16:creationId xmlns:a16="http://schemas.microsoft.com/office/drawing/2014/main" id="{29ECC22B-6FC2-9522-E4B9-5F82DE1DEFE5}"/>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1239171A-61F7-1F10-BA96-463B03D3608D}"/>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a:t>
            </a:r>
            <a:endParaRPr lang="en-US"/>
          </a:p>
        </p:txBody>
      </p:sp>
      <p:sp>
        <p:nvSpPr>
          <p:cNvPr id="6" name="Content Placeholder 5">
            <a:extLst>
              <a:ext uri="{FF2B5EF4-FFF2-40B4-BE49-F238E27FC236}">
                <a16:creationId xmlns:a16="http://schemas.microsoft.com/office/drawing/2014/main" id="{0E791607-3B46-1D57-0452-9DD8B1F2E609}"/>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759397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8D7-7AEA-0404-951E-301133E1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E8A3-493C-A14C-F71F-14F943D870F9}"/>
              </a:ext>
            </a:extLst>
          </p:cNvPr>
          <p:cNvSpPr>
            <a:spLocks noGrp="1"/>
          </p:cNvSpPr>
          <p:nvPr>
            <p:ph type="ctrTitle"/>
          </p:nvPr>
        </p:nvSpPr>
        <p:spPr/>
        <p:txBody>
          <a:bodyPr/>
          <a:lstStyle/>
          <a:p>
            <a:r>
              <a:rPr lang="en-US">
                <a:latin typeface="Museo Slab 500"/>
              </a:rPr>
              <a:t>READ Literacy Programs and Assessment</a:t>
            </a:r>
            <a:endParaRPr lang="en-US"/>
          </a:p>
        </p:txBody>
      </p:sp>
      <p:sp>
        <p:nvSpPr>
          <p:cNvPr id="4" name="Slide Number Placeholder 3">
            <a:extLst>
              <a:ext uri="{FF2B5EF4-FFF2-40B4-BE49-F238E27FC236}">
                <a16:creationId xmlns:a16="http://schemas.microsoft.com/office/drawing/2014/main" id="{13DB9724-DD7F-4DC6-1132-29C32778CA33}"/>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438735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p:txBody>
          <a:bodyPr vert="horz" lIns="0" tIns="0" rIns="0" bIns="0" rtlCol="0" anchor="t">
            <a:normAutofit lnSpcReduction="10000"/>
          </a:bodyPr>
          <a:lstStyle/>
          <a:p>
            <a:pPr marL="0" indent="0">
              <a:buNone/>
            </a:pPr>
            <a:r>
              <a:rPr lang="en-US" u="sng" dirty="0">
                <a:latin typeface="Trebuchet MS"/>
              </a:rPr>
              <a:t>Status Update:</a:t>
            </a:r>
          </a:p>
          <a:p>
            <a:r>
              <a:rPr lang="en-US" dirty="0">
                <a:latin typeface="Trebuchet MS"/>
              </a:rPr>
              <a:t>Number of Uploads: 56/182 (30.8%)</a:t>
            </a:r>
          </a:p>
          <a:p>
            <a:r>
              <a:rPr lang="en-US" dirty="0">
                <a:latin typeface="Trebuchet MS"/>
              </a:rPr>
              <a:t>Number of Completed Submissions: 39/182 (21.4%)</a:t>
            </a:r>
            <a:endParaRPr lang="en-US" dirty="0"/>
          </a:p>
          <a:p>
            <a:endParaRPr lang="en-US" dirty="0">
              <a:latin typeface="Trebuchet MS"/>
            </a:endParaRPr>
          </a:p>
          <a:p>
            <a:pPr marL="0" indent="0">
              <a:buNone/>
            </a:pPr>
            <a:r>
              <a:rPr lang="en-US" dirty="0">
                <a:latin typeface="Trebuchet MS"/>
              </a:rPr>
              <a:t>Please note that this collection runs in the same window as the Spring READ Assessment collection but is a separate upload. </a:t>
            </a:r>
          </a:p>
          <a:p>
            <a:endParaRPr lang="en-US" dirty="0">
              <a:latin typeface="Trebuchet MS"/>
            </a:endParaRPr>
          </a:p>
          <a:p>
            <a:pPr marL="0" indent="0">
              <a:buNone/>
            </a:pPr>
            <a:r>
              <a:rPr lang="en-US" u="sng" dirty="0">
                <a:latin typeface="Trebuchet MS"/>
              </a:rPr>
              <a:t>Reminders:</a:t>
            </a:r>
          </a:p>
          <a:p>
            <a:r>
              <a:rPr lang="en-US" dirty="0">
                <a:latin typeface="Trebuchet MS"/>
              </a:rPr>
              <a:t>Please do not zero-fill your file. This will create errors. </a:t>
            </a:r>
          </a:p>
          <a:p>
            <a:r>
              <a:rPr lang="en-US" dirty="0">
                <a:latin typeface="Trebuchet MS"/>
              </a:rPr>
              <a:t>Please only use the code 00 for any non-published programs (</a:t>
            </a:r>
            <a:r>
              <a:rPr lang="en-US" dirty="0" err="1">
                <a:latin typeface="Trebuchet MS"/>
              </a:rPr>
              <a:t>ie</a:t>
            </a:r>
            <a:r>
              <a:rPr lang="en-US" dirty="0">
                <a:latin typeface="Trebuchet MS"/>
              </a:rPr>
              <a:t>., district developed).</a:t>
            </a:r>
          </a:p>
        </p:txBody>
      </p:sp>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nvPr>
        </p:nvGraphicFramePr>
        <p:xfrm>
          <a:off x="228600" y="200025"/>
          <a:ext cx="11818935" cy="51702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637422">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637422">
                <a:tc>
                  <a:txBody>
                    <a:bodyPr/>
                    <a:lstStyle/>
                    <a:p>
                      <a:pPr algn="l" rtl="0" fontAlgn="base">
                        <a:lnSpc>
                          <a:spcPts val="1275"/>
                        </a:lnSpc>
                        <a:buNone/>
                      </a:pPr>
                      <a:r>
                        <a:rPr lang="en-US" sz="1800" b="0" i="0">
                          <a:solidFill>
                            <a:schemeClr val="tx1"/>
                          </a:solidFill>
                          <a:effectLst/>
                          <a:latin typeface="Trebuchet MS"/>
                        </a:rPr>
                        <a:t>4/1/2025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Spring READ Assessment Training Event; recording </a:t>
                      </a:r>
                      <a:r>
                        <a:rPr lang="en-US" sz="1800" b="0" i="0">
                          <a:solidFill>
                            <a:schemeClr val="tx1"/>
                          </a:solidFill>
                          <a:effectLst/>
                          <a:latin typeface="Trebuchet MS"/>
                          <a:hlinkClick r:id="rId2"/>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411947898"/>
                  </a:ext>
                </a:extLst>
              </a:tr>
              <a:tr h="637422">
                <a:tc>
                  <a:txBody>
                    <a:bodyPr/>
                    <a:lstStyle/>
                    <a:p>
                      <a:pPr algn="l" rtl="0" fontAlgn="base">
                        <a:lnSpc>
                          <a:spcPts val="1275"/>
                        </a:lnSpc>
                        <a:buNone/>
                      </a:pPr>
                      <a:r>
                        <a:rPr lang="en-US" sz="1800" b="0" i="0">
                          <a:solidFill>
                            <a:schemeClr val="tx1"/>
                          </a:solidFill>
                          <a:effectLst/>
                          <a:latin typeface="Trebuchet MS"/>
                        </a:rPr>
                        <a:t>4/8/2025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READ Literacy Programs and Assessment Training Event; recording </a:t>
                      </a:r>
                      <a:r>
                        <a:rPr lang="en-US" sz="1800" b="0" i="0">
                          <a:solidFill>
                            <a:schemeClr val="tx1"/>
                          </a:solidFill>
                          <a:effectLst/>
                          <a:latin typeface="Trebuchet MS"/>
                          <a:hlinkClick r:id="rId3"/>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718010629"/>
                  </a:ext>
                </a:extLst>
              </a:tr>
              <a:tr h="708246">
                <a:tc>
                  <a:txBody>
                    <a:bodyPr/>
                    <a:lstStyle/>
                    <a:p>
                      <a:pPr algn="l" rtl="0" fontAlgn="base">
                        <a:lnSpc>
                          <a:spcPts val="1275"/>
                        </a:lnSpc>
                        <a:buNone/>
                      </a:pPr>
                      <a:r>
                        <a:rPr lang="en-US" sz="1800" b="0" i="0">
                          <a:solidFill>
                            <a:schemeClr val="tx1"/>
                          </a:solidFill>
                          <a:effectLst/>
                          <a:latin typeface="Trebuchet MS"/>
                        </a:rPr>
                        <a:t>4/15/2025</a:t>
                      </a:r>
                    </a:p>
                  </a:txBody>
                  <a:tcPr anchor="ctr"/>
                </a:tc>
                <a:tc>
                  <a:txBody>
                    <a:bodyPr/>
                    <a:lstStyle/>
                    <a:p>
                      <a:pPr algn="l" rtl="0" fontAlgn="base">
                        <a:lnSpc>
                          <a:spcPts val="1275"/>
                        </a:lnSpc>
                        <a:buNone/>
                      </a:pPr>
                      <a:r>
                        <a:rPr lang="en-US" sz="1800" b="0" i="0">
                          <a:solidFill>
                            <a:schemeClr val="tx1"/>
                          </a:solidFill>
                          <a:effectLst/>
                          <a:latin typeface="Trebuchet MS"/>
                        </a:rPr>
                        <a:t>Collection Open</a:t>
                      </a:r>
                    </a:p>
                  </a:txBody>
                  <a:tcPr anchor="ctr"/>
                </a:tc>
                <a:tc>
                  <a:txBody>
                    <a:bodyPr/>
                    <a:lstStyle/>
                    <a:p>
                      <a:pPr algn="l" rtl="0" fontAlgn="base">
                        <a:lnSpc>
                          <a:spcPts val="1275"/>
                        </a:lnSpc>
                        <a:buNone/>
                      </a:pPr>
                      <a:r>
                        <a:rPr lang="en-US" sz="1800" b="0" i="0">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637422">
                <a:tc>
                  <a:txBody>
                    <a:bodyPr/>
                    <a:lstStyle/>
                    <a:p>
                      <a:pPr algn="l" rtl="0" fontAlgn="base">
                        <a:lnSpc>
                          <a:spcPts val="1275"/>
                        </a:lnSpc>
                        <a:buNone/>
                      </a:pPr>
                      <a:r>
                        <a:rPr lang="en-US" sz="1800" b="0" i="0">
                          <a:solidFill>
                            <a:schemeClr val="tx1"/>
                          </a:solidFill>
                          <a:effectLst/>
                          <a:latin typeface="Trebuchet MS"/>
                        </a:rPr>
                        <a:t>5/15/2025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ts val="1275"/>
                        </a:lnSpc>
                        <a:buNone/>
                      </a:pPr>
                      <a:r>
                        <a:rPr lang="en-US" sz="1800" b="0" i="0">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Other Date</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ts val="1275"/>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637422">
                <a:tc>
                  <a:txBody>
                    <a:bodyPr/>
                    <a:lstStyle/>
                    <a:p>
                      <a:pPr algn="l" rtl="0" fontAlgn="base">
                        <a:lnSpc>
                          <a:spcPts val="1275"/>
                        </a:lnSpc>
                        <a:buNone/>
                      </a:pPr>
                      <a:r>
                        <a:rPr lang="en-US" sz="1800" b="0" i="0">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Collection Close</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1974436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4087549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a:bodyPr>
          <a:lstStyle/>
          <a:p>
            <a:pPr marL="0" indent="0">
              <a:buNone/>
            </a:pPr>
            <a:r>
              <a:rPr lang="en-US" u="sng" dirty="0">
                <a:latin typeface="Trebuchet MS"/>
              </a:rPr>
              <a:t>READ Training Collection:</a:t>
            </a:r>
          </a:p>
          <a:p>
            <a:r>
              <a:rPr lang="en-US" dirty="0">
                <a:latin typeface="Trebuchet MS"/>
              </a:rPr>
              <a:t>Dates: 8/1/2025 - 8/31/2025</a:t>
            </a:r>
            <a:endParaRPr lang="en-US" dirty="0"/>
          </a:p>
          <a:p>
            <a:endParaRPr lang="en-US" dirty="0"/>
          </a:p>
          <a:p>
            <a:pPr marL="0" indent="0">
              <a:buNone/>
            </a:pPr>
            <a:r>
              <a:rPr lang="en-US" dirty="0">
                <a:latin typeface="Trebuchet MS"/>
              </a:rPr>
              <a:t>The READ Training Export Report is in production with the updated file layout. </a:t>
            </a:r>
            <a:endParaRPr lang="en-US" dirty="0"/>
          </a:p>
          <a:p>
            <a:endParaRPr lang="en-US" dirty="0"/>
          </a:p>
          <a:p>
            <a:pPr marL="0" indent="0">
              <a:buNone/>
            </a:pPr>
            <a:r>
              <a:rPr lang="en-US" u="sng" dirty="0">
                <a:latin typeface="Trebuchet MS"/>
              </a:rPr>
              <a:t>Training Opportunities:</a:t>
            </a:r>
            <a:endParaRPr lang="en-US" u="sng" dirty="0"/>
          </a:p>
          <a:p>
            <a:r>
              <a:rPr lang="en-US" dirty="0">
                <a:latin typeface="Trebuchet MS"/>
              </a:rPr>
              <a:t>July 15 from 1-2pm; more oriented for district data respondents</a:t>
            </a:r>
            <a:endParaRPr lang="en-US" dirty="0"/>
          </a:p>
          <a:p>
            <a:pPr lvl="1">
              <a:buFont typeface="Courier New" panose="020B0604020202020204" pitchFamily="34" charset="0"/>
              <a:buChar char="o"/>
            </a:pPr>
            <a:r>
              <a:rPr lang="en-US" dirty="0">
                <a:latin typeface="Trebuchet MS"/>
              </a:rPr>
              <a:t>More information at this </a:t>
            </a:r>
            <a:r>
              <a:rPr lang="en-US" dirty="0">
                <a:latin typeface="Trebuchet MS"/>
                <a:hlinkClick r:id="rId2"/>
              </a:rPr>
              <a:t>link</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Act Data Collections</a:t>
            </a:r>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413633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F9F2-6CB9-1B06-4357-1065FF96E194}"/>
              </a:ext>
            </a:extLst>
          </p:cNvPr>
          <p:cNvSpPr>
            <a:spLocks noGrp="1"/>
          </p:cNvSpPr>
          <p:nvPr>
            <p:ph type="ctrTitle"/>
          </p:nvPr>
        </p:nvSpPr>
        <p:spPr/>
        <p:txBody>
          <a:bodyPr/>
          <a:lstStyle/>
          <a:p>
            <a:r>
              <a:rPr lang="en-US"/>
              <a:t>Summer EBT</a:t>
            </a:r>
          </a:p>
        </p:txBody>
      </p:sp>
      <p:sp>
        <p:nvSpPr>
          <p:cNvPr id="6" name="Content Placeholder 5">
            <a:extLst>
              <a:ext uri="{FF2B5EF4-FFF2-40B4-BE49-F238E27FC236}">
                <a16:creationId xmlns:a16="http://schemas.microsoft.com/office/drawing/2014/main" id="{FD7A9054-3654-6827-DE6C-99BC9FB372D4}"/>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D35C0A1F-6843-8E83-4E34-EB68046F7383}"/>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168241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451021116"/>
              </p:ext>
            </p:extLst>
          </p:nvPr>
        </p:nvGraphicFramePr>
        <p:xfrm>
          <a:off x="847725" y="1551214"/>
          <a:ext cx="10498487" cy="3337547"/>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Reagan Ward</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Attendance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278740957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Data Pipeline Website: Respondent Training Page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32935191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Leon Merker</a:t>
                      </a:r>
                    </a:p>
                  </a:txBody>
                  <a:tcPr/>
                </a:tc>
                <a:extLst>
                  <a:ext uri="{0D108BD9-81ED-4DB2-BD59-A6C34878D82A}">
                    <a16:rowId xmlns:a16="http://schemas.microsoft.com/office/drawing/2014/main" val="1140778072"/>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815799039"/>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355492047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Summer EBT</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2564082783"/>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Corrections Period</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dirty="0">
                <a:latin typeface="Trebuchet MS"/>
              </a:rPr>
              <a:t>Corrections opened May 19</a:t>
            </a:r>
            <a:r>
              <a:rPr lang="en-US" baseline="30000" dirty="0">
                <a:latin typeface="Trebuchet MS"/>
              </a:rPr>
              <a:t>th</a:t>
            </a:r>
            <a:r>
              <a:rPr lang="en-US" dirty="0">
                <a:latin typeface="Trebuchet MS"/>
              </a:rPr>
              <a:t> and close on September 3</a:t>
            </a:r>
            <a:r>
              <a:rPr lang="en-US" baseline="30000" dirty="0">
                <a:latin typeface="Trebuchet MS"/>
              </a:rPr>
              <a:t>rd</a:t>
            </a:r>
            <a:r>
              <a:rPr lang="en-US" dirty="0">
                <a:latin typeface="Trebuchet MS"/>
              </a:rPr>
              <a:t>.</a:t>
            </a:r>
            <a:endParaRPr lang="en-US" dirty="0"/>
          </a:p>
          <a:p>
            <a:r>
              <a:rPr lang="en-US" dirty="0">
                <a:latin typeface="Trebuchet MS"/>
              </a:rPr>
              <a:t>File layout is unchanged from the regular collection.</a:t>
            </a:r>
            <a:endParaRPr lang="en-US" dirty="0"/>
          </a:p>
          <a:p>
            <a:r>
              <a:rPr lang="en-US" dirty="0">
                <a:latin typeface="Trebuchet MS"/>
              </a:rPr>
              <a:t>Submission is optional but recommended if your district has changes.</a:t>
            </a:r>
          </a:p>
          <a:p>
            <a:r>
              <a:rPr lang="en-US" dirty="0">
                <a:latin typeface="Trebuchet MS"/>
              </a:rPr>
              <a:t>Districts have the following options for submitting student records:</a:t>
            </a:r>
            <a:endParaRPr lang="en-US" dirty="0"/>
          </a:p>
          <a:p>
            <a:pPr lvl="1"/>
            <a:r>
              <a:rPr lang="en-US" dirty="0">
                <a:latin typeface="Trebuchet MS"/>
              </a:rPr>
              <a:t>Submit data for all students enrolled in National School Lunch Program sites only. </a:t>
            </a:r>
          </a:p>
          <a:p>
            <a:pPr lvl="1"/>
            <a:r>
              <a:rPr lang="en-US" dirty="0">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dirty="0">
                <a:latin typeface="Trebuchet MS"/>
              </a:rPr>
              <a:t>Submit data for all enrolled students at both NSLP sites and non-NSLP sites. </a:t>
            </a:r>
          </a:p>
          <a:p>
            <a:r>
              <a:rPr lang="en-US" dirty="0">
                <a:latin typeface="Trebuchet MS"/>
              </a:rPr>
              <a:t>Submitting data for all enrolled students will be the easiest option for most districts, as your S-EBT reports from your SIS likely use this option.</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a:xfrm>
            <a:off x="443565" y="205176"/>
            <a:ext cx="8065168" cy="898524"/>
          </a:xfrm>
        </p:spPr>
        <p:txBody>
          <a:bodyPr>
            <a:normAutofit/>
          </a:bodyPr>
          <a:lstStyle/>
          <a:p>
            <a:r>
              <a:rPr lang="en-US"/>
              <a:t>Summer EBT Data Collection:</a:t>
            </a:r>
            <a:br>
              <a:rPr lang="en-US"/>
            </a:br>
            <a:r>
              <a:rPr lang="en-US"/>
              <a:t>Additional Notes</a:t>
            </a:r>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554480"/>
            <a:ext cx="10515600" cy="4351338"/>
          </a:xfrm>
        </p:spPr>
        <p:txBody>
          <a:bodyPr vert="horz" lIns="0" tIns="0" rIns="0" bIns="0" rtlCol="0" anchor="t">
            <a:normAutofit/>
          </a:bodyPr>
          <a:lstStyle/>
          <a:p>
            <a:r>
              <a:rPr lang="en-US" dirty="0">
                <a:latin typeface="Trebuchet MS"/>
              </a:rPr>
              <a:t>Correction: You do not need to email us to submit your initial file. </a:t>
            </a:r>
            <a:br>
              <a:rPr lang="en-US" dirty="0">
                <a:latin typeface="Trebuchet MS"/>
              </a:rPr>
            </a:br>
            <a:r>
              <a:rPr lang="en-US" dirty="0">
                <a:latin typeface="Trebuchet MS"/>
              </a:rPr>
              <a:t>If you need to submit additional changes after finalizing, contact </a:t>
            </a:r>
            <a:br>
              <a:rPr lang="en-US" dirty="0">
                <a:latin typeface="Trebuchet MS"/>
              </a:rPr>
            </a:br>
            <a:r>
              <a:rPr lang="en-US" dirty="0">
                <a:latin typeface="Trebuchet MS"/>
                <a:hlinkClick r:id="rId2"/>
              </a:rPr>
              <a:t>s-ebt@cde.state.co.us</a:t>
            </a:r>
            <a:r>
              <a:rPr lang="en-US" dirty="0">
                <a:latin typeface="Trebuchet MS"/>
              </a:rPr>
              <a:t> to unlock your collection.</a:t>
            </a:r>
          </a:p>
          <a:p>
            <a:r>
              <a:rPr lang="en-US" dirty="0">
                <a:latin typeface="Trebuchet MS"/>
              </a:rPr>
              <a:t>You may submit multiple files over the Summer as long as your file is finalized by September 3rd, 2025. </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51</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a:xfrm>
            <a:off x="1366549" y="6356350"/>
            <a:ext cx="4483505" cy="362338"/>
          </a:xfrm>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a:xfrm>
            <a:off x="6052822" y="6356350"/>
            <a:ext cx="4393506" cy="362338"/>
          </a:xfrm>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25B0-3836-7787-FA13-2F1DC1074785}"/>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89D34090-DEE2-2F72-B9B6-A80B916842F6}"/>
              </a:ext>
            </a:extLst>
          </p:cNvPr>
          <p:cNvSpPr>
            <a:spLocks noGrp="1"/>
          </p:cNvSpPr>
          <p:nvPr>
            <p:ph sz="quarter" idx="13"/>
          </p:nvPr>
        </p:nvSpPr>
        <p:spPr/>
        <p:txBody>
          <a:bodyPr>
            <a:normAutofit/>
          </a:bodyPr>
          <a:lstStyle/>
          <a:p>
            <a:r>
              <a:rPr lang="en-US" dirty="0">
                <a:ea typeface="+mj-lt"/>
                <a:cs typeface="+mj-lt"/>
              </a:rPr>
              <a:t>Collin Slutzky </a:t>
            </a:r>
            <a:endParaRPr lang="en-US" dirty="0"/>
          </a:p>
          <a:p>
            <a:endParaRPr lang="en-US" dirty="0"/>
          </a:p>
          <a:p>
            <a:r>
              <a:rPr lang="en-US" dirty="0">
                <a:ea typeface="+mj-lt"/>
                <a:cs typeface="+mj-lt"/>
                <a:hlinkClick r:id="rId2"/>
              </a:rPr>
              <a:t>s-ebt@cde.state.co.us</a:t>
            </a:r>
            <a:r>
              <a:rPr lang="en-US" dirty="0">
                <a:ea typeface="+mj-lt"/>
                <a:cs typeface="+mj-lt"/>
              </a:rPr>
              <a:t> </a:t>
            </a:r>
            <a:endParaRPr lang="en-US" dirty="0"/>
          </a:p>
          <a:p>
            <a:r>
              <a:rPr lang="en-US" dirty="0">
                <a:ea typeface="+mj-lt"/>
                <a:cs typeface="+mj-lt"/>
              </a:rPr>
              <a:t>(720) 760-3569 </a:t>
            </a:r>
            <a:endParaRPr lang="en-US" dirty="0"/>
          </a:p>
          <a:p>
            <a:endParaRPr lang="en-US" dirty="0"/>
          </a:p>
          <a:p>
            <a:r>
              <a:rPr lang="en-US" dirty="0">
                <a:ea typeface="+mj-lt"/>
                <a:cs typeface="+mj-lt"/>
                <a:hlinkClick r:id="rId3"/>
              </a:rPr>
              <a:t>S-EBT Data Collection Resources</a:t>
            </a:r>
            <a:endParaRPr lang="en-US" dirty="0"/>
          </a:p>
        </p:txBody>
      </p:sp>
      <p:sp>
        <p:nvSpPr>
          <p:cNvPr id="4" name="Slide Number Placeholder 3">
            <a:extLst>
              <a:ext uri="{FF2B5EF4-FFF2-40B4-BE49-F238E27FC236}">
                <a16:creationId xmlns:a16="http://schemas.microsoft.com/office/drawing/2014/main" id="{AA4AA67E-F742-F512-363D-5670DF3FA7F2}"/>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341876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date May 29th</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071608"/>
          </a:xfrm>
        </p:spPr>
        <p:txBody>
          <a:bodyPr/>
          <a:lstStyle/>
          <a:p>
            <a:pPr lvl="0"/>
            <a:r>
              <a:rPr lang="en-US"/>
              <a:t>Reminder:</a:t>
            </a:r>
          </a:p>
          <a:p>
            <a:pPr lvl="0"/>
            <a:r>
              <a:rPr lang="en-US"/>
              <a:t>When emailing us, please provide your 4-digit district number or 5-digit AU number.</a:t>
            </a:r>
          </a:p>
          <a:p>
            <a:endParaRPr lang="en-US"/>
          </a:p>
        </p:txBody>
      </p:sp>
      <p:pic>
        <p:nvPicPr>
          <p:cNvPr id="13" name="Picture 8">
            <a:extLst>
              <a:ext uri="{FF2B5EF4-FFF2-40B4-BE49-F238E27FC236}">
                <a16:creationId xmlns:a16="http://schemas.microsoft.com/office/drawing/2014/main" id="{F6CF5456-B37C-C836-C023-4909CDC7E752}"/>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017" r="1017"/>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6E6883-2597-2A8C-27BA-38B9CE2F1FD4}"/>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7942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999279101"/>
              </p:ext>
            </p:extLst>
          </p:nvPr>
        </p:nvGraphicFramePr>
        <p:xfrm>
          <a:off x="609600" y="1492537"/>
          <a:ext cx="11002297" cy="37490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panose="020B0603020202020204" pitchFamily="34" charset="0"/>
                        </a:rPr>
                        <a:t>Name</a:t>
                      </a:r>
                    </a:p>
                  </a:txBody>
                  <a:tcPr/>
                </a:tc>
                <a:tc>
                  <a:txBody>
                    <a:bodyPr/>
                    <a:lstStyle/>
                    <a:p>
                      <a:pPr algn="ctr"/>
                      <a:r>
                        <a:rPr lang="en-US" sz="1500">
                          <a:latin typeface="Trebuchet MS" panose="020B0603020202020204" pitchFamily="34" charset="0"/>
                        </a:rPr>
                        <a:t>Category</a:t>
                      </a:r>
                    </a:p>
                  </a:txBody>
                  <a:tcPr/>
                </a:tc>
                <a:tc>
                  <a:txBody>
                    <a:bodyPr/>
                    <a:lstStyle/>
                    <a:p>
                      <a:pPr algn="ctr"/>
                      <a:r>
                        <a:rPr lang="en-US" sz="1500">
                          <a:latin typeface="Trebuchet MS" panose="020B0603020202020204" pitchFamily="34" charset="0"/>
                        </a:rPr>
                        <a:t>Status</a:t>
                      </a:r>
                    </a:p>
                  </a:txBody>
                  <a:tcPr/>
                </a:tc>
                <a:tc>
                  <a:txBody>
                    <a:bodyPr/>
                    <a:lstStyle/>
                    <a:p>
                      <a:r>
                        <a:rPr lang="en-US" sz="15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panose="020B0603020202020204" pitchFamily="34" charset="0"/>
                          <a:hlinkClick r:id="rId2"/>
                        </a:rPr>
                        <a:t>RITS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panose="020B0603020202020204" pitchFamily="34" charset="0"/>
                          <a:hlinkClick r:id="rId3"/>
                        </a:rPr>
                        <a:t>EDIS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panose="020B0603020202020204" pitchFamily="34" charset="0"/>
                          <a:ea typeface="+mn-ea"/>
                          <a:cs typeface="+mn-cs"/>
                          <a:hlinkClick r:id="rId4"/>
                        </a:rPr>
                        <a:t>Directory</a:t>
                      </a:r>
                      <a:endParaRPr lang="en-US" sz="1500" b="1" kern="1200">
                        <a:solidFill>
                          <a:srgbClr val="0070C0"/>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panose="020B0603020202020204" pitchFamily="34" charset="0"/>
                          <a:hlinkClick r:id="rId5"/>
                        </a:rPr>
                        <a:t>Student</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DEM, SSA, GGs</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panose="020B0603020202020204" pitchFamily="34" charset="0"/>
                          <a:hlinkClick r:id="rId6"/>
                        </a:rPr>
                        <a:t>At-Risk</a:t>
                      </a:r>
                      <a:endParaRPr lang="en-US" sz="1500" b="1">
                        <a:solidFill>
                          <a:srgbClr val="0070C0"/>
                        </a:solidFill>
                        <a:latin typeface="Trebuchet MS" panose="020B0603020202020204" pitchFamily="34" charset="0"/>
                      </a:endParaRPr>
                    </a:p>
                  </a:txBody>
                  <a:tcPr/>
                </a:tc>
                <a:tc>
                  <a:txBody>
                    <a:bodyPr/>
                    <a:lstStyle/>
                    <a:p>
                      <a:pPr lvl="0" algn="ctr">
                        <a:buNone/>
                      </a:pPr>
                      <a:r>
                        <a:rPr lang="en-US" sz="1500">
                          <a:latin typeface="Trebuchet MS" panose="020B0603020202020204" pitchFamily="34" charset="0"/>
                        </a:rPr>
                        <a:t>Interchange</a:t>
                      </a:r>
                    </a:p>
                  </a:txBody>
                  <a:tcPr/>
                </a:tc>
                <a:tc>
                  <a:txBody>
                    <a:bodyPr/>
                    <a:lstStyle/>
                    <a:p>
                      <a:pPr lvl="0" algn="ctr">
                        <a:buNone/>
                      </a:pPr>
                      <a:r>
                        <a:rPr lang="en-US" sz="15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panose="020B0603020202020204" pitchFamily="34" charset="0"/>
                          <a:hlinkClick r:id="rId7"/>
                        </a:rPr>
                        <a:t>Title I</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interchange file</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panose="020B0603020202020204" pitchFamily="34" charset="0"/>
                          <a:hlinkClick r:id="rId8"/>
                        </a:rPr>
                        <a:t>Special Education IEP</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9"/>
                        </a:rPr>
                        <a:t>Staff</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 </a:t>
                      </a:r>
                    </a:p>
                  </a:txBody>
                  <a:tcPr>
                    <a:solidFill>
                      <a:schemeClr val="accent3">
                        <a:lumMod val="40000"/>
                        <a:lumOff val="60000"/>
                      </a:schemeClr>
                    </a:solidFill>
                  </a:tcPr>
                </a:tc>
                <a:tc>
                  <a:txBody>
                    <a:bodyPr/>
                    <a:lstStyle/>
                    <a:p>
                      <a:r>
                        <a:rPr lang="en-US" sz="1500" b="0">
                          <a:latin typeface="Trebuchet MS" panose="020B0603020202020204" pitchFamily="34" charset="0"/>
                        </a:rPr>
                        <a:t>Staff Evaluation Interchange is NOW OPEN</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10"/>
                        </a:rPr>
                        <a:t>Discipline Action </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panose="020B0603020202020204" pitchFamily="34" charset="0"/>
                          <a:hlinkClick r:id="rId11"/>
                        </a:rPr>
                        <a:t>Teacher Student Data Link</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500" b="1" i="0" u="none" strike="noStrike" noProof="0" dirty="0">
                          <a:solidFill>
                            <a:srgbClr val="000000"/>
                          </a:solidFill>
                          <a:latin typeface="Trebuchet MS" panose="020B0603020202020204" pitchFamily="34" charset="0"/>
                        </a:rPr>
                        <a:t>6/13/25 Interim Deadline: </a:t>
                      </a:r>
                      <a:r>
                        <a:rPr lang="en-US" sz="1500" b="0" i="0" u="none" strike="noStrike" noProof="0" dirty="0">
                          <a:solidFill>
                            <a:srgbClr val="000000"/>
                          </a:solidFill>
                          <a:latin typeface="Trebuchet MS" panose="020B0603020202020204" pitchFamily="34" charset="0"/>
                        </a:rPr>
                        <a:t>Error free interchange file</a:t>
                      </a:r>
                      <a:endParaRPr lang="en-US" sz="1500" dirty="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08406272"/>
              </p:ext>
            </p:extLst>
          </p:nvPr>
        </p:nvGraphicFramePr>
        <p:xfrm>
          <a:off x="232957" y="1318533"/>
          <a:ext cx="11726080" cy="4593551"/>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741146">
                  <a:extLst>
                    <a:ext uri="{9D8B030D-6E8A-4147-A177-3AD203B41FA5}">
                      <a16:colId xmlns:a16="http://schemas.microsoft.com/office/drawing/2014/main" val="554794496"/>
                    </a:ext>
                  </a:extLst>
                </a:gridCol>
                <a:gridCol w="1434163">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mn-lt"/>
                          <a:ea typeface="+mn-ea"/>
                          <a:cs typeface="+mn-cs"/>
                        </a:rPr>
                        <a:t>Interim Deadline: </a:t>
                      </a:r>
                      <a:r>
                        <a:rPr lang="en-US" sz="1300" b="0" kern="1200" dirty="0">
                          <a:solidFill>
                            <a:schemeClr val="dk1"/>
                          </a:solidFill>
                          <a:latin typeface="+mn-lt"/>
                          <a:ea typeface="+mn-ea"/>
                          <a:cs typeface="+mn-cs"/>
                        </a:rPr>
                        <a:t>6/13/25, error free TSDL interchange</a:t>
                      </a:r>
                      <a:endParaRPr lang="en-US" sz="13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 </a:t>
                      </a:r>
                      <a:r>
                        <a:rPr lang="en-US" sz="1300" b="0" dirty="0">
                          <a:latin typeface="+mj-lt"/>
                        </a:rPr>
                        <a:t>6/27/25 create at least one snapshot</a:t>
                      </a:r>
                      <a:endParaRPr lang="en-US" sz="1300" b="1" dirty="0">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Staff Evaluation interchange is Now Open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Staff Evaluation Snapshot will open May 28th</a:t>
                      </a: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5/29 create initial SEY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hlinkClick r:id="rId6"/>
                        </a:rPr>
                        <a:t>6/10, 10:30-11:30am June SEY Office Hours</a:t>
                      </a:r>
                      <a:endParaRPr lang="en-US" sz="1300" b="0"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 </a:t>
                      </a:r>
                      <a:r>
                        <a:rPr lang="en-US" sz="1300" b="0" dirty="0">
                          <a:latin typeface="+mj-lt"/>
                        </a:rPr>
                        <a:t>6/11/25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 </a:t>
                      </a:r>
                      <a:r>
                        <a:rPr lang="en-US" sz="1300" b="0" dirty="0">
                          <a:latin typeface="+mj-lt"/>
                        </a:rPr>
                        <a:t>6/20/25 submit exceptions for review</a:t>
                      </a:r>
                      <a:endParaRPr lang="en-US" sz="1300" b="1" dirty="0">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Other Date:</a:t>
                      </a:r>
                      <a:r>
                        <a:rPr lang="en-US" sz="1300" b="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dirty="0"/>
                        <a:t>Interim Deadline:</a:t>
                      </a:r>
                      <a:r>
                        <a:rPr lang="en-US" sz="1300" b="0" i="0" u="none" strike="noStrike" noProof="0" dirty="0"/>
                        <a:t> 6/11/25 error free Student Interchange files (DEM and SSA)</a:t>
                      </a:r>
                      <a:endParaRPr lang="en-US" sz="1300" dirty="0"/>
                    </a:p>
                  </a:txBody>
                  <a:tcPr/>
                </a:tc>
                <a:tc>
                  <a:txBody>
                    <a:bodyPr/>
                    <a:lstStyle/>
                    <a:p>
                      <a:pPr marL="0" marR="0" lvl="0" indent="0" algn="l">
                        <a:lnSpc>
                          <a:spcPct val="100000"/>
                        </a:lnSpc>
                        <a:spcBef>
                          <a:spcPts val="0"/>
                        </a:spcBef>
                        <a:spcAft>
                          <a:spcPts val="0"/>
                        </a:spcAft>
                        <a:buNone/>
                      </a:pPr>
                      <a:r>
                        <a:rPr lang="en-US" sz="1300" b="1" i="0" u="none" strike="noStrike" noProof="0" dirty="0"/>
                        <a:t>Interim Deadline:</a:t>
                      </a:r>
                      <a:r>
                        <a:rPr lang="en-US" sz="1300" b="0" i="0" u="none" strike="noStrike" noProof="0" dirty="0"/>
                        <a:t> 6/21/25 Create at least one student discipline snapshot</a:t>
                      </a:r>
                      <a:endParaRPr lang="en-US" sz="1300" b="0" dirty="0">
                        <a:latin typeface="+mj-lt"/>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 </a:t>
                      </a:r>
                      <a:r>
                        <a:rPr lang="en-US" sz="1300" b="0" dirty="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52198268"/>
              </p:ext>
            </p:extLst>
          </p:nvPr>
        </p:nvGraphicFramePr>
        <p:xfrm>
          <a:off x="424405" y="1427544"/>
          <a:ext cx="11530157" cy="35356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dirty="0">
                          <a:latin typeface="Trebuchet MS"/>
                        </a:rPr>
                        <a:t>Open</a:t>
                      </a:r>
                      <a:endParaRPr lang="en-US" sz="1600" dirty="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dirty="0">
                          <a:latin typeface="Trebuchet MS"/>
                        </a:rPr>
                        <a:t>Open</a:t>
                      </a:r>
                      <a:endParaRPr lang="en-US" dirty="0"/>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Error free Prevent Harassment or Discrimination file by 7/3/2025</a:t>
                      </a:r>
                      <a:endParaRPr lang="en-US"/>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6/6/25 error free submission target</a:t>
                      </a:r>
                      <a:endParaRPr lang="en-US" sz="1400" b="1" dirty="0">
                        <a:latin typeface="+mn-lt"/>
                      </a:endParaRPr>
                    </a:p>
                  </a:txBody>
                  <a:tcPr/>
                </a:tc>
                <a:tc>
                  <a:txBody>
                    <a:bodyPr/>
                    <a:lstStyle/>
                    <a:p>
                      <a:pPr marL="0" lvl="0" indent="0" algn="l">
                        <a:lnSpc>
                          <a:spcPct val="100000"/>
                        </a:lnSpc>
                        <a:spcBef>
                          <a:spcPts val="0"/>
                        </a:spcBef>
                        <a:spcAft>
                          <a:spcPts val="0"/>
                        </a:spcAft>
                        <a:buNone/>
                      </a:pPr>
                      <a:r>
                        <a:rPr lang="en-US" sz="1400" b="1" dirty="0">
                          <a:latin typeface="Trebuchet MS"/>
                        </a:rPr>
                        <a:t>Report Review: </a:t>
                      </a:r>
                      <a:r>
                        <a:rPr lang="en-US" sz="1400" b="0" dirty="0">
                          <a:latin typeface="Trebuchet MS"/>
                        </a:rPr>
                        <a:t>6/6/25 to 6/13/25</a:t>
                      </a:r>
                      <a:endParaRPr lang="en-US" sz="1400" b="1" dirty="0">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6/6/25 error free submission target</a:t>
                      </a:r>
                      <a:endParaRPr lang="en-US" sz="1400" b="1" dirty="0">
                        <a:latin typeface="+mn-lt"/>
                      </a:endParaRPr>
                    </a:p>
                  </a:txBody>
                  <a:tcPr/>
                </a:tc>
                <a:tc>
                  <a:txBody>
                    <a:bodyPr/>
                    <a:lstStyle/>
                    <a:p>
                      <a:pPr marL="0" lvl="0" indent="0" algn="l">
                        <a:lnSpc>
                          <a:spcPct val="100000"/>
                        </a:lnSpc>
                        <a:spcBef>
                          <a:spcPts val="0"/>
                        </a:spcBef>
                        <a:spcAft>
                          <a:spcPts val="0"/>
                        </a:spcAft>
                        <a:buNone/>
                      </a:pPr>
                      <a:r>
                        <a:rPr lang="en-US" sz="1400" b="1" dirty="0">
                          <a:latin typeface="+mn-lt"/>
                        </a:rPr>
                        <a:t>Report Review: </a:t>
                      </a:r>
                      <a:r>
                        <a:rPr lang="en-US" sz="1400" b="0" dirty="0">
                          <a:latin typeface="+mn-lt"/>
                        </a:rPr>
                        <a:t>6/6/25 to 6/13/25</a:t>
                      </a:r>
                      <a:endParaRPr lang="en-US" sz="1400" b="1" dirty="0">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4391</Words>
  <Application>Microsoft Office PowerPoint</Application>
  <PresentationFormat>Widescreen</PresentationFormat>
  <Paragraphs>683</Paragraphs>
  <Slides>53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Aptos</vt:lpstr>
      <vt:lpstr>Arial</vt:lpstr>
      <vt:lpstr>Calibri</vt:lpstr>
      <vt:lpstr>Courier New</vt:lpstr>
      <vt:lpstr>Museo Slab 500</vt:lpstr>
      <vt:lpstr>Trebuchet MS</vt:lpstr>
      <vt:lpstr>Office Theme</vt:lpstr>
      <vt:lpstr>May 22,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Student Attendance</vt:lpstr>
      <vt:lpstr>Student Attendance Collection Timeline</vt:lpstr>
      <vt:lpstr>Creating Attendance Snapshot </vt:lpstr>
      <vt:lpstr>AS020 Error</vt:lpstr>
      <vt:lpstr>Questions &amp; Resources: Student Attendance</vt:lpstr>
      <vt:lpstr>Data Pipeline Website:  Respondent Training Page</vt:lpstr>
      <vt:lpstr>Training Landing Page</vt:lpstr>
      <vt:lpstr>*New* Resources for All Respondents</vt:lpstr>
      <vt:lpstr>Questions &amp; Resources: Data Pipeline Website</vt:lpstr>
      <vt:lpstr>Student End of Year</vt:lpstr>
      <vt:lpstr>SEY Collection Timeline</vt:lpstr>
      <vt:lpstr>COGNOS Report Highlight: SASID Lookup: SEY and OCT record (prior, current, subsequent year)</vt:lpstr>
      <vt:lpstr>School level errors that allow exceptions</vt:lpstr>
      <vt:lpstr>Questions &amp; Resources: Student End of Year</vt:lpstr>
      <vt:lpstr>Assessment SBD Reviews</vt:lpstr>
      <vt:lpstr>Introductions</vt:lpstr>
      <vt:lpstr>Student Biographical Data (SBD) Timeline</vt:lpstr>
      <vt:lpstr>Preparing for SBD</vt:lpstr>
      <vt:lpstr>Frequently Asked Questions</vt:lpstr>
      <vt:lpstr>Assessment SBDs: Contact Information</vt:lpstr>
      <vt:lpstr>Staff Evaluation</vt:lpstr>
      <vt:lpstr>Collection Timeline  </vt:lpstr>
      <vt:lpstr>Extract your Staff Evaluation Interchange file from COPMS </vt:lpstr>
      <vt:lpstr>When your LEA does not use COPMS (RANDA)</vt:lpstr>
      <vt:lpstr>Staff Evaluation Interchange file is now open </vt:lpstr>
      <vt:lpstr>Staff Evaluation Collection Resources </vt:lpstr>
      <vt:lpstr>If you use COPMS (RANDA) do not miss this STEP! </vt:lpstr>
      <vt:lpstr>Questions &amp; Resources: Staff Evaluation Snapshot Collection</vt:lpstr>
      <vt:lpstr>READ Collections</vt:lpstr>
      <vt:lpstr>Spring READ Assessment</vt:lpstr>
      <vt:lpstr>Spring READ Assessment Data Collection Status Update</vt:lpstr>
      <vt:lpstr>Spring READ Assessment READ Cohort Information (1 of 2)</vt:lpstr>
      <vt:lpstr>Spring READ Assessment READ Cohort Information (2 of 2)</vt:lpstr>
      <vt:lpstr>READ Literacy Programs and Assessment</vt:lpstr>
      <vt:lpstr>READ Literacy Programs and Assessment Status Update</vt:lpstr>
      <vt:lpstr>Timeline</vt:lpstr>
      <vt:lpstr>READ Training</vt:lpstr>
      <vt:lpstr>READ Training General Information</vt:lpstr>
      <vt:lpstr>Questions &amp; Resources: READ Act Data Collections</vt:lpstr>
      <vt:lpstr>Summer EBT</vt:lpstr>
      <vt:lpstr>Summer EBT Corrections Period</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19</cp:revision>
  <dcterms:created xsi:type="dcterms:W3CDTF">2019-06-25T17:30:52Z</dcterms:created>
  <dcterms:modified xsi:type="dcterms:W3CDTF">2025-05-22T15:34:08Z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