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Lst>
  <p:notesMasterIdLst>
    <p:notesMasterId r:id="rId12"/>
  </p:notesMasterIdLst>
  <p:sldIdLst>
    <p:sldId id="256" r:id="rId5"/>
    <p:sldId id="3323" r:id="rId6"/>
    <p:sldId id="3302" r:id="rId7"/>
    <p:sldId id="3303" r:id="rId8"/>
    <p:sldId id="3322" r:id="rId9"/>
    <p:sldId id="264" r:id="rId10"/>
    <p:sldId id="27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C4B4A2-46EC-4287-A497-37DBAE5793CC}" v="5" dt="2023-05-05T21:01:28.7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60" autoAdjust="0"/>
    <p:restoredTop sz="96357" autoAdjust="0"/>
  </p:normalViewPr>
  <p:slideViewPr>
    <p:cSldViewPr snapToGrid="0">
      <p:cViewPr varScale="1">
        <p:scale>
          <a:sx n="82" d="100"/>
          <a:sy n="82" d="100"/>
        </p:scale>
        <p:origin x="86" y="197"/>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rd, Reagan" userId="27291eb4-8241-4961-9e69-8c66e34cc5b0" providerId="ADAL" clId="{58C4B4A2-46EC-4287-A497-37DBAE5793CC}"/>
    <pc:docChg chg="undo custSel addSld delSld modSld sldOrd">
      <pc:chgData name="Ward, Reagan" userId="27291eb4-8241-4961-9e69-8c66e34cc5b0" providerId="ADAL" clId="{58C4B4A2-46EC-4287-A497-37DBAE5793CC}" dt="2023-05-05T21:43:09.378" v="2148" actId="20577"/>
      <pc:docMkLst>
        <pc:docMk/>
      </pc:docMkLst>
      <pc:sldChg chg="modSp add del mod">
        <pc:chgData name="Ward, Reagan" userId="27291eb4-8241-4961-9e69-8c66e34cc5b0" providerId="ADAL" clId="{58C4B4A2-46EC-4287-A497-37DBAE5793CC}" dt="2023-05-05T21:06:21.708" v="1938" actId="6549"/>
        <pc:sldMkLst>
          <pc:docMk/>
          <pc:sldMk cId="3401448192" sldId="264"/>
        </pc:sldMkLst>
        <pc:spChg chg="mod">
          <ac:chgData name="Ward, Reagan" userId="27291eb4-8241-4961-9e69-8c66e34cc5b0" providerId="ADAL" clId="{58C4B4A2-46EC-4287-A497-37DBAE5793CC}" dt="2023-05-05T21:01:32.454" v="935" actId="20577"/>
          <ac:spMkLst>
            <pc:docMk/>
            <pc:sldMk cId="3401448192" sldId="264"/>
            <ac:spMk id="2" creationId="{00000000-0000-0000-0000-000000000000}"/>
          </ac:spMkLst>
        </pc:spChg>
        <pc:spChg chg="mod">
          <ac:chgData name="Ward, Reagan" userId="27291eb4-8241-4961-9e69-8c66e34cc5b0" providerId="ADAL" clId="{58C4B4A2-46EC-4287-A497-37DBAE5793CC}" dt="2023-05-05T21:06:21.708" v="1938" actId="6549"/>
          <ac:spMkLst>
            <pc:docMk/>
            <pc:sldMk cId="3401448192" sldId="264"/>
            <ac:spMk id="3" creationId="{00000000-0000-0000-0000-000000000000}"/>
          </ac:spMkLst>
        </pc:spChg>
      </pc:sldChg>
      <pc:sldChg chg="del">
        <pc:chgData name="Ward, Reagan" userId="27291eb4-8241-4961-9e69-8c66e34cc5b0" providerId="ADAL" clId="{58C4B4A2-46EC-4287-A497-37DBAE5793CC}" dt="2023-05-05T20:48:56.872" v="3" actId="47"/>
        <pc:sldMkLst>
          <pc:docMk/>
          <pc:sldMk cId="812090992" sldId="270"/>
        </pc:sldMkLst>
      </pc:sldChg>
      <pc:sldChg chg="del">
        <pc:chgData name="Ward, Reagan" userId="27291eb4-8241-4961-9e69-8c66e34cc5b0" providerId="ADAL" clId="{58C4B4A2-46EC-4287-A497-37DBAE5793CC}" dt="2023-05-05T20:48:56.872" v="3" actId="47"/>
        <pc:sldMkLst>
          <pc:docMk/>
          <pc:sldMk cId="3613651240" sldId="271"/>
        </pc:sldMkLst>
      </pc:sldChg>
      <pc:sldChg chg="del">
        <pc:chgData name="Ward, Reagan" userId="27291eb4-8241-4961-9e69-8c66e34cc5b0" providerId="ADAL" clId="{58C4B4A2-46EC-4287-A497-37DBAE5793CC}" dt="2023-05-05T20:48:56.872" v="3" actId="47"/>
        <pc:sldMkLst>
          <pc:docMk/>
          <pc:sldMk cId="2748458431" sldId="274"/>
        </pc:sldMkLst>
      </pc:sldChg>
      <pc:sldChg chg="modSp mod">
        <pc:chgData name="Ward, Reagan" userId="27291eb4-8241-4961-9e69-8c66e34cc5b0" providerId="ADAL" clId="{58C4B4A2-46EC-4287-A497-37DBAE5793CC}" dt="2023-05-05T21:00:50.747" v="924" actId="20577"/>
        <pc:sldMkLst>
          <pc:docMk/>
          <pc:sldMk cId="675032686" sldId="275"/>
        </pc:sldMkLst>
        <pc:spChg chg="mod">
          <ac:chgData name="Ward, Reagan" userId="27291eb4-8241-4961-9e69-8c66e34cc5b0" providerId="ADAL" clId="{58C4B4A2-46EC-4287-A497-37DBAE5793CC}" dt="2023-05-05T21:00:50.747" v="924" actId="20577"/>
          <ac:spMkLst>
            <pc:docMk/>
            <pc:sldMk cId="675032686" sldId="275"/>
            <ac:spMk id="4" creationId="{069C16D8-71E6-6E0A-9E9A-40580CD77B33}"/>
          </ac:spMkLst>
        </pc:spChg>
      </pc:sldChg>
      <pc:sldChg chg="del">
        <pc:chgData name="Ward, Reagan" userId="27291eb4-8241-4961-9e69-8c66e34cc5b0" providerId="ADAL" clId="{58C4B4A2-46EC-4287-A497-37DBAE5793CC}" dt="2023-05-05T20:48:56.872" v="3" actId="47"/>
        <pc:sldMkLst>
          <pc:docMk/>
          <pc:sldMk cId="2894931076" sldId="276"/>
        </pc:sldMkLst>
      </pc:sldChg>
      <pc:sldChg chg="delSp modSp mod">
        <pc:chgData name="Ward, Reagan" userId="27291eb4-8241-4961-9e69-8c66e34cc5b0" providerId="ADAL" clId="{58C4B4A2-46EC-4287-A497-37DBAE5793CC}" dt="2023-05-05T21:21:16.448" v="2024" actId="13244"/>
        <pc:sldMkLst>
          <pc:docMk/>
          <pc:sldMk cId="4082060830" sldId="3302"/>
        </pc:sldMkLst>
        <pc:spChg chg="ord">
          <ac:chgData name="Ward, Reagan" userId="27291eb4-8241-4961-9e69-8c66e34cc5b0" providerId="ADAL" clId="{58C4B4A2-46EC-4287-A497-37DBAE5793CC}" dt="2023-05-05T21:21:16.448" v="2024" actId="13244"/>
          <ac:spMkLst>
            <pc:docMk/>
            <pc:sldMk cId="4082060830" sldId="3302"/>
            <ac:spMk id="11" creationId="{3CA07F0C-106E-465F-1E61-4A1789E98945}"/>
          </ac:spMkLst>
        </pc:spChg>
        <pc:spChg chg="mod">
          <ac:chgData name="Ward, Reagan" userId="27291eb4-8241-4961-9e69-8c66e34cc5b0" providerId="ADAL" clId="{58C4B4A2-46EC-4287-A497-37DBAE5793CC}" dt="2023-05-05T21:20:11.700" v="2018"/>
          <ac:spMkLst>
            <pc:docMk/>
            <pc:sldMk cId="4082060830" sldId="3302"/>
            <ac:spMk id="12" creationId="{3997592F-4060-A77C-1E30-DB14E8C69F52}"/>
          </ac:spMkLst>
        </pc:spChg>
        <pc:spChg chg="mod">
          <ac:chgData name="Ward, Reagan" userId="27291eb4-8241-4961-9e69-8c66e34cc5b0" providerId="ADAL" clId="{58C4B4A2-46EC-4287-A497-37DBAE5793CC}" dt="2023-05-05T21:20:04.890" v="2013" actId="27636"/>
          <ac:spMkLst>
            <pc:docMk/>
            <pc:sldMk cId="4082060830" sldId="3302"/>
            <ac:spMk id="13" creationId="{032CAA74-32A8-A66C-72CA-08A78E274C04}"/>
          </ac:spMkLst>
        </pc:spChg>
        <pc:spChg chg="del">
          <ac:chgData name="Ward, Reagan" userId="27291eb4-8241-4961-9e69-8c66e34cc5b0" providerId="ADAL" clId="{58C4B4A2-46EC-4287-A497-37DBAE5793CC}" dt="2023-05-05T20:47:48.551" v="0" actId="478"/>
          <ac:spMkLst>
            <pc:docMk/>
            <pc:sldMk cId="4082060830" sldId="3302"/>
            <ac:spMk id="14" creationId="{161E256C-7F97-7B03-5897-C1D2806DCF96}"/>
          </ac:spMkLst>
        </pc:spChg>
      </pc:sldChg>
      <pc:sldChg chg="addSp modSp mod">
        <pc:chgData name="Ward, Reagan" userId="27291eb4-8241-4961-9e69-8c66e34cc5b0" providerId="ADAL" clId="{58C4B4A2-46EC-4287-A497-37DBAE5793CC}" dt="2023-05-05T21:30:32.587" v="2113" actId="20577"/>
        <pc:sldMkLst>
          <pc:docMk/>
          <pc:sldMk cId="3481157131" sldId="3303"/>
        </pc:sldMkLst>
        <pc:spChg chg="add mod">
          <ac:chgData name="Ward, Reagan" userId="27291eb4-8241-4961-9e69-8c66e34cc5b0" providerId="ADAL" clId="{58C4B4A2-46EC-4287-A497-37DBAE5793CC}" dt="2023-05-05T20:58:47.936" v="817" actId="1076"/>
          <ac:spMkLst>
            <pc:docMk/>
            <pc:sldMk cId="3481157131" sldId="3303"/>
            <ac:spMk id="2" creationId="{D313AF3A-9744-0AE8-7942-560AD4B24338}"/>
          </ac:spMkLst>
        </pc:spChg>
        <pc:spChg chg="ord">
          <ac:chgData name="Ward, Reagan" userId="27291eb4-8241-4961-9e69-8c66e34cc5b0" providerId="ADAL" clId="{58C4B4A2-46EC-4287-A497-37DBAE5793CC}" dt="2023-05-05T21:21:24.137" v="2025" actId="13244"/>
          <ac:spMkLst>
            <pc:docMk/>
            <pc:sldMk cId="3481157131" sldId="3303"/>
            <ac:spMk id="4" creationId="{9018DB1E-117F-CCC1-7F54-7E4634D7BF34}"/>
          </ac:spMkLst>
        </pc:spChg>
        <pc:spChg chg="mod">
          <ac:chgData name="Ward, Reagan" userId="27291eb4-8241-4961-9e69-8c66e34cc5b0" providerId="ADAL" clId="{58C4B4A2-46EC-4287-A497-37DBAE5793CC}" dt="2023-05-05T21:30:19.680" v="2084" actId="6549"/>
          <ac:spMkLst>
            <pc:docMk/>
            <pc:sldMk cId="3481157131" sldId="3303"/>
            <ac:spMk id="6" creationId="{ED455336-A971-BE49-6E9B-BF7E0B828164}"/>
          </ac:spMkLst>
        </pc:spChg>
        <pc:spChg chg="mod">
          <ac:chgData name="Ward, Reagan" userId="27291eb4-8241-4961-9e69-8c66e34cc5b0" providerId="ADAL" clId="{58C4B4A2-46EC-4287-A497-37DBAE5793CC}" dt="2023-05-05T21:30:32.587" v="2113" actId="20577"/>
          <ac:spMkLst>
            <pc:docMk/>
            <pc:sldMk cId="3481157131" sldId="3303"/>
            <ac:spMk id="7" creationId="{D46DDEB5-B748-13B6-59BF-8B97154FA4B9}"/>
          </ac:spMkLst>
        </pc:spChg>
        <pc:spChg chg="mod ord">
          <ac:chgData name="Ward, Reagan" userId="27291eb4-8241-4961-9e69-8c66e34cc5b0" providerId="ADAL" clId="{58C4B4A2-46EC-4287-A497-37DBAE5793CC}" dt="2023-05-05T21:21:28.058" v="2026" actId="13244"/>
          <ac:spMkLst>
            <pc:docMk/>
            <pc:sldMk cId="3481157131" sldId="3303"/>
            <ac:spMk id="8" creationId="{F19A72C4-2CB4-A9EE-6AD7-8B997D617685}"/>
          </ac:spMkLst>
        </pc:spChg>
        <pc:spChg chg="mod ord">
          <ac:chgData name="Ward, Reagan" userId="27291eb4-8241-4961-9e69-8c66e34cc5b0" providerId="ADAL" clId="{58C4B4A2-46EC-4287-A497-37DBAE5793CC}" dt="2023-05-05T21:21:32.275" v="2027" actId="13244"/>
          <ac:spMkLst>
            <pc:docMk/>
            <pc:sldMk cId="3481157131" sldId="3303"/>
            <ac:spMk id="9" creationId="{6329BC2A-657B-C99E-9BD7-A3FC8F780B20}"/>
          </ac:spMkLst>
        </pc:spChg>
        <pc:spChg chg="mod ord">
          <ac:chgData name="Ward, Reagan" userId="27291eb4-8241-4961-9e69-8c66e34cc5b0" providerId="ADAL" clId="{58C4B4A2-46EC-4287-A497-37DBAE5793CC}" dt="2023-05-05T21:21:40.522" v="2029" actId="13244"/>
          <ac:spMkLst>
            <pc:docMk/>
            <pc:sldMk cId="3481157131" sldId="3303"/>
            <ac:spMk id="10" creationId="{32FA0137-9D09-8842-A46D-F5EB8751A5B5}"/>
          </ac:spMkLst>
        </pc:spChg>
        <pc:spChg chg="mod ord">
          <ac:chgData name="Ward, Reagan" userId="27291eb4-8241-4961-9e69-8c66e34cc5b0" providerId="ADAL" clId="{58C4B4A2-46EC-4287-A497-37DBAE5793CC}" dt="2023-05-05T21:30:14.866" v="2082" actId="20577"/>
          <ac:spMkLst>
            <pc:docMk/>
            <pc:sldMk cId="3481157131" sldId="3303"/>
            <ac:spMk id="11" creationId="{E66A58FB-CCEC-85F3-3DAB-43087A39CF66}"/>
          </ac:spMkLst>
        </pc:spChg>
      </pc:sldChg>
      <pc:sldChg chg="modSp add mod">
        <pc:chgData name="Ward, Reagan" userId="27291eb4-8241-4961-9e69-8c66e34cc5b0" providerId="ADAL" clId="{58C4B4A2-46EC-4287-A497-37DBAE5793CC}" dt="2023-05-05T21:43:09.378" v="2148" actId="20577"/>
        <pc:sldMkLst>
          <pc:docMk/>
          <pc:sldMk cId="355814363" sldId="3322"/>
        </pc:sldMkLst>
        <pc:spChg chg="ord">
          <ac:chgData name="Ward, Reagan" userId="27291eb4-8241-4961-9e69-8c66e34cc5b0" providerId="ADAL" clId="{58C4B4A2-46EC-4287-A497-37DBAE5793CC}" dt="2023-05-05T21:21:52.407" v="2030" actId="13244"/>
          <ac:spMkLst>
            <pc:docMk/>
            <pc:sldMk cId="355814363" sldId="3322"/>
            <ac:spMk id="2" creationId="{067209A7-40FC-B335-D61B-94C386B7581A}"/>
          </ac:spMkLst>
        </pc:spChg>
        <pc:spChg chg="mod">
          <ac:chgData name="Ward, Reagan" userId="27291eb4-8241-4961-9e69-8c66e34cc5b0" providerId="ADAL" clId="{58C4B4A2-46EC-4287-A497-37DBAE5793CC}" dt="2023-05-05T21:00:14.088" v="825" actId="1076"/>
          <ac:spMkLst>
            <pc:docMk/>
            <pc:sldMk cId="355814363" sldId="3322"/>
            <ac:spMk id="3" creationId="{AEE87866-BED0-5DC7-5817-F64E3D1F5F5C}"/>
          </ac:spMkLst>
        </pc:spChg>
        <pc:spChg chg="ord">
          <ac:chgData name="Ward, Reagan" userId="27291eb4-8241-4961-9e69-8c66e34cc5b0" providerId="ADAL" clId="{58C4B4A2-46EC-4287-A497-37DBAE5793CC}" dt="2023-05-05T21:21:53.700" v="2031" actId="13244"/>
          <ac:spMkLst>
            <pc:docMk/>
            <pc:sldMk cId="355814363" sldId="3322"/>
            <ac:spMk id="4" creationId="{A0F3F7BA-C0B0-5B9F-91AB-8379E24FD28F}"/>
          </ac:spMkLst>
        </pc:spChg>
        <pc:spChg chg="mod">
          <ac:chgData name="Ward, Reagan" userId="27291eb4-8241-4961-9e69-8c66e34cc5b0" providerId="ADAL" clId="{58C4B4A2-46EC-4287-A497-37DBAE5793CC}" dt="2023-05-05T21:43:09.378" v="2148" actId="20577"/>
          <ac:spMkLst>
            <pc:docMk/>
            <pc:sldMk cId="355814363" sldId="3322"/>
            <ac:spMk id="5" creationId="{6BB1FCB2-3F1E-5DEF-6AE7-2D7BDAC18B6E}"/>
          </ac:spMkLst>
        </pc:spChg>
        <pc:spChg chg="mod ord">
          <ac:chgData name="Ward, Reagan" userId="27291eb4-8241-4961-9e69-8c66e34cc5b0" providerId="ADAL" clId="{58C4B4A2-46EC-4287-A497-37DBAE5793CC}" dt="2023-05-05T21:21:55.515" v="2032" actId="13244"/>
          <ac:spMkLst>
            <pc:docMk/>
            <pc:sldMk cId="355814363" sldId="3322"/>
            <ac:spMk id="7" creationId="{6E7D3CBA-144F-135A-D305-13FFD95F4015}"/>
          </ac:spMkLst>
        </pc:spChg>
        <pc:spChg chg="mod ord">
          <ac:chgData name="Ward, Reagan" userId="27291eb4-8241-4961-9e69-8c66e34cc5b0" providerId="ADAL" clId="{58C4B4A2-46EC-4287-A497-37DBAE5793CC}" dt="2023-05-05T21:21:56.623" v="2033" actId="13244"/>
          <ac:spMkLst>
            <pc:docMk/>
            <pc:sldMk cId="355814363" sldId="3322"/>
            <ac:spMk id="8" creationId="{3A53B3CF-3663-7870-7221-A9D00866D561}"/>
          </ac:spMkLst>
        </pc:spChg>
      </pc:sldChg>
      <pc:sldChg chg="addSp delSp modSp new mod ord modClrScheme chgLayout">
        <pc:chgData name="Ward, Reagan" userId="27291eb4-8241-4961-9e69-8c66e34cc5b0" providerId="ADAL" clId="{58C4B4A2-46EC-4287-A497-37DBAE5793CC}" dt="2023-05-05T21:19:42.439" v="2008" actId="20577"/>
        <pc:sldMkLst>
          <pc:docMk/>
          <pc:sldMk cId="2881933785" sldId="3323"/>
        </pc:sldMkLst>
        <pc:spChg chg="del mod ord">
          <ac:chgData name="Ward, Reagan" userId="27291eb4-8241-4961-9e69-8c66e34cc5b0" providerId="ADAL" clId="{58C4B4A2-46EC-4287-A497-37DBAE5793CC}" dt="2023-05-05T20:49:12.282" v="5" actId="700"/>
          <ac:spMkLst>
            <pc:docMk/>
            <pc:sldMk cId="2881933785" sldId="3323"/>
            <ac:spMk id="2" creationId="{510478D1-4BC8-20E1-75BB-E2194DE1B260}"/>
          </ac:spMkLst>
        </pc:spChg>
        <pc:spChg chg="del">
          <ac:chgData name="Ward, Reagan" userId="27291eb4-8241-4961-9e69-8c66e34cc5b0" providerId="ADAL" clId="{58C4B4A2-46EC-4287-A497-37DBAE5793CC}" dt="2023-05-05T20:49:12.282" v="5" actId="700"/>
          <ac:spMkLst>
            <pc:docMk/>
            <pc:sldMk cId="2881933785" sldId="3323"/>
            <ac:spMk id="3" creationId="{9F03AF5C-E69F-360B-C452-3B2B5EDAFD19}"/>
          </ac:spMkLst>
        </pc:spChg>
        <pc:spChg chg="mod ord">
          <ac:chgData name="Ward, Reagan" userId="27291eb4-8241-4961-9e69-8c66e34cc5b0" providerId="ADAL" clId="{58C4B4A2-46EC-4287-A497-37DBAE5793CC}" dt="2023-05-05T20:49:12.282" v="5" actId="700"/>
          <ac:spMkLst>
            <pc:docMk/>
            <pc:sldMk cId="2881933785" sldId="3323"/>
            <ac:spMk id="4" creationId="{9F43B1C6-1501-D857-B297-9D9A56D934A1}"/>
          </ac:spMkLst>
        </pc:spChg>
        <pc:spChg chg="del mod ord">
          <ac:chgData name="Ward, Reagan" userId="27291eb4-8241-4961-9e69-8c66e34cc5b0" providerId="ADAL" clId="{58C4B4A2-46EC-4287-A497-37DBAE5793CC}" dt="2023-05-05T20:49:12.282" v="5" actId="700"/>
          <ac:spMkLst>
            <pc:docMk/>
            <pc:sldMk cId="2881933785" sldId="3323"/>
            <ac:spMk id="5" creationId="{6634D931-E534-6C92-CEDE-4976DD95344C}"/>
          </ac:spMkLst>
        </pc:spChg>
        <pc:spChg chg="add mod ord">
          <ac:chgData name="Ward, Reagan" userId="27291eb4-8241-4961-9e69-8c66e34cc5b0" providerId="ADAL" clId="{58C4B4A2-46EC-4287-A497-37DBAE5793CC}" dt="2023-05-05T20:49:15.033" v="13" actId="20577"/>
          <ac:spMkLst>
            <pc:docMk/>
            <pc:sldMk cId="2881933785" sldId="3323"/>
            <ac:spMk id="6" creationId="{14F8C4FC-991A-A72A-9218-53BB8240BF7A}"/>
          </ac:spMkLst>
        </pc:spChg>
        <pc:spChg chg="add mod ord">
          <ac:chgData name="Ward, Reagan" userId="27291eb4-8241-4961-9e69-8c66e34cc5b0" providerId="ADAL" clId="{58C4B4A2-46EC-4287-A497-37DBAE5793CC}" dt="2023-05-05T21:19:42.439" v="2008" actId="20577"/>
          <ac:spMkLst>
            <pc:docMk/>
            <pc:sldMk cId="2881933785" sldId="3323"/>
            <ac:spMk id="7" creationId="{056BD10C-9665-CAD3-3155-3C48A467CF7A}"/>
          </ac:spMkLst>
        </pc:spChg>
      </pc:sldChg>
      <pc:sldChg chg="del">
        <pc:chgData name="Ward, Reagan" userId="27291eb4-8241-4961-9e69-8c66e34cc5b0" providerId="ADAL" clId="{58C4B4A2-46EC-4287-A497-37DBAE5793CC}" dt="2023-05-05T20:48:38.597" v="2" actId="47"/>
        <pc:sldMkLst>
          <pc:docMk/>
          <pc:sldMk cId="3951507167" sldId="3323"/>
        </pc:sldMkLst>
      </pc:sldChg>
      <pc:sldMasterChg chg="delSldLayout">
        <pc:chgData name="Ward, Reagan" userId="27291eb4-8241-4961-9e69-8c66e34cc5b0" providerId="ADAL" clId="{58C4B4A2-46EC-4287-A497-37DBAE5793CC}" dt="2023-05-05T20:48:56.872" v="3" actId="47"/>
        <pc:sldMasterMkLst>
          <pc:docMk/>
          <pc:sldMasterMk cId="2150711039" sldId="2147483676"/>
        </pc:sldMasterMkLst>
        <pc:sldLayoutChg chg="del">
          <pc:chgData name="Ward, Reagan" userId="27291eb4-8241-4961-9e69-8c66e34cc5b0" providerId="ADAL" clId="{58C4B4A2-46EC-4287-A497-37DBAE5793CC}" dt="2023-05-05T20:48:56.872" v="3" actId="47"/>
          <pc:sldLayoutMkLst>
            <pc:docMk/>
            <pc:sldMasterMk cId="2150711039" sldId="2147483676"/>
            <pc:sldLayoutMk cId="1375654668" sldId="2147483688"/>
          </pc:sldLayoutMkLst>
        </pc:sldLayoutChg>
        <pc:sldLayoutChg chg="del">
          <pc:chgData name="Ward, Reagan" userId="27291eb4-8241-4961-9e69-8c66e34cc5b0" providerId="ADAL" clId="{58C4B4A2-46EC-4287-A497-37DBAE5793CC}" dt="2023-05-05T20:48:56.872" v="3" actId="47"/>
          <pc:sldLayoutMkLst>
            <pc:docMk/>
            <pc:sldMasterMk cId="2150711039" sldId="2147483676"/>
            <pc:sldLayoutMk cId="438918846" sldId="2147483689"/>
          </pc:sldLayoutMkLst>
        </pc:sldLayoutChg>
      </pc:sldMasterChg>
    </pc:docChg>
  </pc:docChgLst>
  <pc:docChgLst>
    <pc:chgData name="Ward, Reagan" userId="27291eb4-8241-4961-9e69-8c66e34cc5b0" providerId="ADAL" clId="{8D223B00-5F97-4560-99A4-E6CDACE22E5A}"/>
    <pc:docChg chg="custSel addSld modSld">
      <pc:chgData name="Ward, Reagan" userId="27291eb4-8241-4961-9e69-8c66e34cc5b0" providerId="ADAL" clId="{8D223B00-5F97-4560-99A4-E6CDACE22E5A}" dt="2023-02-24T05:21:21.811" v="53" actId="20577"/>
      <pc:docMkLst>
        <pc:docMk/>
      </pc:docMkLst>
      <pc:sldChg chg="modSp mod">
        <pc:chgData name="Ward, Reagan" userId="27291eb4-8241-4961-9e69-8c66e34cc5b0" providerId="ADAL" clId="{8D223B00-5F97-4560-99A4-E6CDACE22E5A}" dt="2023-02-24T03:48:51.618" v="21" actId="20577"/>
        <pc:sldMkLst>
          <pc:docMk/>
          <pc:sldMk cId="3044915438" sldId="256"/>
        </pc:sldMkLst>
        <pc:spChg chg="mod">
          <ac:chgData name="Ward, Reagan" userId="27291eb4-8241-4961-9e69-8c66e34cc5b0" providerId="ADAL" clId="{8D223B00-5F97-4560-99A4-E6CDACE22E5A}" dt="2023-02-24T03:48:51.618" v="21" actId="20577"/>
          <ac:spMkLst>
            <pc:docMk/>
            <pc:sldMk cId="3044915438" sldId="256"/>
            <ac:spMk id="7" creationId="{2A0C161A-8513-BB84-0601-D50578FDAD11}"/>
          </ac:spMkLst>
        </pc:spChg>
      </pc:sldChg>
      <pc:sldChg chg="modSp add mod">
        <pc:chgData name="Ward, Reagan" userId="27291eb4-8241-4961-9e69-8c66e34cc5b0" providerId="ADAL" clId="{8D223B00-5F97-4560-99A4-E6CDACE22E5A}" dt="2023-02-24T05:20:33.524" v="24" actId="27636"/>
        <pc:sldMkLst>
          <pc:docMk/>
          <pc:sldMk cId="4082060830" sldId="3302"/>
        </pc:sldMkLst>
        <pc:spChg chg="mod">
          <ac:chgData name="Ward, Reagan" userId="27291eb4-8241-4961-9e69-8c66e34cc5b0" providerId="ADAL" clId="{8D223B00-5F97-4560-99A4-E6CDACE22E5A}" dt="2023-02-24T05:20:33.524" v="24" actId="27636"/>
          <ac:spMkLst>
            <pc:docMk/>
            <pc:sldMk cId="4082060830" sldId="3302"/>
            <ac:spMk id="12" creationId="{3997592F-4060-A77C-1E30-DB14E8C69F52}"/>
          </ac:spMkLst>
        </pc:spChg>
        <pc:spChg chg="mod">
          <ac:chgData name="Ward, Reagan" userId="27291eb4-8241-4961-9e69-8c66e34cc5b0" providerId="ADAL" clId="{8D223B00-5F97-4560-99A4-E6CDACE22E5A}" dt="2023-02-24T05:20:33.518" v="23" actId="27636"/>
          <ac:spMkLst>
            <pc:docMk/>
            <pc:sldMk cId="4082060830" sldId="3302"/>
            <ac:spMk id="13" creationId="{032CAA74-32A8-A66C-72CA-08A78E274C04}"/>
          </ac:spMkLst>
        </pc:spChg>
      </pc:sldChg>
      <pc:sldChg chg="delSp modSp add mod modClrScheme chgLayout">
        <pc:chgData name="Ward, Reagan" userId="27291eb4-8241-4961-9e69-8c66e34cc5b0" providerId="ADAL" clId="{8D223B00-5F97-4560-99A4-E6CDACE22E5A}" dt="2023-02-24T05:21:12.298" v="35" actId="1076"/>
        <pc:sldMkLst>
          <pc:docMk/>
          <pc:sldMk cId="3481157131" sldId="3303"/>
        </pc:sldMkLst>
        <pc:spChg chg="mod ord">
          <ac:chgData name="Ward, Reagan" userId="27291eb4-8241-4961-9e69-8c66e34cc5b0" providerId="ADAL" clId="{8D223B00-5F97-4560-99A4-E6CDACE22E5A}" dt="2023-02-24T05:20:41.008" v="26" actId="700"/>
          <ac:spMkLst>
            <pc:docMk/>
            <pc:sldMk cId="3481157131" sldId="3303"/>
            <ac:spMk id="4" creationId="{9018DB1E-117F-CCC1-7F54-7E4634D7BF34}"/>
          </ac:spMkLst>
        </pc:spChg>
        <pc:spChg chg="mod ord">
          <ac:chgData name="Ward, Reagan" userId="27291eb4-8241-4961-9e69-8c66e34cc5b0" providerId="ADAL" clId="{8D223B00-5F97-4560-99A4-E6CDACE22E5A}" dt="2023-02-24T05:20:41.008" v="26" actId="700"/>
          <ac:spMkLst>
            <pc:docMk/>
            <pc:sldMk cId="3481157131" sldId="3303"/>
            <ac:spMk id="5" creationId="{816EA842-29BA-C697-EBE0-D26A31E93282}"/>
          </ac:spMkLst>
        </pc:spChg>
        <pc:spChg chg="mod ord">
          <ac:chgData name="Ward, Reagan" userId="27291eb4-8241-4961-9e69-8c66e34cc5b0" providerId="ADAL" clId="{8D223B00-5F97-4560-99A4-E6CDACE22E5A}" dt="2023-02-24T05:21:08.402" v="34" actId="1076"/>
          <ac:spMkLst>
            <pc:docMk/>
            <pc:sldMk cId="3481157131" sldId="3303"/>
            <ac:spMk id="6" creationId="{ED455336-A971-BE49-6E9B-BF7E0B828164}"/>
          </ac:spMkLst>
        </pc:spChg>
        <pc:spChg chg="mod ord">
          <ac:chgData name="Ward, Reagan" userId="27291eb4-8241-4961-9e69-8c66e34cc5b0" providerId="ADAL" clId="{8D223B00-5F97-4560-99A4-E6CDACE22E5A}" dt="2023-02-24T05:21:12.298" v="35" actId="1076"/>
          <ac:spMkLst>
            <pc:docMk/>
            <pc:sldMk cId="3481157131" sldId="3303"/>
            <ac:spMk id="7" creationId="{D46DDEB5-B748-13B6-59BF-8B97154FA4B9}"/>
          </ac:spMkLst>
        </pc:spChg>
        <pc:spChg chg="mod ord">
          <ac:chgData name="Ward, Reagan" userId="27291eb4-8241-4961-9e69-8c66e34cc5b0" providerId="ADAL" clId="{8D223B00-5F97-4560-99A4-E6CDACE22E5A}" dt="2023-02-24T05:21:08.402" v="34" actId="1076"/>
          <ac:spMkLst>
            <pc:docMk/>
            <pc:sldMk cId="3481157131" sldId="3303"/>
            <ac:spMk id="8" creationId="{F19A72C4-2CB4-A9EE-6AD7-8B997D617685}"/>
          </ac:spMkLst>
        </pc:spChg>
        <pc:spChg chg="mod ord">
          <ac:chgData name="Ward, Reagan" userId="27291eb4-8241-4961-9e69-8c66e34cc5b0" providerId="ADAL" clId="{8D223B00-5F97-4560-99A4-E6CDACE22E5A}" dt="2023-02-24T05:21:12.298" v="35" actId="1076"/>
          <ac:spMkLst>
            <pc:docMk/>
            <pc:sldMk cId="3481157131" sldId="3303"/>
            <ac:spMk id="9" creationId="{6329BC2A-657B-C99E-9BD7-A3FC8F780B20}"/>
          </ac:spMkLst>
        </pc:spChg>
        <pc:spChg chg="del">
          <ac:chgData name="Ward, Reagan" userId="27291eb4-8241-4961-9e69-8c66e34cc5b0" providerId="ADAL" clId="{8D223B00-5F97-4560-99A4-E6CDACE22E5A}" dt="2023-02-24T05:20:45.967" v="29" actId="478"/>
          <ac:spMkLst>
            <pc:docMk/>
            <pc:sldMk cId="3481157131" sldId="3303"/>
            <ac:spMk id="12" creationId="{665483D5-B665-8B7F-631F-365F421F39B7}"/>
          </ac:spMkLst>
        </pc:spChg>
      </pc:sldChg>
      <pc:sldChg chg="modSp add mod chgLayout">
        <pc:chgData name="Ward, Reagan" userId="27291eb4-8241-4961-9e69-8c66e34cc5b0" providerId="ADAL" clId="{8D223B00-5F97-4560-99A4-E6CDACE22E5A}" dt="2023-02-24T05:21:21.811" v="53" actId="20577"/>
        <pc:sldMkLst>
          <pc:docMk/>
          <pc:sldMk cId="3951507167" sldId="3323"/>
        </pc:sldMkLst>
        <pc:spChg chg="mod ord">
          <ac:chgData name="Ward, Reagan" userId="27291eb4-8241-4961-9e69-8c66e34cc5b0" providerId="ADAL" clId="{8D223B00-5F97-4560-99A4-E6CDACE22E5A}" dt="2023-02-24T05:21:16.607" v="36" actId="700"/>
          <ac:spMkLst>
            <pc:docMk/>
            <pc:sldMk cId="3951507167" sldId="3323"/>
            <ac:spMk id="2" creationId="{067209A7-40FC-B335-D61B-94C386B7581A}"/>
          </ac:spMkLst>
        </pc:spChg>
        <pc:spChg chg="mod ord">
          <ac:chgData name="Ward, Reagan" userId="27291eb4-8241-4961-9e69-8c66e34cc5b0" providerId="ADAL" clId="{8D223B00-5F97-4560-99A4-E6CDACE22E5A}" dt="2023-02-24T05:21:16.644" v="37" actId="27636"/>
          <ac:spMkLst>
            <pc:docMk/>
            <pc:sldMk cId="3951507167" sldId="3323"/>
            <ac:spMk id="3" creationId="{AEE87866-BED0-5DC7-5817-F64E3D1F5F5C}"/>
          </ac:spMkLst>
        </pc:spChg>
        <pc:spChg chg="mod ord">
          <ac:chgData name="Ward, Reagan" userId="27291eb4-8241-4961-9e69-8c66e34cc5b0" providerId="ADAL" clId="{8D223B00-5F97-4560-99A4-E6CDACE22E5A}" dt="2023-02-24T05:21:16.607" v="36" actId="700"/>
          <ac:spMkLst>
            <pc:docMk/>
            <pc:sldMk cId="3951507167" sldId="3323"/>
            <ac:spMk id="4" creationId="{A0F3F7BA-C0B0-5B9F-91AB-8379E24FD28F}"/>
          </ac:spMkLst>
        </pc:spChg>
        <pc:graphicFrameChg chg="modGraphic">
          <ac:chgData name="Ward, Reagan" userId="27291eb4-8241-4961-9e69-8c66e34cc5b0" providerId="ADAL" clId="{8D223B00-5F97-4560-99A4-E6CDACE22E5A}" dt="2023-02-24T05:21:21.811" v="53" actId="20577"/>
          <ac:graphicFrameMkLst>
            <pc:docMk/>
            <pc:sldMk cId="3951507167" sldId="3323"/>
            <ac:graphicFrameMk id="6" creationId="{17FA22AE-4FE1-C804-8236-17A433A51CCD}"/>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5/5/2023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4</a:t>
            </a:fld>
            <a:endParaRPr lang="en-US"/>
          </a:p>
        </p:txBody>
      </p:sp>
    </p:spTree>
    <p:extLst>
      <p:ext uri="{BB962C8B-B14F-4D97-AF65-F5344CB8AC3E}">
        <p14:creationId xmlns:p14="http://schemas.microsoft.com/office/powerpoint/2010/main" val="25317611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4675241"/>
            <a:ext cx="12192000" cy="2182761"/>
          </a:xfrm>
          <a:prstGeom prst="rect">
            <a:avLst/>
          </a:prstGeom>
          <a:gradFill>
            <a:gsLst>
              <a:gs pos="0">
                <a:schemeClr val="bg1"/>
              </a:gs>
              <a:gs pos="100000">
                <a:srgbClr val="488BC9">
                  <a:alpha val="3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ctrTitle"/>
          </p:nvPr>
        </p:nvSpPr>
        <p:spPr>
          <a:xfrm>
            <a:off x="914401" y="3324170"/>
            <a:ext cx="10402529" cy="973464"/>
          </a:xfrm>
        </p:spPr>
        <p:txBody>
          <a:bodyPr lIns="0" tIns="0" rIns="0" bIns="0" anchor="t" anchorCtr="0">
            <a:normAutofit/>
          </a:bodyPr>
          <a:lstStyle>
            <a:lvl1pPr algn="ctr">
              <a:defRPr sz="48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914401" y="4297634"/>
            <a:ext cx="10402529" cy="960165"/>
          </a:xfrm>
        </p:spPr>
        <p:txBody>
          <a:bodyPr>
            <a:normAutofit/>
          </a:bodyPr>
          <a:lstStyle>
            <a:lvl1pPr marL="0" indent="0" algn="ctr">
              <a:buNone/>
              <a:defRPr sz="3200">
                <a:solidFill>
                  <a:schemeClr val="tx1">
                    <a:lumMod val="65000"/>
                    <a:lumOff val="3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p:cNvSpPr>
            <a:spLocks noGrp="1"/>
          </p:cNvSpPr>
          <p:nvPr>
            <p:ph type="sldNum" sz="quarter" idx="12"/>
          </p:nvPr>
        </p:nvSpPr>
        <p:spPr>
          <a:xfrm>
            <a:off x="332873" y="6356350"/>
            <a:ext cx="2743200" cy="365125"/>
          </a:xfrm>
        </p:spPr>
        <p:txBody>
          <a:bodyPr/>
          <a:lstStyle>
            <a:lvl1pPr algn="l">
              <a:defRPr sz="1600">
                <a:solidFill>
                  <a:schemeClr val="tx1">
                    <a:lumMod val="50000"/>
                    <a:lumOff val="50000"/>
                  </a:schemeClr>
                </a:solidFill>
              </a:defRPr>
            </a:lvl1pPr>
          </a:lstStyle>
          <a:p>
            <a:fld id="{C479D5F6-EDCB-402A-AC08-4943A1820E8F}" type="slidenum">
              <a:rPr lang="en-US" smtClean="0"/>
              <a:pPr/>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82994" y="632707"/>
            <a:ext cx="2822307" cy="1762383"/>
          </a:xfrm>
          <a:prstGeom prst="rect">
            <a:avLst/>
          </a:prstGeom>
        </p:spPr>
      </p:pic>
      <p:cxnSp>
        <p:nvCxnSpPr>
          <p:cNvPr id="9" name="Straight Connector 8"/>
          <p:cNvCxnSpPr/>
          <p:nvPr userDrawn="1"/>
        </p:nvCxnSpPr>
        <p:spPr>
          <a:xfrm>
            <a:off x="914402" y="2772696"/>
            <a:ext cx="10402529" cy="0"/>
          </a:xfrm>
          <a:prstGeom prst="line">
            <a:avLst/>
          </a:prstGeom>
          <a:ln w="19050">
            <a:solidFill>
              <a:srgbClr val="488BC9"/>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AFFB4B5C-5902-28CC-A7CA-7A6289E9538C}"/>
              </a:ext>
            </a:extLst>
          </p:cNvPr>
          <p:cNvSpPr>
            <a:spLocks noGrp="1"/>
          </p:cNvSpPr>
          <p:nvPr>
            <p:ph type="dt" sz="half" idx="2"/>
          </p:nvPr>
        </p:nvSpPr>
        <p:spPr>
          <a:xfrm>
            <a:off x="9214449" y="6356350"/>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BDADCBF6-49E3-4515-B284-83B33249404E}" type="datetime1">
              <a:rPr lang="en-US" smtClean="0"/>
              <a:pPr/>
              <a:t>5/5/2023</a:t>
            </a:fld>
            <a:endParaRPr lang="en-US" dirty="0"/>
          </a:p>
        </p:txBody>
      </p:sp>
    </p:spTree>
    <p:extLst>
      <p:ext uri="{BB962C8B-B14F-4D97-AF65-F5344CB8AC3E}">
        <p14:creationId xmlns:p14="http://schemas.microsoft.com/office/powerpoint/2010/main" val="166928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All Means Al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8" cy="1103700"/>
          </a:xfrm>
          <a:prstGeom prst="rect">
            <a:avLst/>
          </a:prstGeom>
        </p:spPr>
      </p:pic>
    </p:spTree>
    <p:extLst>
      <p:ext uri="{BB962C8B-B14F-4D97-AF65-F5344CB8AC3E}">
        <p14:creationId xmlns:p14="http://schemas.microsoft.com/office/powerpoint/2010/main" val="2265404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Quality School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8" cy="1103698"/>
          </a:xfrm>
          <a:prstGeom prst="rect">
            <a:avLst/>
          </a:prstGeom>
        </p:spPr>
      </p:pic>
    </p:spTree>
    <p:extLst>
      <p:ext uri="{BB962C8B-B14F-4D97-AF65-F5344CB8AC3E}">
        <p14:creationId xmlns:p14="http://schemas.microsoft.com/office/powerpoint/2010/main" val="32192406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More Option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8"/>
          </a:xfrm>
          <a:prstGeom prst="rect">
            <a:avLst/>
          </a:prstGeom>
        </p:spPr>
      </p:pic>
    </p:spTree>
    <p:extLst>
      <p:ext uri="{BB962C8B-B14F-4D97-AF65-F5344CB8AC3E}">
        <p14:creationId xmlns:p14="http://schemas.microsoft.com/office/powerpoint/2010/main" val="1571646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Educators Matt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7"/>
          </a:xfrm>
          <a:prstGeom prst="rect">
            <a:avLst/>
          </a:prstGeom>
        </p:spPr>
      </p:pic>
    </p:spTree>
    <p:extLst>
      <p:ext uri="{BB962C8B-B14F-4D97-AF65-F5344CB8AC3E}">
        <p14:creationId xmlns:p14="http://schemas.microsoft.com/office/powerpoint/2010/main" val="32998901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Excellenc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6" cy="1103697"/>
          </a:xfrm>
          <a:prstGeom prst="rect">
            <a:avLst/>
          </a:prstGeom>
        </p:spPr>
      </p:pic>
    </p:spTree>
    <p:extLst>
      <p:ext uri="{BB962C8B-B14F-4D97-AF65-F5344CB8AC3E}">
        <p14:creationId xmlns:p14="http://schemas.microsoft.com/office/powerpoint/2010/main" val="29446876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wo content w header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2061713"/>
            <a:ext cx="5181600" cy="3985126"/>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172200" y="2061713"/>
            <a:ext cx="5181600" cy="3985126"/>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duotone>
              <a:prstClr val="black"/>
              <a:srgbClr val="65686C">
                <a:tint val="45000"/>
                <a:satMod val="400000"/>
              </a:srgbClr>
            </a:duotone>
            <a:extLst>
              <a:ext uri="{28A0092B-C50C-407E-A947-70E740481C1C}">
                <a14:useLocalDpi xmlns:a14="http://schemas.microsoft.com/office/drawing/2010/main" val="0"/>
              </a:ext>
            </a:extLst>
          </a:blip>
          <a:stretch>
            <a:fillRect/>
          </a:stretch>
        </p:blipFill>
        <p:spPr>
          <a:xfrm>
            <a:off x="2" y="0"/>
            <a:ext cx="12191996" cy="1219200"/>
          </a:xfrm>
          <a:prstGeom prst="rect">
            <a:avLst/>
          </a:prstGeom>
        </p:spPr>
      </p:pic>
      <p:sp>
        <p:nvSpPr>
          <p:cNvPr id="9" name="Title 1"/>
          <p:cNvSpPr>
            <a:spLocks noGrp="1"/>
          </p:cNvSpPr>
          <p:nvPr>
            <p:ph type="title"/>
          </p:nvPr>
        </p:nvSpPr>
        <p:spPr>
          <a:xfrm>
            <a:off x="326925" y="254514"/>
            <a:ext cx="8109153"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363200" y="6172201"/>
            <a:ext cx="1524000" cy="485919"/>
          </a:xfrm>
          <a:prstGeom prst="rect">
            <a:avLst/>
          </a:prstGeom>
        </p:spPr>
      </p:pic>
      <p:sp>
        <p:nvSpPr>
          <p:cNvPr id="12"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5" name="Text Placeholder 4">
            <a:extLst>
              <a:ext uri="{FF2B5EF4-FFF2-40B4-BE49-F238E27FC236}">
                <a16:creationId xmlns:a16="http://schemas.microsoft.com/office/drawing/2014/main" id="{DD63A882-5D1B-4CB3-B811-048875B9A017}"/>
              </a:ext>
            </a:extLst>
          </p:cNvPr>
          <p:cNvSpPr>
            <a:spLocks noGrp="1"/>
          </p:cNvSpPr>
          <p:nvPr>
            <p:ph type="body" sz="quarter" idx="13"/>
          </p:nvPr>
        </p:nvSpPr>
        <p:spPr>
          <a:xfrm>
            <a:off x="838200" y="1379105"/>
            <a:ext cx="5181600" cy="561839"/>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dirty="0"/>
              <a:t>Click to edit Master text styles</a:t>
            </a:r>
          </a:p>
        </p:txBody>
      </p:sp>
      <p:sp>
        <p:nvSpPr>
          <p:cNvPr id="14" name="Text Placeholder 4">
            <a:extLst>
              <a:ext uri="{FF2B5EF4-FFF2-40B4-BE49-F238E27FC236}">
                <a16:creationId xmlns:a16="http://schemas.microsoft.com/office/drawing/2014/main" id="{B54B8EAE-47CB-482D-92E6-69424B49870C}"/>
              </a:ext>
            </a:extLst>
          </p:cNvPr>
          <p:cNvSpPr>
            <a:spLocks noGrp="1"/>
          </p:cNvSpPr>
          <p:nvPr>
            <p:ph type="body" sz="quarter" idx="14"/>
          </p:nvPr>
        </p:nvSpPr>
        <p:spPr>
          <a:xfrm>
            <a:off x="6172200" y="1379104"/>
            <a:ext cx="5181600" cy="551880"/>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dirty="0"/>
              <a:t>Click to edit Master text styles</a:t>
            </a:r>
          </a:p>
        </p:txBody>
      </p:sp>
    </p:spTree>
    <p:extLst>
      <p:ext uri="{BB962C8B-B14F-4D97-AF65-F5344CB8AC3E}">
        <p14:creationId xmlns:p14="http://schemas.microsoft.com/office/powerpoint/2010/main" val="411683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7506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54480"/>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172200" y="1554480"/>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2675640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w/Headers">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2" name="Content Placeholder 2">
            <a:extLst>
              <a:ext uri="{FF2B5EF4-FFF2-40B4-BE49-F238E27FC236}">
                <a16:creationId xmlns:a16="http://schemas.microsoft.com/office/drawing/2014/main" id="{62C3D8EA-D957-3B9A-F41F-8636A51848A8}"/>
              </a:ext>
            </a:extLst>
          </p:cNvPr>
          <p:cNvSpPr>
            <a:spLocks noGrp="1"/>
          </p:cNvSpPr>
          <p:nvPr>
            <p:ph sz="half" idx="1"/>
          </p:nvPr>
        </p:nvSpPr>
        <p:spPr>
          <a:xfrm>
            <a:off x="838200" y="2286000"/>
            <a:ext cx="5181600" cy="361981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5" name="Content Placeholder 3">
            <a:extLst>
              <a:ext uri="{FF2B5EF4-FFF2-40B4-BE49-F238E27FC236}">
                <a16:creationId xmlns:a16="http://schemas.microsoft.com/office/drawing/2014/main" id="{FC067E4F-601B-BBDE-C137-F40B3918912F}"/>
              </a:ext>
            </a:extLst>
          </p:cNvPr>
          <p:cNvSpPr>
            <a:spLocks noGrp="1"/>
          </p:cNvSpPr>
          <p:nvPr>
            <p:ph sz="half" idx="2"/>
          </p:nvPr>
        </p:nvSpPr>
        <p:spPr>
          <a:xfrm>
            <a:off x="6172200" y="2286000"/>
            <a:ext cx="5181600" cy="361981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6" name="Text Placeholder 4">
            <a:extLst>
              <a:ext uri="{FF2B5EF4-FFF2-40B4-BE49-F238E27FC236}">
                <a16:creationId xmlns:a16="http://schemas.microsoft.com/office/drawing/2014/main" id="{EABCCBFA-C414-9C3D-FBCB-E7D52F525363}"/>
              </a:ext>
            </a:extLst>
          </p:cNvPr>
          <p:cNvSpPr>
            <a:spLocks noGrp="1"/>
          </p:cNvSpPr>
          <p:nvPr>
            <p:ph type="body" sz="quarter" idx="13"/>
          </p:nvPr>
        </p:nvSpPr>
        <p:spPr>
          <a:xfrm>
            <a:off x="838200" y="1581408"/>
            <a:ext cx="5181600" cy="561839"/>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dirty="0"/>
              <a:t>Click to edit Master text styles</a:t>
            </a:r>
          </a:p>
        </p:txBody>
      </p:sp>
      <p:sp>
        <p:nvSpPr>
          <p:cNvPr id="7" name="Text Placeholder 4">
            <a:extLst>
              <a:ext uri="{FF2B5EF4-FFF2-40B4-BE49-F238E27FC236}">
                <a16:creationId xmlns:a16="http://schemas.microsoft.com/office/drawing/2014/main" id="{D3F63C22-697A-4052-588F-4FE7FB02AB5A}"/>
              </a:ext>
            </a:extLst>
          </p:cNvPr>
          <p:cNvSpPr>
            <a:spLocks noGrp="1"/>
          </p:cNvSpPr>
          <p:nvPr>
            <p:ph type="body" sz="quarter" idx="14"/>
          </p:nvPr>
        </p:nvSpPr>
        <p:spPr>
          <a:xfrm>
            <a:off x="6172200" y="1618295"/>
            <a:ext cx="5181600" cy="551880"/>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dirty="0"/>
              <a:t>Click to edit Master text styles</a:t>
            </a:r>
          </a:p>
        </p:txBody>
      </p:sp>
    </p:spTree>
    <p:extLst>
      <p:ext uri="{BB962C8B-B14F-4D97-AF65-F5344CB8AC3E}">
        <p14:creationId xmlns:p14="http://schemas.microsoft.com/office/powerpoint/2010/main" val="2455326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BE0DAE1-72F2-85FA-36A5-4F076D29920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7"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3" name="Picture 2">
            <a:extLst>
              <a:ext uri="{FF2B5EF4-FFF2-40B4-BE49-F238E27FC236}">
                <a16:creationId xmlns:a16="http://schemas.microsoft.com/office/drawing/2014/main" id="{49BED633-71DA-7A28-29F6-99EA784F716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Tree>
    <p:extLst>
      <p:ext uri="{BB962C8B-B14F-4D97-AF65-F5344CB8AC3E}">
        <p14:creationId xmlns:p14="http://schemas.microsoft.com/office/powerpoint/2010/main" val="2183644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52916D9F-51D7-A833-A716-2FAD3EF16428}"/>
              </a:ext>
            </a:extLst>
          </p:cNvPr>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78395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ubsection">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2" name="Rectangle 1">
            <a:extLst>
              <a:ext uri="{FF2B5EF4-FFF2-40B4-BE49-F238E27FC236}">
                <a16:creationId xmlns:a16="http://schemas.microsoft.com/office/drawing/2014/main" id="{87808D28-DD34-AD62-EC9D-C14DBCA4E7AA}"/>
              </a:ext>
            </a:extLst>
          </p:cNvPr>
          <p:cNvSpPr/>
          <p:nvPr userDrawn="1"/>
        </p:nvSpPr>
        <p:spPr>
          <a:xfrm>
            <a:off x="0" y="1587260"/>
            <a:ext cx="12192000" cy="3657600"/>
          </a:xfrm>
          <a:prstGeom prst="rect">
            <a:avLst/>
          </a:prstGeom>
          <a:solidFill>
            <a:srgbClr val="FFFFFF">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p:cNvSpPr>
            <a:spLocks noGrp="1"/>
          </p:cNvSpPr>
          <p:nvPr>
            <p:ph type="ctrTitle"/>
          </p:nvPr>
        </p:nvSpPr>
        <p:spPr>
          <a:xfrm>
            <a:off x="-1" y="1837765"/>
            <a:ext cx="12192627" cy="3182470"/>
          </a:xfrm>
        </p:spPr>
        <p:txBody>
          <a:bodyPr anchor="ctr" anchorCtr="0">
            <a:normAutofit/>
          </a:bodyPr>
          <a:lstStyle>
            <a:lvl1pPr algn="ctr">
              <a:defRPr sz="4000">
                <a:solidFill>
                  <a:schemeClr val="tx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33420"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427922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
            <a:ext cx="12191999" cy="6857998"/>
          </a:xfrm>
          <a:prstGeom prst="rect">
            <a:avLst/>
          </a:prstGeom>
        </p:spPr>
      </p:pic>
      <p:sp>
        <p:nvSpPr>
          <p:cNvPr id="3" name="Title 1"/>
          <p:cNvSpPr>
            <a:spLocks noGrp="1"/>
          </p:cNvSpPr>
          <p:nvPr>
            <p:ph type="ctrTitle"/>
          </p:nvPr>
        </p:nvSpPr>
        <p:spPr>
          <a:xfrm>
            <a:off x="0" y="2595716"/>
            <a:ext cx="121920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7916"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Strong Foundation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9" cy="1103700"/>
          </a:xfrm>
          <a:prstGeom prst="rect">
            <a:avLst/>
          </a:prstGeom>
        </p:spPr>
      </p:pic>
    </p:spTree>
    <p:extLst>
      <p:ext uri="{BB962C8B-B14F-4D97-AF65-F5344CB8AC3E}">
        <p14:creationId xmlns:p14="http://schemas.microsoft.com/office/powerpoint/2010/main" val="1875235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ADCBF6-49E3-4515-B284-83B33249404E}" type="datetime1">
              <a:rPr lang="en-US" smtClean="0"/>
              <a:t>5/5/2023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215071103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80" r:id="rId3"/>
    <p:sldLayoutId id="2147483697" r:id="rId4"/>
    <p:sldLayoutId id="2147483682" r:id="rId5"/>
    <p:sldLayoutId id="2147483698" r:id="rId6"/>
    <p:sldLayoutId id="2147483696" r:id="rId7"/>
    <p:sldLayoutId id="2147483668" r:id="rId8"/>
    <p:sldLayoutId id="2147483690" r:id="rId9"/>
    <p:sldLayoutId id="2147483691" r:id="rId10"/>
    <p:sldLayoutId id="2147483692" r:id="rId11"/>
    <p:sldLayoutId id="2147483693" r:id="rId12"/>
    <p:sldLayoutId id="2147483694" r:id="rId13"/>
    <p:sldLayoutId id="2147483695" r:id="rId14"/>
    <p:sldLayoutId id="2147483699"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cde.state.co.us/cdereval/mobility-stabilitycurrent" TargetMode="External"/><Relationship Id="rId2" Type="http://schemas.openxmlformats.org/officeDocument/2006/relationships/hyperlink" Target="https://www.cde.state.co.us/datapipeline/snap_eoy"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Short Bytes</a:t>
            </a:r>
            <a:br>
              <a:rPr lang="en-US" dirty="0"/>
            </a:br>
            <a:endParaRPr lang="en-US" dirty="0"/>
          </a:p>
        </p:txBody>
      </p:sp>
      <p:sp>
        <p:nvSpPr>
          <p:cNvPr id="7" name="Subtitle 6">
            <a:extLst>
              <a:ext uri="{FF2B5EF4-FFF2-40B4-BE49-F238E27FC236}">
                <a16:creationId xmlns:a16="http://schemas.microsoft.com/office/drawing/2014/main" id="{2A0C161A-8513-BB84-0601-D50578FDAD11}"/>
              </a:ext>
            </a:extLst>
          </p:cNvPr>
          <p:cNvSpPr>
            <a:spLocks noGrp="1"/>
          </p:cNvSpPr>
          <p:nvPr>
            <p:ph type="subTitle" idx="1"/>
          </p:nvPr>
        </p:nvSpPr>
        <p:spPr/>
        <p:txBody>
          <a:bodyPr>
            <a:normAutofit/>
          </a:bodyPr>
          <a:lstStyle/>
          <a:p>
            <a:r>
              <a:rPr lang="en-US" dirty="0"/>
              <a:t>Mobility</a:t>
            </a:r>
            <a:r>
              <a:rPr lang="en-US"/>
              <a:t>/Stability </a:t>
            </a:r>
            <a:r>
              <a:rPr lang="en-US" dirty="0"/>
              <a:t>Rates</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dirty="0"/>
          </a:p>
        </p:txBody>
      </p:sp>
      <p:sp>
        <p:nvSpPr>
          <p:cNvPr id="11" name="Date Placeholder 10">
            <a:extLst>
              <a:ext uri="{FF2B5EF4-FFF2-40B4-BE49-F238E27FC236}">
                <a16:creationId xmlns:a16="http://schemas.microsoft.com/office/drawing/2014/main" id="{8AA4ECA0-5593-75ED-4A3B-C2CB23DB0E9F}"/>
              </a:ext>
            </a:extLst>
          </p:cNvPr>
          <p:cNvSpPr>
            <a:spLocks noGrp="1"/>
          </p:cNvSpPr>
          <p:nvPr>
            <p:ph type="dt" sz="half" idx="2"/>
          </p:nvPr>
        </p:nvSpPr>
        <p:spPr/>
        <p:txBody>
          <a:bodyPr/>
          <a:lstStyle/>
          <a:p>
            <a:fld id="{76A30C31-CA2F-4FEC-9D5A-C798BF326FEF}" type="datetime1">
              <a:rPr lang="en-US" smtClean="0"/>
              <a:t>5/5/2023</a:t>
            </a:fld>
            <a:endParaRPr lang="en-US" dirty="0"/>
          </a:p>
        </p:txBody>
      </p:sp>
    </p:spTree>
    <p:extLst>
      <p:ext uri="{BB962C8B-B14F-4D97-AF65-F5344CB8AC3E}">
        <p14:creationId xmlns:p14="http://schemas.microsoft.com/office/powerpoint/2010/main" val="3044915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4F8C4FC-991A-A72A-9218-53BB8240BF7A}"/>
              </a:ext>
            </a:extLst>
          </p:cNvPr>
          <p:cNvSpPr>
            <a:spLocks noGrp="1"/>
          </p:cNvSpPr>
          <p:nvPr>
            <p:ph type="title"/>
          </p:nvPr>
        </p:nvSpPr>
        <p:spPr/>
        <p:txBody>
          <a:bodyPr/>
          <a:lstStyle/>
          <a:p>
            <a:r>
              <a:rPr lang="en-US" dirty="0"/>
              <a:t>Overview</a:t>
            </a:r>
          </a:p>
        </p:txBody>
      </p:sp>
      <p:sp>
        <p:nvSpPr>
          <p:cNvPr id="7" name="Content Placeholder 6">
            <a:extLst>
              <a:ext uri="{FF2B5EF4-FFF2-40B4-BE49-F238E27FC236}">
                <a16:creationId xmlns:a16="http://schemas.microsoft.com/office/drawing/2014/main" id="{056BD10C-9665-CAD3-3155-3C48A467CF7A}"/>
              </a:ext>
            </a:extLst>
          </p:cNvPr>
          <p:cNvSpPr>
            <a:spLocks noGrp="1"/>
          </p:cNvSpPr>
          <p:nvPr>
            <p:ph idx="1"/>
          </p:nvPr>
        </p:nvSpPr>
        <p:spPr/>
        <p:txBody>
          <a:bodyPr>
            <a:normAutofit/>
          </a:bodyPr>
          <a:lstStyle/>
          <a:p>
            <a:r>
              <a:rPr lang="en-US" dirty="0"/>
              <a:t>Annual K-12 calculation</a:t>
            </a:r>
          </a:p>
          <a:p>
            <a:r>
              <a:rPr lang="en-US" dirty="0"/>
              <a:t>The mobility/stability calculations only include school entries/exits that occur from the October count date through the end of the year</a:t>
            </a:r>
          </a:p>
          <a:p>
            <a:pPr lvl="1"/>
            <a:r>
              <a:rPr lang="en-US" dirty="0"/>
              <a:t>One-day records used in the Student End of Year collection to capture students transferring out of a school over the summer are not included in mobility/stability calculations</a:t>
            </a:r>
          </a:p>
          <a:p>
            <a:r>
              <a:rPr lang="en-US" dirty="0"/>
              <a:t>Students must have a gap of 10 days or more in attendance for a move to be considered mobile</a:t>
            </a:r>
          </a:p>
          <a:p>
            <a:r>
              <a:rPr lang="en-US" dirty="0"/>
              <a:t>School Level Rates – includes all school entries/exits, including students transferring within district</a:t>
            </a:r>
          </a:p>
          <a:p>
            <a:r>
              <a:rPr lang="en-US" dirty="0"/>
              <a:t>District Level Rates – only includes entries/exit into or out of the district (excludes students transferring between district schools)</a:t>
            </a:r>
          </a:p>
          <a:p>
            <a:endParaRPr lang="en-US" dirty="0"/>
          </a:p>
        </p:txBody>
      </p:sp>
      <p:sp>
        <p:nvSpPr>
          <p:cNvPr id="4" name="Slide Number Placeholder 3">
            <a:extLst>
              <a:ext uri="{FF2B5EF4-FFF2-40B4-BE49-F238E27FC236}">
                <a16:creationId xmlns:a16="http://schemas.microsoft.com/office/drawing/2014/main" id="{9F43B1C6-1501-D857-B297-9D9A56D934A1}"/>
              </a:ext>
            </a:extLst>
          </p:cNvPr>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2881933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CA07F0C-106E-465F-1E61-4A1789E98945}"/>
              </a:ext>
            </a:extLst>
          </p:cNvPr>
          <p:cNvSpPr>
            <a:spLocks noGrp="1"/>
          </p:cNvSpPr>
          <p:nvPr>
            <p:ph type="title"/>
          </p:nvPr>
        </p:nvSpPr>
        <p:spPr/>
        <p:txBody>
          <a:bodyPr/>
          <a:lstStyle/>
          <a:p>
            <a:r>
              <a:rPr lang="en-US" dirty="0"/>
              <a:t>Mobility/Stability Definitions</a:t>
            </a:r>
          </a:p>
        </p:txBody>
      </p:sp>
      <p:sp>
        <p:nvSpPr>
          <p:cNvPr id="12" name="Content Placeholder 11">
            <a:extLst>
              <a:ext uri="{FF2B5EF4-FFF2-40B4-BE49-F238E27FC236}">
                <a16:creationId xmlns:a16="http://schemas.microsoft.com/office/drawing/2014/main" id="{3997592F-4060-A77C-1E30-DB14E8C69F52}"/>
              </a:ext>
            </a:extLst>
          </p:cNvPr>
          <p:cNvSpPr>
            <a:spLocks noGrp="1"/>
          </p:cNvSpPr>
          <p:nvPr>
            <p:ph sz="half" idx="1"/>
          </p:nvPr>
        </p:nvSpPr>
        <p:spPr/>
        <p:txBody>
          <a:bodyPr>
            <a:normAutofit/>
          </a:bodyPr>
          <a:lstStyle/>
          <a:p>
            <a:r>
              <a:rPr lang="en-US" u="sng" dirty="0"/>
              <a:t>Normal Education Progression Examples:</a:t>
            </a:r>
            <a:r>
              <a:rPr lang="en-US" dirty="0"/>
              <a:t> Advancing grades between academic years, matriculating between elementary and middle school, exiting as a graduate or completer at the end of 12</a:t>
            </a:r>
            <a:r>
              <a:rPr lang="en-US" baseline="30000" dirty="0"/>
              <a:t>th</a:t>
            </a:r>
            <a:r>
              <a:rPr lang="en-US" dirty="0"/>
              <a:t> grade.</a:t>
            </a:r>
          </a:p>
          <a:p>
            <a:r>
              <a:rPr lang="en-US" u="sng" dirty="0"/>
              <a:t>Stable Student:</a:t>
            </a:r>
            <a:r>
              <a:rPr lang="en-US" dirty="0"/>
              <a:t> Student who remains in a district or school without interruption throughout the academic year.</a:t>
            </a:r>
          </a:p>
        </p:txBody>
      </p:sp>
      <p:sp>
        <p:nvSpPr>
          <p:cNvPr id="13" name="Content Placeholder 12">
            <a:extLst>
              <a:ext uri="{FF2B5EF4-FFF2-40B4-BE49-F238E27FC236}">
                <a16:creationId xmlns:a16="http://schemas.microsoft.com/office/drawing/2014/main" id="{032CAA74-32A8-A66C-72CA-08A78E274C04}"/>
              </a:ext>
            </a:extLst>
          </p:cNvPr>
          <p:cNvSpPr>
            <a:spLocks noGrp="1"/>
          </p:cNvSpPr>
          <p:nvPr>
            <p:ph sz="half" idx="2"/>
          </p:nvPr>
        </p:nvSpPr>
        <p:spPr/>
        <p:txBody>
          <a:bodyPr>
            <a:normAutofit/>
          </a:bodyPr>
          <a:lstStyle/>
          <a:p>
            <a:r>
              <a:rPr lang="en-US" u="sng" dirty="0"/>
              <a:t>Mobile Student</a:t>
            </a:r>
            <a:r>
              <a:rPr lang="en-US" b="1" u="sng" dirty="0"/>
              <a:t>: </a:t>
            </a:r>
            <a:r>
              <a:rPr lang="en-US" dirty="0"/>
              <a:t>A student who exits a school or district in a manner that is not part of the normal educational progression.</a:t>
            </a:r>
          </a:p>
          <a:p>
            <a:r>
              <a:rPr lang="en-US" u="sng" dirty="0"/>
              <a:t>Instance of Mobility:</a:t>
            </a:r>
            <a:r>
              <a:rPr lang="en-US" dirty="0"/>
              <a:t> Each time a student experiences an unanticipated movement within the school year.</a:t>
            </a:r>
          </a:p>
          <a:p>
            <a:r>
              <a:rPr lang="en-US" u="sng" dirty="0"/>
              <a:t>Membership Base:</a:t>
            </a:r>
            <a:r>
              <a:rPr lang="en-US" dirty="0"/>
              <a:t> Total number of K-12 students in membership at any time during the academic year.</a:t>
            </a:r>
            <a:endParaRPr lang="en-US" u="sng" dirty="0"/>
          </a:p>
          <a:p>
            <a:endParaRPr lang="en-US" u="sng" dirty="0"/>
          </a:p>
        </p:txBody>
      </p:sp>
      <p:sp>
        <p:nvSpPr>
          <p:cNvPr id="3" name="Slide Number Placeholder 2">
            <a:extLst>
              <a:ext uri="{FF2B5EF4-FFF2-40B4-BE49-F238E27FC236}">
                <a16:creationId xmlns:a16="http://schemas.microsoft.com/office/drawing/2014/main" id="{C1000D85-4E0C-A23E-7B6B-FB426B01EC35}"/>
              </a:ext>
            </a:extLst>
          </p:cNvPr>
          <p:cNvSpPr>
            <a:spLocks noGrp="1"/>
          </p:cNvSpPr>
          <p:nvPr>
            <p:ph type="sldNum" sz="quarter" idx="12"/>
          </p:nvPr>
        </p:nvSpPr>
        <p:spPr/>
        <p:txBody>
          <a:bodyPr/>
          <a:lstStyle/>
          <a:p>
            <a:fld id="{C479D5F6-EDCB-402A-AC08-4943A1820E8F}" type="slidenum">
              <a:rPr lang="en-US" smtClean="0"/>
              <a:pPr/>
              <a:t>3</a:t>
            </a:fld>
            <a:endParaRPr lang="en-US" dirty="0"/>
          </a:p>
        </p:txBody>
      </p:sp>
    </p:spTree>
    <p:extLst>
      <p:ext uri="{BB962C8B-B14F-4D97-AF65-F5344CB8AC3E}">
        <p14:creationId xmlns:p14="http://schemas.microsoft.com/office/powerpoint/2010/main" val="4082060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16EA842-29BA-C697-EBE0-D26A31E93282}"/>
              </a:ext>
            </a:extLst>
          </p:cNvPr>
          <p:cNvSpPr>
            <a:spLocks noGrp="1"/>
          </p:cNvSpPr>
          <p:nvPr>
            <p:ph type="title"/>
          </p:nvPr>
        </p:nvSpPr>
        <p:spPr/>
        <p:txBody>
          <a:bodyPr/>
          <a:lstStyle/>
          <a:p>
            <a:r>
              <a:rPr lang="en-US" dirty="0"/>
              <a:t>Mobility/Stability Rates</a:t>
            </a:r>
          </a:p>
        </p:txBody>
      </p:sp>
      <p:sp>
        <p:nvSpPr>
          <p:cNvPr id="8" name="Text Placeholder 7">
            <a:extLst>
              <a:ext uri="{FF2B5EF4-FFF2-40B4-BE49-F238E27FC236}">
                <a16:creationId xmlns:a16="http://schemas.microsoft.com/office/drawing/2014/main" id="{F19A72C4-2CB4-A9EE-6AD7-8B997D617685}"/>
              </a:ext>
            </a:extLst>
          </p:cNvPr>
          <p:cNvSpPr>
            <a:spLocks noGrp="1"/>
          </p:cNvSpPr>
          <p:nvPr>
            <p:ph type="body" sz="quarter" idx="4294967295"/>
          </p:nvPr>
        </p:nvSpPr>
        <p:spPr>
          <a:xfrm>
            <a:off x="346096" y="1277074"/>
            <a:ext cx="3572144" cy="561975"/>
          </a:xfrm>
        </p:spPr>
        <p:txBody>
          <a:bodyPr>
            <a:normAutofit/>
          </a:bodyPr>
          <a:lstStyle/>
          <a:p>
            <a:pPr marL="0" indent="0" algn="ctr">
              <a:buNone/>
            </a:pPr>
            <a:r>
              <a:rPr lang="en-US" sz="2600" b="1" dirty="0"/>
              <a:t>Stability Rate</a:t>
            </a:r>
          </a:p>
        </p:txBody>
      </p:sp>
      <p:sp>
        <p:nvSpPr>
          <p:cNvPr id="6" name="Content Placeholder 5">
            <a:extLst>
              <a:ext uri="{FF2B5EF4-FFF2-40B4-BE49-F238E27FC236}">
                <a16:creationId xmlns:a16="http://schemas.microsoft.com/office/drawing/2014/main" id="{ED455336-A971-BE49-6E9B-BF7E0B828164}"/>
              </a:ext>
            </a:extLst>
          </p:cNvPr>
          <p:cNvSpPr>
            <a:spLocks noGrp="1"/>
          </p:cNvSpPr>
          <p:nvPr>
            <p:ph sz="half" idx="4294967295"/>
          </p:nvPr>
        </p:nvSpPr>
        <p:spPr>
          <a:xfrm>
            <a:off x="303368" y="1734683"/>
            <a:ext cx="3657600" cy="3200400"/>
          </a:xfrm>
          <a:prstGeom prst="roundRect">
            <a:avLst/>
          </a:prstGeom>
          <a:solidFill>
            <a:schemeClr val="accent5">
              <a:lumMod val="40000"/>
              <a:lumOff val="60000"/>
            </a:schemeClr>
          </a:solidFill>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anchor="ctr">
            <a:normAutofit fontScale="92500" lnSpcReduction="10000"/>
          </a:bodyPr>
          <a:lstStyle/>
          <a:p>
            <a:pPr marL="0" indent="0" algn="ctr">
              <a:buNone/>
            </a:pPr>
            <a:r>
              <a:rPr lang="en-US" i="1" u="sng" dirty="0">
                <a:solidFill>
                  <a:schemeClr val="tx1"/>
                </a:solidFill>
              </a:rPr>
              <a:t>Unduplicated</a:t>
            </a:r>
            <a:r>
              <a:rPr lang="en-US" i="1" dirty="0">
                <a:solidFill>
                  <a:schemeClr val="tx1"/>
                </a:solidFill>
              </a:rPr>
              <a:t> count of K-12 students who remained in the district/school during the school year</a:t>
            </a:r>
          </a:p>
          <a:p>
            <a:pPr marL="0" indent="0" algn="ctr">
              <a:buNone/>
            </a:pPr>
            <a:r>
              <a:rPr lang="en-US" sz="5100" i="1" dirty="0">
                <a:solidFill>
                  <a:schemeClr val="tx1"/>
                </a:solidFill>
              </a:rPr>
              <a:t>÷</a:t>
            </a:r>
          </a:p>
          <a:p>
            <a:pPr marL="0" indent="0" algn="ctr">
              <a:buNone/>
            </a:pPr>
            <a:r>
              <a:rPr lang="en-US" i="1" dirty="0">
                <a:solidFill>
                  <a:schemeClr val="tx1"/>
                </a:solidFill>
              </a:rPr>
              <a:t>Membership Base</a:t>
            </a:r>
            <a:endParaRPr lang="en-US" dirty="0"/>
          </a:p>
        </p:txBody>
      </p:sp>
      <p:sp>
        <p:nvSpPr>
          <p:cNvPr id="9" name="Text Placeholder 8">
            <a:extLst>
              <a:ext uri="{FF2B5EF4-FFF2-40B4-BE49-F238E27FC236}">
                <a16:creationId xmlns:a16="http://schemas.microsoft.com/office/drawing/2014/main" id="{6329BC2A-657B-C99E-9BD7-A3FC8F780B20}"/>
              </a:ext>
            </a:extLst>
          </p:cNvPr>
          <p:cNvSpPr>
            <a:spLocks noGrp="1"/>
          </p:cNvSpPr>
          <p:nvPr>
            <p:ph type="body" sz="quarter" idx="4294967295"/>
          </p:nvPr>
        </p:nvSpPr>
        <p:spPr>
          <a:xfrm>
            <a:off x="4243053" y="1277074"/>
            <a:ext cx="3669624" cy="552450"/>
          </a:xfrm>
        </p:spPr>
        <p:txBody>
          <a:bodyPr>
            <a:normAutofit/>
          </a:bodyPr>
          <a:lstStyle/>
          <a:p>
            <a:pPr marL="0" indent="0" algn="ctr">
              <a:buNone/>
            </a:pPr>
            <a:r>
              <a:rPr lang="en-US" sz="2600" b="1" dirty="0"/>
              <a:t>Mobility Rate</a:t>
            </a:r>
          </a:p>
        </p:txBody>
      </p:sp>
      <p:sp>
        <p:nvSpPr>
          <p:cNvPr id="7" name="Content Placeholder 6">
            <a:extLst>
              <a:ext uri="{FF2B5EF4-FFF2-40B4-BE49-F238E27FC236}">
                <a16:creationId xmlns:a16="http://schemas.microsoft.com/office/drawing/2014/main" id="{D46DDEB5-B748-13B6-59BF-8B97154FA4B9}"/>
              </a:ext>
            </a:extLst>
          </p:cNvPr>
          <p:cNvSpPr>
            <a:spLocks noGrp="1"/>
          </p:cNvSpPr>
          <p:nvPr>
            <p:ph sz="half" idx="4294967295"/>
          </p:nvPr>
        </p:nvSpPr>
        <p:spPr>
          <a:xfrm>
            <a:off x="4267200" y="1734683"/>
            <a:ext cx="3657600" cy="3200400"/>
          </a:xfrm>
          <a:prstGeom prst="roundRect">
            <a:avLst/>
          </a:prstGeom>
          <a:solidFill>
            <a:schemeClr val="accent4">
              <a:lumMod val="60000"/>
              <a:lumOff val="40000"/>
            </a:schemeClr>
          </a:solidFill>
          <a:scene3d>
            <a:camera prst="orthographicFront"/>
            <a:lightRig rig="threePt" dir="t"/>
          </a:scene3d>
          <a:sp3d>
            <a:bevelT prst="angle"/>
          </a:sp3d>
        </p:spPr>
        <p:style>
          <a:lnRef idx="0">
            <a:schemeClr val="accent4"/>
          </a:lnRef>
          <a:fillRef idx="3">
            <a:schemeClr val="accent4"/>
          </a:fillRef>
          <a:effectRef idx="3">
            <a:schemeClr val="accent4"/>
          </a:effectRef>
          <a:fontRef idx="minor">
            <a:schemeClr val="lt1"/>
          </a:fontRef>
        </p:style>
        <p:txBody>
          <a:bodyPr>
            <a:normAutofit fontScale="92500" lnSpcReduction="10000"/>
          </a:bodyPr>
          <a:lstStyle/>
          <a:p>
            <a:pPr marL="0" indent="0" algn="ctr">
              <a:buNone/>
            </a:pPr>
            <a:r>
              <a:rPr lang="en-US" i="1" u="sng" dirty="0">
                <a:solidFill>
                  <a:schemeClr val="tx1"/>
                </a:solidFill>
              </a:rPr>
              <a:t>Unduplicated</a:t>
            </a:r>
            <a:r>
              <a:rPr lang="en-US" i="1" dirty="0">
                <a:solidFill>
                  <a:schemeClr val="tx1"/>
                </a:solidFill>
              </a:rPr>
              <a:t> count of K-12 students who moved into or out of the district/school during the school year</a:t>
            </a:r>
          </a:p>
          <a:p>
            <a:pPr marL="0" indent="0" algn="ctr">
              <a:buNone/>
            </a:pPr>
            <a:r>
              <a:rPr lang="en-US" sz="4400" i="1" dirty="0">
                <a:solidFill>
                  <a:schemeClr val="tx1"/>
                </a:solidFill>
              </a:rPr>
              <a:t>÷</a:t>
            </a:r>
          </a:p>
          <a:p>
            <a:pPr marL="0" indent="0" algn="ctr">
              <a:buNone/>
            </a:pPr>
            <a:r>
              <a:rPr lang="en-US" i="1" dirty="0">
                <a:solidFill>
                  <a:schemeClr val="tx1"/>
                </a:solidFill>
              </a:rPr>
              <a:t>Membership Base</a:t>
            </a:r>
            <a:endParaRPr lang="en-US" dirty="0">
              <a:solidFill>
                <a:schemeClr val="tx1"/>
              </a:solidFill>
            </a:endParaRPr>
          </a:p>
          <a:p>
            <a:pPr marL="0" indent="0">
              <a:buNone/>
            </a:pPr>
            <a:endParaRPr lang="en-US" dirty="0">
              <a:solidFill>
                <a:schemeClr val="tx1"/>
              </a:solidFill>
            </a:endParaRPr>
          </a:p>
        </p:txBody>
      </p:sp>
      <p:sp>
        <p:nvSpPr>
          <p:cNvPr id="10" name="Text Placeholder 8">
            <a:extLst>
              <a:ext uri="{FF2B5EF4-FFF2-40B4-BE49-F238E27FC236}">
                <a16:creationId xmlns:a16="http://schemas.microsoft.com/office/drawing/2014/main" id="{32FA0137-9D09-8842-A46D-F5EB8751A5B5}"/>
              </a:ext>
            </a:extLst>
          </p:cNvPr>
          <p:cNvSpPr txBox="1">
            <a:spLocks/>
          </p:cNvSpPr>
          <p:nvPr/>
        </p:nvSpPr>
        <p:spPr>
          <a:xfrm>
            <a:off x="8177557" y="1275854"/>
            <a:ext cx="3692010" cy="551880"/>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useo Slab 500" panose="02000000000000000000" pitchFamily="50"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b="1" kern="1200">
                <a:solidFill>
                  <a:schemeClr val="tx1"/>
                </a:solidFill>
                <a:latin typeface="Museo Slab 500" panose="02000000000000000000" pitchFamily="50"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useo Slab 500" panose="02000000000000000000" pitchFamily="50"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useo Slab 500" panose="02000000000000000000" pitchFamily="50"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useo Slab 500" panose="02000000000000000000"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2600" dirty="0"/>
              <a:t>Mobility Incidence Rate</a:t>
            </a:r>
          </a:p>
        </p:txBody>
      </p:sp>
      <p:sp>
        <p:nvSpPr>
          <p:cNvPr id="11" name="Content Placeholder 6">
            <a:extLst>
              <a:ext uri="{FF2B5EF4-FFF2-40B4-BE49-F238E27FC236}">
                <a16:creationId xmlns:a16="http://schemas.microsoft.com/office/drawing/2014/main" id="{E66A58FB-CCEC-85F3-3DAB-43087A39CF66}"/>
              </a:ext>
            </a:extLst>
          </p:cNvPr>
          <p:cNvSpPr txBox="1">
            <a:spLocks/>
          </p:cNvSpPr>
          <p:nvPr/>
        </p:nvSpPr>
        <p:spPr>
          <a:xfrm>
            <a:off x="8194762" y="1734683"/>
            <a:ext cx="3657600" cy="3200400"/>
          </a:xfrm>
          <a:prstGeom prst="roundRect">
            <a:avLst/>
          </a:prstGeom>
          <a:solidFill>
            <a:schemeClr val="accent3">
              <a:lumMod val="60000"/>
              <a:lumOff val="40000"/>
            </a:schemeClr>
          </a:solidFill>
          <a:scene3d>
            <a:camera prst="orthographicFront"/>
            <a:lightRig rig="threePt" dir="t"/>
          </a:scene3d>
          <a:sp3d>
            <a:bevelT prst="angle"/>
          </a:sp3d>
        </p:spPr>
        <p:style>
          <a:lnRef idx="0">
            <a:schemeClr val="accent3"/>
          </a:lnRef>
          <a:fillRef idx="3">
            <a:schemeClr val="accent3"/>
          </a:fillRef>
          <a:effectRef idx="3">
            <a:schemeClr val="accent3"/>
          </a:effectRef>
          <a:fontRef idx="minor">
            <a:schemeClr val="lt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i="1" u="sng" dirty="0"/>
              <a:t>Duplicated</a:t>
            </a:r>
            <a:r>
              <a:rPr lang="en-US" i="1" dirty="0"/>
              <a:t> count of K-12 students who moved into or out of the district/school during the school year</a:t>
            </a:r>
          </a:p>
          <a:p>
            <a:pPr marL="0" indent="0" algn="ctr">
              <a:buNone/>
            </a:pPr>
            <a:r>
              <a:rPr lang="en-US" sz="3800" i="1" dirty="0"/>
              <a:t>÷</a:t>
            </a:r>
          </a:p>
          <a:p>
            <a:pPr marL="0" indent="0" algn="ctr">
              <a:buNone/>
            </a:pPr>
            <a:r>
              <a:rPr lang="en-US" i="1" dirty="0"/>
              <a:t>Membership Base</a:t>
            </a:r>
            <a:endParaRPr lang="en-US" dirty="0"/>
          </a:p>
          <a:p>
            <a:pPr marL="0" indent="0">
              <a:buNone/>
            </a:pPr>
            <a:endParaRPr lang="en-US" dirty="0"/>
          </a:p>
        </p:txBody>
      </p:sp>
      <p:sp>
        <p:nvSpPr>
          <p:cNvPr id="2" name="Content Placeholder 5">
            <a:extLst>
              <a:ext uri="{FF2B5EF4-FFF2-40B4-BE49-F238E27FC236}">
                <a16:creationId xmlns:a16="http://schemas.microsoft.com/office/drawing/2014/main" id="{D313AF3A-9744-0AE8-7942-560AD4B24338}"/>
              </a:ext>
            </a:extLst>
          </p:cNvPr>
          <p:cNvSpPr txBox="1">
            <a:spLocks/>
          </p:cNvSpPr>
          <p:nvPr/>
        </p:nvSpPr>
        <p:spPr>
          <a:xfrm>
            <a:off x="808041" y="5272353"/>
            <a:ext cx="10515600" cy="1184528"/>
          </a:xfrm>
          <a:prstGeom prst="rect">
            <a:avLst/>
          </a:prstGeom>
        </p:spPr>
        <p:txBody>
          <a:bodyPr>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The membership base includes all K-12 grade students who were in membership at any point during the school year (10/1 through 6/30)</a:t>
            </a:r>
          </a:p>
          <a:p>
            <a:r>
              <a:rPr lang="en-US" dirty="0"/>
              <a:t>Students who are in membership in a school and transfer out during the year are still included in the membership base</a:t>
            </a:r>
          </a:p>
          <a:p>
            <a:endParaRPr lang="en-US" dirty="0"/>
          </a:p>
        </p:txBody>
      </p:sp>
      <p:sp>
        <p:nvSpPr>
          <p:cNvPr id="4" name="Slide Number Placeholder 3">
            <a:extLst>
              <a:ext uri="{FF2B5EF4-FFF2-40B4-BE49-F238E27FC236}">
                <a16:creationId xmlns:a16="http://schemas.microsoft.com/office/drawing/2014/main" id="{9018DB1E-117F-CCC1-7F54-7E4634D7BF34}"/>
              </a:ext>
            </a:extLst>
          </p:cNvPr>
          <p:cNvSpPr>
            <a:spLocks noGrp="1"/>
          </p:cNvSpPr>
          <p:nvPr>
            <p:ph type="sldNum" sz="quarter" idx="12"/>
          </p:nvPr>
        </p:nvSpPr>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3481157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209A7-40FC-B335-D61B-94C386B7581A}"/>
              </a:ext>
            </a:extLst>
          </p:cNvPr>
          <p:cNvSpPr>
            <a:spLocks noGrp="1"/>
          </p:cNvSpPr>
          <p:nvPr>
            <p:ph type="title"/>
          </p:nvPr>
        </p:nvSpPr>
        <p:spPr/>
        <p:txBody>
          <a:bodyPr/>
          <a:lstStyle/>
          <a:p>
            <a:r>
              <a:rPr lang="en-US" dirty="0"/>
              <a:t>Subgroup Data</a:t>
            </a:r>
          </a:p>
        </p:txBody>
      </p:sp>
      <p:sp>
        <p:nvSpPr>
          <p:cNvPr id="7" name="Text Placeholder 6">
            <a:extLst>
              <a:ext uri="{FF2B5EF4-FFF2-40B4-BE49-F238E27FC236}">
                <a16:creationId xmlns:a16="http://schemas.microsoft.com/office/drawing/2014/main" id="{6E7D3CBA-144F-135A-D305-13FFD95F4015}"/>
              </a:ext>
            </a:extLst>
          </p:cNvPr>
          <p:cNvSpPr>
            <a:spLocks noGrp="1"/>
          </p:cNvSpPr>
          <p:nvPr>
            <p:ph type="body" sz="quarter" idx="13"/>
          </p:nvPr>
        </p:nvSpPr>
        <p:spPr>
          <a:xfrm>
            <a:off x="838200" y="1295100"/>
            <a:ext cx="5105400" cy="691571"/>
          </a:xfrm>
        </p:spPr>
        <p:txBody>
          <a:bodyPr anchor="ctr"/>
          <a:lstStyle/>
          <a:p>
            <a:pPr algn="ctr"/>
            <a:r>
              <a:rPr lang="en-US" dirty="0"/>
              <a:t>Demographic</a:t>
            </a:r>
          </a:p>
        </p:txBody>
      </p:sp>
      <p:sp>
        <p:nvSpPr>
          <p:cNvPr id="3" name="Content Placeholder 2">
            <a:extLst>
              <a:ext uri="{FF2B5EF4-FFF2-40B4-BE49-F238E27FC236}">
                <a16:creationId xmlns:a16="http://schemas.microsoft.com/office/drawing/2014/main" id="{AEE87866-BED0-5DC7-5817-F64E3D1F5F5C}"/>
              </a:ext>
            </a:extLst>
          </p:cNvPr>
          <p:cNvSpPr>
            <a:spLocks noGrp="1"/>
          </p:cNvSpPr>
          <p:nvPr>
            <p:ph sz="half" idx="1"/>
          </p:nvPr>
        </p:nvSpPr>
        <p:spPr>
          <a:xfrm>
            <a:off x="838200" y="1986671"/>
            <a:ext cx="5181600" cy="4666153"/>
          </a:xfrm>
        </p:spPr>
        <p:txBody>
          <a:bodyPr>
            <a:normAutofit fontScale="85000" lnSpcReduction="10000"/>
          </a:bodyPr>
          <a:lstStyle/>
          <a:p>
            <a:pPr>
              <a:lnSpc>
                <a:spcPct val="120000"/>
              </a:lnSpc>
            </a:pPr>
            <a:r>
              <a:rPr lang="en-US" dirty="0"/>
              <a:t>Students reported gender and federal race ethnicity </a:t>
            </a:r>
            <a:r>
              <a:rPr lang="en-US" b="1" u="sng" dirty="0"/>
              <a:t>during the current school year</a:t>
            </a:r>
          </a:p>
          <a:p>
            <a:pPr lvl="1"/>
            <a:r>
              <a:rPr lang="en-US" dirty="0"/>
              <a:t>Gender:</a:t>
            </a:r>
          </a:p>
          <a:p>
            <a:pPr lvl="2">
              <a:buFont typeface="Courier New" panose="02070309020205020404" pitchFamily="49" charset="0"/>
              <a:buChar char="o"/>
            </a:pPr>
            <a:r>
              <a:rPr lang="en-US" sz="2100" dirty="0"/>
              <a:t>Male</a:t>
            </a:r>
          </a:p>
          <a:p>
            <a:pPr lvl="2">
              <a:buFont typeface="Courier New" panose="02070309020205020404" pitchFamily="49" charset="0"/>
              <a:buChar char="o"/>
            </a:pPr>
            <a:r>
              <a:rPr lang="en-US" sz="2100" dirty="0"/>
              <a:t>Female</a:t>
            </a:r>
          </a:p>
          <a:p>
            <a:pPr lvl="2">
              <a:buFont typeface="Courier New" panose="02070309020205020404" pitchFamily="49" charset="0"/>
              <a:buChar char="o"/>
            </a:pPr>
            <a:r>
              <a:rPr lang="en-US" sz="2100" dirty="0"/>
              <a:t>Non-binary gender category will be added in the 2023-2024 school year</a:t>
            </a:r>
          </a:p>
          <a:p>
            <a:pPr lvl="1"/>
            <a:r>
              <a:rPr lang="en-US" dirty="0"/>
              <a:t>Federal Race Ethnicity:</a:t>
            </a:r>
          </a:p>
          <a:p>
            <a:pPr lvl="2">
              <a:buFont typeface="Courier New" panose="02070309020205020404" pitchFamily="49" charset="0"/>
              <a:buChar char="o"/>
            </a:pPr>
            <a:r>
              <a:rPr lang="en-US" sz="2100" dirty="0"/>
              <a:t>American Indian or Alaska Native</a:t>
            </a:r>
          </a:p>
          <a:p>
            <a:pPr lvl="2">
              <a:buFont typeface="Courier New" panose="02070309020205020404" pitchFamily="49" charset="0"/>
              <a:buChar char="o"/>
            </a:pPr>
            <a:r>
              <a:rPr lang="en-US" sz="2100" dirty="0"/>
              <a:t>Asian</a:t>
            </a:r>
          </a:p>
          <a:p>
            <a:pPr lvl="2">
              <a:buFont typeface="Courier New" panose="02070309020205020404" pitchFamily="49" charset="0"/>
              <a:buChar char="o"/>
            </a:pPr>
            <a:r>
              <a:rPr lang="en-US" sz="2100" dirty="0"/>
              <a:t>Black or African American</a:t>
            </a:r>
          </a:p>
          <a:p>
            <a:pPr lvl="2">
              <a:buFont typeface="Courier New" panose="02070309020205020404" pitchFamily="49" charset="0"/>
              <a:buChar char="o"/>
            </a:pPr>
            <a:r>
              <a:rPr lang="en-US" sz="2100" dirty="0"/>
              <a:t>Hispanic or Latino</a:t>
            </a:r>
          </a:p>
          <a:p>
            <a:pPr lvl="2">
              <a:buFont typeface="Courier New" panose="02070309020205020404" pitchFamily="49" charset="0"/>
              <a:buChar char="o"/>
            </a:pPr>
            <a:r>
              <a:rPr lang="en-US" sz="2100" dirty="0"/>
              <a:t>White</a:t>
            </a:r>
          </a:p>
          <a:p>
            <a:pPr lvl="2">
              <a:buFont typeface="Courier New" panose="02070309020205020404" pitchFamily="49" charset="0"/>
              <a:buChar char="o"/>
            </a:pPr>
            <a:r>
              <a:rPr lang="en-US" sz="2100" dirty="0"/>
              <a:t>Native Hawaiian or Other Pacific Islander</a:t>
            </a:r>
          </a:p>
          <a:p>
            <a:pPr lvl="2">
              <a:buFont typeface="Courier New" panose="02070309020205020404" pitchFamily="49" charset="0"/>
              <a:buChar char="o"/>
            </a:pPr>
            <a:r>
              <a:rPr lang="en-US" sz="2100" dirty="0"/>
              <a:t>Two or More Races</a:t>
            </a:r>
          </a:p>
          <a:p>
            <a:pPr lvl="1"/>
            <a:endParaRPr lang="en-US" dirty="0"/>
          </a:p>
        </p:txBody>
      </p:sp>
      <p:sp>
        <p:nvSpPr>
          <p:cNvPr id="8" name="Text Placeholder 7">
            <a:extLst>
              <a:ext uri="{FF2B5EF4-FFF2-40B4-BE49-F238E27FC236}">
                <a16:creationId xmlns:a16="http://schemas.microsoft.com/office/drawing/2014/main" id="{3A53B3CF-3663-7870-7221-A9D00866D561}"/>
              </a:ext>
            </a:extLst>
          </p:cNvPr>
          <p:cNvSpPr>
            <a:spLocks noGrp="1"/>
          </p:cNvSpPr>
          <p:nvPr>
            <p:ph type="body" sz="quarter" idx="14"/>
          </p:nvPr>
        </p:nvSpPr>
        <p:spPr>
          <a:xfrm>
            <a:off x="6172200" y="1295100"/>
            <a:ext cx="5181600" cy="691571"/>
          </a:xfrm>
        </p:spPr>
        <p:txBody>
          <a:bodyPr anchor="ctr"/>
          <a:lstStyle/>
          <a:p>
            <a:pPr algn="ctr"/>
            <a:r>
              <a:rPr lang="en-US" dirty="0"/>
              <a:t>Instructional Program Service Type (IPST)</a:t>
            </a:r>
          </a:p>
        </p:txBody>
      </p:sp>
      <p:sp>
        <p:nvSpPr>
          <p:cNvPr id="5" name="Content Placeholder 4">
            <a:extLst>
              <a:ext uri="{FF2B5EF4-FFF2-40B4-BE49-F238E27FC236}">
                <a16:creationId xmlns:a16="http://schemas.microsoft.com/office/drawing/2014/main" id="{6BB1FCB2-3F1E-5DEF-6AE7-2D7BDAC18B6E}"/>
              </a:ext>
            </a:extLst>
          </p:cNvPr>
          <p:cNvSpPr>
            <a:spLocks noGrp="1"/>
          </p:cNvSpPr>
          <p:nvPr>
            <p:ph sz="half" idx="2"/>
          </p:nvPr>
        </p:nvSpPr>
        <p:spPr>
          <a:xfrm>
            <a:off x="6172200" y="1986671"/>
            <a:ext cx="5181600" cy="4005801"/>
          </a:xfrm>
        </p:spPr>
        <p:txBody>
          <a:bodyPr>
            <a:normAutofit fontScale="92500" lnSpcReduction="20000"/>
          </a:bodyPr>
          <a:lstStyle/>
          <a:p>
            <a:pPr>
              <a:lnSpc>
                <a:spcPct val="120000"/>
              </a:lnSpc>
            </a:pPr>
            <a:r>
              <a:rPr lang="en-US" dirty="0"/>
              <a:t>Students who belong to one or more of the following categories at some point </a:t>
            </a:r>
            <a:r>
              <a:rPr lang="en-US" b="1" u="sng" dirty="0"/>
              <a:t>during the current school year</a:t>
            </a:r>
            <a:r>
              <a:rPr lang="en-US" dirty="0"/>
              <a:t> are part of the corresponding IPST subgroup</a:t>
            </a:r>
          </a:p>
          <a:p>
            <a:pPr lvl="1">
              <a:buFont typeface="Courier New" panose="02070309020205020404" pitchFamily="49" charset="0"/>
              <a:buChar char="o"/>
            </a:pPr>
            <a:r>
              <a:rPr lang="en-US" dirty="0"/>
              <a:t>Students with Disabilities</a:t>
            </a:r>
          </a:p>
          <a:p>
            <a:pPr lvl="1">
              <a:buFont typeface="Courier New" panose="02070309020205020404" pitchFamily="49" charset="0"/>
              <a:buChar char="o"/>
            </a:pPr>
            <a:r>
              <a:rPr lang="en-US" dirty="0"/>
              <a:t>English Learners</a:t>
            </a:r>
          </a:p>
          <a:p>
            <a:pPr lvl="1">
              <a:buFont typeface="Courier New" panose="02070309020205020404" pitchFamily="49" charset="0"/>
              <a:buChar char="o"/>
            </a:pPr>
            <a:r>
              <a:rPr lang="en-US" dirty="0"/>
              <a:t>Economically Disadvantaged</a:t>
            </a:r>
          </a:p>
          <a:p>
            <a:pPr lvl="1">
              <a:buFont typeface="Courier New" panose="02070309020205020404" pitchFamily="49" charset="0"/>
              <a:buChar char="o"/>
            </a:pPr>
            <a:r>
              <a:rPr lang="en-US" dirty="0"/>
              <a:t>Migrant</a:t>
            </a:r>
          </a:p>
          <a:p>
            <a:pPr lvl="1">
              <a:buFont typeface="Courier New" panose="02070309020205020404" pitchFamily="49" charset="0"/>
              <a:buChar char="o"/>
            </a:pPr>
            <a:r>
              <a:rPr lang="en-US" dirty="0"/>
              <a:t>Title 1</a:t>
            </a:r>
          </a:p>
          <a:p>
            <a:pPr lvl="1">
              <a:buFont typeface="Courier New" panose="02070309020205020404" pitchFamily="49" charset="0"/>
              <a:buChar char="o"/>
            </a:pPr>
            <a:r>
              <a:rPr lang="en-US" dirty="0"/>
              <a:t>Homeless</a:t>
            </a:r>
          </a:p>
          <a:p>
            <a:pPr lvl="1">
              <a:buFont typeface="Courier New" panose="02070309020205020404" pitchFamily="49" charset="0"/>
              <a:buChar char="o"/>
            </a:pPr>
            <a:r>
              <a:rPr lang="en-US" dirty="0"/>
              <a:t>Gifted and Talented</a:t>
            </a:r>
          </a:p>
          <a:p>
            <a:pPr lvl="1">
              <a:buFont typeface="Courier New" panose="02070309020205020404" pitchFamily="49" charset="0"/>
              <a:buChar char="o"/>
            </a:pPr>
            <a:r>
              <a:rPr lang="en-US" dirty="0"/>
              <a:t>Foster</a:t>
            </a:r>
          </a:p>
          <a:p>
            <a:pPr lvl="1">
              <a:buFont typeface="Courier New" panose="02070309020205020404" pitchFamily="49" charset="0"/>
              <a:buChar char="o"/>
            </a:pPr>
            <a:r>
              <a:rPr lang="en-US" dirty="0"/>
              <a:t>Military Connected</a:t>
            </a:r>
          </a:p>
        </p:txBody>
      </p:sp>
      <p:sp>
        <p:nvSpPr>
          <p:cNvPr id="4" name="Slide Number Placeholder 3">
            <a:extLst>
              <a:ext uri="{FF2B5EF4-FFF2-40B4-BE49-F238E27FC236}">
                <a16:creationId xmlns:a16="http://schemas.microsoft.com/office/drawing/2014/main" id="{A0F3F7BA-C0B0-5B9F-91AB-8379E24FD28F}"/>
              </a:ext>
            </a:extLst>
          </p:cNvPr>
          <p:cNvSpPr>
            <a:spLocks noGrp="1"/>
          </p:cNvSpPr>
          <p:nvPr>
            <p:ph type="sldNum" sz="quarter" idx="12"/>
          </p:nvPr>
        </p:nvSpPr>
        <p:spPr/>
        <p:txBody>
          <a:bodyPr/>
          <a:lstStyle/>
          <a:p>
            <a:fld id="{C479D5F6-EDCB-402A-AC08-4943A1820E8F}" type="slidenum">
              <a:rPr lang="en-US" smtClean="0"/>
              <a:pPr/>
              <a:t>5</a:t>
            </a:fld>
            <a:endParaRPr lang="en-US" dirty="0"/>
          </a:p>
        </p:txBody>
      </p:sp>
    </p:spTree>
    <p:extLst>
      <p:ext uri="{BB962C8B-B14F-4D97-AF65-F5344CB8AC3E}">
        <p14:creationId xmlns:p14="http://schemas.microsoft.com/office/powerpoint/2010/main" val="355814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Highlights</a:t>
            </a:r>
          </a:p>
        </p:txBody>
      </p:sp>
      <p:sp>
        <p:nvSpPr>
          <p:cNvPr id="3" name="Content Placeholder 2"/>
          <p:cNvSpPr>
            <a:spLocks noGrp="1"/>
          </p:cNvSpPr>
          <p:nvPr>
            <p:ph idx="1"/>
          </p:nvPr>
        </p:nvSpPr>
        <p:spPr/>
        <p:txBody>
          <a:bodyPr>
            <a:normAutofit/>
          </a:bodyPr>
          <a:lstStyle/>
          <a:p>
            <a:r>
              <a:rPr lang="en-US" dirty="0"/>
              <a:t>Districts can indicate an incidence of mobility when students have an extended absence of 10 or more consecutive days of school without attending another educational environment during the time of absence</a:t>
            </a:r>
          </a:p>
          <a:p>
            <a:pPr lvl="1"/>
            <a:r>
              <a:rPr lang="en-US" dirty="0"/>
              <a:t>Enrollment Record 1: School Exit Type 25 – indicates point extended absence began</a:t>
            </a:r>
          </a:p>
          <a:p>
            <a:pPr lvl="1"/>
            <a:r>
              <a:rPr lang="en-US" dirty="0"/>
              <a:t>Enrollment Record 2: School Entry Type 25 – indicates point student returned from extended absence </a:t>
            </a:r>
          </a:p>
          <a:p>
            <a:r>
              <a:rPr lang="en-US" dirty="0"/>
              <a:t>Students who discontinue schooling for six weeks or longer, but return are indicated with a similar coding pattern</a:t>
            </a:r>
          </a:p>
          <a:p>
            <a:pPr lvl="1"/>
            <a:r>
              <a:rPr lang="en-US" dirty="0"/>
              <a:t>Enrollment Record 1: School Exit Type 45 – indicates point student discontinued schooling</a:t>
            </a:r>
          </a:p>
          <a:p>
            <a:pPr lvl="1"/>
            <a:r>
              <a:rPr lang="en-US" dirty="0"/>
              <a:t>Enrollment Record 2: School Entry Type 45 – indicates point student returned to schooling</a:t>
            </a:r>
          </a:p>
        </p:txBody>
      </p:sp>
      <p:sp>
        <p:nvSpPr>
          <p:cNvPr id="4" name="Slide Number Placeholder 3"/>
          <p:cNvSpPr>
            <a:spLocks noGrp="1"/>
          </p:cNvSpPr>
          <p:nvPr>
            <p:ph type="sldNum" sz="quarter" idx="12"/>
          </p:nvPr>
        </p:nvSpPr>
        <p:spPr/>
        <p:txBody>
          <a:bodyPr/>
          <a:lstStyle/>
          <a:p>
            <a:fld id="{C479D5F6-EDCB-402A-AC08-4943A1820E8F}" type="slidenum">
              <a:rPr lang="en-US" smtClean="0"/>
              <a:pPr/>
              <a:t>6</a:t>
            </a:fld>
            <a:endParaRPr lang="en-US" dirty="0"/>
          </a:p>
        </p:txBody>
      </p:sp>
    </p:spTree>
    <p:extLst>
      <p:ext uri="{BB962C8B-B14F-4D97-AF65-F5344CB8AC3E}">
        <p14:creationId xmlns:p14="http://schemas.microsoft.com/office/powerpoint/2010/main" val="3401448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9C16D8-71E6-6E0A-9E9A-40580CD77B33}"/>
              </a:ext>
            </a:extLst>
          </p:cNvPr>
          <p:cNvSpPr>
            <a:spLocks noGrp="1"/>
          </p:cNvSpPr>
          <p:nvPr>
            <p:ph type="ctrTitle"/>
          </p:nvPr>
        </p:nvSpPr>
        <p:spPr/>
        <p:txBody>
          <a:bodyPr/>
          <a:lstStyle/>
          <a:p>
            <a:r>
              <a:rPr lang="en-US" dirty="0"/>
              <a:t>More Information:</a:t>
            </a:r>
            <a:br>
              <a:rPr lang="en-US" dirty="0"/>
            </a:br>
            <a:r>
              <a:rPr lang="en-US" dirty="0">
                <a:hlinkClick r:id="rId2"/>
              </a:rPr>
              <a:t>Student End of Year Website</a:t>
            </a:r>
            <a:br>
              <a:rPr lang="en-US" dirty="0"/>
            </a:br>
            <a:r>
              <a:rPr lang="en-US" dirty="0">
                <a:hlinkClick r:id="rId3"/>
              </a:rPr>
              <a:t>Mobility/Stability Statistics Website</a:t>
            </a:r>
            <a:endParaRPr lang="en-US" dirty="0"/>
          </a:p>
        </p:txBody>
      </p:sp>
      <p:sp>
        <p:nvSpPr>
          <p:cNvPr id="3" name="Slide Number Placeholder 2"/>
          <p:cNvSpPr>
            <a:spLocks noGrp="1"/>
          </p:cNvSpPr>
          <p:nvPr>
            <p:ph type="sldNum" sz="quarter" idx="12"/>
          </p:nvPr>
        </p:nvSpPr>
        <p:spPr/>
        <p:txBody>
          <a:bodyPr/>
          <a:lstStyle/>
          <a:p>
            <a:fld id="{C479D5F6-EDCB-402A-AC08-4943A1820E8F}" type="slidenum">
              <a:rPr lang="en-US" smtClean="0"/>
              <a:pPr/>
              <a:t>7</a:t>
            </a:fld>
            <a:endParaRPr lang="en-US" dirty="0"/>
          </a:p>
        </p:txBody>
      </p:sp>
    </p:spTree>
    <p:extLst>
      <p:ext uri="{BB962C8B-B14F-4D97-AF65-F5344CB8AC3E}">
        <p14:creationId xmlns:p14="http://schemas.microsoft.com/office/powerpoint/2010/main" val="675032686"/>
      </p:ext>
    </p:extLst>
  </p:cSld>
  <p:clrMapOvr>
    <a:masterClrMapping/>
  </p:clrMapOvr>
</p:sld>
</file>

<file path=ppt/theme/theme1.xml><?xml version="1.0" encoding="utf-8"?>
<a:theme xmlns:a="http://schemas.openxmlformats.org/drawingml/2006/main" name="Office Theme">
  <a:themeElements>
    <a:clrScheme name="CDE-Blues">
      <a:dk1>
        <a:sysClr val="windowText" lastClr="000000"/>
      </a:dk1>
      <a:lt1>
        <a:sysClr val="window" lastClr="FFFFFF"/>
      </a:lt1>
      <a:dk2>
        <a:srgbClr val="232C67"/>
      </a:dk2>
      <a:lt2>
        <a:srgbClr val="D0D2D3"/>
      </a:lt2>
      <a:accent1>
        <a:srgbClr val="48C3E3"/>
      </a:accent1>
      <a:accent2>
        <a:srgbClr val="077682"/>
      </a:accent2>
      <a:accent3>
        <a:srgbClr val="6EC4E8"/>
      </a:accent3>
      <a:accent4>
        <a:srgbClr val="A3D283"/>
      </a:accent4>
      <a:accent5>
        <a:srgbClr val="7C98AC"/>
      </a:accent5>
      <a:accent6>
        <a:srgbClr val="FECF85"/>
      </a:accent6>
      <a:hlink>
        <a:srgbClr val="488BC9"/>
      </a:hlink>
      <a:folHlink>
        <a:srgbClr val="EC675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2d644fe-f34c-46d7-b237-4b16324a78fb" xsi:nil="true"/>
    <lcf76f155ced4ddcb4097134ff3c332f xmlns="c21e8cdb-1625-4fb9-abda-5a8e0a245cd4">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29B7027DE1D1C4E977647345B5DE593" ma:contentTypeVersion="15" ma:contentTypeDescription="Create a new document." ma:contentTypeScope="" ma:versionID="a17bf087f05c60ca6eb8525c365b88b1">
  <xsd:schema xmlns:xsd="http://www.w3.org/2001/XMLSchema" xmlns:xs="http://www.w3.org/2001/XMLSchema" xmlns:p="http://schemas.microsoft.com/office/2006/metadata/properties" xmlns:ns2="c21e8cdb-1625-4fb9-abda-5a8e0a245cd4" xmlns:ns3="f2d644fe-f34c-46d7-b237-4b16324a78fb" targetNamespace="http://schemas.microsoft.com/office/2006/metadata/properties" ma:root="true" ma:fieldsID="fff44720fc7e1e43318fc4933f4fe9a4" ns2:_="" ns3:_="">
    <xsd:import namespace="c21e8cdb-1625-4fb9-abda-5a8e0a245cd4"/>
    <xsd:import namespace="f2d644fe-f34c-46d7-b237-4b16324a78f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LengthInSecond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1e8cdb-1625-4fb9-abda-5a8e0a245c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3d99294-4495-451a-babc-f01b43cdf90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2d644fe-f34c-46d7-b237-4b16324a78fb"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9ff242ec-c9a4-4c7d-a564-b6ace1d258b5}" ma:internalName="TaxCatchAll" ma:showField="CatchAllData" ma:web="f2d644fe-f34c-46d7-b237-4b16324a78f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84B1ED-BD03-4E49-BE76-6657D101AA28}">
  <ds:schemaRefs>
    <ds:schemaRef ds:uri="http://schemas.microsoft.com/office/2006/metadata/properties"/>
    <ds:schemaRef ds:uri="http://schemas.microsoft.com/office/infopath/2007/PartnerControls"/>
    <ds:schemaRef ds:uri="f2d644fe-f34c-46d7-b237-4b16324a78fb"/>
    <ds:schemaRef ds:uri="c21e8cdb-1625-4fb9-abda-5a8e0a245cd4"/>
  </ds:schemaRefs>
</ds:datastoreItem>
</file>

<file path=customXml/itemProps2.xml><?xml version="1.0" encoding="utf-8"?>
<ds:datastoreItem xmlns:ds="http://schemas.openxmlformats.org/officeDocument/2006/customXml" ds:itemID="{09680BC9-DD9A-446A-A892-682C9ED6E6F5}">
  <ds:schemaRefs>
    <ds:schemaRef ds:uri="http://schemas.microsoft.com/sharepoint/v3/contenttype/forms"/>
  </ds:schemaRefs>
</ds:datastoreItem>
</file>

<file path=customXml/itemProps3.xml><?xml version="1.0" encoding="utf-8"?>
<ds:datastoreItem xmlns:ds="http://schemas.openxmlformats.org/officeDocument/2006/customXml" ds:itemID="{8846C232-24FF-430B-A091-1259583092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1e8cdb-1625-4fb9-abda-5a8e0a245cd4"/>
    <ds:schemaRef ds:uri="f2d644fe-f34c-46d7-b237-4b16324a78f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224</TotalTime>
  <Words>596</Words>
  <Application>Microsoft Office PowerPoint</Application>
  <PresentationFormat>Widescreen</PresentationFormat>
  <Paragraphs>73</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Courier New</vt:lpstr>
      <vt:lpstr>Museo Slab 500</vt:lpstr>
      <vt:lpstr>Office Theme</vt:lpstr>
      <vt:lpstr>Short Bytes </vt:lpstr>
      <vt:lpstr>Overview</vt:lpstr>
      <vt:lpstr>Mobility/Stability Definitions</vt:lpstr>
      <vt:lpstr>Mobility/Stability Rates</vt:lpstr>
      <vt:lpstr>Subgroup Data</vt:lpstr>
      <vt:lpstr>Data Highlights</vt:lpstr>
      <vt:lpstr>More Information: Student End of Year Website Mobility/Stability Statistics Website</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Ward, Reagan</cp:lastModifiedBy>
  <cp:revision>23</cp:revision>
  <dcterms:created xsi:type="dcterms:W3CDTF">2019-06-25T17:30:52Z</dcterms:created>
  <dcterms:modified xsi:type="dcterms:W3CDTF">2023-05-05T21:43:11Z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0x010100C29B7027DE1D1C4E977647345B5DE593</vt:lpwstr>
  </property>
  <property fmtid="{D5CDD505-2E9C-101B-9397-08002B2CF9AE}" pid="3" name="MediaServiceImageTags">
    <vt:lpwstr/>
  </property>
</Properties>
</file>