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4"/>
  </p:sldMasterIdLst>
  <p:notesMasterIdLst>
    <p:notesMasterId r:id="rId13"/>
  </p:notesMasterIdLst>
  <p:sldIdLst>
    <p:sldId id="256" r:id="rId5"/>
    <p:sldId id="3323" r:id="rId6"/>
    <p:sldId id="292" r:id="rId7"/>
    <p:sldId id="3324" r:id="rId8"/>
    <p:sldId id="3301" r:id="rId9"/>
    <p:sldId id="3322" r:id="rId10"/>
    <p:sldId id="264" r:id="rId11"/>
    <p:sldId id="27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88BC9"/>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477613-3D72-45CF-8EC0-F9C47C6E2115}" v="9" dt="2023-05-05T16:37:03.03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60" autoAdjust="0"/>
    <p:restoredTop sz="92131" autoAdjust="0"/>
  </p:normalViewPr>
  <p:slideViewPr>
    <p:cSldViewPr snapToGrid="0">
      <p:cViewPr varScale="1">
        <p:scale>
          <a:sx n="98" d="100"/>
          <a:sy n="98" d="100"/>
        </p:scale>
        <p:origin x="456" y="90"/>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ard, Reagan" userId="27291eb4-8241-4961-9e69-8c66e34cc5b0" providerId="ADAL" clId="{A3477613-3D72-45CF-8EC0-F9C47C6E2115}"/>
    <pc:docChg chg="undo custSel addSld delSld modSld sldOrd">
      <pc:chgData name="Ward, Reagan" userId="27291eb4-8241-4961-9e69-8c66e34cc5b0" providerId="ADAL" clId="{A3477613-3D72-45CF-8EC0-F9C47C6E2115}" dt="2023-05-08T14:24:05.468" v="5906" actId="13244"/>
      <pc:docMkLst>
        <pc:docMk/>
      </pc:docMkLst>
      <pc:sldChg chg="modSp mod">
        <pc:chgData name="Ward, Reagan" userId="27291eb4-8241-4961-9e69-8c66e34cc5b0" providerId="ADAL" clId="{A3477613-3D72-45CF-8EC0-F9C47C6E2115}" dt="2023-05-05T19:58:33.185" v="5873" actId="20577"/>
        <pc:sldMkLst>
          <pc:docMk/>
          <pc:sldMk cId="3401448192" sldId="264"/>
        </pc:sldMkLst>
        <pc:spChg chg="mod">
          <ac:chgData name="Ward, Reagan" userId="27291eb4-8241-4961-9e69-8c66e34cc5b0" providerId="ADAL" clId="{A3477613-3D72-45CF-8EC0-F9C47C6E2115}" dt="2023-05-05T16:34:41.185" v="5691" actId="20577"/>
          <ac:spMkLst>
            <pc:docMk/>
            <pc:sldMk cId="3401448192" sldId="264"/>
            <ac:spMk id="2" creationId="{00000000-0000-0000-0000-000000000000}"/>
          </ac:spMkLst>
        </pc:spChg>
        <pc:spChg chg="mod">
          <ac:chgData name="Ward, Reagan" userId="27291eb4-8241-4961-9e69-8c66e34cc5b0" providerId="ADAL" clId="{A3477613-3D72-45CF-8EC0-F9C47C6E2115}" dt="2023-05-05T19:58:33.185" v="5873" actId="20577"/>
          <ac:spMkLst>
            <pc:docMk/>
            <pc:sldMk cId="3401448192" sldId="264"/>
            <ac:spMk id="3" creationId="{00000000-0000-0000-0000-000000000000}"/>
          </ac:spMkLst>
        </pc:spChg>
      </pc:sldChg>
      <pc:sldChg chg="del">
        <pc:chgData name="Ward, Reagan" userId="27291eb4-8241-4961-9e69-8c66e34cc5b0" providerId="ADAL" clId="{A3477613-3D72-45CF-8EC0-F9C47C6E2115}" dt="2023-05-05T16:35:56.272" v="5692" actId="47"/>
        <pc:sldMkLst>
          <pc:docMk/>
          <pc:sldMk cId="812090992" sldId="270"/>
        </pc:sldMkLst>
      </pc:sldChg>
      <pc:sldChg chg="del">
        <pc:chgData name="Ward, Reagan" userId="27291eb4-8241-4961-9e69-8c66e34cc5b0" providerId="ADAL" clId="{A3477613-3D72-45CF-8EC0-F9C47C6E2115}" dt="2023-05-05T16:35:56.272" v="5692" actId="47"/>
        <pc:sldMkLst>
          <pc:docMk/>
          <pc:sldMk cId="3613651240" sldId="271"/>
        </pc:sldMkLst>
      </pc:sldChg>
      <pc:sldChg chg="del">
        <pc:chgData name="Ward, Reagan" userId="27291eb4-8241-4961-9e69-8c66e34cc5b0" providerId="ADAL" clId="{A3477613-3D72-45CF-8EC0-F9C47C6E2115}" dt="2023-05-05T16:35:56.272" v="5692" actId="47"/>
        <pc:sldMkLst>
          <pc:docMk/>
          <pc:sldMk cId="2748458431" sldId="274"/>
        </pc:sldMkLst>
      </pc:sldChg>
      <pc:sldChg chg="modSp mod">
        <pc:chgData name="Ward, Reagan" userId="27291eb4-8241-4961-9e69-8c66e34cc5b0" providerId="ADAL" clId="{A3477613-3D72-45CF-8EC0-F9C47C6E2115}" dt="2023-05-05T16:36:58.782" v="5868" actId="20577"/>
        <pc:sldMkLst>
          <pc:docMk/>
          <pc:sldMk cId="675032686" sldId="275"/>
        </pc:sldMkLst>
        <pc:spChg chg="mod">
          <ac:chgData name="Ward, Reagan" userId="27291eb4-8241-4961-9e69-8c66e34cc5b0" providerId="ADAL" clId="{A3477613-3D72-45CF-8EC0-F9C47C6E2115}" dt="2023-05-05T16:36:58.782" v="5868" actId="20577"/>
          <ac:spMkLst>
            <pc:docMk/>
            <pc:sldMk cId="675032686" sldId="275"/>
            <ac:spMk id="4" creationId="{069C16D8-71E6-6E0A-9E9A-40580CD77B33}"/>
          </ac:spMkLst>
        </pc:spChg>
      </pc:sldChg>
      <pc:sldChg chg="del">
        <pc:chgData name="Ward, Reagan" userId="27291eb4-8241-4961-9e69-8c66e34cc5b0" providerId="ADAL" clId="{A3477613-3D72-45CF-8EC0-F9C47C6E2115}" dt="2023-05-05T16:35:56.272" v="5692" actId="47"/>
        <pc:sldMkLst>
          <pc:docMk/>
          <pc:sldMk cId="2894931076" sldId="276"/>
        </pc:sldMkLst>
      </pc:sldChg>
      <pc:sldChg chg="addSp delSp modSp mod modClrScheme chgLayout">
        <pc:chgData name="Ward, Reagan" userId="27291eb4-8241-4961-9e69-8c66e34cc5b0" providerId="ADAL" clId="{A3477613-3D72-45CF-8EC0-F9C47C6E2115}" dt="2023-05-05T16:31:22.690" v="4868" actId="20577"/>
        <pc:sldMkLst>
          <pc:docMk/>
          <pc:sldMk cId="1502739427" sldId="292"/>
        </pc:sldMkLst>
        <pc:spChg chg="mod ord">
          <ac:chgData name="Ward, Reagan" userId="27291eb4-8241-4961-9e69-8c66e34cc5b0" providerId="ADAL" clId="{A3477613-3D72-45CF-8EC0-F9C47C6E2115}" dt="2023-05-05T15:48:56.779" v="385" actId="20577"/>
          <ac:spMkLst>
            <pc:docMk/>
            <pc:sldMk cId="1502739427" sldId="292"/>
            <ac:spMk id="2" creationId="{94722D67-261A-C604-759A-47E229F1BDB2}"/>
          </ac:spMkLst>
        </pc:spChg>
        <pc:spChg chg="mod ord">
          <ac:chgData name="Ward, Reagan" userId="27291eb4-8241-4961-9e69-8c66e34cc5b0" providerId="ADAL" clId="{A3477613-3D72-45CF-8EC0-F9C47C6E2115}" dt="2023-05-05T16:31:22.690" v="4868" actId="20577"/>
          <ac:spMkLst>
            <pc:docMk/>
            <pc:sldMk cId="1502739427" sldId="292"/>
            <ac:spMk id="3" creationId="{1F64F44F-BE88-43D2-36F3-9418C2895AD9}"/>
          </ac:spMkLst>
        </pc:spChg>
        <pc:spChg chg="mod ord">
          <ac:chgData name="Ward, Reagan" userId="27291eb4-8241-4961-9e69-8c66e34cc5b0" providerId="ADAL" clId="{A3477613-3D72-45CF-8EC0-F9C47C6E2115}" dt="2023-05-05T15:48:51.834" v="365" actId="700"/>
          <ac:spMkLst>
            <pc:docMk/>
            <pc:sldMk cId="1502739427" sldId="292"/>
            <ac:spMk id="4" creationId="{0D6C8C8B-6A88-384C-D0E5-ABC691F664AE}"/>
          </ac:spMkLst>
        </pc:spChg>
        <pc:spChg chg="del">
          <ac:chgData name="Ward, Reagan" userId="27291eb4-8241-4961-9e69-8c66e34cc5b0" providerId="ADAL" clId="{A3477613-3D72-45CF-8EC0-F9C47C6E2115}" dt="2023-05-05T15:43:41.971" v="0" actId="478"/>
          <ac:spMkLst>
            <pc:docMk/>
            <pc:sldMk cId="1502739427" sldId="292"/>
            <ac:spMk id="5" creationId="{999F015B-3397-652F-787A-F16F7AADD564}"/>
          </ac:spMkLst>
        </pc:spChg>
        <pc:spChg chg="add del mod">
          <ac:chgData name="Ward, Reagan" userId="27291eb4-8241-4961-9e69-8c66e34cc5b0" providerId="ADAL" clId="{A3477613-3D72-45CF-8EC0-F9C47C6E2115}" dt="2023-05-05T15:43:46.969" v="1"/>
          <ac:spMkLst>
            <pc:docMk/>
            <pc:sldMk cId="1502739427" sldId="292"/>
            <ac:spMk id="6" creationId="{E33B01BC-8C95-5F28-C23B-2BAFF38B4507}"/>
          </ac:spMkLst>
        </pc:spChg>
        <pc:spChg chg="add del mod">
          <ac:chgData name="Ward, Reagan" userId="27291eb4-8241-4961-9e69-8c66e34cc5b0" providerId="ADAL" clId="{A3477613-3D72-45CF-8EC0-F9C47C6E2115}" dt="2023-05-05T15:43:46.969" v="1"/>
          <ac:spMkLst>
            <pc:docMk/>
            <pc:sldMk cId="1502739427" sldId="292"/>
            <ac:spMk id="7" creationId="{5B971ED5-759A-4721-1FA5-C2BB59D1FE58}"/>
          </ac:spMkLst>
        </pc:spChg>
        <pc:spChg chg="add del mod">
          <ac:chgData name="Ward, Reagan" userId="27291eb4-8241-4961-9e69-8c66e34cc5b0" providerId="ADAL" clId="{A3477613-3D72-45CF-8EC0-F9C47C6E2115}" dt="2023-05-05T15:43:46.969" v="1"/>
          <ac:spMkLst>
            <pc:docMk/>
            <pc:sldMk cId="1502739427" sldId="292"/>
            <ac:spMk id="8" creationId="{D908A938-2442-3703-6493-6F6AF31A575B}"/>
          </ac:spMkLst>
        </pc:spChg>
        <pc:spChg chg="add del mod ord">
          <ac:chgData name="Ward, Reagan" userId="27291eb4-8241-4961-9e69-8c66e34cc5b0" providerId="ADAL" clId="{A3477613-3D72-45CF-8EC0-F9C47C6E2115}" dt="2023-05-05T15:48:46.029" v="363" actId="478"/>
          <ac:spMkLst>
            <pc:docMk/>
            <pc:sldMk cId="1502739427" sldId="292"/>
            <ac:spMk id="9" creationId="{274B6407-12F1-5E75-711C-F124366FF142}"/>
          </ac:spMkLst>
        </pc:spChg>
        <pc:spChg chg="add del mod ord">
          <ac:chgData name="Ward, Reagan" userId="27291eb4-8241-4961-9e69-8c66e34cc5b0" providerId="ADAL" clId="{A3477613-3D72-45CF-8EC0-F9C47C6E2115}" dt="2023-05-05T15:48:51.834" v="365" actId="700"/>
          <ac:spMkLst>
            <pc:docMk/>
            <pc:sldMk cId="1502739427" sldId="292"/>
            <ac:spMk id="10" creationId="{2F9353D3-0120-6049-718A-540D8E2DF0D1}"/>
          </ac:spMkLst>
        </pc:spChg>
        <pc:spChg chg="add del mod ord">
          <ac:chgData name="Ward, Reagan" userId="27291eb4-8241-4961-9e69-8c66e34cc5b0" providerId="ADAL" clId="{A3477613-3D72-45CF-8EC0-F9C47C6E2115}" dt="2023-05-05T15:48:46.029" v="363" actId="478"/>
          <ac:spMkLst>
            <pc:docMk/>
            <pc:sldMk cId="1502739427" sldId="292"/>
            <ac:spMk id="11" creationId="{C726576E-6AA6-BCE9-1C3E-0A6A7C0E9C4D}"/>
          </ac:spMkLst>
        </pc:spChg>
        <pc:spChg chg="add del mod">
          <ac:chgData name="Ward, Reagan" userId="27291eb4-8241-4961-9e69-8c66e34cc5b0" providerId="ADAL" clId="{A3477613-3D72-45CF-8EC0-F9C47C6E2115}" dt="2023-05-05T15:48:51.834" v="365" actId="700"/>
          <ac:spMkLst>
            <pc:docMk/>
            <pc:sldMk cId="1502739427" sldId="292"/>
            <ac:spMk id="13" creationId="{1B3BBFBD-3E0B-D10A-9D15-410A25C94105}"/>
          </ac:spMkLst>
        </pc:spChg>
      </pc:sldChg>
      <pc:sldChg chg="addSp delSp modSp mod modClrScheme chgLayout">
        <pc:chgData name="Ward, Reagan" userId="27291eb4-8241-4961-9e69-8c66e34cc5b0" providerId="ADAL" clId="{A3477613-3D72-45CF-8EC0-F9C47C6E2115}" dt="2023-05-08T14:23:53.065" v="5902" actId="13244"/>
        <pc:sldMkLst>
          <pc:docMk/>
          <pc:sldMk cId="56224004" sldId="3301"/>
        </pc:sldMkLst>
        <pc:spChg chg="add del mod">
          <ac:chgData name="Ward, Reagan" userId="27291eb4-8241-4961-9e69-8c66e34cc5b0" providerId="ADAL" clId="{A3477613-3D72-45CF-8EC0-F9C47C6E2115}" dt="2023-05-05T16:03:41.752" v="1509" actId="700"/>
          <ac:spMkLst>
            <pc:docMk/>
            <pc:sldMk cId="56224004" sldId="3301"/>
            <ac:spMk id="3" creationId="{3FB85760-D3A6-D233-997D-EABC722387BF}"/>
          </ac:spMkLst>
        </pc:spChg>
        <pc:spChg chg="mod ord">
          <ac:chgData name="Ward, Reagan" userId="27291eb4-8241-4961-9e69-8c66e34cc5b0" providerId="ADAL" clId="{A3477613-3D72-45CF-8EC0-F9C47C6E2115}" dt="2023-05-05T16:04:37.463" v="1519" actId="700"/>
          <ac:spMkLst>
            <pc:docMk/>
            <pc:sldMk cId="56224004" sldId="3301"/>
            <ac:spMk id="4" creationId="{A86E8B66-F035-7BBD-D614-B1DB410A82F6}"/>
          </ac:spMkLst>
        </pc:spChg>
        <pc:spChg chg="mod ord">
          <ac:chgData name="Ward, Reagan" userId="27291eb4-8241-4961-9e69-8c66e34cc5b0" providerId="ADAL" clId="{A3477613-3D72-45CF-8EC0-F9C47C6E2115}" dt="2023-05-08T14:23:53.065" v="5902" actId="13244"/>
          <ac:spMkLst>
            <pc:docMk/>
            <pc:sldMk cId="56224004" sldId="3301"/>
            <ac:spMk id="5" creationId="{1A21762C-C77D-7331-D357-9EF099B1E480}"/>
          </ac:spMkLst>
        </pc:spChg>
        <pc:spChg chg="del mod">
          <ac:chgData name="Ward, Reagan" userId="27291eb4-8241-4961-9e69-8c66e34cc5b0" providerId="ADAL" clId="{A3477613-3D72-45CF-8EC0-F9C47C6E2115}" dt="2023-05-05T16:03:30.923" v="1507" actId="478"/>
          <ac:spMkLst>
            <pc:docMk/>
            <pc:sldMk cId="56224004" sldId="3301"/>
            <ac:spMk id="6" creationId="{D1F380A8-2B1D-1AA2-820E-51072E49376D}"/>
          </ac:spMkLst>
        </pc:spChg>
        <pc:spChg chg="mod ord">
          <ac:chgData name="Ward, Reagan" userId="27291eb4-8241-4961-9e69-8c66e34cc5b0" providerId="ADAL" clId="{A3477613-3D72-45CF-8EC0-F9C47C6E2115}" dt="2023-05-05T16:04:37.463" v="1519" actId="700"/>
          <ac:spMkLst>
            <pc:docMk/>
            <pc:sldMk cId="56224004" sldId="3301"/>
            <ac:spMk id="7" creationId="{9C7F6393-0DCD-28AB-E450-4086DEF68CEA}"/>
          </ac:spMkLst>
        </pc:spChg>
        <pc:spChg chg="del">
          <ac:chgData name="Ward, Reagan" userId="27291eb4-8241-4961-9e69-8c66e34cc5b0" providerId="ADAL" clId="{A3477613-3D72-45CF-8EC0-F9C47C6E2115}" dt="2023-05-05T16:03:30.923" v="1507" actId="478"/>
          <ac:spMkLst>
            <pc:docMk/>
            <pc:sldMk cId="56224004" sldId="3301"/>
            <ac:spMk id="8" creationId="{FAE50C83-7B66-5C97-AAB8-5C17324A405E}"/>
          </ac:spMkLst>
        </pc:spChg>
        <pc:spChg chg="del">
          <ac:chgData name="Ward, Reagan" userId="27291eb4-8241-4961-9e69-8c66e34cc5b0" providerId="ADAL" clId="{A3477613-3D72-45CF-8EC0-F9C47C6E2115}" dt="2023-05-05T16:03:34.167" v="1508" actId="478"/>
          <ac:spMkLst>
            <pc:docMk/>
            <pc:sldMk cId="56224004" sldId="3301"/>
            <ac:spMk id="9" creationId="{720CBC9A-9D70-E709-62E3-4EFE0AADB7EF}"/>
          </ac:spMkLst>
        </pc:spChg>
        <pc:spChg chg="add del mod ord">
          <ac:chgData name="Ward, Reagan" userId="27291eb4-8241-4961-9e69-8c66e34cc5b0" providerId="ADAL" clId="{A3477613-3D72-45CF-8EC0-F9C47C6E2115}" dt="2023-05-05T16:03:41.752" v="1509" actId="700"/>
          <ac:spMkLst>
            <pc:docMk/>
            <pc:sldMk cId="56224004" sldId="3301"/>
            <ac:spMk id="11" creationId="{52271173-3891-FA2F-3695-151023747E1D}"/>
          </ac:spMkLst>
        </pc:spChg>
        <pc:spChg chg="add del mod">
          <ac:chgData name="Ward, Reagan" userId="27291eb4-8241-4961-9e69-8c66e34cc5b0" providerId="ADAL" clId="{A3477613-3D72-45CF-8EC0-F9C47C6E2115}" dt="2023-05-05T16:03:41.752" v="1509" actId="700"/>
          <ac:spMkLst>
            <pc:docMk/>
            <pc:sldMk cId="56224004" sldId="3301"/>
            <ac:spMk id="13" creationId="{A1EB8353-62CB-E39D-EDEF-0544676664FD}"/>
          </ac:spMkLst>
        </pc:spChg>
        <pc:spChg chg="add del mod">
          <ac:chgData name="Ward, Reagan" userId="27291eb4-8241-4961-9e69-8c66e34cc5b0" providerId="ADAL" clId="{A3477613-3D72-45CF-8EC0-F9C47C6E2115}" dt="2023-05-05T16:04:35.250" v="1518"/>
          <ac:spMkLst>
            <pc:docMk/>
            <pc:sldMk cId="56224004" sldId="3301"/>
            <ac:spMk id="14" creationId="{7510BA1E-5B0E-9DD1-B15B-D259A51D3716}"/>
          </ac:spMkLst>
        </pc:spChg>
        <pc:spChg chg="add del mod">
          <ac:chgData name="Ward, Reagan" userId="27291eb4-8241-4961-9e69-8c66e34cc5b0" providerId="ADAL" clId="{A3477613-3D72-45CF-8EC0-F9C47C6E2115}" dt="2023-05-05T16:04:35.250" v="1518"/>
          <ac:spMkLst>
            <pc:docMk/>
            <pc:sldMk cId="56224004" sldId="3301"/>
            <ac:spMk id="15" creationId="{B180B4D8-C8A9-3BCB-32E0-C593B9ECD844}"/>
          </ac:spMkLst>
        </pc:spChg>
        <pc:spChg chg="add del mod">
          <ac:chgData name="Ward, Reagan" userId="27291eb4-8241-4961-9e69-8c66e34cc5b0" providerId="ADAL" clId="{A3477613-3D72-45CF-8EC0-F9C47C6E2115}" dt="2023-05-05T16:04:35.250" v="1518"/>
          <ac:spMkLst>
            <pc:docMk/>
            <pc:sldMk cId="56224004" sldId="3301"/>
            <ac:spMk id="16" creationId="{4E33D879-7DB1-066F-D08E-CDB7BC742C5A}"/>
          </ac:spMkLst>
        </pc:spChg>
        <pc:spChg chg="add mod ord">
          <ac:chgData name="Ward, Reagan" userId="27291eb4-8241-4961-9e69-8c66e34cc5b0" providerId="ADAL" clId="{A3477613-3D72-45CF-8EC0-F9C47C6E2115}" dt="2023-05-05T16:28:49.141" v="4569" actId="27636"/>
          <ac:spMkLst>
            <pc:docMk/>
            <pc:sldMk cId="56224004" sldId="3301"/>
            <ac:spMk id="17" creationId="{D4B8913B-0698-F7D7-FDBB-F2EA76F9B5F0}"/>
          </ac:spMkLst>
        </pc:spChg>
      </pc:sldChg>
      <pc:sldChg chg="addSp delSp modSp mod modClrScheme chgLayout">
        <pc:chgData name="Ward, Reagan" userId="27291eb4-8241-4961-9e69-8c66e34cc5b0" providerId="ADAL" clId="{A3477613-3D72-45CF-8EC0-F9C47C6E2115}" dt="2023-05-08T14:24:05.468" v="5906" actId="13244"/>
        <pc:sldMkLst>
          <pc:docMk/>
          <pc:sldMk cId="355814363" sldId="3322"/>
        </pc:sldMkLst>
        <pc:spChg chg="mod ord">
          <ac:chgData name="Ward, Reagan" userId="27291eb4-8241-4961-9e69-8c66e34cc5b0" providerId="ADAL" clId="{A3477613-3D72-45CF-8EC0-F9C47C6E2115}" dt="2023-05-08T14:23:59.718" v="5903" actId="13244"/>
          <ac:spMkLst>
            <pc:docMk/>
            <pc:sldMk cId="355814363" sldId="3322"/>
            <ac:spMk id="2" creationId="{067209A7-40FC-B335-D61B-94C386B7581A}"/>
          </ac:spMkLst>
        </pc:spChg>
        <pc:spChg chg="mod ord">
          <ac:chgData name="Ward, Reagan" userId="27291eb4-8241-4961-9e69-8c66e34cc5b0" providerId="ADAL" clId="{A3477613-3D72-45CF-8EC0-F9C47C6E2115}" dt="2023-05-05T19:52:37.190" v="5872" actId="27636"/>
          <ac:spMkLst>
            <pc:docMk/>
            <pc:sldMk cId="355814363" sldId="3322"/>
            <ac:spMk id="3" creationId="{AEE87866-BED0-5DC7-5817-F64E3D1F5F5C}"/>
          </ac:spMkLst>
        </pc:spChg>
        <pc:spChg chg="mod ord">
          <ac:chgData name="Ward, Reagan" userId="27291eb4-8241-4961-9e69-8c66e34cc5b0" providerId="ADAL" clId="{A3477613-3D72-45CF-8EC0-F9C47C6E2115}" dt="2023-05-08T14:24:01.178" v="5904" actId="13244"/>
          <ac:spMkLst>
            <pc:docMk/>
            <pc:sldMk cId="355814363" sldId="3322"/>
            <ac:spMk id="4" creationId="{A0F3F7BA-C0B0-5B9F-91AB-8379E24FD28F}"/>
          </ac:spMkLst>
        </pc:spChg>
        <pc:spChg chg="add mod ord">
          <ac:chgData name="Ward, Reagan" userId="27291eb4-8241-4961-9e69-8c66e34cc5b0" providerId="ADAL" clId="{A3477613-3D72-45CF-8EC0-F9C47C6E2115}" dt="2023-05-05T22:09:47.214" v="5901" actId="20577"/>
          <ac:spMkLst>
            <pc:docMk/>
            <pc:sldMk cId="355814363" sldId="3322"/>
            <ac:spMk id="5" creationId="{6BB1FCB2-3F1E-5DEF-6AE7-2D7BDAC18B6E}"/>
          </ac:spMkLst>
        </pc:spChg>
        <pc:spChg chg="add mod ord">
          <ac:chgData name="Ward, Reagan" userId="27291eb4-8241-4961-9e69-8c66e34cc5b0" providerId="ADAL" clId="{A3477613-3D72-45CF-8EC0-F9C47C6E2115}" dt="2023-05-08T14:24:04.256" v="5905" actId="13244"/>
          <ac:spMkLst>
            <pc:docMk/>
            <pc:sldMk cId="355814363" sldId="3322"/>
            <ac:spMk id="7" creationId="{6E7D3CBA-144F-135A-D305-13FFD95F4015}"/>
          </ac:spMkLst>
        </pc:spChg>
        <pc:spChg chg="add mod ord">
          <ac:chgData name="Ward, Reagan" userId="27291eb4-8241-4961-9e69-8c66e34cc5b0" providerId="ADAL" clId="{A3477613-3D72-45CF-8EC0-F9C47C6E2115}" dt="2023-05-08T14:24:05.468" v="5906" actId="13244"/>
          <ac:spMkLst>
            <pc:docMk/>
            <pc:sldMk cId="355814363" sldId="3322"/>
            <ac:spMk id="8" creationId="{3A53B3CF-3663-7870-7221-A9D00866D561}"/>
          </ac:spMkLst>
        </pc:spChg>
        <pc:spChg chg="add del mod">
          <ac:chgData name="Ward, Reagan" userId="27291eb4-8241-4961-9e69-8c66e34cc5b0" providerId="ADAL" clId="{A3477613-3D72-45CF-8EC0-F9C47C6E2115}" dt="2023-05-05T16:19:01.630" v="3126"/>
          <ac:spMkLst>
            <pc:docMk/>
            <pc:sldMk cId="355814363" sldId="3322"/>
            <ac:spMk id="9" creationId="{004592B5-D6FF-1738-4785-523C39799D9C}"/>
          </ac:spMkLst>
        </pc:spChg>
        <pc:spChg chg="add del mod">
          <ac:chgData name="Ward, Reagan" userId="27291eb4-8241-4961-9e69-8c66e34cc5b0" providerId="ADAL" clId="{A3477613-3D72-45CF-8EC0-F9C47C6E2115}" dt="2023-05-05T16:19:01.630" v="3126"/>
          <ac:spMkLst>
            <pc:docMk/>
            <pc:sldMk cId="355814363" sldId="3322"/>
            <ac:spMk id="10" creationId="{C4B3950D-D9B5-9383-6FFD-23BA47ADF6A1}"/>
          </ac:spMkLst>
        </pc:spChg>
        <pc:spChg chg="add del mod">
          <ac:chgData name="Ward, Reagan" userId="27291eb4-8241-4961-9e69-8c66e34cc5b0" providerId="ADAL" clId="{A3477613-3D72-45CF-8EC0-F9C47C6E2115}" dt="2023-05-05T16:19:01.630" v="3126"/>
          <ac:spMkLst>
            <pc:docMk/>
            <pc:sldMk cId="355814363" sldId="3322"/>
            <ac:spMk id="11" creationId="{0B117E68-A58A-3D4B-C717-F8D4114F3CE9}"/>
          </ac:spMkLst>
        </pc:spChg>
        <pc:spChg chg="add del mod">
          <ac:chgData name="Ward, Reagan" userId="27291eb4-8241-4961-9e69-8c66e34cc5b0" providerId="ADAL" clId="{A3477613-3D72-45CF-8EC0-F9C47C6E2115}" dt="2023-05-05T16:19:01.630" v="3126"/>
          <ac:spMkLst>
            <pc:docMk/>
            <pc:sldMk cId="355814363" sldId="3322"/>
            <ac:spMk id="12" creationId="{C596EFBC-81BA-F784-6562-F35AE7D607A2}"/>
          </ac:spMkLst>
        </pc:spChg>
        <pc:spChg chg="add del mod">
          <ac:chgData name="Ward, Reagan" userId="27291eb4-8241-4961-9e69-8c66e34cc5b0" providerId="ADAL" clId="{A3477613-3D72-45CF-8EC0-F9C47C6E2115}" dt="2023-05-05T16:19:01.630" v="3126"/>
          <ac:spMkLst>
            <pc:docMk/>
            <pc:sldMk cId="355814363" sldId="3322"/>
            <ac:spMk id="13" creationId="{29B65B06-B885-72D8-56B4-70CC08FC3383}"/>
          </ac:spMkLst>
        </pc:spChg>
        <pc:spChg chg="add del mod">
          <ac:chgData name="Ward, Reagan" userId="27291eb4-8241-4961-9e69-8c66e34cc5b0" providerId="ADAL" clId="{A3477613-3D72-45CF-8EC0-F9C47C6E2115}" dt="2023-05-05T16:19:01.630" v="3126"/>
          <ac:spMkLst>
            <pc:docMk/>
            <pc:sldMk cId="355814363" sldId="3322"/>
            <ac:spMk id="14" creationId="{A28DB670-EB7F-FAEA-8260-E9F4C1ABE23D}"/>
          </ac:spMkLst>
        </pc:spChg>
        <pc:graphicFrameChg chg="del mod modGraphic">
          <ac:chgData name="Ward, Reagan" userId="27291eb4-8241-4961-9e69-8c66e34cc5b0" providerId="ADAL" clId="{A3477613-3D72-45CF-8EC0-F9C47C6E2115}" dt="2023-05-05T16:09:55.454" v="2288" actId="478"/>
          <ac:graphicFrameMkLst>
            <pc:docMk/>
            <pc:sldMk cId="355814363" sldId="3322"/>
            <ac:graphicFrameMk id="6" creationId="{17FA22AE-4FE1-C804-8236-17A433A51CCD}"/>
          </ac:graphicFrameMkLst>
        </pc:graphicFrameChg>
      </pc:sldChg>
      <pc:sldChg chg="modSp new mod ord">
        <pc:chgData name="Ward, Reagan" userId="27291eb4-8241-4961-9e69-8c66e34cc5b0" providerId="ADAL" clId="{A3477613-3D72-45CF-8EC0-F9C47C6E2115}" dt="2023-05-05T15:53:16.348" v="1011" actId="6549"/>
        <pc:sldMkLst>
          <pc:docMk/>
          <pc:sldMk cId="3428444350" sldId="3323"/>
        </pc:sldMkLst>
        <pc:spChg chg="mod">
          <ac:chgData name="Ward, Reagan" userId="27291eb4-8241-4961-9e69-8c66e34cc5b0" providerId="ADAL" clId="{A3477613-3D72-45CF-8EC0-F9C47C6E2115}" dt="2023-05-05T15:48:41.776" v="362" actId="20577"/>
          <ac:spMkLst>
            <pc:docMk/>
            <pc:sldMk cId="3428444350" sldId="3323"/>
            <ac:spMk id="2" creationId="{649A83F0-29FB-6D5E-C819-764CB4288117}"/>
          </ac:spMkLst>
        </pc:spChg>
        <pc:spChg chg="mod">
          <ac:chgData name="Ward, Reagan" userId="27291eb4-8241-4961-9e69-8c66e34cc5b0" providerId="ADAL" clId="{A3477613-3D72-45CF-8EC0-F9C47C6E2115}" dt="2023-05-05T15:53:16.348" v="1011" actId="6549"/>
          <ac:spMkLst>
            <pc:docMk/>
            <pc:sldMk cId="3428444350" sldId="3323"/>
            <ac:spMk id="3" creationId="{FBCA2529-4F2A-E8B6-4C56-8ECACF5D17E3}"/>
          </ac:spMkLst>
        </pc:spChg>
      </pc:sldChg>
      <pc:sldChg chg="addSp delSp modSp add mod ord modClrScheme chgLayout">
        <pc:chgData name="Ward, Reagan" userId="27291eb4-8241-4961-9e69-8c66e34cc5b0" providerId="ADAL" clId="{A3477613-3D72-45CF-8EC0-F9C47C6E2115}" dt="2023-05-05T16:30:13.606" v="4729" actId="20577"/>
        <pc:sldMkLst>
          <pc:docMk/>
          <pc:sldMk cId="283198906" sldId="3324"/>
        </pc:sldMkLst>
        <pc:spChg chg="add del mod">
          <ac:chgData name="Ward, Reagan" userId="27291eb4-8241-4961-9e69-8c66e34cc5b0" providerId="ADAL" clId="{A3477613-3D72-45CF-8EC0-F9C47C6E2115}" dt="2023-05-05T15:55:49.387" v="1182" actId="700"/>
          <ac:spMkLst>
            <pc:docMk/>
            <pc:sldMk cId="283198906" sldId="3324"/>
            <ac:spMk id="3" creationId="{4700C696-CF99-B55B-2192-1F5501F681D4}"/>
          </ac:spMkLst>
        </pc:spChg>
        <pc:spChg chg="mod ord">
          <ac:chgData name="Ward, Reagan" userId="27291eb4-8241-4961-9e69-8c66e34cc5b0" providerId="ADAL" clId="{A3477613-3D72-45CF-8EC0-F9C47C6E2115}" dt="2023-05-05T15:55:49.387" v="1182" actId="700"/>
          <ac:spMkLst>
            <pc:docMk/>
            <pc:sldMk cId="283198906" sldId="3324"/>
            <ac:spMk id="4" creationId="{A86E8B66-F035-7BBD-D614-B1DB410A82F6}"/>
          </ac:spMkLst>
        </pc:spChg>
        <pc:spChg chg="mod ord">
          <ac:chgData name="Ward, Reagan" userId="27291eb4-8241-4961-9e69-8c66e34cc5b0" providerId="ADAL" clId="{A3477613-3D72-45CF-8EC0-F9C47C6E2115}" dt="2023-05-05T15:55:49.387" v="1182" actId="700"/>
          <ac:spMkLst>
            <pc:docMk/>
            <pc:sldMk cId="283198906" sldId="3324"/>
            <ac:spMk id="5" creationId="{1A21762C-C77D-7331-D357-9EF099B1E480}"/>
          </ac:spMkLst>
        </pc:spChg>
        <pc:spChg chg="mod ord">
          <ac:chgData name="Ward, Reagan" userId="27291eb4-8241-4961-9e69-8c66e34cc5b0" providerId="ADAL" clId="{A3477613-3D72-45CF-8EC0-F9C47C6E2115}" dt="2023-05-05T16:30:13.606" v="4729" actId="20577"/>
          <ac:spMkLst>
            <pc:docMk/>
            <pc:sldMk cId="283198906" sldId="3324"/>
            <ac:spMk id="6" creationId="{D1F380A8-2B1D-1AA2-820E-51072E49376D}"/>
          </ac:spMkLst>
        </pc:spChg>
        <pc:spChg chg="del mod">
          <ac:chgData name="Ward, Reagan" userId="27291eb4-8241-4961-9e69-8c66e34cc5b0" providerId="ADAL" clId="{A3477613-3D72-45CF-8EC0-F9C47C6E2115}" dt="2023-05-05T15:55:43.678" v="1180" actId="478"/>
          <ac:spMkLst>
            <pc:docMk/>
            <pc:sldMk cId="283198906" sldId="3324"/>
            <ac:spMk id="7" creationId="{9C7F6393-0DCD-28AB-E450-4086DEF68CEA}"/>
          </ac:spMkLst>
        </pc:spChg>
        <pc:spChg chg="del mod ord">
          <ac:chgData name="Ward, Reagan" userId="27291eb4-8241-4961-9e69-8c66e34cc5b0" providerId="ADAL" clId="{A3477613-3D72-45CF-8EC0-F9C47C6E2115}" dt="2023-05-05T15:55:52.165" v="1183" actId="478"/>
          <ac:spMkLst>
            <pc:docMk/>
            <pc:sldMk cId="283198906" sldId="3324"/>
            <ac:spMk id="8" creationId="{FAE50C83-7B66-5C97-AAB8-5C17324A405E}"/>
          </ac:spMkLst>
        </pc:spChg>
        <pc:spChg chg="del">
          <ac:chgData name="Ward, Reagan" userId="27291eb4-8241-4961-9e69-8c66e34cc5b0" providerId="ADAL" clId="{A3477613-3D72-45CF-8EC0-F9C47C6E2115}" dt="2023-05-05T15:55:45.042" v="1181" actId="478"/>
          <ac:spMkLst>
            <pc:docMk/>
            <pc:sldMk cId="283198906" sldId="3324"/>
            <ac:spMk id="9" creationId="{720CBC9A-9D70-E709-62E3-4EFE0AADB7EF}"/>
          </ac:spMkLst>
        </pc:spChg>
        <pc:spChg chg="add del mod">
          <ac:chgData name="Ward, Reagan" userId="27291eb4-8241-4961-9e69-8c66e34cc5b0" providerId="ADAL" clId="{A3477613-3D72-45CF-8EC0-F9C47C6E2115}" dt="2023-05-05T15:55:49.387" v="1182" actId="700"/>
          <ac:spMkLst>
            <pc:docMk/>
            <pc:sldMk cId="283198906" sldId="3324"/>
            <ac:spMk id="11" creationId="{FE28D3E4-AD9F-0C0B-939C-66EFE9123A30}"/>
          </ac:spMkLst>
        </pc:spChg>
      </pc:sldChg>
      <pc:sldMasterChg chg="delSldLayout">
        <pc:chgData name="Ward, Reagan" userId="27291eb4-8241-4961-9e69-8c66e34cc5b0" providerId="ADAL" clId="{A3477613-3D72-45CF-8EC0-F9C47C6E2115}" dt="2023-05-05T16:35:56.272" v="5692" actId="47"/>
        <pc:sldMasterMkLst>
          <pc:docMk/>
          <pc:sldMasterMk cId="2150711039" sldId="2147483676"/>
        </pc:sldMasterMkLst>
        <pc:sldLayoutChg chg="del">
          <pc:chgData name="Ward, Reagan" userId="27291eb4-8241-4961-9e69-8c66e34cc5b0" providerId="ADAL" clId="{A3477613-3D72-45CF-8EC0-F9C47C6E2115}" dt="2023-05-05T16:35:56.272" v="5692" actId="47"/>
          <pc:sldLayoutMkLst>
            <pc:docMk/>
            <pc:sldMasterMk cId="2150711039" sldId="2147483676"/>
            <pc:sldLayoutMk cId="1375654668" sldId="2147483688"/>
          </pc:sldLayoutMkLst>
        </pc:sldLayoutChg>
        <pc:sldLayoutChg chg="del">
          <pc:chgData name="Ward, Reagan" userId="27291eb4-8241-4961-9e69-8c66e34cc5b0" providerId="ADAL" clId="{A3477613-3D72-45CF-8EC0-F9C47C6E2115}" dt="2023-05-05T16:35:56.272" v="5692" actId="47"/>
          <pc:sldLayoutMkLst>
            <pc:docMk/>
            <pc:sldMasterMk cId="2150711039" sldId="2147483676"/>
            <pc:sldLayoutMk cId="438918846" sldId="2147483689"/>
          </pc:sldLayoutMkLst>
        </pc:sldLayoutChg>
      </pc:sldMasterChg>
    </pc:docChg>
  </pc:docChgLst>
  <pc:docChgLst>
    <pc:chgData name="Ward, Reagan" userId="27291eb4-8241-4961-9e69-8c66e34cc5b0" providerId="ADAL" clId="{9BF461BA-4B53-4C03-99ED-A6A4A7F89070}"/>
    <pc:docChg chg="custSel addSld modSld">
      <pc:chgData name="Ward, Reagan" userId="27291eb4-8241-4961-9e69-8c66e34cc5b0" providerId="ADAL" clId="{9BF461BA-4B53-4C03-99ED-A6A4A7F89070}" dt="2023-02-24T05:20:16.116" v="31" actId="20577"/>
      <pc:docMkLst>
        <pc:docMk/>
      </pc:docMkLst>
      <pc:sldChg chg="modSp mod">
        <pc:chgData name="Ward, Reagan" userId="27291eb4-8241-4961-9e69-8c66e34cc5b0" providerId="ADAL" clId="{9BF461BA-4B53-4C03-99ED-A6A4A7F89070}" dt="2023-02-24T03:48:34.251" v="7" actId="20577"/>
        <pc:sldMkLst>
          <pc:docMk/>
          <pc:sldMk cId="3044915438" sldId="256"/>
        </pc:sldMkLst>
        <pc:spChg chg="mod">
          <ac:chgData name="Ward, Reagan" userId="27291eb4-8241-4961-9e69-8c66e34cc5b0" providerId="ADAL" clId="{9BF461BA-4B53-4C03-99ED-A6A4A7F89070}" dt="2023-02-24T03:48:34.251" v="7" actId="20577"/>
          <ac:spMkLst>
            <pc:docMk/>
            <pc:sldMk cId="3044915438" sldId="256"/>
            <ac:spMk id="7" creationId="{2A0C161A-8513-BB84-0601-D50578FDAD11}"/>
          </ac:spMkLst>
        </pc:spChg>
      </pc:sldChg>
      <pc:sldChg chg="modSp add mod">
        <pc:chgData name="Ward, Reagan" userId="27291eb4-8241-4961-9e69-8c66e34cc5b0" providerId="ADAL" clId="{9BF461BA-4B53-4C03-99ED-A6A4A7F89070}" dt="2023-02-24T05:19:57.152" v="9" actId="27636"/>
        <pc:sldMkLst>
          <pc:docMk/>
          <pc:sldMk cId="1502739427" sldId="292"/>
        </pc:sldMkLst>
        <pc:spChg chg="mod">
          <ac:chgData name="Ward, Reagan" userId="27291eb4-8241-4961-9e69-8c66e34cc5b0" providerId="ADAL" clId="{9BF461BA-4B53-4C03-99ED-A6A4A7F89070}" dt="2023-02-24T05:19:57.152" v="9" actId="27636"/>
          <ac:spMkLst>
            <pc:docMk/>
            <pc:sldMk cId="1502739427" sldId="292"/>
            <ac:spMk id="3" creationId="{1F64F44F-BE88-43D2-36F3-9418C2895AD9}"/>
          </ac:spMkLst>
        </pc:spChg>
      </pc:sldChg>
      <pc:sldChg chg="delSp modSp add mod modClrScheme chgLayout">
        <pc:chgData name="Ward, Reagan" userId="27291eb4-8241-4961-9e69-8c66e34cc5b0" providerId="ADAL" clId="{9BF461BA-4B53-4C03-99ED-A6A4A7F89070}" dt="2023-02-24T05:20:05.095" v="13" actId="478"/>
        <pc:sldMkLst>
          <pc:docMk/>
          <pc:sldMk cId="56224004" sldId="3301"/>
        </pc:sldMkLst>
        <pc:spChg chg="mod ord">
          <ac:chgData name="Ward, Reagan" userId="27291eb4-8241-4961-9e69-8c66e34cc5b0" providerId="ADAL" clId="{9BF461BA-4B53-4C03-99ED-A6A4A7F89070}" dt="2023-02-24T05:20:00.950" v="12" actId="700"/>
          <ac:spMkLst>
            <pc:docMk/>
            <pc:sldMk cId="56224004" sldId="3301"/>
            <ac:spMk id="4" creationId="{A86E8B66-F035-7BBD-D614-B1DB410A82F6}"/>
          </ac:spMkLst>
        </pc:spChg>
        <pc:spChg chg="mod ord">
          <ac:chgData name="Ward, Reagan" userId="27291eb4-8241-4961-9e69-8c66e34cc5b0" providerId="ADAL" clId="{9BF461BA-4B53-4C03-99ED-A6A4A7F89070}" dt="2023-02-24T05:20:00.950" v="12" actId="700"/>
          <ac:spMkLst>
            <pc:docMk/>
            <pc:sldMk cId="56224004" sldId="3301"/>
            <ac:spMk id="5" creationId="{1A21762C-C77D-7331-D357-9EF099B1E480}"/>
          </ac:spMkLst>
        </pc:spChg>
        <pc:spChg chg="mod ord">
          <ac:chgData name="Ward, Reagan" userId="27291eb4-8241-4961-9e69-8c66e34cc5b0" providerId="ADAL" clId="{9BF461BA-4B53-4C03-99ED-A6A4A7F89070}" dt="2023-02-24T05:20:00.950" v="12" actId="700"/>
          <ac:spMkLst>
            <pc:docMk/>
            <pc:sldMk cId="56224004" sldId="3301"/>
            <ac:spMk id="6" creationId="{D1F380A8-2B1D-1AA2-820E-51072E49376D}"/>
          </ac:spMkLst>
        </pc:spChg>
        <pc:spChg chg="mod ord">
          <ac:chgData name="Ward, Reagan" userId="27291eb4-8241-4961-9e69-8c66e34cc5b0" providerId="ADAL" clId="{9BF461BA-4B53-4C03-99ED-A6A4A7F89070}" dt="2023-02-24T05:20:00.950" v="12" actId="700"/>
          <ac:spMkLst>
            <pc:docMk/>
            <pc:sldMk cId="56224004" sldId="3301"/>
            <ac:spMk id="7" creationId="{9C7F6393-0DCD-28AB-E450-4086DEF68CEA}"/>
          </ac:spMkLst>
        </pc:spChg>
        <pc:spChg chg="mod ord">
          <ac:chgData name="Ward, Reagan" userId="27291eb4-8241-4961-9e69-8c66e34cc5b0" providerId="ADAL" clId="{9BF461BA-4B53-4C03-99ED-A6A4A7F89070}" dt="2023-02-24T05:20:00.950" v="12" actId="700"/>
          <ac:spMkLst>
            <pc:docMk/>
            <pc:sldMk cId="56224004" sldId="3301"/>
            <ac:spMk id="8" creationId="{FAE50C83-7B66-5C97-AAB8-5C17324A405E}"/>
          </ac:spMkLst>
        </pc:spChg>
        <pc:spChg chg="mod ord">
          <ac:chgData name="Ward, Reagan" userId="27291eb4-8241-4961-9e69-8c66e34cc5b0" providerId="ADAL" clId="{9BF461BA-4B53-4C03-99ED-A6A4A7F89070}" dt="2023-02-24T05:20:00.950" v="12" actId="700"/>
          <ac:spMkLst>
            <pc:docMk/>
            <pc:sldMk cId="56224004" sldId="3301"/>
            <ac:spMk id="9" creationId="{720CBC9A-9D70-E709-62E3-4EFE0AADB7EF}"/>
          </ac:spMkLst>
        </pc:spChg>
        <pc:spChg chg="del">
          <ac:chgData name="Ward, Reagan" userId="27291eb4-8241-4961-9e69-8c66e34cc5b0" providerId="ADAL" clId="{9BF461BA-4B53-4C03-99ED-A6A4A7F89070}" dt="2023-02-24T05:20:05.095" v="13" actId="478"/>
          <ac:spMkLst>
            <pc:docMk/>
            <pc:sldMk cId="56224004" sldId="3301"/>
            <ac:spMk id="10" creationId="{1CED99A9-2CEA-149C-F341-B562F8F6FD49}"/>
          </ac:spMkLst>
        </pc:spChg>
      </pc:sldChg>
      <pc:sldChg chg="modSp add mod chgLayout">
        <pc:chgData name="Ward, Reagan" userId="27291eb4-8241-4961-9e69-8c66e34cc5b0" providerId="ADAL" clId="{9BF461BA-4B53-4C03-99ED-A6A4A7F89070}" dt="2023-02-24T05:20:16.116" v="31" actId="20577"/>
        <pc:sldMkLst>
          <pc:docMk/>
          <pc:sldMk cId="355814363" sldId="3322"/>
        </pc:sldMkLst>
        <pc:spChg chg="mod ord">
          <ac:chgData name="Ward, Reagan" userId="27291eb4-8241-4961-9e69-8c66e34cc5b0" providerId="ADAL" clId="{9BF461BA-4B53-4C03-99ED-A6A4A7F89070}" dt="2023-02-24T05:20:10.410" v="14" actId="700"/>
          <ac:spMkLst>
            <pc:docMk/>
            <pc:sldMk cId="355814363" sldId="3322"/>
            <ac:spMk id="2" creationId="{067209A7-40FC-B335-D61B-94C386B7581A}"/>
          </ac:spMkLst>
        </pc:spChg>
        <pc:spChg chg="mod ord">
          <ac:chgData name="Ward, Reagan" userId="27291eb4-8241-4961-9e69-8c66e34cc5b0" providerId="ADAL" clId="{9BF461BA-4B53-4C03-99ED-A6A4A7F89070}" dt="2023-02-24T05:20:10.451" v="15" actId="27636"/>
          <ac:spMkLst>
            <pc:docMk/>
            <pc:sldMk cId="355814363" sldId="3322"/>
            <ac:spMk id="3" creationId="{AEE87866-BED0-5DC7-5817-F64E3D1F5F5C}"/>
          </ac:spMkLst>
        </pc:spChg>
        <pc:spChg chg="mod ord">
          <ac:chgData name="Ward, Reagan" userId="27291eb4-8241-4961-9e69-8c66e34cc5b0" providerId="ADAL" clId="{9BF461BA-4B53-4C03-99ED-A6A4A7F89070}" dt="2023-02-24T05:20:10.410" v="14" actId="700"/>
          <ac:spMkLst>
            <pc:docMk/>
            <pc:sldMk cId="355814363" sldId="3322"/>
            <ac:spMk id="4" creationId="{A0F3F7BA-C0B0-5B9F-91AB-8379E24FD28F}"/>
          </ac:spMkLst>
        </pc:spChg>
        <pc:graphicFrameChg chg="modGraphic">
          <ac:chgData name="Ward, Reagan" userId="27291eb4-8241-4961-9e69-8c66e34cc5b0" providerId="ADAL" clId="{9BF461BA-4B53-4C03-99ED-A6A4A7F89070}" dt="2023-02-24T05:20:16.116" v="31" actId="20577"/>
          <ac:graphicFrameMkLst>
            <pc:docMk/>
            <pc:sldMk cId="355814363" sldId="3322"/>
            <ac:graphicFrameMk id="6" creationId="{17FA22AE-4FE1-C804-8236-17A433A51CCD}"/>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5/8/2023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Note: Exit Type 06 </a:t>
            </a:r>
            <a:r>
              <a:rPr lang="en-US" sz="1100" dirty="0"/>
              <a:t>(PK-6 transfer to an unknown educational setting)</a:t>
            </a:r>
            <a:r>
              <a:rPr lang="en-US" dirty="0"/>
              <a:t> is not counted as a dropout and is only used for PK-6 students</a:t>
            </a:r>
          </a:p>
          <a:p>
            <a:endParaRPr lang="en-US" b="1" dirty="0"/>
          </a:p>
        </p:txBody>
      </p:sp>
      <p:sp>
        <p:nvSpPr>
          <p:cNvPr id="4" name="Slide Number Placeholder 3"/>
          <p:cNvSpPr>
            <a:spLocks noGrp="1"/>
          </p:cNvSpPr>
          <p:nvPr>
            <p:ph type="sldNum" sz="quarter" idx="5"/>
          </p:nvPr>
        </p:nvSpPr>
        <p:spPr/>
        <p:txBody>
          <a:bodyPr/>
          <a:lstStyle/>
          <a:p>
            <a:fld id="{D8C3E97E-4890-4915-A7C2-F3D207C521C5}" type="slidenum">
              <a:rPr lang="en-US" smtClean="0"/>
              <a:t>3</a:t>
            </a:fld>
            <a:endParaRPr lang="en-US"/>
          </a:p>
        </p:txBody>
      </p:sp>
    </p:spTree>
    <p:extLst>
      <p:ext uri="{BB962C8B-B14F-4D97-AF65-F5344CB8AC3E}">
        <p14:creationId xmlns:p14="http://schemas.microsoft.com/office/powerpoint/2010/main" val="110049110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0.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4675241"/>
            <a:ext cx="12192000" cy="2182761"/>
          </a:xfrm>
          <a:prstGeom prst="rect">
            <a:avLst/>
          </a:prstGeom>
          <a:gradFill>
            <a:gsLst>
              <a:gs pos="0">
                <a:schemeClr val="bg1"/>
              </a:gs>
              <a:gs pos="100000">
                <a:srgbClr val="488BC9">
                  <a:alpha val="3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ctrTitle"/>
          </p:nvPr>
        </p:nvSpPr>
        <p:spPr>
          <a:xfrm>
            <a:off x="914401" y="3324170"/>
            <a:ext cx="10402529" cy="973464"/>
          </a:xfrm>
        </p:spPr>
        <p:txBody>
          <a:bodyPr lIns="0" tIns="0" rIns="0" bIns="0" anchor="t" anchorCtr="0">
            <a:normAutofit/>
          </a:bodyPr>
          <a:lstStyle>
            <a:lvl1pPr algn="ctr">
              <a:defRPr sz="4800">
                <a:latin typeface="Museo Slab 500" panose="02000000000000000000" pitchFamily="50" charset="0"/>
              </a:defRPr>
            </a:lvl1pPr>
          </a:lstStyle>
          <a:p>
            <a:r>
              <a:rPr lang="en-US" dirty="0"/>
              <a:t>Click to edit Master title style</a:t>
            </a:r>
          </a:p>
        </p:txBody>
      </p:sp>
      <p:sp>
        <p:nvSpPr>
          <p:cNvPr id="3" name="Subtitle 2"/>
          <p:cNvSpPr>
            <a:spLocks noGrp="1"/>
          </p:cNvSpPr>
          <p:nvPr>
            <p:ph type="subTitle" idx="1"/>
          </p:nvPr>
        </p:nvSpPr>
        <p:spPr>
          <a:xfrm>
            <a:off x="914401" y="4297634"/>
            <a:ext cx="10402529" cy="960165"/>
          </a:xfrm>
        </p:spPr>
        <p:txBody>
          <a:bodyPr>
            <a:normAutofit/>
          </a:bodyPr>
          <a:lstStyle>
            <a:lvl1pPr marL="0" indent="0" algn="ctr">
              <a:buNone/>
              <a:defRPr sz="3200">
                <a:solidFill>
                  <a:schemeClr val="tx1">
                    <a:lumMod val="65000"/>
                    <a:lumOff val="3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Slide Number Placeholder 5"/>
          <p:cNvSpPr>
            <a:spLocks noGrp="1"/>
          </p:cNvSpPr>
          <p:nvPr>
            <p:ph type="sldNum" sz="quarter" idx="12"/>
          </p:nvPr>
        </p:nvSpPr>
        <p:spPr>
          <a:xfrm>
            <a:off x="332873" y="6356350"/>
            <a:ext cx="2743200" cy="365125"/>
          </a:xfrm>
        </p:spPr>
        <p:txBody>
          <a:bodyPr/>
          <a:lstStyle>
            <a:lvl1pPr algn="l">
              <a:defRPr sz="1600">
                <a:solidFill>
                  <a:schemeClr val="tx1">
                    <a:lumMod val="50000"/>
                    <a:lumOff val="50000"/>
                  </a:schemeClr>
                </a:solidFill>
              </a:defRPr>
            </a:lvl1pPr>
          </a:lstStyle>
          <a:p>
            <a:fld id="{C479D5F6-EDCB-402A-AC08-4943A1820E8F}" type="slidenum">
              <a:rPr lang="en-US" smtClean="0"/>
              <a:pPr/>
              <a:t>‹#›</a:t>
            </a:fld>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82994" y="632707"/>
            <a:ext cx="2822307" cy="1762383"/>
          </a:xfrm>
          <a:prstGeom prst="rect">
            <a:avLst/>
          </a:prstGeom>
        </p:spPr>
      </p:pic>
      <p:cxnSp>
        <p:nvCxnSpPr>
          <p:cNvPr id="9" name="Straight Connector 8"/>
          <p:cNvCxnSpPr/>
          <p:nvPr userDrawn="1"/>
        </p:nvCxnSpPr>
        <p:spPr>
          <a:xfrm>
            <a:off x="914402" y="2772696"/>
            <a:ext cx="10402529" cy="0"/>
          </a:xfrm>
          <a:prstGeom prst="line">
            <a:avLst/>
          </a:prstGeom>
          <a:ln w="19050">
            <a:solidFill>
              <a:srgbClr val="488BC9"/>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AFFB4B5C-5902-28CC-A7CA-7A6289E9538C}"/>
              </a:ext>
            </a:extLst>
          </p:cNvPr>
          <p:cNvSpPr>
            <a:spLocks noGrp="1"/>
          </p:cNvSpPr>
          <p:nvPr>
            <p:ph type="dt" sz="half" idx="2"/>
          </p:nvPr>
        </p:nvSpPr>
        <p:spPr>
          <a:xfrm>
            <a:off x="9214449" y="6356350"/>
            <a:ext cx="2743200"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BDADCBF6-49E3-4515-B284-83B33249404E}" type="datetime1">
              <a:rPr lang="en-US" smtClean="0"/>
              <a:pPr/>
              <a:t>5/8/2023</a:t>
            </a:fld>
            <a:endParaRPr lang="en-US" dirty="0"/>
          </a:p>
        </p:txBody>
      </p:sp>
    </p:spTree>
    <p:extLst>
      <p:ext uri="{BB962C8B-B14F-4D97-AF65-F5344CB8AC3E}">
        <p14:creationId xmlns:p14="http://schemas.microsoft.com/office/powerpoint/2010/main" val="1669288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All Means Al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8"/>
            <a:ext cx="965178" cy="1103700"/>
          </a:xfrm>
          <a:prstGeom prst="rect">
            <a:avLst/>
          </a:prstGeom>
        </p:spPr>
      </p:pic>
    </p:spTree>
    <p:extLst>
      <p:ext uri="{BB962C8B-B14F-4D97-AF65-F5344CB8AC3E}">
        <p14:creationId xmlns:p14="http://schemas.microsoft.com/office/powerpoint/2010/main" val="2265404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Quality Schools">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8" cy="1103698"/>
          </a:xfrm>
          <a:prstGeom prst="rect">
            <a:avLst/>
          </a:prstGeom>
        </p:spPr>
      </p:pic>
    </p:spTree>
    <p:extLst>
      <p:ext uri="{BB962C8B-B14F-4D97-AF65-F5344CB8AC3E}">
        <p14:creationId xmlns:p14="http://schemas.microsoft.com/office/powerpoint/2010/main" val="32192406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More Options">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7" cy="1103698"/>
          </a:xfrm>
          <a:prstGeom prst="rect">
            <a:avLst/>
          </a:prstGeom>
        </p:spPr>
      </p:pic>
    </p:spTree>
    <p:extLst>
      <p:ext uri="{BB962C8B-B14F-4D97-AF65-F5344CB8AC3E}">
        <p14:creationId xmlns:p14="http://schemas.microsoft.com/office/powerpoint/2010/main" val="15716461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Educators Matt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7" cy="1103697"/>
          </a:xfrm>
          <a:prstGeom prst="rect">
            <a:avLst/>
          </a:prstGeom>
        </p:spPr>
      </p:pic>
    </p:spTree>
    <p:extLst>
      <p:ext uri="{BB962C8B-B14F-4D97-AF65-F5344CB8AC3E}">
        <p14:creationId xmlns:p14="http://schemas.microsoft.com/office/powerpoint/2010/main" val="32998901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Excellenc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6" cy="1103697"/>
          </a:xfrm>
          <a:prstGeom prst="rect">
            <a:avLst/>
          </a:prstGeom>
        </p:spPr>
      </p:pic>
    </p:spTree>
    <p:extLst>
      <p:ext uri="{BB962C8B-B14F-4D97-AF65-F5344CB8AC3E}">
        <p14:creationId xmlns:p14="http://schemas.microsoft.com/office/powerpoint/2010/main" val="29446876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wo content w header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2061713"/>
            <a:ext cx="5181600" cy="3985126"/>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6172200" y="2061713"/>
            <a:ext cx="5181600" cy="3985126"/>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2">
            <a:duotone>
              <a:prstClr val="black"/>
              <a:srgbClr val="65686C">
                <a:tint val="45000"/>
                <a:satMod val="400000"/>
              </a:srgbClr>
            </a:duotone>
            <a:extLst>
              <a:ext uri="{28A0092B-C50C-407E-A947-70E740481C1C}">
                <a14:useLocalDpi xmlns:a14="http://schemas.microsoft.com/office/drawing/2010/main" val="0"/>
              </a:ext>
            </a:extLst>
          </a:blip>
          <a:stretch>
            <a:fillRect/>
          </a:stretch>
        </p:blipFill>
        <p:spPr>
          <a:xfrm>
            <a:off x="2" y="0"/>
            <a:ext cx="12191996" cy="1219200"/>
          </a:xfrm>
          <a:prstGeom prst="rect">
            <a:avLst/>
          </a:prstGeom>
        </p:spPr>
      </p:pic>
      <p:sp>
        <p:nvSpPr>
          <p:cNvPr id="9" name="Title 1"/>
          <p:cNvSpPr>
            <a:spLocks noGrp="1"/>
          </p:cNvSpPr>
          <p:nvPr>
            <p:ph type="title"/>
          </p:nvPr>
        </p:nvSpPr>
        <p:spPr>
          <a:xfrm>
            <a:off x="326925" y="254514"/>
            <a:ext cx="8109153"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363200" y="6172201"/>
            <a:ext cx="1524000" cy="485919"/>
          </a:xfrm>
          <a:prstGeom prst="rect">
            <a:avLst/>
          </a:prstGeom>
        </p:spPr>
      </p:pic>
      <p:sp>
        <p:nvSpPr>
          <p:cNvPr id="12" name="Slide Number Placeholder 5"/>
          <p:cNvSpPr>
            <a:spLocks noGrp="1"/>
          </p:cNvSpPr>
          <p:nvPr>
            <p:ph type="sldNum" sz="quarter" idx="12"/>
          </p:nvPr>
        </p:nvSpPr>
        <p:spPr>
          <a:xfrm>
            <a:off x="297428" y="6427019"/>
            <a:ext cx="27432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
        <p:nvSpPr>
          <p:cNvPr id="5" name="Text Placeholder 4">
            <a:extLst>
              <a:ext uri="{FF2B5EF4-FFF2-40B4-BE49-F238E27FC236}">
                <a16:creationId xmlns:a16="http://schemas.microsoft.com/office/drawing/2014/main" id="{DD63A882-5D1B-4CB3-B811-048875B9A017}"/>
              </a:ext>
            </a:extLst>
          </p:cNvPr>
          <p:cNvSpPr>
            <a:spLocks noGrp="1"/>
          </p:cNvSpPr>
          <p:nvPr>
            <p:ph type="body" sz="quarter" idx="13"/>
          </p:nvPr>
        </p:nvSpPr>
        <p:spPr>
          <a:xfrm>
            <a:off x="838200" y="1379105"/>
            <a:ext cx="5181600" cy="561839"/>
          </a:xfrm>
        </p:spPr>
        <p:txBody>
          <a:bodyPr>
            <a:noAutofit/>
          </a:bodyPr>
          <a:lstStyle>
            <a:lvl1pPr marL="0" indent="0">
              <a:buNone/>
              <a:defRPr sz="2400" b="1">
                <a:latin typeface="Museo Slab 500" panose="02000000000000000000" pitchFamily="50" charset="0"/>
              </a:defRPr>
            </a:lvl1pPr>
            <a:lvl2pPr marL="457200" indent="0">
              <a:buNone/>
              <a:defRPr b="1">
                <a:latin typeface="Museo Slab 500" panose="02000000000000000000" pitchFamily="50" charset="0"/>
              </a:defRPr>
            </a:lvl2pPr>
            <a:lvl3pPr marL="914400" indent="0">
              <a:buNone/>
              <a:defRPr b="1">
                <a:latin typeface="Museo Slab 500" panose="02000000000000000000" pitchFamily="50" charset="0"/>
              </a:defRPr>
            </a:lvl3pPr>
            <a:lvl4pPr marL="1371600" indent="0">
              <a:buNone/>
              <a:defRPr b="1">
                <a:latin typeface="Museo Slab 500" panose="02000000000000000000" pitchFamily="50" charset="0"/>
              </a:defRPr>
            </a:lvl4pPr>
            <a:lvl5pPr marL="1828800" indent="0">
              <a:buNone/>
              <a:defRPr b="1">
                <a:latin typeface="Museo Slab 500" panose="02000000000000000000" pitchFamily="50" charset="0"/>
              </a:defRPr>
            </a:lvl5pPr>
          </a:lstStyle>
          <a:p>
            <a:pPr lvl="0"/>
            <a:r>
              <a:rPr lang="en-US" dirty="0"/>
              <a:t>Click to edit Master text styles</a:t>
            </a:r>
          </a:p>
        </p:txBody>
      </p:sp>
      <p:sp>
        <p:nvSpPr>
          <p:cNvPr id="14" name="Text Placeholder 4">
            <a:extLst>
              <a:ext uri="{FF2B5EF4-FFF2-40B4-BE49-F238E27FC236}">
                <a16:creationId xmlns:a16="http://schemas.microsoft.com/office/drawing/2014/main" id="{B54B8EAE-47CB-482D-92E6-69424B49870C}"/>
              </a:ext>
            </a:extLst>
          </p:cNvPr>
          <p:cNvSpPr>
            <a:spLocks noGrp="1"/>
          </p:cNvSpPr>
          <p:nvPr>
            <p:ph type="body" sz="quarter" idx="14"/>
          </p:nvPr>
        </p:nvSpPr>
        <p:spPr>
          <a:xfrm>
            <a:off x="6172200" y="1379104"/>
            <a:ext cx="5181600" cy="551880"/>
          </a:xfrm>
        </p:spPr>
        <p:txBody>
          <a:bodyPr>
            <a:noAutofit/>
          </a:bodyPr>
          <a:lstStyle>
            <a:lvl1pPr marL="0" indent="0">
              <a:buNone/>
              <a:defRPr sz="2400" b="1">
                <a:latin typeface="Museo Slab 500" panose="02000000000000000000" pitchFamily="50" charset="0"/>
              </a:defRPr>
            </a:lvl1pPr>
            <a:lvl2pPr marL="457200" indent="0">
              <a:buNone/>
              <a:defRPr b="1">
                <a:latin typeface="Museo Slab 500" panose="02000000000000000000" pitchFamily="50" charset="0"/>
              </a:defRPr>
            </a:lvl2pPr>
            <a:lvl3pPr marL="914400" indent="0">
              <a:buNone/>
              <a:defRPr b="1">
                <a:latin typeface="Museo Slab 500" panose="02000000000000000000" pitchFamily="50" charset="0"/>
              </a:defRPr>
            </a:lvl3pPr>
            <a:lvl4pPr marL="1371600" indent="0">
              <a:buNone/>
              <a:defRPr b="1">
                <a:latin typeface="Museo Slab 500" panose="02000000000000000000" pitchFamily="50" charset="0"/>
              </a:defRPr>
            </a:lvl4pPr>
            <a:lvl5pPr marL="1828800" indent="0">
              <a:buNone/>
              <a:defRPr b="1">
                <a:latin typeface="Museo Slab 500" panose="02000000000000000000" pitchFamily="50" charset="0"/>
              </a:defRPr>
            </a:lvl5pPr>
          </a:lstStyle>
          <a:p>
            <a:pPr lvl="0"/>
            <a:r>
              <a:rPr lang="en-US" dirty="0"/>
              <a:t>Click to edit Master text styles</a:t>
            </a:r>
          </a:p>
        </p:txBody>
      </p:sp>
    </p:spTree>
    <p:extLst>
      <p:ext uri="{BB962C8B-B14F-4D97-AF65-F5344CB8AC3E}">
        <p14:creationId xmlns:p14="http://schemas.microsoft.com/office/powerpoint/2010/main" val="110331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175066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554480"/>
            <a:ext cx="5181600" cy="435133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6172200" y="1554480"/>
            <a:ext cx="5181600" cy="435133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13"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15" name="Picture 1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1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2675640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w/Headers">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13"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15" name="Picture 1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1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2" name="Content Placeholder 2">
            <a:extLst>
              <a:ext uri="{FF2B5EF4-FFF2-40B4-BE49-F238E27FC236}">
                <a16:creationId xmlns:a16="http://schemas.microsoft.com/office/drawing/2014/main" id="{62C3D8EA-D957-3B9A-F41F-8636A51848A8}"/>
              </a:ext>
            </a:extLst>
          </p:cNvPr>
          <p:cNvSpPr>
            <a:spLocks noGrp="1"/>
          </p:cNvSpPr>
          <p:nvPr>
            <p:ph sz="half" idx="1"/>
          </p:nvPr>
        </p:nvSpPr>
        <p:spPr>
          <a:xfrm>
            <a:off x="838200" y="2286000"/>
            <a:ext cx="5181600" cy="361981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5" name="Content Placeholder 3">
            <a:extLst>
              <a:ext uri="{FF2B5EF4-FFF2-40B4-BE49-F238E27FC236}">
                <a16:creationId xmlns:a16="http://schemas.microsoft.com/office/drawing/2014/main" id="{FC067E4F-601B-BBDE-C137-F40B3918912F}"/>
              </a:ext>
            </a:extLst>
          </p:cNvPr>
          <p:cNvSpPr>
            <a:spLocks noGrp="1"/>
          </p:cNvSpPr>
          <p:nvPr>
            <p:ph sz="half" idx="2"/>
          </p:nvPr>
        </p:nvSpPr>
        <p:spPr>
          <a:xfrm>
            <a:off x="6172200" y="2286000"/>
            <a:ext cx="5181600" cy="361981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6" name="Text Placeholder 4">
            <a:extLst>
              <a:ext uri="{FF2B5EF4-FFF2-40B4-BE49-F238E27FC236}">
                <a16:creationId xmlns:a16="http://schemas.microsoft.com/office/drawing/2014/main" id="{EABCCBFA-C414-9C3D-FBCB-E7D52F525363}"/>
              </a:ext>
            </a:extLst>
          </p:cNvPr>
          <p:cNvSpPr>
            <a:spLocks noGrp="1"/>
          </p:cNvSpPr>
          <p:nvPr>
            <p:ph type="body" sz="quarter" idx="13"/>
          </p:nvPr>
        </p:nvSpPr>
        <p:spPr>
          <a:xfrm>
            <a:off x="838200" y="1581408"/>
            <a:ext cx="5181600" cy="561839"/>
          </a:xfrm>
        </p:spPr>
        <p:txBody>
          <a:bodyPr>
            <a:noAutofit/>
          </a:bodyPr>
          <a:lstStyle>
            <a:lvl1pPr marL="0" indent="0">
              <a:buNone/>
              <a:defRPr sz="2400" b="1">
                <a:latin typeface="Museo Slab 500" panose="02000000000000000000" pitchFamily="50" charset="0"/>
              </a:defRPr>
            </a:lvl1pPr>
            <a:lvl2pPr marL="457200" indent="0">
              <a:buNone/>
              <a:defRPr b="1">
                <a:latin typeface="Museo Slab 500" panose="02000000000000000000" pitchFamily="50" charset="0"/>
              </a:defRPr>
            </a:lvl2pPr>
            <a:lvl3pPr marL="914400" indent="0">
              <a:buNone/>
              <a:defRPr b="1">
                <a:latin typeface="Museo Slab 500" panose="02000000000000000000" pitchFamily="50" charset="0"/>
              </a:defRPr>
            </a:lvl3pPr>
            <a:lvl4pPr marL="1371600" indent="0">
              <a:buNone/>
              <a:defRPr b="1">
                <a:latin typeface="Museo Slab 500" panose="02000000000000000000" pitchFamily="50" charset="0"/>
              </a:defRPr>
            </a:lvl4pPr>
            <a:lvl5pPr marL="1828800" indent="0">
              <a:buNone/>
              <a:defRPr b="1">
                <a:latin typeface="Museo Slab 500" panose="02000000000000000000" pitchFamily="50" charset="0"/>
              </a:defRPr>
            </a:lvl5pPr>
          </a:lstStyle>
          <a:p>
            <a:pPr lvl="0"/>
            <a:r>
              <a:rPr lang="en-US" dirty="0"/>
              <a:t>Click to edit Master text styles</a:t>
            </a:r>
          </a:p>
        </p:txBody>
      </p:sp>
      <p:sp>
        <p:nvSpPr>
          <p:cNvPr id="7" name="Text Placeholder 4">
            <a:extLst>
              <a:ext uri="{FF2B5EF4-FFF2-40B4-BE49-F238E27FC236}">
                <a16:creationId xmlns:a16="http://schemas.microsoft.com/office/drawing/2014/main" id="{D3F63C22-697A-4052-588F-4FE7FB02AB5A}"/>
              </a:ext>
            </a:extLst>
          </p:cNvPr>
          <p:cNvSpPr>
            <a:spLocks noGrp="1"/>
          </p:cNvSpPr>
          <p:nvPr>
            <p:ph type="body" sz="quarter" idx="14"/>
          </p:nvPr>
        </p:nvSpPr>
        <p:spPr>
          <a:xfrm>
            <a:off x="6172200" y="1618295"/>
            <a:ext cx="5181600" cy="551880"/>
          </a:xfrm>
        </p:spPr>
        <p:txBody>
          <a:bodyPr>
            <a:noAutofit/>
          </a:bodyPr>
          <a:lstStyle>
            <a:lvl1pPr marL="0" indent="0">
              <a:buNone/>
              <a:defRPr sz="2400" b="1">
                <a:latin typeface="Museo Slab 500" panose="02000000000000000000" pitchFamily="50" charset="0"/>
              </a:defRPr>
            </a:lvl1pPr>
            <a:lvl2pPr marL="457200" indent="0">
              <a:buNone/>
              <a:defRPr b="1">
                <a:latin typeface="Museo Slab 500" panose="02000000000000000000" pitchFamily="50" charset="0"/>
              </a:defRPr>
            </a:lvl2pPr>
            <a:lvl3pPr marL="914400" indent="0">
              <a:buNone/>
              <a:defRPr b="1">
                <a:latin typeface="Museo Slab 500" panose="02000000000000000000" pitchFamily="50" charset="0"/>
              </a:defRPr>
            </a:lvl3pPr>
            <a:lvl4pPr marL="1371600" indent="0">
              <a:buNone/>
              <a:defRPr b="1">
                <a:latin typeface="Museo Slab 500" panose="02000000000000000000" pitchFamily="50" charset="0"/>
              </a:defRPr>
            </a:lvl4pPr>
            <a:lvl5pPr marL="1828800" indent="0">
              <a:buNone/>
              <a:defRPr b="1">
                <a:latin typeface="Museo Slab 500" panose="02000000000000000000" pitchFamily="50" charset="0"/>
              </a:defRPr>
            </a:lvl5pPr>
          </a:lstStyle>
          <a:p>
            <a:pPr lvl="0"/>
            <a:r>
              <a:rPr lang="en-US" dirty="0"/>
              <a:t>Click to edit Master text styles</a:t>
            </a:r>
          </a:p>
        </p:txBody>
      </p:sp>
    </p:spTree>
    <p:extLst>
      <p:ext uri="{BB962C8B-B14F-4D97-AF65-F5344CB8AC3E}">
        <p14:creationId xmlns:p14="http://schemas.microsoft.com/office/powerpoint/2010/main" val="2455326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BE0DAE1-72F2-85FA-36A5-4F076D29920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7"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3" name="Picture 2">
            <a:extLst>
              <a:ext uri="{FF2B5EF4-FFF2-40B4-BE49-F238E27FC236}">
                <a16:creationId xmlns:a16="http://schemas.microsoft.com/office/drawing/2014/main" id="{49BED633-71DA-7A28-29F6-99EA784F716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Tree>
    <p:extLst>
      <p:ext uri="{BB962C8B-B14F-4D97-AF65-F5344CB8AC3E}">
        <p14:creationId xmlns:p14="http://schemas.microsoft.com/office/powerpoint/2010/main" val="2183644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52916D9F-51D7-A833-A716-2FAD3EF16428}"/>
              </a:ext>
            </a:extLst>
          </p:cNvPr>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783952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ubsection">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627" cy="6858352"/>
          </a:xfrm>
          <a:prstGeom prst="rect">
            <a:avLst/>
          </a:prstGeom>
        </p:spPr>
      </p:pic>
      <p:sp>
        <p:nvSpPr>
          <p:cNvPr id="2" name="Rectangle 1">
            <a:extLst>
              <a:ext uri="{FF2B5EF4-FFF2-40B4-BE49-F238E27FC236}">
                <a16:creationId xmlns:a16="http://schemas.microsoft.com/office/drawing/2014/main" id="{87808D28-DD34-AD62-EC9D-C14DBCA4E7AA}"/>
              </a:ext>
            </a:extLst>
          </p:cNvPr>
          <p:cNvSpPr/>
          <p:nvPr userDrawn="1"/>
        </p:nvSpPr>
        <p:spPr>
          <a:xfrm>
            <a:off x="0" y="1587260"/>
            <a:ext cx="12192000" cy="3657600"/>
          </a:xfrm>
          <a:prstGeom prst="rect">
            <a:avLst/>
          </a:prstGeom>
          <a:solidFill>
            <a:srgbClr val="FFFFFF">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1"/>
          <p:cNvSpPr>
            <a:spLocks noGrp="1"/>
          </p:cNvSpPr>
          <p:nvPr>
            <p:ph type="ctrTitle"/>
          </p:nvPr>
        </p:nvSpPr>
        <p:spPr>
          <a:xfrm>
            <a:off x="-1" y="1837765"/>
            <a:ext cx="12192627" cy="3182470"/>
          </a:xfrm>
        </p:spPr>
        <p:txBody>
          <a:bodyPr anchor="ctr" anchorCtr="0">
            <a:normAutofit/>
          </a:bodyPr>
          <a:lstStyle>
            <a:lvl1pPr algn="ctr">
              <a:defRPr sz="4000">
                <a:solidFill>
                  <a:schemeClr val="tx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33420" y="6427021"/>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427922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ction 2">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
            <a:ext cx="12191999" cy="6857998"/>
          </a:xfrm>
          <a:prstGeom prst="rect">
            <a:avLst/>
          </a:prstGeom>
        </p:spPr>
      </p:pic>
      <p:sp>
        <p:nvSpPr>
          <p:cNvPr id="3" name="Title 1"/>
          <p:cNvSpPr>
            <a:spLocks noGrp="1"/>
          </p:cNvSpPr>
          <p:nvPr>
            <p:ph type="ctrTitle"/>
          </p:nvPr>
        </p:nvSpPr>
        <p:spPr>
          <a:xfrm>
            <a:off x="0" y="2595716"/>
            <a:ext cx="121920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27916" y="6427021"/>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09088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Strong Foundations">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8"/>
            <a:ext cx="965179" cy="1103700"/>
          </a:xfrm>
          <a:prstGeom prst="rect">
            <a:avLst/>
          </a:prstGeom>
        </p:spPr>
      </p:pic>
    </p:spTree>
    <p:extLst>
      <p:ext uri="{BB962C8B-B14F-4D97-AF65-F5344CB8AC3E}">
        <p14:creationId xmlns:p14="http://schemas.microsoft.com/office/powerpoint/2010/main" val="1875235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ADCBF6-49E3-4515-B284-83B33249404E}" type="datetime1">
              <a:rPr lang="en-US" smtClean="0"/>
              <a:t>5/8/2023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2150711039"/>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80" r:id="rId3"/>
    <p:sldLayoutId id="2147483697" r:id="rId4"/>
    <p:sldLayoutId id="2147483682" r:id="rId5"/>
    <p:sldLayoutId id="2147483698" r:id="rId6"/>
    <p:sldLayoutId id="2147483696" r:id="rId7"/>
    <p:sldLayoutId id="2147483668" r:id="rId8"/>
    <p:sldLayoutId id="2147483690" r:id="rId9"/>
    <p:sldLayoutId id="2147483691" r:id="rId10"/>
    <p:sldLayoutId id="2147483692" r:id="rId11"/>
    <p:sldLayoutId id="2147483693" r:id="rId12"/>
    <p:sldLayoutId id="2147483694" r:id="rId13"/>
    <p:sldLayoutId id="2147483695" r:id="rId14"/>
    <p:sldLayoutId id="2147483699" r:id="rId1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cde.state.co.us/datapipeline/eoyadequatedoctransfer"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hyperlink" Target="https://www.cde.state.co.us/datapipeline/seyadequatedoc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cde.state.co.us/datapipeline/seyadequatedocs" TargetMode="External"/><Relationship Id="rId2" Type="http://schemas.openxmlformats.org/officeDocument/2006/relationships/hyperlink" Target="https://www.cde.state.co.us/datapipeline/snap_eoy" TargetMode="External"/><Relationship Id="rId1" Type="http://schemas.openxmlformats.org/officeDocument/2006/relationships/slideLayout" Target="../slideLayouts/slideLayout7.xml"/><Relationship Id="rId4" Type="http://schemas.openxmlformats.org/officeDocument/2006/relationships/hyperlink" Target="https://www.cde.state.co.us/cdereval/dropoutcurren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Short Bytes</a:t>
            </a:r>
            <a:br>
              <a:rPr lang="en-US" dirty="0"/>
            </a:br>
            <a:endParaRPr lang="en-US" dirty="0"/>
          </a:p>
        </p:txBody>
      </p:sp>
      <p:sp>
        <p:nvSpPr>
          <p:cNvPr id="7" name="Subtitle 6">
            <a:extLst>
              <a:ext uri="{FF2B5EF4-FFF2-40B4-BE49-F238E27FC236}">
                <a16:creationId xmlns:a16="http://schemas.microsoft.com/office/drawing/2014/main" id="{2A0C161A-8513-BB84-0601-D50578FDAD11}"/>
              </a:ext>
            </a:extLst>
          </p:cNvPr>
          <p:cNvSpPr>
            <a:spLocks noGrp="1"/>
          </p:cNvSpPr>
          <p:nvPr>
            <p:ph type="subTitle" idx="1"/>
          </p:nvPr>
        </p:nvSpPr>
        <p:spPr/>
        <p:txBody>
          <a:bodyPr>
            <a:normAutofit/>
          </a:bodyPr>
          <a:lstStyle/>
          <a:p>
            <a:r>
              <a:rPr lang="en-US" dirty="0"/>
              <a:t>Dropout Rates</a:t>
            </a:r>
          </a:p>
        </p:txBody>
      </p:sp>
      <p:sp>
        <p:nvSpPr>
          <p:cNvPr id="4" name="Slide Number Placeholder 3"/>
          <p:cNvSpPr>
            <a:spLocks noGrp="1"/>
          </p:cNvSpPr>
          <p:nvPr>
            <p:ph type="sldNum" sz="quarter" idx="12"/>
          </p:nvPr>
        </p:nvSpPr>
        <p:spPr/>
        <p:txBody>
          <a:bodyPr/>
          <a:lstStyle/>
          <a:p>
            <a:fld id="{C479D5F6-EDCB-402A-AC08-4943A1820E8F}" type="slidenum">
              <a:rPr lang="en-US" smtClean="0"/>
              <a:pPr/>
              <a:t>1</a:t>
            </a:fld>
            <a:endParaRPr lang="en-US" dirty="0"/>
          </a:p>
        </p:txBody>
      </p:sp>
      <p:sp>
        <p:nvSpPr>
          <p:cNvPr id="11" name="Date Placeholder 10">
            <a:extLst>
              <a:ext uri="{FF2B5EF4-FFF2-40B4-BE49-F238E27FC236}">
                <a16:creationId xmlns:a16="http://schemas.microsoft.com/office/drawing/2014/main" id="{8AA4ECA0-5593-75ED-4A3B-C2CB23DB0E9F}"/>
              </a:ext>
            </a:extLst>
          </p:cNvPr>
          <p:cNvSpPr>
            <a:spLocks noGrp="1"/>
          </p:cNvSpPr>
          <p:nvPr>
            <p:ph type="dt" sz="half" idx="2"/>
          </p:nvPr>
        </p:nvSpPr>
        <p:spPr/>
        <p:txBody>
          <a:bodyPr/>
          <a:lstStyle/>
          <a:p>
            <a:fld id="{76A30C31-CA2F-4FEC-9D5A-C798BF326FEF}" type="datetime1">
              <a:rPr lang="en-US" smtClean="0"/>
              <a:t>5/8/2023</a:t>
            </a:fld>
            <a:endParaRPr lang="en-US" dirty="0"/>
          </a:p>
        </p:txBody>
      </p:sp>
    </p:spTree>
    <p:extLst>
      <p:ext uri="{BB962C8B-B14F-4D97-AF65-F5344CB8AC3E}">
        <p14:creationId xmlns:p14="http://schemas.microsoft.com/office/powerpoint/2010/main" val="3044915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A83F0-29FB-6D5E-C819-764CB4288117}"/>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id="{FBCA2529-4F2A-E8B6-4C56-8ECACF5D17E3}"/>
              </a:ext>
            </a:extLst>
          </p:cNvPr>
          <p:cNvSpPr>
            <a:spLocks noGrp="1"/>
          </p:cNvSpPr>
          <p:nvPr>
            <p:ph idx="1"/>
          </p:nvPr>
        </p:nvSpPr>
        <p:spPr/>
        <p:txBody>
          <a:bodyPr/>
          <a:lstStyle/>
          <a:p>
            <a:r>
              <a:rPr lang="en-US" dirty="0"/>
              <a:t>Dropout rate is an annual calculation</a:t>
            </a:r>
          </a:p>
          <a:p>
            <a:pPr lvl="1"/>
            <a:r>
              <a:rPr lang="en-US" dirty="0"/>
              <a:t>Students can only be counted as a dropout once in a given year</a:t>
            </a:r>
          </a:p>
          <a:p>
            <a:pPr lvl="1"/>
            <a:r>
              <a:rPr lang="en-US" dirty="0"/>
              <a:t>Students may be counted as a dropout in a subsequent year if they reenter a Colorado public school and then drop out again</a:t>
            </a:r>
          </a:p>
          <a:p>
            <a:r>
              <a:rPr lang="en-US" dirty="0"/>
              <a:t>Dropout Rate – Reflects percentage of all students enrolled in grades 7-12 that leave school during a single school year without subsequently attending another school or educational program.</a:t>
            </a:r>
          </a:p>
          <a:p>
            <a:pPr lvl="1"/>
            <a:r>
              <a:rPr lang="en-US" dirty="0"/>
              <a:t>District/State level dropout rate – includes summer district dropouts</a:t>
            </a:r>
          </a:p>
          <a:p>
            <a:pPr lvl="1"/>
            <a:r>
              <a:rPr lang="en-US" dirty="0"/>
              <a:t>School level dropout rate – only includes students who dropped out from the given school</a:t>
            </a:r>
          </a:p>
          <a:p>
            <a:endParaRPr lang="en-US" dirty="0"/>
          </a:p>
        </p:txBody>
      </p:sp>
      <p:sp>
        <p:nvSpPr>
          <p:cNvPr id="4" name="Slide Number Placeholder 3">
            <a:extLst>
              <a:ext uri="{FF2B5EF4-FFF2-40B4-BE49-F238E27FC236}">
                <a16:creationId xmlns:a16="http://schemas.microsoft.com/office/drawing/2014/main" id="{58F90ACF-20A5-F54A-EFA4-25AE097B83AB}"/>
              </a:ext>
            </a:extLst>
          </p:cNvPr>
          <p:cNvSpPr>
            <a:spLocks noGrp="1"/>
          </p:cNvSpPr>
          <p:nvPr>
            <p:ph type="sldNum" sz="quarter" idx="12"/>
          </p:nvPr>
        </p:nvSpPr>
        <p:spPr/>
        <p:txBody>
          <a:bodyPr/>
          <a:lstStyle/>
          <a:p>
            <a:fld id="{C479D5F6-EDCB-402A-AC08-4943A1820E8F}" type="slidenum">
              <a:rPr lang="en-US" smtClean="0"/>
              <a:pPr/>
              <a:t>2</a:t>
            </a:fld>
            <a:endParaRPr lang="en-US" dirty="0"/>
          </a:p>
        </p:txBody>
      </p:sp>
    </p:spTree>
    <p:extLst>
      <p:ext uri="{BB962C8B-B14F-4D97-AF65-F5344CB8AC3E}">
        <p14:creationId xmlns:p14="http://schemas.microsoft.com/office/powerpoint/2010/main" val="34284443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22D67-261A-C604-759A-47E229F1BDB2}"/>
              </a:ext>
            </a:extLst>
          </p:cNvPr>
          <p:cNvSpPr>
            <a:spLocks noGrp="1"/>
          </p:cNvSpPr>
          <p:nvPr>
            <p:ph type="title"/>
          </p:nvPr>
        </p:nvSpPr>
        <p:spPr/>
        <p:txBody>
          <a:bodyPr/>
          <a:lstStyle/>
          <a:p>
            <a:r>
              <a:rPr lang="en-US" dirty="0"/>
              <a:t>Definition: Dropout</a:t>
            </a:r>
          </a:p>
        </p:txBody>
      </p:sp>
      <p:sp>
        <p:nvSpPr>
          <p:cNvPr id="3" name="Content Placeholder 2">
            <a:extLst>
              <a:ext uri="{FF2B5EF4-FFF2-40B4-BE49-F238E27FC236}">
                <a16:creationId xmlns:a16="http://schemas.microsoft.com/office/drawing/2014/main" id="{1F64F44F-BE88-43D2-36F3-9418C2895AD9}"/>
              </a:ext>
            </a:extLst>
          </p:cNvPr>
          <p:cNvSpPr>
            <a:spLocks noGrp="1"/>
          </p:cNvSpPr>
          <p:nvPr>
            <p:ph idx="1"/>
          </p:nvPr>
        </p:nvSpPr>
        <p:spPr/>
        <p:txBody>
          <a:bodyPr>
            <a:normAutofit lnSpcReduction="10000"/>
          </a:bodyPr>
          <a:lstStyle/>
          <a:p>
            <a:r>
              <a:rPr lang="en-US" dirty="0"/>
              <a:t>7th-12th grade student who was enrolled in school at any time during the current school year, including summer, but leaves for a reason other than one of the following exclusionary conditions:</a:t>
            </a:r>
          </a:p>
          <a:p>
            <a:pPr marL="914400" lvl="1" indent="-457200">
              <a:buFont typeface="+mj-lt"/>
              <a:buAutoNum type="arabicPeriod"/>
            </a:pPr>
            <a:r>
              <a:rPr lang="en-US" dirty="0"/>
              <a:t>Transfers (</a:t>
            </a:r>
            <a:r>
              <a:rPr lang="en-US" dirty="0">
                <a:hlinkClick r:id="rId3"/>
              </a:rPr>
              <a:t>with adequate documentation</a:t>
            </a:r>
            <a:r>
              <a:rPr lang="en-US" dirty="0"/>
              <a:t>) to another public school district, private school, home-based education program, or other state-/district-approved educational program (includes HSED transfers &amp; expelled students)</a:t>
            </a:r>
          </a:p>
          <a:p>
            <a:pPr marL="914400" lvl="1" indent="-457200">
              <a:buFont typeface="+mj-lt"/>
              <a:buAutoNum type="arabicPeriod"/>
            </a:pPr>
            <a:r>
              <a:rPr lang="en-US" dirty="0"/>
              <a:t>Temporary absence due to suspension or expulsion</a:t>
            </a:r>
          </a:p>
          <a:p>
            <a:pPr marL="914400" lvl="1" indent="-457200">
              <a:buFont typeface="+mj-lt"/>
              <a:buAutoNum type="arabicPeriod"/>
            </a:pPr>
            <a:r>
              <a:rPr lang="en-US" dirty="0"/>
              <a:t>Serious illness or death and does not complete their education</a:t>
            </a:r>
          </a:p>
          <a:p>
            <a:r>
              <a:rPr lang="en-US" dirty="0"/>
              <a:t>Includes students in membership the previous year who do not return to school prior to the end of the current year</a:t>
            </a:r>
          </a:p>
          <a:p>
            <a:r>
              <a:rPr lang="en-US" dirty="0"/>
              <a:t>Includes students who reach the maximum age for services before receiving a diploma or designation of completion</a:t>
            </a:r>
          </a:p>
          <a:p>
            <a:r>
              <a:rPr lang="en-US" dirty="0"/>
              <a:t>School Exit Types 01 (reached maximum age for services) and 40 (dropped out)</a:t>
            </a:r>
          </a:p>
        </p:txBody>
      </p:sp>
      <p:sp>
        <p:nvSpPr>
          <p:cNvPr id="4" name="Slide Number Placeholder 3">
            <a:extLst>
              <a:ext uri="{FF2B5EF4-FFF2-40B4-BE49-F238E27FC236}">
                <a16:creationId xmlns:a16="http://schemas.microsoft.com/office/drawing/2014/main" id="{0D6C8C8B-6A88-384C-D0E5-ABC691F664AE}"/>
              </a:ext>
            </a:extLst>
          </p:cNvPr>
          <p:cNvSpPr>
            <a:spLocks noGrp="1"/>
          </p:cNvSpPr>
          <p:nvPr>
            <p:ph type="sldNum" sz="quarter" idx="12"/>
          </p:nvPr>
        </p:nvSpPr>
        <p:spPr/>
        <p:txBody>
          <a:bodyPr/>
          <a:lstStyle/>
          <a:p>
            <a:fld id="{C479D5F6-EDCB-402A-AC08-4943A1820E8F}" type="slidenum">
              <a:rPr lang="en-US" smtClean="0"/>
              <a:pPr/>
              <a:t>3</a:t>
            </a:fld>
            <a:endParaRPr lang="en-US" dirty="0"/>
          </a:p>
        </p:txBody>
      </p:sp>
    </p:spTree>
    <p:extLst>
      <p:ext uri="{BB962C8B-B14F-4D97-AF65-F5344CB8AC3E}">
        <p14:creationId xmlns:p14="http://schemas.microsoft.com/office/powerpoint/2010/main" val="1502739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A21762C-C77D-7331-D357-9EF099B1E480}"/>
              </a:ext>
            </a:extLst>
          </p:cNvPr>
          <p:cNvSpPr>
            <a:spLocks noGrp="1"/>
          </p:cNvSpPr>
          <p:nvPr>
            <p:ph type="title"/>
          </p:nvPr>
        </p:nvSpPr>
        <p:spPr/>
        <p:txBody>
          <a:bodyPr/>
          <a:lstStyle/>
          <a:p>
            <a:r>
              <a:rPr lang="en-US" dirty="0"/>
              <a:t>Definition: Membership Base</a:t>
            </a:r>
          </a:p>
        </p:txBody>
      </p:sp>
      <p:sp>
        <p:nvSpPr>
          <p:cNvPr id="6" name="Content Placeholder 5">
            <a:extLst>
              <a:ext uri="{FF2B5EF4-FFF2-40B4-BE49-F238E27FC236}">
                <a16:creationId xmlns:a16="http://schemas.microsoft.com/office/drawing/2014/main" id="{D1F380A8-2B1D-1AA2-820E-51072E49376D}"/>
              </a:ext>
            </a:extLst>
          </p:cNvPr>
          <p:cNvSpPr>
            <a:spLocks noGrp="1"/>
          </p:cNvSpPr>
          <p:nvPr>
            <p:ph idx="1"/>
          </p:nvPr>
        </p:nvSpPr>
        <p:spPr/>
        <p:txBody>
          <a:bodyPr>
            <a:normAutofit/>
          </a:bodyPr>
          <a:lstStyle/>
          <a:p>
            <a:r>
              <a:rPr lang="en-US" dirty="0"/>
              <a:t>The membership base includes all 7</a:t>
            </a:r>
            <a:r>
              <a:rPr lang="en-US" baseline="30000" dirty="0"/>
              <a:t>th</a:t>
            </a:r>
            <a:r>
              <a:rPr lang="en-US" dirty="0"/>
              <a:t>-12</a:t>
            </a:r>
            <a:r>
              <a:rPr lang="en-US" baseline="30000" dirty="0"/>
              <a:t>th</a:t>
            </a:r>
            <a:r>
              <a:rPr lang="en-US" dirty="0"/>
              <a:t> grade students who were in membership at some point during the school year (7/1 through 6/30)</a:t>
            </a:r>
          </a:p>
          <a:p>
            <a:pPr lvl="1"/>
            <a:r>
              <a:rPr lang="en-US" dirty="0"/>
              <a:t>Includes students returning from the prior year (continuously enrolled students)</a:t>
            </a:r>
          </a:p>
          <a:p>
            <a:pPr lvl="1"/>
            <a:r>
              <a:rPr lang="en-US" dirty="0"/>
              <a:t>Includes students transferring into the district/school</a:t>
            </a:r>
          </a:p>
          <a:p>
            <a:pPr lvl="1"/>
            <a:r>
              <a:rPr lang="en-US" dirty="0"/>
              <a:t>Includes students recovered (former dropouts, expulsions, return from HSED program, etc.)</a:t>
            </a:r>
          </a:p>
          <a:p>
            <a:pPr lvl="1"/>
            <a:endParaRPr lang="en-US" dirty="0"/>
          </a:p>
          <a:p>
            <a:r>
              <a:rPr lang="en-US" dirty="0"/>
              <a:t>Students who are in membership in a school and transfer out during the year are still included in the membership base</a:t>
            </a:r>
          </a:p>
          <a:p>
            <a:endParaRPr lang="en-US" dirty="0"/>
          </a:p>
        </p:txBody>
      </p:sp>
      <p:sp>
        <p:nvSpPr>
          <p:cNvPr id="4" name="Slide Number Placeholder 3">
            <a:extLst>
              <a:ext uri="{FF2B5EF4-FFF2-40B4-BE49-F238E27FC236}">
                <a16:creationId xmlns:a16="http://schemas.microsoft.com/office/drawing/2014/main" id="{A86E8B66-F035-7BBD-D614-B1DB410A82F6}"/>
              </a:ext>
            </a:extLst>
          </p:cNvPr>
          <p:cNvSpPr>
            <a:spLocks noGrp="1"/>
          </p:cNvSpPr>
          <p:nvPr>
            <p:ph type="sldNum" sz="quarter" idx="12"/>
          </p:nvPr>
        </p:nvSpPr>
        <p:spPr/>
        <p:txBody>
          <a:bodyPr/>
          <a:lstStyle/>
          <a:p>
            <a:fld id="{C479D5F6-EDCB-402A-AC08-4943A1820E8F}" type="slidenum">
              <a:rPr lang="en-US" smtClean="0"/>
              <a:pPr/>
              <a:t>4</a:t>
            </a:fld>
            <a:endParaRPr lang="en-US" dirty="0"/>
          </a:p>
        </p:txBody>
      </p:sp>
    </p:spTree>
    <p:extLst>
      <p:ext uri="{BB962C8B-B14F-4D97-AF65-F5344CB8AC3E}">
        <p14:creationId xmlns:p14="http://schemas.microsoft.com/office/powerpoint/2010/main" val="283198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A21762C-C77D-7331-D357-9EF099B1E480}"/>
              </a:ext>
            </a:extLst>
          </p:cNvPr>
          <p:cNvSpPr>
            <a:spLocks noGrp="1"/>
          </p:cNvSpPr>
          <p:nvPr>
            <p:ph type="title"/>
          </p:nvPr>
        </p:nvSpPr>
        <p:spPr/>
        <p:txBody>
          <a:bodyPr/>
          <a:lstStyle/>
          <a:p>
            <a:r>
              <a:rPr lang="en-US" dirty="0"/>
              <a:t>Dropout Rates</a:t>
            </a:r>
          </a:p>
        </p:txBody>
      </p:sp>
      <p:sp>
        <p:nvSpPr>
          <p:cNvPr id="7" name="Content Placeholder 6">
            <a:extLst>
              <a:ext uri="{FF2B5EF4-FFF2-40B4-BE49-F238E27FC236}">
                <a16:creationId xmlns:a16="http://schemas.microsoft.com/office/drawing/2014/main" id="{9C7F6393-0DCD-28AB-E450-4086DEF68CEA}"/>
              </a:ext>
            </a:extLst>
          </p:cNvPr>
          <p:cNvSpPr>
            <a:spLocks noGrp="1"/>
          </p:cNvSpPr>
          <p:nvPr>
            <p:ph sz="half" idx="1"/>
          </p:nvPr>
        </p:nvSpPr>
        <p:spPr>
          <a:prstGeom prst="roundRect">
            <a:avLst/>
          </a:prstGeom>
          <a:solidFill>
            <a:schemeClr val="tx2"/>
          </a:solidFill>
          <a:scene3d>
            <a:camera prst="orthographicFront"/>
            <a:lightRig rig="threePt" dir="t"/>
          </a:scene3d>
          <a:sp3d>
            <a:bevelT prst="angle"/>
          </a:sp3d>
        </p:spPr>
        <p:style>
          <a:lnRef idx="0">
            <a:schemeClr val="accent2"/>
          </a:lnRef>
          <a:fillRef idx="3">
            <a:schemeClr val="accent2"/>
          </a:fillRef>
          <a:effectRef idx="3">
            <a:schemeClr val="accent2"/>
          </a:effectRef>
          <a:fontRef idx="minor">
            <a:schemeClr val="lt1"/>
          </a:fontRef>
        </p:style>
        <p:txBody>
          <a:bodyPr anchor="ctr"/>
          <a:lstStyle/>
          <a:p>
            <a:pPr marL="0" indent="0" algn="ctr">
              <a:buNone/>
            </a:pPr>
            <a:r>
              <a:rPr lang="en-US" i="1" dirty="0">
                <a:solidFill>
                  <a:schemeClr val="bg1"/>
                </a:solidFill>
              </a:rPr>
              <a:t>Number of 7</a:t>
            </a:r>
            <a:r>
              <a:rPr lang="en-US" i="1" baseline="30000" dirty="0">
                <a:solidFill>
                  <a:schemeClr val="bg1"/>
                </a:solidFill>
              </a:rPr>
              <a:t>th</a:t>
            </a:r>
            <a:r>
              <a:rPr lang="en-US" i="1" dirty="0">
                <a:solidFill>
                  <a:schemeClr val="bg1"/>
                </a:solidFill>
              </a:rPr>
              <a:t>-12</a:t>
            </a:r>
            <a:r>
              <a:rPr lang="en-US" i="1" baseline="30000" dirty="0">
                <a:solidFill>
                  <a:schemeClr val="bg1"/>
                </a:solidFill>
              </a:rPr>
              <a:t>th</a:t>
            </a:r>
            <a:r>
              <a:rPr lang="en-US" i="1" dirty="0">
                <a:solidFill>
                  <a:schemeClr val="bg1"/>
                </a:solidFill>
              </a:rPr>
              <a:t> grade students who dropped out in the school year </a:t>
            </a:r>
            <a:br>
              <a:rPr lang="en-US" i="1" dirty="0">
                <a:solidFill>
                  <a:schemeClr val="bg1"/>
                </a:solidFill>
              </a:rPr>
            </a:br>
            <a:r>
              <a:rPr lang="en-US" i="1" dirty="0">
                <a:solidFill>
                  <a:schemeClr val="bg1"/>
                </a:solidFill>
              </a:rPr>
              <a:t>(exit types 01 &amp; 40)</a:t>
            </a:r>
          </a:p>
          <a:p>
            <a:pPr marL="0" indent="0" algn="ctr">
              <a:buNone/>
            </a:pPr>
            <a:r>
              <a:rPr lang="en-US" sz="4400" i="1" dirty="0">
                <a:solidFill>
                  <a:schemeClr val="bg1"/>
                </a:solidFill>
              </a:rPr>
              <a:t>÷</a:t>
            </a:r>
          </a:p>
          <a:p>
            <a:pPr marL="0" indent="0" algn="ctr">
              <a:buNone/>
            </a:pPr>
            <a:r>
              <a:rPr lang="en-US" i="1" dirty="0">
                <a:solidFill>
                  <a:schemeClr val="bg1"/>
                </a:solidFill>
              </a:rPr>
              <a:t>Number of 7</a:t>
            </a:r>
            <a:r>
              <a:rPr lang="en-US" i="1" baseline="30000" dirty="0">
                <a:solidFill>
                  <a:schemeClr val="bg1"/>
                </a:solidFill>
              </a:rPr>
              <a:t>th</a:t>
            </a:r>
            <a:r>
              <a:rPr lang="en-US" i="1" dirty="0">
                <a:solidFill>
                  <a:schemeClr val="bg1"/>
                </a:solidFill>
              </a:rPr>
              <a:t>-12</a:t>
            </a:r>
            <a:r>
              <a:rPr lang="en-US" i="1" baseline="30000" dirty="0">
                <a:solidFill>
                  <a:schemeClr val="bg1"/>
                </a:solidFill>
              </a:rPr>
              <a:t>th</a:t>
            </a:r>
            <a:r>
              <a:rPr lang="en-US" i="1" dirty="0">
                <a:solidFill>
                  <a:schemeClr val="bg1"/>
                </a:solidFill>
              </a:rPr>
              <a:t> grade students in membership at any point within the school year</a:t>
            </a:r>
            <a:endParaRPr lang="en-US" dirty="0">
              <a:solidFill>
                <a:schemeClr val="bg1"/>
              </a:solidFill>
            </a:endParaRPr>
          </a:p>
        </p:txBody>
      </p:sp>
      <p:sp>
        <p:nvSpPr>
          <p:cNvPr id="17" name="Content Placeholder 16">
            <a:extLst>
              <a:ext uri="{FF2B5EF4-FFF2-40B4-BE49-F238E27FC236}">
                <a16:creationId xmlns:a16="http://schemas.microsoft.com/office/drawing/2014/main" id="{D4B8913B-0698-F7D7-FDBB-F2EA76F9B5F0}"/>
              </a:ext>
            </a:extLst>
          </p:cNvPr>
          <p:cNvSpPr>
            <a:spLocks noGrp="1"/>
          </p:cNvSpPr>
          <p:nvPr>
            <p:ph sz="half" idx="2"/>
          </p:nvPr>
        </p:nvSpPr>
        <p:spPr>
          <a:xfrm>
            <a:off x="6172200" y="1554480"/>
            <a:ext cx="5181600" cy="4801870"/>
          </a:xfrm>
        </p:spPr>
        <p:txBody>
          <a:bodyPr>
            <a:normAutofit fontScale="85000" lnSpcReduction="20000"/>
          </a:bodyPr>
          <a:lstStyle/>
          <a:p>
            <a:r>
              <a:rPr lang="en-US" dirty="0"/>
              <a:t>District/State Level Data Categories</a:t>
            </a:r>
          </a:p>
          <a:p>
            <a:pPr marL="914400" lvl="1" indent="-457200">
              <a:buFont typeface="+mj-lt"/>
              <a:buAutoNum type="arabicPeriod"/>
            </a:pPr>
            <a:r>
              <a:rPr lang="en-US" dirty="0"/>
              <a:t>Grand Total (Including Alternative Schools)</a:t>
            </a:r>
          </a:p>
          <a:p>
            <a:pPr marL="914400" lvl="1" indent="-457200">
              <a:buFont typeface="+mj-lt"/>
              <a:buAutoNum type="arabicPeriod"/>
            </a:pPr>
            <a:r>
              <a:rPr lang="en-US" dirty="0"/>
              <a:t>Grand Totals (Excluding Alternative Schools)</a:t>
            </a:r>
          </a:p>
          <a:p>
            <a:pPr marL="914400" lvl="1" indent="-457200">
              <a:buFont typeface="+mj-lt"/>
              <a:buAutoNum type="arabicPeriod"/>
            </a:pPr>
            <a:r>
              <a:rPr lang="en-US" dirty="0"/>
              <a:t>Grand Totals (Alternative Schools Only)</a:t>
            </a:r>
          </a:p>
          <a:p>
            <a:r>
              <a:rPr lang="en-US" dirty="0"/>
              <a:t>Alternative School: </a:t>
            </a:r>
          </a:p>
          <a:p>
            <a:pPr lvl="1"/>
            <a:r>
              <a:rPr lang="en-US" dirty="0"/>
              <a:t>School that addresses the needs of students that typically cannot be met in a regular school program (non-traditional education)</a:t>
            </a:r>
          </a:p>
          <a:p>
            <a:pPr lvl="1"/>
            <a:r>
              <a:rPr lang="en-US" dirty="0"/>
              <a:t>Self identified status by districts through directory collection</a:t>
            </a:r>
          </a:p>
          <a:p>
            <a:pPr lvl="1"/>
            <a:r>
              <a:rPr lang="en-US" dirty="0"/>
              <a:t>Alternative Schools may or may not also be considered Alternative Education Campuses (AECs)</a:t>
            </a:r>
          </a:p>
          <a:p>
            <a:r>
              <a:rPr lang="en-US" dirty="0"/>
              <a:t>Summer Dropouts</a:t>
            </a:r>
          </a:p>
          <a:p>
            <a:pPr lvl="1"/>
            <a:r>
              <a:rPr lang="en-US" dirty="0"/>
              <a:t>Summer </a:t>
            </a:r>
            <a:r>
              <a:rPr lang="en-US" i="1" dirty="0"/>
              <a:t>district</a:t>
            </a:r>
            <a:r>
              <a:rPr lang="en-US" dirty="0"/>
              <a:t> dropouts have a special coding pattern and are only attributed to district level dropout rates</a:t>
            </a:r>
          </a:p>
          <a:p>
            <a:pPr lvl="1"/>
            <a:r>
              <a:rPr lang="en-US" dirty="0"/>
              <a:t>Summer </a:t>
            </a:r>
            <a:r>
              <a:rPr lang="en-US" i="1" dirty="0"/>
              <a:t>school</a:t>
            </a:r>
            <a:r>
              <a:rPr lang="en-US" dirty="0"/>
              <a:t> dropouts are attributed to the last school of attendance and are reflected in both school level and district level dropout rates</a:t>
            </a:r>
          </a:p>
          <a:p>
            <a:pPr lvl="1"/>
            <a:endParaRPr lang="en-US" dirty="0"/>
          </a:p>
        </p:txBody>
      </p:sp>
      <p:sp>
        <p:nvSpPr>
          <p:cNvPr id="4" name="Slide Number Placeholder 3">
            <a:extLst>
              <a:ext uri="{FF2B5EF4-FFF2-40B4-BE49-F238E27FC236}">
                <a16:creationId xmlns:a16="http://schemas.microsoft.com/office/drawing/2014/main" id="{A86E8B66-F035-7BBD-D614-B1DB410A82F6}"/>
              </a:ext>
            </a:extLst>
          </p:cNvPr>
          <p:cNvSpPr>
            <a:spLocks noGrp="1"/>
          </p:cNvSpPr>
          <p:nvPr>
            <p:ph type="sldNum" sz="quarter" idx="12"/>
          </p:nvPr>
        </p:nvSpPr>
        <p:spPr/>
        <p:txBody>
          <a:bodyPr/>
          <a:lstStyle/>
          <a:p>
            <a:fld id="{C479D5F6-EDCB-402A-AC08-4943A1820E8F}" type="slidenum">
              <a:rPr lang="en-US" smtClean="0"/>
              <a:pPr/>
              <a:t>5</a:t>
            </a:fld>
            <a:endParaRPr lang="en-US" dirty="0"/>
          </a:p>
        </p:txBody>
      </p:sp>
    </p:spTree>
    <p:extLst>
      <p:ext uri="{BB962C8B-B14F-4D97-AF65-F5344CB8AC3E}">
        <p14:creationId xmlns:p14="http://schemas.microsoft.com/office/powerpoint/2010/main" val="56224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209A7-40FC-B335-D61B-94C386B7581A}"/>
              </a:ext>
            </a:extLst>
          </p:cNvPr>
          <p:cNvSpPr>
            <a:spLocks noGrp="1"/>
          </p:cNvSpPr>
          <p:nvPr>
            <p:ph type="title"/>
          </p:nvPr>
        </p:nvSpPr>
        <p:spPr/>
        <p:txBody>
          <a:bodyPr/>
          <a:lstStyle/>
          <a:p>
            <a:r>
              <a:rPr lang="en-US" dirty="0"/>
              <a:t>Subgroup Data</a:t>
            </a:r>
          </a:p>
        </p:txBody>
      </p:sp>
      <p:sp>
        <p:nvSpPr>
          <p:cNvPr id="7" name="Text Placeholder 6">
            <a:extLst>
              <a:ext uri="{FF2B5EF4-FFF2-40B4-BE49-F238E27FC236}">
                <a16:creationId xmlns:a16="http://schemas.microsoft.com/office/drawing/2014/main" id="{6E7D3CBA-144F-135A-D305-13FFD95F4015}"/>
              </a:ext>
            </a:extLst>
          </p:cNvPr>
          <p:cNvSpPr>
            <a:spLocks noGrp="1"/>
          </p:cNvSpPr>
          <p:nvPr>
            <p:ph type="body" sz="quarter" idx="13"/>
          </p:nvPr>
        </p:nvSpPr>
        <p:spPr>
          <a:xfrm>
            <a:off x="762000" y="1208446"/>
            <a:ext cx="5181600" cy="691571"/>
          </a:xfrm>
        </p:spPr>
        <p:txBody>
          <a:bodyPr anchor="ctr"/>
          <a:lstStyle/>
          <a:p>
            <a:pPr algn="ctr"/>
            <a:r>
              <a:rPr lang="en-US" dirty="0"/>
              <a:t>Demographic</a:t>
            </a:r>
          </a:p>
        </p:txBody>
      </p:sp>
      <p:sp>
        <p:nvSpPr>
          <p:cNvPr id="3" name="Content Placeholder 2">
            <a:extLst>
              <a:ext uri="{FF2B5EF4-FFF2-40B4-BE49-F238E27FC236}">
                <a16:creationId xmlns:a16="http://schemas.microsoft.com/office/drawing/2014/main" id="{AEE87866-BED0-5DC7-5817-F64E3D1F5F5C}"/>
              </a:ext>
            </a:extLst>
          </p:cNvPr>
          <p:cNvSpPr>
            <a:spLocks noGrp="1"/>
          </p:cNvSpPr>
          <p:nvPr>
            <p:ph sz="half" idx="1"/>
          </p:nvPr>
        </p:nvSpPr>
        <p:spPr>
          <a:xfrm>
            <a:off x="838200" y="1900017"/>
            <a:ext cx="5181600" cy="4666153"/>
          </a:xfrm>
        </p:spPr>
        <p:txBody>
          <a:bodyPr>
            <a:normAutofit fontScale="85000" lnSpcReduction="10000"/>
          </a:bodyPr>
          <a:lstStyle/>
          <a:p>
            <a:pPr>
              <a:lnSpc>
                <a:spcPct val="120000"/>
              </a:lnSpc>
            </a:pPr>
            <a:r>
              <a:rPr lang="en-US" dirty="0"/>
              <a:t>Students reported gender and federal race ethnicity </a:t>
            </a:r>
            <a:r>
              <a:rPr lang="en-US" b="1" u="sng" dirty="0"/>
              <a:t>during the current school year</a:t>
            </a:r>
          </a:p>
          <a:p>
            <a:pPr lvl="1"/>
            <a:r>
              <a:rPr lang="en-US" dirty="0"/>
              <a:t>Gender:</a:t>
            </a:r>
          </a:p>
          <a:p>
            <a:pPr lvl="2">
              <a:buFont typeface="Courier New" panose="02070309020205020404" pitchFamily="49" charset="0"/>
              <a:buChar char="o"/>
            </a:pPr>
            <a:r>
              <a:rPr lang="en-US" sz="2100" dirty="0"/>
              <a:t>Male</a:t>
            </a:r>
          </a:p>
          <a:p>
            <a:pPr lvl="2">
              <a:buFont typeface="Courier New" panose="02070309020205020404" pitchFamily="49" charset="0"/>
              <a:buChar char="o"/>
            </a:pPr>
            <a:r>
              <a:rPr lang="en-US" sz="2100" dirty="0"/>
              <a:t>Female</a:t>
            </a:r>
          </a:p>
          <a:p>
            <a:pPr lvl="2">
              <a:buFont typeface="Courier New" panose="02070309020205020404" pitchFamily="49" charset="0"/>
              <a:buChar char="o"/>
            </a:pPr>
            <a:r>
              <a:rPr lang="en-US" sz="2100" dirty="0"/>
              <a:t>Non-binary gender category will be added in the 2023-2024 school year</a:t>
            </a:r>
          </a:p>
          <a:p>
            <a:pPr lvl="1"/>
            <a:r>
              <a:rPr lang="en-US" dirty="0"/>
              <a:t>Federal Race Ethnicity:</a:t>
            </a:r>
          </a:p>
          <a:p>
            <a:pPr lvl="2">
              <a:buFont typeface="Courier New" panose="02070309020205020404" pitchFamily="49" charset="0"/>
              <a:buChar char="o"/>
            </a:pPr>
            <a:r>
              <a:rPr lang="en-US" sz="2100" dirty="0"/>
              <a:t>American Indian or Alaska Native</a:t>
            </a:r>
          </a:p>
          <a:p>
            <a:pPr lvl="2">
              <a:buFont typeface="Courier New" panose="02070309020205020404" pitchFamily="49" charset="0"/>
              <a:buChar char="o"/>
            </a:pPr>
            <a:r>
              <a:rPr lang="en-US" sz="2100" dirty="0"/>
              <a:t>Asian</a:t>
            </a:r>
          </a:p>
          <a:p>
            <a:pPr lvl="2">
              <a:buFont typeface="Courier New" panose="02070309020205020404" pitchFamily="49" charset="0"/>
              <a:buChar char="o"/>
            </a:pPr>
            <a:r>
              <a:rPr lang="en-US" sz="2100" dirty="0"/>
              <a:t>Black or African American</a:t>
            </a:r>
          </a:p>
          <a:p>
            <a:pPr lvl="2">
              <a:buFont typeface="Courier New" panose="02070309020205020404" pitchFamily="49" charset="0"/>
              <a:buChar char="o"/>
            </a:pPr>
            <a:r>
              <a:rPr lang="en-US" sz="2100" dirty="0"/>
              <a:t>Hispanic or Latino</a:t>
            </a:r>
          </a:p>
          <a:p>
            <a:pPr lvl="2">
              <a:buFont typeface="Courier New" panose="02070309020205020404" pitchFamily="49" charset="0"/>
              <a:buChar char="o"/>
            </a:pPr>
            <a:r>
              <a:rPr lang="en-US" sz="2100" dirty="0"/>
              <a:t>White</a:t>
            </a:r>
          </a:p>
          <a:p>
            <a:pPr lvl="2">
              <a:buFont typeface="Courier New" panose="02070309020205020404" pitchFamily="49" charset="0"/>
              <a:buChar char="o"/>
            </a:pPr>
            <a:r>
              <a:rPr lang="en-US" sz="2100" dirty="0"/>
              <a:t>Native Hawaiian or Other Pacific Islander</a:t>
            </a:r>
          </a:p>
          <a:p>
            <a:pPr lvl="2">
              <a:buFont typeface="Courier New" panose="02070309020205020404" pitchFamily="49" charset="0"/>
              <a:buChar char="o"/>
            </a:pPr>
            <a:r>
              <a:rPr lang="en-US" sz="2100" dirty="0"/>
              <a:t>Two or More Races</a:t>
            </a:r>
          </a:p>
          <a:p>
            <a:pPr lvl="1"/>
            <a:endParaRPr lang="en-US" dirty="0"/>
          </a:p>
        </p:txBody>
      </p:sp>
      <p:sp>
        <p:nvSpPr>
          <p:cNvPr id="8" name="Text Placeholder 7">
            <a:extLst>
              <a:ext uri="{FF2B5EF4-FFF2-40B4-BE49-F238E27FC236}">
                <a16:creationId xmlns:a16="http://schemas.microsoft.com/office/drawing/2014/main" id="{3A53B3CF-3663-7870-7221-A9D00866D561}"/>
              </a:ext>
            </a:extLst>
          </p:cNvPr>
          <p:cNvSpPr>
            <a:spLocks noGrp="1"/>
          </p:cNvSpPr>
          <p:nvPr>
            <p:ph type="body" sz="quarter" idx="14"/>
          </p:nvPr>
        </p:nvSpPr>
        <p:spPr>
          <a:xfrm>
            <a:off x="6096000" y="1208446"/>
            <a:ext cx="5181600" cy="691571"/>
          </a:xfrm>
        </p:spPr>
        <p:txBody>
          <a:bodyPr anchor="ctr"/>
          <a:lstStyle/>
          <a:p>
            <a:pPr algn="ctr"/>
            <a:r>
              <a:rPr lang="en-US" dirty="0"/>
              <a:t>Instructional Program Service Type (IPST)</a:t>
            </a:r>
          </a:p>
        </p:txBody>
      </p:sp>
      <p:sp>
        <p:nvSpPr>
          <p:cNvPr id="5" name="Content Placeholder 4">
            <a:extLst>
              <a:ext uri="{FF2B5EF4-FFF2-40B4-BE49-F238E27FC236}">
                <a16:creationId xmlns:a16="http://schemas.microsoft.com/office/drawing/2014/main" id="{6BB1FCB2-3F1E-5DEF-6AE7-2D7BDAC18B6E}"/>
              </a:ext>
            </a:extLst>
          </p:cNvPr>
          <p:cNvSpPr>
            <a:spLocks noGrp="1"/>
          </p:cNvSpPr>
          <p:nvPr>
            <p:ph sz="half" idx="2"/>
          </p:nvPr>
        </p:nvSpPr>
        <p:spPr>
          <a:xfrm>
            <a:off x="6172200" y="1900017"/>
            <a:ext cx="5181600" cy="4005801"/>
          </a:xfrm>
        </p:spPr>
        <p:txBody>
          <a:bodyPr>
            <a:normAutofit fontScale="92500" lnSpcReduction="20000"/>
          </a:bodyPr>
          <a:lstStyle/>
          <a:p>
            <a:pPr>
              <a:lnSpc>
                <a:spcPct val="120000"/>
              </a:lnSpc>
            </a:pPr>
            <a:r>
              <a:rPr lang="en-US" dirty="0"/>
              <a:t>Students who belong to one or more of the following categories at some point </a:t>
            </a:r>
            <a:r>
              <a:rPr lang="en-US" b="1" u="sng" dirty="0"/>
              <a:t>during the current school year</a:t>
            </a:r>
            <a:r>
              <a:rPr lang="en-US" dirty="0"/>
              <a:t> are part of the corresponding IPST category</a:t>
            </a:r>
          </a:p>
          <a:p>
            <a:pPr lvl="1">
              <a:buFont typeface="Courier New" panose="02070309020205020404" pitchFamily="49" charset="0"/>
              <a:buChar char="o"/>
            </a:pPr>
            <a:r>
              <a:rPr lang="en-US" dirty="0"/>
              <a:t>Students with Disabilities</a:t>
            </a:r>
          </a:p>
          <a:p>
            <a:pPr lvl="1">
              <a:buFont typeface="Courier New" panose="02070309020205020404" pitchFamily="49" charset="0"/>
              <a:buChar char="o"/>
            </a:pPr>
            <a:r>
              <a:rPr lang="en-US" dirty="0"/>
              <a:t>English Learners</a:t>
            </a:r>
          </a:p>
          <a:p>
            <a:pPr lvl="1">
              <a:buFont typeface="Courier New" panose="02070309020205020404" pitchFamily="49" charset="0"/>
              <a:buChar char="o"/>
            </a:pPr>
            <a:r>
              <a:rPr lang="en-US" dirty="0"/>
              <a:t>Economically Disadvantaged</a:t>
            </a:r>
          </a:p>
          <a:p>
            <a:pPr lvl="1">
              <a:buFont typeface="Courier New" panose="02070309020205020404" pitchFamily="49" charset="0"/>
              <a:buChar char="o"/>
            </a:pPr>
            <a:r>
              <a:rPr lang="en-US" dirty="0"/>
              <a:t>Migrant</a:t>
            </a:r>
          </a:p>
          <a:p>
            <a:pPr lvl="1">
              <a:buFont typeface="Courier New" panose="02070309020205020404" pitchFamily="49" charset="0"/>
              <a:buChar char="o"/>
            </a:pPr>
            <a:r>
              <a:rPr lang="en-US" dirty="0"/>
              <a:t>Title 1</a:t>
            </a:r>
          </a:p>
          <a:p>
            <a:pPr lvl="1">
              <a:buFont typeface="Courier New" panose="02070309020205020404" pitchFamily="49" charset="0"/>
              <a:buChar char="o"/>
            </a:pPr>
            <a:r>
              <a:rPr lang="en-US" dirty="0"/>
              <a:t>Homeless</a:t>
            </a:r>
          </a:p>
          <a:p>
            <a:pPr lvl="1">
              <a:buFont typeface="Courier New" panose="02070309020205020404" pitchFamily="49" charset="0"/>
              <a:buChar char="o"/>
            </a:pPr>
            <a:r>
              <a:rPr lang="en-US" dirty="0"/>
              <a:t>Gifted and Talented</a:t>
            </a:r>
          </a:p>
          <a:p>
            <a:pPr lvl="1">
              <a:buFont typeface="Courier New" panose="02070309020205020404" pitchFamily="49" charset="0"/>
              <a:buChar char="o"/>
            </a:pPr>
            <a:r>
              <a:rPr lang="en-US" dirty="0"/>
              <a:t>Foster</a:t>
            </a:r>
          </a:p>
          <a:p>
            <a:pPr lvl="1">
              <a:buFont typeface="Courier New" panose="02070309020205020404" pitchFamily="49" charset="0"/>
              <a:buChar char="o"/>
            </a:pPr>
            <a:r>
              <a:rPr lang="en-US" dirty="0"/>
              <a:t>Military Connected</a:t>
            </a:r>
          </a:p>
        </p:txBody>
      </p:sp>
      <p:sp>
        <p:nvSpPr>
          <p:cNvPr id="4" name="Slide Number Placeholder 3">
            <a:extLst>
              <a:ext uri="{FF2B5EF4-FFF2-40B4-BE49-F238E27FC236}">
                <a16:creationId xmlns:a16="http://schemas.microsoft.com/office/drawing/2014/main" id="{A0F3F7BA-C0B0-5B9F-91AB-8379E24FD28F}"/>
              </a:ext>
            </a:extLst>
          </p:cNvPr>
          <p:cNvSpPr>
            <a:spLocks noGrp="1"/>
          </p:cNvSpPr>
          <p:nvPr>
            <p:ph type="sldNum" sz="quarter" idx="12"/>
          </p:nvPr>
        </p:nvSpPr>
        <p:spPr/>
        <p:txBody>
          <a:bodyPr/>
          <a:lstStyle/>
          <a:p>
            <a:fld id="{C479D5F6-EDCB-402A-AC08-4943A1820E8F}" type="slidenum">
              <a:rPr lang="en-US" smtClean="0"/>
              <a:pPr/>
              <a:t>6</a:t>
            </a:fld>
            <a:endParaRPr lang="en-US" dirty="0"/>
          </a:p>
        </p:txBody>
      </p:sp>
    </p:spTree>
    <p:extLst>
      <p:ext uri="{BB962C8B-B14F-4D97-AF65-F5344CB8AC3E}">
        <p14:creationId xmlns:p14="http://schemas.microsoft.com/office/powerpoint/2010/main" val="3558143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Validation Highlights</a:t>
            </a:r>
          </a:p>
        </p:txBody>
      </p:sp>
      <p:sp>
        <p:nvSpPr>
          <p:cNvPr id="3" name="Content Placeholder 2"/>
          <p:cNvSpPr>
            <a:spLocks noGrp="1"/>
          </p:cNvSpPr>
          <p:nvPr>
            <p:ph idx="1"/>
          </p:nvPr>
        </p:nvSpPr>
        <p:spPr/>
        <p:txBody>
          <a:bodyPr>
            <a:normAutofit lnSpcReduction="10000"/>
          </a:bodyPr>
          <a:lstStyle/>
          <a:p>
            <a:r>
              <a:rPr lang="en-US" dirty="0"/>
              <a:t>Students who are counted as a dropout are always attributed to their last school off attendance within the school year</a:t>
            </a:r>
          </a:p>
          <a:p>
            <a:pPr lvl="1"/>
            <a:r>
              <a:rPr lang="en-US" dirty="0"/>
              <a:t>If a school codes a student as a dropout, but they are found attending another CO Public school during the same school year, a business rule is triggered in the Student End of Year collection to ensure the coding is updated for the student to reflect their reentry into a CO public school during the current school year.</a:t>
            </a:r>
          </a:p>
          <a:p>
            <a:pPr lvl="1"/>
            <a:r>
              <a:rPr lang="en-US" dirty="0"/>
              <a:t>If a school codes a student as a dropout but they are found to have received their HSED during the school year, a business rule is triggered in the Student End of Year collection to ensure the coding is updated for the student to reflect their status as an HSED recipient instead of dropout.</a:t>
            </a:r>
          </a:p>
          <a:p>
            <a:r>
              <a:rPr lang="en-US" dirty="0"/>
              <a:t>Students who are indicated as transferring to another CO Public school (school exit type 13) that are not reported by another CO public school within school year (school entry date after the school exit date indicating transfer out of district) must be recoded as dropped out during the SEY collection </a:t>
            </a:r>
            <a:r>
              <a:rPr lang="en-US" b="1" i="1" u="sng" dirty="0"/>
              <a:t>IF</a:t>
            </a:r>
            <a:r>
              <a:rPr lang="en-US" dirty="0"/>
              <a:t> the district does not have </a:t>
            </a:r>
            <a:r>
              <a:rPr lang="en-US" dirty="0">
                <a:hlinkClick r:id="rId2"/>
              </a:rPr>
              <a:t>adequate documentation </a:t>
            </a:r>
            <a:r>
              <a:rPr lang="en-US" dirty="0"/>
              <a:t>to support the use of school exit </a:t>
            </a:r>
            <a:r>
              <a:rPr lang="en-US"/>
              <a:t>type 13</a:t>
            </a:r>
            <a:endParaRPr lang="en-US"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7</a:t>
            </a:fld>
            <a:endParaRPr lang="en-US" dirty="0"/>
          </a:p>
        </p:txBody>
      </p:sp>
    </p:spTree>
    <p:extLst>
      <p:ext uri="{BB962C8B-B14F-4D97-AF65-F5344CB8AC3E}">
        <p14:creationId xmlns:p14="http://schemas.microsoft.com/office/powerpoint/2010/main" val="3401448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9C16D8-71E6-6E0A-9E9A-40580CD77B33}"/>
              </a:ext>
            </a:extLst>
          </p:cNvPr>
          <p:cNvSpPr>
            <a:spLocks noGrp="1"/>
          </p:cNvSpPr>
          <p:nvPr>
            <p:ph type="ctrTitle"/>
          </p:nvPr>
        </p:nvSpPr>
        <p:spPr/>
        <p:txBody>
          <a:bodyPr/>
          <a:lstStyle/>
          <a:p>
            <a:r>
              <a:rPr lang="en-US" dirty="0"/>
              <a:t>More Information:</a:t>
            </a:r>
            <a:br>
              <a:rPr lang="en-US" dirty="0"/>
            </a:br>
            <a:r>
              <a:rPr lang="en-US" dirty="0">
                <a:hlinkClick r:id="rId2"/>
              </a:rPr>
              <a:t>Student End of Year Website</a:t>
            </a:r>
            <a:br>
              <a:rPr lang="en-US" dirty="0"/>
            </a:br>
            <a:r>
              <a:rPr lang="en-US" dirty="0">
                <a:hlinkClick r:id="rId3"/>
              </a:rPr>
              <a:t>SEY Adequate Documentation Website</a:t>
            </a:r>
            <a:br>
              <a:rPr lang="en-US" dirty="0"/>
            </a:br>
            <a:r>
              <a:rPr lang="en-US" dirty="0">
                <a:hlinkClick r:id="rId4"/>
              </a:rPr>
              <a:t>Dropout Statistics Website</a:t>
            </a:r>
            <a:endParaRPr lang="en-US" dirty="0"/>
          </a:p>
        </p:txBody>
      </p:sp>
      <p:sp>
        <p:nvSpPr>
          <p:cNvPr id="3" name="Slide Number Placeholder 2"/>
          <p:cNvSpPr>
            <a:spLocks noGrp="1"/>
          </p:cNvSpPr>
          <p:nvPr>
            <p:ph type="sldNum" sz="quarter" idx="12"/>
          </p:nvPr>
        </p:nvSpPr>
        <p:spPr/>
        <p:txBody>
          <a:bodyPr/>
          <a:lstStyle/>
          <a:p>
            <a:fld id="{C479D5F6-EDCB-402A-AC08-4943A1820E8F}" type="slidenum">
              <a:rPr lang="en-US" smtClean="0"/>
              <a:pPr/>
              <a:t>8</a:t>
            </a:fld>
            <a:endParaRPr lang="en-US" dirty="0"/>
          </a:p>
        </p:txBody>
      </p:sp>
    </p:spTree>
    <p:extLst>
      <p:ext uri="{BB962C8B-B14F-4D97-AF65-F5344CB8AC3E}">
        <p14:creationId xmlns:p14="http://schemas.microsoft.com/office/powerpoint/2010/main" val="675032686"/>
      </p:ext>
    </p:extLst>
  </p:cSld>
  <p:clrMapOvr>
    <a:masterClrMapping/>
  </p:clrMapOvr>
</p:sld>
</file>

<file path=ppt/theme/theme1.xml><?xml version="1.0" encoding="utf-8"?>
<a:theme xmlns:a="http://schemas.openxmlformats.org/drawingml/2006/main" name="Office Theme">
  <a:themeElements>
    <a:clrScheme name="CDE-Blues">
      <a:dk1>
        <a:sysClr val="windowText" lastClr="000000"/>
      </a:dk1>
      <a:lt1>
        <a:sysClr val="window" lastClr="FFFFFF"/>
      </a:lt1>
      <a:dk2>
        <a:srgbClr val="232C67"/>
      </a:dk2>
      <a:lt2>
        <a:srgbClr val="D0D2D3"/>
      </a:lt2>
      <a:accent1>
        <a:srgbClr val="48C3E3"/>
      </a:accent1>
      <a:accent2>
        <a:srgbClr val="077682"/>
      </a:accent2>
      <a:accent3>
        <a:srgbClr val="6EC4E8"/>
      </a:accent3>
      <a:accent4>
        <a:srgbClr val="A3D283"/>
      </a:accent4>
      <a:accent5>
        <a:srgbClr val="7C98AC"/>
      </a:accent5>
      <a:accent6>
        <a:srgbClr val="FECF85"/>
      </a:accent6>
      <a:hlink>
        <a:srgbClr val="488BC9"/>
      </a:hlink>
      <a:folHlink>
        <a:srgbClr val="EC675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29B7027DE1D1C4E977647345B5DE593" ma:contentTypeVersion="15" ma:contentTypeDescription="Create a new document." ma:contentTypeScope="" ma:versionID="a17bf087f05c60ca6eb8525c365b88b1">
  <xsd:schema xmlns:xsd="http://www.w3.org/2001/XMLSchema" xmlns:xs="http://www.w3.org/2001/XMLSchema" xmlns:p="http://schemas.microsoft.com/office/2006/metadata/properties" xmlns:ns2="c21e8cdb-1625-4fb9-abda-5a8e0a245cd4" xmlns:ns3="f2d644fe-f34c-46d7-b237-4b16324a78fb" targetNamespace="http://schemas.microsoft.com/office/2006/metadata/properties" ma:root="true" ma:fieldsID="fff44720fc7e1e43318fc4933f4fe9a4" ns2:_="" ns3:_="">
    <xsd:import namespace="c21e8cdb-1625-4fb9-abda-5a8e0a245cd4"/>
    <xsd:import namespace="f2d644fe-f34c-46d7-b237-4b16324a78f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LengthInSecond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1e8cdb-1625-4fb9-abda-5a8e0a245cd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c3d99294-4495-451a-babc-f01b43cdf90f"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f2d644fe-f34c-46d7-b237-4b16324a78fb"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9ff242ec-c9a4-4c7d-a564-b6ace1d258b5}" ma:internalName="TaxCatchAll" ma:showField="CatchAllData" ma:web="f2d644fe-f34c-46d7-b237-4b16324a78f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f2d644fe-f34c-46d7-b237-4b16324a78fb" xsi:nil="true"/>
    <lcf76f155ced4ddcb4097134ff3c332f xmlns="c21e8cdb-1625-4fb9-abda-5a8e0a245cd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8846C232-24FF-430B-A091-12595830927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21e8cdb-1625-4fb9-abda-5a8e0a245cd4"/>
    <ds:schemaRef ds:uri="f2d644fe-f34c-46d7-b237-4b16324a78f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9680BC9-DD9A-446A-A892-682C9ED6E6F5}">
  <ds:schemaRefs>
    <ds:schemaRef ds:uri="http://schemas.microsoft.com/sharepoint/v3/contenttype/forms"/>
  </ds:schemaRefs>
</ds:datastoreItem>
</file>

<file path=customXml/itemProps3.xml><?xml version="1.0" encoding="utf-8"?>
<ds:datastoreItem xmlns:ds="http://schemas.openxmlformats.org/officeDocument/2006/customXml" ds:itemID="{A484B1ED-BD03-4E49-BE76-6657D101AA28}">
  <ds:schemaRefs>
    <ds:schemaRef ds:uri="http://schemas.microsoft.com/office/2006/metadata/properties"/>
    <ds:schemaRef ds:uri="http://schemas.microsoft.com/office/infopath/2007/PartnerControls"/>
    <ds:schemaRef ds:uri="f2d644fe-f34c-46d7-b237-4b16324a78fb"/>
    <ds:schemaRef ds:uri="c21e8cdb-1625-4fb9-abda-5a8e0a245cd4"/>
  </ds:schemaRefs>
</ds:datastoreItem>
</file>

<file path=docProps/app.xml><?xml version="1.0" encoding="utf-8"?>
<Properties xmlns="http://schemas.openxmlformats.org/officeDocument/2006/extended-properties" xmlns:vt="http://schemas.openxmlformats.org/officeDocument/2006/docPropsVTypes">
  <Template>Office Theme</Template>
  <TotalTime>227</TotalTime>
  <Words>858</Words>
  <Application>Microsoft Office PowerPoint</Application>
  <PresentationFormat>Widescreen</PresentationFormat>
  <Paragraphs>82</Paragraphs>
  <Slides>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Courier New</vt:lpstr>
      <vt:lpstr>Museo Slab 500</vt:lpstr>
      <vt:lpstr>Office Theme</vt:lpstr>
      <vt:lpstr>Short Bytes </vt:lpstr>
      <vt:lpstr>Overview</vt:lpstr>
      <vt:lpstr>Definition: Dropout</vt:lpstr>
      <vt:lpstr>Definition: Membership Base</vt:lpstr>
      <vt:lpstr>Dropout Rates</vt:lpstr>
      <vt:lpstr>Subgroup Data</vt:lpstr>
      <vt:lpstr>Data Validation Highlights</vt:lpstr>
      <vt:lpstr>More Information: Student End of Year Website SEY Adequate Documentation Website Dropout Statistics Website</vt:lpstr>
    </vt:vector>
  </TitlesOfParts>
  <Company>Colorado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Madorin, Acacia</dc:creator>
  <cp:lastModifiedBy>Ward, Reagan</cp:lastModifiedBy>
  <cp:revision>22</cp:revision>
  <dcterms:created xsi:type="dcterms:W3CDTF">2019-06-25T17:30:52Z</dcterms:created>
  <dcterms:modified xsi:type="dcterms:W3CDTF">2023-05-08T14:24:08Z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0x010100C29B7027DE1D1C4E977647345B5DE593</vt:lpwstr>
  </property>
  <property fmtid="{D5CDD505-2E9C-101B-9397-08002B2CF9AE}" pid="3" name="MediaServiceImageTags">
    <vt:lpwstr/>
  </property>
</Properties>
</file>