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4"/>
  </p:sldMasterIdLst>
  <p:notesMasterIdLst>
    <p:notesMasterId r:id="rId21"/>
  </p:notesMasterIdLst>
  <p:sldIdLst>
    <p:sldId id="256" r:id="rId5"/>
    <p:sldId id="303" r:id="rId6"/>
    <p:sldId id="311" r:id="rId7"/>
    <p:sldId id="5344" r:id="rId8"/>
    <p:sldId id="265" r:id="rId9"/>
    <p:sldId id="4986" r:id="rId10"/>
    <p:sldId id="277" r:id="rId11"/>
    <p:sldId id="5471" r:id="rId12"/>
    <p:sldId id="308" r:id="rId13"/>
    <p:sldId id="5472" r:id="rId14"/>
    <p:sldId id="5473" r:id="rId15"/>
    <p:sldId id="5475" r:id="rId16"/>
    <p:sldId id="5474" r:id="rId17"/>
    <p:sldId id="5476" r:id="rId18"/>
    <p:sldId id="5477" r:id="rId19"/>
    <p:sldId id="534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CCCC"/>
    <a:srgbClr val="077682"/>
    <a:srgbClr val="A3D283"/>
    <a:srgbClr val="BFE1B6"/>
    <a:srgbClr val="85D9E8"/>
    <a:srgbClr val="488BC9"/>
    <a:srgbClr val="2C3384"/>
    <a:srgbClr val="498FCC"/>
    <a:srgbClr val="EF7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FD9F1C-0A6F-4046-BD38-14F59FEF5485}" v="28" dt="2025-06-10T15:47:32.088"/>
  </p1510:revLst>
</p1510:revInfo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53" autoAdjust="0"/>
    <p:restoredTop sz="94673" autoAdjust="0"/>
  </p:normalViewPr>
  <p:slideViewPr>
    <p:cSldViewPr snapToGrid="0">
      <p:cViewPr varScale="1">
        <p:scale>
          <a:sx n="101" d="100"/>
          <a:sy n="101" d="100"/>
        </p:scale>
        <p:origin x="372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rd, Reagan" userId="27291eb4-8241-4961-9e69-8c66e34cc5b0" providerId="ADAL" clId="{BD2624F9-0CF6-44C7-8FC1-FBDC3055A884}"/>
    <pc:docChg chg="delSld modSld">
      <pc:chgData name="Ward, Reagan" userId="27291eb4-8241-4961-9e69-8c66e34cc5b0" providerId="ADAL" clId="{BD2624F9-0CF6-44C7-8FC1-FBDC3055A884}" dt="2025-05-13T05:00:43.440" v="8" actId="20577"/>
      <pc:docMkLst>
        <pc:docMk/>
      </pc:docMkLst>
      <pc:sldChg chg="del">
        <pc:chgData name="Ward, Reagan" userId="27291eb4-8241-4961-9e69-8c66e34cc5b0" providerId="ADAL" clId="{BD2624F9-0CF6-44C7-8FC1-FBDC3055A884}" dt="2025-05-13T05:00:36.407" v="0" actId="47"/>
        <pc:sldMkLst>
          <pc:docMk/>
          <pc:sldMk cId="299803553" sldId="265"/>
        </pc:sldMkLst>
      </pc:sldChg>
      <pc:sldChg chg="modSp mod">
        <pc:chgData name="Ward, Reagan" userId="27291eb4-8241-4961-9e69-8c66e34cc5b0" providerId="ADAL" clId="{BD2624F9-0CF6-44C7-8FC1-FBDC3055A884}" dt="2025-05-13T05:00:43.440" v="8" actId="20577"/>
        <pc:sldMkLst>
          <pc:docMk/>
          <pc:sldMk cId="527539020" sldId="303"/>
        </pc:sldMkLst>
        <pc:spChg chg="mod">
          <ac:chgData name="Ward, Reagan" userId="27291eb4-8241-4961-9e69-8c66e34cc5b0" providerId="ADAL" clId="{BD2624F9-0CF6-44C7-8FC1-FBDC3055A884}" dt="2025-05-13T05:00:43.440" v="8" actId="20577"/>
          <ac:spMkLst>
            <pc:docMk/>
            <pc:sldMk cId="527539020" sldId="303"/>
            <ac:spMk id="2" creationId="{5EA4946B-CB18-9960-E4D7-FB18CA650AFE}"/>
          </ac:spMkLst>
        </pc:spChg>
      </pc:sldChg>
      <pc:sldChg chg="del">
        <pc:chgData name="Ward, Reagan" userId="27291eb4-8241-4961-9e69-8c66e34cc5b0" providerId="ADAL" clId="{BD2624F9-0CF6-44C7-8FC1-FBDC3055A884}" dt="2025-05-13T05:00:36.407" v="0" actId="47"/>
        <pc:sldMkLst>
          <pc:docMk/>
          <pc:sldMk cId="2001594594" sldId="3297"/>
        </pc:sldMkLst>
      </pc:sldChg>
      <pc:sldChg chg="del">
        <pc:chgData name="Ward, Reagan" userId="27291eb4-8241-4961-9e69-8c66e34cc5b0" providerId="ADAL" clId="{BD2624F9-0CF6-44C7-8FC1-FBDC3055A884}" dt="2025-05-13T05:00:36.407" v="0" actId="47"/>
        <pc:sldMkLst>
          <pc:docMk/>
          <pc:sldMk cId="160755604" sldId="5277"/>
        </pc:sldMkLst>
      </pc:sldChg>
      <pc:sldChg chg="del">
        <pc:chgData name="Ward, Reagan" userId="27291eb4-8241-4961-9e69-8c66e34cc5b0" providerId="ADAL" clId="{BD2624F9-0CF6-44C7-8FC1-FBDC3055A884}" dt="2025-05-13T05:00:36.407" v="0" actId="47"/>
        <pc:sldMkLst>
          <pc:docMk/>
          <pc:sldMk cId="2998350359" sldId="5280"/>
        </pc:sldMkLst>
      </pc:sldChg>
      <pc:sldChg chg="del">
        <pc:chgData name="Ward, Reagan" userId="27291eb4-8241-4961-9e69-8c66e34cc5b0" providerId="ADAL" clId="{BD2624F9-0CF6-44C7-8FC1-FBDC3055A884}" dt="2025-05-13T05:00:36.407" v="0" actId="47"/>
        <pc:sldMkLst>
          <pc:docMk/>
          <pc:sldMk cId="1491475956" sldId="5323"/>
        </pc:sldMkLst>
      </pc:sldChg>
      <pc:sldChg chg="del">
        <pc:chgData name="Ward, Reagan" userId="27291eb4-8241-4961-9e69-8c66e34cc5b0" providerId="ADAL" clId="{BD2624F9-0CF6-44C7-8FC1-FBDC3055A884}" dt="2025-05-13T05:00:36.407" v="0" actId="47"/>
        <pc:sldMkLst>
          <pc:docMk/>
          <pc:sldMk cId="4126184294" sldId="5337"/>
        </pc:sldMkLst>
      </pc:sldChg>
      <pc:sldChg chg="del">
        <pc:chgData name="Ward, Reagan" userId="27291eb4-8241-4961-9e69-8c66e34cc5b0" providerId="ADAL" clId="{BD2624F9-0CF6-44C7-8FC1-FBDC3055A884}" dt="2025-05-13T05:00:36.407" v="0" actId="47"/>
        <pc:sldMkLst>
          <pc:docMk/>
          <pc:sldMk cId="3345343476" sldId="5338"/>
        </pc:sldMkLst>
      </pc:sldChg>
      <pc:sldChg chg="del">
        <pc:chgData name="Ward, Reagan" userId="27291eb4-8241-4961-9e69-8c66e34cc5b0" providerId="ADAL" clId="{BD2624F9-0CF6-44C7-8FC1-FBDC3055A884}" dt="2025-05-13T05:00:36.407" v="0" actId="47"/>
        <pc:sldMkLst>
          <pc:docMk/>
          <pc:sldMk cId="2232254879" sldId="5339"/>
        </pc:sldMkLst>
      </pc:sldChg>
      <pc:sldChg chg="del">
        <pc:chgData name="Ward, Reagan" userId="27291eb4-8241-4961-9e69-8c66e34cc5b0" providerId="ADAL" clId="{BD2624F9-0CF6-44C7-8FC1-FBDC3055A884}" dt="2025-05-13T05:00:36.407" v="0" actId="47"/>
        <pc:sldMkLst>
          <pc:docMk/>
          <pc:sldMk cId="2379257866" sldId="5340"/>
        </pc:sldMkLst>
      </pc:sldChg>
      <pc:sldChg chg="del">
        <pc:chgData name="Ward, Reagan" userId="27291eb4-8241-4961-9e69-8c66e34cc5b0" providerId="ADAL" clId="{BD2624F9-0CF6-44C7-8FC1-FBDC3055A884}" dt="2025-05-13T05:00:36.407" v="0" actId="47"/>
        <pc:sldMkLst>
          <pc:docMk/>
          <pc:sldMk cId="4223417944" sldId="5341"/>
        </pc:sldMkLst>
      </pc:sldChg>
    </pc:docChg>
  </pc:docChgLst>
  <pc:docChgLst>
    <pc:chgData name="Ward, Reagan" userId="27291eb4-8241-4961-9e69-8c66e34cc5b0" providerId="ADAL" clId="{E8FD9F1C-0A6F-4046-BD38-14F59FEF5485}"/>
    <pc:docChg chg="undo custSel addSld delSld modSld sldOrd">
      <pc:chgData name="Ward, Reagan" userId="27291eb4-8241-4961-9e69-8c66e34cc5b0" providerId="ADAL" clId="{E8FD9F1C-0A6F-4046-BD38-14F59FEF5485}" dt="2025-06-10T16:05:48.458" v="9250" actId="20577"/>
      <pc:docMkLst>
        <pc:docMk/>
      </pc:docMkLst>
      <pc:sldChg chg="modSp mod">
        <pc:chgData name="Ward, Reagan" userId="27291eb4-8241-4961-9e69-8c66e34cc5b0" providerId="ADAL" clId="{E8FD9F1C-0A6F-4046-BD38-14F59FEF5485}" dt="2025-06-10T16:05:48.458" v="9250" actId="20577"/>
        <pc:sldMkLst>
          <pc:docMk/>
          <pc:sldMk cId="3044915438" sldId="256"/>
        </pc:sldMkLst>
        <pc:spChg chg="mod">
          <ac:chgData name="Ward, Reagan" userId="27291eb4-8241-4961-9e69-8c66e34cc5b0" providerId="ADAL" clId="{E8FD9F1C-0A6F-4046-BD38-14F59FEF5485}" dt="2025-06-10T16:05:48.458" v="9250" actId="20577"/>
          <ac:spMkLst>
            <pc:docMk/>
            <pc:sldMk cId="3044915438" sldId="256"/>
            <ac:spMk id="3" creationId="{00000000-0000-0000-0000-000000000000}"/>
          </ac:spMkLst>
        </pc:spChg>
      </pc:sldChg>
      <pc:sldChg chg="addSp delSp modSp add mod chgLayout">
        <pc:chgData name="Ward, Reagan" userId="27291eb4-8241-4961-9e69-8c66e34cc5b0" providerId="ADAL" clId="{E8FD9F1C-0A6F-4046-BD38-14F59FEF5485}" dt="2025-06-10T14:24:45.968" v="1636" actId="20577"/>
        <pc:sldMkLst>
          <pc:docMk/>
          <pc:sldMk cId="299803553" sldId="265"/>
        </pc:sldMkLst>
        <pc:spChg chg="add del mod">
          <ac:chgData name="Ward, Reagan" userId="27291eb4-8241-4961-9e69-8c66e34cc5b0" providerId="ADAL" clId="{E8FD9F1C-0A6F-4046-BD38-14F59FEF5485}" dt="2025-06-10T14:20:26.709" v="1459" actId="6264"/>
          <ac:spMkLst>
            <pc:docMk/>
            <pc:sldMk cId="299803553" sldId="265"/>
            <ac:spMk id="2" creationId="{2A0BDB03-87A6-7147-F1C0-F00C7A465144}"/>
          </ac:spMkLst>
        </pc:spChg>
        <pc:spChg chg="add del mod">
          <ac:chgData name="Ward, Reagan" userId="27291eb4-8241-4961-9e69-8c66e34cc5b0" providerId="ADAL" clId="{E8FD9F1C-0A6F-4046-BD38-14F59FEF5485}" dt="2025-06-10T14:20:26.709" v="1459" actId="6264"/>
          <ac:spMkLst>
            <pc:docMk/>
            <pc:sldMk cId="299803553" sldId="265"/>
            <ac:spMk id="3" creationId="{1E4C276A-687A-5A2F-54FC-09CE2B80EFE7}"/>
          </ac:spMkLst>
        </pc:spChg>
        <pc:spChg chg="mod ord">
          <ac:chgData name="Ward, Reagan" userId="27291eb4-8241-4961-9e69-8c66e34cc5b0" providerId="ADAL" clId="{E8FD9F1C-0A6F-4046-BD38-14F59FEF5485}" dt="2025-06-10T14:20:26.709" v="1459" actId="6264"/>
          <ac:spMkLst>
            <pc:docMk/>
            <pc:sldMk cId="299803553" sldId="265"/>
            <ac:spMk id="4" creationId="{00000000-0000-0000-0000-000000000000}"/>
          </ac:spMkLst>
        </pc:spChg>
        <pc:spChg chg="mod ord">
          <ac:chgData name="Ward, Reagan" userId="27291eb4-8241-4961-9e69-8c66e34cc5b0" providerId="ADAL" clId="{E8FD9F1C-0A6F-4046-BD38-14F59FEF5485}" dt="2025-06-10T14:20:26.709" v="1459" actId="6264"/>
          <ac:spMkLst>
            <pc:docMk/>
            <pc:sldMk cId="299803553" sldId="265"/>
            <ac:spMk id="5" creationId="{6E3DD9D7-A70C-EE3D-43B8-EEB6508AAD6C}"/>
          </ac:spMkLst>
        </pc:spChg>
        <pc:spChg chg="mod ord">
          <ac:chgData name="Ward, Reagan" userId="27291eb4-8241-4961-9e69-8c66e34cc5b0" providerId="ADAL" clId="{E8FD9F1C-0A6F-4046-BD38-14F59FEF5485}" dt="2025-06-10T14:24:45.968" v="1636" actId="20577"/>
          <ac:spMkLst>
            <pc:docMk/>
            <pc:sldMk cId="299803553" sldId="265"/>
            <ac:spMk id="6" creationId="{A193413E-94CB-1172-1B0E-417CE30F1C9C}"/>
          </ac:spMkLst>
        </pc:spChg>
        <pc:spChg chg="add del mod">
          <ac:chgData name="Ward, Reagan" userId="27291eb4-8241-4961-9e69-8c66e34cc5b0" providerId="ADAL" clId="{E8FD9F1C-0A6F-4046-BD38-14F59FEF5485}" dt="2025-06-10T14:20:26.709" v="1459" actId="6264"/>
          <ac:spMkLst>
            <pc:docMk/>
            <pc:sldMk cId="299803553" sldId="265"/>
            <ac:spMk id="7" creationId="{1C3E3C3A-4E09-066B-0CF8-B360A9514896}"/>
          </ac:spMkLst>
        </pc:spChg>
      </pc:sldChg>
      <pc:sldChg chg="del">
        <pc:chgData name="Ward, Reagan" userId="27291eb4-8241-4961-9e69-8c66e34cc5b0" providerId="ADAL" clId="{E8FD9F1C-0A6F-4046-BD38-14F59FEF5485}" dt="2025-06-10T14:19:44.399" v="1455" actId="47"/>
        <pc:sldMkLst>
          <pc:docMk/>
          <pc:sldMk cId="2498757945" sldId="267"/>
        </pc:sldMkLst>
      </pc:sldChg>
      <pc:sldChg chg="add del">
        <pc:chgData name="Ward, Reagan" userId="27291eb4-8241-4961-9e69-8c66e34cc5b0" providerId="ADAL" clId="{E8FD9F1C-0A6F-4046-BD38-14F59FEF5485}" dt="2025-06-10T14:30:13.516" v="1754" actId="47"/>
        <pc:sldMkLst>
          <pc:docMk/>
          <pc:sldMk cId="1153159124" sldId="272"/>
        </pc:sldMkLst>
      </pc:sldChg>
      <pc:sldChg chg="modSp add mod">
        <pc:chgData name="Ward, Reagan" userId="27291eb4-8241-4961-9e69-8c66e34cc5b0" providerId="ADAL" clId="{E8FD9F1C-0A6F-4046-BD38-14F59FEF5485}" dt="2025-06-10T14:31:02.595" v="1757" actId="20577"/>
        <pc:sldMkLst>
          <pc:docMk/>
          <pc:sldMk cId="3921396756" sldId="277"/>
        </pc:sldMkLst>
        <pc:spChg chg="mod">
          <ac:chgData name="Ward, Reagan" userId="27291eb4-8241-4961-9e69-8c66e34cc5b0" providerId="ADAL" clId="{E8FD9F1C-0A6F-4046-BD38-14F59FEF5485}" dt="2025-06-10T14:31:02.595" v="1757" actId="20577"/>
          <ac:spMkLst>
            <pc:docMk/>
            <pc:sldMk cId="3921396756" sldId="277"/>
            <ac:spMk id="3" creationId="{4AE71C3C-638B-C449-A50A-5D5009F3041A}"/>
          </ac:spMkLst>
        </pc:spChg>
      </pc:sldChg>
      <pc:sldChg chg="del">
        <pc:chgData name="Ward, Reagan" userId="27291eb4-8241-4961-9e69-8c66e34cc5b0" providerId="ADAL" clId="{E8FD9F1C-0A6F-4046-BD38-14F59FEF5485}" dt="2025-06-10T14:19:44.399" v="1455" actId="47"/>
        <pc:sldMkLst>
          <pc:docMk/>
          <pc:sldMk cId="1782957433" sldId="279"/>
        </pc:sldMkLst>
      </pc:sldChg>
      <pc:sldChg chg="modSp mod">
        <pc:chgData name="Ward, Reagan" userId="27291eb4-8241-4961-9e69-8c66e34cc5b0" providerId="ADAL" clId="{E8FD9F1C-0A6F-4046-BD38-14F59FEF5485}" dt="2025-06-10T13:22:29.098" v="859" actId="20578"/>
        <pc:sldMkLst>
          <pc:docMk/>
          <pc:sldMk cId="527539020" sldId="303"/>
        </pc:sldMkLst>
        <pc:spChg chg="mod">
          <ac:chgData name="Ward, Reagan" userId="27291eb4-8241-4961-9e69-8c66e34cc5b0" providerId="ADAL" clId="{E8FD9F1C-0A6F-4046-BD38-14F59FEF5485}" dt="2025-06-10T13:22:29.098" v="859" actId="20578"/>
          <ac:spMkLst>
            <pc:docMk/>
            <pc:sldMk cId="527539020" sldId="303"/>
            <ac:spMk id="2" creationId="{5EA4946B-CB18-9960-E4D7-FB18CA650AFE}"/>
          </ac:spMkLst>
        </pc:spChg>
      </pc:sldChg>
      <pc:sldChg chg="del">
        <pc:chgData name="Ward, Reagan" userId="27291eb4-8241-4961-9e69-8c66e34cc5b0" providerId="ADAL" clId="{E8FD9F1C-0A6F-4046-BD38-14F59FEF5485}" dt="2025-06-10T15:05:09.398" v="5136" actId="47"/>
        <pc:sldMkLst>
          <pc:docMk/>
          <pc:sldMk cId="555650609" sldId="304"/>
        </pc:sldMkLst>
      </pc:sldChg>
      <pc:sldChg chg="del">
        <pc:chgData name="Ward, Reagan" userId="27291eb4-8241-4961-9e69-8c66e34cc5b0" providerId="ADAL" clId="{E8FD9F1C-0A6F-4046-BD38-14F59FEF5485}" dt="2025-06-10T15:05:09.398" v="5136" actId="47"/>
        <pc:sldMkLst>
          <pc:docMk/>
          <pc:sldMk cId="2451545259" sldId="306"/>
        </pc:sldMkLst>
      </pc:sldChg>
      <pc:sldChg chg="modSp mod ord">
        <pc:chgData name="Ward, Reagan" userId="27291eb4-8241-4961-9e69-8c66e34cc5b0" providerId="ADAL" clId="{E8FD9F1C-0A6F-4046-BD38-14F59FEF5485}" dt="2025-06-10T14:32:46.848" v="1800" actId="20577"/>
        <pc:sldMkLst>
          <pc:docMk/>
          <pc:sldMk cId="1419985354" sldId="308"/>
        </pc:sldMkLst>
        <pc:spChg chg="mod">
          <ac:chgData name="Ward, Reagan" userId="27291eb4-8241-4961-9e69-8c66e34cc5b0" providerId="ADAL" clId="{E8FD9F1C-0A6F-4046-BD38-14F59FEF5485}" dt="2025-06-10T14:32:46.848" v="1800" actId="20577"/>
          <ac:spMkLst>
            <pc:docMk/>
            <pc:sldMk cId="1419985354" sldId="308"/>
            <ac:spMk id="5" creationId="{8C6D8AAA-07B0-2415-7277-3A5D182CDF7F}"/>
          </ac:spMkLst>
        </pc:spChg>
      </pc:sldChg>
      <pc:sldChg chg="del">
        <pc:chgData name="Ward, Reagan" userId="27291eb4-8241-4961-9e69-8c66e34cc5b0" providerId="ADAL" clId="{E8FD9F1C-0A6F-4046-BD38-14F59FEF5485}" dt="2025-06-10T15:05:09.398" v="5136" actId="47"/>
        <pc:sldMkLst>
          <pc:docMk/>
          <pc:sldMk cId="2191843393" sldId="309"/>
        </pc:sldMkLst>
      </pc:sldChg>
      <pc:sldChg chg="addSp modSp mod">
        <pc:chgData name="Ward, Reagan" userId="27291eb4-8241-4961-9e69-8c66e34cc5b0" providerId="ADAL" clId="{E8FD9F1C-0A6F-4046-BD38-14F59FEF5485}" dt="2025-06-10T16:00:48.414" v="9237" actId="13244"/>
        <pc:sldMkLst>
          <pc:docMk/>
          <pc:sldMk cId="4093069776" sldId="311"/>
        </pc:sldMkLst>
        <pc:spChg chg="ord">
          <ac:chgData name="Ward, Reagan" userId="27291eb4-8241-4961-9e69-8c66e34cc5b0" providerId="ADAL" clId="{E8FD9F1C-0A6F-4046-BD38-14F59FEF5485}" dt="2025-06-10T16:00:48.414" v="9237" actId="13244"/>
          <ac:spMkLst>
            <pc:docMk/>
            <pc:sldMk cId="4093069776" sldId="311"/>
            <ac:spMk id="3" creationId="{6023E168-998B-6FDD-D3AD-174904C7AB2A}"/>
          </ac:spMkLst>
        </pc:spChg>
        <pc:spChg chg="add mod">
          <ac:chgData name="Ward, Reagan" userId="27291eb4-8241-4961-9e69-8c66e34cc5b0" providerId="ADAL" clId="{E8FD9F1C-0A6F-4046-BD38-14F59FEF5485}" dt="2025-06-10T16:00:37.636" v="9236" actId="13822"/>
          <ac:spMkLst>
            <pc:docMk/>
            <pc:sldMk cId="4093069776" sldId="311"/>
            <ac:spMk id="4" creationId="{C15E191F-734D-9BCD-F57D-96E5F7D0E61D}"/>
          </ac:spMkLst>
        </pc:spChg>
        <pc:graphicFrameChg chg="modGraphic">
          <ac:chgData name="Ward, Reagan" userId="27291eb4-8241-4961-9e69-8c66e34cc5b0" providerId="ADAL" clId="{E8FD9F1C-0A6F-4046-BD38-14F59FEF5485}" dt="2025-06-10T13:15:18.644" v="384" actId="2165"/>
          <ac:graphicFrameMkLst>
            <pc:docMk/>
            <pc:sldMk cId="4093069776" sldId="311"/>
            <ac:graphicFrameMk id="2" creationId="{AA6E3C4A-0722-DEF5-3494-8E7496F7434C}"/>
          </ac:graphicFrameMkLst>
        </pc:graphicFrameChg>
      </pc:sldChg>
      <pc:sldChg chg="del">
        <pc:chgData name="Ward, Reagan" userId="27291eb4-8241-4961-9e69-8c66e34cc5b0" providerId="ADAL" clId="{E8FD9F1C-0A6F-4046-BD38-14F59FEF5485}" dt="2025-06-10T15:05:09.398" v="5136" actId="47"/>
        <pc:sldMkLst>
          <pc:docMk/>
          <pc:sldMk cId="1210664703" sldId="315"/>
        </pc:sldMkLst>
      </pc:sldChg>
      <pc:sldChg chg="del">
        <pc:chgData name="Ward, Reagan" userId="27291eb4-8241-4961-9e69-8c66e34cc5b0" providerId="ADAL" clId="{E8FD9F1C-0A6F-4046-BD38-14F59FEF5485}" dt="2025-06-10T15:05:09.398" v="5136" actId="47"/>
        <pc:sldMkLst>
          <pc:docMk/>
          <pc:sldMk cId="207361158" sldId="316"/>
        </pc:sldMkLst>
      </pc:sldChg>
      <pc:sldChg chg="del">
        <pc:chgData name="Ward, Reagan" userId="27291eb4-8241-4961-9e69-8c66e34cc5b0" providerId="ADAL" clId="{E8FD9F1C-0A6F-4046-BD38-14F59FEF5485}" dt="2025-06-10T15:05:09.398" v="5136" actId="47"/>
        <pc:sldMkLst>
          <pc:docMk/>
          <pc:sldMk cId="1530214302" sldId="317"/>
        </pc:sldMkLst>
      </pc:sldChg>
      <pc:sldChg chg="del">
        <pc:chgData name="Ward, Reagan" userId="27291eb4-8241-4961-9e69-8c66e34cc5b0" providerId="ADAL" clId="{E8FD9F1C-0A6F-4046-BD38-14F59FEF5485}" dt="2025-06-10T15:05:09.398" v="5136" actId="47"/>
        <pc:sldMkLst>
          <pc:docMk/>
          <pc:sldMk cId="1521139570" sldId="318"/>
        </pc:sldMkLst>
      </pc:sldChg>
      <pc:sldChg chg="del">
        <pc:chgData name="Ward, Reagan" userId="27291eb4-8241-4961-9e69-8c66e34cc5b0" providerId="ADAL" clId="{E8FD9F1C-0A6F-4046-BD38-14F59FEF5485}" dt="2025-06-10T15:05:09.398" v="5136" actId="47"/>
        <pc:sldMkLst>
          <pc:docMk/>
          <pc:sldMk cId="3815361459" sldId="319"/>
        </pc:sldMkLst>
      </pc:sldChg>
      <pc:sldChg chg="del">
        <pc:chgData name="Ward, Reagan" userId="27291eb4-8241-4961-9e69-8c66e34cc5b0" providerId="ADAL" clId="{E8FD9F1C-0A6F-4046-BD38-14F59FEF5485}" dt="2025-06-10T15:05:09.398" v="5136" actId="47"/>
        <pc:sldMkLst>
          <pc:docMk/>
          <pc:sldMk cId="1534210172" sldId="320"/>
        </pc:sldMkLst>
      </pc:sldChg>
      <pc:sldChg chg="del">
        <pc:chgData name="Ward, Reagan" userId="27291eb4-8241-4961-9e69-8c66e34cc5b0" providerId="ADAL" clId="{E8FD9F1C-0A6F-4046-BD38-14F59FEF5485}" dt="2025-06-10T15:05:09.398" v="5136" actId="47"/>
        <pc:sldMkLst>
          <pc:docMk/>
          <pc:sldMk cId="1556674672" sldId="321"/>
        </pc:sldMkLst>
      </pc:sldChg>
      <pc:sldChg chg="del">
        <pc:chgData name="Ward, Reagan" userId="27291eb4-8241-4961-9e69-8c66e34cc5b0" providerId="ADAL" clId="{E8FD9F1C-0A6F-4046-BD38-14F59FEF5485}" dt="2025-06-10T15:05:09.398" v="5136" actId="47"/>
        <pc:sldMkLst>
          <pc:docMk/>
          <pc:sldMk cId="2943074836" sldId="322"/>
        </pc:sldMkLst>
      </pc:sldChg>
      <pc:sldChg chg="del">
        <pc:chgData name="Ward, Reagan" userId="27291eb4-8241-4961-9e69-8c66e34cc5b0" providerId="ADAL" clId="{E8FD9F1C-0A6F-4046-BD38-14F59FEF5485}" dt="2025-06-10T15:05:09.398" v="5136" actId="47"/>
        <pc:sldMkLst>
          <pc:docMk/>
          <pc:sldMk cId="3654743262" sldId="323"/>
        </pc:sldMkLst>
      </pc:sldChg>
      <pc:sldChg chg="del">
        <pc:chgData name="Ward, Reagan" userId="27291eb4-8241-4961-9e69-8c66e34cc5b0" providerId="ADAL" clId="{E8FD9F1C-0A6F-4046-BD38-14F59FEF5485}" dt="2025-06-10T15:05:09.398" v="5136" actId="47"/>
        <pc:sldMkLst>
          <pc:docMk/>
          <pc:sldMk cId="2146133921" sldId="324"/>
        </pc:sldMkLst>
      </pc:sldChg>
      <pc:sldChg chg="addSp delSp modSp add mod chgLayout">
        <pc:chgData name="Ward, Reagan" userId="27291eb4-8241-4961-9e69-8c66e34cc5b0" providerId="ADAL" clId="{E8FD9F1C-0A6F-4046-BD38-14F59FEF5485}" dt="2025-06-10T14:30:10.500" v="1753" actId="20577"/>
        <pc:sldMkLst>
          <pc:docMk/>
          <pc:sldMk cId="3221893093" sldId="4986"/>
        </pc:sldMkLst>
        <pc:spChg chg="add del mod">
          <ac:chgData name="Ward, Reagan" userId="27291eb4-8241-4961-9e69-8c66e34cc5b0" providerId="ADAL" clId="{E8FD9F1C-0A6F-4046-BD38-14F59FEF5485}" dt="2025-06-10T14:27:24.950" v="1637" actId="6264"/>
          <ac:spMkLst>
            <pc:docMk/>
            <pc:sldMk cId="3221893093" sldId="4986"/>
            <ac:spMk id="2" creationId="{BEF44C1E-534B-03BF-ADB8-BD7F00669403}"/>
          </ac:spMkLst>
        </pc:spChg>
        <pc:spChg chg="add del mod">
          <ac:chgData name="Ward, Reagan" userId="27291eb4-8241-4961-9e69-8c66e34cc5b0" providerId="ADAL" clId="{E8FD9F1C-0A6F-4046-BD38-14F59FEF5485}" dt="2025-06-10T14:27:24.950" v="1637" actId="6264"/>
          <ac:spMkLst>
            <pc:docMk/>
            <pc:sldMk cId="3221893093" sldId="4986"/>
            <ac:spMk id="3" creationId="{DB2D60D4-B1F7-3763-EF5F-49CB02D85E30}"/>
          </ac:spMkLst>
        </pc:spChg>
        <pc:spChg chg="mod ord">
          <ac:chgData name="Ward, Reagan" userId="27291eb4-8241-4961-9e69-8c66e34cc5b0" providerId="ADAL" clId="{E8FD9F1C-0A6F-4046-BD38-14F59FEF5485}" dt="2025-06-10T14:27:24.950" v="1637" actId="6264"/>
          <ac:spMkLst>
            <pc:docMk/>
            <pc:sldMk cId="3221893093" sldId="4986"/>
            <ac:spMk id="4" creationId="{933FC1FE-B1C5-60F1-3A94-95A510D09EED}"/>
          </ac:spMkLst>
        </pc:spChg>
        <pc:spChg chg="mod ord">
          <ac:chgData name="Ward, Reagan" userId="27291eb4-8241-4961-9e69-8c66e34cc5b0" providerId="ADAL" clId="{E8FD9F1C-0A6F-4046-BD38-14F59FEF5485}" dt="2025-06-10T14:27:24.950" v="1637" actId="6264"/>
          <ac:spMkLst>
            <pc:docMk/>
            <pc:sldMk cId="3221893093" sldId="4986"/>
            <ac:spMk id="5" creationId="{4C589461-92CB-A4F8-78F4-89DF01609FA6}"/>
          </ac:spMkLst>
        </pc:spChg>
        <pc:spChg chg="add del mod">
          <ac:chgData name="Ward, Reagan" userId="27291eb4-8241-4961-9e69-8c66e34cc5b0" providerId="ADAL" clId="{E8FD9F1C-0A6F-4046-BD38-14F59FEF5485}" dt="2025-06-10T14:27:24.950" v="1637" actId="6264"/>
          <ac:spMkLst>
            <pc:docMk/>
            <pc:sldMk cId="3221893093" sldId="4986"/>
            <ac:spMk id="6" creationId="{B57285BF-0688-9743-F67B-138A97761C9C}"/>
          </ac:spMkLst>
        </pc:spChg>
        <pc:spChg chg="add del mod">
          <ac:chgData name="Ward, Reagan" userId="27291eb4-8241-4961-9e69-8c66e34cc5b0" providerId="ADAL" clId="{E8FD9F1C-0A6F-4046-BD38-14F59FEF5485}" dt="2025-06-10T14:27:24.950" v="1637" actId="6264"/>
          <ac:spMkLst>
            <pc:docMk/>
            <pc:sldMk cId="3221893093" sldId="4986"/>
            <ac:spMk id="7" creationId="{C5397F15-329A-A680-257F-28F43924F512}"/>
          </ac:spMkLst>
        </pc:spChg>
        <pc:spChg chg="mod ord">
          <ac:chgData name="Ward, Reagan" userId="27291eb4-8241-4961-9e69-8c66e34cc5b0" providerId="ADAL" clId="{E8FD9F1C-0A6F-4046-BD38-14F59FEF5485}" dt="2025-06-10T14:30:10.500" v="1753" actId="20577"/>
          <ac:spMkLst>
            <pc:docMk/>
            <pc:sldMk cId="3221893093" sldId="4986"/>
            <ac:spMk id="8" creationId="{2F2F73DB-02A8-3898-7502-251C285E2296}"/>
          </ac:spMkLst>
        </pc:spChg>
        <pc:graphicFrameChg chg="mod ord modGraphic">
          <ac:chgData name="Ward, Reagan" userId="27291eb4-8241-4961-9e69-8c66e34cc5b0" providerId="ADAL" clId="{E8FD9F1C-0A6F-4046-BD38-14F59FEF5485}" dt="2025-06-10T14:29:36.886" v="1642" actId="12385"/>
          <ac:graphicFrameMkLst>
            <pc:docMk/>
            <pc:sldMk cId="3221893093" sldId="4986"/>
            <ac:graphicFrameMk id="9" creationId="{4087A1BF-48C4-1D28-1549-E35DE841847B}"/>
          </ac:graphicFrameMkLst>
        </pc:graphicFrameChg>
      </pc:sldChg>
      <pc:sldChg chg="del">
        <pc:chgData name="Ward, Reagan" userId="27291eb4-8241-4961-9e69-8c66e34cc5b0" providerId="ADAL" clId="{E8FD9F1C-0A6F-4046-BD38-14F59FEF5485}" dt="2025-06-10T14:19:44.399" v="1455" actId="47"/>
        <pc:sldMkLst>
          <pc:docMk/>
          <pc:sldMk cId="2396776695" sldId="5342"/>
        </pc:sldMkLst>
      </pc:sldChg>
      <pc:sldChg chg="add">
        <pc:chgData name="Ward, Reagan" userId="27291eb4-8241-4961-9e69-8c66e34cc5b0" providerId="ADAL" clId="{E8FD9F1C-0A6F-4046-BD38-14F59FEF5485}" dt="2025-06-10T15:13:20.628" v="6413"/>
        <pc:sldMkLst>
          <pc:docMk/>
          <pc:sldMk cId="3466871406" sldId="5343"/>
        </pc:sldMkLst>
      </pc:sldChg>
      <pc:sldChg chg="del">
        <pc:chgData name="Ward, Reagan" userId="27291eb4-8241-4961-9e69-8c66e34cc5b0" providerId="ADAL" clId="{E8FD9F1C-0A6F-4046-BD38-14F59FEF5485}" dt="2025-06-10T14:19:44.399" v="1455" actId="47"/>
        <pc:sldMkLst>
          <pc:docMk/>
          <pc:sldMk cId="4007631418" sldId="5343"/>
        </pc:sldMkLst>
      </pc:sldChg>
      <pc:sldChg chg="addSp delSp modSp new mod modClrScheme chgLayout">
        <pc:chgData name="Ward, Reagan" userId="27291eb4-8241-4961-9e69-8c66e34cc5b0" providerId="ADAL" clId="{E8FD9F1C-0A6F-4046-BD38-14F59FEF5485}" dt="2025-06-10T16:05:40.737" v="9244" actId="403"/>
        <pc:sldMkLst>
          <pc:docMk/>
          <pc:sldMk cId="574166686" sldId="5344"/>
        </pc:sldMkLst>
        <pc:spChg chg="del mod ord">
          <ac:chgData name="Ward, Reagan" userId="27291eb4-8241-4961-9e69-8c66e34cc5b0" providerId="ADAL" clId="{E8FD9F1C-0A6F-4046-BD38-14F59FEF5485}" dt="2025-06-10T14:06:31.331" v="1439" actId="700"/>
          <ac:spMkLst>
            <pc:docMk/>
            <pc:sldMk cId="574166686" sldId="5344"/>
            <ac:spMk id="2" creationId="{7FEB9DED-F07F-9623-2F91-9359C4CBC396}"/>
          </ac:spMkLst>
        </pc:spChg>
        <pc:spChg chg="del mod ord">
          <ac:chgData name="Ward, Reagan" userId="27291eb4-8241-4961-9e69-8c66e34cc5b0" providerId="ADAL" clId="{E8FD9F1C-0A6F-4046-BD38-14F59FEF5485}" dt="2025-06-10T14:06:31.331" v="1439" actId="700"/>
          <ac:spMkLst>
            <pc:docMk/>
            <pc:sldMk cId="574166686" sldId="5344"/>
            <ac:spMk id="3" creationId="{A22A2B5B-6E83-0282-9E85-ED6FB41E95F5}"/>
          </ac:spMkLst>
        </pc:spChg>
        <pc:spChg chg="mod ord">
          <ac:chgData name="Ward, Reagan" userId="27291eb4-8241-4961-9e69-8c66e34cc5b0" providerId="ADAL" clId="{E8FD9F1C-0A6F-4046-BD38-14F59FEF5485}" dt="2025-06-10T16:00:51.753" v="9238" actId="13244"/>
          <ac:spMkLst>
            <pc:docMk/>
            <pc:sldMk cId="574166686" sldId="5344"/>
            <ac:spMk id="4" creationId="{BC20660E-6A21-984F-DDB3-E80B37815FA5}"/>
          </ac:spMkLst>
        </pc:spChg>
        <pc:spChg chg="add del mod ord">
          <ac:chgData name="Ward, Reagan" userId="27291eb4-8241-4961-9e69-8c66e34cc5b0" providerId="ADAL" clId="{E8FD9F1C-0A6F-4046-BD38-14F59FEF5485}" dt="2025-06-10T14:07:24.263" v="1454"/>
          <ac:spMkLst>
            <pc:docMk/>
            <pc:sldMk cId="574166686" sldId="5344"/>
            <ac:spMk id="5" creationId="{07098EC3-EF38-3F95-3A1F-5868F0460F2B}"/>
          </ac:spMkLst>
        </pc:spChg>
        <pc:spChg chg="add del mod ord">
          <ac:chgData name="Ward, Reagan" userId="27291eb4-8241-4961-9e69-8c66e34cc5b0" providerId="ADAL" clId="{E8FD9F1C-0A6F-4046-BD38-14F59FEF5485}" dt="2025-06-10T14:06:52.152" v="1447"/>
          <ac:spMkLst>
            <pc:docMk/>
            <pc:sldMk cId="574166686" sldId="5344"/>
            <ac:spMk id="6" creationId="{D0D6E350-678D-6D48-5FB5-B2D86BFF76FD}"/>
          </ac:spMkLst>
        </pc:spChg>
        <pc:spChg chg="add del mod ord">
          <ac:chgData name="Ward, Reagan" userId="27291eb4-8241-4961-9e69-8c66e34cc5b0" providerId="ADAL" clId="{E8FD9F1C-0A6F-4046-BD38-14F59FEF5485}" dt="2025-06-10T14:06:59.468" v="1449"/>
          <ac:spMkLst>
            <pc:docMk/>
            <pc:sldMk cId="574166686" sldId="5344"/>
            <ac:spMk id="7" creationId="{30C26C7F-80FF-A9E1-1E52-929101ACD729}"/>
          </ac:spMkLst>
        </pc:spChg>
        <pc:spChg chg="add del mod ord">
          <ac:chgData name="Ward, Reagan" userId="27291eb4-8241-4961-9e69-8c66e34cc5b0" providerId="ADAL" clId="{E8FD9F1C-0A6F-4046-BD38-14F59FEF5485}" dt="2025-06-10T14:07:11.625" v="1452"/>
          <ac:spMkLst>
            <pc:docMk/>
            <pc:sldMk cId="574166686" sldId="5344"/>
            <ac:spMk id="8" creationId="{146E05B6-F028-D251-30FF-DC6B103865F0}"/>
          </ac:spMkLst>
        </pc:spChg>
        <pc:spChg chg="add del mod ord">
          <ac:chgData name="Ward, Reagan" userId="27291eb4-8241-4961-9e69-8c66e34cc5b0" providerId="ADAL" clId="{E8FD9F1C-0A6F-4046-BD38-14F59FEF5485}" dt="2025-06-10T14:07:16.310" v="1453"/>
          <ac:spMkLst>
            <pc:docMk/>
            <pc:sldMk cId="574166686" sldId="5344"/>
            <ac:spMk id="9" creationId="{8EAFD9D0-6B2D-6E14-71FC-2725EFF641BD}"/>
          </ac:spMkLst>
        </pc:spChg>
        <pc:spChg chg="add mod">
          <ac:chgData name="Ward, Reagan" userId="27291eb4-8241-4961-9e69-8c66e34cc5b0" providerId="ADAL" clId="{E8FD9F1C-0A6F-4046-BD38-14F59FEF5485}" dt="2025-06-10T14:06:41.362" v="1441"/>
          <ac:spMkLst>
            <pc:docMk/>
            <pc:sldMk cId="574166686" sldId="5344"/>
            <ac:spMk id="10" creationId="{A92FFF72-5A5B-952E-0FDD-3AB5DC75A924}"/>
          </ac:spMkLst>
        </pc:spChg>
        <pc:spChg chg="add mod">
          <ac:chgData name="Ward, Reagan" userId="27291eb4-8241-4961-9e69-8c66e34cc5b0" providerId="ADAL" clId="{E8FD9F1C-0A6F-4046-BD38-14F59FEF5485}" dt="2025-06-10T14:06:43.049" v="1445"/>
          <ac:spMkLst>
            <pc:docMk/>
            <pc:sldMk cId="574166686" sldId="5344"/>
            <ac:spMk id="11" creationId="{8580BC4A-FEFF-9922-7570-5195449CA3E2}"/>
          </ac:spMkLst>
        </pc:spChg>
        <pc:spChg chg="add mod">
          <ac:chgData name="Ward, Reagan" userId="27291eb4-8241-4961-9e69-8c66e34cc5b0" providerId="ADAL" clId="{E8FD9F1C-0A6F-4046-BD38-14F59FEF5485}" dt="2025-06-10T14:06:41.362" v="1441"/>
          <ac:spMkLst>
            <pc:docMk/>
            <pc:sldMk cId="574166686" sldId="5344"/>
            <ac:spMk id="12" creationId="{B2DD4FB8-2CAA-F9E7-FA92-AC10D7758565}"/>
          </ac:spMkLst>
        </pc:spChg>
        <pc:spChg chg="add mod">
          <ac:chgData name="Ward, Reagan" userId="27291eb4-8241-4961-9e69-8c66e34cc5b0" providerId="ADAL" clId="{E8FD9F1C-0A6F-4046-BD38-14F59FEF5485}" dt="2025-06-10T14:06:43.049" v="1445"/>
          <ac:spMkLst>
            <pc:docMk/>
            <pc:sldMk cId="574166686" sldId="5344"/>
            <ac:spMk id="13" creationId="{30C89488-1028-00C2-59F1-E4E9EBA967D4}"/>
          </ac:spMkLst>
        </pc:spChg>
        <pc:spChg chg="add mod">
          <ac:chgData name="Ward, Reagan" userId="27291eb4-8241-4961-9e69-8c66e34cc5b0" providerId="ADAL" clId="{E8FD9F1C-0A6F-4046-BD38-14F59FEF5485}" dt="2025-06-10T14:07:07.055" v="1451" actId="207"/>
          <ac:spMkLst>
            <pc:docMk/>
            <pc:sldMk cId="574166686" sldId="5344"/>
            <ac:spMk id="14" creationId="{0686E728-13DA-FD84-C601-30C32C169C90}"/>
          </ac:spMkLst>
        </pc:spChg>
        <pc:spChg chg="add mod">
          <ac:chgData name="Ward, Reagan" userId="27291eb4-8241-4961-9e69-8c66e34cc5b0" providerId="ADAL" clId="{E8FD9F1C-0A6F-4046-BD38-14F59FEF5485}" dt="2025-06-10T14:06:59.546" v="1450" actId="27636"/>
          <ac:spMkLst>
            <pc:docMk/>
            <pc:sldMk cId="574166686" sldId="5344"/>
            <ac:spMk id="15" creationId="{E665DEE9-55C0-FC4D-4BAD-01A87C3A6FD3}"/>
          </ac:spMkLst>
        </pc:spChg>
        <pc:spChg chg="add mod ord">
          <ac:chgData name="Ward, Reagan" userId="27291eb4-8241-4961-9e69-8c66e34cc5b0" providerId="ADAL" clId="{E8FD9F1C-0A6F-4046-BD38-14F59FEF5485}" dt="2025-06-10T16:05:40.737" v="9244" actId="403"/>
          <ac:spMkLst>
            <pc:docMk/>
            <pc:sldMk cId="574166686" sldId="5344"/>
            <ac:spMk id="16" creationId="{4C5AF468-90EB-2310-FAB6-4E7F2CD87896}"/>
          </ac:spMkLst>
        </pc:spChg>
        <pc:spChg chg="add mod ord">
          <ac:chgData name="Ward, Reagan" userId="27291eb4-8241-4961-9e69-8c66e34cc5b0" providerId="ADAL" clId="{E8FD9F1C-0A6F-4046-BD38-14F59FEF5485}" dt="2025-06-10T16:05:40.737" v="9244" actId="403"/>
          <ac:spMkLst>
            <pc:docMk/>
            <pc:sldMk cId="574166686" sldId="5344"/>
            <ac:spMk id="17" creationId="{994A4385-4291-D0E7-61E2-541CA1A0D54F}"/>
          </ac:spMkLst>
        </pc:spChg>
        <pc:spChg chg="add mod ord">
          <ac:chgData name="Ward, Reagan" userId="27291eb4-8241-4961-9e69-8c66e34cc5b0" providerId="ADAL" clId="{E8FD9F1C-0A6F-4046-BD38-14F59FEF5485}" dt="2025-06-10T16:00:59.627" v="9241" actId="13244"/>
          <ac:spMkLst>
            <pc:docMk/>
            <pc:sldMk cId="574166686" sldId="5344"/>
            <ac:spMk id="18" creationId="{9DA5A5B3-6407-FC57-FC59-8F553A687BC8}"/>
          </ac:spMkLst>
        </pc:spChg>
      </pc:sldChg>
      <pc:sldChg chg="addSp delSp modSp add mod chgLayout">
        <pc:chgData name="Ward, Reagan" userId="27291eb4-8241-4961-9e69-8c66e34cc5b0" providerId="ADAL" clId="{E8FD9F1C-0A6F-4046-BD38-14F59FEF5485}" dt="2025-06-10T14:35:47.999" v="1907" actId="14100"/>
        <pc:sldMkLst>
          <pc:docMk/>
          <pc:sldMk cId="3366281388" sldId="5471"/>
        </pc:sldMkLst>
        <pc:spChg chg="mod ord">
          <ac:chgData name="Ward, Reagan" userId="27291eb4-8241-4961-9e69-8c66e34cc5b0" providerId="ADAL" clId="{E8FD9F1C-0A6F-4046-BD38-14F59FEF5485}" dt="2025-06-10T14:31:20.304" v="1759" actId="6264"/>
          <ac:spMkLst>
            <pc:docMk/>
            <pc:sldMk cId="3366281388" sldId="5471"/>
            <ac:spMk id="2" creationId="{AF012510-F08C-DDA1-63F4-52EA314881C5}"/>
          </ac:spMkLst>
        </pc:spChg>
        <pc:spChg chg="add del mod">
          <ac:chgData name="Ward, Reagan" userId="27291eb4-8241-4961-9e69-8c66e34cc5b0" providerId="ADAL" clId="{E8FD9F1C-0A6F-4046-BD38-14F59FEF5485}" dt="2025-06-10T14:31:20.304" v="1759" actId="6264"/>
          <ac:spMkLst>
            <pc:docMk/>
            <pc:sldMk cId="3366281388" sldId="5471"/>
            <ac:spMk id="3" creationId="{A89EEDD9-4E7D-B3DB-8327-9CE6A3AC6CE3}"/>
          </ac:spMkLst>
        </pc:spChg>
        <pc:spChg chg="mod ord">
          <ac:chgData name="Ward, Reagan" userId="27291eb4-8241-4961-9e69-8c66e34cc5b0" providerId="ADAL" clId="{E8FD9F1C-0A6F-4046-BD38-14F59FEF5485}" dt="2025-06-10T14:31:20.304" v="1759" actId="6264"/>
          <ac:spMkLst>
            <pc:docMk/>
            <pc:sldMk cId="3366281388" sldId="5471"/>
            <ac:spMk id="4" creationId="{3856E7DE-60DC-5484-5CAB-6BB6CEBCD7CB}"/>
          </ac:spMkLst>
        </pc:spChg>
        <pc:spChg chg="add del mod">
          <ac:chgData name="Ward, Reagan" userId="27291eb4-8241-4961-9e69-8c66e34cc5b0" providerId="ADAL" clId="{E8FD9F1C-0A6F-4046-BD38-14F59FEF5485}" dt="2025-06-10T14:31:20.304" v="1759" actId="6264"/>
          <ac:spMkLst>
            <pc:docMk/>
            <pc:sldMk cId="3366281388" sldId="5471"/>
            <ac:spMk id="5" creationId="{56341DB6-ECD9-A69D-E05D-45D2BC34A3EC}"/>
          </ac:spMkLst>
        </pc:spChg>
        <pc:spChg chg="add del mod">
          <ac:chgData name="Ward, Reagan" userId="27291eb4-8241-4961-9e69-8c66e34cc5b0" providerId="ADAL" clId="{E8FD9F1C-0A6F-4046-BD38-14F59FEF5485}" dt="2025-06-10T14:31:20.304" v="1759" actId="6264"/>
          <ac:spMkLst>
            <pc:docMk/>
            <pc:sldMk cId="3366281388" sldId="5471"/>
            <ac:spMk id="6" creationId="{D5975355-9061-B3D1-94AD-123EF713F134}"/>
          </ac:spMkLst>
        </pc:spChg>
        <pc:spChg chg="mod">
          <ac:chgData name="Ward, Reagan" userId="27291eb4-8241-4961-9e69-8c66e34cc5b0" providerId="ADAL" clId="{E8FD9F1C-0A6F-4046-BD38-14F59FEF5485}" dt="2025-06-10T14:31:27.735" v="1760" actId="1076"/>
          <ac:spMkLst>
            <pc:docMk/>
            <pc:sldMk cId="3366281388" sldId="5471"/>
            <ac:spMk id="9" creationId="{EA2BC146-9BD9-E3EF-B45E-7EF3DEB27568}"/>
          </ac:spMkLst>
        </pc:spChg>
        <pc:spChg chg="mod">
          <ac:chgData name="Ward, Reagan" userId="27291eb4-8241-4961-9e69-8c66e34cc5b0" providerId="ADAL" clId="{E8FD9F1C-0A6F-4046-BD38-14F59FEF5485}" dt="2025-06-10T14:31:27.735" v="1760" actId="1076"/>
          <ac:spMkLst>
            <pc:docMk/>
            <pc:sldMk cId="3366281388" sldId="5471"/>
            <ac:spMk id="10" creationId="{8CD7A16A-4119-7AB8-18B1-E49F86B740FB}"/>
          </ac:spMkLst>
        </pc:spChg>
        <pc:spChg chg="add del mod">
          <ac:chgData name="Ward, Reagan" userId="27291eb4-8241-4961-9e69-8c66e34cc5b0" providerId="ADAL" clId="{E8FD9F1C-0A6F-4046-BD38-14F59FEF5485}" dt="2025-06-10T14:31:20.304" v="1759" actId="6264"/>
          <ac:spMkLst>
            <pc:docMk/>
            <pc:sldMk cId="3366281388" sldId="5471"/>
            <ac:spMk id="11" creationId="{C71447A7-00D3-DB47-70CE-02B4914F72CE}"/>
          </ac:spMkLst>
        </pc:spChg>
        <pc:graphicFrameChg chg="mod ord modGraphic">
          <ac:chgData name="Ward, Reagan" userId="27291eb4-8241-4961-9e69-8c66e34cc5b0" providerId="ADAL" clId="{E8FD9F1C-0A6F-4046-BD38-14F59FEF5485}" dt="2025-06-10T14:35:47.999" v="1907" actId="14100"/>
          <ac:graphicFrameMkLst>
            <pc:docMk/>
            <pc:sldMk cId="3366281388" sldId="5471"/>
            <ac:graphicFrameMk id="7" creationId="{AC441B81-EF7C-FE8A-7805-A3DC4409FF06}"/>
          </ac:graphicFrameMkLst>
        </pc:graphicFrameChg>
        <pc:graphicFrameChg chg="mod ord modGraphic">
          <ac:chgData name="Ward, Reagan" userId="27291eb4-8241-4961-9e69-8c66e34cc5b0" providerId="ADAL" clId="{E8FD9F1C-0A6F-4046-BD38-14F59FEF5485}" dt="2025-06-10T14:35:47.999" v="1907" actId="14100"/>
          <ac:graphicFrameMkLst>
            <pc:docMk/>
            <pc:sldMk cId="3366281388" sldId="5471"/>
            <ac:graphicFrameMk id="8" creationId="{8BDD7DF1-DCF8-B342-57E3-DDC076551B65}"/>
          </ac:graphicFrameMkLst>
        </pc:graphicFrameChg>
      </pc:sldChg>
      <pc:sldChg chg="addSp delSp modSp new mod modClrScheme chgLayout">
        <pc:chgData name="Ward, Reagan" userId="27291eb4-8241-4961-9e69-8c66e34cc5b0" providerId="ADAL" clId="{E8FD9F1C-0A6F-4046-BD38-14F59FEF5485}" dt="2025-06-10T14:48:37.523" v="3597" actId="13926"/>
        <pc:sldMkLst>
          <pc:docMk/>
          <pc:sldMk cId="570074823" sldId="5472"/>
        </pc:sldMkLst>
        <pc:spChg chg="del mod ord">
          <ac:chgData name="Ward, Reagan" userId="27291eb4-8241-4961-9e69-8c66e34cc5b0" providerId="ADAL" clId="{E8FD9F1C-0A6F-4046-BD38-14F59FEF5485}" dt="2025-06-10T14:35:09.523" v="1836" actId="700"/>
          <ac:spMkLst>
            <pc:docMk/>
            <pc:sldMk cId="570074823" sldId="5472"/>
            <ac:spMk id="2" creationId="{D27CC501-9B4E-2BE9-5D9B-6401C07208E1}"/>
          </ac:spMkLst>
        </pc:spChg>
        <pc:spChg chg="mod ord">
          <ac:chgData name="Ward, Reagan" userId="27291eb4-8241-4961-9e69-8c66e34cc5b0" providerId="ADAL" clId="{E8FD9F1C-0A6F-4046-BD38-14F59FEF5485}" dt="2025-06-10T14:35:09.523" v="1836" actId="700"/>
          <ac:spMkLst>
            <pc:docMk/>
            <pc:sldMk cId="570074823" sldId="5472"/>
            <ac:spMk id="3" creationId="{CDBFFD4C-B5D0-AE44-A23B-B7D00F48BB36}"/>
          </ac:spMkLst>
        </pc:spChg>
        <pc:spChg chg="add mod ord">
          <ac:chgData name="Ward, Reagan" userId="27291eb4-8241-4961-9e69-8c66e34cc5b0" providerId="ADAL" clId="{E8FD9F1C-0A6F-4046-BD38-14F59FEF5485}" dt="2025-06-10T14:37:11.611" v="2018" actId="20577"/>
          <ac:spMkLst>
            <pc:docMk/>
            <pc:sldMk cId="570074823" sldId="5472"/>
            <ac:spMk id="4" creationId="{F473FB00-F4D9-0E76-65AE-BC4BD256243D}"/>
          </ac:spMkLst>
        </pc:spChg>
        <pc:spChg chg="add mod ord">
          <ac:chgData name="Ward, Reagan" userId="27291eb4-8241-4961-9e69-8c66e34cc5b0" providerId="ADAL" clId="{E8FD9F1C-0A6F-4046-BD38-14F59FEF5485}" dt="2025-06-10T14:48:37.523" v="3597" actId="13926"/>
          <ac:spMkLst>
            <pc:docMk/>
            <pc:sldMk cId="570074823" sldId="5472"/>
            <ac:spMk id="5" creationId="{956B9DE1-8F7F-D0FD-9A38-D94B31765BD7}"/>
          </ac:spMkLst>
        </pc:spChg>
        <pc:spChg chg="add mod">
          <ac:chgData name="Ward, Reagan" userId="27291eb4-8241-4961-9e69-8c66e34cc5b0" providerId="ADAL" clId="{E8FD9F1C-0A6F-4046-BD38-14F59FEF5485}" dt="2025-06-10T14:37:56.047" v="2079" actId="13822"/>
          <ac:spMkLst>
            <pc:docMk/>
            <pc:sldMk cId="570074823" sldId="5472"/>
            <ac:spMk id="6" creationId="{6616ACDD-00E8-4BFE-8610-9C93F1D9ED0A}"/>
          </ac:spMkLst>
        </pc:spChg>
      </pc:sldChg>
      <pc:sldChg chg="addSp delSp modSp new mod modClrScheme chgLayout">
        <pc:chgData name="Ward, Reagan" userId="27291eb4-8241-4961-9e69-8c66e34cc5b0" providerId="ADAL" clId="{E8FD9F1C-0A6F-4046-BD38-14F59FEF5485}" dt="2025-06-10T15:04:00.488" v="5131" actId="20577"/>
        <pc:sldMkLst>
          <pc:docMk/>
          <pc:sldMk cId="807434472" sldId="5473"/>
        </pc:sldMkLst>
        <pc:spChg chg="del mod ord">
          <ac:chgData name="Ward, Reagan" userId="27291eb4-8241-4961-9e69-8c66e34cc5b0" providerId="ADAL" clId="{E8FD9F1C-0A6F-4046-BD38-14F59FEF5485}" dt="2025-06-10T14:35:25.528" v="1862" actId="700"/>
          <ac:spMkLst>
            <pc:docMk/>
            <pc:sldMk cId="807434472" sldId="5473"/>
            <ac:spMk id="2" creationId="{7768E918-F78A-3EB5-D892-9CC5562A0E4E}"/>
          </ac:spMkLst>
        </pc:spChg>
        <pc:spChg chg="mod ord">
          <ac:chgData name="Ward, Reagan" userId="27291eb4-8241-4961-9e69-8c66e34cc5b0" providerId="ADAL" clId="{E8FD9F1C-0A6F-4046-BD38-14F59FEF5485}" dt="2025-06-10T14:35:25.528" v="1862" actId="700"/>
          <ac:spMkLst>
            <pc:docMk/>
            <pc:sldMk cId="807434472" sldId="5473"/>
            <ac:spMk id="3" creationId="{9E0B9E99-9129-FE4F-9C0E-5FD32DE7DD4D}"/>
          </ac:spMkLst>
        </pc:spChg>
        <pc:spChg chg="add mod ord">
          <ac:chgData name="Ward, Reagan" userId="27291eb4-8241-4961-9e69-8c66e34cc5b0" providerId="ADAL" clId="{E8FD9F1C-0A6F-4046-BD38-14F59FEF5485}" dt="2025-06-10T14:35:36.002" v="1906" actId="5793"/>
          <ac:spMkLst>
            <pc:docMk/>
            <pc:sldMk cId="807434472" sldId="5473"/>
            <ac:spMk id="4" creationId="{B8705480-4A6C-1FDE-2FE1-3AF44AAFCFEB}"/>
          </ac:spMkLst>
        </pc:spChg>
        <pc:spChg chg="add mod ord">
          <ac:chgData name="Ward, Reagan" userId="27291eb4-8241-4961-9e69-8c66e34cc5b0" providerId="ADAL" clId="{E8FD9F1C-0A6F-4046-BD38-14F59FEF5485}" dt="2025-06-10T15:04:00.488" v="5131" actId="20577"/>
          <ac:spMkLst>
            <pc:docMk/>
            <pc:sldMk cId="807434472" sldId="5473"/>
            <ac:spMk id="5" creationId="{BBEE2AE7-DD2F-B83A-DC71-B3F8A4A5FBE4}"/>
          </ac:spMkLst>
        </pc:spChg>
      </pc:sldChg>
      <pc:sldChg chg="modSp new mod">
        <pc:chgData name="Ward, Reagan" userId="27291eb4-8241-4961-9e69-8c66e34cc5b0" providerId="ADAL" clId="{E8FD9F1C-0A6F-4046-BD38-14F59FEF5485}" dt="2025-06-10T14:33:00.818" v="1835" actId="20577"/>
        <pc:sldMkLst>
          <pc:docMk/>
          <pc:sldMk cId="1271500227" sldId="5474"/>
        </pc:sldMkLst>
        <pc:spChg chg="mod">
          <ac:chgData name="Ward, Reagan" userId="27291eb4-8241-4961-9e69-8c66e34cc5b0" providerId="ADAL" clId="{E8FD9F1C-0A6F-4046-BD38-14F59FEF5485}" dt="2025-06-10T14:33:00.818" v="1835" actId="20577"/>
          <ac:spMkLst>
            <pc:docMk/>
            <pc:sldMk cId="1271500227" sldId="5474"/>
            <ac:spMk id="2" creationId="{7CBFC754-2DFF-4A88-7061-568637109D0B}"/>
          </ac:spMkLst>
        </pc:spChg>
      </pc:sldChg>
      <pc:sldChg chg="addSp modSp new mod">
        <pc:chgData name="Ward, Reagan" userId="27291eb4-8241-4961-9e69-8c66e34cc5b0" providerId="ADAL" clId="{E8FD9F1C-0A6F-4046-BD38-14F59FEF5485}" dt="2025-06-10T15:12:01.964" v="6412" actId="5793"/>
        <pc:sldMkLst>
          <pc:docMk/>
          <pc:sldMk cId="1393504931" sldId="5475"/>
        </pc:sldMkLst>
        <pc:spChg chg="mod">
          <ac:chgData name="Ward, Reagan" userId="27291eb4-8241-4961-9e69-8c66e34cc5b0" providerId="ADAL" clId="{E8FD9F1C-0A6F-4046-BD38-14F59FEF5485}" dt="2025-06-10T14:36:10.960" v="1932" actId="20577"/>
          <ac:spMkLst>
            <pc:docMk/>
            <pc:sldMk cId="1393504931" sldId="5475"/>
            <ac:spMk id="2" creationId="{05BD2ABB-E4D2-5980-0277-945B23923ECF}"/>
          </ac:spMkLst>
        </pc:spChg>
        <pc:spChg chg="mod">
          <ac:chgData name="Ward, Reagan" userId="27291eb4-8241-4961-9e69-8c66e34cc5b0" providerId="ADAL" clId="{E8FD9F1C-0A6F-4046-BD38-14F59FEF5485}" dt="2025-06-10T15:12:01.964" v="6412" actId="5793"/>
          <ac:spMkLst>
            <pc:docMk/>
            <pc:sldMk cId="1393504931" sldId="5475"/>
            <ac:spMk id="3" creationId="{8DE2D48A-172E-51B7-069A-32A18669E20A}"/>
          </ac:spMkLst>
        </pc:spChg>
        <pc:spChg chg="add mod">
          <ac:chgData name="Ward, Reagan" userId="27291eb4-8241-4961-9e69-8c66e34cc5b0" providerId="ADAL" clId="{E8FD9F1C-0A6F-4046-BD38-14F59FEF5485}" dt="2025-06-10T15:04:40.585" v="5135" actId="20577"/>
          <ac:spMkLst>
            <pc:docMk/>
            <pc:sldMk cId="1393504931" sldId="5475"/>
            <ac:spMk id="5" creationId="{BF9341F1-B71F-4827-BCA0-2C972C2E1EC0}"/>
          </ac:spMkLst>
        </pc:spChg>
      </pc:sldChg>
      <pc:sldChg chg="addSp delSp modSp new mod modClrScheme chgLayout">
        <pc:chgData name="Ward, Reagan" userId="27291eb4-8241-4961-9e69-8c66e34cc5b0" providerId="ADAL" clId="{E8FD9F1C-0A6F-4046-BD38-14F59FEF5485}" dt="2025-06-10T16:05:11.306" v="9243" actId="13244"/>
        <pc:sldMkLst>
          <pc:docMk/>
          <pc:sldMk cId="1476621465" sldId="5476"/>
        </pc:sldMkLst>
        <pc:spChg chg="del mod ord">
          <ac:chgData name="Ward, Reagan" userId="27291eb4-8241-4961-9e69-8c66e34cc5b0" providerId="ADAL" clId="{E8FD9F1C-0A6F-4046-BD38-14F59FEF5485}" dt="2025-06-10T15:13:32.830" v="6415" actId="700"/>
          <ac:spMkLst>
            <pc:docMk/>
            <pc:sldMk cId="1476621465" sldId="5476"/>
            <ac:spMk id="2" creationId="{B8A05432-6F66-39EF-F7AA-61E3A7C2CB89}"/>
          </ac:spMkLst>
        </pc:spChg>
        <pc:spChg chg="mod ord">
          <ac:chgData name="Ward, Reagan" userId="27291eb4-8241-4961-9e69-8c66e34cc5b0" providerId="ADAL" clId="{E8FD9F1C-0A6F-4046-BD38-14F59FEF5485}" dt="2025-06-10T16:05:09.132" v="9242" actId="13244"/>
          <ac:spMkLst>
            <pc:docMk/>
            <pc:sldMk cId="1476621465" sldId="5476"/>
            <ac:spMk id="3" creationId="{85139276-7ED9-6CCA-BD2F-44899DE17732}"/>
          </ac:spMkLst>
        </pc:spChg>
        <pc:spChg chg="add mod ord">
          <ac:chgData name="Ward, Reagan" userId="27291eb4-8241-4961-9e69-8c66e34cc5b0" providerId="ADAL" clId="{E8FD9F1C-0A6F-4046-BD38-14F59FEF5485}" dt="2025-06-10T15:15:50.121" v="6592" actId="14100"/>
          <ac:spMkLst>
            <pc:docMk/>
            <pc:sldMk cId="1476621465" sldId="5476"/>
            <ac:spMk id="4" creationId="{3C83DBA6-27A1-D105-E3D2-F27A367ABBE8}"/>
          </ac:spMkLst>
        </pc:spChg>
        <pc:spChg chg="add del mod ord">
          <ac:chgData name="Ward, Reagan" userId="27291eb4-8241-4961-9e69-8c66e34cc5b0" providerId="ADAL" clId="{E8FD9F1C-0A6F-4046-BD38-14F59FEF5485}" dt="2025-06-10T15:14:53.187" v="6547" actId="700"/>
          <ac:spMkLst>
            <pc:docMk/>
            <pc:sldMk cId="1476621465" sldId="5476"/>
            <ac:spMk id="5" creationId="{9CC744D6-573D-2DBC-64FE-6664E3B8458B}"/>
          </ac:spMkLst>
        </pc:spChg>
        <pc:spChg chg="add mod ord">
          <ac:chgData name="Ward, Reagan" userId="27291eb4-8241-4961-9e69-8c66e34cc5b0" providerId="ADAL" clId="{E8FD9F1C-0A6F-4046-BD38-14F59FEF5485}" dt="2025-06-10T15:46:31.287" v="7791" actId="14100"/>
          <ac:spMkLst>
            <pc:docMk/>
            <pc:sldMk cId="1476621465" sldId="5476"/>
            <ac:spMk id="6" creationId="{EBA74900-8FA0-74DE-78C2-2DE4BA002915}"/>
          </ac:spMkLst>
        </pc:spChg>
        <pc:spChg chg="add mod ord">
          <ac:chgData name="Ward, Reagan" userId="27291eb4-8241-4961-9e69-8c66e34cc5b0" providerId="ADAL" clId="{E8FD9F1C-0A6F-4046-BD38-14F59FEF5485}" dt="2025-06-10T15:46:31.354" v="7792" actId="27636"/>
          <ac:spMkLst>
            <pc:docMk/>
            <pc:sldMk cId="1476621465" sldId="5476"/>
            <ac:spMk id="7" creationId="{BAB55C2B-EAA5-1554-DF80-CA9B81C3D499}"/>
          </ac:spMkLst>
        </pc:spChg>
        <pc:spChg chg="add mod ord">
          <ac:chgData name="Ward, Reagan" userId="27291eb4-8241-4961-9e69-8c66e34cc5b0" providerId="ADAL" clId="{E8FD9F1C-0A6F-4046-BD38-14F59FEF5485}" dt="2025-06-10T16:05:11.306" v="9243" actId="13244"/>
          <ac:spMkLst>
            <pc:docMk/>
            <pc:sldMk cId="1476621465" sldId="5476"/>
            <ac:spMk id="8" creationId="{DDEC0993-645C-5DFB-FA06-5E94716DF681}"/>
          </ac:spMkLst>
        </pc:spChg>
      </pc:sldChg>
      <pc:sldChg chg="addSp delSp modSp new mod modClrScheme chgLayout">
        <pc:chgData name="Ward, Reagan" userId="27291eb4-8241-4961-9e69-8c66e34cc5b0" providerId="ADAL" clId="{E8FD9F1C-0A6F-4046-BD38-14F59FEF5485}" dt="2025-06-10T15:56:06.685" v="9235" actId="20577"/>
        <pc:sldMkLst>
          <pc:docMk/>
          <pc:sldMk cId="3891880692" sldId="5477"/>
        </pc:sldMkLst>
        <pc:spChg chg="mod ord">
          <ac:chgData name="Ward, Reagan" userId="27291eb4-8241-4961-9e69-8c66e34cc5b0" providerId="ADAL" clId="{E8FD9F1C-0A6F-4046-BD38-14F59FEF5485}" dt="2025-06-10T15:45:09.464" v="7653" actId="700"/>
          <ac:spMkLst>
            <pc:docMk/>
            <pc:sldMk cId="3891880692" sldId="5477"/>
            <ac:spMk id="2" creationId="{341CB1E1-D999-321C-FC4F-635EA11F5D39}"/>
          </ac:spMkLst>
        </pc:spChg>
        <pc:spChg chg="del mod ord">
          <ac:chgData name="Ward, Reagan" userId="27291eb4-8241-4961-9e69-8c66e34cc5b0" providerId="ADAL" clId="{E8FD9F1C-0A6F-4046-BD38-14F59FEF5485}" dt="2025-06-10T15:44:54.811" v="7652" actId="700"/>
          <ac:spMkLst>
            <pc:docMk/>
            <pc:sldMk cId="3891880692" sldId="5477"/>
            <ac:spMk id="3" creationId="{11382A25-E3BF-4AF7-5958-C0D5257E2C26}"/>
          </ac:spMkLst>
        </pc:spChg>
        <pc:spChg chg="mod ord">
          <ac:chgData name="Ward, Reagan" userId="27291eb4-8241-4961-9e69-8c66e34cc5b0" providerId="ADAL" clId="{E8FD9F1C-0A6F-4046-BD38-14F59FEF5485}" dt="2025-06-10T15:45:09.464" v="7653" actId="700"/>
          <ac:spMkLst>
            <pc:docMk/>
            <pc:sldMk cId="3891880692" sldId="5477"/>
            <ac:spMk id="4" creationId="{D2D542C2-25DC-90F4-EC7E-B89B04AD21AB}"/>
          </ac:spMkLst>
        </pc:spChg>
        <pc:spChg chg="add del mod ord">
          <ac:chgData name="Ward, Reagan" userId="27291eb4-8241-4961-9e69-8c66e34cc5b0" providerId="ADAL" clId="{E8FD9F1C-0A6F-4046-BD38-14F59FEF5485}" dt="2025-06-10T15:45:09.464" v="7653" actId="700"/>
          <ac:spMkLst>
            <pc:docMk/>
            <pc:sldMk cId="3891880692" sldId="5477"/>
            <ac:spMk id="5" creationId="{81C57358-CD32-1CA7-0731-BB980B1710AE}"/>
          </ac:spMkLst>
        </pc:spChg>
        <pc:spChg chg="add del mod ord">
          <ac:chgData name="Ward, Reagan" userId="27291eb4-8241-4961-9e69-8c66e34cc5b0" providerId="ADAL" clId="{E8FD9F1C-0A6F-4046-BD38-14F59FEF5485}" dt="2025-06-10T15:45:09.464" v="7653" actId="700"/>
          <ac:spMkLst>
            <pc:docMk/>
            <pc:sldMk cId="3891880692" sldId="5477"/>
            <ac:spMk id="6" creationId="{3CEF645B-D317-5849-98F8-FF12489C1A6A}"/>
          </ac:spMkLst>
        </pc:spChg>
        <pc:spChg chg="add mod ord">
          <ac:chgData name="Ward, Reagan" userId="27291eb4-8241-4961-9e69-8c66e34cc5b0" providerId="ADAL" clId="{E8FD9F1C-0A6F-4046-BD38-14F59FEF5485}" dt="2025-06-10T15:56:02.101" v="9227" actId="20577"/>
          <ac:spMkLst>
            <pc:docMk/>
            <pc:sldMk cId="3891880692" sldId="5477"/>
            <ac:spMk id="7" creationId="{892701AB-BB46-414B-2EEE-369A4C99AD0D}"/>
          </ac:spMkLst>
        </pc:spChg>
        <pc:spChg chg="add mod ord">
          <ac:chgData name="Ward, Reagan" userId="27291eb4-8241-4961-9e69-8c66e34cc5b0" providerId="ADAL" clId="{E8FD9F1C-0A6F-4046-BD38-14F59FEF5485}" dt="2025-06-10T15:56:06.685" v="9235" actId="20577"/>
          <ac:spMkLst>
            <pc:docMk/>
            <pc:sldMk cId="3891880692" sldId="5477"/>
            <ac:spMk id="8" creationId="{21663FDD-3276-4EF3-F55C-C1A9078938BC}"/>
          </ac:spMkLst>
        </pc:spChg>
        <pc:spChg chg="add del mod ord">
          <ac:chgData name="Ward, Reagan" userId="27291eb4-8241-4961-9e69-8c66e34cc5b0" providerId="ADAL" clId="{E8FD9F1C-0A6F-4046-BD38-14F59FEF5485}" dt="2025-06-10T15:45:26.794" v="7655" actId="478"/>
          <ac:spMkLst>
            <pc:docMk/>
            <pc:sldMk cId="3891880692" sldId="5477"/>
            <ac:spMk id="9" creationId="{0F01F206-032E-3B42-87F7-1483CCD6BBC2}"/>
          </ac:spMkLst>
        </pc:spChg>
        <pc:spChg chg="add mod">
          <ac:chgData name="Ward, Reagan" userId="27291eb4-8241-4961-9e69-8c66e34cc5b0" providerId="ADAL" clId="{E8FD9F1C-0A6F-4046-BD38-14F59FEF5485}" dt="2025-06-10T15:54:56.789" v="8922" actId="12"/>
          <ac:spMkLst>
            <pc:docMk/>
            <pc:sldMk cId="3891880692" sldId="5477"/>
            <ac:spMk id="10" creationId="{EF1ED4FC-9045-FDB2-B88D-921469BD84B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72E894-E0CE-40CF-8CA0-23F05C6E40C6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C3E97E-4890-4915-A7C2-F3D207C52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885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3E97E-4890-4915-A7C2-F3D207C521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10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1;p44">
            <a:extLst>
              <a:ext uri="{FF2B5EF4-FFF2-40B4-BE49-F238E27FC236}">
                <a16:creationId xmlns:a16="http://schemas.microsoft.com/office/drawing/2014/main" id="{D2E9531C-229F-170D-4B71-A83C33E5E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24" y="-1"/>
            <a:ext cx="12190875" cy="3888419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123;p44">
            <a:extLst>
              <a:ext uri="{FF2B5EF4-FFF2-40B4-BE49-F238E27FC236}">
                <a16:creationId xmlns:a16="http://schemas.microsoft.com/office/drawing/2014/main" id="{4BF638EB-EB60-44DD-46DC-0FD3CC8BA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6027539"/>
            <a:ext cx="12192000" cy="8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4;p44" descr="Colorado Department of Education Logo">
            <a:extLst>
              <a:ext uri="{FF2B5EF4-FFF2-40B4-BE49-F238E27FC236}">
                <a16:creationId xmlns:a16="http://schemas.microsoft.com/office/drawing/2014/main" id="{1D993326-E45B-24B9-D0C1-7296D8A2A68A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4068016" y="605837"/>
            <a:ext cx="2224209" cy="14704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683" y="2682148"/>
            <a:ext cx="9152877" cy="973464"/>
          </a:xfrm>
        </p:spPr>
        <p:txBody>
          <a:bodyPr lIns="0" tIns="0" rIns="0" bIns="0" anchor="b" anchorCtr="0"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3683" y="4150704"/>
            <a:ext cx="9152876" cy="1569826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332873" y="6356350"/>
            <a:ext cx="2743200" cy="365125"/>
          </a:xfr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288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_w-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7A226EE-8468-4D42-50AF-2DB3E70E9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16200000">
            <a:off x="7091086" y="1757083"/>
            <a:ext cx="6858000" cy="3343834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85D9E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1F5D0B-9DBA-027F-76F2-1F6B5E341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054" y="6094193"/>
            <a:ext cx="8451273" cy="713172"/>
          </a:xfrm>
        </p:spPr>
        <p:txBody>
          <a:bodyPr lIns="0" tIns="0" rIns="0" bIns="0" anchor="ctr" anchorCtr="0">
            <a:normAutofit/>
          </a:bodyPr>
          <a:lstStyle>
            <a:lvl1pPr algn="r">
              <a:defRPr sz="2400">
                <a:solidFill>
                  <a:schemeClr val="tx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86F3A1B-177F-10D9-C017-09B3705C2D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7916" y="228599"/>
            <a:ext cx="11658600" cy="50292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Insert Image or Smart Art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75A5140-A1CA-DD0D-FC9D-FBE3C70330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27916" y="5264976"/>
            <a:ext cx="11658600" cy="685800"/>
          </a:xfrm>
        </p:spPr>
        <p:txBody>
          <a:bodyPr>
            <a:normAutofit/>
          </a:bodyPr>
          <a:lstStyle>
            <a:lvl1pPr marL="0" indent="0">
              <a:buNone/>
              <a:defRPr sz="105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enter note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BFBC90A-EEA3-FBBE-CC34-180C2AD8A5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227916" y="6489679"/>
            <a:ext cx="772748" cy="279444"/>
          </a:xfr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B02D8F-DED7-BC5C-0338-0AC7AFA95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  <p:cxnSp>
        <p:nvCxnSpPr>
          <p:cNvPr id="11" name="Google Shape;190;p48">
            <a:extLst>
              <a:ext uri="{FF2B5EF4-FFF2-40B4-BE49-F238E27FC236}">
                <a16:creationId xmlns:a16="http://schemas.microsoft.com/office/drawing/2014/main" id="{B4582FC9-EE01-BEB3-3CA0-6FD723A6B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V="1">
            <a:off x="0" y="5972720"/>
            <a:ext cx="12207240" cy="2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206386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814724F-659F-6896-D3B8-6A1E41C4F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64" y="218142"/>
            <a:ext cx="9321873" cy="713172"/>
          </a:xfrm>
        </p:spPr>
        <p:txBody>
          <a:bodyPr lIns="0" tIns="0" rIns="0" bIns="0" anchor="ctr" anchorCtr="0">
            <a:normAutofit/>
          </a:bodyPr>
          <a:lstStyle>
            <a:lvl1pPr>
              <a:defRPr sz="2400">
                <a:solidFill>
                  <a:schemeClr val="tx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332873" y="6356350"/>
            <a:ext cx="2743200" cy="365125"/>
          </a:xfr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BED633-71DA-7A28-29F6-99EA784F7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  <p:cxnSp>
        <p:nvCxnSpPr>
          <p:cNvPr id="5" name="Google Shape;190;p48">
            <a:extLst>
              <a:ext uri="{FF2B5EF4-FFF2-40B4-BE49-F238E27FC236}">
                <a16:creationId xmlns:a16="http://schemas.microsoft.com/office/drawing/2014/main" id="{E1AA45C2-5A63-8109-9B51-979DD0637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V="1">
            <a:off x="-1" y="1035137"/>
            <a:ext cx="12207240" cy="2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183644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rgbClr val="85D9E8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2916D9F-51D7-A833-A716-2FAD3EF164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332873" y="6356350"/>
            <a:ext cx="2743200" cy="365125"/>
          </a:xfr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D4CC56-C9B2-712F-C880-A2B08DE90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52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bg>
      <p:bgPr>
        <a:solidFill>
          <a:srgbClr val="488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0" y="4326903"/>
            <a:ext cx="12192000" cy="1371600"/>
          </a:xfrm>
        </p:spPr>
        <p:txBody>
          <a:bodyPr anchor="ctr" anchorCtr="0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insert Section Title</a:t>
            </a:r>
          </a:p>
        </p:txBody>
      </p:sp>
      <p:pic>
        <p:nvPicPr>
          <p:cNvPr id="6" name="Google Shape;123;p44">
            <a:extLst>
              <a:ext uri="{FF2B5EF4-FFF2-40B4-BE49-F238E27FC236}">
                <a16:creationId xmlns:a16="http://schemas.microsoft.com/office/drawing/2014/main" id="{DF826F26-5F3D-5177-7E50-A91F707D7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alphaModFix amt="75000"/>
          </a:blip>
          <a:srcRect/>
          <a:stretch/>
        </p:blipFill>
        <p:spPr>
          <a:xfrm>
            <a:off x="0" y="6427020"/>
            <a:ext cx="121920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5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227916" y="6427021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Google Shape;123;p44">
            <a:extLst>
              <a:ext uri="{FF2B5EF4-FFF2-40B4-BE49-F238E27FC236}">
                <a16:creationId xmlns:a16="http://schemas.microsoft.com/office/drawing/2014/main" id="{2D7A9498-5D2B-1C93-2E0E-1801311B7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alphaModFix amt="75000"/>
          </a:blip>
          <a:srcRect/>
          <a:stretch/>
        </p:blipFill>
        <p:spPr>
          <a:xfrm flipV="1">
            <a:off x="0" y="-2"/>
            <a:ext cx="12192000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605580-14F4-CEAB-E593-DBA7371A2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766" y="5900139"/>
            <a:ext cx="1128796" cy="48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8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">
    <p:bg>
      <p:bgPr>
        <a:solidFill>
          <a:srgbClr val="0776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808D28-DD34-AD62-EC9D-C14DBCA4E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064470"/>
            <a:ext cx="12192000" cy="27432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0" y="2293070"/>
            <a:ext cx="12192627" cy="2286000"/>
          </a:xfrm>
        </p:spPr>
        <p:txBody>
          <a:bodyPr anchor="ctr" anchorCtr="0">
            <a:normAutofit/>
          </a:bodyPr>
          <a:lstStyle>
            <a:lvl1pPr algn="ctr">
              <a:defRPr sz="36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Click to insert sub-section title</a:t>
            </a:r>
          </a:p>
        </p:txBody>
      </p:sp>
      <p:pic>
        <p:nvPicPr>
          <p:cNvPr id="5" name="Google Shape;123;p44">
            <a:extLst>
              <a:ext uri="{FF2B5EF4-FFF2-40B4-BE49-F238E27FC236}">
                <a16:creationId xmlns:a16="http://schemas.microsoft.com/office/drawing/2014/main" id="{2396A22A-7D5B-9B28-22CA-F015D21ED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5943600"/>
            <a:ext cx="121920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3;p44">
            <a:extLst>
              <a:ext uri="{FF2B5EF4-FFF2-40B4-BE49-F238E27FC236}">
                <a16:creationId xmlns:a16="http://schemas.microsoft.com/office/drawing/2014/main" id="{1032BE35-75FA-6F18-7A64-30B8BA0F4B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alphaModFix amt="50000"/>
          </a:blip>
          <a:srcRect/>
          <a:stretch/>
        </p:blipFill>
        <p:spPr>
          <a:xfrm flipV="1">
            <a:off x="0" y="-1"/>
            <a:ext cx="121920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5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233420" y="6427021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bg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3BB4F5-3915-4CD9-BE34-879C862C0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531" y="6160450"/>
            <a:ext cx="1128796" cy="48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922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 userDrawn="1">
  <p:cSld name="Picture w-Content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oogle Shape;190;p48">
            <a:extLst>
              <a:ext uri="{FF2B5EF4-FFF2-40B4-BE49-F238E27FC236}">
                <a16:creationId xmlns:a16="http://schemas.microsoft.com/office/drawing/2014/main" id="{8E74E4FC-4564-F02F-BB2E-24A43AD9C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V="1">
            <a:off x="-1" y="1035137"/>
            <a:ext cx="5943600" cy="2"/>
          </a:xfrm>
          <a:prstGeom prst="straightConnector1">
            <a:avLst/>
          </a:prstGeom>
          <a:noFill/>
          <a:ln w="19050" cap="flat" cmpd="sng">
            <a:solidFill>
              <a:srgbClr val="07768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1" name="Google Shape;321;p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0" y="-167"/>
            <a:ext cx="6096000" cy="6949440"/>
          </a:xfrm>
          <a:prstGeom prst="rect">
            <a:avLst/>
          </a:prstGeom>
          <a:solidFill>
            <a:srgbClr val="0776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4AFD056-C688-C151-7171-5175419B6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18142"/>
            <a:ext cx="5486400" cy="713172"/>
          </a:xfrm>
        </p:spPr>
        <p:txBody>
          <a:bodyPr lIns="0" tIns="0" rIns="0" bIns="0" anchor="ctr" anchorCtr="0">
            <a:normAutofit/>
          </a:bodyPr>
          <a:lstStyle>
            <a:lvl1pPr>
              <a:defRPr sz="2400">
                <a:solidFill>
                  <a:schemeClr val="tx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83B59E8-5A7B-BAE1-19E3-A4A472862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1700" y="1250863"/>
            <a:ext cx="5486400" cy="5029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6A0C5E4-028D-EBC8-7D6C-D0BB8F96BE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69075" y="1136342"/>
            <a:ext cx="5257800" cy="457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FF281C-CFDD-5AEF-FB2B-9DB72364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531" y="6160450"/>
            <a:ext cx="1128796" cy="4807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FB434-57B8-1D27-15F7-757391E403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33420" y="64270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334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1" preserve="1">
  <p:cSld name="Section_Image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1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49"/>
          <p:cNvSpPr txBox="1">
            <a:spLocks noGrp="1"/>
          </p:cNvSpPr>
          <p:nvPr>
            <p:ph type="title"/>
          </p:nvPr>
        </p:nvSpPr>
        <p:spPr>
          <a:xfrm>
            <a:off x="0" y="4482133"/>
            <a:ext cx="12192000" cy="8888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Trebuchet MS" panose="020B0603020202020204" pitchFamily="34" charset="0"/>
                <a:ea typeface="Roboto Medium"/>
                <a:cs typeface="Trebuchet MS" panose="020B0603020202020204" pitchFamily="34" charset="0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pic>
        <p:nvPicPr>
          <p:cNvPr id="201" name="Google Shape;201;p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9534" y="6024434"/>
            <a:ext cx="1232567" cy="5378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7B097C3-CE89-227D-F047-5FDE153C57B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332873" y="6356350"/>
            <a:ext cx="2743200" cy="365125"/>
          </a:xfr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059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2" preserve="1">
  <p:cSld name="Section_Image2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1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50"/>
          <p:cNvSpPr txBox="1">
            <a:spLocks noGrp="1"/>
          </p:cNvSpPr>
          <p:nvPr>
            <p:ph type="title"/>
          </p:nvPr>
        </p:nvSpPr>
        <p:spPr>
          <a:xfrm>
            <a:off x="0" y="4482133"/>
            <a:ext cx="12192000" cy="8888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Trebuchet MS" panose="020B0603020202020204" pitchFamily="34" charset="0"/>
                <a:ea typeface="Roboto Medium"/>
                <a:cs typeface="Trebuchet MS" panose="020B0603020202020204" pitchFamily="34" charset="0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pic>
        <p:nvPicPr>
          <p:cNvPr id="207" name="Google Shape;207;p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9534" y="6024434"/>
            <a:ext cx="1232567" cy="5378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26EBDF2-D719-BDA2-93B2-05D861B8586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3287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79D5F6-EDCB-402A-AC08-4943A1820E8F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4525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3" preserve="1">
  <p:cSld name="Section_Image3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1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51"/>
          <p:cNvSpPr txBox="1">
            <a:spLocks noGrp="1"/>
          </p:cNvSpPr>
          <p:nvPr>
            <p:ph type="title"/>
          </p:nvPr>
        </p:nvSpPr>
        <p:spPr>
          <a:xfrm>
            <a:off x="0" y="4482133"/>
            <a:ext cx="12192000" cy="8888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Trebuchet MS" panose="020B0603020202020204" pitchFamily="34" charset="0"/>
                <a:ea typeface="Roboto Medium"/>
                <a:cs typeface="Trebuchet MS" panose="020B0603020202020204" pitchFamily="34" charset="0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pic>
        <p:nvPicPr>
          <p:cNvPr id="213" name="Google Shape;213;p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9534" y="6024434"/>
            <a:ext cx="1232567" cy="5378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B79D7A5-244F-AEDC-79A0-744FEB47152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3287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6715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4" preserve="1">
  <p:cSld name="Section_Image4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1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52"/>
          <p:cNvSpPr txBox="1">
            <a:spLocks noGrp="1"/>
          </p:cNvSpPr>
          <p:nvPr>
            <p:ph type="title"/>
          </p:nvPr>
        </p:nvSpPr>
        <p:spPr>
          <a:xfrm>
            <a:off x="0" y="4482133"/>
            <a:ext cx="12192000" cy="8888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Trebuchet MS" panose="020B0603020202020204" pitchFamily="34" charset="0"/>
                <a:ea typeface="Roboto Medium"/>
                <a:cs typeface="Trebuchet MS" panose="020B0603020202020204" pitchFamily="34" charset="0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pic>
        <p:nvPicPr>
          <p:cNvPr id="219" name="Google Shape;219;p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9534" y="6024434"/>
            <a:ext cx="1232567" cy="5378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B185C93-E38D-1C1F-DBBA-12DFC60682A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3287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79D5F6-EDCB-402A-AC08-4943A1820E8F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000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23;p44">
            <a:extLst>
              <a:ext uri="{FF2B5EF4-FFF2-40B4-BE49-F238E27FC236}">
                <a16:creationId xmlns:a16="http://schemas.microsoft.com/office/drawing/2014/main" id="{753BECAA-7588-D446-F0B8-F9AE1F83D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6027539"/>
            <a:ext cx="12192000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564" y="218142"/>
            <a:ext cx="9321873" cy="713172"/>
          </a:xfrm>
        </p:spPr>
        <p:txBody>
          <a:bodyPr lIns="0" tIns="0" rIns="0" bIns="0" anchor="ctr" anchorCtr="0">
            <a:normAutofit/>
          </a:bodyPr>
          <a:lstStyle>
            <a:lvl1pPr>
              <a:defRPr sz="2400">
                <a:solidFill>
                  <a:schemeClr val="tx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565" y="1260125"/>
            <a:ext cx="11132917" cy="4645693"/>
          </a:xfrm>
        </p:spPr>
        <p:txBody>
          <a:bodyPr lIns="0" tIns="0" rIns="0" bIns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332873" y="6356350"/>
            <a:ext cx="2743200" cy="365125"/>
          </a:xfr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Google Shape;190;p48">
            <a:extLst>
              <a:ext uri="{FF2B5EF4-FFF2-40B4-BE49-F238E27FC236}">
                <a16:creationId xmlns:a16="http://schemas.microsoft.com/office/drawing/2014/main" id="{625970BA-824C-B5D7-569F-9C5302105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V="1">
            <a:off x="-1" y="1035137"/>
            <a:ext cx="12188952" cy="2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175066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8" preserve="1">
  <p:cSld name="Section_Image5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5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1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53"/>
          <p:cNvSpPr txBox="1">
            <a:spLocks noGrp="1"/>
          </p:cNvSpPr>
          <p:nvPr>
            <p:ph type="title"/>
          </p:nvPr>
        </p:nvSpPr>
        <p:spPr>
          <a:xfrm>
            <a:off x="0" y="4482133"/>
            <a:ext cx="12192000" cy="8888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Trebuchet MS" panose="020B0603020202020204" pitchFamily="34" charset="0"/>
                <a:ea typeface="Roboto Medium"/>
                <a:cs typeface="Trebuchet MS" panose="020B0603020202020204" pitchFamily="34" charset="0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pic>
        <p:nvPicPr>
          <p:cNvPr id="225" name="Google Shape;225;p5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9534" y="6024434"/>
            <a:ext cx="1232567" cy="5378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21C798B-732A-A744-1F2D-4B91A5F8183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3287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4104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7" preserve="1">
  <p:cSld name="Section_Image6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1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54"/>
          <p:cNvSpPr txBox="1">
            <a:spLocks noGrp="1"/>
          </p:cNvSpPr>
          <p:nvPr>
            <p:ph type="title"/>
          </p:nvPr>
        </p:nvSpPr>
        <p:spPr>
          <a:xfrm>
            <a:off x="0" y="4482133"/>
            <a:ext cx="12192000" cy="8888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Trebuchet MS" panose="020B0603020202020204" pitchFamily="34" charset="0"/>
                <a:ea typeface="Roboto Medium"/>
                <a:cs typeface="Trebuchet MS" panose="020B0603020202020204" pitchFamily="34" charset="0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pic>
        <p:nvPicPr>
          <p:cNvPr id="231" name="Google Shape;231;p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9534" y="6024434"/>
            <a:ext cx="1232567" cy="5378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5C09213-6D27-B551-9C6A-DE6DF14E945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3287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79D5F6-EDCB-402A-AC08-4943A1820E8F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486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6" preserve="1">
  <p:cSld name="Section_Image7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1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55"/>
          <p:cNvSpPr txBox="1">
            <a:spLocks noGrp="1"/>
          </p:cNvSpPr>
          <p:nvPr>
            <p:ph type="title"/>
          </p:nvPr>
        </p:nvSpPr>
        <p:spPr>
          <a:xfrm>
            <a:off x="0" y="4482133"/>
            <a:ext cx="12192000" cy="8888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ckwell"/>
              <a:buNone/>
              <a:defRPr>
                <a:solidFill>
                  <a:schemeClr val="lt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Rockwel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pic>
        <p:nvPicPr>
          <p:cNvPr id="237" name="Google Shape;237;p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9534" y="6024434"/>
            <a:ext cx="1232567" cy="5378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56844E2-6364-41AA-1F86-AB920A7035E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3287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79D5F6-EDCB-402A-AC08-4943A1820E8F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2165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5" preserve="1">
  <p:cSld name="Section_Image8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1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56"/>
          <p:cNvSpPr txBox="1">
            <a:spLocks noGrp="1"/>
          </p:cNvSpPr>
          <p:nvPr>
            <p:ph type="title"/>
          </p:nvPr>
        </p:nvSpPr>
        <p:spPr>
          <a:xfrm>
            <a:off x="0" y="4482133"/>
            <a:ext cx="12192000" cy="8888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Trebuchet MS" panose="020B0603020202020204" pitchFamily="34" charset="0"/>
                <a:ea typeface="Roboto Medium"/>
                <a:cs typeface="Trebuchet MS" panose="020B0603020202020204" pitchFamily="34" charset="0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pic>
        <p:nvPicPr>
          <p:cNvPr id="243" name="Google Shape;243;p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9534" y="6024434"/>
            <a:ext cx="1232567" cy="5378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15C1D20-06C2-5FB9-58FE-5BB25E59A43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3287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79D5F6-EDCB-402A-AC08-4943A1820E8F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703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BOLD">
    <p:bg>
      <p:bgPr>
        <a:solidFill>
          <a:srgbClr val="85D9E8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E9498A2-0359-E912-13BB-57F236A92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379" y="0"/>
            <a:ext cx="3435658" cy="6035040"/>
          </a:xfrm>
          <a:solidFill>
            <a:srgbClr val="488BC9"/>
          </a:solidFill>
          <a:ln>
            <a:solidFill>
              <a:srgbClr val="488BC9"/>
            </a:solidFill>
          </a:ln>
        </p:spPr>
        <p:txBody>
          <a:bodyPr lIns="0" tIns="0" rIns="0" bIns="0" anchor="ctr" anchorCtr="0">
            <a:normAutofit/>
          </a:bodyPr>
          <a:lstStyle>
            <a:lvl1pPr marL="230188" indent="0" algn="ctr">
              <a:defRPr sz="3200">
                <a:solidFill>
                  <a:schemeClr val="bg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Google Shape;123;p44">
            <a:extLst>
              <a:ext uri="{FF2B5EF4-FFF2-40B4-BE49-F238E27FC236}">
                <a16:creationId xmlns:a16="http://schemas.microsoft.com/office/drawing/2014/main" id="{7CFCD449-C75F-47D4-AFD8-EFA0C66BD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6027539"/>
            <a:ext cx="12192000" cy="8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9F1CAE9-4692-3FA7-D90D-F566F9267B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00980" y="674703"/>
            <a:ext cx="7066624" cy="50513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Slide Number Placeholder 5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332873" y="6356350"/>
            <a:ext cx="2743200" cy="365125"/>
          </a:xfr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754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23;p44">
            <a:extLst>
              <a:ext uri="{FF2B5EF4-FFF2-40B4-BE49-F238E27FC236}">
                <a16:creationId xmlns:a16="http://schemas.microsoft.com/office/drawing/2014/main" id="{456EA663-E95E-2514-CB7F-32E664467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6027539"/>
            <a:ext cx="12192000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B0EDD7-2251-2869-9938-F8E70618A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64" y="218142"/>
            <a:ext cx="9321873" cy="713172"/>
          </a:xfrm>
        </p:spPr>
        <p:txBody>
          <a:bodyPr lIns="0" tIns="0" rIns="0" bIns="0" anchor="ctr" anchorCtr="0">
            <a:normAutofit/>
          </a:bodyPr>
          <a:lstStyle>
            <a:lvl1pPr>
              <a:defRPr sz="2400">
                <a:solidFill>
                  <a:schemeClr val="tx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3564" y="1260125"/>
            <a:ext cx="54864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00" y="1260125"/>
            <a:ext cx="54864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2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  <p:cxnSp>
        <p:nvCxnSpPr>
          <p:cNvPr id="7" name="Google Shape;190;p48">
            <a:extLst>
              <a:ext uri="{FF2B5EF4-FFF2-40B4-BE49-F238E27FC236}">
                <a16:creationId xmlns:a16="http://schemas.microsoft.com/office/drawing/2014/main" id="{6A39F52A-DC1A-FC42-A444-C88E1083A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V="1">
            <a:off x="-1" y="1035137"/>
            <a:ext cx="12207240" cy="2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427E4D8-A6F9-BEDF-92BF-55ED256DEB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332873" y="6356350"/>
            <a:ext cx="2743200" cy="365125"/>
          </a:xfr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640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70F7359-55BE-FC40-5F28-B1ED6020D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64" y="218142"/>
            <a:ext cx="9321873" cy="713172"/>
          </a:xfrm>
        </p:spPr>
        <p:txBody>
          <a:bodyPr lIns="0" tIns="0" rIns="0" bIns="0" anchor="ctr" anchorCtr="0">
            <a:normAutofit/>
          </a:bodyPr>
          <a:lstStyle>
            <a:lvl1pPr>
              <a:defRPr sz="2400">
                <a:solidFill>
                  <a:schemeClr val="tx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16E57BF-FBD9-BF44-FF8C-BAB1508DF7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3564" y="1179802"/>
            <a:ext cx="11430000" cy="2286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2E57FBF-6B51-1D66-7A47-824EBABAF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3564" y="3637714"/>
            <a:ext cx="11430000" cy="2286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7" name="Google Shape;190;p48">
            <a:extLst>
              <a:ext uri="{FF2B5EF4-FFF2-40B4-BE49-F238E27FC236}">
                <a16:creationId xmlns:a16="http://schemas.microsoft.com/office/drawing/2014/main" id="{6884650E-45DC-B430-FE36-12AE369ED5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V="1">
            <a:off x="-1" y="1035137"/>
            <a:ext cx="12207240" cy="2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" name="Google Shape;123;p44">
            <a:extLst>
              <a:ext uri="{FF2B5EF4-FFF2-40B4-BE49-F238E27FC236}">
                <a16:creationId xmlns:a16="http://schemas.microsoft.com/office/drawing/2014/main" id="{DFB2039C-F093-7092-FC56-26313AFDA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6027539"/>
            <a:ext cx="12192000" cy="8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F8AF7A-6248-782A-6CFC-5AB08330E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C33CCA7-32EF-3E22-7C21-DAB49E09FD1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332873" y="6356350"/>
            <a:ext cx="2743200" cy="365125"/>
          </a:xfr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678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/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5D3FB91-9878-D307-2CD4-5B9E881DC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64" y="218142"/>
            <a:ext cx="9321873" cy="713172"/>
          </a:xfrm>
        </p:spPr>
        <p:txBody>
          <a:bodyPr lIns="0" tIns="0" rIns="0" bIns="0" anchor="ctr" anchorCtr="0">
            <a:normAutofit/>
          </a:bodyPr>
          <a:lstStyle>
            <a:lvl1pPr>
              <a:defRPr sz="2400">
                <a:solidFill>
                  <a:schemeClr val="tx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ABCCBFA-C414-9C3D-FBCB-E7D52F5253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3564" y="1156859"/>
            <a:ext cx="5486400" cy="685800"/>
          </a:xfrm>
        </p:spPr>
        <p:txBody>
          <a:bodyPr anchor="ctr">
            <a:noAutofit/>
          </a:bodyPr>
          <a:lstStyle>
            <a:lvl1pPr marL="0" indent="0">
              <a:buNone/>
              <a:defRPr sz="2000" b="1">
                <a:latin typeface="Trebuchet MS" panose="020B0603020202020204" pitchFamily="34" charset="0"/>
              </a:defRPr>
            </a:lvl1pPr>
            <a:lvl2pPr marL="457200" indent="0">
              <a:buNone/>
              <a:defRPr b="1">
                <a:latin typeface="Museo Slab 500" panose="02000000000000000000" pitchFamily="50" charset="0"/>
              </a:defRPr>
            </a:lvl2pPr>
            <a:lvl3pPr marL="914400" indent="0">
              <a:buNone/>
              <a:defRPr b="1">
                <a:latin typeface="Museo Slab 500" panose="02000000000000000000" pitchFamily="50" charset="0"/>
              </a:defRPr>
            </a:lvl3pPr>
            <a:lvl4pPr marL="1371600" indent="0">
              <a:buNone/>
              <a:defRPr b="1">
                <a:latin typeface="Museo Slab 500" panose="02000000000000000000" pitchFamily="50" charset="0"/>
              </a:defRPr>
            </a:lvl4pPr>
            <a:lvl5pPr marL="1828800" indent="0">
              <a:buNone/>
              <a:defRPr b="1">
                <a:latin typeface="Museo Slab 500" panose="020000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2C3D8EA-D957-3B9A-F41F-8636A51848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3564" y="1958277"/>
            <a:ext cx="5486400" cy="3886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3F63C22-697A-4052-588F-4FE7FB02AB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1138962"/>
            <a:ext cx="5486400" cy="685800"/>
          </a:xfrm>
        </p:spPr>
        <p:txBody>
          <a:bodyPr anchor="ctr">
            <a:noAutofit/>
          </a:bodyPr>
          <a:lstStyle>
            <a:lvl1pPr marL="0" indent="0">
              <a:buNone/>
              <a:defRPr sz="2000" b="1">
                <a:latin typeface="Trebuchet MS" panose="020B0603020202020204" pitchFamily="34" charset="0"/>
              </a:defRPr>
            </a:lvl1pPr>
            <a:lvl2pPr marL="457200" indent="0">
              <a:buNone/>
              <a:defRPr b="1">
                <a:latin typeface="Museo Slab 500" panose="02000000000000000000" pitchFamily="50" charset="0"/>
              </a:defRPr>
            </a:lvl2pPr>
            <a:lvl3pPr marL="914400" indent="0">
              <a:buNone/>
              <a:defRPr b="1">
                <a:latin typeface="Museo Slab 500" panose="02000000000000000000" pitchFamily="50" charset="0"/>
              </a:defRPr>
            </a:lvl3pPr>
            <a:lvl4pPr marL="1371600" indent="0">
              <a:buNone/>
              <a:defRPr b="1">
                <a:latin typeface="Museo Slab 500" panose="02000000000000000000" pitchFamily="50" charset="0"/>
              </a:defRPr>
            </a:lvl4pPr>
            <a:lvl5pPr marL="1828800" indent="0">
              <a:buNone/>
              <a:defRPr b="1">
                <a:latin typeface="Museo Slab 500" panose="020000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C067E4F-601B-BBDE-C137-F40B39189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58277"/>
            <a:ext cx="5486400" cy="3886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4" name="Google Shape;190;p48">
            <a:extLst>
              <a:ext uri="{FF2B5EF4-FFF2-40B4-BE49-F238E27FC236}">
                <a16:creationId xmlns:a16="http://schemas.microsoft.com/office/drawing/2014/main" id="{3EED1FCA-DAEF-1E75-A7DB-DBDC7E57BF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V="1">
            <a:off x="-1" y="1035137"/>
            <a:ext cx="12207240" cy="2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" name="Google Shape;123;p44">
            <a:extLst>
              <a:ext uri="{FF2B5EF4-FFF2-40B4-BE49-F238E27FC236}">
                <a16:creationId xmlns:a16="http://schemas.microsoft.com/office/drawing/2014/main" id="{EEDBFA16-B85E-305A-C9C2-84943A3EE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6027539"/>
            <a:ext cx="12192000" cy="8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94F273-1FF3-6E75-5186-375537D78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C367ECA-8856-4715-DCA6-6CE077FF07C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332873" y="6356350"/>
            <a:ext cx="2743200" cy="365125"/>
          </a:xfr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326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DC6845F-9850-8381-3A98-2CE45E4AD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16200000">
            <a:off x="7091086" y="1757083"/>
            <a:ext cx="6858000" cy="3343834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85D9E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2C3F48-008E-F77B-912F-6301136FB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D7AC24C-F024-5A10-5DE9-E7A022665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054" y="6094193"/>
            <a:ext cx="8451273" cy="713172"/>
          </a:xfrm>
        </p:spPr>
        <p:txBody>
          <a:bodyPr lIns="0" tIns="0" rIns="0" bIns="0" anchor="ctr" anchorCtr="0">
            <a:normAutofit/>
          </a:bodyPr>
          <a:lstStyle>
            <a:lvl1pPr algn="r">
              <a:defRPr sz="2400">
                <a:solidFill>
                  <a:schemeClr val="tx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CE6C516-C179-126C-DF9F-FB239BE5BC3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7916" y="224405"/>
            <a:ext cx="5715000" cy="546518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679F0B30-A3D8-5FAB-79BF-FAFB7DF5CD7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96000" y="237619"/>
            <a:ext cx="5715000" cy="2743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59C40B87-34B1-0D57-986A-C0117BA534F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000" y="3174987"/>
            <a:ext cx="5715000" cy="2514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Google Shape;190;p48">
            <a:extLst>
              <a:ext uri="{FF2B5EF4-FFF2-40B4-BE49-F238E27FC236}">
                <a16:creationId xmlns:a16="http://schemas.microsoft.com/office/drawing/2014/main" id="{1E9CEFE5-B1E2-F329-5F7C-2D90E72EF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V="1">
            <a:off x="0" y="5972720"/>
            <a:ext cx="12207240" cy="2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2916D9F-51D7-A833-A716-2FAD3EF164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227916" y="6489679"/>
            <a:ext cx="772748" cy="279444"/>
          </a:xfr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857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_Content_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DC6845F-9850-8381-3A98-2CE45E4AD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16200000">
            <a:off x="7091086" y="1757083"/>
            <a:ext cx="6858000" cy="3343834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85D9E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2C3F48-008E-F77B-912F-6301136FB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D7AC24C-F024-5A10-5DE9-E7A022665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054" y="6094193"/>
            <a:ext cx="8451273" cy="713172"/>
          </a:xfrm>
        </p:spPr>
        <p:txBody>
          <a:bodyPr lIns="0" tIns="0" rIns="0" bIns="0" anchor="ctr" anchorCtr="0">
            <a:normAutofit/>
          </a:bodyPr>
          <a:lstStyle>
            <a:lvl1pPr algn="r">
              <a:defRPr sz="2400">
                <a:solidFill>
                  <a:schemeClr val="tx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679F0B30-A3D8-5FAB-79BF-FAFB7DF5CD7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72959" y="322799"/>
            <a:ext cx="5715000" cy="2743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59C40B87-34B1-0D57-986A-C0117BA534F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72959" y="3199642"/>
            <a:ext cx="5715000" cy="2514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CE6C516-C179-126C-DF9F-FB239BE5BC3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4041" y="322799"/>
            <a:ext cx="5715000" cy="539144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Google Shape;190;p48">
            <a:extLst>
              <a:ext uri="{FF2B5EF4-FFF2-40B4-BE49-F238E27FC236}">
                <a16:creationId xmlns:a16="http://schemas.microsoft.com/office/drawing/2014/main" id="{1E9CEFE5-B1E2-F329-5F7C-2D90E72EF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V="1">
            <a:off x="0" y="5972720"/>
            <a:ext cx="12207240" cy="2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2916D9F-51D7-A833-A716-2FAD3EF164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227916" y="6489679"/>
            <a:ext cx="772748" cy="279444"/>
          </a:xfr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447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7A226EE-8468-4D42-50AF-2DB3E70E9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16200000">
            <a:off x="7091086" y="1757083"/>
            <a:ext cx="6858000" cy="3343834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85D9E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1F5D0B-9DBA-027F-76F2-1F6B5E341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054" y="6094193"/>
            <a:ext cx="8520542" cy="713172"/>
          </a:xfrm>
        </p:spPr>
        <p:txBody>
          <a:bodyPr lIns="0" tIns="0" rIns="0" bIns="0" anchor="ctr" anchorCtr="0">
            <a:normAutofit/>
          </a:bodyPr>
          <a:lstStyle>
            <a:lvl1pPr algn="r">
              <a:defRPr sz="2400">
                <a:solidFill>
                  <a:schemeClr val="tx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86F3A1B-177F-10D9-C017-09B3705C2D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7916" y="228599"/>
            <a:ext cx="11658600" cy="54864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Insert Image or Smart Art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B02D8F-DED7-BC5C-0338-0AC7AFA95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  <p:cxnSp>
        <p:nvCxnSpPr>
          <p:cNvPr id="11" name="Google Shape;190;p48">
            <a:extLst>
              <a:ext uri="{FF2B5EF4-FFF2-40B4-BE49-F238E27FC236}">
                <a16:creationId xmlns:a16="http://schemas.microsoft.com/office/drawing/2014/main" id="{B4582FC9-EE01-BEB3-3CA0-6FD723A6B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V="1">
            <a:off x="0" y="5972720"/>
            <a:ext cx="12207240" cy="2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BFBC90A-EEA3-FBBE-CC34-180C2AD8A5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227916" y="6489679"/>
            <a:ext cx="772748" cy="279444"/>
          </a:xfr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499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BDADCBF6-49E3-4515-B284-83B33249404E}" type="datetime1">
              <a:rPr lang="en-US" smtClean="0"/>
              <a:pPr/>
              <a:t>6/10/2025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711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700" r:id="rId3"/>
    <p:sldLayoutId id="2147483680" r:id="rId4"/>
    <p:sldLayoutId id="2147483699" r:id="rId5"/>
    <p:sldLayoutId id="2147483697" r:id="rId6"/>
    <p:sldLayoutId id="2147483702" r:id="rId7"/>
    <p:sldLayoutId id="2147483703" r:id="rId8"/>
    <p:sldLayoutId id="2147483704" r:id="rId9"/>
    <p:sldLayoutId id="2147483701" r:id="rId10"/>
    <p:sldLayoutId id="2147483682" r:id="rId11"/>
    <p:sldLayoutId id="2147483698" r:id="rId12"/>
    <p:sldLayoutId id="2147483668" r:id="rId13"/>
    <p:sldLayoutId id="2147483696" r:id="rId14"/>
    <p:sldLayoutId id="2147483713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Museo Slab 500" panose="020000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de.state.co.us/idm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SEY Office Hours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June </a:t>
            </a:r>
            <a:r>
              <a:rPr lang="en-US" dirty="0"/>
              <a:t>2025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915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73FB00-F4D9-0E76-65AE-BC4BD2562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Entry/Exit Code Agreement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56B9DE1-8F7F-D0FD-9A38-D94B31765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When students attended the same LEA in 2023-2024 and 2024-2025, their  entry type in 2024-2025 is compared to their exit type in 2023-2024</a:t>
            </a:r>
          </a:p>
          <a:p>
            <a:r>
              <a:rPr lang="en-US" dirty="0"/>
              <a:t>Students with exit type 00 in 2023-2024 (prior year) entry options</a:t>
            </a:r>
          </a:p>
          <a:p>
            <a:pPr lvl="1"/>
            <a:r>
              <a:rPr lang="en-US" dirty="0"/>
              <a:t>Entry Type 02—Returning to </a:t>
            </a:r>
            <a:r>
              <a:rPr lang="en-US" b="1" dirty="0"/>
              <a:t>same school code</a:t>
            </a:r>
            <a:endParaRPr lang="en-US" dirty="0"/>
          </a:p>
          <a:p>
            <a:pPr lvl="1"/>
            <a:r>
              <a:rPr lang="en-US" dirty="0"/>
              <a:t>Entry Type 11—Returning to same LEA, </a:t>
            </a:r>
            <a:r>
              <a:rPr lang="en-US" b="1" dirty="0"/>
              <a:t>different school code</a:t>
            </a:r>
            <a:endParaRPr lang="en-US" dirty="0"/>
          </a:p>
          <a:p>
            <a:pPr lvl="1"/>
            <a:r>
              <a:rPr lang="en-US" dirty="0"/>
              <a:t>Entry Type 03—One-day record for school code change situations</a:t>
            </a:r>
          </a:p>
          <a:p>
            <a:pPr lvl="2"/>
            <a:r>
              <a:rPr lang="en-US" dirty="0"/>
              <a:t>Reporting school code/grade that was valid 2023-2024 but due to a change is not valid in 2024-2025</a:t>
            </a:r>
          </a:p>
          <a:p>
            <a:pPr lvl="1"/>
            <a:r>
              <a:rPr lang="en-US" dirty="0"/>
              <a:t>Entry Type 00—Summer district dropout coding pattern only</a:t>
            </a:r>
          </a:p>
          <a:p>
            <a:r>
              <a:rPr lang="en-US" dirty="0"/>
              <a:t>Other exit types in 2023-2024 (prior year) must have a corresponding entry type in 2024-2025</a:t>
            </a:r>
          </a:p>
          <a:p>
            <a:pPr lvl="1"/>
            <a:r>
              <a:rPr lang="en-US" dirty="0"/>
              <a:t>Example: Exit 40 </a:t>
            </a:r>
            <a:r>
              <a:rPr lang="en-US" dirty="0">
                <a:sym typeface="Wingdings" panose="05000000000000000000" pitchFamily="2" charset="2"/>
              </a:rPr>
              <a:t> Entry 40; Exit 06  Entry 06; Exit 16  Entry 16</a:t>
            </a:r>
          </a:p>
          <a:p>
            <a:r>
              <a:rPr lang="en-US" dirty="0">
                <a:sym typeface="Wingdings" panose="05000000000000000000" pitchFamily="2" charset="2"/>
              </a:rPr>
              <a:t>See the Student Enrollment Record Guide (PDF) for more examples</a:t>
            </a:r>
          </a:p>
          <a:p>
            <a:r>
              <a:rPr lang="en-US" dirty="0">
                <a:sym typeface="Wingdings" panose="05000000000000000000" pitchFamily="2" charset="2"/>
              </a:rPr>
              <a:t>Use the CEDAR/COGNOS Report </a:t>
            </a:r>
            <a:r>
              <a:rPr lang="en-US" i="1" dirty="0">
                <a:highlight>
                  <a:srgbClr val="FFFFCC"/>
                </a:highlight>
                <a:sym typeface="Wingdings" panose="05000000000000000000" pitchFamily="2" charset="2"/>
              </a:rPr>
              <a:t>SASID Lookup: SEY and OCT (prior, current, subsequent year)</a:t>
            </a:r>
            <a:r>
              <a:rPr lang="en-US" i="1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to review your LEA’s </a:t>
            </a:r>
            <a:r>
              <a:rPr lang="en-US" b="1" dirty="0">
                <a:sym typeface="Wingdings" panose="05000000000000000000" pitchFamily="2" charset="2"/>
              </a:rPr>
              <a:t>reported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ym typeface="Wingdings" panose="05000000000000000000" pitchFamily="2" charset="2"/>
              </a:rPr>
              <a:t>data</a:t>
            </a:r>
            <a:r>
              <a:rPr lang="en-US" dirty="0">
                <a:sym typeface="Wingdings" panose="05000000000000000000" pitchFamily="2" charset="2"/>
              </a:rPr>
              <a:t> in 2023-2024 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Compare 2023-2024 Exit type and School Code to 2024-2025 Entry Type and School Code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BFFD4C-B5D0-AE44-A23B-B7D00F48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Flowchart: Document 5">
            <a:extLst>
              <a:ext uri="{FF2B5EF4-FFF2-40B4-BE49-F238E27FC236}">
                <a16:creationId xmlns:a16="http://schemas.microsoft.com/office/drawing/2014/main" id="{6616ACDD-00E8-4BFE-8610-9C93F1D9ED0A}"/>
              </a:ext>
            </a:extLst>
          </p:cNvPr>
          <p:cNvSpPr/>
          <p:nvPr/>
        </p:nvSpPr>
        <p:spPr>
          <a:xfrm>
            <a:off x="8319247" y="134471"/>
            <a:ext cx="3630706" cy="796843"/>
          </a:xfrm>
          <a:prstGeom prst="flowChartDocumen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Error codes: SE102, SE104, SE105, SE109, etc.</a:t>
            </a:r>
          </a:p>
        </p:txBody>
      </p:sp>
    </p:spTree>
    <p:extLst>
      <p:ext uri="{BB962C8B-B14F-4D97-AF65-F5344CB8AC3E}">
        <p14:creationId xmlns:p14="http://schemas.microsoft.com/office/powerpoint/2010/main" val="570074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705480-4A6C-1FDE-2FE1-3AF44AAFC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SE313 Never been counted as a graduate…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EE2AE7-DD2F-B83A-DC71-B3F8A4A5F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New rule in 2024-2025</a:t>
            </a:r>
          </a:p>
          <a:p>
            <a:pPr marL="0" indent="0" algn="ctr">
              <a:buNone/>
            </a:pPr>
            <a:r>
              <a:rPr lang="en-US" i="1" dirty="0"/>
              <a:t>Message: Student with exit type 22, 23, 24, 27 or 28 who has never been counted as a graduate in a prior year. Update student's exit type.</a:t>
            </a:r>
          </a:p>
          <a:p>
            <a:r>
              <a:rPr lang="en-US" dirty="0"/>
              <a:t>Check your LEA’s reporting for this student and compare against the SPED Transition and Postsecondary Program coding in the SEY Manual.</a:t>
            </a:r>
          </a:p>
          <a:p>
            <a:pPr lvl="1"/>
            <a:r>
              <a:rPr lang="en-US" b="1" dirty="0">
                <a:sym typeface="Wingdings" panose="05000000000000000000" pitchFamily="2" charset="2"/>
              </a:rPr>
              <a:t>CEDAR/COGNOS Report:</a:t>
            </a:r>
            <a:r>
              <a:rPr lang="en-US" i="1" dirty="0">
                <a:highlight>
                  <a:srgbClr val="FFFFCC"/>
                </a:highlight>
                <a:sym typeface="Wingdings" panose="05000000000000000000" pitchFamily="2" charset="2"/>
              </a:rPr>
              <a:t> SASID Lookup: SEY and OCT (prior, current, subsequent year)</a:t>
            </a:r>
            <a:r>
              <a:rPr lang="en-US" i="1" dirty="0">
                <a:sym typeface="Wingdings" panose="05000000000000000000" pitchFamily="2" charset="2"/>
              </a:rPr>
              <a:t> 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*Run this report for the year you believe the student should have been counted as a graduate</a:t>
            </a:r>
          </a:p>
          <a:p>
            <a:r>
              <a:rPr lang="en-US" b="1" dirty="0">
                <a:sym typeface="Wingdings" panose="05000000000000000000" pitchFamily="2" charset="2"/>
              </a:rPr>
              <a:t>If Exit Type 27 in 2023-2024 SEY Collection and SPED Transition student:</a:t>
            </a:r>
            <a:endParaRPr lang="en-US" b="1" dirty="0"/>
          </a:p>
          <a:p>
            <a:pPr lvl="1"/>
            <a:r>
              <a:rPr lang="en-US" dirty="0"/>
              <a:t>Update entry type to 02/11 and request exception for SSA error SP293 error</a:t>
            </a:r>
          </a:p>
          <a:p>
            <a:pPr lvl="1"/>
            <a:r>
              <a:rPr lang="en-US" dirty="0"/>
              <a:t>Update exit type to 90 and request exception for SE102, SE0105, and SE145 snapshot errors</a:t>
            </a:r>
          </a:p>
          <a:p>
            <a:pPr lvl="1"/>
            <a:r>
              <a:rPr lang="en-US" dirty="0"/>
              <a:t>Retention code 3 if returning</a:t>
            </a:r>
          </a:p>
          <a:p>
            <a:pPr lvl="1"/>
            <a:r>
              <a:rPr lang="en-US" dirty="0"/>
              <a:t>Retention 0 if completing transition and receiving diploma</a:t>
            </a:r>
          </a:p>
          <a:p>
            <a:r>
              <a:rPr lang="en-US" b="1" dirty="0">
                <a:sym typeface="Wingdings" panose="05000000000000000000" pitchFamily="2" charset="2"/>
              </a:rPr>
              <a:t>If Exit Type 23 in 2023-2024 SEY Collection and 6</a:t>
            </a:r>
            <a:r>
              <a:rPr lang="en-US" b="1" baseline="30000" dirty="0">
                <a:sym typeface="Wingdings" panose="05000000000000000000" pitchFamily="2" charset="2"/>
              </a:rPr>
              <a:t>th</a:t>
            </a:r>
            <a:r>
              <a:rPr lang="en-US" b="1" dirty="0">
                <a:sym typeface="Wingdings" panose="05000000000000000000" pitchFamily="2" charset="2"/>
              </a:rPr>
              <a:t> year TREP/PTECH student:</a:t>
            </a:r>
            <a:endParaRPr lang="en-US" b="1" dirty="0"/>
          </a:p>
          <a:p>
            <a:pPr lvl="1"/>
            <a:r>
              <a:rPr lang="en-US" dirty="0"/>
              <a:t>Update entry type to 02/11 and request exception for SSA error SP293 error</a:t>
            </a:r>
          </a:p>
          <a:p>
            <a:pPr lvl="1"/>
            <a:r>
              <a:rPr lang="en-US" dirty="0"/>
              <a:t>Update exit type to 90 and request exception for SE102, SE0105, and SE145 snapshot errors</a:t>
            </a:r>
          </a:p>
          <a:p>
            <a:pPr lvl="1"/>
            <a:r>
              <a:rPr lang="en-US" dirty="0"/>
              <a:t>Retention code 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0B9E99-9129-FE4F-9C0E-5FD32DE7D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434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D2ABB-E4D2-5980-0277-945B23923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 Level Misalignment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2D48A-172E-51B7-069A-32A18669E2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Grade level in 2023-2024 is compared to grade level in 2024-2025 when student is returning to the </a:t>
            </a:r>
            <a:r>
              <a:rPr lang="en-US" b="1" dirty="0"/>
              <a:t>same LEA</a:t>
            </a:r>
            <a:r>
              <a:rPr lang="en-US" dirty="0"/>
              <a:t> (entry type 00, 02, 03, or 11)</a:t>
            </a:r>
          </a:p>
          <a:p>
            <a:r>
              <a:rPr lang="en-US" dirty="0"/>
              <a:t>Students are expected to advance one grade level from year to year by default (+1)</a:t>
            </a:r>
          </a:p>
          <a:p>
            <a:pPr lvl="1"/>
            <a:r>
              <a:rPr lang="en-US" dirty="0"/>
              <a:t>SE113/SE242: Student was not indicated as retained in 2023-2024, so they must have a grade level +1 higher at the start of 2024-2025</a:t>
            </a:r>
          </a:p>
          <a:p>
            <a:r>
              <a:rPr lang="en-US" dirty="0"/>
              <a:t>Retention code (1, 2, 3) in 2023-2024 means student should be in the </a:t>
            </a:r>
            <a:r>
              <a:rPr lang="en-US" b="1" dirty="0"/>
              <a:t>same grade</a:t>
            </a:r>
            <a:r>
              <a:rPr lang="en-US" dirty="0"/>
              <a:t> at the start of 2024-2025</a:t>
            </a:r>
          </a:p>
          <a:p>
            <a:pPr lvl="1"/>
            <a:r>
              <a:rPr lang="en-US" dirty="0"/>
              <a:t>SE117/SE243: triggers if retention code in prior year but grade is not the same in current year</a:t>
            </a:r>
          </a:p>
          <a:p>
            <a:r>
              <a:rPr lang="en-US" dirty="0"/>
              <a:t>Use a grade reassignment coding pattern to correct errors/warnings due to grade level misalignment</a:t>
            </a:r>
          </a:p>
          <a:p>
            <a:pPr lvl="1"/>
            <a:r>
              <a:rPr lang="en-US" dirty="0"/>
              <a:t>Errors when grade level is 7</a:t>
            </a:r>
            <a:r>
              <a:rPr lang="en-US" baseline="30000" dirty="0"/>
              <a:t>th</a:t>
            </a:r>
            <a:r>
              <a:rPr lang="en-US" dirty="0"/>
              <a:t>-12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Warnings when grade level is K-6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C0D76-E130-25FB-1D43-F09E5CB0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Flowchart: Document 4">
            <a:extLst>
              <a:ext uri="{FF2B5EF4-FFF2-40B4-BE49-F238E27FC236}">
                <a16:creationId xmlns:a16="http://schemas.microsoft.com/office/drawing/2014/main" id="{BF9341F1-B71F-4827-BCA0-2C972C2E1EC0}"/>
              </a:ext>
            </a:extLst>
          </p:cNvPr>
          <p:cNvSpPr/>
          <p:nvPr/>
        </p:nvSpPr>
        <p:spPr>
          <a:xfrm>
            <a:off x="8319247" y="134471"/>
            <a:ext cx="3630706" cy="796843"/>
          </a:xfrm>
          <a:prstGeom prst="flowChartDocumen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Error codes: SE113, SE117, SE242, SE243</a:t>
            </a:r>
          </a:p>
        </p:txBody>
      </p:sp>
    </p:spTree>
    <p:extLst>
      <p:ext uri="{BB962C8B-B14F-4D97-AF65-F5344CB8AC3E}">
        <p14:creationId xmlns:p14="http://schemas.microsoft.com/office/powerpoint/2010/main" val="1393504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FC754-2DFF-4A88-7061-568637109D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CEDAR/COGNOS Report Categories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A25054-718B-DCE9-7DDC-0C97F2EE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500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83DBA6-27A1-D105-E3D2-F27A367AB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64" y="218142"/>
            <a:ext cx="11217636" cy="713172"/>
          </a:xfrm>
        </p:spPr>
        <p:txBody>
          <a:bodyPr/>
          <a:lstStyle/>
          <a:p>
            <a:r>
              <a:rPr lang="en-US" dirty="0"/>
              <a:t>Student Profile (aka Student Interchange) Category of Reports</a:t>
            </a: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DDEC0993-645C-5DFB-FA06-5E94716DF681}"/>
              </a:ext>
            </a:extLst>
          </p:cNvPr>
          <p:cNvSpPr/>
          <p:nvPr/>
        </p:nvSpPr>
        <p:spPr>
          <a:xfrm>
            <a:off x="443564" y="1147482"/>
            <a:ext cx="11217636" cy="113851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Available to users assigned to STD~LEA User and STD~LEA Viewer in </a:t>
            </a:r>
            <a:r>
              <a:rPr lang="en-US" dirty="0">
                <a:hlinkClick r:id="rId2"/>
              </a:rPr>
              <a:t>Identify Management</a:t>
            </a:r>
            <a:endParaRPr lang="en-US" dirty="0"/>
          </a:p>
          <a:p>
            <a:r>
              <a:rPr lang="en-US" dirty="0"/>
              <a:t>Student interchange category reports reference the most recent file upload (DEM, SSA, GG) against the applicable data sources for a report. </a:t>
            </a:r>
          </a:p>
          <a:p>
            <a:r>
              <a:rPr lang="en-US" dirty="0"/>
              <a:t>Some reports utilize TAG codes while others only utilize untagged files.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A74900-8FA0-74DE-78C2-2DE4BA0029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3564" y="2393576"/>
            <a:ext cx="5486400" cy="3648636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Date First Enrolled in US Report</a:t>
            </a:r>
          </a:p>
          <a:p>
            <a:r>
              <a:rPr lang="en-US" dirty="0"/>
              <a:t>English Learner Historical Reporting by District</a:t>
            </a:r>
          </a:p>
          <a:p>
            <a:r>
              <a:rPr lang="en-US" dirty="0"/>
              <a:t>English Learner Historical Reporting SASID Lookup</a:t>
            </a:r>
          </a:p>
          <a:p>
            <a:r>
              <a:rPr lang="en-US" dirty="0"/>
              <a:t>Foster Care Student List</a:t>
            </a:r>
          </a:p>
          <a:p>
            <a:r>
              <a:rPr lang="en-US" dirty="0"/>
              <a:t>Gifted and Talented SASID Lookup</a:t>
            </a:r>
          </a:p>
          <a:p>
            <a:r>
              <a:rPr lang="en-US" dirty="0"/>
              <a:t>Graduation Guidelines Student Summary List</a:t>
            </a:r>
          </a:p>
          <a:p>
            <a:r>
              <a:rPr lang="en-US" dirty="0"/>
              <a:t>Graduation Guidelines: SASID Lookup</a:t>
            </a:r>
          </a:p>
          <a:p>
            <a:r>
              <a:rPr lang="en-US" dirty="0"/>
              <a:t>Graduation Guidelines: Student Completion List</a:t>
            </a:r>
          </a:p>
          <a:p>
            <a:r>
              <a:rPr lang="en-US" dirty="0"/>
              <a:t>Home Based Students</a:t>
            </a:r>
          </a:p>
          <a:p>
            <a:r>
              <a:rPr lang="en-US" dirty="0"/>
              <a:t>Homeless Detail Report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AB55C2B-EAA5-1554-DF80-CA9B81C3D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4800" y="2393576"/>
            <a:ext cx="5486400" cy="3648636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Migrant Student List</a:t>
            </a:r>
          </a:p>
          <a:p>
            <a:r>
              <a:rPr lang="en-US" dirty="0"/>
              <a:t>Special Education Transition Historical Reporting</a:t>
            </a:r>
          </a:p>
          <a:p>
            <a:r>
              <a:rPr lang="en-US" dirty="0"/>
              <a:t>Student Demographics Error Detail and Support</a:t>
            </a:r>
          </a:p>
          <a:p>
            <a:r>
              <a:rPr lang="en-US" dirty="0"/>
              <a:t>Student Graduation Guidelines Error Detail and Summary</a:t>
            </a:r>
          </a:p>
          <a:p>
            <a:r>
              <a:rPr lang="en-US" dirty="0"/>
              <a:t>Student Profile and IEP Comparison</a:t>
            </a:r>
          </a:p>
          <a:p>
            <a:r>
              <a:rPr lang="en-US" dirty="0"/>
              <a:t>Student School Association Error Detail and Summary</a:t>
            </a:r>
          </a:p>
          <a:p>
            <a:r>
              <a:rPr lang="en-US" dirty="0"/>
              <a:t>Students with an assigned Anticipated Year of Graduation</a:t>
            </a:r>
          </a:p>
          <a:p>
            <a:r>
              <a:rPr lang="en-US" dirty="0"/>
              <a:t>Title VI American Indian/Native Alaskan Identification List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139276-7ED9-6CCA-BD2F-44899DE17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621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CB1E1-D999-321C-FC4F-635EA11F5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End of Year Category of Reports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92701AB-BB46-414B-2EEE-369A4C99AD0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7916" y="228001"/>
            <a:ext cx="5715000" cy="546158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/>
              <a:t>OPERATIONAL</a:t>
            </a:r>
          </a:p>
          <a:p>
            <a:r>
              <a:rPr lang="en-US" dirty="0"/>
              <a:t>Adjustment File: Error Detail</a:t>
            </a:r>
          </a:p>
          <a:p>
            <a:r>
              <a:rPr lang="en-US" dirty="0"/>
              <a:t>Adjustment File: Error Summary</a:t>
            </a:r>
          </a:p>
          <a:p>
            <a:r>
              <a:rPr lang="en-US" dirty="0"/>
              <a:t>Cross LEA List – Students Removed from AYG Cohort</a:t>
            </a:r>
          </a:p>
          <a:p>
            <a:r>
              <a:rPr lang="en-US" dirty="0"/>
              <a:t>Cross LEA List – Students with SE700 errors or warnings</a:t>
            </a:r>
          </a:p>
          <a:p>
            <a:r>
              <a:rPr lang="en-US" dirty="0"/>
              <a:t>SASID Lookup: Anticipated Year of Graduation</a:t>
            </a:r>
          </a:p>
          <a:p>
            <a:r>
              <a:rPr lang="en-US" dirty="0"/>
              <a:t>SASID Lookup: Cross LEA</a:t>
            </a:r>
          </a:p>
          <a:p>
            <a:r>
              <a:rPr lang="en-US" dirty="0"/>
              <a:t>SASID Lookup: SEY and OCT record (prior, current, subsequent year)</a:t>
            </a:r>
          </a:p>
          <a:p>
            <a:r>
              <a:rPr lang="en-US" dirty="0"/>
              <a:t>SEY Error Summary and Detail Report</a:t>
            </a:r>
          </a:p>
          <a:p>
            <a:r>
              <a:rPr lang="en-US" dirty="0"/>
              <a:t>SEY Respondent Contact List</a:t>
            </a:r>
          </a:p>
          <a:p>
            <a:r>
              <a:rPr lang="en-US" dirty="0"/>
              <a:t>SEY Snapshot Records</a:t>
            </a:r>
          </a:p>
          <a:p>
            <a:r>
              <a:rPr lang="en-US" dirty="0"/>
              <a:t>Student List: AYG Cohort</a:t>
            </a:r>
          </a:p>
          <a:p>
            <a:r>
              <a:rPr lang="en-US" dirty="0"/>
              <a:t>Student List: AYG Cohort Adjustments</a:t>
            </a:r>
          </a:p>
          <a:p>
            <a:r>
              <a:rPr lang="en-US" dirty="0"/>
              <a:t>Student List: District and School Mobility</a:t>
            </a:r>
          </a:p>
          <a:p>
            <a:r>
              <a:rPr lang="en-US" dirty="0"/>
              <a:t>Student List: Dropouts</a:t>
            </a:r>
          </a:p>
          <a:p>
            <a:r>
              <a:rPr lang="en-US" dirty="0"/>
              <a:t>Student List: HSED Recipients</a:t>
            </a:r>
          </a:p>
          <a:p>
            <a:r>
              <a:rPr lang="en-US" dirty="0"/>
              <a:t>Student List: Records Excluded from SEY Snapshot Due to Criteria</a:t>
            </a:r>
          </a:p>
          <a:p>
            <a:r>
              <a:rPr lang="en-US" dirty="0"/>
              <a:t>Student List: SEY Homebased Education Status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663FDD-3276-4EF3-F55C-C1A9078938B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96000" y="2590798"/>
            <a:ext cx="5715000" cy="309878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/>
              <a:t>RATES</a:t>
            </a:r>
          </a:p>
          <a:p>
            <a:r>
              <a:rPr lang="en-US" dirty="0"/>
              <a:t>Dropout: District and School Rates</a:t>
            </a:r>
          </a:p>
          <a:p>
            <a:r>
              <a:rPr lang="en-US" dirty="0"/>
              <a:t>Dropout: Membership Base grades 7-12</a:t>
            </a:r>
          </a:p>
          <a:p>
            <a:r>
              <a:rPr lang="en-US" dirty="0"/>
              <a:t>Federal Reporting: Graduation Data</a:t>
            </a:r>
          </a:p>
          <a:p>
            <a:r>
              <a:rPr lang="en-US" dirty="0"/>
              <a:t>Graduation Rates: District and School by AYG</a:t>
            </a:r>
          </a:p>
          <a:p>
            <a:r>
              <a:rPr lang="en-US" dirty="0"/>
              <a:t>Graduation: 3-, 4-, 5-, 6-, 7-year rates by School Year</a:t>
            </a:r>
          </a:p>
          <a:p>
            <a:r>
              <a:rPr lang="en-US" dirty="0"/>
              <a:t>Mobility: District and School Rates</a:t>
            </a:r>
          </a:p>
          <a:p>
            <a:r>
              <a:rPr lang="en-US" dirty="0"/>
              <a:t>Mobility: Membership Base grades K-12</a:t>
            </a:r>
          </a:p>
          <a:p>
            <a:r>
              <a:rPr lang="en-US" dirty="0"/>
              <a:t>School Summary of All Rates</a:t>
            </a:r>
          </a:p>
          <a:p>
            <a:r>
              <a:rPr lang="en-US" dirty="0"/>
              <a:t>Still Enrolled Rates: District and School by AYG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D542C2-25DC-90F4-EC7E-B89B04AD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EF1ED4FC-9045-FDB2-B88D-921469BD84B2}"/>
              </a:ext>
            </a:extLst>
          </p:cNvPr>
          <p:cNvSpPr/>
          <p:nvPr/>
        </p:nvSpPr>
        <p:spPr>
          <a:xfrm>
            <a:off x="6095998" y="228000"/>
            <a:ext cx="5715001" cy="1958192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Available to users with SEY~LEA Approver, SEY~LEA User, SEY~LEA Viewer permission in Identity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Student End of Year category reports update when snapshots are created/updated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Some are designed to support the process of the SEY collection while others show a preview of the rates generated by this collection</a:t>
            </a:r>
          </a:p>
        </p:txBody>
      </p:sp>
    </p:spTree>
    <p:extLst>
      <p:ext uri="{BB962C8B-B14F-4D97-AF65-F5344CB8AC3E}">
        <p14:creationId xmlns:p14="http://schemas.microsoft.com/office/powerpoint/2010/main" val="3891880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72FFB85-6477-5206-803B-0B1C88F8ED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D8F237-6C2F-F6D1-D132-6F8B1158F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871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37D3CCC-D98A-FD54-252D-67F04AF35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A4946B-CB18-9960-E4D7-FB18CA650AF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Monthly Tasks</a:t>
            </a:r>
          </a:p>
          <a:p>
            <a:r>
              <a:rPr lang="en-US" dirty="0"/>
              <a:t>Monitoring Potential Summer Graduates/Completers</a:t>
            </a:r>
          </a:p>
          <a:p>
            <a:r>
              <a:rPr lang="en-US" dirty="0"/>
              <a:t>Retention Codes</a:t>
            </a:r>
          </a:p>
          <a:p>
            <a:r>
              <a:rPr lang="en-US" dirty="0"/>
              <a:t>Grade Reassignment</a:t>
            </a:r>
          </a:p>
          <a:p>
            <a:r>
              <a:rPr lang="en-US" dirty="0"/>
              <a:t>Prior to Current SEY Errors</a:t>
            </a:r>
          </a:p>
          <a:p>
            <a:pPr lvl="1"/>
            <a:r>
              <a:rPr lang="en-US" dirty="0"/>
              <a:t>Entry/Exit Code Agreement Errors</a:t>
            </a:r>
          </a:p>
          <a:p>
            <a:pPr lvl="2"/>
            <a:r>
              <a:rPr lang="en-US" dirty="0"/>
              <a:t>SE102, SE104, SE105, SE109</a:t>
            </a:r>
          </a:p>
          <a:p>
            <a:pPr lvl="1"/>
            <a:r>
              <a:rPr lang="en-US" dirty="0"/>
              <a:t>SE313 (never been counted as graduate but…)</a:t>
            </a:r>
          </a:p>
          <a:p>
            <a:pPr lvl="1"/>
            <a:r>
              <a:rPr lang="en-US" dirty="0"/>
              <a:t>Grade Level Misalignment</a:t>
            </a:r>
          </a:p>
          <a:p>
            <a:pPr lvl="2"/>
            <a:r>
              <a:rPr lang="en-US" dirty="0"/>
              <a:t>SE113, SE117, SE242, SE243, etc.</a:t>
            </a:r>
          </a:p>
          <a:p>
            <a:r>
              <a:rPr lang="en-US" dirty="0"/>
              <a:t>COGNOS/CEDAR Report Categories</a:t>
            </a:r>
          </a:p>
          <a:p>
            <a:pPr lvl="1"/>
            <a:r>
              <a:rPr lang="en-US" dirty="0"/>
              <a:t>Student Interchange</a:t>
            </a:r>
          </a:p>
          <a:p>
            <a:pPr lvl="1"/>
            <a:r>
              <a:rPr lang="en-US" dirty="0"/>
              <a:t>Student End of Year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646558-F26C-CA56-789B-E6721988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539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21AF303-2E87-B09C-A1DD-535208CA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 Phase Timeline</a:t>
            </a:r>
          </a:p>
        </p:txBody>
      </p:sp>
      <p:graphicFrame>
        <p:nvGraphicFramePr>
          <p:cNvPr id="2" name="Content Placeholder 6">
            <a:extLst>
              <a:ext uri="{FF2B5EF4-FFF2-40B4-BE49-F238E27FC236}">
                <a16:creationId xmlns:a16="http://schemas.microsoft.com/office/drawing/2014/main" id="{AA6E3C4A-0722-DEF5-3494-8E7496F743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3294823"/>
              </p:ext>
            </p:extLst>
          </p:nvPr>
        </p:nvGraphicFramePr>
        <p:xfrm>
          <a:off x="228600" y="228600"/>
          <a:ext cx="11734800" cy="3714117"/>
        </p:xfrm>
        <a:graphic>
          <a:graphicData uri="http://schemas.openxmlformats.org/drawingml/2006/table">
            <a:tbl>
              <a:tblPr firstRow="1">
                <a:tableStyleId>{9DCAF9ED-07DC-4A11-8D7F-57B35C25682E}</a:tableStyleId>
              </a:tblPr>
              <a:tblGrid>
                <a:gridCol w="1116106">
                  <a:extLst>
                    <a:ext uri="{9D8B030D-6E8A-4147-A177-3AD203B41FA5}">
                      <a16:colId xmlns:a16="http://schemas.microsoft.com/office/drawing/2014/main" val="32043887"/>
                    </a:ext>
                  </a:extLst>
                </a:gridCol>
                <a:gridCol w="1013012">
                  <a:extLst>
                    <a:ext uri="{9D8B030D-6E8A-4147-A177-3AD203B41FA5}">
                      <a16:colId xmlns:a16="http://schemas.microsoft.com/office/drawing/2014/main" val="3810390193"/>
                    </a:ext>
                  </a:extLst>
                </a:gridCol>
                <a:gridCol w="3092823">
                  <a:extLst>
                    <a:ext uri="{9D8B030D-6E8A-4147-A177-3AD203B41FA5}">
                      <a16:colId xmlns:a16="http://schemas.microsoft.com/office/drawing/2014/main" val="1401167356"/>
                    </a:ext>
                  </a:extLst>
                </a:gridCol>
                <a:gridCol w="6512859">
                  <a:extLst>
                    <a:ext uri="{9D8B030D-6E8A-4147-A177-3AD203B41FA5}">
                      <a16:colId xmlns:a16="http://schemas.microsoft.com/office/drawing/2014/main" val="8884291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Event 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616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28825" algn="l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6/11/2025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28825" algn="l"/>
                        </a:tabLs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Interim Deadline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28825" algn="l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Error free interchange files. 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28825" algn="l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Student Demographic (DEM)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28825" algn="l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Student School Association (SSA)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28825" algn="l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Graduation Guidelines (GG) 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28825" algn="l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Title 1 (TA schools only) 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  <a:tabLst>
                          <a:tab pos="2028825" algn="l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Errors on the SSA or DEM file prevent the student’s record from pulling into the SEY snapshot. These may cause ‘missing record’ errors.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76107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28825" algn="l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7/31/2025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28825" algn="l"/>
                        </a:tabLs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Interim Deadline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  <a:tabLst>
                          <a:tab pos="2028825" algn="l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Submit any necessary reporting exceptions for review.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  <a:tabLst>
                          <a:tab pos="2028825" algn="l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Especially critical for English Learner exceptions as these are a time-intensive review and may required additional documentation.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33390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28825" algn="l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8/14/2025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28825" algn="l"/>
                        </a:tabLs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Interim Deadline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  <a:tabLst>
                          <a:tab pos="2028825" algn="l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Error free SEY Snapshot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  <a:tabLst>
                          <a:tab pos="2028825" algn="l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Critical date as the SEY collection is time intensive. 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6063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28825" algn="l"/>
                        </a:tabLst>
                      </a:pPr>
                      <a:r>
                        <a:rPr lang="en-US" sz="1400" dirty="0">
                          <a:effectLst/>
                        </a:rPr>
                        <a:t>8/14/2025 to 9/4/2025</a:t>
                      </a:r>
                      <a:endParaRPr lang="en-US" sz="14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28825" algn="l"/>
                        </a:tabLst>
                      </a:pPr>
                      <a:r>
                        <a:rPr lang="en-US" sz="1400" b="1" dirty="0">
                          <a:effectLst/>
                        </a:rPr>
                        <a:t>Report Review</a:t>
                      </a:r>
                      <a:endParaRPr lang="en-US" sz="1400" b="1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28825" algn="l"/>
                        </a:tabLst>
                      </a:pPr>
                      <a:r>
                        <a:rPr lang="en-US" sz="1400" dirty="0">
                          <a:effectLst/>
                        </a:rPr>
                        <a:t>• Validate Student End of Year data using CEDAR/COGNOS reports.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28825" algn="l"/>
                        </a:tabLst>
                      </a:pPr>
                      <a:r>
                        <a:rPr lang="en-US" sz="1400" dirty="0">
                          <a:effectLst/>
                        </a:rPr>
                        <a:t>• Submit snapshot as soon as review is complete</a:t>
                      </a:r>
                      <a:endParaRPr lang="en-US" sz="14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28825" algn="l"/>
                        </a:tabLst>
                      </a:pPr>
                      <a:r>
                        <a:rPr lang="en-US" sz="1400" dirty="0">
                          <a:effectLst/>
                        </a:rPr>
                        <a:t>Collaborate with schools to review student lists.</a:t>
                      </a: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028825" algn="l"/>
                        </a:tabLst>
                      </a:pPr>
                      <a:r>
                        <a:rPr lang="en-US" sz="1400" dirty="0">
                          <a:effectLst/>
                        </a:rPr>
                        <a:t>Student List: Dropouts</a:t>
                      </a: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028825" algn="l"/>
                        </a:tabLst>
                      </a:pPr>
                      <a:r>
                        <a:rPr lang="en-US" sz="1400" dirty="0">
                          <a:effectLst/>
                        </a:rPr>
                        <a:t>Student List: AYG Cohort</a:t>
                      </a: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028825" algn="l"/>
                        </a:tabLst>
                      </a:pPr>
                      <a:r>
                        <a:rPr lang="en-US" sz="1400" dirty="0">
                          <a:effectLst/>
                        </a:rPr>
                        <a:t>Student List: District and School Mobility</a:t>
                      </a:r>
                      <a:endParaRPr lang="en-US" sz="1400" i="1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829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28825" algn="l"/>
                        </a:tabLst>
                      </a:pPr>
                      <a:r>
                        <a:rPr lang="en-US" sz="1400" dirty="0">
                          <a:effectLst/>
                        </a:rPr>
                        <a:t>9/4/2025</a:t>
                      </a:r>
                      <a:endParaRPr lang="en-US" sz="14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28825" algn="l"/>
                        </a:tabLst>
                      </a:pPr>
                      <a:r>
                        <a:rPr lang="en-US" sz="1400" b="1" dirty="0">
                          <a:effectLst/>
                        </a:rPr>
                        <a:t>State Deadline</a:t>
                      </a:r>
                      <a:endParaRPr lang="en-US" sz="1400" b="1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28825" algn="l"/>
                        </a:tabLst>
                      </a:pPr>
                      <a:r>
                        <a:rPr lang="en-US" sz="1400" dirty="0">
                          <a:effectLst/>
                        </a:rPr>
                        <a:t>Submit SEY snapshot</a:t>
                      </a:r>
                      <a:endParaRPr lang="en-US" sz="14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28825" algn="l"/>
                        </a:tabLst>
                      </a:pPr>
                      <a:r>
                        <a:rPr lang="en-US" sz="1400" dirty="0">
                          <a:effectLst/>
                        </a:rPr>
                        <a:t>Only users with the LEA Approver role for the SEY collection can submit the snapshot. </a:t>
                      </a:r>
                      <a:endParaRPr lang="en-US" sz="14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553425"/>
                  </a:ext>
                </a:extLst>
              </a:tr>
            </a:tbl>
          </a:graphicData>
        </a:graphic>
      </p:graphicFrame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C15E191F-734D-9BCD-F57D-96E5F7D0E61D}"/>
              </a:ext>
            </a:extLst>
          </p:cNvPr>
          <p:cNvSpPr/>
          <p:nvPr/>
        </p:nvSpPr>
        <p:spPr>
          <a:xfrm>
            <a:off x="227916" y="4294094"/>
            <a:ext cx="11734800" cy="1416424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/>
              <a:t>Reminder: This collection has multiple phases requiring action by SEY Data Respondents.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Cross LEA Phase: 9/18/2025 to 10/16/2025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Post-Cross LEA Phase: 10/23/2025 to 11/18/2025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Final Deadline (Superintendent Verification Form): 12/2/2025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Data Release: January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23E168-998B-6FDD-D3AD-174904C7A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916" y="6489679"/>
            <a:ext cx="772748" cy="279444"/>
          </a:xfrm>
        </p:spPr>
        <p:txBody>
          <a:bodyPr/>
          <a:lstStyle/>
          <a:p>
            <a:fld id="{C479D5F6-EDCB-402A-AC08-4943A1820E8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069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6">
            <a:extLst>
              <a:ext uri="{FF2B5EF4-FFF2-40B4-BE49-F238E27FC236}">
                <a16:creationId xmlns:a16="http://schemas.microsoft.com/office/drawing/2014/main" id="{9DA5A5B3-6407-FC57-FC59-8F553A687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217488"/>
            <a:ext cx="9321800" cy="714375"/>
          </a:xfrm>
        </p:spPr>
        <p:txBody>
          <a:bodyPr/>
          <a:lstStyle/>
          <a:p>
            <a:r>
              <a:rPr lang="en-US" dirty="0"/>
              <a:t>Suggested Monthly Checklist: June/July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C5AF468-90EB-2310-FAB6-4E7F2CD878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3" y="1157288"/>
            <a:ext cx="5486400" cy="685800"/>
          </a:xfrm>
        </p:spPr>
        <p:txBody>
          <a:bodyPr/>
          <a:lstStyle/>
          <a:p>
            <a:r>
              <a:rPr lang="en-US" sz="2400" dirty="0"/>
              <a:t>June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0686E728-13DA-FD84-C601-30C32C169C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2913" y="1958975"/>
            <a:ext cx="5486400" cy="38862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Ensure completed May interim deadline tasks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6/11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Interim Deadline: </a:t>
            </a:r>
            <a:r>
              <a:rPr lang="en-US" dirty="0"/>
              <a:t>Error Free Interchange Files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6/10 Training: </a:t>
            </a:r>
            <a:r>
              <a:rPr lang="en-US" dirty="0"/>
              <a:t>June SEY Office Hours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Update exit status for graduating students, create snapshot to look for SE301 missing GG errors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Begin resolving SEY errors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Begin submitting exception requests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tx2"/>
                </a:solidFill>
              </a:rPr>
              <a:t>Looking ahead to 2025-2026 SEY: </a:t>
            </a:r>
            <a:r>
              <a:rPr lang="en-US" dirty="0"/>
              <a:t>Create one-day records in the 2025-2026 school year when adequate documentation is available and exit status is known for summer transfers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94A4385-4291-D0E7-61E2-541CA1A0D5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1138238"/>
            <a:ext cx="5486400" cy="685800"/>
          </a:xfrm>
        </p:spPr>
        <p:txBody>
          <a:bodyPr/>
          <a:lstStyle/>
          <a:p>
            <a:r>
              <a:rPr lang="en-US" sz="2400" dirty="0"/>
              <a:t>July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E665DEE9-55C0-FC4D-4BAD-01A87C3A6F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58975"/>
            <a:ext cx="5486400" cy="38862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7/31 Interim Deadline: </a:t>
            </a:r>
            <a:r>
              <a:rPr lang="en-US" dirty="0"/>
              <a:t>Submit all exception requests for review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7/15 Training: </a:t>
            </a:r>
            <a:r>
              <a:rPr lang="en-US" dirty="0"/>
              <a:t>July SEY Office Hours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highlight>
                  <a:srgbClr val="FFFFCC"/>
                </a:highlight>
              </a:rPr>
              <a:t>SEY snapshot should almost be error free</a:t>
            </a:r>
          </a:p>
          <a:p>
            <a:pPr lvl="1"/>
            <a:r>
              <a:rPr lang="en-US" dirty="0"/>
              <a:t>Types of remaining errors: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Pending exception requests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Exit type/retention for potential summer graduates/completers being monitored through summer school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Pending input from additional colleagues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Review and address SEY warnings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20660E-6A21-984F-DDB3-E80B37815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166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3DD9D7-A70C-EE3D-43B8-EEB6508AA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64" y="218142"/>
            <a:ext cx="9321873" cy="713172"/>
          </a:xfrm>
        </p:spPr>
        <p:txBody>
          <a:bodyPr/>
          <a:lstStyle/>
          <a:p>
            <a:r>
              <a:rPr lang="en-US" dirty="0"/>
              <a:t>Monitoring Potential Summer Graduates/Completers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93413E-94CB-1172-1B0E-417CE30F1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565" y="1260125"/>
            <a:ext cx="11132917" cy="46456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8/31/2025 is the last date a student may be counted as a graduate or completer of the 2024-2025 school year (school exit types 90-96)</a:t>
            </a:r>
          </a:p>
          <a:p>
            <a:r>
              <a:rPr lang="en-US" dirty="0"/>
              <a:t>Summer Grad/Completer?</a:t>
            </a:r>
          </a:p>
          <a:p>
            <a:pPr lvl="1"/>
            <a:r>
              <a:rPr lang="en-US" b="1" dirty="0"/>
              <a:t>Option 1: </a:t>
            </a:r>
            <a:r>
              <a:rPr lang="en-US" dirty="0"/>
              <a:t>Wait to update potential summer grad/completer’s student’s school exit type/retention code until August</a:t>
            </a:r>
          </a:p>
          <a:p>
            <a:pPr lvl="2"/>
            <a:r>
              <a:rPr lang="en-US" dirty="0"/>
              <a:t>Triggers SE171 error until student’s school exit type or retention code are updated</a:t>
            </a:r>
          </a:p>
          <a:p>
            <a:pPr lvl="2"/>
            <a:r>
              <a:rPr lang="en-US" dirty="0"/>
              <a:t>Preferred method because the error serves as a reminder</a:t>
            </a:r>
          </a:p>
          <a:p>
            <a:pPr lvl="1"/>
            <a:r>
              <a:rPr lang="en-US" b="1" dirty="0"/>
              <a:t>Option 2: </a:t>
            </a:r>
            <a:r>
              <a:rPr lang="en-US" dirty="0"/>
              <a:t>Code student as retained and update their coding if they meeting requirements over the summer</a:t>
            </a:r>
          </a:p>
          <a:p>
            <a:pPr lvl="2"/>
            <a:r>
              <a:rPr lang="en-US" dirty="0"/>
              <a:t>School Exit Type 00 with Retention Code 1</a:t>
            </a:r>
          </a:p>
          <a:p>
            <a:pPr lvl="2"/>
            <a:r>
              <a:rPr lang="en-US" dirty="0"/>
              <a:t>Does not trigger SE171 error</a:t>
            </a:r>
          </a:p>
          <a:p>
            <a:pPr lvl="2"/>
            <a:r>
              <a:rPr lang="en-US" dirty="0"/>
              <a:t>LEAs must have internal methods to check summer graduates aren’t overlooked</a:t>
            </a:r>
          </a:p>
          <a:p>
            <a:r>
              <a:rPr lang="en-US" dirty="0"/>
              <a:t>Post-Cross Business Rule: SE906</a:t>
            </a:r>
          </a:p>
          <a:p>
            <a:pPr lvl="1"/>
            <a:r>
              <a:rPr lang="en-US" dirty="0"/>
              <a:t>12th grade student marked retained in SEY without a record in next year’s OCT</a:t>
            </a:r>
          </a:p>
          <a:p>
            <a:pPr lvl="1"/>
            <a:r>
              <a:rPr lang="en-US" dirty="0"/>
              <a:t>Opportunity to catch summer graduate/completers that slipped through with school exit type 00 and retention 1 instead of being updated in August.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32873" y="6356350"/>
            <a:ext cx="2743200" cy="365125"/>
          </a:xfrm>
        </p:spPr>
        <p:txBody>
          <a:bodyPr/>
          <a:lstStyle/>
          <a:p>
            <a:fld id="{C479D5F6-EDCB-402A-AC08-4943A1820E8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03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589461-92CB-A4F8-78F4-89DF01609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64" y="218142"/>
            <a:ext cx="9321873" cy="713172"/>
          </a:xfrm>
        </p:spPr>
        <p:txBody>
          <a:bodyPr/>
          <a:lstStyle/>
          <a:p>
            <a:r>
              <a:rPr lang="en-US" dirty="0"/>
              <a:t>Retention Codes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2F73DB-02A8-3898-7502-251C285E22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3564" y="1260125"/>
            <a:ext cx="5486400" cy="4572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Retention Code always indicates the expected grade level for the student in the following school year. </a:t>
            </a:r>
          </a:p>
          <a:p>
            <a:pPr lvl="1"/>
            <a:r>
              <a:rPr lang="en-US" dirty="0"/>
              <a:t>A retention code in 2024-2025 SEY indicates the student will be in the same grade level again in 2025-2026.</a:t>
            </a:r>
          </a:p>
          <a:p>
            <a:r>
              <a:rPr lang="en-US" dirty="0"/>
              <a:t>Retention Code = 1 may be used for any student K-12</a:t>
            </a:r>
          </a:p>
          <a:p>
            <a:pPr lvl="1"/>
            <a:r>
              <a:rPr lang="en-US" dirty="0"/>
              <a:t>Must have school exit type 00 with school exit date 00000000</a:t>
            </a:r>
          </a:p>
          <a:p>
            <a:r>
              <a:rPr lang="en-US" dirty="0"/>
              <a:t>Retention Codes 2 and 3 are reserved for 12th grade students with special circumstances only</a:t>
            </a:r>
          </a:p>
          <a:p>
            <a:r>
              <a:rPr lang="en-US" dirty="0"/>
              <a:t>Students with retention codes in 2024-2025 should have at least a one-day record in 2025-2026</a:t>
            </a:r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087A1BF-48C4-1D28-1549-E35DE841847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7929943"/>
              </p:ext>
            </p:extLst>
          </p:nvPr>
        </p:nvGraphicFramePr>
        <p:xfrm>
          <a:off x="6175375" y="1260475"/>
          <a:ext cx="5181599" cy="274320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668867">
                  <a:extLst>
                    <a:ext uri="{9D8B030D-6E8A-4147-A177-3AD203B41FA5}">
                      <a16:colId xmlns:a16="http://schemas.microsoft.com/office/drawing/2014/main" val="2478196158"/>
                    </a:ext>
                  </a:extLst>
                </a:gridCol>
                <a:gridCol w="4512732">
                  <a:extLst>
                    <a:ext uri="{9D8B030D-6E8A-4147-A177-3AD203B41FA5}">
                      <a16:colId xmlns:a16="http://schemas.microsoft.com/office/drawing/2014/main" val="2377420804"/>
                    </a:ext>
                  </a:extLst>
                </a:gridCol>
              </a:tblGrid>
              <a:tr h="169658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Definition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2915598"/>
                  </a:ext>
                </a:extLst>
              </a:tr>
              <a:tr h="169658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No/Not Applicable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9703428"/>
                  </a:ext>
                </a:extLst>
              </a:tr>
              <a:tr h="321483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Yes – student will repeat this grade the next school 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8667055"/>
                  </a:ext>
                </a:extLst>
              </a:tr>
              <a:tr h="394964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Yes – 12</a:t>
                      </a:r>
                      <a:r>
                        <a:rPr lang="en-US" sz="1500" baseline="30000" dirty="0"/>
                        <a:t>th</a:t>
                      </a:r>
                      <a:r>
                        <a:rPr lang="en-US" sz="1500" dirty="0"/>
                        <a:t> grader who will return to participate in an approved postsecondary program in the next year (i.e. ASCENT, P-TECH, and TREP).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880010"/>
                  </a:ext>
                </a:extLst>
              </a:tr>
              <a:tr h="321483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Yes – 12</a:t>
                      </a:r>
                      <a:r>
                        <a:rPr lang="en-US" sz="1500" baseline="30000" dirty="0"/>
                        <a:t>th</a:t>
                      </a:r>
                      <a:r>
                        <a:rPr lang="en-US" sz="1500" dirty="0"/>
                        <a:t> grader with an IEP who will return to participate in 18-21 transition services in the next year.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708787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3FC1FE-B1C5-60F1-3A94-95A510D09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2873" y="6356350"/>
            <a:ext cx="2743200" cy="365125"/>
          </a:xfrm>
        </p:spPr>
        <p:txBody>
          <a:bodyPr/>
          <a:lstStyle/>
          <a:p>
            <a:fld id="{C479D5F6-EDCB-402A-AC08-4943A1820E8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93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5F447-C809-5499-461B-8CC4B212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 Reassignment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71C3C-638B-C449-A50A-5D5009F304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Reflects student who began the year in one grade level and was later changed to another grade level</a:t>
            </a:r>
          </a:p>
          <a:p>
            <a:r>
              <a:rPr lang="en-US" dirty="0"/>
              <a:t>May occur at the beginning of the year to adjust a student’s grade level when the prior year retention code was inaccurate </a:t>
            </a:r>
            <a:r>
              <a:rPr lang="en-US" b="1" dirty="0"/>
              <a:t>OR</a:t>
            </a:r>
            <a:r>
              <a:rPr lang="en-US" dirty="0"/>
              <a:t> based on the student’s academic needs</a:t>
            </a:r>
          </a:p>
          <a:p>
            <a:r>
              <a:rPr lang="en-US" dirty="0"/>
              <a:t>May occur mid-year based on student’s academic needs</a:t>
            </a:r>
          </a:p>
          <a:p>
            <a:r>
              <a:rPr lang="en-US" dirty="0"/>
              <a:t>Requires two consecutive enrollment records</a:t>
            </a:r>
          </a:p>
          <a:p>
            <a:pPr lvl="1"/>
            <a:r>
              <a:rPr lang="en-US" dirty="0"/>
              <a:t>School Exit Type 10 on the first record</a:t>
            </a:r>
          </a:p>
          <a:p>
            <a:pPr lvl="1"/>
            <a:r>
              <a:rPr lang="en-US" dirty="0"/>
              <a:t>School Entry Type 10 on the second record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31666-1E7E-FF4D-D3E5-43EC29687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396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12510-F08C-DDA1-63F4-52EA31488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Grade Reassignment Pattern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2BC146-9BD9-E3EF-B45E-7EF3DEB27568}"/>
              </a:ext>
            </a:extLst>
          </p:cNvPr>
          <p:cNvSpPr txBox="1"/>
          <p:nvPr/>
        </p:nvSpPr>
        <p:spPr>
          <a:xfrm>
            <a:off x="332874" y="1140260"/>
            <a:ext cx="10609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rebuchet MS" panose="020B0603020202020204" pitchFamily="34" charset="0"/>
              </a:rPr>
              <a:t>Beginning of Year Example: </a:t>
            </a:r>
          </a:p>
          <a:p>
            <a:r>
              <a:rPr lang="en-US" dirty="0">
                <a:latin typeface="Trebuchet MS" panose="020B0603020202020204" pitchFamily="34" charset="0"/>
              </a:rPr>
              <a:t>Correcting SE242, student should have been marked retained in prior year but was not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C441B81-EF7C-FE8A-7805-A3DC4409FF0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05755821"/>
              </p:ext>
            </p:extLst>
          </p:nvPr>
        </p:nvGraphicFramePr>
        <p:xfrm>
          <a:off x="379939" y="1850315"/>
          <a:ext cx="11211425" cy="1112520"/>
        </p:xfrm>
        <a:graphic>
          <a:graphicData uri="http://schemas.openxmlformats.org/drawingml/2006/table">
            <a:tbl>
              <a:tblPr firstRow="1">
                <a:tableStyleId>{EB344D84-9AFB-497E-A393-DC336BA19D2E}</a:tableStyleId>
              </a:tblPr>
              <a:tblGrid>
                <a:gridCol w="2242285">
                  <a:extLst>
                    <a:ext uri="{9D8B030D-6E8A-4147-A177-3AD203B41FA5}">
                      <a16:colId xmlns:a16="http://schemas.microsoft.com/office/drawing/2014/main" val="806770564"/>
                    </a:ext>
                  </a:extLst>
                </a:gridCol>
                <a:gridCol w="2242285">
                  <a:extLst>
                    <a:ext uri="{9D8B030D-6E8A-4147-A177-3AD203B41FA5}">
                      <a16:colId xmlns:a16="http://schemas.microsoft.com/office/drawing/2014/main" val="2412235527"/>
                    </a:ext>
                  </a:extLst>
                </a:gridCol>
                <a:gridCol w="2242285">
                  <a:extLst>
                    <a:ext uri="{9D8B030D-6E8A-4147-A177-3AD203B41FA5}">
                      <a16:colId xmlns:a16="http://schemas.microsoft.com/office/drawing/2014/main" val="2966987235"/>
                    </a:ext>
                  </a:extLst>
                </a:gridCol>
                <a:gridCol w="2242285">
                  <a:extLst>
                    <a:ext uri="{9D8B030D-6E8A-4147-A177-3AD203B41FA5}">
                      <a16:colId xmlns:a16="http://schemas.microsoft.com/office/drawing/2014/main" val="3587047003"/>
                    </a:ext>
                  </a:extLst>
                </a:gridCol>
                <a:gridCol w="2242285">
                  <a:extLst>
                    <a:ext uri="{9D8B030D-6E8A-4147-A177-3AD203B41FA5}">
                      <a16:colId xmlns:a16="http://schemas.microsoft.com/office/drawing/2014/main" val="24469457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School Entry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School Entry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Grade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School Exit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School Exit Type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219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07012024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07012024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405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08152024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00000000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6417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CD7A16A-4119-7AB8-18B1-E49F86B740FB}"/>
              </a:ext>
            </a:extLst>
          </p:cNvPr>
          <p:cNvSpPr txBox="1"/>
          <p:nvPr/>
        </p:nvSpPr>
        <p:spPr>
          <a:xfrm>
            <a:off x="332873" y="3412688"/>
            <a:ext cx="10609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rebuchet MS" panose="020B0603020202020204" pitchFamily="34" charset="0"/>
              </a:rPr>
              <a:t>Mid-Year Example: </a:t>
            </a:r>
          </a:p>
          <a:p>
            <a:r>
              <a:rPr lang="en-US" dirty="0">
                <a:latin typeface="Trebuchet MS" panose="020B0603020202020204" pitchFamily="34" charset="0"/>
              </a:rPr>
              <a:t>Student experienced a grade promotion mid-year</a:t>
            </a:r>
          </a:p>
        </p:txBody>
      </p:sp>
      <p:graphicFrame>
        <p:nvGraphicFramePr>
          <p:cNvPr id="8" name="Content Placeholder 6" descr="Mid Year Example Table">
            <a:extLst>
              <a:ext uri="{FF2B5EF4-FFF2-40B4-BE49-F238E27FC236}">
                <a16:creationId xmlns:a16="http://schemas.microsoft.com/office/drawing/2014/main" id="{8BDD7DF1-DCF8-B342-57E3-DDC076551B6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81266009"/>
              </p:ext>
            </p:extLst>
          </p:nvPr>
        </p:nvGraphicFramePr>
        <p:xfrm>
          <a:off x="379939" y="4139079"/>
          <a:ext cx="11211425" cy="1112520"/>
        </p:xfrm>
        <a:graphic>
          <a:graphicData uri="http://schemas.openxmlformats.org/drawingml/2006/table">
            <a:tbl>
              <a:tblPr firstRow="1">
                <a:tableStyleId>{85BE263C-DBD7-4A20-BB59-AAB30ACAA65A}</a:tableStyleId>
              </a:tblPr>
              <a:tblGrid>
                <a:gridCol w="2242285">
                  <a:extLst>
                    <a:ext uri="{9D8B030D-6E8A-4147-A177-3AD203B41FA5}">
                      <a16:colId xmlns:a16="http://schemas.microsoft.com/office/drawing/2014/main" val="806770564"/>
                    </a:ext>
                  </a:extLst>
                </a:gridCol>
                <a:gridCol w="2242285">
                  <a:extLst>
                    <a:ext uri="{9D8B030D-6E8A-4147-A177-3AD203B41FA5}">
                      <a16:colId xmlns:a16="http://schemas.microsoft.com/office/drawing/2014/main" val="2412235527"/>
                    </a:ext>
                  </a:extLst>
                </a:gridCol>
                <a:gridCol w="2242285">
                  <a:extLst>
                    <a:ext uri="{9D8B030D-6E8A-4147-A177-3AD203B41FA5}">
                      <a16:colId xmlns:a16="http://schemas.microsoft.com/office/drawing/2014/main" val="2966987235"/>
                    </a:ext>
                  </a:extLst>
                </a:gridCol>
                <a:gridCol w="2242285">
                  <a:extLst>
                    <a:ext uri="{9D8B030D-6E8A-4147-A177-3AD203B41FA5}">
                      <a16:colId xmlns:a16="http://schemas.microsoft.com/office/drawing/2014/main" val="3587047003"/>
                    </a:ext>
                  </a:extLst>
                </a:gridCol>
                <a:gridCol w="2242285">
                  <a:extLst>
                    <a:ext uri="{9D8B030D-6E8A-4147-A177-3AD203B41FA5}">
                      <a16:colId xmlns:a16="http://schemas.microsoft.com/office/drawing/2014/main" val="24469457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School Entry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School Entry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Grade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School Exit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School Exit Type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219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08152024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01092025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405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01102025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00000000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64175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56E7DE-60DC-5484-5CAB-6BB6CEBCD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281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6D8AAA-07B0-2415-7277-3A5D182CDF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Prior to Current SEY Errors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610A43-9CD1-D691-3345-3311AF294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420" y="6427021"/>
            <a:ext cx="2743200" cy="365125"/>
          </a:xfrm>
        </p:spPr>
        <p:txBody>
          <a:bodyPr/>
          <a:lstStyle/>
          <a:p>
            <a:fld id="{C479D5F6-EDCB-402A-AC08-4943A1820E8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985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DE Blue">
      <a:dk1>
        <a:sysClr val="windowText" lastClr="000000"/>
      </a:dk1>
      <a:lt1>
        <a:sysClr val="window" lastClr="FFFFFF"/>
      </a:lt1>
      <a:dk2>
        <a:srgbClr val="232C67"/>
      </a:dk2>
      <a:lt2>
        <a:srgbClr val="90C8E7"/>
      </a:lt2>
      <a:accent1>
        <a:srgbClr val="7C98AC"/>
      </a:accent1>
      <a:accent2>
        <a:srgbClr val="5D6770"/>
      </a:accent2>
      <a:accent3>
        <a:srgbClr val="488BC9"/>
      </a:accent3>
      <a:accent4>
        <a:srgbClr val="3CC1CC"/>
      </a:accent4>
      <a:accent5>
        <a:srgbClr val="077682"/>
      </a:accent5>
      <a:accent6>
        <a:srgbClr val="D2D3D3"/>
      </a:accent6>
      <a:hlink>
        <a:srgbClr val="2C3384"/>
      </a:hlink>
      <a:folHlink>
        <a:srgbClr val="EC6752"/>
      </a:folHlink>
    </a:clrScheme>
    <a:fontScheme name="CDE Trebuche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2d644fe-f34c-46d7-b237-4b16324a78fb" xsi:nil="true"/>
    <lcf76f155ced4ddcb4097134ff3c332f xmlns="c21e8cdb-1625-4fb9-abda-5a8e0a245cd4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9B7027DE1D1C4E977647345B5DE593" ma:contentTypeVersion="17" ma:contentTypeDescription="Create a new document." ma:contentTypeScope="" ma:versionID="f42e4636b8d0e23f691f9abd54cc9c43">
  <xsd:schema xmlns:xsd="http://www.w3.org/2001/XMLSchema" xmlns:xs="http://www.w3.org/2001/XMLSchema" xmlns:p="http://schemas.microsoft.com/office/2006/metadata/properties" xmlns:ns2="c21e8cdb-1625-4fb9-abda-5a8e0a245cd4" xmlns:ns3="f2d644fe-f34c-46d7-b237-4b16324a78fb" targetNamespace="http://schemas.microsoft.com/office/2006/metadata/properties" ma:root="true" ma:fieldsID="25cfe85102d867910bd70caa318e39ee" ns2:_="" ns3:_="">
    <xsd:import namespace="c21e8cdb-1625-4fb9-abda-5a8e0a245cd4"/>
    <xsd:import namespace="f2d644fe-f34c-46d7-b237-4b16324a78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1e8cdb-1625-4fb9-abda-5a8e0a245c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3d99294-4495-451a-babc-f01b43cdf90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d644fe-f34c-46d7-b237-4b16324a78f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ff242ec-c9a4-4c7d-a564-b6ace1d258b5}" ma:internalName="TaxCatchAll" ma:showField="CatchAllData" ma:web="f2d644fe-f34c-46d7-b237-4b16324a78f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80972E-D571-4992-96C3-E5252958F7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6B8D346-98B4-4A38-AC1D-9DECB7E942AC}">
  <ds:schemaRefs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terms/"/>
    <ds:schemaRef ds:uri="http://purl.org/dc/elements/1.1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4c96849b-d583-4314-bdb6-16a0c6e34719"/>
    <ds:schemaRef ds:uri="658e932f-8c42-4f93-8fc3-67d3de176e61"/>
    <ds:schemaRef ds:uri="ca9d521c-8764-4bcd-84f1-6f7ce6ca6a96"/>
    <ds:schemaRef ds:uri="9b639f00-c663-4db8-9f2d-5e59e4353b4b"/>
    <ds:schemaRef ds:uri="f2d644fe-f34c-46d7-b237-4b16324a78fb"/>
    <ds:schemaRef ds:uri="c21e8cdb-1625-4fb9-abda-5a8e0a245cd4"/>
  </ds:schemaRefs>
</ds:datastoreItem>
</file>

<file path=customXml/itemProps3.xml><?xml version="1.0" encoding="utf-8"?>
<ds:datastoreItem xmlns:ds="http://schemas.openxmlformats.org/officeDocument/2006/customXml" ds:itemID="{E2DE1D24-3680-4E0E-BA3F-0EAF4ED78D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1e8cdb-1625-4fb9-abda-5a8e0a245cd4"/>
    <ds:schemaRef ds:uri="f2d644fe-f34c-46d7-b237-4b16324a78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582</TotalTime>
  <Words>1935</Words>
  <Application>Microsoft Office PowerPoint</Application>
  <PresentationFormat>Widescreen</PresentationFormat>
  <Paragraphs>258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Museo Slab 500</vt:lpstr>
      <vt:lpstr>Roboto Medium</vt:lpstr>
      <vt:lpstr>Rockwell</vt:lpstr>
      <vt:lpstr>Symbol</vt:lpstr>
      <vt:lpstr>Trebuchet MS</vt:lpstr>
      <vt:lpstr>Wingdings</vt:lpstr>
      <vt:lpstr>Office Theme</vt:lpstr>
      <vt:lpstr>SEY Office Hours</vt:lpstr>
      <vt:lpstr>Agenda</vt:lpstr>
      <vt:lpstr>Regular Phase Timeline</vt:lpstr>
      <vt:lpstr>Suggested Monthly Checklist: June/July</vt:lpstr>
      <vt:lpstr>Monitoring Potential Summer Graduates/Completers</vt:lpstr>
      <vt:lpstr>Retention Codes</vt:lpstr>
      <vt:lpstr>Grade Reassignment</vt:lpstr>
      <vt:lpstr>Grade Reassignment Pattern</vt:lpstr>
      <vt:lpstr>Prior to Current SEY Errors</vt:lpstr>
      <vt:lpstr>Entry/Exit Code Agreement</vt:lpstr>
      <vt:lpstr>SE313 Never been counted as a graduate…</vt:lpstr>
      <vt:lpstr>Grade Level Misalignment</vt:lpstr>
      <vt:lpstr>CEDAR/COGNOS Report Categories</vt:lpstr>
      <vt:lpstr>Student Profile (aka Student Interchange) Category of Reports</vt:lpstr>
      <vt:lpstr>Student End of Year Category of Reports</vt:lpstr>
      <vt:lpstr>Questions?</vt:lpstr>
    </vt:vector>
  </TitlesOfParts>
  <Company>Colorado 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Madorin, Acacia</dc:creator>
  <cp:lastModifiedBy>Ward, Reagan</cp:lastModifiedBy>
  <cp:revision>20</cp:revision>
  <dcterms:created xsi:type="dcterms:W3CDTF">2019-06-25T17:30:52Z</dcterms:created>
  <dcterms:modified xsi:type="dcterms:W3CDTF">2025-06-10T16:05:49Z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0x010100C29B7027DE1D1C4E977647345B5DE593</vt:lpwstr>
  </property>
</Properties>
</file>