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4"/>
  </p:sldMasterIdLst>
  <p:notesMasterIdLst>
    <p:notesMasterId r:id="rId18"/>
  </p:notesMasterIdLst>
  <p:sldIdLst>
    <p:sldId id="274" r:id="rId5"/>
    <p:sldId id="256" r:id="rId6"/>
    <p:sldId id="264" r:id="rId7"/>
    <p:sldId id="265" r:id="rId8"/>
    <p:sldId id="4986" r:id="rId9"/>
    <p:sldId id="272" r:id="rId10"/>
    <p:sldId id="277" r:id="rId11"/>
    <p:sldId id="5471" r:id="rId12"/>
    <p:sldId id="278" r:id="rId13"/>
    <p:sldId id="5472" r:id="rId14"/>
    <p:sldId id="279" r:id="rId15"/>
    <p:sldId id="5470" r:id="rId16"/>
    <p:sldId id="275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A5B76"/>
    <a:srgbClr val="2C3384"/>
    <a:srgbClr val="488BC9"/>
    <a:srgbClr val="EF75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F4057EB-A007-4966-82CF-FE3DA6BFC7CE}" v="14" dt="2024-06-12T20:19:35.85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953" autoAdjust="0"/>
    <p:restoredTop sz="94660" autoAdjust="0"/>
  </p:normalViewPr>
  <p:slideViewPr>
    <p:cSldViewPr snapToGrid="0">
      <p:cViewPr varScale="1">
        <p:scale>
          <a:sx n="107" d="100"/>
          <a:sy n="107" d="100"/>
        </p:scale>
        <p:origin x="786" y="10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ard, Reagan" userId="27291eb4-8241-4961-9e69-8c66e34cc5b0" providerId="ADAL" clId="{BF4057EB-A007-4966-82CF-FE3DA6BFC7CE}"/>
    <pc:docChg chg="undo custSel addSld delSld modSld">
      <pc:chgData name="Ward, Reagan" userId="27291eb4-8241-4961-9e69-8c66e34cc5b0" providerId="ADAL" clId="{BF4057EB-A007-4966-82CF-FE3DA6BFC7CE}" dt="2024-06-13T14:25:02.782" v="5662" actId="20577"/>
      <pc:docMkLst>
        <pc:docMk/>
      </pc:docMkLst>
      <pc:sldChg chg="modSp mod">
        <pc:chgData name="Ward, Reagan" userId="27291eb4-8241-4961-9e69-8c66e34cc5b0" providerId="ADAL" clId="{BF4057EB-A007-4966-82CF-FE3DA6BFC7CE}" dt="2024-06-12T14:38:21.490" v="3974" actId="20577"/>
        <pc:sldMkLst>
          <pc:docMk/>
          <pc:sldMk cId="3044915438" sldId="256"/>
        </pc:sldMkLst>
        <pc:spChg chg="mod">
          <ac:chgData name="Ward, Reagan" userId="27291eb4-8241-4961-9e69-8c66e34cc5b0" providerId="ADAL" clId="{BF4057EB-A007-4966-82CF-FE3DA6BFC7CE}" dt="2024-06-12T14:38:21.490" v="3974" actId="20577"/>
          <ac:spMkLst>
            <pc:docMk/>
            <pc:sldMk cId="3044915438" sldId="256"/>
            <ac:spMk id="3" creationId="{16C56FC6-27D0-A61F-7990-33D227699183}"/>
          </ac:spMkLst>
        </pc:spChg>
      </pc:sldChg>
      <pc:sldChg chg="addSp delSp modSp mod">
        <pc:chgData name="Ward, Reagan" userId="27291eb4-8241-4961-9e69-8c66e34cc5b0" providerId="ADAL" clId="{BF4057EB-A007-4966-82CF-FE3DA6BFC7CE}" dt="2024-06-12T14:58:51.908" v="5641" actId="962"/>
        <pc:sldMkLst>
          <pc:docMk/>
          <pc:sldMk cId="3401448192" sldId="264"/>
        </pc:sldMkLst>
        <pc:spChg chg="add del mod">
          <ac:chgData name="Ward, Reagan" userId="27291eb4-8241-4961-9e69-8c66e34cc5b0" providerId="ADAL" clId="{BF4057EB-A007-4966-82CF-FE3DA6BFC7CE}" dt="2024-06-11T19:51:56.408" v="272"/>
          <ac:spMkLst>
            <pc:docMk/>
            <pc:sldMk cId="3401448192" sldId="264"/>
            <ac:spMk id="3" creationId="{710D8FA3-D24B-AAD0-EFB7-3CADF644EB2C}"/>
          </ac:spMkLst>
        </pc:spChg>
        <pc:spChg chg="ord">
          <ac:chgData name="Ward, Reagan" userId="27291eb4-8241-4961-9e69-8c66e34cc5b0" providerId="ADAL" clId="{BF4057EB-A007-4966-82CF-FE3DA6BFC7CE}" dt="2024-06-12T14:58:31.374" v="5639" actId="13244"/>
          <ac:spMkLst>
            <pc:docMk/>
            <pc:sldMk cId="3401448192" sldId="264"/>
            <ac:spMk id="4" creationId="{00000000-0000-0000-0000-000000000000}"/>
          </ac:spMkLst>
        </pc:spChg>
        <pc:graphicFrameChg chg="add mod modGraphic">
          <ac:chgData name="Ward, Reagan" userId="27291eb4-8241-4961-9e69-8c66e34cc5b0" providerId="ADAL" clId="{BF4057EB-A007-4966-82CF-FE3DA6BFC7CE}" dt="2024-06-12T14:58:51.908" v="5641" actId="962"/>
          <ac:graphicFrameMkLst>
            <pc:docMk/>
            <pc:sldMk cId="3401448192" sldId="264"/>
            <ac:graphicFrameMk id="6" creationId="{AE84D941-235B-1BA4-CA48-3BBC30A30B53}"/>
          </ac:graphicFrameMkLst>
        </pc:graphicFrameChg>
        <pc:graphicFrameChg chg="del">
          <ac:chgData name="Ward, Reagan" userId="27291eb4-8241-4961-9e69-8c66e34cc5b0" providerId="ADAL" clId="{BF4057EB-A007-4966-82CF-FE3DA6BFC7CE}" dt="2024-06-11T19:51:53.907" v="271" actId="478"/>
          <ac:graphicFrameMkLst>
            <pc:docMk/>
            <pc:sldMk cId="3401448192" sldId="264"/>
            <ac:graphicFrameMk id="7" creationId="{1769B5A7-461B-955E-3DD6-EEAB54B28EC0}"/>
          </ac:graphicFrameMkLst>
        </pc:graphicFrameChg>
      </pc:sldChg>
      <pc:sldChg chg="modSp mod">
        <pc:chgData name="Ward, Reagan" userId="27291eb4-8241-4961-9e69-8c66e34cc5b0" providerId="ADAL" clId="{BF4057EB-A007-4966-82CF-FE3DA6BFC7CE}" dt="2024-06-11T22:36:34.508" v="2136" actId="27636"/>
        <pc:sldMkLst>
          <pc:docMk/>
          <pc:sldMk cId="299803553" sldId="265"/>
        </pc:sldMkLst>
        <pc:spChg chg="mod">
          <ac:chgData name="Ward, Reagan" userId="27291eb4-8241-4961-9e69-8c66e34cc5b0" providerId="ADAL" clId="{BF4057EB-A007-4966-82CF-FE3DA6BFC7CE}" dt="2024-06-11T19:52:57.783" v="321" actId="20577"/>
          <ac:spMkLst>
            <pc:docMk/>
            <pc:sldMk cId="299803553" sldId="265"/>
            <ac:spMk id="5" creationId="{6E3DD9D7-A70C-EE3D-43B8-EEB6508AAD6C}"/>
          </ac:spMkLst>
        </pc:spChg>
        <pc:spChg chg="mod">
          <ac:chgData name="Ward, Reagan" userId="27291eb4-8241-4961-9e69-8c66e34cc5b0" providerId="ADAL" clId="{BF4057EB-A007-4966-82CF-FE3DA6BFC7CE}" dt="2024-06-11T22:36:34.508" v="2136" actId="27636"/>
          <ac:spMkLst>
            <pc:docMk/>
            <pc:sldMk cId="299803553" sldId="265"/>
            <ac:spMk id="6" creationId="{A193413E-94CB-1172-1B0E-417CE30F1C9C}"/>
          </ac:spMkLst>
        </pc:spChg>
      </pc:sldChg>
      <pc:sldChg chg="addSp delSp modSp add mod">
        <pc:chgData name="Ward, Reagan" userId="27291eb4-8241-4961-9e69-8c66e34cc5b0" providerId="ADAL" clId="{BF4057EB-A007-4966-82CF-FE3DA6BFC7CE}" dt="2024-06-12T14:59:04.594" v="5642" actId="13244"/>
        <pc:sldMkLst>
          <pc:docMk/>
          <pc:sldMk cId="1153159124" sldId="272"/>
        </pc:sldMkLst>
        <pc:spChg chg="ord">
          <ac:chgData name="Ward, Reagan" userId="27291eb4-8241-4961-9e69-8c66e34cc5b0" providerId="ADAL" clId="{BF4057EB-A007-4966-82CF-FE3DA6BFC7CE}" dt="2024-06-12T14:59:04.594" v="5642" actId="13244"/>
          <ac:spMkLst>
            <pc:docMk/>
            <pc:sldMk cId="1153159124" sldId="272"/>
            <ac:spMk id="3" creationId="{00000000-0000-0000-0000-000000000000}"/>
          </ac:spMkLst>
        </pc:spChg>
        <pc:spChg chg="add mod">
          <ac:chgData name="Ward, Reagan" userId="27291eb4-8241-4961-9e69-8c66e34cc5b0" providerId="ADAL" clId="{BF4057EB-A007-4966-82CF-FE3DA6BFC7CE}" dt="2024-06-11T22:39:38.270" v="2143"/>
          <ac:spMkLst>
            <pc:docMk/>
            <pc:sldMk cId="1153159124" sldId="272"/>
            <ac:spMk id="4" creationId="{C3A549E4-43D8-CD3C-B253-40FDCF13E854}"/>
          </ac:spMkLst>
        </pc:spChg>
        <pc:spChg chg="del">
          <ac:chgData name="Ward, Reagan" userId="27291eb4-8241-4961-9e69-8c66e34cc5b0" providerId="ADAL" clId="{BF4057EB-A007-4966-82CF-FE3DA6BFC7CE}" dt="2024-06-11T22:39:27.463" v="2141" actId="478"/>
          <ac:spMkLst>
            <pc:docMk/>
            <pc:sldMk cId="1153159124" sldId="272"/>
            <ac:spMk id="5" creationId="{54CC2EB1-A156-E15B-BCDD-9DFC5B3D2520}"/>
          </ac:spMkLst>
        </pc:spChg>
        <pc:spChg chg="del">
          <ac:chgData name="Ward, Reagan" userId="27291eb4-8241-4961-9e69-8c66e34cc5b0" providerId="ADAL" clId="{BF4057EB-A007-4966-82CF-FE3DA6BFC7CE}" dt="2024-06-11T22:39:27.463" v="2141" actId="478"/>
          <ac:spMkLst>
            <pc:docMk/>
            <pc:sldMk cId="1153159124" sldId="272"/>
            <ac:spMk id="6" creationId="{A5F4D0D6-8798-E140-DD97-AC1E2A947995}"/>
          </ac:spMkLst>
        </pc:spChg>
        <pc:spChg chg="del">
          <ac:chgData name="Ward, Reagan" userId="27291eb4-8241-4961-9e69-8c66e34cc5b0" providerId="ADAL" clId="{BF4057EB-A007-4966-82CF-FE3DA6BFC7CE}" dt="2024-06-11T22:39:27.463" v="2141" actId="478"/>
          <ac:spMkLst>
            <pc:docMk/>
            <pc:sldMk cId="1153159124" sldId="272"/>
            <ac:spMk id="7" creationId="{47779F59-DC81-0FAD-A330-F4CA4DE283BF}"/>
          </ac:spMkLst>
        </pc:spChg>
        <pc:spChg chg="del">
          <ac:chgData name="Ward, Reagan" userId="27291eb4-8241-4961-9e69-8c66e34cc5b0" providerId="ADAL" clId="{BF4057EB-A007-4966-82CF-FE3DA6BFC7CE}" dt="2024-06-11T22:39:30.669" v="2142" actId="478"/>
          <ac:spMkLst>
            <pc:docMk/>
            <pc:sldMk cId="1153159124" sldId="272"/>
            <ac:spMk id="8" creationId="{0F37AAD9-39C9-3D21-A755-E5CB9715421A}"/>
          </ac:spMkLst>
        </pc:spChg>
        <pc:spChg chg="del">
          <ac:chgData name="Ward, Reagan" userId="27291eb4-8241-4961-9e69-8c66e34cc5b0" providerId="ADAL" clId="{BF4057EB-A007-4966-82CF-FE3DA6BFC7CE}" dt="2024-06-11T22:39:27.463" v="2141" actId="478"/>
          <ac:spMkLst>
            <pc:docMk/>
            <pc:sldMk cId="1153159124" sldId="272"/>
            <ac:spMk id="9" creationId="{494636EE-6675-E419-7A01-3F7920FE283B}"/>
          </ac:spMkLst>
        </pc:spChg>
        <pc:spChg chg="del">
          <ac:chgData name="Ward, Reagan" userId="27291eb4-8241-4961-9e69-8c66e34cc5b0" providerId="ADAL" clId="{BF4057EB-A007-4966-82CF-FE3DA6BFC7CE}" dt="2024-06-11T22:39:27.463" v="2141" actId="478"/>
          <ac:spMkLst>
            <pc:docMk/>
            <pc:sldMk cId="1153159124" sldId="272"/>
            <ac:spMk id="10" creationId="{27365BD8-C3E3-6036-1073-E6C4DA89D6EC}"/>
          </ac:spMkLst>
        </pc:spChg>
        <pc:spChg chg="del">
          <ac:chgData name="Ward, Reagan" userId="27291eb4-8241-4961-9e69-8c66e34cc5b0" providerId="ADAL" clId="{BF4057EB-A007-4966-82CF-FE3DA6BFC7CE}" dt="2024-06-11T22:39:27.463" v="2141" actId="478"/>
          <ac:spMkLst>
            <pc:docMk/>
            <pc:sldMk cId="1153159124" sldId="272"/>
            <ac:spMk id="11" creationId="{EB340CD8-52D7-09D1-201E-C452F3085842}"/>
          </ac:spMkLst>
        </pc:spChg>
        <pc:spChg chg="del">
          <ac:chgData name="Ward, Reagan" userId="27291eb4-8241-4961-9e69-8c66e34cc5b0" providerId="ADAL" clId="{BF4057EB-A007-4966-82CF-FE3DA6BFC7CE}" dt="2024-06-11T22:39:27.463" v="2141" actId="478"/>
          <ac:spMkLst>
            <pc:docMk/>
            <pc:sldMk cId="1153159124" sldId="272"/>
            <ac:spMk id="12" creationId="{EE13E2CF-8A90-026F-0432-F9104A096D0C}"/>
          </ac:spMkLst>
        </pc:spChg>
        <pc:spChg chg="add mod">
          <ac:chgData name="Ward, Reagan" userId="27291eb4-8241-4961-9e69-8c66e34cc5b0" providerId="ADAL" clId="{BF4057EB-A007-4966-82CF-FE3DA6BFC7CE}" dt="2024-06-11T22:39:38.270" v="2143"/>
          <ac:spMkLst>
            <pc:docMk/>
            <pc:sldMk cId="1153159124" sldId="272"/>
            <ac:spMk id="13" creationId="{C7CAEC49-A5E0-B19E-FF8C-5FC1C69AEB71}"/>
          </ac:spMkLst>
        </pc:spChg>
        <pc:spChg chg="del">
          <ac:chgData name="Ward, Reagan" userId="27291eb4-8241-4961-9e69-8c66e34cc5b0" providerId="ADAL" clId="{BF4057EB-A007-4966-82CF-FE3DA6BFC7CE}" dt="2024-06-11T22:39:27.463" v="2141" actId="478"/>
          <ac:spMkLst>
            <pc:docMk/>
            <pc:sldMk cId="1153159124" sldId="272"/>
            <ac:spMk id="14" creationId="{B9B956FF-8417-9D64-2834-296B12F02105}"/>
          </ac:spMkLst>
        </pc:spChg>
        <pc:spChg chg="del">
          <ac:chgData name="Ward, Reagan" userId="27291eb4-8241-4961-9e69-8c66e34cc5b0" providerId="ADAL" clId="{BF4057EB-A007-4966-82CF-FE3DA6BFC7CE}" dt="2024-06-11T22:39:27.463" v="2141" actId="478"/>
          <ac:spMkLst>
            <pc:docMk/>
            <pc:sldMk cId="1153159124" sldId="272"/>
            <ac:spMk id="15" creationId="{D9321163-121B-035D-A185-80C60575F107}"/>
          </ac:spMkLst>
        </pc:spChg>
        <pc:spChg chg="del">
          <ac:chgData name="Ward, Reagan" userId="27291eb4-8241-4961-9e69-8c66e34cc5b0" providerId="ADAL" clId="{BF4057EB-A007-4966-82CF-FE3DA6BFC7CE}" dt="2024-06-11T22:39:27.463" v="2141" actId="478"/>
          <ac:spMkLst>
            <pc:docMk/>
            <pc:sldMk cId="1153159124" sldId="272"/>
            <ac:spMk id="16" creationId="{0440B620-21F7-47CA-D1DF-3386FA7941F4}"/>
          </ac:spMkLst>
        </pc:spChg>
        <pc:spChg chg="del">
          <ac:chgData name="Ward, Reagan" userId="27291eb4-8241-4961-9e69-8c66e34cc5b0" providerId="ADAL" clId="{BF4057EB-A007-4966-82CF-FE3DA6BFC7CE}" dt="2024-06-11T22:39:27.463" v="2141" actId="478"/>
          <ac:spMkLst>
            <pc:docMk/>
            <pc:sldMk cId="1153159124" sldId="272"/>
            <ac:spMk id="17" creationId="{039D423B-B28A-065F-6731-088DD1F9F216}"/>
          </ac:spMkLst>
        </pc:spChg>
        <pc:spChg chg="add mod">
          <ac:chgData name="Ward, Reagan" userId="27291eb4-8241-4961-9e69-8c66e34cc5b0" providerId="ADAL" clId="{BF4057EB-A007-4966-82CF-FE3DA6BFC7CE}" dt="2024-06-11T22:39:38.270" v="2143"/>
          <ac:spMkLst>
            <pc:docMk/>
            <pc:sldMk cId="1153159124" sldId="272"/>
            <ac:spMk id="18" creationId="{578D1175-738E-0973-1FA5-B9B240B01836}"/>
          </ac:spMkLst>
        </pc:spChg>
        <pc:spChg chg="add mod">
          <ac:chgData name="Ward, Reagan" userId="27291eb4-8241-4961-9e69-8c66e34cc5b0" providerId="ADAL" clId="{BF4057EB-A007-4966-82CF-FE3DA6BFC7CE}" dt="2024-06-11T22:39:38.270" v="2143"/>
          <ac:spMkLst>
            <pc:docMk/>
            <pc:sldMk cId="1153159124" sldId="272"/>
            <ac:spMk id="19" creationId="{5F0E0091-6EBB-95B7-235A-CC6EC3FB4B0A}"/>
          </ac:spMkLst>
        </pc:spChg>
        <pc:spChg chg="add mod">
          <ac:chgData name="Ward, Reagan" userId="27291eb4-8241-4961-9e69-8c66e34cc5b0" providerId="ADAL" clId="{BF4057EB-A007-4966-82CF-FE3DA6BFC7CE}" dt="2024-06-11T22:39:38.270" v="2143"/>
          <ac:spMkLst>
            <pc:docMk/>
            <pc:sldMk cId="1153159124" sldId="272"/>
            <ac:spMk id="20" creationId="{C0B3B622-40B9-A9CF-96BB-A68E8EAC007D}"/>
          </ac:spMkLst>
        </pc:spChg>
        <pc:spChg chg="add mod">
          <ac:chgData name="Ward, Reagan" userId="27291eb4-8241-4961-9e69-8c66e34cc5b0" providerId="ADAL" clId="{BF4057EB-A007-4966-82CF-FE3DA6BFC7CE}" dt="2024-06-11T22:39:38.270" v="2143"/>
          <ac:spMkLst>
            <pc:docMk/>
            <pc:sldMk cId="1153159124" sldId="272"/>
            <ac:spMk id="21" creationId="{AD790978-4B37-BA71-1231-F11D6D3E198A}"/>
          </ac:spMkLst>
        </pc:spChg>
        <pc:spChg chg="add mod">
          <ac:chgData name="Ward, Reagan" userId="27291eb4-8241-4961-9e69-8c66e34cc5b0" providerId="ADAL" clId="{BF4057EB-A007-4966-82CF-FE3DA6BFC7CE}" dt="2024-06-11T22:39:38.270" v="2143"/>
          <ac:spMkLst>
            <pc:docMk/>
            <pc:sldMk cId="1153159124" sldId="272"/>
            <ac:spMk id="22" creationId="{AE7D7BF1-DC1E-A12E-B59B-266F594F3225}"/>
          </ac:spMkLst>
        </pc:spChg>
        <pc:spChg chg="add mod">
          <ac:chgData name="Ward, Reagan" userId="27291eb4-8241-4961-9e69-8c66e34cc5b0" providerId="ADAL" clId="{BF4057EB-A007-4966-82CF-FE3DA6BFC7CE}" dt="2024-06-11T22:39:38.270" v="2143"/>
          <ac:spMkLst>
            <pc:docMk/>
            <pc:sldMk cId="1153159124" sldId="272"/>
            <ac:spMk id="23" creationId="{771DB49D-733F-AB25-BF45-B4045413BC7D}"/>
          </ac:spMkLst>
        </pc:spChg>
        <pc:spChg chg="add mod">
          <ac:chgData name="Ward, Reagan" userId="27291eb4-8241-4961-9e69-8c66e34cc5b0" providerId="ADAL" clId="{BF4057EB-A007-4966-82CF-FE3DA6BFC7CE}" dt="2024-06-11T22:39:38.270" v="2143"/>
          <ac:spMkLst>
            <pc:docMk/>
            <pc:sldMk cId="1153159124" sldId="272"/>
            <ac:spMk id="24" creationId="{EB1333CD-1AC4-8189-EB56-42036105C1E0}"/>
          </ac:spMkLst>
        </pc:spChg>
        <pc:spChg chg="add mod">
          <ac:chgData name="Ward, Reagan" userId="27291eb4-8241-4961-9e69-8c66e34cc5b0" providerId="ADAL" clId="{BF4057EB-A007-4966-82CF-FE3DA6BFC7CE}" dt="2024-06-11T22:39:38.270" v="2143"/>
          <ac:spMkLst>
            <pc:docMk/>
            <pc:sldMk cId="1153159124" sldId="272"/>
            <ac:spMk id="25" creationId="{D3D95801-44ED-55CD-35DD-8EFB195B4A2A}"/>
          </ac:spMkLst>
        </pc:spChg>
        <pc:spChg chg="add mod">
          <ac:chgData name="Ward, Reagan" userId="27291eb4-8241-4961-9e69-8c66e34cc5b0" providerId="ADAL" clId="{BF4057EB-A007-4966-82CF-FE3DA6BFC7CE}" dt="2024-06-11T22:39:38.270" v="2143"/>
          <ac:spMkLst>
            <pc:docMk/>
            <pc:sldMk cId="1153159124" sldId="272"/>
            <ac:spMk id="26" creationId="{10FB0639-587F-AC84-0FFE-8019B57D2D40}"/>
          </ac:spMkLst>
        </pc:spChg>
        <pc:spChg chg="add mod">
          <ac:chgData name="Ward, Reagan" userId="27291eb4-8241-4961-9e69-8c66e34cc5b0" providerId="ADAL" clId="{BF4057EB-A007-4966-82CF-FE3DA6BFC7CE}" dt="2024-06-11T22:39:38.270" v="2143"/>
          <ac:spMkLst>
            <pc:docMk/>
            <pc:sldMk cId="1153159124" sldId="272"/>
            <ac:spMk id="27" creationId="{C18FB6D9-A7D7-8E5A-01BF-0A9CFEE0B099}"/>
          </ac:spMkLst>
        </pc:spChg>
        <pc:spChg chg="add mod">
          <ac:chgData name="Ward, Reagan" userId="27291eb4-8241-4961-9e69-8c66e34cc5b0" providerId="ADAL" clId="{BF4057EB-A007-4966-82CF-FE3DA6BFC7CE}" dt="2024-06-11T22:39:43.243" v="2144"/>
          <ac:spMkLst>
            <pc:docMk/>
            <pc:sldMk cId="1153159124" sldId="272"/>
            <ac:spMk id="28" creationId="{732B8FB5-07DD-9E0D-8596-DC6C95AA9409}"/>
          </ac:spMkLst>
        </pc:spChg>
        <pc:spChg chg="add mod">
          <ac:chgData name="Ward, Reagan" userId="27291eb4-8241-4961-9e69-8c66e34cc5b0" providerId="ADAL" clId="{BF4057EB-A007-4966-82CF-FE3DA6BFC7CE}" dt="2024-06-11T22:39:43.243" v="2144"/>
          <ac:spMkLst>
            <pc:docMk/>
            <pc:sldMk cId="1153159124" sldId="272"/>
            <ac:spMk id="29" creationId="{234392F1-896E-5028-DE59-04FA09274E13}"/>
          </ac:spMkLst>
        </pc:spChg>
        <pc:spChg chg="add mod">
          <ac:chgData name="Ward, Reagan" userId="27291eb4-8241-4961-9e69-8c66e34cc5b0" providerId="ADAL" clId="{BF4057EB-A007-4966-82CF-FE3DA6BFC7CE}" dt="2024-06-11T22:39:43.243" v="2144"/>
          <ac:spMkLst>
            <pc:docMk/>
            <pc:sldMk cId="1153159124" sldId="272"/>
            <ac:spMk id="30" creationId="{2F235F79-B74A-A363-F398-19667911742C}"/>
          </ac:spMkLst>
        </pc:spChg>
        <pc:spChg chg="add mod">
          <ac:chgData name="Ward, Reagan" userId="27291eb4-8241-4961-9e69-8c66e34cc5b0" providerId="ADAL" clId="{BF4057EB-A007-4966-82CF-FE3DA6BFC7CE}" dt="2024-06-11T22:39:43.243" v="2144"/>
          <ac:spMkLst>
            <pc:docMk/>
            <pc:sldMk cId="1153159124" sldId="272"/>
            <ac:spMk id="31" creationId="{152030E7-6AAB-E5B3-C943-7B31EA593F11}"/>
          </ac:spMkLst>
        </pc:spChg>
        <pc:spChg chg="add mod">
          <ac:chgData name="Ward, Reagan" userId="27291eb4-8241-4961-9e69-8c66e34cc5b0" providerId="ADAL" clId="{BF4057EB-A007-4966-82CF-FE3DA6BFC7CE}" dt="2024-06-11T22:39:43.243" v="2144"/>
          <ac:spMkLst>
            <pc:docMk/>
            <pc:sldMk cId="1153159124" sldId="272"/>
            <ac:spMk id="32" creationId="{4349FE3C-FDF4-BAF1-8125-831D7535432D}"/>
          </ac:spMkLst>
        </pc:spChg>
        <pc:spChg chg="add mod">
          <ac:chgData name="Ward, Reagan" userId="27291eb4-8241-4961-9e69-8c66e34cc5b0" providerId="ADAL" clId="{BF4057EB-A007-4966-82CF-FE3DA6BFC7CE}" dt="2024-06-11T22:39:43.243" v="2144"/>
          <ac:spMkLst>
            <pc:docMk/>
            <pc:sldMk cId="1153159124" sldId="272"/>
            <ac:spMk id="33" creationId="{A537DAE3-1DBF-6A85-9D2F-EADAE164F85D}"/>
          </ac:spMkLst>
        </pc:spChg>
        <pc:spChg chg="add mod">
          <ac:chgData name="Ward, Reagan" userId="27291eb4-8241-4961-9e69-8c66e34cc5b0" providerId="ADAL" clId="{BF4057EB-A007-4966-82CF-FE3DA6BFC7CE}" dt="2024-06-11T22:39:43.243" v="2144"/>
          <ac:spMkLst>
            <pc:docMk/>
            <pc:sldMk cId="1153159124" sldId="272"/>
            <ac:spMk id="34" creationId="{7792E0CA-BC40-563A-BD52-25BD879406B3}"/>
          </ac:spMkLst>
        </pc:spChg>
        <pc:spChg chg="add mod">
          <ac:chgData name="Ward, Reagan" userId="27291eb4-8241-4961-9e69-8c66e34cc5b0" providerId="ADAL" clId="{BF4057EB-A007-4966-82CF-FE3DA6BFC7CE}" dt="2024-06-11T22:39:43.243" v="2144"/>
          <ac:spMkLst>
            <pc:docMk/>
            <pc:sldMk cId="1153159124" sldId="272"/>
            <ac:spMk id="35" creationId="{08638E87-8DF9-5CFC-69BA-FD180BD6EDD6}"/>
          </ac:spMkLst>
        </pc:spChg>
        <pc:spChg chg="add mod">
          <ac:chgData name="Ward, Reagan" userId="27291eb4-8241-4961-9e69-8c66e34cc5b0" providerId="ADAL" clId="{BF4057EB-A007-4966-82CF-FE3DA6BFC7CE}" dt="2024-06-11T22:39:43.243" v="2144"/>
          <ac:spMkLst>
            <pc:docMk/>
            <pc:sldMk cId="1153159124" sldId="272"/>
            <ac:spMk id="36" creationId="{839C0914-85E4-6582-42E4-8A19029596C1}"/>
          </ac:spMkLst>
        </pc:spChg>
        <pc:spChg chg="add mod">
          <ac:chgData name="Ward, Reagan" userId="27291eb4-8241-4961-9e69-8c66e34cc5b0" providerId="ADAL" clId="{BF4057EB-A007-4966-82CF-FE3DA6BFC7CE}" dt="2024-06-11T22:39:43.243" v="2144"/>
          <ac:spMkLst>
            <pc:docMk/>
            <pc:sldMk cId="1153159124" sldId="272"/>
            <ac:spMk id="37" creationId="{E3D0E8AD-C328-5140-889B-EE5356307F07}"/>
          </ac:spMkLst>
        </pc:spChg>
        <pc:spChg chg="add mod">
          <ac:chgData name="Ward, Reagan" userId="27291eb4-8241-4961-9e69-8c66e34cc5b0" providerId="ADAL" clId="{BF4057EB-A007-4966-82CF-FE3DA6BFC7CE}" dt="2024-06-11T22:39:43.243" v="2144"/>
          <ac:spMkLst>
            <pc:docMk/>
            <pc:sldMk cId="1153159124" sldId="272"/>
            <ac:spMk id="38" creationId="{2737861C-0619-9BEF-CE9E-53BEB523B46A}"/>
          </ac:spMkLst>
        </pc:spChg>
        <pc:spChg chg="add mod">
          <ac:chgData name="Ward, Reagan" userId="27291eb4-8241-4961-9e69-8c66e34cc5b0" providerId="ADAL" clId="{BF4057EB-A007-4966-82CF-FE3DA6BFC7CE}" dt="2024-06-11T22:39:43.243" v="2144"/>
          <ac:spMkLst>
            <pc:docMk/>
            <pc:sldMk cId="1153159124" sldId="272"/>
            <ac:spMk id="39" creationId="{97DC9199-4BF8-1DD5-3BD2-EA9ABFE2FEE2}"/>
          </ac:spMkLst>
        </pc:spChg>
      </pc:sldChg>
      <pc:sldChg chg="modSp mod">
        <pc:chgData name="Ward, Reagan" userId="27291eb4-8241-4961-9e69-8c66e34cc5b0" providerId="ADAL" clId="{BF4057EB-A007-4966-82CF-FE3DA6BFC7CE}" dt="2024-05-09T20:01:26.874" v="3" actId="20577"/>
        <pc:sldMkLst>
          <pc:docMk/>
          <pc:sldMk cId="2748458431" sldId="274"/>
        </pc:sldMkLst>
        <pc:spChg chg="mod">
          <ac:chgData name="Ward, Reagan" userId="27291eb4-8241-4961-9e69-8c66e34cc5b0" providerId="ADAL" clId="{BF4057EB-A007-4966-82CF-FE3DA6BFC7CE}" dt="2024-05-09T20:01:26.874" v="3" actId="20577"/>
          <ac:spMkLst>
            <pc:docMk/>
            <pc:sldMk cId="2748458431" sldId="274"/>
            <ac:spMk id="5" creationId="{F4B32CA7-0A34-544C-18D1-7AFA7490E8C7}"/>
          </ac:spMkLst>
        </pc:spChg>
      </pc:sldChg>
      <pc:sldChg chg="modSp new del mod">
        <pc:chgData name="Ward, Reagan" userId="27291eb4-8241-4961-9e69-8c66e34cc5b0" providerId="ADAL" clId="{BF4057EB-A007-4966-82CF-FE3DA6BFC7CE}" dt="2024-06-11T22:39:00.958" v="2139" actId="47"/>
        <pc:sldMkLst>
          <pc:docMk/>
          <pc:sldMk cId="237696808" sldId="276"/>
        </pc:sldMkLst>
        <pc:spChg chg="mod">
          <ac:chgData name="Ward, Reagan" userId="27291eb4-8241-4961-9e69-8c66e34cc5b0" providerId="ADAL" clId="{BF4057EB-A007-4966-82CF-FE3DA6BFC7CE}" dt="2024-06-11T19:53:03.705" v="337" actId="20577"/>
          <ac:spMkLst>
            <pc:docMk/>
            <pc:sldMk cId="237696808" sldId="276"/>
            <ac:spMk id="2" creationId="{51254E23-E3D7-137B-219F-4D212F95E627}"/>
          </ac:spMkLst>
        </pc:spChg>
      </pc:sldChg>
      <pc:sldChg chg="modSp new mod">
        <pc:chgData name="Ward, Reagan" userId="27291eb4-8241-4961-9e69-8c66e34cc5b0" providerId="ADAL" clId="{BF4057EB-A007-4966-82CF-FE3DA6BFC7CE}" dt="2024-06-12T20:25:36.399" v="5660" actId="6549"/>
        <pc:sldMkLst>
          <pc:docMk/>
          <pc:sldMk cId="3921396756" sldId="277"/>
        </pc:sldMkLst>
        <pc:spChg chg="mod">
          <ac:chgData name="Ward, Reagan" userId="27291eb4-8241-4961-9e69-8c66e34cc5b0" providerId="ADAL" clId="{BF4057EB-A007-4966-82CF-FE3DA6BFC7CE}" dt="2024-06-11T19:53:09.325" v="356" actId="20577"/>
          <ac:spMkLst>
            <pc:docMk/>
            <pc:sldMk cId="3921396756" sldId="277"/>
            <ac:spMk id="2" creationId="{6935F447-C809-5499-461B-8CC4B21216D4}"/>
          </ac:spMkLst>
        </pc:spChg>
        <pc:spChg chg="mod">
          <ac:chgData name="Ward, Reagan" userId="27291eb4-8241-4961-9e69-8c66e34cc5b0" providerId="ADAL" clId="{BF4057EB-A007-4966-82CF-FE3DA6BFC7CE}" dt="2024-06-12T20:25:36.399" v="5660" actId="6549"/>
          <ac:spMkLst>
            <pc:docMk/>
            <pc:sldMk cId="3921396756" sldId="277"/>
            <ac:spMk id="3" creationId="{4AE71C3C-638B-C449-A50A-5D5009F3041A}"/>
          </ac:spMkLst>
        </pc:spChg>
      </pc:sldChg>
      <pc:sldChg chg="addSp modSp new mod modClrScheme chgLayout">
        <pc:chgData name="Ward, Reagan" userId="27291eb4-8241-4961-9e69-8c66e34cc5b0" providerId="ADAL" clId="{BF4057EB-A007-4966-82CF-FE3DA6BFC7CE}" dt="2024-06-12T15:02:10.565" v="5647" actId="13244"/>
        <pc:sldMkLst>
          <pc:docMk/>
          <pc:sldMk cId="421550604" sldId="278"/>
        </pc:sldMkLst>
        <pc:spChg chg="mod ord">
          <ac:chgData name="Ward, Reagan" userId="27291eb4-8241-4961-9e69-8c66e34cc5b0" providerId="ADAL" clId="{BF4057EB-A007-4966-82CF-FE3DA6BFC7CE}" dt="2024-06-12T15:02:10.565" v="5647" actId="13244"/>
          <ac:spMkLst>
            <pc:docMk/>
            <pc:sldMk cId="421550604" sldId="278"/>
            <ac:spMk id="2" creationId="{5BF1385F-990A-D6B3-225C-3FF3FCA1DA08}"/>
          </ac:spMkLst>
        </pc:spChg>
        <pc:spChg chg="mod ord">
          <ac:chgData name="Ward, Reagan" userId="27291eb4-8241-4961-9e69-8c66e34cc5b0" providerId="ADAL" clId="{BF4057EB-A007-4966-82CF-FE3DA6BFC7CE}" dt="2024-06-12T14:54:28.296" v="5023" actId="113"/>
          <ac:spMkLst>
            <pc:docMk/>
            <pc:sldMk cId="421550604" sldId="278"/>
            <ac:spMk id="3" creationId="{E9BA8B10-9008-5BED-9FFE-9779CB7A8484}"/>
          </ac:spMkLst>
        </pc:spChg>
        <pc:spChg chg="mod ord">
          <ac:chgData name="Ward, Reagan" userId="27291eb4-8241-4961-9e69-8c66e34cc5b0" providerId="ADAL" clId="{BF4057EB-A007-4966-82CF-FE3DA6BFC7CE}" dt="2024-06-11T22:40:21.317" v="2156" actId="700"/>
          <ac:spMkLst>
            <pc:docMk/>
            <pc:sldMk cId="421550604" sldId="278"/>
            <ac:spMk id="4" creationId="{EB589194-BBCA-AB93-89A6-711F0FB42DFD}"/>
          </ac:spMkLst>
        </pc:spChg>
        <pc:spChg chg="add mod ord">
          <ac:chgData name="Ward, Reagan" userId="27291eb4-8241-4961-9e69-8c66e34cc5b0" providerId="ADAL" clId="{BF4057EB-A007-4966-82CF-FE3DA6BFC7CE}" dt="2024-06-12T14:58:14.975" v="5638" actId="12"/>
          <ac:spMkLst>
            <pc:docMk/>
            <pc:sldMk cId="421550604" sldId="278"/>
            <ac:spMk id="5" creationId="{B593B1BD-3FCC-4CF7-53DF-065D9BCBE664}"/>
          </ac:spMkLst>
        </pc:spChg>
      </pc:sldChg>
      <pc:sldChg chg="addSp delSp modSp new mod modClrScheme chgLayout">
        <pc:chgData name="Ward, Reagan" userId="27291eb4-8241-4961-9e69-8c66e34cc5b0" providerId="ADAL" clId="{BF4057EB-A007-4966-82CF-FE3DA6BFC7CE}" dt="2024-06-12T15:02:19.678" v="5649" actId="13244"/>
        <pc:sldMkLst>
          <pc:docMk/>
          <pc:sldMk cId="1665618286" sldId="279"/>
        </pc:sldMkLst>
        <pc:spChg chg="mod ord">
          <ac:chgData name="Ward, Reagan" userId="27291eb4-8241-4961-9e69-8c66e34cc5b0" providerId="ADAL" clId="{BF4057EB-A007-4966-82CF-FE3DA6BFC7CE}" dt="2024-06-12T14:13:22.245" v="2244" actId="700"/>
          <ac:spMkLst>
            <pc:docMk/>
            <pc:sldMk cId="1665618286" sldId="279"/>
            <ac:spMk id="2" creationId="{C8F672AE-201F-F578-9090-B88864B8B8B6}"/>
          </ac:spMkLst>
        </pc:spChg>
        <pc:spChg chg="add mod ord">
          <ac:chgData name="Ward, Reagan" userId="27291eb4-8241-4961-9e69-8c66e34cc5b0" providerId="ADAL" clId="{BF4057EB-A007-4966-82CF-FE3DA6BFC7CE}" dt="2024-06-12T14:24:07.815" v="2918" actId="27636"/>
          <ac:spMkLst>
            <pc:docMk/>
            <pc:sldMk cId="1665618286" sldId="279"/>
            <ac:spMk id="3" creationId="{7B9CA782-4E1F-0EBE-7DA2-9F2E1C975F42}"/>
          </ac:spMkLst>
        </pc:spChg>
        <pc:spChg chg="del mod ord">
          <ac:chgData name="Ward, Reagan" userId="27291eb4-8241-4961-9e69-8c66e34cc5b0" providerId="ADAL" clId="{BF4057EB-A007-4966-82CF-FE3DA6BFC7CE}" dt="2024-06-11T22:43:13.268" v="2210" actId="700"/>
          <ac:spMkLst>
            <pc:docMk/>
            <pc:sldMk cId="1665618286" sldId="279"/>
            <ac:spMk id="3" creationId="{D9579C23-73AF-88CA-DED8-984CD663B608}"/>
          </ac:spMkLst>
        </pc:spChg>
        <pc:spChg chg="mod ord">
          <ac:chgData name="Ward, Reagan" userId="27291eb4-8241-4961-9e69-8c66e34cc5b0" providerId="ADAL" clId="{BF4057EB-A007-4966-82CF-FE3DA6BFC7CE}" dt="2024-06-12T15:02:16.627" v="5648" actId="13244"/>
          <ac:spMkLst>
            <pc:docMk/>
            <pc:sldMk cId="1665618286" sldId="279"/>
            <ac:spMk id="4" creationId="{63FD6037-AE0B-206F-2896-0821BD8C6BF3}"/>
          </ac:spMkLst>
        </pc:spChg>
        <pc:spChg chg="add del mod ord">
          <ac:chgData name="Ward, Reagan" userId="27291eb4-8241-4961-9e69-8c66e34cc5b0" providerId="ADAL" clId="{BF4057EB-A007-4966-82CF-FE3DA6BFC7CE}" dt="2024-06-12T14:13:22.245" v="2244" actId="700"/>
          <ac:spMkLst>
            <pc:docMk/>
            <pc:sldMk cId="1665618286" sldId="279"/>
            <ac:spMk id="5" creationId="{8B8E245B-D70B-2F67-A471-FE2AF3011DFE}"/>
          </ac:spMkLst>
        </pc:spChg>
        <pc:spChg chg="add del mod ord">
          <ac:chgData name="Ward, Reagan" userId="27291eb4-8241-4961-9e69-8c66e34cc5b0" providerId="ADAL" clId="{BF4057EB-A007-4966-82CF-FE3DA6BFC7CE}" dt="2024-06-12T14:13:22.245" v="2244" actId="700"/>
          <ac:spMkLst>
            <pc:docMk/>
            <pc:sldMk cId="1665618286" sldId="279"/>
            <ac:spMk id="6" creationId="{FC0E4821-A372-AE00-FFEF-65FD793BE82F}"/>
          </ac:spMkLst>
        </pc:spChg>
        <pc:spChg chg="add del mod ord">
          <ac:chgData name="Ward, Reagan" userId="27291eb4-8241-4961-9e69-8c66e34cc5b0" providerId="ADAL" clId="{BF4057EB-A007-4966-82CF-FE3DA6BFC7CE}" dt="2024-06-12T14:19:54.855" v="2670" actId="22"/>
          <ac:spMkLst>
            <pc:docMk/>
            <pc:sldMk cId="1665618286" sldId="279"/>
            <ac:spMk id="7" creationId="{28DCAFE2-2656-E38F-59A7-83C3054669DD}"/>
          </ac:spMkLst>
        </pc:spChg>
        <pc:spChg chg="add mod ord">
          <ac:chgData name="Ward, Reagan" userId="27291eb4-8241-4961-9e69-8c66e34cc5b0" providerId="ADAL" clId="{BF4057EB-A007-4966-82CF-FE3DA6BFC7CE}" dt="2024-06-12T15:02:19.678" v="5649" actId="13244"/>
          <ac:spMkLst>
            <pc:docMk/>
            <pc:sldMk cId="1665618286" sldId="279"/>
            <ac:spMk id="8" creationId="{A4065FC3-6F52-1CF9-88C5-7785F5BDB6ED}"/>
          </ac:spMkLst>
        </pc:spChg>
        <pc:spChg chg="add del mod ord">
          <ac:chgData name="Ward, Reagan" userId="27291eb4-8241-4961-9e69-8c66e34cc5b0" providerId="ADAL" clId="{BF4057EB-A007-4966-82CF-FE3DA6BFC7CE}" dt="2024-06-12T14:18:06.467" v="2669" actId="478"/>
          <ac:spMkLst>
            <pc:docMk/>
            <pc:sldMk cId="1665618286" sldId="279"/>
            <ac:spMk id="9" creationId="{F87195AF-F921-699A-90B0-2E6F15731145}"/>
          </ac:spMkLst>
        </pc:spChg>
        <pc:picChg chg="add mod ord">
          <ac:chgData name="Ward, Reagan" userId="27291eb4-8241-4961-9e69-8c66e34cc5b0" providerId="ADAL" clId="{BF4057EB-A007-4966-82CF-FE3DA6BFC7CE}" dt="2024-06-12T14:20:59.494" v="2675" actId="962"/>
          <ac:picMkLst>
            <pc:docMk/>
            <pc:sldMk cId="1665618286" sldId="279"/>
            <ac:picMk id="11" creationId="{B52AB331-B936-2F27-46C3-CA437A87789A}"/>
          </ac:picMkLst>
        </pc:picChg>
      </pc:sldChg>
      <pc:sldChg chg="modSp add mod">
        <pc:chgData name="Ward, Reagan" userId="27291eb4-8241-4961-9e69-8c66e34cc5b0" providerId="ADAL" clId="{BF4057EB-A007-4966-82CF-FE3DA6BFC7CE}" dt="2024-06-13T14:25:02.782" v="5662" actId="20577"/>
        <pc:sldMkLst>
          <pc:docMk/>
          <pc:sldMk cId="3221893093" sldId="4986"/>
        </pc:sldMkLst>
        <pc:spChg chg="mod">
          <ac:chgData name="Ward, Reagan" userId="27291eb4-8241-4961-9e69-8c66e34cc5b0" providerId="ADAL" clId="{BF4057EB-A007-4966-82CF-FE3DA6BFC7CE}" dt="2024-06-13T14:25:02.782" v="5662" actId="20577"/>
          <ac:spMkLst>
            <pc:docMk/>
            <pc:sldMk cId="3221893093" sldId="4986"/>
            <ac:spMk id="8" creationId="{2F2F73DB-02A8-3898-7502-251C285E2296}"/>
          </ac:spMkLst>
        </pc:spChg>
        <pc:graphicFrameChg chg="modGraphic">
          <ac:chgData name="Ward, Reagan" userId="27291eb4-8241-4961-9e69-8c66e34cc5b0" providerId="ADAL" clId="{BF4057EB-A007-4966-82CF-FE3DA6BFC7CE}" dt="2024-06-11T22:38:55.430" v="2138" actId="12385"/>
          <ac:graphicFrameMkLst>
            <pc:docMk/>
            <pc:sldMk cId="3221893093" sldId="4986"/>
            <ac:graphicFrameMk id="9" creationId="{4087A1BF-48C4-1D28-1549-E35DE841847B}"/>
          </ac:graphicFrameMkLst>
        </pc:graphicFrameChg>
      </pc:sldChg>
      <pc:sldChg chg="addSp delSp modSp add del mod modClrScheme chgLayout">
        <pc:chgData name="Ward, Reagan" userId="27291eb4-8241-4961-9e69-8c66e34cc5b0" providerId="ADAL" clId="{BF4057EB-A007-4966-82CF-FE3DA6BFC7CE}" dt="2024-06-12T15:02:33.758" v="5652" actId="962"/>
        <pc:sldMkLst>
          <pc:docMk/>
          <pc:sldMk cId="191230906" sldId="5470"/>
        </pc:sldMkLst>
        <pc:spChg chg="mod ord">
          <ac:chgData name="Ward, Reagan" userId="27291eb4-8241-4961-9e69-8c66e34cc5b0" providerId="ADAL" clId="{BF4057EB-A007-4966-82CF-FE3DA6BFC7CE}" dt="2024-06-11T22:42:36.106" v="2203" actId="27636"/>
          <ac:spMkLst>
            <pc:docMk/>
            <pc:sldMk cId="191230906" sldId="5470"/>
            <ac:spMk id="2" creationId="{4053552E-C69A-2EF9-97FF-9FBE4A2BCD91}"/>
          </ac:spMkLst>
        </pc:spChg>
        <pc:spChg chg="mod ord">
          <ac:chgData name="Ward, Reagan" userId="27291eb4-8241-4961-9e69-8c66e34cc5b0" providerId="ADAL" clId="{BF4057EB-A007-4966-82CF-FE3DA6BFC7CE}" dt="2024-06-12T15:02:27.296" v="5650" actId="13244"/>
          <ac:spMkLst>
            <pc:docMk/>
            <pc:sldMk cId="191230906" sldId="5470"/>
            <ac:spMk id="3" creationId="{5B5C013B-EC34-C08C-96C1-0D77CCCD6C53}"/>
          </ac:spMkLst>
        </pc:spChg>
        <pc:spChg chg="add del mod">
          <ac:chgData name="Ward, Reagan" userId="27291eb4-8241-4961-9e69-8c66e34cc5b0" providerId="ADAL" clId="{BF4057EB-A007-4966-82CF-FE3DA6BFC7CE}" dt="2024-06-11T22:42:21.438" v="2193" actId="478"/>
          <ac:spMkLst>
            <pc:docMk/>
            <pc:sldMk cId="191230906" sldId="5470"/>
            <ac:spMk id="5" creationId="{3D94E6A9-1BA9-B837-2C4C-3928DA0FBC39}"/>
          </ac:spMkLst>
        </pc:spChg>
        <pc:spChg chg="add del mod">
          <ac:chgData name="Ward, Reagan" userId="27291eb4-8241-4961-9e69-8c66e34cc5b0" providerId="ADAL" clId="{BF4057EB-A007-4966-82CF-FE3DA6BFC7CE}" dt="2024-06-11T22:42:24.151" v="2196" actId="478"/>
          <ac:spMkLst>
            <pc:docMk/>
            <pc:sldMk cId="191230906" sldId="5470"/>
            <ac:spMk id="7" creationId="{D7002EB5-DB24-08DA-EA22-433EBF7A3CD4}"/>
          </ac:spMkLst>
        </pc:spChg>
        <pc:spChg chg="mod ord">
          <ac:chgData name="Ward, Reagan" userId="27291eb4-8241-4961-9e69-8c66e34cc5b0" providerId="ADAL" clId="{BF4057EB-A007-4966-82CF-FE3DA6BFC7CE}" dt="2024-06-12T14:25:09" v="3037" actId="27636"/>
          <ac:spMkLst>
            <pc:docMk/>
            <pc:sldMk cId="191230906" sldId="5470"/>
            <ac:spMk id="8" creationId="{ED8EC4F2-6E6D-0D9B-254A-50605525DC84}"/>
          </ac:spMkLst>
        </pc:spChg>
        <pc:spChg chg="del mod ord">
          <ac:chgData name="Ward, Reagan" userId="27291eb4-8241-4961-9e69-8c66e34cc5b0" providerId="ADAL" clId="{BF4057EB-A007-4966-82CF-FE3DA6BFC7CE}" dt="2024-06-11T22:42:19.975" v="2191" actId="478"/>
          <ac:spMkLst>
            <pc:docMk/>
            <pc:sldMk cId="191230906" sldId="5470"/>
            <ac:spMk id="21" creationId="{AE7B06D8-79EB-D97B-0023-17C1BB8B741E}"/>
          </ac:spMkLst>
        </pc:spChg>
        <pc:spChg chg="add del mod ord">
          <ac:chgData name="Ward, Reagan" userId="27291eb4-8241-4961-9e69-8c66e34cc5b0" providerId="ADAL" clId="{BF4057EB-A007-4966-82CF-FE3DA6BFC7CE}" dt="2024-06-11T22:42:22.847" v="2194" actId="478"/>
          <ac:spMkLst>
            <pc:docMk/>
            <pc:sldMk cId="191230906" sldId="5470"/>
            <ac:spMk id="22" creationId="{2B68B685-951C-AA6D-FFBC-63592D4243AE}"/>
          </ac:spMkLst>
        </pc:spChg>
        <pc:picChg chg="mod ord">
          <ac:chgData name="Ward, Reagan" userId="27291eb4-8241-4961-9e69-8c66e34cc5b0" providerId="ADAL" clId="{BF4057EB-A007-4966-82CF-FE3DA6BFC7CE}" dt="2024-06-12T15:02:33.758" v="5652" actId="962"/>
          <ac:picMkLst>
            <pc:docMk/>
            <pc:sldMk cId="191230906" sldId="5470"/>
            <ac:picMk id="14" creationId="{9B45D5CE-12AD-DDF3-B317-E976F82DB147}"/>
          </ac:picMkLst>
        </pc:picChg>
        <pc:picChg chg="mod ord">
          <ac:chgData name="Ward, Reagan" userId="27291eb4-8241-4961-9e69-8c66e34cc5b0" providerId="ADAL" clId="{BF4057EB-A007-4966-82CF-FE3DA6BFC7CE}" dt="2024-06-12T14:25:00.487" v="3030" actId="14100"/>
          <ac:picMkLst>
            <pc:docMk/>
            <pc:sldMk cId="191230906" sldId="5470"/>
            <ac:picMk id="20" creationId="{AAA2DB01-1C6B-1001-86DC-85C8664C0DB4}"/>
          </ac:picMkLst>
        </pc:picChg>
      </pc:sldChg>
      <pc:sldChg chg="addSp delSp modSp new mod modClrScheme chgLayout">
        <pc:chgData name="Ward, Reagan" userId="27291eb4-8241-4961-9e69-8c66e34cc5b0" providerId="ADAL" clId="{BF4057EB-A007-4966-82CF-FE3DA6BFC7CE}" dt="2024-06-12T15:00:04.416" v="5646" actId="962"/>
        <pc:sldMkLst>
          <pc:docMk/>
          <pc:sldMk cId="3366281388" sldId="5471"/>
        </pc:sldMkLst>
        <pc:spChg chg="mod ord">
          <ac:chgData name="Ward, Reagan" userId="27291eb4-8241-4961-9e69-8c66e34cc5b0" providerId="ADAL" clId="{BF4057EB-A007-4966-82CF-FE3DA6BFC7CE}" dt="2024-06-12T14:40:58.517" v="4006" actId="700"/>
          <ac:spMkLst>
            <pc:docMk/>
            <pc:sldMk cId="3366281388" sldId="5471"/>
            <ac:spMk id="2" creationId="{AF012510-F08C-DDA1-63F4-52EA314881C5}"/>
          </ac:spMkLst>
        </pc:spChg>
        <pc:spChg chg="del mod ord">
          <ac:chgData name="Ward, Reagan" userId="27291eb4-8241-4961-9e69-8c66e34cc5b0" providerId="ADAL" clId="{BF4057EB-A007-4966-82CF-FE3DA6BFC7CE}" dt="2024-06-12T14:40:58.517" v="4006" actId="700"/>
          <ac:spMkLst>
            <pc:docMk/>
            <pc:sldMk cId="3366281388" sldId="5471"/>
            <ac:spMk id="3" creationId="{D9DD2716-C960-27FF-DDE1-3F118FCBF093}"/>
          </ac:spMkLst>
        </pc:spChg>
        <pc:spChg chg="mod ord">
          <ac:chgData name="Ward, Reagan" userId="27291eb4-8241-4961-9e69-8c66e34cc5b0" providerId="ADAL" clId="{BF4057EB-A007-4966-82CF-FE3DA6BFC7CE}" dt="2024-06-12T14:59:51.408" v="5643" actId="13244"/>
          <ac:spMkLst>
            <pc:docMk/>
            <pc:sldMk cId="3366281388" sldId="5471"/>
            <ac:spMk id="4" creationId="{3856E7DE-60DC-5484-5CAB-6BB6CEBCD7CB}"/>
          </ac:spMkLst>
        </pc:spChg>
        <pc:spChg chg="add del mod ord">
          <ac:chgData name="Ward, Reagan" userId="27291eb4-8241-4961-9e69-8c66e34cc5b0" providerId="ADAL" clId="{BF4057EB-A007-4966-82CF-FE3DA6BFC7CE}" dt="2024-06-12T14:41:33.311" v="4007" actId="3680"/>
          <ac:spMkLst>
            <pc:docMk/>
            <pc:sldMk cId="3366281388" sldId="5471"/>
            <ac:spMk id="5" creationId="{0263FFD3-EBF7-540D-0B5B-E3292D40E9C2}"/>
          </ac:spMkLst>
        </pc:spChg>
        <pc:spChg chg="add del mod ord">
          <ac:chgData name="Ward, Reagan" userId="27291eb4-8241-4961-9e69-8c66e34cc5b0" providerId="ADAL" clId="{BF4057EB-A007-4966-82CF-FE3DA6BFC7CE}" dt="2024-06-12T14:44:59.560" v="4136"/>
          <ac:spMkLst>
            <pc:docMk/>
            <pc:sldMk cId="3366281388" sldId="5471"/>
            <ac:spMk id="6" creationId="{F1A24FF0-CA5F-CCA8-F3B2-B7F57CE397F0}"/>
          </ac:spMkLst>
        </pc:spChg>
        <pc:spChg chg="add mod ord">
          <ac:chgData name="Ward, Reagan" userId="27291eb4-8241-4961-9e69-8c66e34cc5b0" providerId="ADAL" clId="{BF4057EB-A007-4966-82CF-FE3DA6BFC7CE}" dt="2024-06-12T14:59:53.518" v="5644" actId="13244"/>
          <ac:spMkLst>
            <pc:docMk/>
            <pc:sldMk cId="3366281388" sldId="5471"/>
            <ac:spMk id="9" creationId="{EA2BC146-9BD9-E3EF-B45E-7EF3DEB27568}"/>
          </ac:spMkLst>
        </pc:spChg>
        <pc:spChg chg="add mod ord">
          <ac:chgData name="Ward, Reagan" userId="27291eb4-8241-4961-9e69-8c66e34cc5b0" providerId="ADAL" clId="{BF4057EB-A007-4966-82CF-FE3DA6BFC7CE}" dt="2024-06-12T14:59:55.493" v="5645" actId="13244"/>
          <ac:spMkLst>
            <pc:docMk/>
            <pc:sldMk cId="3366281388" sldId="5471"/>
            <ac:spMk id="10" creationId="{8CD7A16A-4119-7AB8-18B1-E49F86B740FB}"/>
          </ac:spMkLst>
        </pc:spChg>
        <pc:graphicFrameChg chg="add mod ord modGraphic">
          <ac:chgData name="Ward, Reagan" userId="27291eb4-8241-4961-9e69-8c66e34cc5b0" providerId="ADAL" clId="{BF4057EB-A007-4966-82CF-FE3DA6BFC7CE}" dt="2024-06-12T14:49:43.887" v="4453" actId="207"/>
          <ac:graphicFrameMkLst>
            <pc:docMk/>
            <pc:sldMk cId="3366281388" sldId="5471"/>
            <ac:graphicFrameMk id="7" creationId="{AC441B81-EF7C-FE8A-7805-A3DC4409FF06}"/>
          </ac:graphicFrameMkLst>
        </pc:graphicFrameChg>
        <pc:graphicFrameChg chg="add mod modGraphic">
          <ac:chgData name="Ward, Reagan" userId="27291eb4-8241-4961-9e69-8c66e34cc5b0" providerId="ADAL" clId="{BF4057EB-A007-4966-82CF-FE3DA6BFC7CE}" dt="2024-06-12T15:00:04.416" v="5646" actId="962"/>
          <ac:graphicFrameMkLst>
            <pc:docMk/>
            <pc:sldMk cId="3366281388" sldId="5471"/>
            <ac:graphicFrameMk id="8" creationId="{8BDD7DF1-DCF8-B342-57E3-DDC076551B65}"/>
          </ac:graphicFrameMkLst>
        </pc:graphicFrameChg>
      </pc:sldChg>
      <pc:sldChg chg="addSp delSp modSp new mod">
        <pc:chgData name="Ward, Reagan" userId="27291eb4-8241-4961-9e69-8c66e34cc5b0" providerId="ADAL" clId="{BF4057EB-A007-4966-82CF-FE3DA6BFC7CE}" dt="2024-06-12T20:26:08.634" v="5661" actId="962"/>
        <pc:sldMkLst>
          <pc:docMk/>
          <pc:sldMk cId="3762551926" sldId="5472"/>
        </pc:sldMkLst>
        <pc:spChg chg="del">
          <ac:chgData name="Ward, Reagan" userId="27291eb4-8241-4961-9e69-8c66e34cc5b0" providerId="ADAL" clId="{BF4057EB-A007-4966-82CF-FE3DA6BFC7CE}" dt="2024-06-12T20:19:35.857" v="5655"/>
          <ac:spMkLst>
            <pc:docMk/>
            <pc:sldMk cId="3762551926" sldId="5472"/>
            <ac:spMk id="2" creationId="{2DE790A7-23F3-CBF9-DA17-1C8AA98AD9D6}"/>
          </ac:spMkLst>
        </pc:spChg>
        <pc:spChg chg="del">
          <ac:chgData name="Ward, Reagan" userId="27291eb4-8241-4961-9e69-8c66e34cc5b0" providerId="ADAL" clId="{BF4057EB-A007-4966-82CF-FE3DA6BFC7CE}" dt="2024-06-12T20:19:31.349" v="5654"/>
          <ac:spMkLst>
            <pc:docMk/>
            <pc:sldMk cId="3762551926" sldId="5472"/>
            <ac:spMk id="3" creationId="{A3A7A0C8-C5D3-21C6-F89A-FFA0C43BD3DA}"/>
          </ac:spMkLst>
        </pc:spChg>
        <pc:spChg chg="mod">
          <ac:chgData name="Ward, Reagan" userId="27291eb4-8241-4961-9e69-8c66e34cc5b0" providerId="ADAL" clId="{BF4057EB-A007-4966-82CF-FE3DA6BFC7CE}" dt="2024-06-12T20:19:40.954" v="5656"/>
          <ac:spMkLst>
            <pc:docMk/>
            <pc:sldMk cId="3762551926" sldId="5472"/>
            <ac:spMk id="5" creationId="{425686CB-8193-1DF9-F417-57DB34C367FD}"/>
          </ac:spMkLst>
        </pc:spChg>
        <pc:spChg chg="add mod">
          <ac:chgData name="Ward, Reagan" userId="27291eb4-8241-4961-9e69-8c66e34cc5b0" providerId="ADAL" clId="{BF4057EB-A007-4966-82CF-FE3DA6BFC7CE}" dt="2024-06-12T20:19:35.857" v="5655"/>
          <ac:spMkLst>
            <pc:docMk/>
            <pc:sldMk cId="3762551926" sldId="5472"/>
            <ac:spMk id="7" creationId="{F3C6F404-7EB6-A9F2-BC4C-E27010CF6C6B}"/>
          </ac:spMkLst>
        </pc:spChg>
        <pc:picChg chg="add mod">
          <ac:chgData name="Ward, Reagan" userId="27291eb4-8241-4961-9e69-8c66e34cc5b0" providerId="ADAL" clId="{BF4057EB-A007-4966-82CF-FE3DA6BFC7CE}" dt="2024-06-12T20:26:08.634" v="5661" actId="962"/>
          <ac:picMkLst>
            <pc:docMk/>
            <pc:sldMk cId="3762551926" sldId="5472"/>
            <ac:picMk id="6" creationId="{1EB92D9F-092E-6CB7-2F58-338C57078D43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72E894-E0CE-40CF-8CA0-23F05C6E40C6}" type="datetimeFigureOut">
              <a:rPr lang="en-US" smtClean="0"/>
              <a:t>6/13/2024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C3E97E-4890-4915-A7C2-F3D207C521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8858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8C3E97E-4890-4915-A7C2-F3D207C521C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18105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8C3E97E-4890-4915-A7C2-F3D207C521C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02113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8C3E97E-4890-4915-A7C2-F3D207C521C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5208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png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9.png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0.png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1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4675241"/>
            <a:ext cx="12192000" cy="2182761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rgbClr val="2C3384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1" y="3324170"/>
            <a:ext cx="10402529" cy="973464"/>
          </a:xfrm>
        </p:spPr>
        <p:txBody>
          <a:bodyPr lIns="0" tIns="0" rIns="0" bIns="0" anchor="t" anchorCtr="0">
            <a:normAutofit/>
          </a:bodyPr>
          <a:lstStyle>
            <a:lvl1pPr algn="ctr">
              <a:defRPr sz="4800"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1" y="4675240"/>
            <a:ext cx="10402529" cy="582559"/>
          </a:xfr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32873" y="6356350"/>
            <a:ext cx="2743200" cy="365125"/>
          </a:xfrm>
        </p:spPr>
        <p:txBody>
          <a:bodyPr/>
          <a:lstStyle>
            <a:lvl1pPr algn="l">
              <a:defRPr sz="1600">
                <a:solidFill>
                  <a:schemeClr val="bg1"/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2994" y="632707"/>
            <a:ext cx="2822307" cy="1762383"/>
          </a:xfrm>
          <a:prstGeom prst="rect">
            <a:avLst/>
          </a:prstGeom>
        </p:spPr>
      </p:pic>
      <p:cxnSp>
        <p:nvCxnSpPr>
          <p:cNvPr id="9" name="Straight Connector 8"/>
          <p:cNvCxnSpPr/>
          <p:nvPr userDrawn="1"/>
        </p:nvCxnSpPr>
        <p:spPr>
          <a:xfrm>
            <a:off x="914402" y="2772696"/>
            <a:ext cx="10402529" cy="0"/>
          </a:xfrm>
          <a:prstGeom prst="line">
            <a:avLst/>
          </a:prstGeom>
          <a:ln w="19050">
            <a:solidFill>
              <a:srgbClr val="2C338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69288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52916D9F-51D7-A833-A716-2FAD3EF164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32873" y="6356350"/>
            <a:ext cx="2743200" cy="365125"/>
          </a:xfrm>
        </p:spPr>
        <p:txBody>
          <a:bodyPr/>
          <a:lstStyle>
            <a:lvl1pPr algn="l"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39526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ection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duotone>
              <a:prstClr val="black"/>
              <a:srgbClr val="2C3384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627" cy="6858352"/>
          </a:xfrm>
          <a:prstGeom prst="rect">
            <a:avLst/>
          </a:prstGeom>
        </p:spPr>
      </p:pic>
      <p:sp>
        <p:nvSpPr>
          <p:cNvPr id="3" name="Title 1"/>
          <p:cNvSpPr>
            <a:spLocks noGrp="1"/>
          </p:cNvSpPr>
          <p:nvPr>
            <p:ph type="ctrTitle"/>
          </p:nvPr>
        </p:nvSpPr>
        <p:spPr>
          <a:xfrm>
            <a:off x="-1" y="2595716"/>
            <a:ext cx="12192627" cy="2337620"/>
          </a:xfrm>
        </p:spPr>
        <p:txBody>
          <a:bodyPr anchor="t" anchorCtr="0">
            <a:normAutofit/>
          </a:bodyPr>
          <a:lstStyle>
            <a:lvl1pPr algn="ctr">
              <a:defRPr sz="4000">
                <a:solidFill>
                  <a:schemeClr val="bg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33420" y="6427021"/>
            <a:ext cx="2743200" cy="365125"/>
          </a:xfrm>
          <a:prstGeom prst="rect">
            <a:avLst/>
          </a:prstGeom>
        </p:spPr>
        <p:txBody>
          <a:bodyPr/>
          <a:lstStyle>
            <a:lvl1pPr algn="l">
              <a:defRPr sz="1600">
                <a:solidFill>
                  <a:schemeClr val="tx1"/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C61A3C0-0628-4B30-9BC0-4E5DF5B7903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4840" y="6181346"/>
            <a:ext cx="1143055" cy="4863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89188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b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duotone>
              <a:prstClr val="black"/>
              <a:srgbClr val="2C3384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627" cy="6858352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87808D28-DD34-AD62-EC9D-C14DBCA4E7AA}"/>
              </a:ext>
            </a:extLst>
          </p:cNvPr>
          <p:cNvSpPr/>
          <p:nvPr userDrawn="1"/>
        </p:nvSpPr>
        <p:spPr>
          <a:xfrm>
            <a:off x="0" y="1587260"/>
            <a:ext cx="12192000" cy="3657600"/>
          </a:xfrm>
          <a:prstGeom prst="rect">
            <a:avLst/>
          </a:prstGeom>
          <a:solidFill>
            <a:srgbClr val="FFFFFF">
              <a:alpha val="8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tle 1"/>
          <p:cNvSpPr>
            <a:spLocks noGrp="1"/>
          </p:cNvSpPr>
          <p:nvPr>
            <p:ph type="ctrTitle"/>
          </p:nvPr>
        </p:nvSpPr>
        <p:spPr>
          <a:xfrm>
            <a:off x="-1" y="1837765"/>
            <a:ext cx="12192627" cy="3182470"/>
          </a:xfrm>
        </p:spPr>
        <p:txBody>
          <a:bodyPr anchor="ctr" anchorCtr="0">
            <a:normAutofit/>
          </a:bodyPr>
          <a:lstStyle>
            <a:lvl1pPr algn="ctr">
              <a:defRPr sz="4000">
                <a:solidFill>
                  <a:schemeClr val="tx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33420" y="6427021"/>
            <a:ext cx="2743200" cy="365125"/>
          </a:xfrm>
          <a:prstGeom prst="rect">
            <a:avLst/>
          </a:prstGeom>
        </p:spPr>
        <p:txBody>
          <a:bodyPr/>
          <a:lstStyle>
            <a:lvl1pPr algn="l">
              <a:defRPr sz="1600">
                <a:solidFill>
                  <a:schemeClr val="tx1"/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0DE45B8-4104-734B-5D8C-74D4C3DAB2A2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4840" y="6181346"/>
            <a:ext cx="1143055" cy="4863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79228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duotone>
              <a:prstClr val="black"/>
              <a:srgbClr val="2C3384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"/>
            <a:ext cx="12191999" cy="6857998"/>
          </a:xfrm>
          <a:prstGeom prst="rect">
            <a:avLst/>
          </a:prstGeom>
        </p:spPr>
      </p:pic>
      <p:sp>
        <p:nvSpPr>
          <p:cNvPr id="3" name="Title 1"/>
          <p:cNvSpPr>
            <a:spLocks noGrp="1"/>
          </p:cNvSpPr>
          <p:nvPr>
            <p:ph type="ctrTitle"/>
          </p:nvPr>
        </p:nvSpPr>
        <p:spPr>
          <a:xfrm>
            <a:off x="0" y="2595716"/>
            <a:ext cx="12192000" cy="2337620"/>
          </a:xfrm>
        </p:spPr>
        <p:txBody>
          <a:bodyPr anchor="t" anchorCtr="0">
            <a:normAutofit/>
          </a:bodyPr>
          <a:lstStyle>
            <a:lvl1pPr algn="ctr">
              <a:defRPr sz="4000">
                <a:solidFill>
                  <a:schemeClr val="bg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27916" y="6427021"/>
            <a:ext cx="2743200" cy="365125"/>
          </a:xfrm>
          <a:prstGeom prst="rect">
            <a:avLst/>
          </a:prstGeom>
        </p:spPr>
        <p:txBody>
          <a:bodyPr/>
          <a:lstStyle>
            <a:lvl1pPr algn="l">
              <a:defRPr sz="1600">
                <a:solidFill>
                  <a:schemeClr val="tx1"/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E0CA229-D329-D0A1-9C9F-E2D37D2122E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3984" y="6181346"/>
            <a:ext cx="1143055" cy="4863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0883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trong Founda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duotone>
              <a:prstClr val="black"/>
              <a:srgbClr val="2C3384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" y="0"/>
            <a:ext cx="12191987" cy="12191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7737" y="356616"/>
            <a:ext cx="7200996" cy="747084"/>
          </a:xfrm>
        </p:spPr>
        <p:txBody>
          <a:bodyPr lIns="0" tIns="0" rIns="0" bIns="0" anchor="t" anchorCtr="0">
            <a:normAutofit/>
          </a:bodyPr>
          <a:lstStyle>
            <a:lvl1pPr>
              <a:defRPr sz="2800">
                <a:solidFill>
                  <a:schemeClr val="bg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54480"/>
            <a:ext cx="10515600" cy="4351338"/>
          </a:xfrm>
        </p:spPr>
        <p:txBody>
          <a:bodyPr lIns="0" tIns="0" rIns="0" bIns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272" y="6172202"/>
            <a:ext cx="1143055" cy="486318"/>
          </a:xfrm>
          <a:prstGeom prst="rect">
            <a:avLst/>
          </a:prstGeom>
        </p:spPr>
      </p:pic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32873" y="6356350"/>
            <a:ext cx="2743200" cy="365125"/>
          </a:xfrm>
        </p:spPr>
        <p:txBody>
          <a:bodyPr/>
          <a:lstStyle>
            <a:lvl1pPr algn="l"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280" y="18288"/>
            <a:ext cx="965179" cy="1103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52352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All Means A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DD26ED14-2BD0-1302-BB78-7F559CA9B3C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duotone>
              <a:prstClr val="black"/>
              <a:srgbClr val="2C3384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" y="0"/>
            <a:ext cx="12191987" cy="12191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7737" y="356616"/>
            <a:ext cx="7200996" cy="747084"/>
          </a:xfrm>
        </p:spPr>
        <p:txBody>
          <a:bodyPr lIns="0" tIns="0" rIns="0" bIns="0" anchor="t" anchorCtr="0">
            <a:normAutofit/>
          </a:bodyPr>
          <a:lstStyle>
            <a:lvl1pPr>
              <a:defRPr sz="2800">
                <a:solidFill>
                  <a:schemeClr val="bg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54480"/>
            <a:ext cx="10515600" cy="4351338"/>
          </a:xfrm>
        </p:spPr>
        <p:txBody>
          <a:bodyPr lIns="0" tIns="0" rIns="0" bIns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272" y="6172202"/>
            <a:ext cx="1143055" cy="486318"/>
          </a:xfrm>
          <a:prstGeom prst="rect">
            <a:avLst/>
          </a:prstGeom>
        </p:spPr>
      </p:pic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32873" y="6356350"/>
            <a:ext cx="2743200" cy="365125"/>
          </a:xfrm>
        </p:spPr>
        <p:txBody>
          <a:bodyPr/>
          <a:lstStyle>
            <a:lvl1pPr algn="l"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280" y="18288"/>
            <a:ext cx="965178" cy="1103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540421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Quality Schoo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124F05C4-7EF6-1DBA-9EDA-A79F7EED07E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duotone>
              <a:prstClr val="black"/>
              <a:srgbClr val="2C3384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" y="0"/>
            <a:ext cx="12191987" cy="12191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7737" y="356616"/>
            <a:ext cx="7200996" cy="747084"/>
          </a:xfrm>
        </p:spPr>
        <p:txBody>
          <a:bodyPr lIns="0" tIns="0" rIns="0" bIns="0" anchor="t" anchorCtr="0">
            <a:normAutofit/>
          </a:bodyPr>
          <a:lstStyle>
            <a:lvl1pPr>
              <a:defRPr sz="2800">
                <a:solidFill>
                  <a:schemeClr val="bg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54480"/>
            <a:ext cx="10515600" cy="4351338"/>
          </a:xfrm>
        </p:spPr>
        <p:txBody>
          <a:bodyPr lIns="0" tIns="0" rIns="0" bIns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272" y="6172202"/>
            <a:ext cx="1143055" cy="486318"/>
          </a:xfrm>
          <a:prstGeom prst="rect">
            <a:avLst/>
          </a:prstGeom>
        </p:spPr>
      </p:pic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32873" y="6356350"/>
            <a:ext cx="2743200" cy="365125"/>
          </a:xfrm>
        </p:spPr>
        <p:txBody>
          <a:bodyPr/>
          <a:lstStyle>
            <a:lvl1pPr algn="l"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280" y="18289"/>
            <a:ext cx="965178" cy="11036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92406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More Op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7F7CB22F-1EEF-76B4-D058-2C8D1512DC3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duotone>
              <a:prstClr val="black"/>
              <a:srgbClr val="2C3384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" y="0"/>
            <a:ext cx="12191987" cy="12191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7737" y="356616"/>
            <a:ext cx="7200996" cy="747084"/>
          </a:xfrm>
        </p:spPr>
        <p:txBody>
          <a:bodyPr lIns="0" tIns="0" rIns="0" bIns="0" anchor="t" anchorCtr="0">
            <a:normAutofit/>
          </a:bodyPr>
          <a:lstStyle>
            <a:lvl1pPr>
              <a:defRPr sz="2800">
                <a:solidFill>
                  <a:schemeClr val="bg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54480"/>
            <a:ext cx="10515600" cy="4351338"/>
          </a:xfrm>
        </p:spPr>
        <p:txBody>
          <a:bodyPr lIns="0" tIns="0" rIns="0" bIns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272" y="6172202"/>
            <a:ext cx="1143055" cy="486318"/>
          </a:xfrm>
          <a:prstGeom prst="rect">
            <a:avLst/>
          </a:prstGeom>
        </p:spPr>
      </p:pic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32873" y="6356350"/>
            <a:ext cx="2743200" cy="365125"/>
          </a:xfrm>
        </p:spPr>
        <p:txBody>
          <a:bodyPr/>
          <a:lstStyle>
            <a:lvl1pPr algn="l"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280" y="18289"/>
            <a:ext cx="965177" cy="11036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164618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Educators Mat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08111DAE-27D6-E8EB-7F3A-92F0C6DC251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duotone>
              <a:prstClr val="black"/>
              <a:srgbClr val="2C3384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" y="0"/>
            <a:ext cx="12191987" cy="12191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7737" y="356616"/>
            <a:ext cx="7200996" cy="747084"/>
          </a:xfrm>
        </p:spPr>
        <p:txBody>
          <a:bodyPr lIns="0" tIns="0" rIns="0" bIns="0" anchor="t" anchorCtr="0">
            <a:normAutofit/>
          </a:bodyPr>
          <a:lstStyle>
            <a:lvl1pPr>
              <a:defRPr sz="2800">
                <a:solidFill>
                  <a:schemeClr val="bg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54480"/>
            <a:ext cx="10515600" cy="4351338"/>
          </a:xfrm>
        </p:spPr>
        <p:txBody>
          <a:bodyPr lIns="0" tIns="0" rIns="0" bIns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272" y="6172202"/>
            <a:ext cx="1143055" cy="486318"/>
          </a:xfrm>
          <a:prstGeom prst="rect">
            <a:avLst/>
          </a:prstGeom>
        </p:spPr>
      </p:pic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32873" y="6356350"/>
            <a:ext cx="2743200" cy="365125"/>
          </a:xfrm>
        </p:spPr>
        <p:txBody>
          <a:bodyPr/>
          <a:lstStyle>
            <a:lvl1pPr algn="l"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280" y="18289"/>
            <a:ext cx="965177" cy="11036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989011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Excellen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3A61BC74-E299-BDBE-E2F5-0DE41B357E3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duotone>
              <a:prstClr val="black"/>
              <a:srgbClr val="2C3384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" y="0"/>
            <a:ext cx="12191987" cy="12191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7737" y="356616"/>
            <a:ext cx="7200996" cy="747084"/>
          </a:xfrm>
        </p:spPr>
        <p:txBody>
          <a:bodyPr lIns="0" tIns="0" rIns="0" bIns="0" anchor="t" anchorCtr="0">
            <a:normAutofit/>
          </a:bodyPr>
          <a:lstStyle>
            <a:lvl1pPr>
              <a:defRPr sz="2800">
                <a:solidFill>
                  <a:schemeClr val="bg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54480"/>
            <a:ext cx="10515600" cy="4351338"/>
          </a:xfrm>
        </p:spPr>
        <p:txBody>
          <a:bodyPr lIns="0" tIns="0" rIns="0" bIns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272" y="6172202"/>
            <a:ext cx="1143055" cy="486318"/>
          </a:xfrm>
          <a:prstGeom prst="rect">
            <a:avLst/>
          </a:prstGeom>
        </p:spPr>
      </p:pic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32873" y="6356350"/>
            <a:ext cx="2743200" cy="365125"/>
          </a:xfrm>
        </p:spPr>
        <p:txBody>
          <a:bodyPr/>
          <a:lstStyle>
            <a:lvl1pPr algn="l"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280" y="18289"/>
            <a:ext cx="965176" cy="11036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46876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duotone>
              <a:prstClr val="black"/>
              <a:srgbClr val="2C3384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" y="0"/>
            <a:ext cx="12191987" cy="12191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3565" y="205176"/>
            <a:ext cx="8065168" cy="898524"/>
          </a:xfrm>
        </p:spPr>
        <p:txBody>
          <a:bodyPr lIns="0" tIns="0" rIns="0" bIns="0" anchor="t" anchorCtr="0">
            <a:normAutofit/>
          </a:bodyPr>
          <a:lstStyle>
            <a:lvl1pPr>
              <a:defRPr sz="2800">
                <a:solidFill>
                  <a:schemeClr val="bg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54480"/>
            <a:ext cx="10515600" cy="4351338"/>
          </a:xfrm>
        </p:spPr>
        <p:txBody>
          <a:bodyPr lIns="0" tIns="0" rIns="0" bIns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272" y="6172202"/>
            <a:ext cx="1143055" cy="486318"/>
          </a:xfrm>
          <a:prstGeom prst="rect">
            <a:avLst/>
          </a:prstGeom>
        </p:spPr>
      </p:pic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32873" y="6356350"/>
            <a:ext cx="2743200" cy="365125"/>
          </a:xfrm>
        </p:spPr>
        <p:txBody>
          <a:bodyPr/>
          <a:lstStyle>
            <a:lvl1pPr algn="l"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506601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9DC6845F-9850-8381-3A98-2CE45E4AD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6200000">
            <a:off x="7091086" y="1757083"/>
            <a:ext cx="6858000" cy="3343834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rgbClr val="488BC9">
                  <a:alpha val="30000"/>
                </a:srgb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5ABCA13A-BFBD-CE21-F101-EF33928F18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98916" y="5893622"/>
            <a:ext cx="6616681" cy="898524"/>
          </a:xfrm>
        </p:spPr>
        <p:txBody>
          <a:bodyPr lIns="0" tIns="0" rIns="0" bIns="0" anchor="b" anchorCtr="0">
            <a:normAutofit/>
          </a:bodyPr>
          <a:lstStyle>
            <a:lvl1pPr algn="r">
              <a:defRPr sz="2800">
                <a:latin typeface="Museo Slab 500" panose="02000000000000000000" pitchFamily="50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52916D9F-51D7-A833-A716-2FAD3EF164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27916" y="6489679"/>
            <a:ext cx="772748" cy="279444"/>
          </a:xfrm>
        </p:spPr>
        <p:txBody>
          <a:bodyPr/>
          <a:lstStyle>
            <a:lvl1pPr algn="l"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C2C3F48-008E-F77B-912F-6301136FBD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272" y="6172202"/>
            <a:ext cx="1143055" cy="486318"/>
          </a:xfrm>
          <a:prstGeom prst="rect">
            <a:avLst/>
          </a:prstGeom>
        </p:spPr>
      </p:pic>
      <p:sp>
        <p:nvSpPr>
          <p:cNvPr id="7" name="Content Placeholder 4">
            <a:extLst>
              <a:ext uri="{FF2B5EF4-FFF2-40B4-BE49-F238E27FC236}">
                <a16:creationId xmlns:a16="http://schemas.microsoft.com/office/drawing/2014/main" id="{CFE5AAC4-D503-DE2F-957E-CD76F95873A4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227916" y="5917147"/>
            <a:ext cx="3559079" cy="279444"/>
          </a:xfrm>
        </p:spPr>
        <p:txBody>
          <a:bodyPr/>
          <a:lstStyle>
            <a:lvl1pPr marL="0" indent="0">
              <a:buNone/>
              <a:defRPr lang="en-US" sz="1600" kern="1200" smtClean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en-US"/>
              <a:t>Click to edit add collection name</a:t>
            </a:r>
          </a:p>
        </p:txBody>
      </p:sp>
      <p:sp>
        <p:nvSpPr>
          <p:cNvPr id="8" name="Content Placeholder 4">
            <a:extLst>
              <a:ext uri="{FF2B5EF4-FFF2-40B4-BE49-F238E27FC236}">
                <a16:creationId xmlns:a16="http://schemas.microsoft.com/office/drawing/2014/main" id="{6B6D9F0B-816F-6497-C8C6-0A9E11D6900F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227916" y="6210235"/>
            <a:ext cx="3559080" cy="279444"/>
          </a:xfrm>
        </p:spPr>
        <p:txBody>
          <a:bodyPr/>
          <a:lstStyle>
            <a:lvl1pPr marL="0" indent="0">
              <a:buNone/>
              <a:defRPr lang="en-US" sz="1600" kern="1200" smtClean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en-US"/>
              <a:t>Click to edit add collection email address</a:t>
            </a:r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FCE6C516-C179-126C-DF9F-FB239BE5BC36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227916" y="224405"/>
            <a:ext cx="571500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Content Placeholder 11">
            <a:extLst>
              <a:ext uri="{FF2B5EF4-FFF2-40B4-BE49-F238E27FC236}">
                <a16:creationId xmlns:a16="http://schemas.microsoft.com/office/drawing/2014/main" id="{679F0B30-A3D8-5FAB-79BF-FAFB7DF5CD73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096000" y="237619"/>
            <a:ext cx="5715000" cy="2514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4" name="Content Placeholder 11">
            <a:extLst>
              <a:ext uri="{FF2B5EF4-FFF2-40B4-BE49-F238E27FC236}">
                <a16:creationId xmlns:a16="http://schemas.microsoft.com/office/drawing/2014/main" id="{59C40B87-34B1-0D57-986A-C0117BA534FB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6096000" y="2967605"/>
            <a:ext cx="5715000" cy="2514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129443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_B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33F0CF0-9A4D-5A40-7958-86C4AAF7DED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duotone>
              <a:prstClr val="black"/>
              <a:srgbClr val="2C3384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" y="0"/>
            <a:ext cx="12191987" cy="121919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272" y="6172202"/>
            <a:ext cx="1143055" cy="486318"/>
          </a:xfrm>
          <a:prstGeom prst="rect">
            <a:avLst/>
          </a:prstGeom>
        </p:spPr>
      </p:pic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32873" y="6356350"/>
            <a:ext cx="2743200" cy="365125"/>
          </a:xfrm>
        </p:spPr>
        <p:txBody>
          <a:bodyPr/>
          <a:lstStyle>
            <a:lvl1pPr algn="l"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9E9498A2-0359-E912-13BB-57F236A92E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3379" y="0"/>
            <a:ext cx="3435658" cy="6858000"/>
          </a:xfrm>
          <a:solidFill>
            <a:srgbClr val="5A5B76"/>
          </a:solidFill>
          <a:ln>
            <a:noFill/>
          </a:ln>
        </p:spPr>
        <p:txBody>
          <a:bodyPr lIns="0" tIns="0" rIns="0" bIns="0" anchor="ctr" anchorCtr="0">
            <a:normAutofit/>
          </a:bodyPr>
          <a:lstStyle>
            <a:lvl1pPr marL="230188" indent="0" algn="ctr">
              <a:defRPr sz="3200">
                <a:solidFill>
                  <a:schemeClr val="bg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09F1CAE9-4692-3FA7-D90D-F566F9267B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00980" y="1520031"/>
            <a:ext cx="7066624" cy="43513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2744639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554480"/>
            <a:ext cx="5181600" cy="43513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554480"/>
            <a:ext cx="5181600" cy="43513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272" y="6172202"/>
            <a:ext cx="1143055" cy="486318"/>
          </a:xfrm>
          <a:prstGeom prst="rect">
            <a:avLst/>
          </a:prstGeom>
        </p:spPr>
      </p:pic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32873" y="6356350"/>
            <a:ext cx="2743200" cy="365125"/>
          </a:xfrm>
        </p:spPr>
        <p:txBody>
          <a:bodyPr/>
          <a:lstStyle>
            <a:lvl1pPr algn="l"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3">
            <a:duotone>
              <a:prstClr val="black"/>
              <a:srgbClr val="2C3384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" y="0"/>
            <a:ext cx="12191987" cy="1219199"/>
          </a:xfrm>
          <a:prstGeom prst="rect">
            <a:avLst/>
          </a:prstGeom>
        </p:spPr>
      </p:pic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443565" y="205176"/>
            <a:ext cx="8065168" cy="898524"/>
          </a:xfrm>
        </p:spPr>
        <p:txBody>
          <a:bodyPr lIns="0" tIns="0" rIns="0" bIns="0" anchor="t" anchorCtr="0">
            <a:normAutofit/>
          </a:bodyPr>
          <a:lstStyle>
            <a:lvl1pPr>
              <a:defRPr sz="2800">
                <a:solidFill>
                  <a:schemeClr val="bg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756401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_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D26D05B-385B-3357-30B3-32C3362F87F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duotone>
              <a:prstClr val="black"/>
              <a:srgbClr val="2C3384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" y="0"/>
            <a:ext cx="12191987" cy="1219199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272" y="6172202"/>
            <a:ext cx="1143055" cy="486318"/>
          </a:xfrm>
          <a:prstGeom prst="rect">
            <a:avLst/>
          </a:prstGeom>
        </p:spPr>
      </p:pic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32873" y="6356350"/>
            <a:ext cx="2743200" cy="365125"/>
          </a:xfrm>
        </p:spPr>
        <p:txBody>
          <a:bodyPr/>
          <a:lstStyle>
            <a:lvl1pPr algn="l"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443565" y="205176"/>
            <a:ext cx="8065168" cy="898524"/>
          </a:xfrm>
        </p:spPr>
        <p:txBody>
          <a:bodyPr lIns="0" tIns="0" rIns="0" bIns="0" anchor="t" anchorCtr="0">
            <a:normAutofit/>
          </a:bodyPr>
          <a:lstStyle>
            <a:lvl1pPr>
              <a:defRPr sz="2800">
                <a:solidFill>
                  <a:schemeClr val="bg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C16E57BF-FBD9-BF44-FF8C-BAB1508DF7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554480"/>
            <a:ext cx="10515600" cy="2057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C2E57FBF-6B51-1D66-7A47-824EBABAFB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8199" y="3664022"/>
            <a:ext cx="10515600" cy="2057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7860559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w/Head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F179F89-EECC-D27E-DFD4-7EED03F0D33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duotone>
              <a:prstClr val="black"/>
              <a:srgbClr val="2C3384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" y="0"/>
            <a:ext cx="12191987" cy="1219199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272" y="6172202"/>
            <a:ext cx="1143055" cy="486318"/>
          </a:xfrm>
          <a:prstGeom prst="rect">
            <a:avLst/>
          </a:prstGeom>
        </p:spPr>
      </p:pic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32873" y="6356350"/>
            <a:ext cx="2743200" cy="365125"/>
          </a:xfrm>
        </p:spPr>
        <p:txBody>
          <a:bodyPr/>
          <a:lstStyle>
            <a:lvl1pPr algn="l"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443565" y="205176"/>
            <a:ext cx="8065168" cy="898524"/>
          </a:xfrm>
        </p:spPr>
        <p:txBody>
          <a:bodyPr lIns="0" tIns="0" rIns="0" bIns="0" anchor="t" anchorCtr="0">
            <a:normAutofit/>
          </a:bodyPr>
          <a:lstStyle>
            <a:lvl1pPr>
              <a:defRPr sz="2800">
                <a:solidFill>
                  <a:schemeClr val="bg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62C3D8EA-D957-3B9A-F41F-8636A51848A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286000"/>
            <a:ext cx="5181600" cy="361981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FC067E4F-601B-BBDE-C137-F40B391891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286000"/>
            <a:ext cx="5181600" cy="361981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EABCCBFA-C414-9C3D-FBCB-E7D52F52536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38200" y="1581408"/>
            <a:ext cx="5181600" cy="561839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latin typeface="Museo Slab 500" panose="02000000000000000000" pitchFamily="50" charset="0"/>
              </a:defRPr>
            </a:lvl1pPr>
            <a:lvl2pPr marL="457200" indent="0">
              <a:buNone/>
              <a:defRPr b="1">
                <a:latin typeface="Museo Slab 500" panose="02000000000000000000" pitchFamily="50" charset="0"/>
              </a:defRPr>
            </a:lvl2pPr>
            <a:lvl3pPr marL="914400" indent="0">
              <a:buNone/>
              <a:defRPr b="1">
                <a:latin typeface="Museo Slab 500" panose="02000000000000000000" pitchFamily="50" charset="0"/>
              </a:defRPr>
            </a:lvl3pPr>
            <a:lvl4pPr marL="1371600" indent="0">
              <a:buNone/>
              <a:defRPr b="1">
                <a:latin typeface="Museo Slab 500" panose="02000000000000000000" pitchFamily="50" charset="0"/>
              </a:defRPr>
            </a:lvl4pPr>
            <a:lvl5pPr marL="1828800" indent="0">
              <a:buNone/>
              <a:defRPr b="1">
                <a:latin typeface="Museo Slab 500" panose="02000000000000000000" pitchFamily="50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Text Placeholder 4">
            <a:extLst>
              <a:ext uri="{FF2B5EF4-FFF2-40B4-BE49-F238E27FC236}">
                <a16:creationId xmlns:a16="http://schemas.microsoft.com/office/drawing/2014/main" id="{D3F63C22-697A-4052-588F-4FE7FB02AB5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72200" y="1618295"/>
            <a:ext cx="5181600" cy="551880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latin typeface="Museo Slab 500" panose="02000000000000000000" pitchFamily="50" charset="0"/>
              </a:defRPr>
            </a:lvl1pPr>
            <a:lvl2pPr marL="457200" indent="0">
              <a:buNone/>
              <a:defRPr b="1">
                <a:latin typeface="Museo Slab 500" panose="02000000000000000000" pitchFamily="50" charset="0"/>
              </a:defRPr>
            </a:lvl2pPr>
            <a:lvl3pPr marL="914400" indent="0">
              <a:buNone/>
              <a:defRPr b="1">
                <a:latin typeface="Museo Slab 500" panose="02000000000000000000" pitchFamily="50" charset="0"/>
              </a:defRPr>
            </a:lvl3pPr>
            <a:lvl4pPr marL="1371600" indent="0">
              <a:buNone/>
              <a:defRPr b="1">
                <a:latin typeface="Museo Slab 500" panose="02000000000000000000" pitchFamily="50" charset="0"/>
              </a:defRPr>
            </a:lvl4pPr>
            <a:lvl5pPr marL="1828800" indent="0">
              <a:buNone/>
              <a:defRPr b="1">
                <a:latin typeface="Museo Slab 500" panose="02000000000000000000" pitchFamily="50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553261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C2CFD084-1219-B541-414E-A585CD7CF5FE}"/>
              </a:ext>
            </a:extLst>
          </p:cNvPr>
          <p:cNvSpPr/>
          <p:nvPr userDrawn="1"/>
        </p:nvSpPr>
        <p:spPr>
          <a:xfrm rot="16200000">
            <a:off x="7091086" y="1757083"/>
            <a:ext cx="6858000" cy="3343834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rgbClr val="2C3384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5ABCA13A-BFBD-CE21-F101-EF33928F18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98916" y="5893622"/>
            <a:ext cx="6616681" cy="898524"/>
          </a:xfrm>
        </p:spPr>
        <p:txBody>
          <a:bodyPr lIns="0" tIns="0" rIns="0" bIns="0" anchor="b" anchorCtr="0">
            <a:normAutofit/>
          </a:bodyPr>
          <a:lstStyle>
            <a:lvl1pPr algn="r">
              <a:defRPr sz="2800"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52916D9F-51D7-A833-A716-2FAD3EF164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27916" y="6489679"/>
            <a:ext cx="772748" cy="279444"/>
          </a:xfrm>
        </p:spPr>
        <p:txBody>
          <a:bodyPr/>
          <a:lstStyle>
            <a:lvl1pPr algn="l"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C2C3F48-008E-F77B-912F-6301136FBD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272" y="6172202"/>
            <a:ext cx="1143055" cy="486318"/>
          </a:xfrm>
          <a:prstGeom prst="rect">
            <a:avLst/>
          </a:prstGeom>
        </p:spPr>
      </p:pic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FCE6C516-C179-126C-DF9F-FB239BE5BC36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227916" y="224405"/>
            <a:ext cx="571500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Content Placeholder 11">
            <a:extLst>
              <a:ext uri="{FF2B5EF4-FFF2-40B4-BE49-F238E27FC236}">
                <a16:creationId xmlns:a16="http://schemas.microsoft.com/office/drawing/2014/main" id="{679F0B30-A3D8-5FAB-79BF-FAFB7DF5CD73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096000" y="237619"/>
            <a:ext cx="5715000" cy="2514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4" name="Content Placeholder 11">
            <a:extLst>
              <a:ext uri="{FF2B5EF4-FFF2-40B4-BE49-F238E27FC236}">
                <a16:creationId xmlns:a16="http://schemas.microsoft.com/office/drawing/2014/main" id="{59C40B87-34B1-0D57-986A-C0117BA534FB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6096000" y="2967605"/>
            <a:ext cx="5715000" cy="2514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302790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B2EE3657-431A-0B70-6FEF-BFE6498F520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duotone>
              <a:prstClr val="black"/>
              <a:srgbClr val="2C3384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" y="0"/>
            <a:ext cx="12191987" cy="1219199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43565" y="205176"/>
            <a:ext cx="8065168" cy="898524"/>
          </a:xfrm>
        </p:spPr>
        <p:txBody>
          <a:bodyPr lIns="0" tIns="0" rIns="0" bIns="0" anchor="t" anchorCtr="0">
            <a:normAutofit/>
          </a:bodyPr>
          <a:lstStyle>
            <a:lvl1pPr>
              <a:defRPr sz="2800">
                <a:solidFill>
                  <a:schemeClr val="bg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32873" y="6356350"/>
            <a:ext cx="2743200" cy="365125"/>
          </a:xfrm>
        </p:spPr>
        <p:txBody>
          <a:bodyPr/>
          <a:lstStyle>
            <a:lvl1pPr algn="l"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9BED633-71DA-7A28-29F6-99EA784F716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272" y="6172202"/>
            <a:ext cx="1143055" cy="4863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36446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mart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52916D9F-51D7-A833-A716-2FAD3EF164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32873" y="6356350"/>
            <a:ext cx="2743200" cy="365125"/>
          </a:xfrm>
        </p:spPr>
        <p:txBody>
          <a:bodyPr/>
          <a:lstStyle>
            <a:lvl1pPr algn="l"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DC6845F-9850-8381-3A98-2CE45E4AD8AC}"/>
              </a:ext>
            </a:extLst>
          </p:cNvPr>
          <p:cNvSpPr/>
          <p:nvPr userDrawn="1"/>
        </p:nvSpPr>
        <p:spPr>
          <a:xfrm rot="16200000">
            <a:off x="7091086" y="1757083"/>
            <a:ext cx="6858000" cy="3343834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rgbClr val="2C3384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5ABCA13A-BFBD-CE21-F101-EF33928F18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98916" y="5893622"/>
            <a:ext cx="6616681" cy="898524"/>
          </a:xfrm>
        </p:spPr>
        <p:txBody>
          <a:bodyPr lIns="0" tIns="0" rIns="0" bIns="0" anchor="b" anchorCtr="0">
            <a:normAutofit/>
          </a:bodyPr>
          <a:lstStyle>
            <a:lvl1pPr algn="r">
              <a:defRPr sz="2800"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C86F3A1B-177F-10D9-C017-09B3705C2D7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227916" y="228600"/>
            <a:ext cx="11736168" cy="5522976"/>
          </a:xfrm>
        </p:spPr>
        <p:txBody>
          <a:bodyPr lIns="0" tIns="0" rIns="0" bIns="0"/>
          <a:lstStyle>
            <a:lvl1pPr marL="0" indent="0">
              <a:buNone/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Insert Image or Smart Art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C2C3F48-008E-F77B-912F-6301136FBD2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272" y="6172202"/>
            <a:ext cx="1143055" cy="4863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5654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rebuchet MS" panose="020B0603020202020204" pitchFamily="34" charset="0"/>
              </a:defRPr>
            </a:lvl1pPr>
          </a:lstStyle>
          <a:p>
            <a:fld id="{BDADCBF6-49E3-4515-B284-83B33249404E}" type="datetime1">
              <a:rPr lang="en-US" smtClean="0"/>
              <a:pPr/>
              <a:t>6/13/2024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rebuchet MS" panose="020B0603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Trebuchet MS" panose="020B0603020202020204" pitchFamily="34" charset="0"/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0711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99" r:id="rId3"/>
    <p:sldLayoutId id="2147483680" r:id="rId4"/>
    <p:sldLayoutId id="2147483701" r:id="rId5"/>
    <p:sldLayoutId id="2147483697" r:id="rId6"/>
    <p:sldLayoutId id="2147483700" r:id="rId7"/>
    <p:sldLayoutId id="2147483682" r:id="rId8"/>
    <p:sldLayoutId id="2147483688" r:id="rId9"/>
    <p:sldLayoutId id="2147483698" r:id="rId10"/>
    <p:sldLayoutId id="2147483689" r:id="rId11"/>
    <p:sldLayoutId id="2147483696" r:id="rId12"/>
    <p:sldLayoutId id="2147483668" r:id="rId13"/>
    <p:sldLayoutId id="2147483690" r:id="rId14"/>
    <p:sldLayoutId id="2147483691" r:id="rId15"/>
    <p:sldLayoutId id="2147483692" r:id="rId16"/>
    <p:sldLayoutId id="2147483693" r:id="rId17"/>
    <p:sldLayoutId id="2147483694" r:id="rId18"/>
    <p:sldLayoutId id="2147483695" r:id="rId19"/>
    <p:sldLayoutId id="2147483702" r:id="rId20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Trebuchet MS" panose="020B06030202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de.state.co.us/datapipeline/inter_student" TargetMode="External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Relationship Id="rId4" Type="http://schemas.openxmlformats.org/officeDocument/2006/relationships/hyperlink" Target="https://www.cde.state.co.us/datapipeline/snap_eoy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15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FFE7A95-E3B7-62CE-94A0-C8CBCF4F73F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Student End of Year</a:t>
            </a:r>
            <a:br>
              <a:rPr lang="en-US" dirty="0"/>
            </a:br>
            <a:r>
              <a:rPr lang="en-US" dirty="0"/>
              <a:t>Office Hours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F4B32CA7-0A34-544C-18D1-7AFA7490E8C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June </a:t>
            </a:r>
            <a:r>
              <a:rPr lang="en-US" dirty="0"/>
              <a:t>2024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D5F6-EDCB-402A-AC08-4943A1820E8F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84584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9442BA-0CE0-89E2-D9DB-8356EE611B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D5F6-EDCB-402A-AC08-4943A1820E8F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425686CB-8193-1DF9-F417-57DB34C367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*New* Resource Highlight:</a:t>
            </a:r>
            <a:br>
              <a:rPr lang="en-US" dirty="0"/>
            </a:br>
            <a:r>
              <a:rPr lang="en-US" dirty="0"/>
              <a:t>EL Coding Guide</a:t>
            </a:r>
          </a:p>
        </p:txBody>
      </p:sp>
      <p:pic>
        <p:nvPicPr>
          <p:cNvPr id="6" name="Content Placeholder 25">
            <a:extLst>
              <a:ext uri="{FF2B5EF4-FFF2-40B4-BE49-F238E27FC236}">
                <a16:creationId xmlns:a16="http://schemas.microsoft.com/office/drawing/2014/main" id="{1EB92D9F-092E-6CB7-2F58-338C57078D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759388" y="118310"/>
            <a:ext cx="4594412" cy="5964174"/>
          </a:xfrm>
        </p:spPr>
      </p:pic>
      <p:sp>
        <p:nvSpPr>
          <p:cNvPr id="7" name="Content Placeholder 20">
            <a:extLst>
              <a:ext uri="{FF2B5EF4-FFF2-40B4-BE49-F238E27FC236}">
                <a16:creationId xmlns:a16="http://schemas.microsoft.com/office/drawing/2014/main" id="{F3C6F404-7EB6-A9F2-BC4C-E27010CF6C6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554163"/>
            <a:ext cx="5181600" cy="4351337"/>
          </a:xfrm>
        </p:spPr>
        <p:txBody>
          <a:bodyPr/>
          <a:lstStyle/>
          <a:p>
            <a:r>
              <a:rPr lang="en-US" dirty="0"/>
              <a:t>Available on </a:t>
            </a:r>
            <a:r>
              <a:rPr lang="en-US" dirty="0">
                <a:hlinkClick r:id="rId3"/>
              </a:rPr>
              <a:t>Student Interchange </a:t>
            </a:r>
            <a:r>
              <a:rPr lang="en-US" dirty="0"/>
              <a:t>&amp; </a:t>
            </a:r>
            <a:r>
              <a:rPr lang="en-US" dirty="0">
                <a:hlinkClick r:id="rId4"/>
              </a:rPr>
              <a:t>SEY websites</a:t>
            </a:r>
            <a:r>
              <a:rPr lang="en-US" dirty="0"/>
              <a:t> in the additional resources section</a:t>
            </a:r>
          </a:p>
          <a:p>
            <a:r>
              <a:rPr lang="en-US" dirty="0"/>
              <a:t>Includes annual EL data cycle and Standardized EL Progression</a:t>
            </a:r>
          </a:p>
          <a:p>
            <a:r>
              <a:rPr lang="en-US" dirty="0"/>
              <a:t>Supports coding when students transfer between districts</a:t>
            </a:r>
          </a:p>
          <a:p>
            <a:r>
              <a:rPr lang="en-US" dirty="0"/>
              <a:t>General information regarding business rules and exceptions</a:t>
            </a:r>
          </a:p>
        </p:txBody>
      </p:sp>
    </p:spTree>
    <p:extLst>
      <p:ext uri="{BB962C8B-B14F-4D97-AF65-F5344CB8AC3E}">
        <p14:creationId xmlns:p14="http://schemas.microsoft.com/office/powerpoint/2010/main" val="37625519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F672AE-201F-F578-9090-B88864B8B8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Mid-Year EL Changes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A4065FC3-6F52-1CF9-88C5-7785F5BDB6E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Scenarios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9CA782-4E1F-0EBE-7DA2-9F2E1C975F4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052918"/>
            <a:ext cx="5181600" cy="385290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Receiving LEA of mid-year transfer student</a:t>
            </a:r>
          </a:p>
          <a:p>
            <a:pPr lvl="1"/>
            <a:r>
              <a:rPr lang="en-US" dirty="0"/>
              <a:t>Regular exception request template.</a:t>
            </a:r>
          </a:p>
          <a:p>
            <a:pPr lvl="1"/>
            <a:r>
              <a:rPr lang="en-US" dirty="0"/>
              <a:t>Include note regarding screening in reason for request.</a:t>
            </a:r>
          </a:p>
          <a:p>
            <a:pPr lvl="1"/>
            <a:r>
              <a:rPr lang="en-US" dirty="0"/>
              <a:t>Students with prior EL history should follow standardized EL progression.</a:t>
            </a:r>
          </a:p>
          <a:p>
            <a:r>
              <a:rPr lang="en-US" dirty="0"/>
              <a:t>Miscoded in OCT: Less than 2 years of EL History</a:t>
            </a:r>
          </a:p>
          <a:p>
            <a:pPr lvl="1"/>
            <a:r>
              <a:rPr lang="en-US" dirty="0"/>
              <a:t>Regular exception request template.</a:t>
            </a:r>
          </a:p>
          <a:p>
            <a:r>
              <a:rPr lang="en-US" dirty="0"/>
              <a:t>Miscoded in OCT: More than 2 years of EL History</a:t>
            </a:r>
          </a:p>
          <a:p>
            <a:pPr lvl="1"/>
            <a:r>
              <a:rPr lang="en-US" dirty="0"/>
              <a:t>Requires mid-year change form </a:t>
            </a:r>
            <a:r>
              <a:rPr lang="en-US" b="1" dirty="0"/>
              <a:t>AND </a:t>
            </a:r>
            <a:r>
              <a:rPr lang="en-US" dirty="0"/>
              <a:t>regular exception request template.</a:t>
            </a:r>
          </a:p>
        </p:txBody>
      </p:sp>
      <p:pic>
        <p:nvPicPr>
          <p:cNvPr id="11" name="Content Placeholder 10">
            <a:extLst>
              <a:ext uri="{FF2B5EF4-FFF2-40B4-BE49-F238E27FC236}">
                <a16:creationId xmlns:a16="http://schemas.microsoft.com/office/drawing/2014/main" id="{B52AB331-B936-2F27-46C3-CA437A8778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831105" y="205176"/>
            <a:ext cx="4304176" cy="5846317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FD6037-AE0B-206F-2896-0821BD8C6B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D5F6-EDCB-402A-AC08-4943A1820E8F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56182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53552E-C69A-2EF9-97FF-9FBE4A2BCD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CEDAR Report Highlight:</a:t>
            </a:r>
            <a:br>
              <a:rPr lang="en-US" dirty="0"/>
            </a:br>
            <a:r>
              <a:rPr lang="en-US" sz="2200" i="1" dirty="0"/>
              <a:t>English Learner Historical Reporting SASID Lookup</a:t>
            </a:r>
            <a:endParaRPr lang="en-US" dirty="0"/>
          </a:p>
        </p:txBody>
      </p:sp>
      <p:pic>
        <p:nvPicPr>
          <p:cNvPr id="14" name="Content Placeholder 13" descr="Initial report screen for 'English Learner Historical Reporting SASID Lookup' showing that multiple SASIDs can be entered prior to running the report.">
            <a:extLst>
              <a:ext uri="{FF2B5EF4-FFF2-40B4-BE49-F238E27FC236}">
                <a16:creationId xmlns:a16="http://schemas.microsoft.com/office/drawing/2014/main" id="{9B45D5CE-12AD-DDF3-B317-E976F82DB147}"/>
              </a:ext>
            </a:extLst>
          </p:cNvPr>
          <p:cNvPicPr>
            <a:picLocks noGrp="1" noChangeAspect="1"/>
          </p:cNvPicPr>
          <p:nvPr>
            <p:ph sz="quarter" idx="4294967295"/>
          </p:nvPr>
        </p:nvPicPr>
        <p:blipFill>
          <a:blip r:embed="rId3"/>
          <a:stretch>
            <a:fillRect/>
          </a:stretch>
        </p:blipFill>
        <p:spPr>
          <a:xfrm>
            <a:off x="146690" y="236411"/>
            <a:ext cx="6534150" cy="1762125"/>
          </a:xfrm>
        </p:spPr>
      </p:pic>
      <p:pic>
        <p:nvPicPr>
          <p:cNvPr id="20" name="Content Placeholder 19" descr="Sample  'English Learner Historical Reporting SASID Lookup' reporting highlighting that the Error Indicator on this report reflects if a record has a DEM error, not a snapshot error.">
            <a:extLst>
              <a:ext uri="{FF2B5EF4-FFF2-40B4-BE49-F238E27FC236}">
                <a16:creationId xmlns:a16="http://schemas.microsoft.com/office/drawing/2014/main" id="{AAA2DB01-1C6B-1001-86DC-85C8664C0DB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4"/>
          <a:stretch>
            <a:fillRect/>
          </a:stretch>
        </p:blipFill>
        <p:spPr>
          <a:xfrm>
            <a:off x="146690" y="2071688"/>
            <a:ext cx="6729239" cy="2603490"/>
          </a:xfrm>
        </p:spPr>
      </p:pic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ED8EC4F2-6E6D-0D9B-254A-50605525DC84}"/>
              </a:ext>
            </a:extLst>
          </p:cNvPr>
          <p:cNvSpPr>
            <a:spLocks noGrp="1"/>
          </p:cNvSpPr>
          <p:nvPr>
            <p:ph sz="quarter" idx="4294967295"/>
          </p:nvPr>
        </p:nvSpPr>
        <p:spPr>
          <a:xfrm>
            <a:off x="7028329" y="309562"/>
            <a:ext cx="4715435" cy="5132013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Student Profile Report</a:t>
            </a:r>
          </a:p>
          <a:p>
            <a:r>
              <a:rPr lang="en-US" dirty="0"/>
              <a:t>Recently Consolidated single SASID lookup &amp; multi-SASID lookup versions into one report</a:t>
            </a:r>
          </a:p>
          <a:p>
            <a:pPr lvl="1"/>
            <a:r>
              <a:rPr lang="en-US" dirty="0"/>
              <a:t>If enter a SASID with spaces before or after the 10-digit number, report may not run.</a:t>
            </a:r>
          </a:p>
          <a:p>
            <a:r>
              <a:rPr lang="en-US" dirty="0"/>
              <a:t>DEM errors based on prior year Stu OCT compared to ‘Now’ record.</a:t>
            </a:r>
          </a:p>
          <a:p>
            <a:pPr lvl="1"/>
            <a:r>
              <a:rPr lang="en-US" dirty="0"/>
              <a:t>Expected to follow the EL Progression when in the same district or student screened in receiving district and found to be English Proficient.</a:t>
            </a:r>
          </a:p>
          <a:p>
            <a:r>
              <a:rPr lang="en-US" dirty="0"/>
              <a:t>SEY errors based on current year (2023-2024) Stu OCT compared to ‘Now’ record.</a:t>
            </a:r>
          </a:p>
          <a:p>
            <a:pPr lvl="1"/>
            <a:r>
              <a:rPr lang="en-US" dirty="0"/>
              <a:t>Expected to match Stu OCT within the same district.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B5C013B-EC34-C08C-96C1-0D77CCCD6C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D5F6-EDCB-402A-AC08-4943A1820E8F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2309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Q &amp; A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D5F6-EDCB-402A-AC08-4943A1820E8F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50326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D5F6-EDCB-402A-AC08-4943A1820E8F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008DB15-D60F-967C-B8ED-D12AE055A2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C56FC6-27D0-A61F-7990-33D22769918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Timeline Review</a:t>
            </a:r>
          </a:p>
          <a:p>
            <a:r>
              <a:rPr lang="en-US" dirty="0"/>
              <a:t>Monitoring Potential Summer Graduates/Completers</a:t>
            </a:r>
          </a:p>
          <a:p>
            <a:r>
              <a:rPr lang="en-US" dirty="0"/>
              <a:t>Retention Code</a:t>
            </a:r>
          </a:p>
          <a:p>
            <a:r>
              <a:rPr lang="en-US" dirty="0"/>
              <a:t>Grade Reassignment</a:t>
            </a:r>
          </a:p>
          <a:p>
            <a:pPr lvl="1"/>
            <a:r>
              <a:rPr lang="en-US" dirty="0"/>
              <a:t>SE113, SE117, SE242, SE243, etc.</a:t>
            </a:r>
          </a:p>
          <a:p>
            <a:r>
              <a:rPr lang="en-US" dirty="0"/>
              <a:t>School Level Errors</a:t>
            </a:r>
          </a:p>
          <a:p>
            <a:pPr lvl="1"/>
            <a:r>
              <a:rPr lang="en-US" dirty="0"/>
              <a:t>SE052, SE054, SE181, SE182, SE183</a:t>
            </a:r>
          </a:p>
          <a:p>
            <a:r>
              <a:rPr lang="en-US" dirty="0"/>
              <a:t>Mid-Year EL Changes</a:t>
            </a:r>
          </a:p>
          <a:p>
            <a:r>
              <a:rPr lang="en-US" dirty="0"/>
              <a:t>Questions &amp; Answers</a:t>
            </a:r>
          </a:p>
          <a:p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49154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46ED6F8C-6CC1-F42F-2A1B-B56FD889C1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Timeline</a:t>
            </a:r>
          </a:p>
        </p:txBody>
      </p:sp>
      <p:graphicFrame>
        <p:nvGraphicFramePr>
          <p:cNvPr id="6" name="Content Placeholder 6" descr="Timeline Table">
            <a:extLst>
              <a:ext uri="{FF2B5EF4-FFF2-40B4-BE49-F238E27FC236}">
                <a16:creationId xmlns:a16="http://schemas.microsoft.com/office/drawing/2014/main" id="{AE84D941-235B-1BA4-CA48-3BBC30A30B5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85402150"/>
              </p:ext>
            </p:extLst>
          </p:nvPr>
        </p:nvGraphicFramePr>
        <p:xfrm>
          <a:off x="228600" y="228600"/>
          <a:ext cx="11734800" cy="4855529"/>
        </p:xfrm>
        <a:graphic>
          <a:graphicData uri="http://schemas.openxmlformats.org/drawingml/2006/table">
            <a:tbl>
              <a:tblPr firstRow="1">
                <a:tableStyleId>{B301B821-A1FF-4177-AEE7-76D212191A09}</a:tableStyleId>
              </a:tblPr>
              <a:tblGrid>
                <a:gridCol w="1116106">
                  <a:extLst>
                    <a:ext uri="{9D8B030D-6E8A-4147-A177-3AD203B41FA5}">
                      <a16:colId xmlns:a16="http://schemas.microsoft.com/office/drawing/2014/main" val="32043887"/>
                    </a:ext>
                  </a:extLst>
                </a:gridCol>
                <a:gridCol w="1013012">
                  <a:extLst>
                    <a:ext uri="{9D8B030D-6E8A-4147-A177-3AD203B41FA5}">
                      <a16:colId xmlns:a16="http://schemas.microsoft.com/office/drawing/2014/main" val="3810390193"/>
                    </a:ext>
                  </a:extLst>
                </a:gridCol>
                <a:gridCol w="3092823">
                  <a:extLst>
                    <a:ext uri="{9D8B030D-6E8A-4147-A177-3AD203B41FA5}">
                      <a16:colId xmlns:a16="http://schemas.microsoft.com/office/drawing/2014/main" val="1401167356"/>
                    </a:ext>
                  </a:extLst>
                </a:gridCol>
                <a:gridCol w="6512859">
                  <a:extLst>
                    <a:ext uri="{9D8B030D-6E8A-4147-A177-3AD203B41FA5}">
                      <a16:colId xmlns:a16="http://schemas.microsoft.com/office/drawing/2014/main" val="88842914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Event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Event Description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Notes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46169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28825" algn="l"/>
                        </a:tabLs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06/12/2024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28825" algn="l"/>
                        </a:tabLst>
                      </a:pPr>
                      <a:r>
                        <a:rPr lang="en-US" sz="1400" b="1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Interim Deadline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28825" algn="l"/>
                        </a:tabLs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Error free interchange files. 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2028825" algn="l"/>
                        </a:tabLs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Student Demographic (DEM)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2028825" algn="l"/>
                        </a:tabLs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Student School Association (SSA)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2028825" algn="l"/>
                        </a:tabLs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Graduation Guidelines (GG) 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2028825" algn="l"/>
                        </a:tabLs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Title 1 (TA schools only)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  <a:tabLst>
                          <a:tab pos="2028825" algn="l"/>
                        </a:tabLs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Errors on the SSA or DEM file prevent the student’s record from pulling into the SEY snapshot. These may cause ‘missing record’ errors.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7610704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28825" algn="l"/>
                        </a:tabLs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7/25/2024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28825" algn="l"/>
                        </a:tabLs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Interim Deadline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  <a:tabLst>
                          <a:tab pos="2028825" algn="l"/>
                        </a:tabLs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Submit any necessary reporting exceptions for review.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  <a:tabLst>
                          <a:tab pos="2028825" algn="l"/>
                        </a:tabLs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Especially critical for English Learner exceptions as these are a time-intensive review and may required additional documentation.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6333902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28825" algn="l"/>
                        </a:tabLst>
                      </a:pPr>
                      <a:r>
                        <a:rPr lang="en-US" sz="1400" b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8/8/2024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28825" algn="l"/>
                        </a:tabLs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Interim Deadline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  <a:tabLst>
                          <a:tab pos="2028825" algn="l"/>
                        </a:tabLs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Error free SEY Snapshot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  <a:tabLst>
                          <a:tab pos="2028825" algn="l"/>
                        </a:tabLs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Critical date as the SEY collection is time intensive.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560638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28825" algn="l"/>
                        </a:tabLst>
                      </a:pPr>
                      <a:r>
                        <a:rPr lang="en-US" sz="1400" dirty="0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8/9/2024 to 9/5/2024</a:t>
                      </a: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28825" algn="l"/>
                        </a:tabLst>
                      </a:pPr>
                      <a:r>
                        <a:rPr lang="en-US" sz="1400" b="1" dirty="0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Report Review</a:t>
                      </a: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28825" algn="l"/>
                        </a:tabLst>
                      </a:pPr>
                      <a:r>
                        <a:rPr lang="en-US" sz="1400" dirty="0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• Validate Student End of Year data using CEDAR/COGNOS reports.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28825" algn="l"/>
                        </a:tabLst>
                      </a:pPr>
                      <a:r>
                        <a:rPr lang="en-US" sz="1400" dirty="0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• Submit snapshot as soon as review is complete</a:t>
                      </a: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28825" algn="l"/>
                        </a:tabLst>
                      </a:pPr>
                      <a:r>
                        <a:rPr lang="en-US" sz="1400" dirty="0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Collaborate with schools to review student lists.</a:t>
                      </a:r>
                    </a:p>
                    <a:p>
                      <a:pPr marL="285750" marR="0" indent="-28575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2028825" algn="l"/>
                        </a:tabLst>
                      </a:pPr>
                      <a:r>
                        <a:rPr lang="en-US" sz="1400" i="1" dirty="0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Student List: Dropouts</a:t>
                      </a:r>
                    </a:p>
                    <a:p>
                      <a:pPr marL="285750" marR="0" indent="-28575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2028825" algn="l"/>
                        </a:tabLst>
                      </a:pPr>
                      <a:r>
                        <a:rPr lang="en-US" sz="1400" i="1" dirty="0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Student List: AYG Cohort</a:t>
                      </a:r>
                    </a:p>
                    <a:p>
                      <a:pPr marL="285750" marR="0" indent="-28575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2028825" algn="l"/>
                        </a:tabLst>
                      </a:pPr>
                      <a:r>
                        <a:rPr lang="en-US" sz="1400" i="1" dirty="0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Student List: District and School Mobility</a:t>
                      </a:r>
                    </a:p>
                    <a:p>
                      <a:pPr marL="0" marR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2028825" algn="l"/>
                        </a:tabLst>
                      </a:pPr>
                      <a:r>
                        <a:rPr lang="en-US" sz="1400" i="0" dirty="0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Review initial rates.</a:t>
                      </a:r>
                    </a:p>
                    <a:p>
                      <a:pPr marL="285750" marR="0" indent="-28575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2028825" algn="l"/>
                        </a:tabLst>
                      </a:pPr>
                      <a:r>
                        <a:rPr lang="en-US" sz="1400" i="1" dirty="0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Graduation: 3-,4-,5-,6-,7-year rates by School Year</a:t>
                      </a:r>
                    </a:p>
                    <a:p>
                      <a:pPr marL="285750" marR="0" indent="-28575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2028825" algn="l"/>
                        </a:tabLst>
                      </a:pPr>
                      <a:r>
                        <a:rPr lang="en-US" sz="1400" i="1" dirty="0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Graduation Rates: District and School by AYG</a:t>
                      </a:r>
                    </a:p>
                    <a:p>
                      <a:pPr marL="285750" marR="0" indent="-28575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2028825" algn="l"/>
                        </a:tabLst>
                      </a:pPr>
                      <a:r>
                        <a:rPr lang="en-US" sz="1400" i="1" dirty="0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Dropout: District and School Rates</a:t>
                      </a:r>
                    </a:p>
                    <a:p>
                      <a:pPr marL="285750" marR="0" indent="-28575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2028825" algn="l"/>
                        </a:tabLst>
                      </a:pPr>
                      <a:r>
                        <a:rPr lang="en-US" sz="1400" i="1" dirty="0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Mobility: District and School Rates</a:t>
                      </a: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98295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28825" algn="l"/>
                        </a:tabLst>
                      </a:pPr>
                      <a:r>
                        <a:rPr lang="en-US" sz="1400" dirty="0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9/5/2024</a:t>
                      </a:r>
                    </a:p>
                  </a:txBody>
                  <a:tcPr marL="68580" marR="68580" marT="0" marB="0"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28825" algn="l"/>
                        </a:tabLst>
                      </a:pPr>
                      <a:r>
                        <a:rPr lang="en-US" sz="1400" b="1" dirty="0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State Deadline</a:t>
                      </a:r>
                    </a:p>
                  </a:txBody>
                  <a:tcPr marL="68580" marR="68580" marT="0" marB="0"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28825" algn="l"/>
                        </a:tabLst>
                      </a:pPr>
                      <a:r>
                        <a:rPr lang="en-US" sz="1400" dirty="0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Submit SEY snapshot</a:t>
                      </a:r>
                    </a:p>
                  </a:txBody>
                  <a:tcPr marL="68580" marR="68580" marT="0" marB="0"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28825" algn="l"/>
                        </a:tabLst>
                      </a:pPr>
                      <a:r>
                        <a:rPr lang="en-US" sz="1400" dirty="0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Only users with the LEA Approver role for the SEY collection can submit the snapshot. </a:t>
                      </a:r>
                    </a:p>
                  </a:txBody>
                  <a:tcPr marL="68580" marR="68580" marT="0" marB="0">
                    <a:solidFill>
                      <a:srgbClr val="FF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3553425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D5F6-EDCB-402A-AC08-4943A1820E8F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14481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6E3DD9D7-A70C-EE3D-43B8-EEB6508AAD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Monitoring Potential Summer Graduates/Completers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193413E-94CB-1172-1B0E-417CE30F1C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54479"/>
            <a:ext cx="10515600" cy="4658061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8/31/2024 is the last date a student may be counted as a graduate or completer of the 2023-2024 school year (school exit types 90-96)</a:t>
            </a:r>
          </a:p>
          <a:p>
            <a:pPr lvl="1"/>
            <a:r>
              <a:rPr lang="en-US" dirty="0"/>
              <a:t>This is why the SEY initial deadline takes place in early September</a:t>
            </a:r>
          </a:p>
          <a:p>
            <a:r>
              <a:rPr lang="en-US" b="1" dirty="0"/>
              <a:t>Option 1: </a:t>
            </a:r>
            <a:r>
              <a:rPr lang="en-US" dirty="0"/>
              <a:t>Wait to update potential summer grad/completer’s student’s school exit type/retention code until August</a:t>
            </a:r>
          </a:p>
          <a:p>
            <a:pPr lvl="1"/>
            <a:r>
              <a:rPr lang="en-US" dirty="0"/>
              <a:t>Triggers SE171 error until student’s school exit type or retention code are updated</a:t>
            </a:r>
          </a:p>
          <a:p>
            <a:pPr lvl="1"/>
            <a:r>
              <a:rPr lang="en-US" dirty="0">
                <a:highlight>
                  <a:srgbClr val="00FFFF"/>
                </a:highlight>
              </a:rPr>
              <a:t>Preferred method because the error serves as a reminder</a:t>
            </a:r>
          </a:p>
          <a:p>
            <a:r>
              <a:rPr lang="en-US" b="1" dirty="0"/>
              <a:t>Option 2: </a:t>
            </a:r>
            <a:r>
              <a:rPr lang="en-US" dirty="0"/>
              <a:t>Code student as retained and update their coding if they meeting requirements over the summer</a:t>
            </a:r>
          </a:p>
          <a:p>
            <a:pPr lvl="1"/>
            <a:r>
              <a:rPr lang="en-US" dirty="0"/>
              <a:t>School Exit Type 00 with Retention Code 1</a:t>
            </a:r>
          </a:p>
          <a:p>
            <a:pPr lvl="1"/>
            <a:r>
              <a:rPr lang="en-US" dirty="0"/>
              <a:t>Does not trigger SE171 error</a:t>
            </a:r>
          </a:p>
          <a:p>
            <a:pPr lvl="1"/>
            <a:r>
              <a:rPr lang="en-US" dirty="0"/>
              <a:t>LEAs must have internal methods to check summer graduates aren’t overlooked</a:t>
            </a:r>
          </a:p>
          <a:p>
            <a:r>
              <a:rPr lang="en-US" dirty="0"/>
              <a:t>Post-Cross Business Rules (SE906)</a:t>
            </a:r>
          </a:p>
          <a:p>
            <a:pPr lvl="1"/>
            <a:r>
              <a:rPr lang="en-US" dirty="0"/>
              <a:t>12</a:t>
            </a:r>
            <a:r>
              <a:rPr lang="en-US" baseline="30000" dirty="0"/>
              <a:t>th</a:t>
            </a:r>
            <a:r>
              <a:rPr lang="en-US" dirty="0"/>
              <a:t> grade student marked retained in SEY without a record in next year’s OCT</a:t>
            </a:r>
          </a:p>
          <a:p>
            <a:pPr lvl="1"/>
            <a:r>
              <a:rPr lang="en-US" dirty="0"/>
              <a:t>Opportunity to catch summer graduate/completers that slipped through with school exit type 00 and retention 1 instead of being updated in August.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D5F6-EDCB-402A-AC08-4943A1820E8F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8035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4C589461-92CB-A4F8-78F4-89DF01609F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Retention Codes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2F2F73DB-02A8-3898-7502-251C285E229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Retention Code always indicates the expected grade level for the student in the following school year. </a:t>
            </a:r>
          </a:p>
          <a:p>
            <a:pPr lvl="1"/>
            <a:r>
              <a:rPr lang="en-US" dirty="0"/>
              <a:t>A retention code in 2023-2024 SEY indicates the student will be in the same grade level again in 2024-2025.</a:t>
            </a:r>
          </a:p>
          <a:p>
            <a:r>
              <a:rPr lang="en-US" dirty="0"/>
              <a:t>Retention Code = 1 may be used for any student K-12</a:t>
            </a:r>
          </a:p>
          <a:p>
            <a:pPr lvl="1"/>
            <a:r>
              <a:rPr lang="en-US" dirty="0"/>
              <a:t>Must have </a:t>
            </a:r>
            <a:r>
              <a:rPr lang="en-US" i="1" dirty="0"/>
              <a:t>school exit type </a:t>
            </a:r>
            <a:r>
              <a:rPr lang="en-US" dirty="0"/>
              <a:t>00 with </a:t>
            </a:r>
            <a:r>
              <a:rPr lang="en-US" i="1" dirty="0"/>
              <a:t>school exit date</a:t>
            </a:r>
            <a:r>
              <a:rPr lang="en-US" dirty="0"/>
              <a:t> 00000000</a:t>
            </a:r>
          </a:p>
          <a:p>
            <a:r>
              <a:rPr lang="en-US" dirty="0"/>
              <a:t>Retention Codes 2 and 3 are reserved for 12</a:t>
            </a:r>
            <a:r>
              <a:rPr lang="en-US" baseline="30000" dirty="0"/>
              <a:t>th</a:t>
            </a:r>
            <a:r>
              <a:rPr lang="en-US" dirty="0"/>
              <a:t> grade students with special circumstances only</a:t>
            </a:r>
          </a:p>
        </p:txBody>
      </p:sp>
      <p:graphicFrame>
        <p:nvGraphicFramePr>
          <p:cNvPr id="9" name="Table 10">
            <a:extLst>
              <a:ext uri="{FF2B5EF4-FFF2-40B4-BE49-F238E27FC236}">
                <a16:creationId xmlns:a16="http://schemas.microsoft.com/office/drawing/2014/main" id="{4087A1BF-48C4-1D28-1549-E35DE841847B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620850230"/>
              </p:ext>
            </p:extLst>
          </p:nvPr>
        </p:nvGraphicFramePr>
        <p:xfrm>
          <a:off x="6172200" y="1554163"/>
          <a:ext cx="5181599" cy="2287443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668867">
                  <a:extLst>
                    <a:ext uri="{9D8B030D-6E8A-4147-A177-3AD203B41FA5}">
                      <a16:colId xmlns:a16="http://schemas.microsoft.com/office/drawing/2014/main" val="2478196158"/>
                    </a:ext>
                  </a:extLst>
                </a:gridCol>
                <a:gridCol w="4512732">
                  <a:extLst>
                    <a:ext uri="{9D8B030D-6E8A-4147-A177-3AD203B41FA5}">
                      <a16:colId xmlns:a16="http://schemas.microsoft.com/office/drawing/2014/main" val="2377420804"/>
                    </a:ext>
                  </a:extLst>
                </a:gridCol>
              </a:tblGrid>
              <a:tr h="169658"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Code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Definition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2915598"/>
                  </a:ext>
                </a:extLst>
              </a:tr>
              <a:tr h="169658"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No/Not Applicable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9703428"/>
                  </a:ext>
                </a:extLst>
              </a:tr>
              <a:tr h="321483"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Yes – student will repeat this grade the next school year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8667055"/>
                  </a:ext>
                </a:extLst>
              </a:tr>
              <a:tr h="394964"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Yes – 12</a:t>
                      </a:r>
                      <a:r>
                        <a:rPr lang="en-US" sz="1500" baseline="30000" dirty="0"/>
                        <a:t>th</a:t>
                      </a:r>
                      <a:r>
                        <a:rPr lang="en-US" sz="1500" dirty="0"/>
                        <a:t> grader who will return to participate in an approved postsecondary program in the next year (i.e. ASCENT, P-TECH, and TREP).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2880010"/>
                  </a:ext>
                </a:extLst>
              </a:tr>
              <a:tr h="321483"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Yes – 12</a:t>
                      </a:r>
                      <a:r>
                        <a:rPr lang="en-US" sz="1500" baseline="30000" dirty="0"/>
                        <a:t>th</a:t>
                      </a:r>
                      <a:r>
                        <a:rPr lang="en-US" sz="1500" dirty="0"/>
                        <a:t> grader with an IEP who will return to participate in 18-21 transition services in the next year.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7087871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3FC1FE-B1C5-60F1-3A94-95A510D09E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D5F6-EDCB-402A-AC08-4943A1820E8F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18930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Retention Codes: 12</a:t>
            </a:r>
            <a:r>
              <a:rPr lang="en-US" baseline="30000" dirty="0"/>
              <a:t>th</a:t>
            </a:r>
            <a:r>
              <a:rPr lang="en-US" dirty="0"/>
              <a:t> graders</a:t>
            </a:r>
          </a:p>
        </p:txBody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732B8FB5-07DD-9E0D-8596-DC6C95AA9409}"/>
              </a:ext>
            </a:extLst>
          </p:cNvPr>
          <p:cNvSpPr/>
          <p:nvPr/>
        </p:nvSpPr>
        <p:spPr>
          <a:xfrm>
            <a:off x="229602" y="256556"/>
            <a:ext cx="1607232" cy="1607232"/>
          </a:xfrm>
          <a:custGeom>
            <a:avLst/>
            <a:gdLst>
              <a:gd name="connsiteX0" fmla="*/ 0 w 1607232"/>
              <a:gd name="connsiteY0" fmla="*/ 803616 h 1607232"/>
              <a:gd name="connsiteX1" fmla="*/ 803616 w 1607232"/>
              <a:gd name="connsiteY1" fmla="*/ 0 h 1607232"/>
              <a:gd name="connsiteX2" fmla="*/ 1607232 w 1607232"/>
              <a:gd name="connsiteY2" fmla="*/ 803616 h 1607232"/>
              <a:gd name="connsiteX3" fmla="*/ 803616 w 1607232"/>
              <a:gd name="connsiteY3" fmla="*/ 1607232 h 1607232"/>
              <a:gd name="connsiteX4" fmla="*/ 0 w 1607232"/>
              <a:gd name="connsiteY4" fmla="*/ 803616 h 16072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07232" h="1607232">
                <a:moveTo>
                  <a:pt x="0" y="803616"/>
                </a:moveTo>
                <a:cubicBezTo>
                  <a:pt x="0" y="359791"/>
                  <a:pt x="359791" y="0"/>
                  <a:pt x="803616" y="0"/>
                </a:cubicBezTo>
                <a:cubicBezTo>
                  <a:pt x="1247441" y="0"/>
                  <a:pt x="1607232" y="359791"/>
                  <a:pt x="1607232" y="803616"/>
                </a:cubicBezTo>
                <a:cubicBezTo>
                  <a:pt x="1607232" y="1247441"/>
                  <a:pt x="1247441" y="1607232"/>
                  <a:pt x="803616" y="1607232"/>
                </a:cubicBezTo>
                <a:cubicBezTo>
                  <a:pt x="359791" y="1607232"/>
                  <a:pt x="0" y="1247441"/>
                  <a:pt x="0" y="803616"/>
                </a:cubicBezTo>
                <a:close/>
              </a:path>
            </a:pathLst>
          </a:custGeom>
          <a:gradFill rotWithShape="1">
            <a:gsLst>
              <a:gs pos="0">
                <a:srgbClr val="5D6770">
                  <a:hueOff val="0"/>
                  <a:satOff val="0"/>
                  <a:lumOff val="0"/>
                  <a:alphaOff val="0"/>
                  <a:satMod val="103000"/>
                  <a:lumMod val="102000"/>
                  <a:tint val="94000"/>
                </a:srgbClr>
              </a:gs>
              <a:gs pos="50000">
                <a:srgbClr val="5D6770">
                  <a:hueOff val="0"/>
                  <a:satOff val="0"/>
                  <a:lumOff val="0"/>
                  <a:alphaOff val="0"/>
                  <a:satMod val="110000"/>
                  <a:lumMod val="100000"/>
                  <a:shade val="100000"/>
                </a:srgbClr>
              </a:gs>
              <a:gs pos="100000">
                <a:srgbClr val="5D6770">
                  <a:hueOff val="0"/>
                  <a:satOff val="0"/>
                  <a:lumOff val="0"/>
                  <a:alphaOff val="0"/>
                  <a:lumMod val="99000"/>
                  <a:satMod val="120000"/>
                  <a:shade val="78000"/>
                </a:srgbClr>
              </a:gs>
            </a:gsLst>
            <a:lin ang="5400000" scaled="0"/>
          </a:gradFill>
          <a:ln>
            <a:noFill/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p:spPr>
        <p:txBody>
          <a:bodyPr spcFirstLastPara="0" vert="horz" wrap="square" lIns="235374" tIns="235374" rIns="235374" bIns="235374" numCol="1" spcCol="1270" anchor="ctr" anchorCtr="0">
            <a:noAutofit/>
          </a:bodyPr>
          <a:lstStyle/>
          <a:p>
            <a:pPr marL="0" marR="0" lvl="0" indent="0" algn="ctr" defTabSz="288925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5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</a:t>
            </a:r>
          </a:p>
        </p:txBody>
      </p: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234392F1-896E-5028-DE59-04FA09274E13}"/>
              </a:ext>
            </a:extLst>
          </p:cNvPr>
          <p:cNvSpPr/>
          <p:nvPr/>
        </p:nvSpPr>
        <p:spPr>
          <a:xfrm>
            <a:off x="1515388" y="899449"/>
            <a:ext cx="2410848" cy="1608035"/>
          </a:xfrm>
          <a:custGeom>
            <a:avLst/>
            <a:gdLst>
              <a:gd name="connsiteX0" fmla="*/ 0 w 2410848"/>
              <a:gd name="connsiteY0" fmla="*/ 0 h 1608035"/>
              <a:gd name="connsiteX1" fmla="*/ 2410848 w 2410848"/>
              <a:gd name="connsiteY1" fmla="*/ 0 h 1608035"/>
              <a:gd name="connsiteX2" fmla="*/ 2410848 w 2410848"/>
              <a:gd name="connsiteY2" fmla="*/ 1608035 h 1608035"/>
              <a:gd name="connsiteX3" fmla="*/ 0 w 2410848"/>
              <a:gd name="connsiteY3" fmla="*/ 1608035 h 1608035"/>
              <a:gd name="connsiteX4" fmla="*/ 0 w 2410848"/>
              <a:gd name="connsiteY4" fmla="*/ 0 h 16080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10848" h="1608035">
                <a:moveTo>
                  <a:pt x="0" y="0"/>
                </a:moveTo>
                <a:lnTo>
                  <a:pt x="2410848" y="0"/>
                </a:lnTo>
                <a:lnTo>
                  <a:pt x="2410848" y="1608035"/>
                </a:lnTo>
                <a:lnTo>
                  <a:pt x="0" y="1608035"/>
                </a:lnTo>
                <a:lnTo>
                  <a:pt x="0" y="0"/>
                </a:lnTo>
                <a:close/>
              </a:path>
            </a:pathLst>
          </a:custGeom>
          <a:solidFill>
            <a:srgbClr val="5D6770">
              <a:tint val="40000"/>
              <a:alpha val="90000"/>
              <a:hueOff val="0"/>
              <a:satOff val="0"/>
              <a:lumOff val="0"/>
              <a:alphaOff val="0"/>
            </a:srgbClr>
          </a:solidFill>
          <a:ln w="6350" cap="flat" cmpd="sng" algn="ctr">
            <a:solidFill>
              <a:srgbClr val="5D6770">
                <a:tint val="40000"/>
                <a:alpha val="90000"/>
                <a:hueOff val="0"/>
                <a:satOff val="0"/>
                <a:lumOff val="0"/>
                <a:alphaOff val="0"/>
              </a:srgbClr>
            </a:solidFill>
            <a:prstDash val="solid"/>
            <a:miter lim="800000"/>
          </a:ln>
          <a:effectLst/>
        </p:spPr>
        <p:txBody>
          <a:bodyPr spcFirstLastPara="0" vert="horz" wrap="square" lIns="385736" tIns="135128" rIns="135128" bIns="135128" numCol="1" spcCol="1270" anchor="ctr" anchorCtr="0">
            <a:noAutofit/>
          </a:bodyPr>
          <a:lstStyle/>
          <a:p>
            <a:pPr marL="0" marR="0" lvl="0" indent="0" defTabSz="84455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9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Also known as an Academic Retention</a:t>
            </a:r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2F235F79-B74A-A363-F398-19667911742C}"/>
              </a:ext>
            </a:extLst>
          </p:cNvPr>
          <p:cNvSpPr/>
          <p:nvPr/>
        </p:nvSpPr>
        <p:spPr>
          <a:xfrm>
            <a:off x="1515388" y="2507485"/>
            <a:ext cx="2410848" cy="1608035"/>
          </a:xfrm>
          <a:custGeom>
            <a:avLst/>
            <a:gdLst>
              <a:gd name="connsiteX0" fmla="*/ 0 w 2410848"/>
              <a:gd name="connsiteY0" fmla="*/ 0 h 1608035"/>
              <a:gd name="connsiteX1" fmla="*/ 2410848 w 2410848"/>
              <a:gd name="connsiteY1" fmla="*/ 0 h 1608035"/>
              <a:gd name="connsiteX2" fmla="*/ 2410848 w 2410848"/>
              <a:gd name="connsiteY2" fmla="*/ 1608035 h 1608035"/>
              <a:gd name="connsiteX3" fmla="*/ 0 w 2410848"/>
              <a:gd name="connsiteY3" fmla="*/ 1608035 h 1608035"/>
              <a:gd name="connsiteX4" fmla="*/ 0 w 2410848"/>
              <a:gd name="connsiteY4" fmla="*/ 0 h 16080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10848" h="1608035">
                <a:moveTo>
                  <a:pt x="0" y="0"/>
                </a:moveTo>
                <a:lnTo>
                  <a:pt x="2410848" y="0"/>
                </a:lnTo>
                <a:lnTo>
                  <a:pt x="2410848" y="1608035"/>
                </a:lnTo>
                <a:lnTo>
                  <a:pt x="0" y="1608035"/>
                </a:lnTo>
                <a:lnTo>
                  <a:pt x="0" y="0"/>
                </a:lnTo>
                <a:close/>
              </a:path>
            </a:pathLst>
          </a:custGeom>
          <a:solidFill>
            <a:srgbClr val="5D6770">
              <a:tint val="40000"/>
              <a:alpha val="90000"/>
              <a:hueOff val="48578"/>
              <a:satOff val="4776"/>
              <a:lumOff val="486"/>
              <a:alphaOff val="0"/>
            </a:srgbClr>
          </a:solidFill>
          <a:ln w="6350" cap="flat" cmpd="sng" algn="ctr">
            <a:solidFill>
              <a:srgbClr val="5D6770">
                <a:tint val="40000"/>
                <a:alpha val="90000"/>
                <a:hueOff val="48578"/>
                <a:satOff val="4776"/>
                <a:lumOff val="486"/>
                <a:alphaOff val="0"/>
              </a:srgbClr>
            </a:solidFill>
            <a:prstDash val="solid"/>
            <a:miter lim="800000"/>
          </a:ln>
          <a:effectLst/>
        </p:spPr>
        <p:txBody>
          <a:bodyPr spcFirstLastPara="0" vert="horz" wrap="square" lIns="385736" tIns="135128" rIns="135128" bIns="135128" numCol="1" spcCol="1270" anchor="ctr" anchorCtr="0">
            <a:noAutofit/>
          </a:bodyPr>
          <a:lstStyle/>
          <a:p>
            <a:pPr marL="0" marR="0" lvl="0" indent="0" defTabSz="84455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9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School Exit Type 00</a:t>
            </a:r>
          </a:p>
        </p:txBody>
      </p:sp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152030E7-6AAB-E5B3-C943-7B31EA593F11}"/>
              </a:ext>
            </a:extLst>
          </p:cNvPr>
          <p:cNvSpPr/>
          <p:nvPr/>
        </p:nvSpPr>
        <p:spPr>
          <a:xfrm>
            <a:off x="1515388" y="4115520"/>
            <a:ext cx="2410848" cy="1608035"/>
          </a:xfrm>
          <a:custGeom>
            <a:avLst/>
            <a:gdLst>
              <a:gd name="connsiteX0" fmla="*/ 0 w 2410848"/>
              <a:gd name="connsiteY0" fmla="*/ 0 h 1608035"/>
              <a:gd name="connsiteX1" fmla="*/ 2410848 w 2410848"/>
              <a:gd name="connsiteY1" fmla="*/ 0 h 1608035"/>
              <a:gd name="connsiteX2" fmla="*/ 2410848 w 2410848"/>
              <a:gd name="connsiteY2" fmla="*/ 1608035 h 1608035"/>
              <a:gd name="connsiteX3" fmla="*/ 0 w 2410848"/>
              <a:gd name="connsiteY3" fmla="*/ 1608035 h 1608035"/>
              <a:gd name="connsiteX4" fmla="*/ 0 w 2410848"/>
              <a:gd name="connsiteY4" fmla="*/ 0 h 16080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10848" h="1608035">
                <a:moveTo>
                  <a:pt x="0" y="0"/>
                </a:moveTo>
                <a:lnTo>
                  <a:pt x="2410848" y="0"/>
                </a:lnTo>
                <a:lnTo>
                  <a:pt x="2410848" y="1608035"/>
                </a:lnTo>
                <a:lnTo>
                  <a:pt x="0" y="1608035"/>
                </a:lnTo>
                <a:lnTo>
                  <a:pt x="0" y="0"/>
                </a:lnTo>
                <a:close/>
              </a:path>
            </a:pathLst>
          </a:custGeom>
          <a:solidFill>
            <a:srgbClr val="5D6770">
              <a:tint val="40000"/>
              <a:alpha val="90000"/>
              <a:hueOff val="97155"/>
              <a:satOff val="9552"/>
              <a:lumOff val="972"/>
              <a:alphaOff val="0"/>
            </a:srgbClr>
          </a:solidFill>
          <a:ln w="6350" cap="flat" cmpd="sng" algn="ctr">
            <a:solidFill>
              <a:srgbClr val="5D6770">
                <a:tint val="40000"/>
                <a:alpha val="90000"/>
                <a:hueOff val="97155"/>
                <a:satOff val="9552"/>
                <a:lumOff val="972"/>
                <a:alphaOff val="0"/>
              </a:srgbClr>
            </a:solidFill>
            <a:prstDash val="solid"/>
            <a:miter lim="800000"/>
          </a:ln>
          <a:effectLst/>
        </p:spPr>
        <p:txBody>
          <a:bodyPr spcFirstLastPara="0" vert="horz" wrap="square" lIns="385736" tIns="135128" rIns="135128" bIns="135128" numCol="1" spcCol="1270" anchor="ctr" anchorCtr="0">
            <a:noAutofit/>
          </a:bodyPr>
          <a:lstStyle/>
          <a:p>
            <a:pPr marL="0" marR="0" lvl="0" indent="0" defTabSz="84455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9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Record required in following year</a:t>
            </a:r>
          </a:p>
        </p:txBody>
      </p:sp>
      <p:sp>
        <p:nvSpPr>
          <p:cNvPr id="32" name="Freeform: Shape 31">
            <a:extLst>
              <a:ext uri="{FF2B5EF4-FFF2-40B4-BE49-F238E27FC236}">
                <a16:creationId xmlns:a16="http://schemas.microsoft.com/office/drawing/2014/main" id="{4349FE3C-FDF4-BAF1-8125-831D7535432D}"/>
              </a:ext>
            </a:extLst>
          </p:cNvPr>
          <p:cNvSpPr/>
          <p:nvPr/>
        </p:nvSpPr>
        <p:spPr>
          <a:xfrm>
            <a:off x="4247683" y="256556"/>
            <a:ext cx="1607232" cy="1607232"/>
          </a:xfrm>
          <a:custGeom>
            <a:avLst/>
            <a:gdLst>
              <a:gd name="connsiteX0" fmla="*/ 0 w 1607232"/>
              <a:gd name="connsiteY0" fmla="*/ 803616 h 1607232"/>
              <a:gd name="connsiteX1" fmla="*/ 803616 w 1607232"/>
              <a:gd name="connsiteY1" fmla="*/ 0 h 1607232"/>
              <a:gd name="connsiteX2" fmla="*/ 1607232 w 1607232"/>
              <a:gd name="connsiteY2" fmla="*/ 803616 h 1607232"/>
              <a:gd name="connsiteX3" fmla="*/ 803616 w 1607232"/>
              <a:gd name="connsiteY3" fmla="*/ 1607232 h 1607232"/>
              <a:gd name="connsiteX4" fmla="*/ 0 w 1607232"/>
              <a:gd name="connsiteY4" fmla="*/ 803616 h 16072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07232" h="1607232">
                <a:moveTo>
                  <a:pt x="0" y="803616"/>
                </a:moveTo>
                <a:cubicBezTo>
                  <a:pt x="0" y="359791"/>
                  <a:pt x="359791" y="0"/>
                  <a:pt x="803616" y="0"/>
                </a:cubicBezTo>
                <a:cubicBezTo>
                  <a:pt x="1247441" y="0"/>
                  <a:pt x="1607232" y="359791"/>
                  <a:pt x="1607232" y="803616"/>
                </a:cubicBezTo>
                <a:cubicBezTo>
                  <a:pt x="1607232" y="1247441"/>
                  <a:pt x="1247441" y="1607232"/>
                  <a:pt x="803616" y="1607232"/>
                </a:cubicBezTo>
                <a:cubicBezTo>
                  <a:pt x="359791" y="1607232"/>
                  <a:pt x="0" y="1247441"/>
                  <a:pt x="0" y="803616"/>
                </a:cubicBezTo>
                <a:close/>
              </a:path>
            </a:pathLst>
          </a:custGeom>
          <a:gradFill rotWithShape="1">
            <a:gsLst>
              <a:gs pos="0">
                <a:srgbClr val="5D6770">
                  <a:hueOff val="12393"/>
                  <a:satOff val="22581"/>
                  <a:lumOff val="6667"/>
                  <a:alphaOff val="0"/>
                  <a:satMod val="103000"/>
                  <a:lumMod val="102000"/>
                  <a:tint val="94000"/>
                </a:srgbClr>
              </a:gs>
              <a:gs pos="50000">
                <a:srgbClr val="5D6770">
                  <a:hueOff val="12393"/>
                  <a:satOff val="22581"/>
                  <a:lumOff val="6667"/>
                  <a:alphaOff val="0"/>
                  <a:satMod val="110000"/>
                  <a:lumMod val="100000"/>
                  <a:shade val="100000"/>
                </a:srgbClr>
              </a:gs>
              <a:gs pos="100000">
                <a:srgbClr val="5D6770">
                  <a:hueOff val="12393"/>
                  <a:satOff val="22581"/>
                  <a:lumOff val="6667"/>
                  <a:alphaOff val="0"/>
                  <a:lumMod val="99000"/>
                  <a:satMod val="120000"/>
                  <a:shade val="78000"/>
                </a:srgbClr>
              </a:gs>
            </a:gsLst>
            <a:lin ang="5400000" scaled="0"/>
          </a:gradFill>
          <a:ln>
            <a:noFill/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p:spPr>
        <p:txBody>
          <a:bodyPr spcFirstLastPara="0" vert="horz" wrap="square" lIns="235374" tIns="235374" rIns="235374" bIns="235374" numCol="1" spcCol="1270" anchor="ctr" anchorCtr="0">
            <a:noAutofit/>
          </a:bodyPr>
          <a:lstStyle/>
          <a:p>
            <a:pPr marL="0" marR="0" lvl="0" indent="0" algn="ctr" defTabSz="288925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5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</a:t>
            </a:r>
          </a:p>
        </p:txBody>
      </p:sp>
      <p:sp>
        <p:nvSpPr>
          <p:cNvPr id="33" name="Freeform: Shape 32">
            <a:extLst>
              <a:ext uri="{FF2B5EF4-FFF2-40B4-BE49-F238E27FC236}">
                <a16:creationId xmlns:a16="http://schemas.microsoft.com/office/drawing/2014/main" id="{A537DAE3-1DBF-6A85-9D2F-EADAE164F85D}"/>
              </a:ext>
            </a:extLst>
          </p:cNvPr>
          <p:cNvSpPr/>
          <p:nvPr/>
        </p:nvSpPr>
        <p:spPr>
          <a:xfrm>
            <a:off x="5533468" y="899449"/>
            <a:ext cx="2410848" cy="1608035"/>
          </a:xfrm>
          <a:custGeom>
            <a:avLst/>
            <a:gdLst>
              <a:gd name="connsiteX0" fmla="*/ 0 w 2410848"/>
              <a:gd name="connsiteY0" fmla="*/ 0 h 1608035"/>
              <a:gd name="connsiteX1" fmla="*/ 2410848 w 2410848"/>
              <a:gd name="connsiteY1" fmla="*/ 0 h 1608035"/>
              <a:gd name="connsiteX2" fmla="*/ 2410848 w 2410848"/>
              <a:gd name="connsiteY2" fmla="*/ 1608035 h 1608035"/>
              <a:gd name="connsiteX3" fmla="*/ 0 w 2410848"/>
              <a:gd name="connsiteY3" fmla="*/ 1608035 h 1608035"/>
              <a:gd name="connsiteX4" fmla="*/ 0 w 2410848"/>
              <a:gd name="connsiteY4" fmla="*/ 0 h 16080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10848" h="1608035">
                <a:moveTo>
                  <a:pt x="0" y="0"/>
                </a:moveTo>
                <a:lnTo>
                  <a:pt x="2410848" y="0"/>
                </a:lnTo>
                <a:lnTo>
                  <a:pt x="2410848" y="1608035"/>
                </a:lnTo>
                <a:lnTo>
                  <a:pt x="0" y="1608035"/>
                </a:lnTo>
                <a:lnTo>
                  <a:pt x="0" y="0"/>
                </a:lnTo>
                <a:close/>
              </a:path>
            </a:pathLst>
          </a:custGeom>
          <a:solidFill>
            <a:srgbClr val="5D6770">
              <a:tint val="40000"/>
              <a:alpha val="90000"/>
              <a:hueOff val="145733"/>
              <a:satOff val="14328"/>
              <a:lumOff val="1458"/>
              <a:alphaOff val="0"/>
            </a:srgbClr>
          </a:solidFill>
          <a:ln w="6350" cap="flat" cmpd="sng" algn="ctr">
            <a:solidFill>
              <a:srgbClr val="5D6770">
                <a:tint val="40000"/>
                <a:alpha val="90000"/>
                <a:hueOff val="145733"/>
                <a:satOff val="14328"/>
                <a:lumOff val="1458"/>
                <a:alphaOff val="0"/>
              </a:srgbClr>
            </a:solidFill>
            <a:prstDash val="solid"/>
            <a:miter lim="800000"/>
          </a:ln>
          <a:effectLst/>
        </p:spPr>
        <p:txBody>
          <a:bodyPr spcFirstLastPara="0" vert="horz" wrap="square" lIns="385736" tIns="135128" rIns="135128" bIns="135128" numCol="1" spcCol="1270" anchor="t" anchorCtr="0">
            <a:noAutofit/>
          </a:bodyPr>
          <a:lstStyle/>
          <a:p>
            <a:pPr marL="0" marR="0" lvl="0" indent="0" defTabSz="84455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9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Postsecondary Program</a:t>
            </a:r>
          </a:p>
          <a:p>
            <a:pPr marL="114300" marR="0" lvl="1" indent="-114300" defTabSz="66675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15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ASCENT</a:t>
            </a:r>
          </a:p>
          <a:p>
            <a:pPr marL="114300" marR="0" lvl="1" indent="-114300" defTabSz="66675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15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PTECH years 5-6</a:t>
            </a:r>
          </a:p>
          <a:p>
            <a:pPr marL="114300" marR="0" lvl="1" indent="-114300" defTabSz="66675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15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TREP</a:t>
            </a:r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7792E0CA-BC40-563A-BD52-25BD879406B3}"/>
              </a:ext>
            </a:extLst>
          </p:cNvPr>
          <p:cNvSpPr/>
          <p:nvPr/>
        </p:nvSpPr>
        <p:spPr>
          <a:xfrm>
            <a:off x="5533468" y="2507485"/>
            <a:ext cx="2410848" cy="1608035"/>
          </a:xfrm>
          <a:custGeom>
            <a:avLst/>
            <a:gdLst>
              <a:gd name="connsiteX0" fmla="*/ 0 w 2410848"/>
              <a:gd name="connsiteY0" fmla="*/ 0 h 1608035"/>
              <a:gd name="connsiteX1" fmla="*/ 2410848 w 2410848"/>
              <a:gd name="connsiteY1" fmla="*/ 0 h 1608035"/>
              <a:gd name="connsiteX2" fmla="*/ 2410848 w 2410848"/>
              <a:gd name="connsiteY2" fmla="*/ 1608035 h 1608035"/>
              <a:gd name="connsiteX3" fmla="*/ 0 w 2410848"/>
              <a:gd name="connsiteY3" fmla="*/ 1608035 h 1608035"/>
              <a:gd name="connsiteX4" fmla="*/ 0 w 2410848"/>
              <a:gd name="connsiteY4" fmla="*/ 0 h 16080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10848" h="1608035">
                <a:moveTo>
                  <a:pt x="0" y="0"/>
                </a:moveTo>
                <a:lnTo>
                  <a:pt x="2410848" y="0"/>
                </a:lnTo>
                <a:lnTo>
                  <a:pt x="2410848" y="1608035"/>
                </a:lnTo>
                <a:lnTo>
                  <a:pt x="0" y="1608035"/>
                </a:lnTo>
                <a:lnTo>
                  <a:pt x="0" y="0"/>
                </a:lnTo>
                <a:close/>
              </a:path>
            </a:pathLst>
          </a:custGeom>
          <a:solidFill>
            <a:srgbClr val="5D6770">
              <a:tint val="40000"/>
              <a:alpha val="90000"/>
              <a:hueOff val="194310"/>
              <a:satOff val="19105"/>
              <a:lumOff val="1944"/>
              <a:alphaOff val="0"/>
            </a:srgbClr>
          </a:solidFill>
          <a:ln w="6350" cap="flat" cmpd="sng" algn="ctr">
            <a:solidFill>
              <a:srgbClr val="5D6770">
                <a:tint val="40000"/>
                <a:alpha val="90000"/>
                <a:hueOff val="194310"/>
                <a:satOff val="19105"/>
                <a:lumOff val="1944"/>
                <a:alphaOff val="0"/>
              </a:srgbClr>
            </a:solidFill>
            <a:prstDash val="solid"/>
            <a:miter lim="800000"/>
          </a:ln>
          <a:effectLst/>
        </p:spPr>
        <p:txBody>
          <a:bodyPr spcFirstLastPara="0" vert="horz" wrap="square" lIns="385736" tIns="135128" rIns="135128" bIns="135128" numCol="1" spcCol="1270" anchor="ctr" anchorCtr="0">
            <a:noAutofit/>
          </a:bodyPr>
          <a:lstStyle/>
          <a:p>
            <a:pPr marL="0" marR="0" lvl="0" indent="0" defTabSz="84455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9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See coding guides in section 5 of the SEY collection manual</a:t>
            </a:r>
          </a:p>
        </p:txBody>
      </p: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08638E87-8DF9-5CFC-69BA-FD180BD6EDD6}"/>
              </a:ext>
            </a:extLst>
          </p:cNvPr>
          <p:cNvSpPr/>
          <p:nvPr/>
        </p:nvSpPr>
        <p:spPr>
          <a:xfrm>
            <a:off x="5533468" y="4115520"/>
            <a:ext cx="2410848" cy="1608035"/>
          </a:xfrm>
          <a:custGeom>
            <a:avLst/>
            <a:gdLst>
              <a:gd name="connsiteX0" fmla="*/ 0 w 2410848"/>
              <a:gd name="connsiteY0" fmla="*/ 0 h 1608035"/>
              <a:gd name="connsiteX1" fmla="*/ 2410848 w 2410848"/>
              <a:gd name="connsiteY1" fmla="*/ 0 h 1608035"/>
              <a:gd name="connsiteX2" fmla="*/ 2410848 w 2410848"/>
              <a:gd name="connsiteY2" fmla="*/ 1608035 h 1608035"/>
              <a:gd name="connsiteX3" fmla="*/ 0 w 2410848"/>
              <a:gd name="connsiteY3" fmla="*/ 1608035 h 1608035"/>
              <a:gd name="connsiteX4" fmla="*/ 0 w 2410848"/>
              <a:gd name="connsiteY4" fmla="*/ 0 h 16080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10848" h="1608035">
                <a:moveTo>
                  <a:pt x="0" y="0"/>
                </a:moveTo>
                <a:lnTo>
                  <a:pt x="2410848" y="0"/>
                </a:lnTo>
                <a:lnTo>
                  <a:pt x="2410848" y="1608035"/>
                </a:lnTo>
                <a:lnTo>
                  <a:pt x="0" y="1608035"/>
                </a:lnTo>
                <a:lnTo>
                  <a:pt x="0" y="0"/>
                </a:lnTo>
                <a:close/>
              </a:path>
            </a:pathLst>
          </a:custGeom>
          <a:solidFill>
            <a:srgbClr val="5D6770">
              <a:tint val="40000"/>
              <a:alpha val="90000"/>
              <a:hueOff val="242888"/>
              <a:satOff val="23881"/>
              <a:lumOff val="2430"/>
              <a:alphaOff val="0"/>
            </a:srgbClr>
          </a:solidFill>
          <a:ln w="6350" cap="flat" cmpd="sng" algn="ctr">
            <a:solidFill>
              <a:srgbClr val="5D6770">
                <a:tint val="40000"/>
                <a:alpha val="90000"/>
                <a:hueOff val="242888"/>
                <a:satOff val="23881"/>
                <a:lumOff val="2430"/>
                <a:alphaOff val="0"/>
              </a:srgbClr>
            </a:solidFill>
            <a:prstDash val="solid"/>
            <a:miter lim="800000"/>
          </a:ln>
          <a:effectLst/>
        </p:spPr>
        <p:txBody>
          <a:bodyPr spcFirstLastPara="0" vert="horz" wrap="square" lIns="385736" tIns="135128" rIns="135128" bIns="135128" numCol="1" spcCol="1270" anchor="ctr" anchorCtr="0">
            <a:noAutofit/>
          </a:bodyPr>
          <a:lstStyle/>
          <a:p>
            <a:pPr marL="0" marR="0" lvl="0" indent="0" defTabSz="84455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9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Record expected in following year</a:t>
            </a:r>
          </a:p>
        </p:txBody>
      </p:sp>
      <p:sp>
        <p:nvSpPr>
          <p:cNvPr id="36" name="Freeform: Shape 35">
            <a:extLst>
              <a:ext uri="{FF2B5EF4-FFF2-40B4-BE49-F238E27FC236}">
                <a16:creationId xmlns:a16="http://schemas.microsoft.com/office/drawing/2014/main" id="{839C0914-85E4-6582-42E4-8A19029596C1}"/>
              </a:ext>
            </a:extLst>
          </p:cNvPr>
          <p:cNvSpPr/>
          <p:nvPr/>
        </p:nvSpPr>
        <p:spPr>
          <a:xfrm>
            <a:off x="8265763" y="256556"/>
            <a:ext cx="1607232" cy="1607232"/>
          </a:xfrm>
          <a:custGeom>
            <a:avLst/>
            <a:gdLst>
              <a:gd name="connsiteX0" fmla="*/ 0 w 1607232"/>
              <a:gd name="connsiteY0" fmla="*/ 803616 h 1607232"/>
              <a:gd name="connsiteX1" fmla="*/ 803616 w 1607232"/>
              <a:gd name="connsiteY1" fmla="*/ 0 h 1607232"/>
              <a:gd name="connsiteX2" fmla="*/ 1607232 w 1607232"/>
              <a:gd name="connsiteY2" fmla="*/ 803616 h 1607232"/>
              <a:gd name="connsiteX3" fmla="*/ 803616 w 1607232"/>
              <a:gd name="connsiteY3" fmla="*/ 1607232 h 1607232"/>
              <a:gd name="connsiteX4" fmla="*/ 0 w 1607232"/>
              <a:gd name="connsiteY4" fmla="*/ 803616 h 16072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07232" h="1607232">
                <a:moveTo>
                  <a:pt x="0" y="803616"/>
                </a:moveTo>
                <a:cubicBezTo>
                  <a:pt x="0" y="359791"/>
                  <a:pt x="359791" y="0"/>
                  <a:pt x="803616" y="0"/>
                </a:cubicBezTo>
                <a:cubicBezTo>
                  <a:pt x="1247441" y="0"/>
                  <a:pt x="1607232" y="359791"/>
                  <a:pt x="1607232" y="803616"/>
                </a:cubicBezTo>
                <a:cubicBezTo>
                  <a:pt x="1607232" y="1247441"/>
                  <a:pt x="1247441" y="1607232"/>
                  <a:pt x="803616" y="1607232"/>
                </a:cubicBezTo>
                <a:cubicBezTo>
                  <a:pt x="359791" y="1607232"/>
                  <a:pt x="0" y="1247441"/>
                  <a:pt x="0" y="803616"/>
                </a:cubicBezTo>
                <a:close/>
              </a:path>
            </a:pathLst>
          </a:custGeom>
          <a:gradFill rotWithShape="1">
            <a:gsLst>
              <a:gs pos="0">
                <a:srgbClr val="5D6770">
                  <a:hueOff val="24785"/>
                  <a:satOff val="45162"/>
                  <a:lumOff val="13333"/>
                  <a:alphaOff val="0"/>
                  <a:satMod val="103000"/>
                  <a:lumMod val="102000"/>
                  <a:tint val="94000"/>
                </a:srgbClr>
              </a:gs>
              <a:gs pos="50000">
                <a:srgbClr val="5D6770">
                  <a:hueOff val="24785"/>
                  <a:satOff val="45162"/>
                  <a:lumOff val="13333"/>
                  <a:alphaOff val="0"/>
                  <a:satMod val="110000"/>
                  <a:lumMod val="100000"/>
                  <a:shade val="100000"/>
                </a:srgbClr>
              </a:gs>
              <a:gs pos="100000">
                <a:srgbClr val="5D6770">
                  <a:hueOff val="24785"/>
                  <a:satOff val="45162"/>
                  <a:lumOff val="13333"/>
                  <a:alphaOff val="0"/>
                  <a:lumMod val="99000"/>
                  <a:satMod val="120000"/>
                  <a:shade val="78000"/>
                </a:srgbClr>
              </a:gs>
            </a:gsLst>
            <a:lin ang="5400000" scaled="0"/>
          </a:gradFill>
          <a:ln>
            <a:noFill/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p:spPr>
        <p:txBody>
          <a:bodyPr spcFirstLastPara="0" vert="horz" wrap="square" lIns="235374" tIns="235374" rIns="235374" bIns="235374" numCol="1" spcCol="1270" anchor="ctr" anchorCtr="0">
            <a:noAutofit/>
          </a:bodyPr>
          <a:lstStyle/>
          <a:p>
            <a:pPr marL="0" marR="0" lvl="0" indent="0" algn="ctr" defTabSz="288925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5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</a:t>
            </a:r>
          </a:p>
        </p:txBody>
      </p:sp>
      <p:sp>
        <p:nvSpPr>
          <p:cNvPr id="37" name="Freeform: Shape 36">
            <a:extLst>
              <a:ext uri="{FF2B5EF4-FFF2-40B4-BE49-F238E27FC236}">
                <a16:creationId xmlns:a16="http://schemas.microsoft.com/office/drawing/2014/main" id="{E3D0E8AD-C328-5140-889B-EE5356307F07}"/>
              </a:ext>
            </a:extLst>
          </p:cNvPr>
          <p:cNvSpPr/>
          <p:nvPr/>
        </p:nvSpPr>
        <p:spPr>
          <a:xfrm>
            <a:off x="9551549" y="899449"/>
            <a:ext cx="2410848" cy="1608035"/>
          </a:xfrm>
          <a:custGeom>
            <a:avLst/>
            <a:gdLst>
              <a:gd name="connsiteX0" fmla="*/ 0 w 2410848"/>
              <a:gd name="connsiteY0" fmla="*/ 0 h 1608035"/>
              <a:gd name="connsiteX1" fmla="*/ 2410848 w 2410848"/>
              <a:gd name="connsiteY1" fmla="*/ 0 h 1608035"/>
              <a:gd name="connsiteX2" fmla="*/ 2410848 w 2410848"/>
              <a:gd name="connsiteY2" fmla="*/ 1608035 h 1608035"/>
              <a:gd name="connsiteX3" fmla="*/ 0 w 2410848"/>
              <a:gd name="connsiteY3" fmla="*/ 1608035 h 1608035"/>
              <a:gd name="connsiteX4" fmla="*/ 0 w 2410848"/>
              <a:gd name="connsiteY4" fmla="*/ 0 h 16080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10848" h="1608035">
                <a:moveTo>
                  <a:pt x="0" y="0"/>
                </a:moveTo>
                <a:lnTo>
                  <a:pt x="2410848" y="0"/>
                </a:lnTo>
                <a:lnTo>
                  <a:pt x="2410848" y="1608035"/>
                </a:lnTo>
                <a:lnTo>
                  <a:pt x="0" y="1608035"/>
                </a:lnTo>
                <a:lnTo>
                  <a:pt x="0" y="0"/>
                </a:lnTo>
                <a:close/>
              </a:path>
            </a:pathLst>
          </a:custGeom>
          <a:solidFill>
            <a:srgbClr val="5D6770">
              <a:tint val="40000"/>
              <a:alpha val="90000"/>
              <a:hueOff val="291465"/>
              <a:satOff val="28657"/>
              <a:lumOff val="2916"/>
              <a:alphaOff val="0"/>
            </a:srgbClr>
          </a:solidFill>
          <a:ln w="6350" cap="flat" cmpd="sng" algn="ctr">
            <a:solidFill>
              <a:srgbClr val="5D6770">
                <a:tint val="40000"/>
                <a:alpha val="90000"/>
                <a:hueOff val="291465"/>
                <a:satOff val="28657"/>
                <a:lumOff val="2916"/>
                <a:alphaOff val="0"/>
              </a:srgbClr>
            </a:solidFill>
            <a:prstDash val="solid"/>
            <a:miter lim="800000"/>
          </a:ln>
          <a:effectLst/>
        </p:spPr>
        <p:txBody>
          <a:bodyPr spcFirstLastPara="0" vert="horz" wrap="square" lIns="385735" tIns="135128" rIns="135129" bIns="135128" numCol="1" spcCol="1270" anchor="ctr" anchorCtr="0">
            <a:noAutofit/>
          </a:bodyPr>
          <a:lstStyle/>
          <a:p>
            <a:pPr marL="0" marR="0" lvl="0" indent="0" defTabSz="84455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9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SPED 18-21 Transition Services</a:t>
            </a:r>
          </a:p>
        </p:txBody>
      </p:sp>
      <p:sp>
        <p:nvSpPr>
          <p:cNvPr id="38" name="Freeform: Shape 37">
            <a:extLst>
              <a:ext uri="{FF2B5EF4-FFF2-40B4-BE49-F238E27FC236}">
                <a16:creationId xmlns:a16="http://schemas.microsoft.com/office/drawing/2014/main" id="{2737861C-0619-9BEF-CE9E-53BEB523B46A}"/>
              </a:ext>
            </a:extLst>
          </p:cNvPr>
          <p:cNvSpPr/>
          <p:nvPr/>
        </p:nvSpPr>
        <p:spPr>
          <a:xfrm>
            <a:off x="9551549" y="2507485"/>
            <a:ext cx="2410848" cy="1608035"/>
          </a:xfrm>
          <a:custGeom>
            <a:avLst/>
            <a:gdLst>
              <a:gd name="connsiteX0" fmla="*/ 0 w 2410848"/>
              <a:gd name="connsiteY0" fmla="*/ 0 h 1608035"/>
              <a:gd name="connsiteX1" fmla="*/ 2410848 w 2410848"/>
              <a:gd name="connsiteY1" fmla="*/ 0 h 1608035"/>
              <a:gd name="connsiteX2" fmla="*/ 2410848 w 2410848"/>
              <a:gd name="connsiteY2" fmla="*/ 1608035 h 1608035"/>
              <a:gd name="connsiteX3" fmla="*/ 0 w 2410848"/>
              <a:gd name="connsiteY3" fmla="*/ 1608035 h 1608035"/>
              <a:gd name="connsiteX4" fmla="*/ 0 w 2410848"/>
              <a:gd name="connsiteY4" fmla="*/ 0 h 16080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10848" h="1608035">
                <a:moveTo>
                  <a:pt x="0" y="0"/>
                </a:moveTo>
                <a:lnTo>
                  <a:pt x="2410848" y="0"/>
                </a:lnTo>
                <a:lnTo>
                  <a:pt x="2410848" y="1608035"/>
                </a:lnTo>
                <a:lnTo>
                  <a:pt x="0" y="1608035"/>
                </a:lnTo>
                <a:lnTo>
                  <a:pt x="0" y="0"/>
                </a:lnTo>
                <a:close/>
              </a:path>
            </a:pathLst>
          </a:custGeom>
          <a:solidFill>
            <a:srgbClr val="5D6770">
              <a:tint val="40000"/>
              <a:alpha val="90000"/>
              <a:hueOff val="340043"/>
              <a:satOff val="33433"/>
              <a:lumOff val="3402"/>
              <a:alphaOff val="0"/>
            </a:srgbClr>
          </a:solidFill>
          <a:ln w="6350" cap="flat" cmpd="sng" algn="ctr">
            <a:solidFill>
              <a:srgbClr val="5D6770">
                <a:tint val="40000"/>
                <a:alpha val="90000"/>
                <a:hueOff val="340043"/>
                <a:satOff val="33433"/>
                <a:lumOff val="3402"/>
                <a:alphaOff val="0"/>
              </a:srgbClr>
            </a:solidFill>
            <a:prstDash val="solid"/>
            <a:miter lim="800000"/>
          </a:ln>
          <a:effectLst/>
        </p:spPr>
        <p:txBody>
          <a:bodyPr spcFirstLastPara="0" vert="horz" wrap="square" lIns="385735" tIns="135128" rIns="135129" bIns="135128" numCol="1" spcCol="1270" anchor="ctr" anchorCtr="0">
            <a:noAutofit/>
          </a:bodyPr>
          <a:lstStyle/>
          <a:p>
            <a:pPr marL="0" marR="0" lvl="0" indent="0" defTabSz="84455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9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See coding guides in section 5 of the SEY collection manual</a:t>
            </a:r>
          </a:p>
        </p:txBody>
      </p:sp>
      <p:sp>
        <p:nvSpPr>
          <p:cNvPr id="39" name="Freeform: Shape 38">
            <a:extLst>
              <a:ext uri="{FF2B5EF4-FFF2-40B4-BE49-F238E27FC236}">
                <a16:creationId xmlns:a16="http://schemas.microsoft.com/office/drawing/2014/main" id="{97DC9199-4BF8-1DD5-3BD2-EA9ABFE2FEE2}"/>
              </a:ext>
            </a:extLst>
          </p:cNvPr>
          <p:cNvSpPr/>
          <p:nvPr/>
        </p:nvSpPr>
        <p:spPr>
          <a:xfrm>
            <a:off x="9551549" y="4115520"/>
            <a:ext cx="2410848" cy="1608035"/>
          </a:xfrm>
          <a:custGeom>
            <a:avLst/>
            <a:gdLst>
              <a:gd name="connsiteX0" fmla="*/ 0 w 2410848"/>
              <a:gd name="connsiteY0" fmla="*/ 0 h 1608035"/>
              <a:gd name="connsiteX1" fmla="*/ 2410848 w 2410848"/>
              <a:gd name="connsiteY1" fmla="*/ 0 h 1608035"/>
              <a:gd name="connsiteX2" fmla="*/ 2410848 w 2410848"/>
              <a:gd name="connsiteY2" fmla="*/ 1608035 h 1608035"/>
              <a:gd name="connsiteX3" fmla="*/ 0 w 2410848"/>
              <a:gd name="connsiteY3" fmla="*/ 1608035 h 1608035"/>
              <a:gd name="connsiteX4" fmla="*/ 0 w 2410848"/>
              <a:gd name="connsiteY4" fmla="*/ 0 h 16080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10848" h="1608035">
                <a:moveTo>
                  <a:pt x="0" y="0"/>
                </a:moveTo>
                <a:lnTo>
                  <a:pt x="2410848" y="0"/>
                </a:lnTo>
                <a:lnTo>
                  <a:pt x="2410848" y="1608035"/>
                </a:lnTo>
                <a:lnTo>
                  <a:pt x="0" y="1608035"/>
                </a:lnTo>
                <a:lnTo>
                  <a:pt x="0" y="0"/>
                </a:lnTo>
                <a:close/>
              </a:path>
            </a:pathLst>
          </a:custGeom>
          <a:solidFill>
            <a:srgbClr val="5D6770">
              <a:tint val="40000"/>
              <a:alpha val="90000"/>
              <a:hueOff val="388620"/>
              <a:satOff val="38209"/>
              <a:lumOff val="3888"/>
              <a:alphaOff val="0"/>
            </a:srgbClr>
          </a:solidFill>
          <a:ln w="6350" cap="flat" cmpd="sng" algn="ctr">
            <a:solidFill>
              <a:srgbClr val="5D6770">
                <a:tint val="40000"/>
                <a:alpha val="90000"/>
                <a:hueOff val="388620"/>
                <a:satOff val="38209"/>
                <a:lumOff val="3888"/>
                <a:alphaOff val="0"/>
              </a:srgbClr>
            </a:solidFill>
            <a:prstDash val="solid"/>
            <a:miter lim="800000"/>
          </a:ln>
          <a:effectLst/>
        </p:spPr>
        <p:txBody>
          <a:bodyPr spcFirstLastPara="0" vert="horz" wrap="square" lIns="385735" tIns="135128" rIns="135129" bIns="135128" numCol="1" spcCol="1270" anchor="ctr" anchorCtr="0">
            <a:noAutofit/>
          </a:bodyPr>
          <a:lstStyle/>
          <a:p>
            <a:pPr marL="0" marR="0" lvl="0" indent="0" defTabSz="84455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9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Record required in following year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D5F6-EDCB-402A-AC08-4943A1820E8F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31591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35F447-C809-5499-461B-8CC4B21216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Grade Reassignment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E71C3C-638B-C449-A50A-5D5009F304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Reflects student who began the year in one grade level and was later changed to another grade level</a:t>
            </a:r>
          </a:p>
          <a:p>
            <a:r>
              <a:rPr lang="en-US" dirty="0"/>
              <a:t>May occur at the beginning of the year to adjust a student’s grade level when the prior year retention code was inaccurate </a:t>
            </a:r>
            <a:r>
              <a:rPr lang="en-US" b="1" dirty="0"/>
              <a:t>OR</a:t>
            </a:r>
            <a:r>
              <a:rPr lang="en-US" dirty="0"/>
              <a:t> based on the student’s academic needs</a:t>
            </a:r>
          </a:p>
          <a:p>
            <a:r>
              <a:rPr lang="en-US" dirty="0"/>
              <a:t>May occur mid-year based on student’s academic needs</a:t>
            </a:r>
          </a:p>
          <a:p>
            <a:r>
              <a:rPr lang="en-US" dirty="0"/>
              <a:t>Requires two consecutive enrollment records</a:t>
            </a:r>
          </a:p>
          <a:p>
            <a:pPr lvl="1"/>
            <a:r>
              <a:rPr lang="en-US" dirty="0"/>
              <a:t>School Exit Type 10 on the first record</a:t>
            </a:r>
          </a:p>
          <a:p>
            <a:pPr lvl="1"/>
            <a:r>
              <a:rPr lang="en-US" dirty="0"/>
              <a:t>School Entry Type 10 on the second record</a:t>
            </a:r>
          </a:p>
          <a:p>
            <a:r>
              <a:rPr lang="en-US" dirty="0"/>
              <a:t>Business rules resolved by grade reassignment</a:t>
            </a:r>
          </a:p>
          <a:p>
            <a:pPr lvl="1"/>
            <a:r>
              <a:rPr lang="en-US" dirty="0"/>
              <a:t>SE113/SE242 prior year did not have retention code, grade level should be +1</a:t>
            </a:r>
          </a:p>
          <a:p>
            <a:pPr lvl="1"/>
            <a:r>
              <a:rPr lang="en-US" dirty="0"/>
              <a:t>SE117/SE243 prior year had retention code, grade level should be same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531666-1E7E-FF4D-D3E5-43EC29687E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D5F6-EDCB-402A-AC08-4943A1820E8F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13967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012510-F08C-DDA1-63F4-52EA314881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Grade Reassignment Pattern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A2BC146-9BD9-E3EF-B45E-7EF3DEB27568}"/>
              </a:ext>
            </a:extLst>
          </p:cNvPr>
          <p:cNvSpPr txBox="1"/>
          <p:nvPr/>
        </p:nvSpPr>
        <p:spPr>
          <a:xfrm>
            <a:off x="791135" y="1606425"/>
            <a:ext cx="106097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Trebuchet MS" panose="020B0603020202020204" pitchFamily="34" charset="0"/>
              </a:rPr>
              <a:t>Beginning of Year Example: </a:t>
            </a:r>
          </a:p>
          <a:p>
            <a:r>
              <a:rPr lang="en-US" dirty="0">
                <a:latin typeface="Trebuchet MS" panose="020B0603020202020204" pitchFamily="34" charset="0"/>
              </a:rPr>
              <a:t>Correcting SE242, student should have been marked retained in prior year but was not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AC441B81-EF7C-FE8A-7805-A3DC4409FF06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52893676"/>
              </p:ext>
            </p:extLst>
          </p:nvPr>
        </p:nvGraphicFramePr>
        <p:xfrm>
          <a:off x="838200" y="2316480"/>
          <a:ext cx="10515600" cy="1112520"/>
        </p:xfrm>
        <a:graphic>
          <a:graphicData uri="http://schemas.openxmlformats.org/drawingml/2006/table">
            <a:tbl>
              <a:tblPr firstRow="1">
                <a:tableStyleId>{6E25E649-3F16-4E02-A733-19D2CDBF48F0}</a:tableStyleId>
              </a:tblPr>
              <a:tblGrid>
                <a:gridCol w="2103120">
                  <a:extLst>
                    <a:ext uri="{9D8B030D-6E8A-4147-A177-3AD203B41FA5}">
                      <a16:colId xmlns:a16="http://schemas.microsoft.com/office/drawing/2014/main" val="806770564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412235527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966987235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3587047003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44694571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School Entry Date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School Entry 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Grade Level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School Exit Date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School Exit Type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22197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07012023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07012023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</a:t>
                      </a:r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74059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08152023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</a:t>
                      </a:r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00000000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264175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8CD7A16A-4119-7AB8-18B1-E49F86B740FB}"/>
              </a:ext>
            </a:extLst>
          </p:cNvPr>
          <p:cNvSpPr txBox="1"/>
          <p:nvPr/>
        </p:nvSpPr>
        <p:spPr>
          <a:xfrm>
            <a:off x="791134" y="3878853"/>
            <a:ext cx="106097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Trebuchet MS" panose="020B0603020202020204" pitchFamily="34" charset="0"/>
              </a:rPr>
              <a:t>Mid-Year Example: </a:t>
            </a:r>
          </a:p>
          <a:p>
            <a:r>
              <a:rPr lang="en-US" dirty="0">
                <a:latin typeface="Trebuchet MS" panose="020B0603020202020204" pitchFamily="34" charset="0"/>
              </a:rPr>
              <a:t>Student experienced a grade promotion mid-year</a:t>
            </a:r>
          </a:p>
        </p:txBody>
      </p:sp>
      <p:graphicFrame>
        <p:nvGraphicFramePr>
          <p:cNvPr id="8" name="Content Placeholder 6" descr="Mid Year Example Table">
            <a:extLst>
              <a:ext uri="{FF2B5EF4-FFF2-40B4-BE49-F238E27FC236}">
                <a16:creationId xmlns:a16="http://schemas.microsoft.com/office/drawing/2014/main" id="{8BDD7DF1-DCF8-B342-57E3-DDC076551B65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588692176"/>
              </p:ext>
            </p:extLst>
          </p:nvPr>
        </p:nvGraphicFramePr>
        <p:xfrm>
          <a:off x="838200" y="4605244"/>
          <a:ext cx="10515600" cy="1112520"/>
        </p:xfrm>
        <a:graphic>
          <a:graphicData uri="http://schemas.openxmlformats.org/drawingml/2006/table">
            <a:tbl>
              <a:tblPr firstRow="1">
                <a:tableStyleId>{85BE263C-DBD7-4A20-BB59-AAB30ACAA65A}</a:tableStyleId>
              </a:tblPr>
              <a:tblGrid>
                <a:gridCol w="2103120">
                  <a:extLst>
                    <a:ext uri="{9D8B030D-6E8A-4147-A177-3AD203B41FA5}">
                      <a16:colId xmlns:a16="http://schemas.microsoft.com/office/drawing/2014/main" val="806770564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412235527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966987235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3587047003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44694571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School Entry Date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School Entry 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Grade Level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School Exit Date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School Exit Type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22197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08152023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01092024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74059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01102024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00000000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264175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56E7DE-60DC-5484-5CAB-6BB6CEBCD7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D5F6-EDCB-402A-AC08-4943A1820E8F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62813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F1385F-990A-D6B3-225C-3FF3FCA1DA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School Level Errors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BA8B10-9008-5BED-9FFE-9779CB7A848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b="1" dirty="0"/>
              <a:t>SE052: </a:t>
            </a:r>
            <a:r>
              <a:rPr lang="en-US" dirty="0"/>
              <a:t>All schools with grades PK-12 must have at least one record</a:t>
            </a:r>
          </a:p>
          <a:p>
            <a:pPr lvl="1"/>
            <a:r>
              <a:rPr lang="en-US" dirty="0"/>
              <a:t>Same as OC101 in Student October</a:t>
            </a:r>
          </a:p>
          <a:p>
            <a:r>
              <a:rPr lang="en-US" b="1" dirty="0"/>
              <a:t>SE054: </a:t>
            </a:r>
            <a:r>
              <a:rPr lang="en-US" dirty="0"/>
              <a:t>No graduates or completers (school exit types 90-96) reported at a school whose grade range includes grade 12.</a:t>
            </a:r>
          </a:p>
          <a:p>
            <a:pPr lvl="1"/>
            <a:r>
              <a:rPr lang="en-US" dirty="0"/>
              <a:t>Most common if school serves homebased education students only.</a:t>
            </a:r>
          </a:p>
          <a:p>
            <a:pPr lvl="1"/>
            <a:r>
              <a:rPr lang="en-US" dirty="0"/>
              <a:t>May occur in schools with small populations that have few or no 12</a:t>
            </a:r>
            <a:r>
              <a:rPr lang="en-US" baseline="30000" dirty="0"/>
              <a:t>th</a:t>
            </a:r>
            <a:r>
              <a:rPr lang="en-US" dirty="0"/>
              <a:t> grade students in the current year.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593B1BD-3FCC-4CF7-53DF-065D9BCBE66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/>
              <a:t>SE181/SE182/SE183: </a:t>
            </a:r>
            <a:br>
              <a:rPr lang="en-US" b="1" dirty="0"/>
            </a:br>
            <a:r>
              <a:rPr lang="en-US" dirty="0"/>
              <a:t>FRL threshold changes from OCT to SEY (10% or more)</a:t>
            </a:r>
          </a:p>
          <a:p>
            <a:pPr lvl="1"/>
            <a:r>
              <a:rPr lang="en-US" dirty="0"/>
              <a:t>When reduced or free lunch shows 0 students in OCT and 0 students in SEY, will trigger</a:t>
            </a:r>
          </a:p>
          <a:p>
            <a:pPr lvl="1"/>
            <a:r>
              <a:rPr lang="en-US" dirty="0"/>
              <a:t>When a school experiences a significant population increase for all students, may trigger</a:t>
            </a:r>
          </a:p>
          <a:p>
            <a:pPr lvl="1"/>
            <a:r>
              <a:rPr lang="en-US" dirty="0"/>
              <a:t>SE282/SE283 warnings highlight other changes for specific SASIDs. Two known reasons for a change:</a:t>
            </a:r>
          </a:p>
          <a:p>
            <a:pPr marL="1257300" lvl="2" indent="-342900">
              <a:buFont typeface="+mj-lt"/>
              <a:buAutoNum type="arabicPeriod"/>
            </a:pPr>
            <a:r>
              <a:rPr lang="en-US" dirty="0"/>
              <a:t>Carry-over status in OCT removed for SEY</a:t>
            </a:r>
          </a:p>
          <a:p>
            <a:pPr marL="1257300" lvl="2" indent="-342900">
              <a:buFont typeface="+mj-lt"/>
              <a:buAutoNum type="arabicPeriod"/>
            </a:pPr>
            <a:r>
              <a:rPr lang="en-US" dirty="0"/>
              <a:t>November verification process found student to not be eligible for free or reduced lunch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B589194-BBCA-AB93-89A6-711F0FB42D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D5F6-EDCB-402A-AC08-4943A1820E8F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5506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DE Blue Green">
      <a:dk1>
        <a:sysClr val="windowText" lastClr="000000"/>
      </a:dk1>
      <a:lt1>
        <a:sysClr val="window" lastClr="FFFFFF"/>
      </a:lt1>
      <a:dk2>
        <a:srgbClr val="5D6770"/>
      </a:dk2>
      <a:lt2>
        <a:srgbClr val="90C8E7"/>
      </a:lt2>
      <a:accent1>
        <a:srgbClr val="232C67"/>
      </a:accent1>
      <a:accent2>
        <a:srgbClr val="235E39"/>
      </a:accent2>
      <a:accent3>
        <a:srgbClr val="26B351"/>
      </a:accent3>
      <a:accent4>
        <a:srgbClr val="825474"/>
      </a:accent4>
      <a:accent5>
        <a:srgbClr val="7C98AC"/>
      </a:accent5>
      <a:accent6>
        <a:srgbClr val="D2D3D3"/>
      </a:accent6>
      <a:hlink>
        <a:srgbClr val="0070C0"/>
      </a:hlink>
      <a:folHlink>
        <a:srgbClr val="F8B333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29B7027DE1D1C4E977647345B5DE593" ma:contentTypeVersion="17" ma:contentTypeDescription="Create a new document." ma:contentTypeScope="" ma:versionID="f42e4636b8d0e23f691f9abd54cc9c43">
  <xsd:schema xmlns:xsd="http://www.w3.org/2001/XMLSchema" xmlns:xs="http://www.w3.org/2001/XMLSchema" xmlns:p="http://schemas.microsoft.com/office/2006/metadata/properties" xmlns:ns2="c21e8cdb-1625-4fb9-abda-5a8e0a245cd4" xmlns:ns3="f2d644fe-f34c-46d7-b237-4b16324a78fb" targetNamespace="http://schemas.microsoft.com/office/2006/metadata/properties" ma:root="true" ma:fieldsID="25cfe85102d867910bd70caa318e39ee" ns2:_="" ns3:_="">
    <xsd:import namespace="c21e8cdb-1625-4fb9-abda-5a8e0a245cd4"/>
    <xsd:import namespace="f2d644fe-f34c-46d7-b237-4b16324a78f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LengthInSecond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21e8cdb-1625-4fb9-abda-5a8e0a245cd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c3d99294-4495-451a-babc-f01b43cdf90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2d644fe-f34c-46d7-b237-4b16324a78fb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9ff242ec-c9a4-4c7d-a564-b6ace1d258b5}" ma:internalName="TaxCatchAll" ma:showField="CatchAllData" ma:web="f2d644fe-f34c-46d7-b237-4b16324a78f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21e8cdb-1625-4fb9-abda-5a8e0a245cd4">
      <Terms xmlns="http://schemas.microsoft.com/office/infopath/2007/PartnerControls"/>
    </lcf76f155ced4ddcb4097134ff3c332f>
    <TaxCatchAll xmlns="f2d644fe-f34c-46d7-b237-4b16324a78fb" xsi:nil="true"/>
  </documentManagement>
</p:properties>
</file>

<file path=customXml/itemProps1.xml><?xml version="1.0" encoding="utf-8"?>
<ds:datastoreItem xmlns:ds="http://schemas.openxmlformats.org/officeDocument/2006/customXml" ds:itemID="{D9886E16-889F-4E62-B4E4-BF8A27E7BF6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D3F14C3-E535-4912-B362-4B0146C256F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21e8cdb-1625-4fb9-abda-5a8e0a245cd4"/>
    <ds:schemaRef ds:uri="f2d644fe-f34c-46d7-b237-4b16324a78f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B4ECD8B-0322-4F8A-93AE-DB7361CB8A33}">
  <ds:schemaRefs>
    <ds:schemaRef ds:uri="http://schemas.microsoft.com/office/2006/metadata/properties"/>
    <ds:schemaRef ds:uri="http://schemas.microsoft.com/office/infopath/2007/PartnerControls"/>
    <ds:schemaRef ds:uri="658e932f-8c42-4f93-8fc3-67d3de176e61"/>
    <ds:schemaRef ds:uri="4c96849b-d583-4314-bdb6-16a0c6e34719"/>
    <ds:schemaRef ds:uri="c21e8cdb-1625-4fb9-abda-5a8e0a245cd4"/>
    <ds:schemaRef ds:uri="f2d644fe-f34c-46d7-b237-4b16324a78fb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877</TotalTime>
  <Words>1267</Words>
  <Application>Microsoft Office PowerPoint</Application>
  <PresentationFormat>Widescreen</PresentationFormat>
  <Paragraphs>192</Paragraphs>
  <Slides>13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Museo Slab 500</vt:lpstr>
      <vt:lpstr>Symbol</vt:lpstr>
      <vt:lpstr>Trebuchet MS</vt:lpstr>
      <vt:lpstr>Office Theme</vt:lpstr>
      <vt:lpstr>Student End of Year Office Hours</vt:lpstr>
      <vt:lpstr>Agenda</vt:lpstr>
      <vt:lpstr>Timeline</vt:lpstr>
      <vt:lpstr>Monitoring Potential Summer Graduates/Completers</vt:lpstr>
      <vt:lpstr>Retention Codes</vt:lpstr>
      <vt:lpstr>Retention Codes: 12th graders</vt:lpstr>
      <vt:lpstr>Grade Reassignment</vt:lpstr>
      <vt:lpstr>Grade Reassignment Pattern</vt:lpstr>
      <vt:lpstr>School Level Errors</vt:lpstr>
      <vt:lpstr>*New* Resource Highlight: EL Coding Guide</vt:lpstr>
      <vt:lpstr>Mid-Year EL Changes</vt:lpstr>
      <vt:lpstr>CEDAR Report Highlight: English Learner Historical Reporting SASID Lookup</vt:lpstr>
      <vt:lpstr>Q &amp; A</vt:lpstr>
    </vt:vector>
  </TitlesOfParts>
  <Company>Colorado Department Of Education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Madorin, Acacia</dc:creator>
  <cp:lastModifiedBy>Ward, Reagan</cp:lastModifiedBy>
  <cp:revision>19</cp:revision>
  <dcterms:created xsi:type="dcterms:W3CDTF">2019-06-25T17:30:52Z</dcterms:created>
  <dcterms:modified xsi:type="dcterms:W3CDTF">2024-06-13T14:25:04Z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ediaServiceImageTags">
    <vt:lpwstr/>
  </property>
  <property fmtid="{D5CDD505-2E9C-101B-9397-08002B2CF9AE}" pid="3" name="ContentTypeId">
    <vt:lpwstr>0x010100C29B7027DE1D1C4E977647345B5DE593</vt:lpwstr>
  </property>
</Properties>
</file>