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</p:sldMasterIdLst>
  <p:notesMasterIdLst>
    <p:notesMasterId r:id="rId32"/>
  </p:notesMasterIdLst>
  <p:sldIdLst>
    <p:sldId id="256" r:id="rId5"/>
    <p:sldId id="303" r:id="rId6"/>
    <p:sldId id="311" r:id="rId7"/>
    <p:sldId id="5344" r:id="rId8"/>
    <p:sldId id="5994" r:id="rId9"/>
    <p:sldId id="5993" r:id="rId10"/>
    <p:sldId id="3116" r:id="rId11"/>
    <p:sldId id="5995" r:id="rId12"/>
    <p:sldId id="280" r:id="rId13"/>
    <p:sldId id="283" r:id="rId14"/>
    <p:sldId id="5478" r:id="rId15"/>
    <p:sldId id="6003" r:id="rId16"/>
    <p:sldId id="282" r:id="rId17"/>
    <p:sldId id="5479" r:id="rId18"/>
    <p:sldId id="5992" r:id="rId19"/>
    <p:sldId id="5991" r:id="rId20"/>
    <p:sldId id="5977" r:id="rId21"/>
    <p:sldId id="5474" r:id="rId22"/>
    <p:sldId id="5337" r:id="rId23"/>
    <p:sldId id="3102" r:id="rId24"/>
    <p:sldId id="5072" r:id="rId25"/>
    <p:sldId id="5475" r:id="rId26"/>
    <p:sldId id="6000" r:id="rId27"/>
    <p:sldId id="5999" r:id="rId28"/>
    <p:sldId id="6001" r:id="rId29"/>
    <p:sldId id="6002" r:id="rId30"/>
    <p:sldId id="534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CCCC"/>
    <a:srgbClr val="077682"/>
    <a:srgbClr val="A3D283"/>
    <a:srgbClr val="BFE1B6"/>
    <a:srgbClr val="85D9E8"/>
    <a:srgbClr val="488BC9"/>
    <a:srgbClr val="2C3384"/>
    <a:srgbClr val="498FCC"/>
    <a:srgbClr val="EF7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5E8ADB-9B89-4672-A484-504E754ACF9A}" v="44" dt="2025-07-15T03:54:54.247"/>
  </p1510:revLst>
</p1510:revInfo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53" autoAdjust="0"/>
    <p:restoredTop sz="94673" autoAdjust="0"/>
  </p:normalViewPr>
  <p:slideViewPr>
    <p:cSldViewPr snapToGrid="0">
      <p:cViewPr varScale="1">
        <p:scale>
          <a:sx n="101" d="100"/>
          <a:sy n="101" d="100"/>
        </p:scale>
        <p:origin x="102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rd, Reagan" userId="27291eb4-8241-4961-9e69-8c66e34cc5b0" providerId="ADAL" clId="{3F5E8ADB-9B89-4672-A484-504E754ACF9A}"/>
    <pc:docChg chg="undo custSel addSld delSld modSld sldOrd">
      <pc:chgData name="Ward, Reagan" userId="27291eb4-8241-4961-9e69-8c66e34cc5b0" providerId="ADAL" clId="{3F5E8ADB-9B89-4672-A484-504E754ACF9A}" dt="2025-07-15T04:03:52.141" v="6007" actId="20577"/>
      <pc:docMkLst>
        <pc:docMk/>
      </pc:docMkLst>
      <pc:sldChg chg="modSp mod">
        <pc:chgData name="Ward, Reagan" userId="27291eb4-8241-4961-9e69-8c66e34cc5b0" providerId="ADAL" clId="{3F5E8ADB-9B89-4672-A484-504E754ACF9A}" dt="2025-07-15T04:03:52.141" v="6007" actId="20577"/>
        <pc:sldMkLst>
          <pc:docMk/>
          <pc:sldMk cId="3044915438" sldId="256"/>
        </pc:sldMkLst>
        <pc:spChg chg="mod">
          <ac:chgData name="Ward, Reagan" userId="27291eb4-8241-4961-9e69-8c66e34cc5b0" providerId="ADAL" clId="{3F5E8ADB-9B89-4672-A484-504E754ACF9A}" dt="2025-07-15T04:03:52.141" v="6007" actId="20577"/>
          <ac:spMkLst>
            <pc:docMk/>
            <pc:sldMk cId="3044915438" sldId="256"/>
            <ac:spMk id="3" creationId="{00000000-0000-0000-0000-000000000000}"/>
          </ac:spMkLst>
        </pc:spChg>
      </pc:sldChg>
      <pc:sldChg chg="del">
        <pc:chgData name="Ward, Reagan" userId="27291eb4-8241-4961-9e69-8c66e34cc5b0" providerId="ADAL" clId="{3F5E8ADB-9B89-4672-A484-504E754ACF9A}" dt="2025-07-14T20:25:41.784" v="486" actId="47"/>
        <pc:sldMkLst>
          <pc:docMk/>
          <pc:sldMk cId="299803553" sldId="265"/>
        </pc:sldMkLst>
      </pc:sldChg>
      <pc:sldChg chg="del">
        <pc:chgData name="Ward, Reagan" userId="27291eb4-8241-4961-9e69-8c66e34cc5b0" providerId="ADAL" clId="{3F5E8ADB-9B89-4672-A484-504E754ACF9A}" dt="2025-07-14T20:25:41.784" v="486" actId="47"/>
        <pc:sldMkLst>
          <pc:docMk/>
          <pc:sldMk cId="3921396756" sldId="277"/>
        </pc:sldMkLst>
      </pc:sldChg>
      <pc:sldChg chg="modSp add del mod modShow">
        <pc:chgData name="Ward, Reagan" userId="27291eb4-8241-4961-9e69-8c66e34cc5b0" providerId="ADAL" clId="{3F5E8ADB-9B89-4672-A484-504E754ACF9A}" dt="2025-07-15T03:46:24.455" v="4787" actId="47"/>
        <pc:sldMkLst>
          <pc:docMk/>
          <pc:sldMk cId="945519077" sldId="278"/>
        </pc:sldMkLst>
        <pc:spChg chg="mod">
          <ac:chgData name="Ward, Reagan" userId="27291eb4-8241-4961-9e69-8c66e34cc5b0" providerId="ADAL" clId="{3F5E8ADB-9B89-4672-A484-504E754ACF9A}" dt="2025-07-14T21:08:18.907" v="3515" actId="27636"/>
          <ac:spMkLst>
            <pc:docMk/>
            <pc:sldMk cId="945519077" sldId="278"/>
            <ac:spMk id="7" creationId="{84D5AF8A-7FA9-8A3C-A0AB-8CACDD311AA6}"/>
          </ac:spMkLst>
        </pc:spChg>
        <pc:spChg chg="mod">
          <ac:chgData name="Ward, Reagan" userId="27291eb4-8241-4961-9e69-8c66e34cc5b0" providerId="ADAL" clId="{3F5E8ADB-9B89-4672-A484-504E754ACF9A}" dt="2025-07-14T21:08:18.906" v="3514" actId="27636"/>
          <ac:spMkLst>
            <pc:docMk/>
            <pc:sldMk cId="945519077" sldId="278"/>
            <ac:spMk id="8" creationId="{B632CFE3-64DE-BB2C-8C58-E2DE52A0505B}"/>
          </ac:spMkLst>
        </pc:spChg>
      </pc:sldChg>
      <pc:sldChg chg="add del mod modShow">
        <pc:chgData name="Ward, Reagan" userId="27291eb4-8241-4961-9e69-8c66e34cc5b0" providerId="ADAL" clId="{3F5E8ADB-9B89-4672-A484-504E754ACF9A}" dt="2025-07-15T03:46:24.455" v="4787" actId="47"/>
        <pc:sldMkLst>
          <pc:docMk/>
          <pc:sldMk cId="4173467125" sldId="279"/>
        </pc:sldMkLst>
      </pc:sldChg>
      <pc:sldChg chg="modSp add mod">
        <pc:chgData name="Ward, Reagan" userId="27291eb4-8241-4961-9e69-8c66e34cc5b0" providerId="ADAL" clId="{3F5E8ADB-9B89-4672-A484-504E754ACF9A}" dt="2025-07-14T20:57:31.840" v="3475" actId="20577"/>
        <pc:sldMkLst>
          <pc:docMk/>
          <pc:sldMk cId="3735677644" sldId="280"/>
        </pc:sldMkLst>
        <pc:spChg chg="mod">
          <ac:chgData name="Ward, Reagan" userId="27291eb4-8241-4961-9e69-8c66e34cc5b0" providerId="ADAL" clId="{3F5E8ADB-9B89-4672-A484-504E754ACF9A}" dt="2025-07-14T20:57:31.840" v="3475" actId="20577"/>
          <ac:spMkLst>
            <pc:docMk/>
            <pc:sldMk cId="3735677644" sldId="280"/>
            <ac:spMk id="2" creationId="{242695DE-A96E-AC32-9CFB-8B0F8E081188}"/>
          </ac:spMkLst>
        </pc:spChg>
        <pc:spChg chg="mod">
          <ac:chgData name="Ward, Reagan" userId="27291eb4-8241-4961-9e69-8c66e34cc5b0" providerId="ADAL" clId="{3F5E8ADB-9B89-4672-A484-504E754ACF9A}" dt="2025-07-14T20:56:12.548" v="3398" actId="27636"/>
          <ac:spMkLst>
            <pc:docMk/>
            <pc:sldMk cId="3735677644" sldId="280"/>
            <ac:spMk id="3" creationId="{D613568A-BC83-9ED1-44DE-D4FA0FFF49FD}"/>
          </ac:spMkLst>
        </pc:spChg>
      </pc:sldChg>
      <pc:sldChg chg="add del mod ord modShow">
        <pc:chgData name="Ward, Reagan" userId="27291eb4-8241-4961-9e69-8c66e34cc5b0" providerId="ADAL" clId="{3F5E8ADB-9B89-4672-A484-504E754ACF9A}" dt="2025-07-15T03:46:24.455" v="4787" actId="47"/>
        <pc:sldMkLst>
          <pc:docMk/>
          <pc:sldMk cId="1936798655" sldId="281"/>
        </pc:sldMkLst>
      </pc:sldChg>
      <pc:sldChg chg="addSp delSp modSp add mod chgLayout">
        <pc:chgData name="Ward, Reagan" userId="27291eb4-8241-4961-9e69-8c66e34cc5b0" providerId="ADAL" clId="{3F5E8ADB-9B89-4672-A484-504E754ACF9A}" dt="2025-07-15T03:43:51.963" v="4783" actId="20577"/>
        <pc:sldMkLst>
          <pc:docMk/>
          <pc:sldMk cId="3246668073" sldId="282"/>
        </pc:sldMkLst>
        <pc:spChg chg="mod ord">
          <ac:chgData name="Ward, Reagan" userId="27291eb4-8241-4961-9e69-8c66e34cc5b0" providerId="ADAL" clId="{3F5E8ADB-9B89-4672-A484-504E754ACF9A}" dt="2025-07-15T03:43:51.963" v="4783" actId="20577"/>
          <ac:spMkLst>
            <pc:docMk/>
            <pc:sldMk cId="3246668073" sldId="282"/>
            <ac:spMk id="2" creationId="{56208547-5FD9-1DF6-1903-41265AEEBF12}"/>
          </ac:spMkLst>
        </pc:spChg>
        <pc:spChg chg="add del mod">
          <ac:chgData name="Ward, Reagan" userId="27291eb4-8241-4961-9e69-8c66e34cc5b0" providerId="ADAL" clId="{3F5E8ADB-9B89-4672-A484-504E754ACF9A}" dt="2025-07-15T03:36:44.983" v="4553" actId="6264"/>
          <ac:spMkLst>
            <pc:docMk/>
            <pc:sldMk cId="3246668073" sldId="282"/>
            <ac:spMk id="3" creationId="{3387AFE2-5C76-B37F-D5E9-4841A9388A54}"/>
          </ac:spMkLst>
        </pc:spChg>
        <pc:spChg chg="mod ord">
          <ac:chgData name="Ward, Reagan" userId="27291eb4-8241-4961-9e69-8c66e34cc5b0" providerId="ADAL" clId="{3F5E8ADB-9B89-4672-A484-504E754ACF9A}" dt="2025-07-15T03:36:44.983" v="4553" actId="6264"/>
          <ac:spMkLst>
            <pc:docMk/>
            <pc:sldMk cId="3246668073" sldId="282"/>
            <ac:spMk id="4" creationId="{25D923BB-6EDB-ADDC-EF3B-052B46B174E2}"/>
          </ac:spMkLst>
        </pc:spChg>
        <pc:spChg chg="add del mod">
          <ac:chgData name="Ward, Reagan" userId="27291eb4-8241-4961-9e69-8c66e34cc5b0" providerId="ADAL" clId="{3F5E8ADB-9B89-4672-A484-504E754ACF9A}" dt="2025-07-15T03:36:44.983" v="4553" actId="6264"/>
          <ac:spMkLst>
            <pc:docMk/>
            <pc:sldMk cId="3246668073" sldId="282"/>
            <ac:spMk id="5" creationId="{39C9A929-33D4-3F68-AE11-B63FA0DB8DED}"/>
          </ac:spMkLst>
        </pc:spChg>
        <pc:spChg chg="add del mod">
          <ac:chgData name="Ward, Reagan" userId="27291eb4-8241-4961-9e69-8c66e34cc5b0" providerId="ADAL" clId="{3F5E8ADB-9B89-4672-A484-504E754ACF9A}" dt="2025-07-15T03:36:44.983" v="4553" actId="6264"/>
          <ac:spMkLst>
            <pc:docMk/>
            <pc:sldMk cId="3246668073" sldId="282"/>
            <ac:spMk id="6" creationId="{734CAEB0-C5BC-EC92-984E-5A35E84A9891}"/>
          </ac:spMkLst>
        </pc:spChg>
        <pc:spChg chg="add mod">
          <ac:chgData name="Ward, Reagan" userId="27291eb4-8241-4961-9e69-8c66e34cc5b0" providerId="ADAL" clId="{3F5E8ADB-9B89-4672-A484-504E754ACF9A}" dt="2025-07-15T03:43:34.823" v="4761" actId="113"/>
          <ac:spMkLst>
            <pc:docMk/>
            <pc:sldMk cId="3246668073" sldId="282"/>
            <ac:spMk id="8" creationId="{59E771FD-E817-A5BC-A50F-E92B038A6E19}"/>
          </ac:spMkLst>
        </pc:spChg>
        <pc:graphicFrameChg chg="mod ord modGraphic">
          <ac:chgData name="Ward, Reagan" userId="27291eb4-8241-4961-9e69-8c66e34cc5b0" providerId="ADAL" clId="{3F5E8ADB-9B89-4672-A484-504E754ACF9A}" dt="2025-07-15T03:41:24.089" v="4703" actId="14734"/>
          <ac:graphicFrameMkLst>
            <pc:docMk/>
            <pc:sldMk cId="3246668073" sldId="282"/>
            <ac:graphicFrameMk id="7" creationId="{436E2F5F-E4DB-9458-6676-0F07A6477BFF}"/>
          </ac:graphicFrameMkLst>
        </pc:graphicFrameChg>
      </pc:sldChg>
      <pc:sldChg chg="modSp add mod">
        <pc:chgData name="Ward, Reagan" userId="27291eb4-8241-4961-9e69-8c66e34cc5b0" providerId="ADAL" clId="{3F5E8ADB-9B89-4672-A484-504E754ACF9A}" dt="2025-07-14T21:02:28.003" v="3509" actId="207"/>
        <pc:sldMkLst>
          <pc:docMk/>
          <pc:sldMk cId="4091437849" sldId="283"/>
        </pc:sldMkLst>
        <pc:spChg chg="mod">
          <ac:chgData name="Ward, Reagan" userId="27291eb4-8241-4961-9e69-8c66e34cc5b0" providerId="ADAL" clId="{3F5E8ADB-9B89-4672-A484-504E754ACF9A}" dt="2025-07-14T20:59:34.093" v="3492" actId="207"/>
          <ac:spMkLst>
            <pc:docMk/>
            <pc:sldMk cId="4091437849" sldId="283"/>
            <ac:spMk id="18" creationId="{264383D2-9DC3-7D5D-793F-B3C707036529}"/>
          </ac:spMkLst>
        </pc:spChg>
        <pc:spChg chg="mod">
          <ac:chgData name="Ward, Reagan" userId="27291eb4-8241-4961-9e69-8c66e34cc5b0" providerId="ADAL" clId="{3F5E8ADB-9B89-4672-A484-504E754ACF9A}" dt="2025-07-14T20:59:27.810" v="3491" actId="113"/>
          <ac:spMkLst>
            <pc:docMk/>
            <pc:sldMk cId="4091437849" sldId="283"/>
            <ac:spMk id="19" creationId="{50556179-B747-7E1B-3F32-864C6BAEA835}"/>
          </ac:spMkLst>
        </pc:spChg>
        <pc:spChg chg="mod">
          <ac:chgData name="Ward, Reagan" userId="27291eb4-8241-4961-9e69-8c66e34cc5b0" providerId="ADAL" clId="{3F5E8ADB-9B89-4672-A484-504E754ACF9A}" dt="2025-07-14T20:57:03.303" v="3401" actId="13822"/>
          <ac:spMkLst>
            <pc:docMk/>
            <pc:sldMk cId="4091437849" sldId="283"/>
            <ac:spMk id="20" creationId="{60883A61-B43A-20CD-9FED-3764E698E0CB}"/>
          </ac:spMkLst>
        </pc:spChg>
        <pc:graphicFrameChg chg="mod modGraphic">
          <ac:chgData name="Ward, Reagan" userId="27291eb4-8241-4961-9e69-8c66e34cc5b0" providerId="ADAL" clId="{3F5E8ADB-9B89-4672-A484-504E754ACF9A}" dt="2025-07-14T21:01:58.063" v="3503" actId="207"/>
          <ac:graphicFrameMkLst>
            <pc:docMk/>
            <pc:sldMk cId="4091437849" sldId="283"/>
            <ac:graphicFrameMk id="14" creationId="{3EA60528-877C-CAA4-32EA-52361B625C66}"/>
          </ac:graphicFrameMkLst>
        </pc:graphicFrameChg>
        <pc:graphicFrameChg chg="modGraphic">
          <ac:chgData name="Ward, Reagan" userId="27291eb4-8241-4961-9e69-8c66e34cc5b0" providerId="ADAL" clId="{3F5E8ADB-9B89-4672-A484-504E754ACF9A}" dt="2025-07-14T21:02:07.789" v="3505" actId="207"/>
          <ac:graphicFrameMkLst>
            <pc:docMk/>
            <pc:sldMk cId="4091437849" sldId="283"/>
            <ac:graphicFrameMk id="15" creationId="{76475826-940B-8307-5B67-A3C3FACF4504}"/>
          </ac:graphicFrameMkLst>
        </pc:graphicFrameChg>
        <pc:graphicFrameChg chg="modGraphic">
          <ac:chgData name="Ward, Reagan" userId="27291eb4-8241-4961-9e69-8c66e34cc5b0" providerId="ADAL" clId="{3F5E8ADB-9B89-4672-A484-504E754ACF9A}" dt="2025-07-14T20:57:46.295" v="3477" actId="207"/>
          <ac:graphicFrameMkLst>
            <pc:docMk/>
            <pc:sldMk cId="4091437849" sldId="283"/>
            <ac:graphicFrameMk id="16" creationId="{35D441F0-C433-4471-97EB-590801441DC6}"/>
          </ac:graphicFrameMkLst>
        </pc:graphicFrameChg>
        <pc:graphicFrameChg chg="modGraphic">
          <ac:chgData name="Ward, Reagan" userId="27291eb4-8241-4961-9e69-8c66e34cc5b0" providerId="ADAL" clId="{3F5E8ADB-9B89-4672-A484-504E754ACF9A}" dt="2025-07-14T21:02:28.003" v="3509" actId="207"/>
          <ac:graphicFrameMkLst>
            <pc:docMk/>
            <pc:sldMk cId="4091437849" sldId="283"/>
            <ac:graphicFrameMk id="17" creationId="{63164082-0EFD-623C-57A1-1BC34C98D5AA}"/>
          </ac:graphicFrameMkLst>
        </pc:graphicFrameChg>
      </pc:sldChg>
      <pc:sldChg chg="addSp delSp modSp add del mod ord modShow chgLayout">
        <pc:chgData name="Ward, Reagan" userId="27291eb4-8241-4961-9e69-8c66e34cc5b0" providerId="ADAL" clId="{3F5E8ADB-9B89-4672-A484-504E754ACF9A}" dt="2025-07-15T03:46:24.455" v="4787" actId="47"/>
        <pc:sldMkLst>
          <pc:docMk/>
          <pc:sldMk cId="2027520170" sldId="287"/>
        </pc:sldMkLst>
        <pc:spChg chg="mod ord">
          <ac:chgData name="Ward, Reagan" userId="27291eb4-8241-4961-9e69-8c66e34cc5b0" providerId="ADAL" clId="{3F5E8ADB-9B89-4672-A484-504E754ACF9A}" dt="2025-07-14T21:09:13.319" v="3524" actId="6264"/>
          <ac:spMkLst>
            <pc:docMk/>
            <pc:sldMk cId="2027520170" sldId="287"/>
            <ac:spMk id="2" creationId="{2856687C-C740-5B59-803E-11EE36C6EE28}"/>
          </ac:spMkLst>
        </pc:spChg>
        <pc:spChg chg="mod ord">
          <ac:chgData name="Ward, Reagan" userId="27291eb4-8241-4961-9e69-8c66e34cc5b0" providerId="ADAL" clId="{3F5E8ADB-9B89-4672-A484-504E754ACF9A}" dt="2025-07-14T21:09:13.319" v="3524" actId="6264"/>
          <ac:spMkLst>
            <pc:docMk/>
            <pc:sldMk cId="2027520170" sldId="287"/>
            <ac:spMk id="3" creationId="{CBEF365F-C10A-7B98-D378-5662ED59165E}"/>
          </ac:spMkLst>
        </pc:spChg>
        <pc:spChg chg="add del mod">
          <ac:chgData name="Ward, Reagan" userId="27291eb4-8241-4961-9e69-8c66e34cc5b0" providerId="ADAL" clId="{3F5E8ADB-9B89-4672-A484-504E754ACF9A}" dt="2025-07-14T21:09:13.319" v="3524" actId="6264"/>
          <ac:spMkLst>
            <pc:docMk/>
            <pc:sldMk cId="2027520170" sldId="287"/>
            <ac:spMk id="4" creationId="{A9B780A5-5D2B-62AB-0B46-41F19C331F6C}"/>
          </ac:spMkLst>
        </pc:spChg>
        <pc:spChg chg="add del mod">
          <ac:chgData name="Ward, Reagan" userId="27291eb4-8241-4961-9e69-8c66e34cc5b0" providerId="ADAL" clId="{3F5E8ADB-9B89-4672-A484-504E754ACF9A}" dt="2025-07-14T21:09:13.319" v="3524" actId="6264"/>
          <ac:spMkLst>
            <pc:docMk/>
            <pc:sldMk cId="2027520170" sldId="287"/>
            <ac:spMk id="5" creationId="{E7300B2C-07A0-7C9F-1643-6C7409A9C32D}"/>
          </ac:spMkLst>
        </pc:spChg>
        <pc:spChg chg="add del mod">
          <ac:chgData name="Ward, Reagan" userId="27291eb4-8241-4961-9e69-8c66e34cc5b0" providerId="ADAL" clId="{3F5E8ADB-9B89-4672-A484-504E754ACF9A}" dt="2025-07-14T21:09:13.319" v="3524" actId="6264"/>
          <ac:spMkLst>
            <pc:docMk/>
            <pc:sldMk cId="2027520170" sldId="287"/>
            <ac:spMk id="6" creationId="{92695EC0-588A-2129-C323-CCC9652B0055}"/>
          </ac:spMkLst>
        </pc:spChg>
        <pc:spChg chg="add del mod">
          <ac:chgData name="Ward, Reagan" userId="27291eb4-8241-4961-9e69-8c66e34cc5b0" providerId="ADAL" clId="{3F5E8ADB-9B89-4672-A484-504E754ACF9A}" dt="2025-07-14T21:09:13.319" v="3524" actId="6264"/>
          <ac:spMkLst>
            <pc:docMk/>
            <pc:sldMk cId="2027520170" sldId="287"/>
            <ac:spMk id="7" creationId="{7CE1C71F-23B4-A358-7E85-F8E0E4BD0AFC}"/>
          </ac:spMkLst>
        </pc:spChg>
        <pc:graphicFrameChg chg="mod ord">
          <ac:chgData name="Ward, Reagan" userId="27291eb4-8241-4961-9e69-8c66e34cc5b0" providerId="ADAL" clId="{3F5E8ADB-9B89-4672-A484-504E754ACF9A}" dt="2025-07-14T21:09:13.319" v="3524" actId="6264"/>
          <ac:graphicFrameMkLst>
            <pc:docMk/>
            <pc:sldMk cId="2027520170" sldId="287"/>
            <ac:graphicFrameMk id="10" creationId="{92012183-7C8E-E25F-7378-48CA9141A053}"/>
          </ac:graphicFrameMkLst>
        </pc:graphicFrameChg>
        <pc:graphicFrameChg chg="mod ord modGraphic">
          <ac:chgData name="Ward, Reagan" userId="27291eb4-8241-4961-9e69-8c66e34cc5b0" providerId="ADAL" clId="{3F5E8ADB-9B89-4672-A484-504E754ACF9A}" dt="2025-07-14T21:09:20.606" v="3525" actId="12385"/>
          <ac:graphicFrameMkLst>
            <pc:docMk/>
            <pc:sldMk cId="2027520170" sldId="287"/>
            <ac:graphicFrameMk id="11" creationId="{106E4A83-06DF-75D6-BE9B-0683F122CC79}"/>
          </ac:graphicFrameMkLst>
        </pc:graphicFrameChg>
      </pc:sldChg>
      <pc:sldChg chg="addSp delSp modSp add del mod ord modShow chgLayout">
        <pc:chgData name="Ward, Reagan" userId="27291eb4-8241-4961-9e69-8c66e34cc5b0" providerId="ADAL" clId="{3F5E8ADB-9B89-4672-A484-504E754ACF9A}" dt="2025-07-15T03:46:24.455" v="4787" actId="47"/>
        <pc:sldMkLst>
          <pc:docMk/>
          <pc:sldMk cId="1660130186" sldId="288"/>
        </pc:sldMkLst>
        <pc:spChg chg="add del mod">
          <ac:chgData name="Ward, Reagan" userId="27291eb4-8241-4961-9e69-8c66e34cc5b0" providerId="ADAL" clId="{3F5E8ADB-9B89-4672-A484-504E754ACF9A}" dt="2025-07-14T21:10:13.153" v="3526" actId="6264"/>
          <ac:spMkLst>
            <pc:docMk/>
            <pc:sldMk cId="1660130186" sldId="288"/>
            <ac:spMk id="2" creationId="{E816EA34-D323-0EFE-C55B-C429D29E44C2}"/>
          </ac:spMkLst>
        </pc:spChg>
        <pc:spChg chg="mod ord">
          <ac:chgData name="Ward, Reagan" userId="27291eb4-8241-4961-9e69-8c66e34cc5b0" providerId="ADAL" clId="{3F5E8ADB-9B89-4672-A484-504E754ACF9A}" dt="2025-07-14T21:10:13.153" v="3526" actId="6264"/>
          <ac:spMkLst>
            <pc:docMk/>
            <pc:sldMk cId="1660130186" sldId="288"/>
            <ac:spMk id="3" creationId="{E9C7ACD3-394E-C79D-0EA4-85EF46BB4A5E}"/>
          </ac:spMkLst>
        </pc:spChg>
        <pc:spChg chg="add del mod">
          <ac:chgData name="Ward, Reagan" userId="27291eb4-8241-4961-9e69-8c66e34cc5b0" providerId="ADAL" clId="{3F5E8ADB-9B89-4672-A484-504E754ACF9A}" dt="2025-07-14T21:10:13.153" v="3526" actId="6264"/>
          <ac:spMkLst>
            <pc:docMk/>
            <pc:sldMk cId="1660130186" sldId="288"/>
            <ac:spMk id="4" creationId="{AD696E0F-518D-C28D-282B-639C119BD61F}"/>
          </ac:spMkLst>
        </pc:spChg>
        <pc:spChg chg="add del mod">
          <ac:chgData name="Ward, Reagan" userId="27291eb4-8241-4961-9e69-8c66e34cc5b0" providerId="ADAL" clId="{3F5E8ADB-9B89-4672-A484-504E754ACF9A}" dt="2025-07-14T21:10:13.153" v="3526" actId="6264"/>
          <ac:spMkLst>
            <pc:docMk/>
            <pc:sldMk cId="1660130186" sldId="288"/>
            <ac:spMk id="5" creationId="{ABE54C70-C744-8499-5B9D-435D03C6D2F9}"/>
          </ac:spMkLst>
        </pc:spChg>
        <pc:spChg chg="mod ord">
          <ac:chgData name="Ward, Reagan" userId="27291eb4-8241-4961-9e69-8c66e34cc5b0" providerId="ADAL" clId="{3F5E8ADB-9B89-4672-A484-504E754ACF9A}" dt="2025-07-14T21:10:13.153" v="3526" actId="6264"/>
          <ac:spMkLst>
            <pc:docMk/>
            <pc:sldMk cId="1660130186" sldId="288"/>
            <ac:spMk id="7" creationId="{25B4F16F-CB78-16D0-C206-76D4DDD8E2A5}"/>
          </ac:spMkLst>
        </pc:spChg>
        <pc:spChg chg="mod">
          <ac:chgData name="Ward, Reagan" userId="27291eb4-8241-4961-9e69-8c66e34cc5b0" providerId="ADAL" clId="{3F5E8ADB-9B89-4672-A484-504E754ACF9A}" dt="2025-07-14T21:10:41.018" v="3531" actId="1076"/>
          <ac:spMkLst>
            <pc:docMk/>
            <pc:sldMk cId="1660130186" sldId="288"/>
            <ac:spMk id="10" creationId="{BEFC9050-60E3-A03A-D6DD-0089503A90C3}"/>
          </ac:spMkLst>
        </pc:spChg>
        <pc:graphicFrameChg chg="mod ord modGraphic">
          <ac:chgData name="Ward, Reagan" userId="27291eb4-8241-4961-9e69-8c66e34cc5b0" providerId="ADAL" clId="{3F5E8ADB-9B89-4672-A484-504E754ACF9A}" dt="2025-07-14T21:10:35.822" v="3530" actId="14100"/>
          <ac:graphicFrameMkLst>
            <pc:docMk/>
            <pc:sldMk cId="1660130186" sldId="288"/>
            <ac:graphicFrameMk id="9" creationId="{559134A0-45CA-0E30-8215-8A246CDEFCDE}"/>
          </ac:graphicFrameMkLst>
        </pc:graphicFrameChg>
      </pc:sldChg>
      <pc:sldChg chg="modSp mod">
        <pc:chgData name="Ward, Reagan" userId="27291eb4-8241-4961-9e69-8c66e34cc5b0" providerId="ADAL" clId="{3F5E8ADB-9B89-4672-A484-504E754ACF9A}" dt="2025-07-14T21:11:59.578" v="3536"/>
        <pc:sldMkLst>
          <pc:docMk/>
          <pc:sldMk cId="527539020" sldId="303"/>
        </pc:sldMkLst>
        <pc:spChg chg="mod">
          <ac:chgData name="Ward, Reagan" userId="27291eb4-8241-4961-9e69-8c66e34cc5b0" providerId="ADAL" clId="{3F5E8ADB-9B89-4672-A484-504E754ACF9A}" dt="2025-07-14T21:11:59.578" v="3536"/>
          <ac:spMkLst>
            <pc:docMk/>
            <pc:sldMk cId="527539020" sldId="303"/>
            <ac:spMk id="2" creationId="{5EA4946B-CB18-9960-E4D7-FB18CA650AFE}"/>
          </ac:spMkLst>
        </pc:spChg>
      </pc:sldChg>
      <pc:sldChg chg="del">
        <pc:chgData name="Ward, Reagan" userId="27291eb4-8241-4961-9e69-8c66e34cc5b0" providerId="ADAL" clId="{3F5E8ADB-9B89-4672-A484-504E754ACF9A}" dt="2025-07-14T20:25:45.954" v="487" actId="47"/>
        <pc:sldMkLst>
          <pc:docMk/>
          <pc:sldMk cId="1419985354" sldId="308"/>
        </pc:sldMkLst>
      </pc:sldChg>
      <pc:sldChg chg="modSp mod">
        <pc:chgData name="Ward, Reagan" userId="27291eb4-8241-4961-9e69-8c66e34cc5b0" providerId="ADAL" clId="{3F5E8ADB-9B89-4672-A484-504E754ACF9A}" dt="2025-07-14T20:09:24.379" v="468" actId="1076"/>
        <pc:sldMkLst>
          <pc:docMk/>
          <pc:sldMk cId="4093069776" sldId="311"/>
        </pc:sldMkLst>
        <pc:spChg chg="mod">
          <ac:chgData name="Ward, Reagan" userId="27291eb4-8241-4961-9e69-8c66e34cc5b0" providerId="ADAL" clId="{3F5E8ADB-9B89-4672-A484-504E754ACF9A}" dt="2025-07-14T20:09:24.379" v="468" actId="1076"/>
          <ac:spMkLst>
            <pc:docMk/>
            <pc:sldMk cId="4093069776" sldId="311"/>
            <ac:spMk id="4" creationId="{C15E191F-734D-9BCD-F57D-96E5F7D0E61D}"/>
          </ac:spMkLst>
        </pc:spChg>
        <pc:graphicFrameChg chg="modGraphic">
          <ac:chgData name="Ward, Reagan" userId="27291eb4-8241-4961-9e69-8c66e34cc5b0" providerId="ADAL" clId="{3F5E8ADB-9B89-4672-A484-504E754ACF9A}" dt="2025-07-14T20:09:18.734" v="467" actId="20577"/>
          <ac:graphicFrameMkLst>
            <pc:docMk/>
            <pc:sldMk cId="4093069776" sldId="311"/>
            <ac:graphicFrameMk id="2" creationId="{AA6E3C4A-0722-DEF5-3494-8E7496F7434C}"/>
          </ac:graphicFrameMkLst>
        </pc:graphicFrameChg>
      </pc:sldChg>
      <pc:sldChg chg="add del">
        <pc:chgData name="Ward, Reagan" userId="27291eb4-8241-4961-9e69-8c66e34cc5b0" providerId="ADAL" clId="{3F5E8ADB-9B89-4672-A484-504E754ACF9A}" dt="2025-07-15T03:37:35.885" v="4564" actId="47"/>
        <pc:sldMkLst>
          <pc:docMk/>
          <pc:sldMk cId="2374688467" sldId="3096"/>
        </pc:sldMkLst>
      </pc:sldChg>
      <pc:sldChg chg="modSp add mod">
        <pc:chgData name="Ward, Reagan" userId="27291eb4-8241-4961-9e69-8c66e34cc5b0" providerId="ADAL" clId="{3F5E8ADB-9B89-4672-A484-504E754ACF9A}" dt="2025-07-15T03:50:31.899" v="4791" actId="114"/>
        <pc:sldMkLst>
          <pc:docMk/>
          <pc:sldMk cId="2945899219" sldId="3102"/>
        </pc:sldMkLst>
        <pc:spChg chg="mod">
          <ac:chgData name="Ward, Reagan" userId="27291eb4-8241-4961-9e69-8c66e34cc5b0" providerId="ADAL" clId="{3F5E8ADB-9B89-4672-A484-504E754ACF9A}" dt="2025-07-15T03:50:31.899" v="4791" actId="114"/>
          <ac:spMkLst>
            <pc:docMk/>
            <pc:sldMk cId="2945899219" sldId="3102"/>
            <ac:spMk id="2" creationId="{968138F7-F3F2-873B-A056-B10F197EF423}"/>
          </ac:spMkLst>
        </pc:spChg>
      </pc:sldChg>
      <pc:sldChg chg="addSp modSp add del mod modClrScheme chgLayout">
        <pc:chgData name="Ward, Reagan" userId="27291eb4-8241-4961-9e69-8c66e34cc5b0" providerId="ADAL" clId="{3F5E8ADB-9B89-4672-A484-504E754ACF9A}" dt="2025-07-14T20:54:59.655" v="3317" actId="47"/>
        <pc:sldMkLst>
          <pc:docMk/>
          <pc:sldMk cId="1350540061" sldId="3114"/>
        </pc:sldMkLst>
        <pc:spChg chg="add mod ord">
          <ac:chgData name="Ward, Reagan" userId="27291eb4-8241-4961-9e69-8c66e34cc5b0" providerId="ADAL" clId="{3F5E8ADB-9B89-4672-A484-504E754ACF9A}" dt="2025-07-14T20:32:58.158" v="729"/>
          <ac:spMkLst>
            <pc:docMk/>
            <pc:sldMk cId="1350540061" sldId="3114"/>
            <ac:spMk id="2" creationId="{81C3C8D0-23CC-FB91-6B22-DDDB178B6BEB}"/>
          </ac:spMkLst>
        </pc:spChg>
        <pc:spChg chg="mod ord">
          <ac:chgData name="Ward, Reagan" userId="27291eb4-8241-4961-9e69-8c66e34cc5b0" providerId="ADAL" clId="{3F5E8ADB-9B89-4672-A484-504E754ACF9A}" dt="2025-07-14T20:32:45.912" v="725" actId="700"/>
          <ac:spMkLst>
            <pc:docMk/>
            <pc:sldMk cId="1350540061" sldId="3114"/>
            <ac:spMk id="3" creationId="{B15AE8C5-5E45-40C2-9728-58855BCCD180}"/>
          </ac:spMkLst>
        </pc:spChg>
        <pc:spChg chg="mod ord">
          <ac:chgData name="Ward, Reagan" userId="27291eb4-8241-4961-9e69-8c66e34cc5b0" providerId="ADAL" clId="{3F5E8ADB-9B89-4672-A484-504E754ACF9A}" dt="2025-07-14T20:32:45.912" v="725" actId="700"/>
          <ac:spMkLst>
            <pc:docMk/>
            <pc:sldMk cId="1350540061" sldId="3114"/>
            <ac:spMk id="4" creationId="{99ED3E60-1ABC-4331-8AEC-8A66132C197C}"/>
          </ac:spMkLst>
        </pc:spChg>
        <pc:spChg chg="mod ord">
          <ac:chgData name="Ward, Reagan" userId="27291eb4-8241-4961-9e69-8c66e34cc5b0" providerId="ADAL" clId="{3F5E8ADB-9B89-4672-A484-504E754ACF9A}" dt="2025-07-14T20:33:06.112" v="745" actId="113"/>
          <ac:spMkLst>
            <pc:docMk/>
            <pc:sldMk cId="1350540061" sldId="3114"/>
            <ac:spMk id="5" creationId="{7DD0A85E-530B-4E11-B6AF-09284D70CF70}"/>
          </ac:spMkLst>
        </pc:spChg>
      </pc:sldChg>
      <pc:sldChg chg="add">
        <pc:chgData name="Ward, Reagan" userId="27291eb4-8241-4961-9e69-8c66e34cc5b0" providerId="ADAL" clId="{3F5E8ADB-9B89-4672-A484-504E754ACF9A}" dt="2025-07-14T20:32:18.338" v="723"/>
        <pc:sldMkLst>
          <pc:docMk/>
          <pc:sldMk cId="4277272733" sldId="3116"/>
        </pc:sldMkLst>
      </pc:sldChg>
      <pc:sldChg chg="modSp add del mod">
        <pc:chgData name="Ward, Reagan" userId="27291eb4-8241-4961-9e69-8c66e34cc5b0" providerId="ADAL" clId="{3F5E8ADB-9B89-4672-A484-504E754ACF9A}" dt="2025-07-15T03:40:48.547" v="4690" actId="47"/>
        <pc:sldMkLst>
          <pc:docMk/>
          <pc:sldMk cId="3238706149" sldId="3351"/>
        </pc:sldMkLst>
        <pc:spChg chg="mod">
          <ac:chgData name="Ward, Reagan" userId="27291eb4-8241-4961-9e69-8c66e34cc5b0" providerId="ADAL" clId="{3F5E8ADB-9B89-4672-A484-504E754ACF9A}" dt="2025-07-15T03:39:01.153" v="4573" actId="27636"/>
          <ac:spMkLst>
            <pc:docMk/>
            <pc:sldMk cId="3238706149" sldId="3351"/>
            <ac:spMk id="3" creationId="{1120BD34-87C8-DB52-BDE6-CE987CE18763}"/>
          </ac:spMkLst>
        </pc:spChg>
      </pc:sldChg>
      <pc:sldChg chg="add del">
        <pc:chgData name="Ward, Reagan" userId="27291eb4-8241-4961-9e69-8c66e34cc5b0" providerId="ADAL" clId="{3F5E8ADB-9B89-4672-A484-504E754ACF9A}" dt="2025-07-15T03:36:06.664" v="4550" actId="47"/>
        <pc:sldMkLst>
          <pc:docMk/>
          <pc:sldMk cId="247328585" sldId="3370"/>
        </pc:sldMkLst>
      </pc:sldChg>
      <pc:sldChg chg="del">
        <pc:chgData name="Ward, Reagan" userId="27291eb4-8241-4961-9e69-8c66e34cc5b0" providerId="ADAL" clId="{3F5E8ADB-9B89-4672-A484-504E754ACF9A}" dt="2025-07-14T20:25:41.784" v="486" actId="47"/>
        <pc:sldMkLst>
          <pc:docMk/>
          <pc:sldMk cId="3221893093" sldId="4986"/>
        </pc:sldMkLst>
      </pc:sldChg>
      <pc:sldChg chg="modSp add mod">
        <pc:chgData name="Ward, Reagan" userId="27291eb4-8241-4961-9e69-8c66e34cc5b0" providerId="ADAL" clId="{3F5E8ADB-9B89-4672-A484-504E754ACF9A}" dt="2025-07-15T03:45:35.498" v="4785" actId="20577"/>
        <pc:sldMkLst>
          <pc:docMk/>
          <pc:sldMk cId="2913674922" sldId="5072"/>
        </pc:sldMkLst>
        <pc:spChg chg="mod">
          <ac:chgData name="Ward, Reagan" userId="27291eb4-8241-4961-9e69-8c66e34cc5b0" providerId="ADAL" clId="{3F5E8ADB-9B89-4672-A484-504E754ACF9A}" dt="2025-07-15T03:45:35.498" v="4785" actId="20577"/>
          <ac:spMkLst>
            <pc:docMk/>
            <pc:sldMk cId="2913674922" sldId="5072"/>
            <ac:spMk id="4" creationId="{DA0EFB1E-5D82-7FD8-BE69-06FFBEABBEBF}"/>
          </ac:spMkLst>
        </pc:spChg>
      </pc:sldChg>
      <pc:sldChg chg="addSp delSp modSp add mod">
        <pc:chgData name="Ward, Reagan" userId="27291eb4-8241-4961-9e69-8c66e34cc5b0" providerId="ADAL" clId="{3F5E8ADB-9B89-4672-A484-504E754ACF9A}" dt="2025-07-14T22:09:37.896" v="3690" actId="1076"/>
        <pc:sldMkLst>
          <pc:docMk/>
          <pc:sldMk cId="4126184294" sldId="5337"/>
        </pc:sldMkLst>
        <pc:spChg chg="mod">
          <ac:chgData name="Ward, Reagan" userId="27291eb4-8241-4961-9e69-8c66e34cc5b0" providerId="ADAL" clId="{3F5E8ADB-9B89-4672-A484-504E754ACF9A}" dt="2025-07-14T22:08:23.684" v="3540" actId="114"/>
          <ac:spMkLst>
            <pc:docMk/>
            <pc:sldMk cId="4126184294" sldId="5337"/>
            <ac:spMk id="2" creationId="{24622648-86AE-E4AB-F191-9AF4A6A8E562}"/>
          </ac:spMkLst>
        </pc:spChg>
        <pc:spChg chg="add del mod">
          <ac:chgData name="Ward, Reagan" userId="27291eb4-8241-4961-9e69-8c66e34cc5b0" providerId="ADAL" clId="{3F5E8ADB-9B89-4672-A484-504E754ACF9A}" dt="2025-07-14T22:08:39.593" v="3543" actId="478"/>
          <ac:spMkLst>
            <pc:docMk/>
            <pc:sldMk cId="4126184294" sldId="5337"/>
            <ac:spMk id="4" creationId="{CC829E3B-8378-D91E-AC79-301F921F097A}"/>
          </ac:spMkLst>
        </pc:spChg>
        <pc:spChg chg="mod">
          <ac:chgData name="Ward, Reagan" userId="27291eb4-8241-4961-9e69-8c66e34cc5b0" providerId="ADAL" clId="{3F5E8ADB-9B89-4672-A484-504E754ACF9A}" dt="2025-07-14T22:09:33.197" v="3689" actId="20577"/>
          <ac:spMkLst>
            <pc:docMk/>
            <pc:sldMk cId="4126184294" sldId="5337"/>
            <ac:spMk id="14" creationId="{9CD0834F-E866-379D-D0E8-10E269FD3DD6}"/>
          </ac:spMkLst>
        </pc:spChg>
        <pc:graphicFrameChg chg="del">
          <ac:chgData name="Ward, Reagan" userId="27291eb4-8241-4961-9e69-8c66e34cc5b0" providerId="ADAL" clId="{3F5E8ADB-9B89-4672-A484-504E754ACF9A}" dt="2025-07-14T22:08:27.988" v="3541" actId="478"/>
          <ac:graphicFrameMkLst>
            <pc:docMk/>
            <pc:sldMk cId="4126184294" sldId="5337"/>
            <ac:graphicFrameMk id="16" creationId="{CEF736AF-8E1B-E559-5193-1A75C05FCD74}"/>
          </ac:graphicFrameMkLst>
        </pc:graphicFrameChg>
        <pc:picChg chg="mod">
          <ac:chgData name="Ward, Reagan" userId="27291eb4-8241-4961-9e69-8c66e34cc5b0" providerId="ADAL" clId="{3F5E8ADB-9B89-4672-A484-504E754ACF9A}" dt="2025-07-14T22:09:37.896" v="3690" actId="1076"/>
          <ac:picMkLst>
            <pc:docMk/>
            <pc:sldMk cId="4126184294" sldId="5337"/>
            <ac:picMk id="21" creationId="{03DC43D2-C525-FCDB-BC49-8EB7FB01487D}"/>
          </ac:picMkLst>
        </pc:picChg>
      </pc:sldChg>
      <pc:sldChg chg="modSp mod">
        <pc:chgData name="Ward, Reagan" userId="27291eb4-8241-4961-9e69-8c66e34cc5b0" providerId="ADAL" clId="{3F5E8ADB-9B89-4672-A484-504E754ACF9A}" dt="2025-07-14T20:21:42.905" v="485" actId="255"/>
        <pc:sldMkLst>
          <pc:docMk/>
          <pc:sldMk cId="574166686" sldId="5344"/>
        </pc:sldMkLst>
        <pc:spChg chg="mod">
          <ac:chgData name="Ward, Reagan" userId="27291eb4-8241-4961-9e69-8c66e34cc5b0" providerId="ADAL" clId="{3F5E8ADB-9B89-4672-A484-504E754ACF9A}" dt="2025-07-14T20:21:23.846" v="480" actId="27636"/>
          <ac:spMkLst>
            <pc:docMk/>
            <pc:sldMk cId="574166686" sldId="5344"/>
            <ac:spMk id="14" creationId="{0686E728-13DA-FD84-C601-30C32C169C90}"/>
          </ac:spMkLst>
        </pc:spChg>
        <pc:spChg chg="mod">
          <ac:chgData name="Ward, Reagan" userId="27291eb4-8241-4961-9e69-8c66e34cc5b0" providerId="ADAL" clId="{3F5E8ADB-9B89-4672-A484-504E754ACF9A}" dt="2025-07-14T20:21:42.905" v="485" actId="255"/>
          <ac:spMkLst>
            <pc:docMk/>
            <pc:sldMk cId="574166686" sldId="5344"/>
            <ac:spMk id="15" creationId="{E665DEE9-55C0-FC4D-4BAD-01A87C3A6FD3}"/>
          </ac:spMkLst>
        </pc:spChg>
        <pc:spChg chg="mod">
          <ac:chgData name="Ward, Reagan" userId="27291eb4-8241-4961-9e69-8c66e34cc5b0" providerId="ADAL" clId="{3F5E8ADB-9B89-4672-A484-504E754ACF9A}" dt="2025-07-14T20:21:03.340" v="472" actId="20577"/>
          <ac:spMkLst>
            <pc:docMk/>
            <pc:sldMk cId="574166686" sldId="5344"/>
            <ac:spMk id="16" creationId="{4C5AF468-90EB-2310-FAB6-4E7F2CD87896}"/>
          </ac:spMkLst>
        </pc:spChg>
        <pc:spChg chg="mod">
          <ac:chgData name="Ward, Reagan" userId="27291eb4-8241-4961-9e69-8c66e34cc5b0" providerId="ADAL" clId="{3F5E8ADB-9B89-4672-A484-504E754ACF9A}" dt="2025-07-14T20:21:06.287" v="478" actId="20577"/>
          <ac:spMkLst>
            <pc:docMk/>
            <pc:sldMk cId="574166686" sldId="5344"/>
            <ac:spMk id="17" creationId="{994A4385-4291-D0E7-61E2-541CA1A0D54F}"/>
          </ac:spMkLst>
        </pc:spChg>
      </pc:sldChg>
      <pc:sldChg chg="del">
        <pc:chgData name="Ward, Reagan" userId="27291eb4-8241-4961-9e69-8c66e34cc5b0" providerId="ADAL" clId="{3F5E8ADB-9B89-4672-A484-504E754ACF9A}" dt="2025-07-14T20:25:41.784" v="486" actId="47"/>
        <pc:sldMkLst>
          <pc:docMk/>
          <pc:sldMk cId="3366281388" sldId="5471"/>
        </pc:sldMkLst>
      </pc:sldChg>
      <pc:sldChg chg="del">
        <pc:chgData name="Ward, Reagan" userId="27291eb4-8241-4961-9e69-8c66e34cc5b0" providerId="ADAL" clId="{3F5E8ADB-9B89-4672-A484-504E754ACF9A}" dt="2025-07-14T20:25:45.954" v="487" actId="47"/>
        <pc:sldMkLst>
          <pc:docMk/>
          <pc:sldMk cId="570074823" sldId="5472"/>
        </pc:sldMkLst>
      </pc:sldChg>
      <pc:sldChg chg="del">
        <pc:chgData name="Ward, Reagan" userId="27291eb4-8241-4961-9e69-8c66e34cc5b0" providerId="ADAL" clId="{3F5E8ADB-9B89-4672-A484-504E754ACF9A}" dt="2025-07-14T20:25:45.954" v="487" actId="47"/>
        <pc:sldMkLst>
          <pc:docMk/>
          <pc:sldMk cId="807434472" sldId="5473"/>
        </pc:sldMkLst>
      </pc:sldChg>
      <pc:sldChg chg="modSp mod ord">
        <pc:chgData name="Ward, Reagan" userId="27291eb4-8241-4961-9e69-8c66e34cc5b0" providerId="ADAL" clId="{3F5E8ADB-9B89-4672-A484-504E754ACF9A}" dt="2025-07-14T21:11:49.230" v="3533"/>
        <pc:sldMkLst>
          <pc:docMk/>
          <pc:sldMk cId="1271500227" sldId="5474"/>
        </pc:sldMkLst>
        <pc:spChg chg="mod">
          <ac:chgData name="Ward, Reagan" userId="27291eb4-8241-4961-9e69-8c66e34cc5b0" providerId="ADAL" clId="{3F5E8ADB-9B89-4672-A484-504E754ACF9A}" dt="2025-07-14T20:25:57.676" v="510" actId="20577"/>
          <ac:spMkLst>
            <pc:docMk/>
            <pc:sldMk cId="1271500227" sldId="5474"/>
            <ac:spMk id="2" creationId="{7CBFC754-2DFF-4A88-7061-568637109D0B}"/>
          </ac:spMkLst>
        </pc:spChg>
      </pc:sldChg>
      <pc:sldChg chg="del">
        <pc:chgData name="Ward, Reagan" userId="27291eb4-8241-4961-9e69-8c66e34cc5b0" providerId="ADAL" clId="{3F5E8ADB-9B89-4672-A484-504E754ACF9A}" dt="2025-07-14T20:25:45.954" v="487" actId="47"/>
        <pc:sldMkLst>
          <pc:docMk/>
          <pc:sldMk cId="1393504931" sldId="5475"/>
        </pc:sldMkLst>
      </pc:sldChg>
      <pc:sldChg chg="modSp add mod ord">
        <pc:chgData name="Ward, Reagan" userId="27291eb4-8241-4961-9e69-8c66e34cc5b0" providerId="ADAL" clId="{3F5E8ADB-9B89-4672-A484-504E754ACF9A}" dt="2025-07-14T21:03:16.865" v="3512"/>
        <pc:sldMkLst>
          <pc:docMk/>
          <pc:sldMk cId="2070281458" sldId="5475"/>
        </pc:sldMkLst>
        <pc:spChg chg="mod">
          <ac:chgData name="Ward, Reagan" userId="27291eb4-8241-4961-9e69-8c66e34cc5b0" providerId="ADAL" clId="{3F5E8ADB-9B89-4672-A484-504E754ACF9A}" dt="2025-07-14T20:26:07.432" v="524" actId="20577"/>
          <ac:spMkLst>
            <pc:docMk/>
            <pc:sldMk cId="2070281458" sldId="5475"/>
            <ac:spMk id="2" creationId="{6E700394-78FB-B0C3-9FEF-79BF8F6A21C8}"/>
          </ac:spMkLst>
        </pc:spChg>
      </pc:sldChg>
      <pc:sldChg chg="addSp delSp modSp new del mod modClrScheme chgLayout">
        <pc:chgData name="Ward, Reagan" userId="27291eb4-8241-4961-9e69-8c66e34cc5b0" providerId="ADAL" clId="{3F5E8ADB-9B89-4672-A484-504E754ACF9A}" dt="2025-07-14T20:32:32.699" v="724" actId="47"/>
        <pc:sldMkLst>
          <pc:docMk/>
          <pc:sldMk cId="1437657639" sldId="5476"/>
        </pc:sldMkLst>
        <pc:spChg chg="del mod ord">
          <ac:chgData name="Ward, Reagan" userId="27291eb4-8241-4961-9e69-8c66e34cc5b0" providerId="ADAL" clId="{3F5E8ADB-9B89-4672-A484-504E754ACF9A}" dt="2025-07-14T20:27:18.873" v="526" actId="700"/>
          <ac:spMkLst>
            <pc:docMk/>
            <pc:sldMk cId="1437657639" sldId="5476"/>
            <ac:spMk id="2" creationId="{5701B2F5-EE65-79D9-E0C9-8DC80F2B657D}"/>
          </ac:spMkLst>
        </pc:spChg>
        <pc:spChg chg="del">
          <ac:chgData name="Ward, Reagan" userId="27291eb4-8241-4961-9e69-8c66e34cc5b0" providerId="ADAL" clId="{3F5E8ADB-9B89-4672-A484-504E754ACF9A}" dt="2025-07-14T20:27:18.873" v="526" actId="700"/>
          <ac:spMkLst>
            <pc:docMk/>
            <pc:sldMk cId="1437657639" sldId="5476"/>
            <ac:spMk id="3" creationId="{D885485F-B7A4-4DC8-7B22-D62BD785879F}"/>
          </ac:spMkLst>
        </pc:spChg>
        <pc:spChg chg="del mod ord">
          <ac:chgData name="Ward, Reagan" userId="27291eb4-8241-4961-9e69-8c66e34cc5b0" providerId="ADAL" clId="{3F5E8ADB-9B89-4672-A484-504E754ACF9A}" dt="2025-07-14T20:27:18.873" v="526" actId="700"/>
          <ac:spMkLst>
            <pc:docMk/>
            <pc:sldMk cId="1437657639" sldId="5476"/>
            <ac:spMk id="4" creationId="{2C26DFBA-0902-FB5D-A2B2-3EEFA97B9965}"/>
          </ac:spMkLst>
        </pc:spChg>
        <pc:spChg chg="del">
          <ac:chgData name="Ward, Reagan" userId="27291eb4-8241-4961-9e69-8c66e34cc5b0" providerId="ADAL" clId="{3F5E8ADB-9B89-4672-A484-504E754ACF9A}" dt="2025-07-14T20:27:18.873" v="526" actId="700"/>
          <ac:spMkLst>
            <pc:docMk/>
            <pc:sldMk cId="1437657639" sldId="5476"/>
            <ac:spMk id="5" creationId="{1729452A-0787-C26E-7527-BA3BB92FC494}"/>
          </ac:spMkLst>
        </pc:spChg>
        <pc:spChg chg="del">
          <ac:chgData name="Ward, Reagan" userId="27291eb4-8241-4961-9e69-8c66e34cc5b0" providerId="ADAL" clId="{3F5E8ADB-9B89-4672-A484-504E754ACF9A}" dt="2025-07-14T20:27:18.873" v="526" actId="700"/>
          <ac:spMkLst>
            <pc:docMk/>
            <pc:sldMk cId="1437657639" sldId="5476"/>
            <ac:spMk id="6" creationId="{B056E17B-71AB-F477-8F26-18A8801ECD9F}"/>
          </ac:spMkLst>
        </pc:spChg>
        <pc:spChg chg="mod ord">
          <ac:chgData name="Ward, Reagan" userId="27291eb4-8241-4961-9e69-8c66e34cc5b0" providerId="ADAL" clId="{3F5E8ADB-9B89-4672-A484-504E754ACF9A}" dt="2025-07-14T20:27:18.873" v="526" actId="700"/>
          <ac:spMkLst>
            <pc:docMk/>
            <pc:sldMk cId="1437657639" sldId="5476"/>
            <ac:spMk id="7" creationId="{472A26FB-3B2F-EF75-C2C5-460C77A5231C}"/>
          </ac:spMkLst>
        </pc:spChg>
        <pc:spChg chg="add mod ord">
          <ac:chgData name="Ward, Reagan" userId="27291eb4-8241-4961-9e69-8c66e34cc5b0" providerId="ADAL" clId="{3F5E8ADB-9B89-4672-A484-504E754ACF9A}" dt="2025-07-14T20:27:23.614" v="551" actId="20577"/>
          <ac:spMkLst>
            <pc:docMk/>
            <pc:sldMk cId="1437657639" sldId="5476"/>
            <ac:spMk id="8" creationId="{7FD58D7B-8480-D13D-5DA3-06F767E4FBB3}"/>
          </ac:spMkLst>
        </pc:spChg>
        <pc:spChg chg="add mod ord">
          <ac:chgData name="Ward, Reagan" userId="27291eb4-8241-4961-9e69-8c66e34cc5b0" providerId="ADAL" clId="{3F5E8ADB-9B89-4672-A484-504E754ACF9A}" dt="2025-07-14T20:27:18.873" v="526" actId="700"/>
          <ac:spMkLst>
            <pc:docMk/>
            <pc:sldMk cId="1437657639" sldId="5476"/>
            <ac:spMk id="9" creationId="{5D557FCB-9B21-FAAA-59DC-DAE451914029}"/>
          </ac:spMkLst>
        </pc:spChg>
      </pc:sldChg>
      <pc:sldChg chg="del">
        <pc:chgData name="Ward, Reagan" userId="27291eb4-8241-4961-9e69-8c66e34cc5b0" providerId="ADAL" clId="{3F5E8ADB-9B89-4672-A484-504E754ACF9A}" dt="2025-07-14T20:26:01.458" v="511" actId="47"/>
        <pc:sldMkLst>
          <pc:docMk/>
          <pc:sldMk cId="1476621465" sldId="5476"/>
        </pc:sldMkLst>
      </pc:sldChg>
      <pc:sldChg chg="modSp new del mod">
        <pc:chgData name="Ward, Reagan" userId="27291eb4-8241-4961-9e69-8c66e34cc5b0" providerId="ADAL" clId="{3F5E8ADB-9B89-4672-A484-504E754ACF9A}" dt="2025-07-14T21:03:01.784" v="3510" actId="2696"/>
        <pc:sldMkLst>
          <pc:docMk/>
          <pc:sldMk cId="3031017165" sldId="5477"/>
        </pc:sldMkLst>
        <pc:spChg chg="mod">
          <ac:chgData name="Ward, Reagan" userId="27291eb4-8241-4961-9e69-8c66e34cc5b0" providerId="ADAL" clId="{3F5E8ADB-9B89-4672-A484-504E754ACF9A}" dt="2025-07-14T20:27:31.616" v="569" actId="20577"/>
          <ac:spMkLst>
            <pc:docMk/>
            <pc:sldMk cId="3031017165" sldId="5477"/>
            <ac:spMk id="2" creationId="{4F1F3410-B591-5ACF-8867-087A4E8C2C27}"/>
          </ac:spMkLst>
        </pc:spChg>
      </pc:sldChg>
      <pc:sldChg chg="del">
        <pc:chgData name="Ward, Reagan" userId="27291eb4-8241-4961-9e69-8c66e34cc5b0" providerId="ADAL" clId="{3F5E8ADB-9B89-4672-A484-504E754ACF9A}" dt="2025-07-14T20:26:01.458" v="511" actId="47"/>
        <pc:sldMkLst>
          <pc:docMk/>
          <pc:sldMk cId="3891880692" sldId="5477"/>
        </pc:sldMkLst>
      </pc:sldChg>
      <pc:sldChg chg="delSp modSp new mod modClrScheme chgLayout">
        <pc:chgData name="Ward, Reagan" userId="27291eb4-8241-4961-9e69-8c66e34cc5b0" providerId="ADAL" clId="{3F5E8ADB-9B89-4672-A484-504E754ACF9A}" dt="2025-07-14T20:42:33.194" v="1822" actId="700"/>
        <pc:sldMkLst>
          <pc:docMk/>
          <pc:sldMk cId="1210554912" sldId="5478"/>
        </pc:sldMkLst>
        <pc:spChg chg="mod ord">
          <ac:chgData name="Ward, Reagan" userId="27291eb4-8241-4961-9e69-8c66e34cc5b0" providerId="ADAL" clId="{3F5E8ADB-9B89-4672-A484-504E754ACF9A}" dt="2025-07-14T20:42:33.194" v="1822" actId="700"/>
          <ac:spMkLst>
            <pc:docMk/>
            <pc:sldMk cId="1210554912" sldId="5478"/>
            <ac:spMk id="2" creationId="{81E6B7F8-C12C-B76A-67DC-2C93A4989E55}"/>
          </ac:spMkLst>
        </pc:spChg>
        <pc:spChg chg="del">
          <ac:chgData name="Ward, Reagan" userId="27291eb4-8241-4961-9e69-8c66e34cc5b0" providerId="ADAL" clId="{3F5E8ADB-9B89-4672-A484-504E754ACF9A}" dt="2025-07-14T20:42:33.194" v="1822" actId="700"/>
          <ac:spMkLst>
            <pc:docMk/>
            <pc:sldMk cId="1210554912" sldId="5478"/>
            <ac:spMk id="3" creationId="{D70BC6D5-ACB4-5BE3-2F0D-60FB15E1449B}"/>
          </ac:spMkLst>
        </pc:spChg>
        <pc:spChg chg="mod ord">
          <ac:chgData name="Ward, Reagan" userId="27291eb4-8241-4961-9e69-8c66e34cc5b0" providerId="ADAL" clId="{3F5E8ADB-9B89-4672-A484-504E754ACF9A}" dt="2025-07-14T20:42:33.194" v="1822" actId="700"/>
          <ac:spMkLst>
            <pc:docMk/>
            <pc:sldMk cId="1210554912" sldId="5478"/>
            <ac:spMk id="4" creationId="{8E5E8AC6-EA38-EF05-2816-64D10F104285}"/>
          </ac:spMkLst>
        </pc:spChg>
      </pc:sldChg>
      <pc:sldChg chg="addSp delSp modSp new mod modClrScheme chgLayout">
        <pc:chgData name="Ward, Reagan" userId="27291eb4-8241-4961-9e69-8c66e34cc5b0" providerId="ADAL" clId="{3F5E8ADB-9B89-4672-A484-504E754ACF9A}" dt="2025-07-15T03:43:23.659" v="4760" actId="20577"/>
        <pc:sldMkLst>
          <pc:docMk/>
          <pc:sldMk cId="196752974" sldId="5479"/>
        </pc:sldMkLst>
        <pc:spChg chg="del mod ord">
          <ac:chgData name="Ward, Reagan" userId="27291eb4-8241-4961-9e69-8c66e34cc5b0" providerId="ADAL" clId="{3F5E8ADB-9B89-4672-A484-504E754ACF9A}" dt="2025-07-14T20:43:09.746" v="1825" actId="700"/>
          <ac:spMkLst>
            <pc:docMk/>
            <pc:sldMk cId="196752974" sldId="5479"/>
            <ac:spMk id="2" creationId="{2D854011-F0D2-1AE2-32A2-2FAD5A60383A}"/>
          </ac:spMkLst>
        </pc:spChg>
        <pc:spChg chg="del mod ord">
          <ac:chgData name="Ward, Reagan" userId="27291eb4-8241-4961-9e69-8c66e34cc5b0" providerId="ADAL" clId="{3F5E8ADB-9B89-4672-A484-504E754ACF9A}" dt="2025-07-14T20:43:09.746" v="1825" actId="700"/>
          <ac:spMkLst>
            <pc:docMk/>
            <pc:sldMk cId="196752974" sldId="5479"/>
            <ac:spMk id="3" creationId="{9A1B3BF3-10B9-4A7F-35FD-8B0F3661213E}"/>
          </ac:spMkLst>
        </pc:spChg>
        <pc:spChg chg="mod ord">
          <ac:chgData name="Ward, Reagan" userId="27291eb4-8241-4961-9e69-8c66e34cc5b0" providerId="ADAL" clId="{3F5E8ADB-9B89-4672-A484-504E754ACF9A}" dt="2025-07-14T20:43:09.746" v="1825" actId="700"/>
          <ac:spMkLst>
            <pc:docMk/>
            <pc:sldMk cId="196752974" sldId="5479"/>
            <ac:spMk id="4" creationId="{C8C9D1C6-4334-5326-F14F-9416295ED70B}"/>
          </ac:spMkLst>
        </pc:spChg>
        <pc:spChg chg="add mod ord">
          <ac:chgData name="Ward, Reagan" userId="27291eb4-8241-4961-9e69-8c66e34cc5b0" providerId="ADAL" clId="{3F5E8ADB-9B89-4672-A484-504E754ACF9A}" dt="2025-07-14T20:44:24.619" v="2034" actId="20577"/>
          <ac:spMkLst>
            <pc:docMk/>
            <pc:sldMk cId="196752974" sldId="5479"/>
            <ac:spMk id="5" creationId="{218E5B74-AD81-F21C-F954-E099C90A1C67}"/>
          </ac:spMkLst>
        </pc:spChg>
        <pc:spChg chg="add mod ord">
          <ac:chgData name="Ward, Reagan" userId="27291eb4-8241-4961-9e69-8c66e34cc5b0" providerId="ADAL" clId="{3F5E8ADB-9B89-4672-A484-504E754ACF9A}" dt="2025-07-15T03:43:23.659" v="4760" actId="20577"/>
          <ac:spMkLst>
            <pc:docMk/>
            <pc:sldMk cId="196752974" sldId="5479"/>
            <ac:spMk id="6" creationId="{A26B0A94-7D1A-6F2B-EF49-34BCAB7C1A0D}"/>
          </ac:spMkLst>
        </pc:spChg>
      </pc:sldChg>
      <pc:sldChg chg="addSp delSp modSp add mod modClrScheme chgLayout">
        <pc:chgData name="Ward, Reagan" userId="27291eb4-8241-4961-9e69-8c66e34cc5b0" providerId="ADAL" clId="{3F5E8ADB-9B89-4672-A484-504E754ACF9A}" dt="2025-07-14T20:29:52.006" v="691" actId="13926"/>
        <pc:sldMkLst>
          <pc:docMk/>
          <pc:sldMk cId="3777476972" sldId="5977"/>
        </pc:sldMkLst>
        <pc:spChg chg="mod ord">
          <ac:chgData name="Ward, Reagan" userId="27291eb4-8241-4961-9e69-8c66e34cc5b0" providerId="ADAL" clId="{3F5E8ADB-9B89-4672-A484-504E754ACF9A}" dt="2025-07-14T20:29:15.006" v="656" actId="700"/>
          <ac:spMkLst>
            <pc:docMk/>
            <pc:sldMk cId="3777476972" sldId="5977"/>
            <ac:spMk id="2" creationId="{7641D026-E392-7404-A03D-D8F8952A7C26}"/>
          </ac:spMkLst>
        </pc:spChg>
        <pc:spChg chg="add mod">
          <ac:chgData name="Ward, Reagan" userId="27291eb4-8241-4961-9e69-8c66e34cc5b0" providerId="ADAL" clId="{3F5E8ADB-9B89-4672-A484-504E754ACF9A}" dt="2025-07-14T20:29:41.253" v="690" actId="14100"/>
          <ac:spMkLst>
            <pc:docMk/>
            <pc:sldMk cId="3777476972" sldId="5977"/>
            <ac:spMk id="3" creationId="{A59641BC-B51D-73CD-347C-575E0E8DA087}"/>
          </ac:spMkLst>
        </pc:spChg>
        <pc:spChg chg="mod ord">
          <ac:chgData name="Ward, Reagan" userId="27291eb4-8241-4961-9e69-8c66e34cc5b0" providerId="ADAL" clId="{3F5E8ADB-9B89-4672-A484-504E754ACF9A}" dt="2025-07-14T20:29:52.006" v="691" actId="13926"/>
          <ac:spMkLst>
            <pc:docMk/>
            <pc:sldMk cId="3777476972" sldId="5977"/>
            <ac:spMk id="4" creationId="{4BEDD84C-5678-B814-4461-6EAFE4885105}"/>
          </ac:spMkLst>
        </pc:spChg>
        <pc:spChg chg="add del mod">
          <ac:chgData name="Ward, Reagan" userId="27291eb4-8241-4961-9e69-8c66e34cc5b0" providerId="ADAL" clId="{3F5E8ADB-9B89-4672-A484-504E754ACF9A}" dt="2025-07-14T20:29:11.111" v="653" actId="478"/>
          <ac:spMkLst>
            <pc:docMk/>
            <pc:sldMk cId="3777476972" sldId="5977"/>
            <ac:spMk id="6" creationId="{32D036BF-45F8-8D0B-D93F-F4F2C29C2AE6}"/>
          </ac:spMkLst>
        </pc:spChg>
        <pc:spChg chg="mod ord">
          <ac:chgData name="Ward, Reagan" userId="27291eb4-8241-4961-9e69-8c66e34cc5b0" providerId="ADAL" clId="{3F5E8ADB-9B89-4672-A484-504E754ACF9A}" dt="2025-07-14T20:29:15.006" v="656" actId="700"/>
          <ac:spMkLst>
            <pc:docMk/>
            <pc:sldMk cId="3777476972" sldId="5977"/>
            <ac:spMk id="7" creationId="{A3D44B09-F1A8-57CF-734F-65316D9EBE0F}"/>
          </ac:spMkLst>
        </pc:spChg>
        <pc:spChg chg="add del mod">
          <ac:chgData name="Ward, Reagan" userId="27291eb4-8241-4961-9e69-8c66e34cc5b0" providerId="ADAL" clId="{3F5E8ADB-9B89-4672-A484-504E754ACF9A}" dt="2025-07-14T20:29:12.833" v="655" actId="478"/>
          <ac:spMkLst>
            <pc:docMk/>
            <pc:sldMk cId="3777476972" sldId="5977"/>
            <ac:spMk id="9" creationId="{E70F9D4F-F249-1D67-FEE3-D625DF16DF92}"/>
          </ac:spMkLst>
        </pc:spChg>
        <pc:spChg chg="del">
          <ac:chgData name="Ward, Reagan" userId="27291eb4-8241-4961-9e69-8c66e34cc5b0" providerId="ADAL" clId="{3F5E8ADB-9B89-4672-A484-504E754ACF9A}" dt="2025-07-14T20:29:11.932" v="654" actId="478"/>
          <ac:spMkLst>
            <pc:docMk/>
            <pc:sldMk cId="3777476972" sldId="5977"/>
            <ac:spMk id="10" creationId="{4349B3A3-7D39-7C57-D6FC-2E367FA89EAC}"/>
          </ac:spMkLst>
        </pc:spChg>
        <pc:spChg chg="del">
          <ac:chgData name="Ward, Reagan" userId="27291eb4-8241-4961-9e69-8c66e34cc5b0" providerId="ADAL" clId="{3F5E8ADB-9B89-4672-A484-504E754ACF9A}" dt="2025-07-14T20:29:09.761" v="652" actId="478"/>
          <ac:spMkLst>
            <pc:docMk/>
            <pc:sldMk cId="3777476972" sldId="5977"/>
            <ac:spMk id="11" creationId="{FFC5E66A-CADC-29CD-8282-442EC3D9E35D}"/>
          </ac:spMkLst>
        </pc:spChg>
      </pc:sldChg>
      <pc:sldChg chg="addSp delSp modSp add mod modClrScheme chgLayout">
        <pc:chgData name="Ward, Reagan" userId="27291eb4-8241-4961-9e69-8c66e34cc5b0" providerId="ADAL" clId="{3F5E8ADB-9B89-4672-A484-504E754ACF9A}" dt="2025-07-14T20:28:56.913" v="651" actId="27636"/>
        <pc:sldMkLst>
          <pc:docMk/>
          <pc:sldMk cId="3303942044" sldId="5991"/>
        </pc:sldMkLst>
        <pc:spChg chg="mod ord">
          <ac:chgData name="Ward, Reagan" userId="27291eb4-8241-4961-9e69-8c66e34cc5b0" providerId="ADAL" clId="{3F5E8ADB-9B89-4672-A484-504E754ACF9A}" dt="2025-07-14T20:28:56.854" v="649" actId="700"/>
          <ac:spMkLst>
            <pc:docMk/>
            <pc:sldMk cId="3303942044" sldId="5991"/>
            <ac:spMk id="2" creationId="{84248846-4F07-EA86-0D20-33036A59E1EC}"/>
          </ac:spMkLst>
        </pc:spChg>
        <pc:spChg chg="mod ord">
          <ac:chgData name="Ward, Reagan" userId="27291eb4-8241-4961-9e69-8c66e34cc5b0" providerId="ADAL" clId="{3F5E8ADB-9B89-4672-A484-504E754ACF9A}" dt="2025-07-14T20:28:56.854" v="649" actId="700"/>
          <ac:spMkLst>
            <pc:docMk/>
            <pc:sldMk cId="3303942044" sldId="5991"/>
            <ac:spMk id="3" creationId="{841640E3-E5A6-19C9-AD97-5A8B0D6809B9}"/>
          </ac:spMkLst>
        </pc:spChg>
        <pc:spChg chg="add del mod">
          <ac:chgData name="Ward, Reagan" userId="27291eb4-8241-4961-9e69-8c66e34cc5b0" providerId="ADAL" clId="{3F5E8ADB-9B89-4672-A484-504E754ACF9A}" dt="2025-07-14T20:28:52.930" v="647" actId="478"/>
          <ac:spMkLst>
            <pc:docMk/>
            <pc:sldMk cId="3303942044" sldId="5991"/>
            <ac:spMk id="5" creationId="{FD89D46F-43D1-5384-C93B-00280D5995E2}"/>
          </ac:spMkLst>
        </pc:spChg>
        <pc:spChg chg="mod ord">
          <ac:chgData name="Ward, Reagan" userId="27291eb4-8241-4961-9e69-8c66e34cc5b0" providerId="ADAL" clId="{3F5E8ADB-9B89-4672-A484-504E754ACF9A}" dt="2025-07-14T20:28:56.913" v="651" actId="27636"/>
          <ac:spMkLst>
            <pc:docMk/>
            <pc:sldMk cId="3303942044" sldId="5991"/>
            <ac:spMk id="6" creationId="{7C121696-4149-856F-019B-2FB9C3BFD287}"/>
          </ac:spMkLst>
        </pc:spChg>
        <pc:spChg chg="mod ord">
          <ac:chgData name="Ward, Reagan" userId="27291eb4-8241-4961-9e69-8c66e34cc5b0" providerId="ADAL" clId="{3F5E8ADB-9B89-4672-A484-504E754ACF9A}" dt="2025-07-14T20:28:56.905" v="650" actId="27636"/>
          <ac:spMkLst>
            <pc:docMk/>
            <pc:sldMk cId="3303942044" sldId="5991"/>
            <ac:spMk id="8" creationId="{4BFC45E3-6201-084C-CF88-ABD40F33DF20}"/>
          </ac:spMkLst>
        </pc:spChg>
        <pc:spChg chg="add del mod">
          <ac:chgData name="Ward, Reagan" userId="27291eb4-8241-4961-9e69-8c66e34cc5b0" providerId="ADAL" clId="{3F5E8ADB-9B89-4672-A484-504E754ACF9A}" dt="2025-07-14T20:28:54.083" v="648" actId="478"/>
          <ac:spMkLst>
            <pc:docMk/>
            <pc:sldMk cId="3303942044" sldId="5991"/>
            <ac:spMk id="9" creationId="{D0E1548C-7BAE-C6A6-7C8A-BBA70597426A}"/>
          </ac:spMkLst>
        </pc:spChg>
        <pc:spChg chg="del mod ord">
          <ac:chgData name="Ward, Reagan" userId="27291eb4-8241-4961-9e69-8c66e34cc5b0" providerId="ADAL" clId="{3F5E8ADB-9B89-4672-A484-504E754ACF9A}" dt="2025-07-14T20:28:50.868" v="644" actId="478"/>
          <ac:spMkLst>
            <pc:docMk/>
            <pc:sldMk cId="3303942044" sldId="5991"/>
            <ac:spMk id="16" creationId="{781B3E36-8A6B-A431-B071-D9FD6BB20508}"/>
          </ac:spMkLst>
        </pc:spChg>
        <pc:spChg chg="del mod ord">
          <ac:chgData name="Ward, Reagan" userId="27291eb4-8241-4961-9e69-8c66e34cc5b0" providerId="ADAL" clId="{3F5E8ADB-9B89-4672-A484-504E754ACF9A}" dt="2025-07-14T20:28:50.868" v="644" actId="478"/>
          <ac:spMkLst>
            <pc:docMk/>
            <pc:sldMk cId="3303942044" sldId="5991"/>
            <ac:spMk id="17" creationId="{27EF4A0E-9090-50A4-BA7C-16D6A65702FD}"/>
          </ac:spMkLst>
        </pc:spChg>
        <pc:picChg chg="mod ord">
          <ac:chgData name="Ward, Reagan" userId="27291eb4-8241-4961-9e69-8c66e34cc5b0" providerId="ADAL" clId="{3F5E8ADB-9B89-4672-A484-504E754ACF9A}" dt="2025-07-14T20:28:56.854" v="649" actId="700"/>
          <ac:picMkLst>
            <pc:docMk/>
            <pc:sldMk cId="3303942044" sldId="5991"/>
            <ac:picMk id="15" creationId="{B8E8D6DF-AE5B-F257-D46C-ACC715CD33DD}"/>
          </ac:picMkLst>
        </pc:picChg>
      </pc:sldChg>
      <pc:sldChg chg="addSp delSp modSp new mod modClrScheme chgLayout">
        <pc:chgData name="Ward, Reagan" userId="27291eb4-8241-4961-9e69-8c66e34cc5b0" providerId="ADAL" clId="{3F5E8ADB-9B89-4672-A484-504E754ACF9A}" dt="2025-07-14T20:28:13.401" v="637" actId="20577"/>
        <pc:sldMkLst>
          <pc:docMk/>
          <pc:sldMk cId="4005613435" sldId="5992"/>
        </pc:sldMkLst>
        <pc:spChg chg="del mod ord">
          <ac:chgData name="Ward, Reagan" userId="27291eb4-8241-4961-9e69-8c66e34cc5b0" providerId="ADAL" clId="{3F5E8ADB-9B89-4672-A484-504E754ACF9A}" dt="2025-07-14T20:28:10.020" v="610" actId="700"/>
          <ac:spMkLst>
            <pc:docMk/>
            <pc:sldMk cId="4005613435" sldId="5992"/>
            <ac:spMk id="2" creationId="{4B15B8C5-540D-1A49-E3BB-770B52593C61}"/>
          </ac:spMkLst>
        </pc:spChg>
        <pc:spChg chg="del">
          <ac:chgData name="Ward, Reagan" userId="27291eb4-8241-4961-9e69-8c66e34cc5b0" providerId="ADAL" clId="{3F5E8ADB-9B89-4672-A484-504E754ACF9A}" dt="2025-07-14T20:28:10.020" v="610" actId="700"/>
          <ac:spMkLst>
            <pc:docMk/>
            <pc:sldMk cId="4005613435" sldId="5992"/>
            <ac:spMk id="3" creationId="{30D881DD-D3C6-65E1-1CE2-8C3CEED387C1}"/>
          </ac:spMkLst>
        </pc:spChg>
        <pc:spChg chg="mod ord">
          <ac:chgData name="Ward, Reagan" userId="27291eb4-8241-4961-9e69-8c66e34cc5b0" providerId="ADAL" clId="{3F5E8ADB-9B89-4672-A484-504E754ACF9A}" dt="2025-07-14T20:28:10.020" v="610" actId="700"/>
          <ac:spMkLst>
            <pc:docMk/>
            <pc:sldMk cId="4005613435" sldId="5992"/>
            <ac:spMk id="4" creationId="{8ED92489-B789-1E34-E589-8E3094556FDA}"/>
          </ac:spMkLst>
        </pc:spChg>
        <pc:spChg chg="add mod ord">
          <ac:chgData name="Ward, Reagan" userId="27291eb4-8241-4961-9e69-8c66e34cc5b0" providerId="ADAL" clId="{3F5E8ADB-9B89-4672-A484-504E754ACF9A}" dt="2025-07-14T20:28:13.401" v="637" actId="20577"/>
          <ac:spMkLst>
            <pc:docMk/>
            <pc:sldMk cId="4005613435" sldId="5992"/>
            <ac:spMk id="5" creationId="{D759AFDD-E248-F26B-91F5-C0E354C75A90}"/>
          </ac:spMkLst>
        </pc:spChg>
      </pc:sldChg>
      <pc:sldChg chg="modSp new del mod">
        <pc:chgData name="Ward, Reagan" userId="27291eb4-8241-4961-9e69-8c66e34cc5b0" providerId="ADAL" clId="{3F5E8ADB-9B89-4672-A484-504E754ACF9A}" dt="2025-07-14T20:32:32.699" v="724" actId="47"/>
        <pc:sldMkLst>
          <pc:docMk/>
          <pc:sldMk cId="330017477" sldId="5993"/>
        </pc:sldMkLst>
        <pc:spChg chg="mod">
          <ac:chgData name="Ward, Reagan" userId="27291eb4-8241-4961-9e69-8c66e34cc5b0" providerId="ADAL" clId="{3F5E8ADB-9B89-4672-A484-504E754ACF9A}" dt="2025-07-14T20:30:40.858" v="722" actId="20577"/>
          <ac:spMkLst>
            <pc:docMk/>
            <pc:sldMk cId="330017477" sldId="5993"/>
            <ac:spMk id="2" creationId="{C731A9EE-F980-DEE8-FA38-E77F0B022E40}"/>
          </ac:spMkLst>
        </pc:spChg>
      </pc:sldChg>
      <pc:sldChg chg="addSp delSp modSp new mod modClrScheme chgLayout">
        <pc:chgData name="Ward, Reagan" userId="27291eb4-8241-4961-9e69-8c66e34cc5b0" providerId="ADAL" clId="{3F5E8ADB-9B89-4672-A484-504E754ACF9A}" dt="2025-07-14T20:39:50.506" v="1821" actId="20577"/>
        <pc:sldMkLst>
          <pc:docMk/>
          <pc:sldMk cId="1363064805" sldId="5993"/>
        </pc:sldMkLst>
        <pc:spChg chg="del mod ord">
          <ac:chgData name="Ward, Reagan" userId="27291eb4-8241-4961-9e69-8c66e34cc5b0" providerId="ADAL" clId="{3F5E8ADB-9B89-4672-A484-504E754ACF9A}" dt="2025-07-14T20:33:32.833" v="747" actId="700"/>
          <ac:spMkLst>
            <pc:docMk/>
            <pc:sldMk cId="1363064805" sldId="5993"/>
            <ac:spMk id="2" creationId="{2E61672B-9810-3762-CF1B-6164DF9CF362}"/>
          </ac:spMkLst>
        </pc:spChg>
        <pc:spChg chg="del mod ord">
          <ac:chgData name="Ward, Reagan" userId="27291eb4-8241-4961-9e69-8c66e34cc5b0" providerId="ADAL" clId="{3F5E8ADB-9B89-4672-A484-504E754ACF9A}" dt="2025-07-14T20:33:32.833" v="747" actId="700"/>
          <ac:spMkLst>
            <pc:docMk/>
            <pc:sldMk cId="1363064805" sldId="5993"/>
            <ac:spMk id="3" creationId="{2AF5471A-7C38-3895-CAF8-56E29CEE25A0}"/>
          </ac:spMkLst>
        </pc:spChg>
        <pc:spChg chg="del mod ord">
          <ac:chgData name="Ward, Reagan" userId="27291eb4-8241-4961-9e69-8c66e34cc5b0" providerId="ADAL" clId="{3F5E8ADB-9B89-4672-A484-504E754ACF9A}" dt="2025-07-14T20:33:32.833" v="747" actId="700"/>
          <ac:spMkLst>
            <pc:docMk/>
            <pc:sldMk cId="1363064805" sldId="5993"/>
            <ac:spMk id="4" creationId="{7554E8FE-FA57-00E8-E0F1-F0E01CBA6DD2}"/>
          </ac:spMkLst>
        </pc:spChg>
        <pc:spChg chg="mod ord">
          <ac:chgData name="Ward, Reagan" userId="27291eb4-8241-4961-9e69-8c66e34cc5b0" providerId="ADAL" clId="{3F5E8ADB-9B89-4672-A484-504E754ACF9A}" dt="2025-07-14T20:33:32.833" v="747" actId="700"/>
          <ac:spMkLst>
            <pc:docMk/>
            <pc:sldMk cId="1363064805" sldId="5993"/>
            <ac:spMk id="5" creationId="{9E844A6F-6C3F-D902-2DD1-39C46535FCD1}"/>
          </ac:spMkLst>
        </pc:spChg>
        <pc:spChg chg="add mod ord">
          <ac:chgData name="Ward, Reagan" userId="27291eb4-8241-4961-9e69-8c66e34cc5b0" providerId="ADAL" clId="{3F5E8ADB-9B89-4672-A484-504E754ACF9A}" dt="2025-07-14T20:34:41.059" v="879" actId="20577"/>
          <ac:spMkLst>
            <pc:docMk/>
            <pc:sldMk cId="1363064805" sldId="5993"/>
            <ac:spMk id="6" creationId="{85699D9B-5962-5D8F-7E92-E620A22957DB}"/>
          </ac:spMkLst>
        </pc:spChg>
        <pc:spChg chg="add mod ord">
          <ac:chgData name="Ward, Reagan" userId="27291eb4-8241-4961-9e69-8c66e34cc5b0" providerId="ADAL" clId="{3F5E8ADB-9B89-4672-A484-504E754ACF9A}" dt="2025-07-14T20:36:46.618" v="1556" actId="20577"/>
          <ac:spMkLst>
            <pc:docMk/>
            <pc:sldMk cId="1363064805" sldId="5993"/>
            <ac:spMk id="7" creationId="{73B95131-7846-CB26-801D-EF0B41DEE7F0}"/>
          </ac:spMkLst>
        </pc:spChg>
        <pc:spChg chg="add mod ord">
          <ac:chgData name="Ward, Reagan" userId="27291eb4-8241-4961-9e69-8c66e34cc5b0" providerId="ADAL" clId="{3F5E8ADB-9B89-4672-A484-504E754ACF9A}" dt="2025-07-14T20:39:50.506" v="1821" actId="20577"/>
          <ac:spMkLst>
            <pc:docMk/>
            <pc:sldMk cId="1363064805" sldId="5993"/>
            <ac:spMk id="8" creationId="{96D5E220-4175-AB17-AB22-33E2FCE86F08}"/>
          </ac:spMkLst>
        </pc:spChg>
        <pc:spChg chg="add mod ord">
          <ac:chgData name="Ward, Reagan" userId="27291eb4-8241-4961-9e69-8c66e34cc5b0" providerId="ADAL" clId="{3F5E8ADB-9B89-4672-A484-504E754ACF9A}" dt="2025-07-14T20:33:35.488" v="758" actId="20577"/>
          <ac:spMkLst>
            <pc:docMk/>
            <pc:sldMk cId="1363064805" sldId="5993"/>
            <ac:spMk id="9" creationId="{2BBE8FA0-5D58-196F-F718-394C7623C4FB}"/>
          </ac:spMkLst>
        </pc:spChg>
        <pc:spChg chg="add mod ord">
          <ac:chgData name="Ward, Reagan" userId="27291eb4-8241-4961-9e69-8c66e34cc5b0" providerId="ADAL" clId="{3F5E8ADB-9B89-4672-A484-504E754ACF9A}" dt="2025-07-14T20:33:41.095" v="784" actId="20577"/>
          <ac:spMkLst>
            <pc:docMk/>
            <pc:sldMk cId="1363064805" sldId="5993"/>
            <ac:spMk id="10" creationId="{E885A776-57E5-41B5-8220-C696DCC97551}"/>
          </ac:spMkLst>
        </pc:spChg>
      </pc:sldChg>
      <pc:sldChg chg="addSp delSp modSp new mod modClrScheme chgLayout">
        <pc:chgData name="Ward, Reagan" userId="27291eb4-8241-4961-9e69-8c66e34cc5b0" providerId="ADAL" clId="{3F5E8ADB-9B89-4672-A484-504E754ACF9A}" dt="2025-07-14T20:55:12.500" v="3359" actId="20577"/>
        <pc:sldMkLst>
          <pc:docMk/>
          <pc:sldMk cId="1141852052" sldId="5994"/>
        </pc:sldMkLst>
        <pc:spChg chg="del mod ord">
          <ac:chgData name="Ward, Reagan" userId="27291eb4-8241-4961-9e69-8c66e34cc5b0" providerId="ADAL" clId="{3F5E8ADB-9B89-4672-A484-504E754ACF9A}" dt="2025-07-14T20:55:04.511" v="3319" actId="700"/>
          <ac:spMkLst>
            <pc:docMk/>
            <pc:sldMk cId="1141852052" sldId="5994"/>
            <ac:spMk id="2" creationId="{6EBE7DE5-CE0C-D0B4-F10A-F8F129487BD2}"/>
          </ac:spMkLst>
        </pc:spChg>
        <pc:spChg chg="del">
          <ac:chgData name="Ward, Reagan" userId="27291eb4-8241-4961-9e69-8c66e34cc5b0" providerId="ADAL" clId="{3F5E8ADB-9B89-4672-A484-504E754ACF9A}" dt="2025-07-14T20:55:04.511" v="3319" actId="700"/>
          <ac:spMkLst>
            <pc:docMk/>
            <pc:sldMk cId="1141852052" sldId="5994"/>
            <ac:spMk id="3" creationId="{E75E7D71-4D9F-AACC-2FCE-86F0BCE0F30C}"/>
          </ac:spMkLst>
        </pc:spChg>
        <pc:spChg chg="del">
          <ac:chgData name="Ward, Reagan" userId="27291eb4-8241-4961-9e69-8c66e34cc5b0" providerId="ADAL" clId="{3F5E8ADB-9B89-4672-A484-504E754ACF9A}" dt="2025-07-14T20:55:04.511" v="3319" actId="700"/>
          <ac:spMkLst>
            <pc:docMk/>
            <pc:sldMk cId="1141852052" sldId="5994"/>
            <ac:spMk id="4" creationId="{F1EE036B-AD18-0BB8-8E66-157A94D48236}"/>
          </ac:spMkLst>
        </pc:spChg>
        <pc:spChg chg="del">
          <ac:chgData name="Ward, Reagan" userId="27291eb4-8241-4961-9e69-8c66e34cc5b0" providerId="ADAL" clId="{3F5E8ADB-9B89-4672-A484-504E754ACF9A}" dt="2025-07-14T20:55:04.511" v="3319" actId="700"/>
          <ac:spMkLst>
            <pc:docMk/>
            <pc:sldMk cId="1141852052" sldId="5994"/>
            <ac:spMk id="5" creationId="{CCC42C10-A3A2-4774-B9C8-B2725468FF6A}"/>
          </ac:spMkLst>
        </pc:spChg>
        <pc:spChg chg="del">
          <ac:chgData name="Ward, Reagan" userId="27291eb4-8241-4961-9e69-8c66e34cc5b0" providerId="ADAL" clId="{3F5E8ADB-9B89-4672-A484-504E754ACF9A}" dt="2025-07-14T20:55:04.511" v="3319" actId="700"/>
          <ac:spMkLst>
            <pc:docMk/>
            <pc:sldMk cId="1141852052" sldId="5994"/>
            <ac:spMk id="6" creationId="{7280F569-01B1-ABA9-51B9-C908279A6690}"/>
          </ac:spMkLst>
        </pc:spChg>
        <pc:spChg chg="mod ord">
          <ac:chgData name="Ward, Reagan" userId="27291eb4-8241-4961-9e69-8c66e34cc5b0" providerId="ADAL" clId="{3F5E8ADB-9B89-4672-A484-504E754ACF9A}" dt="2025-07-14T20:55:04.511" v="3319" actId="700"/>
          <ac:spMkLst>
            <pc:docMk/>
            <pc:sldMk cId="1141852052" sldId="5994"/>
            <ac:spMk id="7" creationId="{07620479-9AC8-9301-7D6E-80BCA9D06122}"/>
          </ac:spMkLst>
        </pc:spChg>
        <pc:spChg chg="add mod ord">
          <ac:chgData name="Ward, Reagan" userId="27291eb4-8241-4961-9e69-8c66e34cc5b0" providerId="ADAL" clId="{3F5E8ADB-9B89-4672-A484-504E754ACF9A}" dt="2025-07-14T20:55:12.500" v="3359" actId="20577"/>
          <ac:spMkLst>
            <pc:docMk/>
            <pc:sldMk cId="1141852052" sldId="5994"/>
            <ac:spMk id="8" creationId="{4C194046-7FDF-C1EC-D81D-897E546A666F}"/>
          </ac:spMkLst>
        </pc:spChg>
      </pc:sldChg>
      <pc:sldChg chg="addSp delSp modSp new mod modClrScheme chgLayout">
        <pc:chgData name="Ward, Reagan" userId="27291eb4-8241-4961-9e69-8c66e34cc5b0" providerId="ADAL" clId="{3F5E8ADB-9B89-4672-A484-504E754ACF9A}" dt="2025-07-14T20:55:22.971" v="3396" actId="20577"/>
        <pc:sldMkLst>
          <pc:docMk/>
          <pc:sldMk cId="3343258183" sldId="5995"/>
        </pc:sldMkLst>
        <pc:spChg chg="del mod ord">
          <ac:chgData name="Ward, Reagan" userId="27291eb4-8241-4961-9e69-8c66e34cc5b0" providerId="ADAL" clId="{3F5E8ADB-9B89-4672-A484-504E754ACF9A}" dt="2025-07-14T20:55:17.315" v="3361" actId="700"/>
          <ac:spMkLst>
            <pc:docMk/>
            <pc:sldMk cId="3343258183" sldId="5995"/>
            <ac:spMk id="2" creationId="{677323CA-2DEB-449C-73F1-7508F0699007}"/>
          </ac:spMkLst>
        </pc:spChg>
        <pc:spChg chg="del">
          <ac:chgData name="Ward, Reagan" userId="27291eb4-8241-4961-9e69-8c66e34cc5b0" providerId="ADAL" clId="{3F5E8ADB-9B89-4672-A484-504E754ACF9A}" dt="2025-07-14T20:55:17.315" v="3361" actId="700"/>
          <ac:spMkLst>
            <pc:docMk/>
            <pc:sldMk cId="3343258183" sldId="5995"/>
            <ac:spMk id="3" creationId="{2753C7D2-D399-5460-F437-29024F172E6D}"/>
          </ac:spMkLst>
        </pc:spChg>
        <pc:spChg chg="mod ord">
          <ac:chgData name="Ward, Reagan" userId="27291eb4-8241-4961-9e69-8c66e34cc5b0" providerId="ADAL" clId="{3F5E8ADB-9B89-4672-A484-504E754ACF9A}" dt="2025-07-14T20:55:17.315" v="3361" actId="700"/>
          <ac:spMkLst>
            <pc:docMk/>
            <pc:sldMk cId="3343258183" sldId="5995"/>
            <ac:spMk id="4" creationId="{A7D6AD31-E0C9-E752-B763-5EBBD3C253A7}"/>
          </ac:spMkLst>
        </pc:spChg>
        <pc:spChg chg="add mod ord">
          <ac:chgData name="Ward, Reagan" userId="27291eb4-8241-4961-9e69-8c66e34cc5b0" providerId="ADAL" clId="{3F5E8ADB-9B89-4672-A484-504E754ACF9A}" dt="2025-07-14T20:55:22.971" v="3396" actId="20577"/>
          <ac:spMkLst>
            <pc:docMk/>
            <pc:sldMk cId="3343258183" sldId="5995"/>
            <ac:spMk id="5" creationId="{80E268DE-C4ED-D3AC-125E-BFE5F0DC776C}"/>
          </ac:spMkLst>
        </pc:spChg>
      </pc:sldChg>
      <pc:sldChg chg="modSp add del mod ord modShow">
        <pc:chgData name="Ward, Reagan" userId="27291eb4-8241-4961-9e69-8c66e34cc5b0" providerId="ADAL" clId="{3F5E8ADB-9B89-4672-A484-504E754ACF9A}" dt="2025-07-15T03:46:24.455" v="4787" actId="47"/>
        <pc:sldMkLst>
          <pc:docMk/>
          <pc:sldMk cId="2036653939" sldId="5996"/>
        </pc:sldMkLst>
        <pc:spChg chg="mod">
          <ac:chgData name="Ward, Reagan" userId="27291eb4-8241-4961-9e69-8c66e34cc5b0" providerId="ADAL" clId="{3F5E8ADB-9B89-4672-A484-504E754ACF9A}" dt="2025-07-14T21:08:54.472" v="3523" actId="20577"/>
          <ac:spMkLst>
            <pc:docMk/>
            <pc:sldMk cId="2036653939" sldId="5996"/>
            <ac:spMk id="5" creationId="{BC6CCC65-CCC8-2570-B0BB-E36ECF6B503B}"/>
          </ac:spMkLst>
        </pc:spChg>
        <pc:spChg chg="mod">
          <ac:chgData name="Ward, Reagan" userId="27291eb4-8241-4961-9e69-8c66e34cc5b0" providerId="ADAL" clId="{3F5E8ADB-9B89-4672-A484-504E754ACF9A}" dt="2025-07-14T21:08:18.961" v="3517" actId="27636"/>
          <ac:spMkLst>
            <pc:docMk/>
            <pc:sldMk cId="2036653939" sldId="5996"/>
            <ac:spMk id="6" creationId="{47F5C6AE-1FEB-EDBA-0CBA-7D0B7934D245}"/>
          </ac:spMkLst>
        </pc:spChg>
      </pc:sldChg>
      <pc:sldChg chg="modSp new del mod">
        <pc:chgData name="Ward, Reagan" userId="27291eb4-8241-4961-9e69-8c66e34cc5b0" providerId="ADAL" clId="{3F5E8ADB-9B89-4672-A484-504E754ACF9A}" dt="2025-07-15T03:50:42.626" v="4792" actId="47"/>
        <pc:sldMkLst>
          <pc:docMk/>
          <pc:sldMk cId="3684428304" sldId="5997"/>
        </pc:sldMkLst>
        <pc:spChg chg="mod">
          <ac:chgData name="Ward, Reagan" userId="27291eb4-8241-4961-9e69-8c66e34cc5b0" providerId="ADAL" clId="{3F5E8ADB-9B89-4672-A484-504E754ACF9A}" dt="2025-07-14T22:09:53.254" v="3735" actId="20577"/>
          <ac:spMkLst>
            <pc:docMk/>
            <pc:sldMk cId="3684428304" sldId="5997"/>
            <ac:spMk id="2" creationId="{B6B2E839-ADBC-EEB6-0D93-4322F70491BF}"/>
          </ac:spMkLst>
        </pc:spChg>
      </pc:sldChg>
      <pc:sldChg chg="modSp new del mod">
        <pc:chgData name="Ward, Reagan" userId="27291eb4-8241-4961-9e69-8c66e34cc5b0" providerId="ADAL" clId="{3F5E8ADB-9B89-4672-A484-504E754ACF9A}" dt="2025-07-15T03:45:41.833" v="4786" actId="47"/>
        <pc:sldMkLst>
          <pc:docMk/>
          <pc:sldMk cId="252830700" sldId="5998"/>
        </pc:sldMkLst>
        <pc:spChg chg="mod">
          <ac:chgData name="Ward, Reagan" userId="27291eb4-8241-4961-9e69-8c66e34cc5b0" providerId="ADAL" clId="{3F5E8ADB-9B89-4672-A484-504E754ACF9A}" dt="2025-07-14T22:10:51.668" v="3759" actId="20577"/>
          <ac:spMkLst>
            <pc:docMk/>
            <pc:sldMk cId="252830700" sldId="5998"/>
            <ac:spMk id="2" creationId="{153548C7-B451-D3AC-B753-867A209F0480}"/>
          </ac:spMkLst>
        </pc:spChg>
      </pc:sldChg>
      <pc:sldChg chg="addSp delSp modSp new mod ord modClrScheme chgLayout">
        <pc:chgData name="Ward, Reagan" userId="27291eb4-8241-4961-9e69-8c66e34cc5b0" providerId="ADAL" clId="{3F5E8ADB-9B89-4672-A484-504E754ACF9A}" dt="2025-07-15T03:53:59.743" v="4813" actId="6549"/>
        <pc:sldMkLst>
          <pc:docMk/>
          <pc:sldMk cId="659400452" sldId="5999"/>
        </pc:sldMkLst>
        <pc:spChg chg="del mod ord">
          <ac:chgData name="Ward, Reagan" userId="27291eb4-8241-4961-9e69-8c66e34cc5b0" providerId="ADAL" clId="{3F5E8ADB-9B89-4672-A484-504E754ACF9A}" dt="2025-07-14T22:11:08.940" v="3761" actId="700"/>
          <ac:spMkLst>
            <pc:docMk/>
            <pc:sldMk cId="659400452" sldId="5999"/>
            <ac:spMk id="2" creationId="{03898F13-1CF4-CCFF-E71C-844301D72EC0}"/>
          </ac:spMkLst>
        </pc:spChg>
        <pc:spChg chg="mod ord">
          <ac:chgData name="Ward, Reagan" userId="27291eb4-8241-4961-9e69-8c66e34cc5b0" providerId="ADAL" clId="{3F5E8ADB-9B89-4672-A484-504E754ACF9A}" dt="2025-07-14T22:11:08.940" v="3761" actId="700"/>
          <ac:spMkLst>
            <pc:docMk/>
            <pc:sldMk cId="659400452" sldId="5999"/>
            <ac:spMk id="3" creationId="{0F5C3109-4034-C708-B623-4BEB710D9EA5}"/>
          </ac:spMkLst>
        </pc:spChg>
        <pc:spChg chg="add mod ord">
          <ac:chgData name="Ward, Reagan" userId="27291eb4-8241-4961-9e69-8c66e34cc5b0" providerId="ADAL" clId="{3F5E8ADB-9B89-4672-A484-504E754ACF9A}" dt="2025-07-14T22:12:21.203" v="3825" actId="20577"/>
          <ac:spMkLst>
            <pc:docMk/>
            <pc:sldMk cId="659400452" sldId="5999"/>
            <ac:spMk id="4" creationId="{FFAAC781-AA89-0EB5-ACF4-404919F0876C}"/>
          </ac:spMkLst>
        </pc:spChg>
        <pc:spChg chg="add del mod ord">
          <ac:chgData name="Ward, Reagan" userId="27291eb4-8241-4961-9e69-8c66e34cc5b0" providerId="ADAL" clId="{3F5E8ADB-9B89-4672-A484-504E754ACF9A}" dt="2025-07-15T03:53:08.697" v="4796"/>
          <ac:spMkLst>
            <pc:docMk/>
            <pc:sldMk cId="659400452" sldId="5999"/>
            <ac:spMk id="5" creationId="{7D7F7776-8F1A-54D6-E5E3-D9C64BB5FBB7}"/>
          </ac:spMkLst>
        </pc:spChg>
        <pc:spChg chg="add mod">
          <ac:chgData name="Ward, Reagan" userId="27291eb4-8241-4961-9e69-8c66e34cc5b0" providerId="ADAL" clId="{3F5E8ADB-9B89-4672-A484-504E754ACF9A}" dt="2025-07-15T03:53:59.743" v="4813" actId="6549"/>
          <ac:spMkLst>
            <pc:docMk/>
            <pc:sldMk cId="659400452" sldId="5999"/>
            <ac:spMk id="6" creationId="{6CED1FEF-E483-52C4-257B-524A07E40988}"/>
          </ac:spMkLst>
        </pc:spChg>
        <pc:picChg chg="add mod">
          <ac:chgData name="Ward, Reagan" userId="27291eb4-8241-4961-9e69-8c66e34cc5b0" providerId="ADAL" clId="{3F5E8ADB-9B89-4672-A484-504E754ACF9A}" dt="2025-07-15T03:53:12.253" v="4797" actId="1076"/>
          <ac:picMkLst>
            <pc:docMk/>
            <pc:sldMk cId="659400452" sldId="5999"/>
            <ac:picMk id="2" creationId="{676A18F8-E757-16FB-5F87-96F379361F07}"/>
          </ac:picMkLst>
        </pc:picChg>
      </pc:sldChg>
      <pc:sldChg chg="addSp delSp modSp new mod">
        <pc:chgData name="Ward, Reagan" userId="27291eb4-8241-4961-9e69-8c66e34cc5b0" providerId="ADAL" clId="{3F5E8ADB-9B89-4672-A484-504E754ACF9A}" dt="2025-07-15T04:03:21.526" v="6004" actId="20577"/>
        <pc:sldMkLst>
          <pc:docMk/>
          <pc:sldMk cId="3949083753" sldId="6000"/>
        </pc:sldMkLst>
        <pc:spChg chg="mod">
          <ac:chgData name="Ward, Reagan" userId="27291eb4-8241-4961-9e69-8c66e34cc5b0" providerId="ADAL" clId="{3F5E8ADB-9B89-4672-A484-504E754ACF9A}" dt="2025-07-14T22:14:07.317" v="3859" actId="20577"/>
          <ac:spMkLst>
            <pc:docMk/>
            <pc:sldMk cId="3949083753" sldId="6000"/>
            <ac:spMk id="2" creationId="{93426824-3D83-ABB8-9FC6-5FC96B42AE4A}"/>
          </ac:spMkLst>
        </pc:spChg>
        <pc:spChg chg="del">
          <ac:chgData name="Ward, Reagan" userId="27291eb4-8241-4961-9e69-8c66e34cc5b0" providerId="ADAL" clId="{3F5E8ADB-9B89-4672-A484-504E754ACF9A}" dt="2025-07-15T03:52:43.979" v="4793"/>
          <ac:spMkLst>
            <pc:docMk/>
            <pc:sldMk cId="3949083753" sldId="6000"/>
            <ac:spMk id="3" creationId="{C272606F-24FF-7608-2BD4-0E76402FD5EC}"/>
          </ac:spMkLst>
        </pc:spChg>
        <pc:spChg chg="del mod">
          <ac:chgData name="Ward, Reagan" userId="27291eb4-8241-4961-9e69-8c66e34cc5b0" providerId="ADAL" clId="{3F5E8ADB-9B89-4672-A484-504E754ACF9A}" dt="2025-07-15T03:58:01.339" v="5314" actId="478"/>
          <ac:spMkLst>
            <pc:docMk/>
            <pc:sldMk cId="3949083753" sldId="6000"/>
            <ac:spMk id="4" creationId="{866FCAE5-DFE0-BB1F-6511-40417B6CE209}"/>
          </ac:spMkLst>
        </pc:spChg>
        <pc:spChg chg="mod">
          <ac:chgData name="Ward, Reagan" userId="27291eb4-8241-4961-9e69-8c66e34cc5b0" providerId="ADAL" clId="{3F5E8ADB-9B89-4672-A484-504E754ACF9A}" dt="2025-07-15T04:03:21.526" v="6004" actId="20577"/>
          <ac:spMkLst>
            <pc:docMk/>
            <pc:sldMk cId="3949083753" sldId="6000"/>
            <ac:spMk id="5" creationId="{7EE8A8C9-E81B-585C-7185-927C12252177}"/>
          </ac:spMkLst>
        </pc:spChg>
        <pc:spChg chg="add del mod">
          <ac:chgData name="Ward, Reagan" userId="27291eb4-8241-4961-9e69-8c66e34cc5b0" providerId="ADAL" clId="{3F5E8ADB-9B89-4672-A484-504E754ACF9A}" dt="2025-07-15T04:00:53.475" v="5445" actId="22"/>
          <ac:spMkLst>
            <pc:docMk/>
            <pc:sldMk cId="3949083753" sldId="6000"/>
            <ac:spMk id="9" creationId="{AF7739B1-8438-A41D-BBA7-40D562737FD9}"/>
          </ac:spMkLst>
        </pc:spChg>
        <pc:picChg chg="add del mod">
          <ac:chgData name="Ward, Reagan" userId="27291eb4-8241-4961-9e69-8c66e34cc5b0" providerId="ADAL" clId="{3F5E8ADB-9B89-4672-A484-504E754ACF9A}" dt="2025-07-15T03:59:06.984" v="5444" actId="478"/>
          <ac:picMkLst>
            <pc:docMk/>
            <pc:sldMk cId="3949083753" sldId="6000"/>
            <ac:picMk id="7" creationId="{C39E79EF-5820-E2C0-B831-8F55A8C4B078}"/>
          </ac:picMkLst>
        </pc:picChg>
        <pc:picChg chg="add mod ord">
          <ac:chgData name="Ward, Reagan" userId="27291eb4-8241-4961-9e69-8c66e34cc5b0" providerId="ADAL" clId="{3F5E8ADB-9B89-4672-A484-504E754ACF9A}" dt="2025-07-15T04:01:05.485" v="5450" actId="1076"/>
          <ac:picMkLst>
            <pc:docMk/>
            <pc:sldMk cId="3949083753" sldId="6000"/>
            <ac:picMk id="11" creationId="{980092A4-B144-292D-FC54-3AA5F488AEC2}"/>
          </ac:picMkLst>
        </pc:picChg>
      </pc:sldChg>
      <pc:sldChg chg="addSp delSp modSp new mod modClrScheme chgLayout">
        <pc:chgData name="Ward, Reagan" userId="27291eb4-8241-4961-9e69-8c66e34cc5b0" providerId="ADAL" clId="{3F5E8ADB-9B89-4672-A484-504E754ACF9A}" dt="2025-07-15T03:57:33.445" v="5312" actId="14100"/>
        <pc:sldMkLst>
          <pc:docMk/>
          <pc:sldMk cId="1909159011" sldId="6001"/>
        </pc:sldMkLst>
        <pc:spChg chg="mod ord">
          <ac:chgData name="Ward, Reagan" userId="27291eb4-8241-4961-9e69-8c66e34cc5b0" providerId="ADAL" clId="{3F5E8ADB-9B89-4672-A484-504E754ACF9A}" dt="2025-07-15T03:55:05.087" v="4826" actId="700"/>
          <ac:spMkLst>
            <pc:docMk/>
            <pc:sldMk cId="1909159011" sldId="6001"/>
            <ac:spMk id="2" creationId="{A4600449-0061-E723-2830-3D91133BDC1E}"/>
          </ac:spMkLst>
        </pc:spChg>
        <pc:spChg chg="del">
          <ac:chgData name="Ward, Reagan" userId="27291eb4-8241-4961-9e69-8c66e34cc5b0" providerId="ADAL" clId="{3F5E8ADB-9B89-4672-A484-504E754ACF9A}" dt="2025-07-15T03:54:38.257" v="4814"/>
          <ac:spMkLst>
            <pc:docMk/>
            <pc:sldMk cId="1909159011" sldId="6001"/>
            <ac:spMk id="3" creationId="{D46CDC63-10DF-A91E-3F2B-785AEFF4C141}"/>
          </ac:spMkLst>
        </pc:spChg>
        <pc:spChg chg="mod ord">
          <ac:chgData name="Ward, Reagan" userId="27291eb4-8241-4961-9e69-8c66e34cc5b0" providerId="ADAL" clId="{3F5E8ADB-9B89-4672-A484-504E754ACF9A}" dt="2025-07-15T03:55:05.087" v="4826" actId="700"/>
          <ac:spMkLst>
            <pc:docMk/>
            <pc:sldMk cId="1909159011" sldId="6001"/>
            <ac:spMk id="4" creationId="{4B747841-5FC7-159D-F86C-59B5F376483F}"/>
          </ac:spMkLst>
        </pc:spChg>
        <pc:spChg chg="add del mod">
          <ac:chgData name="Ward, Reagan" userId="27291eb4-8241-4961-9e69-8c66e34cc5b0" providerId="ADAL" clId="{3F5E8ADB-9B89-4672-A484-504E754ACF9A}" dt="2025-07-15T03:55:11.907" v="4827" actId="478"/>
          <ac:spMkLst>
            <pc:docMk/>
            <pc:sldMk cId="1909159011" sldId="6001"/>
            <ac:spMk id="6" creationId="{7753D4D3-2FC1-77E2-AE1C-E8E1ED197816}"/>
          </ac:spMkLst>
        </pc:spChg>
        <pc:spChg chg="add del mod ord">
          <ac:chgData name="Ward, Reagan" userId="27291eb4-8241-4961-9e69-8c66e34cc5b0" providerId="ADAL" clId="{3F5E8ADB-9B89-4672-A484-504E754ACF9A}" dt="2025-07-15T03:55:14.500" v="4828" actId="478"/>
          <ac:spMkLst>
            <pc:docMk/>
            <pc:sldMk cId="1909159011" sldId="6001"/>
            <ac:spMk id="7" creationId="{7436E1BF-0BA7-EE03-51B4-976D0E666FEA}"/>
          </ac:spMkLst>
        </pc:spChg>
        <pc:spChg chg="add mod ord">
          <ac:chgData name="Ward, Reagan" userId="27291eb4-8241-4961-9e69-8c66e34cc5b0" providerId="ADAL" clId="{3F5E8ADB-9B89-4672-A484-504E754ACF9A}" dt="2025-07-15T03:57:33.445" v="5312" actId="14100"/>
          <ac:spMkLst>
            <pc:docMk/>
            <pc:sldMk cId="1909159011" sldId="6001"/>
            <ac:spMk id="8" creationId="{62F3E3A7-C9BA-A0FE-B124-45640D79C9C3}"/>
          </ac:spMkLst>
        </pc:spChg>
        <pc:picChg chg="add mod ord">
          <ac:chgData name="Ward, Reagan" userId="27291eb4-8241-4961-9e69-8c66e34cc5b0" providerId="ADAL" clId="{3F5E8ADB-9B89-4672-A484-504E754ACF9A}" dt="2025-07-15T03:55:20.806" v="4831" actId="1076"/>
          <ac:picMkLst>
            <pc:docMk/>
            <pc:sldMk cId="1909159011" sldId="6001"/>
            <ac:picMk id="5" creationId="{CBE1A205-DEC5-F420-75A3-E89EACCA415A}"/>
          </ac:picMkLst>
        </pc:picChg>
      </pc:sldChg>
      <pc:sldChg chg="addSp delSp modSp new mod modClrScheme chgLayout">
        <pc:chgData name="Ward, Reagan" userId="27291eb4-8241-4961-9e69-8c66e34cc5b0" providerId="ADAL" clId="{3F5E8ADB-9B89-4672-A484-504E754ACF9A}" dt="2025-07-14T22:22:20.622" v="4549" actId="20577"/>
        <pc:sldMkLst>
          <pc:docMk/>
          <pc:sldMk cId="2300579354" sldId="6002"/>
        </pc:sldMkLst>
        <pc:spChg chg="del mod ord">
          <ac:chgData name="Ward, Reagan" userId="27291eb4-8241-4961-9e69-8c66e34cc5b0" providerId="ADAL" clId="{3F5E8ADB-9B89-4672-A484-504E754ACF9A}" dt="2025-07-14T22:14:38.090" v="3906" actId="700"/>
          <ac:spMkLst>
            <pc:docMk/>
            <pc:sldMk cId="2300579354" sldId="6002"/>
            <ac:spMk id="2" creationId="{B1A62148-DCFC-3824-3169-17FE6257FE03}"/>
          </ac:spMkLst>
        </pc:spChg>
        <pc:spChg chg="del mod ord">
          <ac:chgData name="Ward, Reagan" userId="27291eb4-8241-4961-9e69-8c66e34cc5b0" providerId="ADAL" clId="{3F5E8ADB-9B89-4672-A484-504E754ACF9A}" dt="2025-07-14T22:14:38.090" v="3906" actId="700"/>
          <ac:spMkLst>
            <pc:docMk/>
            <pc:sldMk cId="2300579354" sldId="6002"/>
            <ac:spMk id="3" creationId="{33448517-82AA-527D-30CE-1767D34C77C5}"/>
          </ac:spMkLst>
        </pc:spChg>
        <pc:spChg chg="mod ord">
          <ac:chgData name="Ward, Reagan" userId="27291eb4-8241-4961-9e69-8c66e34cc5b0" providerId="ADAL" clId="{3F5E8ADB-9B89-4672-A484-504E754ACF9A}" dt="2025-07-14T22:21:08.161" v="4383" actId="700"/>
          <ac:spMkLst>
            <pc:docMk/>
            <pc:sldMk cId="2300579354" sldId="6002"/>
            <ac:spMk id="4" creationId="{DA979E16-723B-FC27-E060-67E19B4E6B9F}"/>
          </ac:spMkLst>
        </pc:spChg>
        <pc:spChg chg="add mod ord">
          <ac:chgData name="Ward, Reagan" userId="27291eb4-8241-4961-9e69-8c66e34cc5b0" providerId="ADAL" clId="{3F5E8ADB-9B89-4672-A484-504E754ACF9A}" dt="2025-07-14T22:21:08.161" v="4383" actId="700"/>
          <ac:spMkLst>
            <pc:docMk/>
            <pc:sldMk cId="2300579354" sldId="6002"/>
            <ac:spMk id="5" creationId="{1A427C63-CB6A-5809-CF33-BD76B7CDD441}"/>
          </ac:spMkLst>
        </pc:spChg>
        <pc:spChg chg="add mod ord">
          <ac:chgData name="Ward, Reagan" userId="27291eb4-8241-4961-9e69-8c66e34cc5b0" providerId="ADAL" clId="{3F5E8ADB-9B89-4672-A484-504E754ACF9A}" dt="2025-07-14T22:22:20.622" v="4549" actId="20577"/>
          <ac:spMkLst>
            <pc:docMk/>
            <pc:sldMk cId="2300579354" sldId="6002"/>
            <ac:spMk id="6" creationId="{FD456D92-C508-EFF7-344C-1E29269A0DC3}"/>
          </ac:spMkLst>
        </pc:spChg>
        <pc:spChg chg="add mod ord">
          <ac:chgData name="Ward, Reagan" userId="27291eb4-8241-4961-9e69-8c66e34cc5b0" providerId="ADAL" clId="{3F5E8ADB-9B89-4672-A484-504E754ACF9A}" dt="2025-07-14T22:22:12.385" v="4548" actId="122"/>
          <ac:spMkLst>
            <pc:docMk/>
            <pc:sldMk cId="2300579354" sldId="6002"/>
            <ac:spMk id="7" creationId="{AD46B35D-3AB9-45CE-ACD8-0F1AB051C2BE}"/>
          </ac:spMkLst>
        </pc:spChg>
      </pc:sldChg>
      <pc:sldChg chg="addSp delSp modSp add mod modClrScheme chgLayout">
        <pc:chgData name="Ward, Reagan" userId="27291eb4-8241-4961-9e69-8c66e34cc5b0" providerId="ADAL" clId="{3F5E8ADB-9B89-4672-A484-504E754ACF9A}" dt="2025-07-15T03:41:55.734" v="4708" actId="21"/>
        <pc:sldMkLst>
          <pc:docMk/>
          <pc:sldMk cId="941636995" sldId="6003"/>
        </pc:sldMkLst>
        <pc:spChg chg="mod ord">
          <ac:chgData name="Ward, Reagan" userId="27291eb4-8241-4961-9e69-8c66e34cc5b0" providerId="ADAL" clId="{3F5E8ADB-9B89-4672-A484-504E754ACF9A}" dt="2025-07-15T03:39:46.951" v="4660" actId="6264"/>
          <ac:spMkLst>
            <pc:docMk/>
            <pc:sldMk cId="941636995" sldId="6003"/>
            <ac:spMk id="2" creationId="{60C4A6EE-8C35-325C-12D2-1A72B7F8142B}"/>
          </ac:spMkLst>
        </pc:spChg>
        <pc:spChg chg="mod ord">
          <ac:chgData name="Ward, Reagan" userId="27291eb4-8241-4961-9e69-8c66e34cc5b0" providerId="ADAL" clId="{3F5E8ADB-9B89-4672-A484-504E754ACF9A}" dt="2025-07-15T03:41:55.734" v="4708" actId="21"/>
          <ac:spMkLst>
            <pc:docMk/>
            <pc:sldMk cId="941636995" sldId="6003"/>
            <ac:spMk id="3" creationId="{AE608A1A-B427-2EDF-E891-8D9EA78253A3}"/>
          </ac:spMkLst>
        </pc:spChg>
        <pc:spChg chg="mod ord">
          <ac:chgData name="Ward, Reagan" userId="27291eb4-8241-4961-9e69-8c66e34cc5b0" providerId="ADAL" clId="{3F5E8ADB-9B89-4672-A484-504E754ACF9A}" dt="2025-07-15T03:39:46.951" v="4660" actId="6264"/>
          <ac:spMkLst>
            <pc:docMk/>
            <pc:sldMk cId="941636995" sldId="6003"/>
            <ac:spMk id="4" creationId="{EEFD36E4-ADC9-BC73-3FD8-D215474F0809}"/>
          </ac:spMkLst>
        </pc:spChg>
        <pc:spChg chg="add del mod">
          <ac:chgData name="Ward, Reagan" userId="27291eb4-8241-4961-9e69-8c66e34cc5b0" providerId="ADAL" clId="{3F5E8ADB-9B89-4672-A484-504E754ACF9A}" dt="2025-07-15T03:37:16.186" v="4555" actId="6264"/>
          <ac:spMkLst>
            <pc:docMk/>
            <pc:sldMk cId="941636995" sldId="6003"/>
            <ac:spMk id="5" creationId="{0430948E-9F55-D012-824F-F9FE45F419BE}"/>
          </ac:spMkLst>
        </pc:spChg>
        <pc:spChg chg="add del mod">
          <ac:chgData name="Ward, Reagan" userId="27291eb4-8241-4961-9e69-8c66e34cc5b0" providerId="ADAL" clId="{3F5E8ADB-9B89-4672-A484-504E754ACF9A}" dt="2025-07-15T03:37:16.186" v="4555" actId="6264"/>
          <ac:spMkLst>
            <pc:docMk/>
            <pc:sldMk cId="941636995" sldId="6003"/>
            <ac:spMk id="6" creationId="{B4B9AC59-8EF9-BF44-6A1F-7A74D65B787A}"/>
          </ac:spMkLst>
        </pc:spChg>
        <pc:spChg chg="add del mod">
          <ac:chgData name="Ward, Reagan" userId="27291eb4-8241-4961-9e69-8c66e34cc5b0" providerId="ADAL" clId="{3F5E8ADB-9B89-4672-A484-504E754ACF9A}" dt="2025-07-15T03:37:16.186" v="4555" actId="6264"/>
          <ac:spMkLst>
            <pc:docMk/>
            <pc:sldMk cId="941636995" sldId="6003"/>
            <ac:spMk id="7" creationId="{5E38A8A8-D0A2-688B-E0FE-164A7DE4373E}"/>
          </ac:spMkLst>
        </pc:spChg>
        <pc:spChg chg="add mod ord">
          <ac:chgData name="Ward, Reagan" userId="27291eb4-8241-4961-9e69-8c66e34cc5b0" providerId="ADAL" clId="{3F5E8ADB-9B89-4672-A484-504E754ACF9A}" dt="2025-07-15T03:40:30.800" v="4689" actId="27636"/>
          <ac:spMkLst>
            <pc:docMk/>
            <pc:sldMk cId="941636995" sldId="6003"/>
            <ac:spMk id="8" creationId="{1364C82A-B335-483F-5C6B-14215E5FC1ED}"/>
          </ac:spMkLst>
        </pc:spChg>
        <pc:spChg chg="add del mod">
          <ac:chgData name="Ward, Reagan" userId="27291eb4-8241-4961-9e69-8c66e34cc5b0" providerId="ADAL" clId="{3F5E8ADB-9B89-4672-A484-504E754ACF9A}" dt="2025-07-15T03:39:46.951" v="4660" actId="6264"/>
          <ac:spMkLst>
            <pc:docMk/>
            <pc:sldMk cId="941636995" sldId="6003"/>
            <ac:spMk id="9" creationId="{4C227EB6-8999-361A-91C0-DD39940A3BA5}"/>
          </ac:spMkLst>
        </pc:spChg>
        <pc:spChg chg="add del mod">
          <ac:chgData name="Ward, Reagan" userId="27291eb4-8241-4961-9e69-8c66e34cc5b0" providerId="ADAL" clId="{3F5E8ADB-9B89-4672-A484-504E754ACF9A}" dt="2025-07-15T03:39:46.951" v="4660" actId="6264"/>
          <ac:spMkLst>
            <pc:docMk/>
            <pc:sldMk cId="941636995" sldId="6003"/>
            <ac:spMk id="10" creationId="{6AB264BB-111F-FBC5-FD1F-EE328C98EF88}"/>
          </ac:spMkLst>
        </pc:spChg>
        <pc:spChg chg="add del mod">
          <ac:chgData name="Ward, Reagan" userId="27291eb4-8241-4961-9e69-8c66e34cc5b0" providerId="ADAL" clId="{3F5E8ADB-9B89-4672-A484-504E754ACF9A}" dt="2025-07-15T03:39:46.951" v="4660" actId="6264"/>
          <ac:spMkLst>
            <pc:docMk/>
            <pc:sldMk cId="941636995" sldId="6003"/>
            <ac:spMk id="11" creationId="{A119BEB3-F285-CA92-E361-59C4BE0020D9}"/>
          </ac:spMkLst>
        </pc:spChg>
        <pc:spChg chg="add del mod">
          <ac:chgData name="Ward, Reagan" userId="27291eb4-8241-4961-9e69-8c66e34cc5b0" providerId="ADAL" clId="{3F5E8ADB-9B89-4672-A484-504E754ACF9A}" dt="2025-07-15T03:39:46.951" v="4660" actId="6264"/>
          <ac:spMkLst>
            <pc:docMk/>
            <pc:sldMk cId="941636995" sldId="6003"/>
            <ac:spMk id="12" creationId="{7D4DC5BC-0128-DD78-0075-D98308C14AA2}"/>
          </ac:spMkLst>
        </pc:spChg>
      </pc:sldChg>
    </pc:docChg>
  </pc:docChgLst>
  <pc:docChgLst>
    <pc:chgData name="Ward, Reagan" userId="27291eb4-8241-4961-9e69-8c66e34cc5b0" providerId="ADAL" clId="{BD2624F9-0CF6-44C7-8FC1-FBDC3055A884}"/>
    <pc:docChg chg="delSld modSld">
      <pc:chgData name="Ward, Reagan" userId="27291eb4-8241-4961-9e69-8c66e34cc5b0" providerId="ADAL" clId="{BD2624F9-0CF6-44C7-8FC1-FBDC3055A884}" dt="2025-05-13T05:00:43.440" v="8" actId="20577"/>
      <pc:docMkLst>
        <pc:docMk/>
      </pc:docMkLst>
      <pc:sldChg chg="del">
        <pc:chgData name="Ward, Reagan" userId="27291eb4-8241-4961-9e69-8c66e34cc5b0" providerId="ADAL" clId="{BD2624F9-0CF6-44C7-8FC1-FBDC3055A884}" dt="2025-05-13T05:00:36.407" v="0" actId="47"/>
        <pc:sldMkLst>
          <pc:docMk/>
          <pc:sldMk cId="299803553" sldId="265"/>
        </pc:sldMkLst>
      </pc:sldChg>
      <pc:sldChg chg="modSp mod">
        <pc:chgData name="Ward, Reagan" userId="27291eb4-8241-4961-9e69-8c66e34cc5b0" providerId="ADAL" clId="{BD2624F9-0CF6-44C7-8FC1-FBDC3055A884}" dt="2025-05-13T05:00:43.440" v="8" actId="20577"/>
        <pc:sldMkLst>
          <pc:docMk/>
          <pc:sldMk cId="527539020" sldId="303"/>
        </pc:sldMkLst>
        <pc:spChg chg="mod">
          <ac:chgData name="Ward, Reagan" userId="27291eb4-8241-4961-9e69-8c66e34cc5b0" providerId="ADAL" clId="{BD2624F9-0CF6-44C7-8FC1-FBDC3055A884}" dt="2025-05-13T05:00:43.440" v="8" actId="20577"/>
          <ac:spMkLst>
            <pc:docMk/>
            <pc:sldMk cId="527539020" sldId="303"/>
            <ac:spMk id="2" creationId="{5EA4946B-CB18-9960-E4D7-FB18CA650AFE}"/>
          </ac:spMkLst>
        </pc:spChg>
      </pc:sldChg>
      <pc:sldChg chg="del">
        <pc:chgData name="Ward, Reagan" userId="27291eb4-8241-4961-9e69-8c66e34cc5b0" providerId="ADAL" clId="{BD2624F9-0CF6-44C7-8FC1-FBDC3055A884}" dt="2025-05-13T05:00:36.407" v="0" actId="47"/>
        <pc:sldMkLst>
          <pc:docMk/>
          <pc:sldMk cId="2001594594" sldId="3297"/>
        </pc:sldMkLst>
      </pc:sldChg>
      <pc:sldChg chg="del">
        <pc:chgData name="Ward, Reagan" userId="27291eb4-8241-4961-9e69-8c66e34cc5b0" providerId="ADAL" clId="{BD2624F9-0CF6-44C7-8FC1-FBDC3055A884}" dt="2025-05-13T05:00:36.407" v="0" actId="47"/>
        <pc:sldMkLst>
          <pc:docMk/>
          <pc:sldMk cId="160755604" sldId="5277"/>
        </pc:sldMkLst>
      </pc:sldChg>
      <pc:sldChg chg="del">
        <pc:chgData name="Ward, Reagan" userId="27291eb4-8241-4961-9e69-8c66e34cc5b0" providerId="ADAL" clId="{BD2624F9-0CF6-44C7-8FC1-FBDC3055A884}" dt="2025-05-13T05:00:36.407" v="0" actId="47"/>
        <pc:sldMkLst>
          <pc:docMk/>
          <pc:sldMk cId="2998350359" sldId="5280"/>
        </pc:sldMkLst>
      </pc:sldChg>
      <pc:sldChg chg="del">
        <pc:chgData name="Ward, Reagan" userId="27291eb4-8241-4961-9e69-8c66e34cc5b0" providerId="ADAL" clId="{BD2624F9-0CF6-44C7-8FC1-FBDC3055A884}" dt="2025-05-13T05:00:36.407" v="0" actId="47"/>
        <pc:sldMkLst>
          <pc:docMk/>
          <pc:sldMk cId="1491475956" sldId="5323"/>
        </pc:sldMkLst>
      </pc:sldChg>
      <pc:sldChg chg="del">
        <pc:chgData name="Ward, Reagan" userId="27291eb4-8241-4961-9e69-8c66e34cc5b0" providerId="ADAL" clId="{BD2624F9-0CF6-44C7-8FC1-FBDC3055A884}" dt="2025-05-13T05:00:36.407" v="0" actId="47"/>
        <pc:sldMkLst>
          <pc:docMk/>
          <pc:sldMk cId="4126184294" sldId="5337"/>
        </pc:sldMkLst>
      </pc:sldChg>
      <pc:sldChg chg="del">
        <pc:chgData name="Ward, Reagan" userId="27291eb4-8241-4961-9e69-8c66e34cc5b0" providerId="ADAL" clId="{BD2624F9-0CF6-44C7-8FC1-FBDC3055A884}" dt="2025-05-13T05:00:36.407" v="0" actId="47"/>
        <pc:sldMkLst>
          <pc:docMk/>
          <pc:sldMk cId="3345343476" sldId="5338"/>
        </pc:sldMkLst>
      </pc:sldChg>
      <pc:sldChg chg="del">
        <pc:chgData name="Ward, Reagan" userId="27291eb4-8241-4961-9e69-8c66e34cc5b0" providerId="ADAL" clId="{BD2624F9-0CF6-44C7-8FC1-FBDC3055A884}" dt="2025-05-13T05:00:36.407" v="0" actId="47"/>
        <pc:sldMkLst>
          <pc:docMk/>
          <pc:sldMk cId="2232254879" sldId="5339"/>
        </pc:sldMkLst>
      </pc:sldChg>
      <pc:sldChg chg="del">
        <pc:chgData name="Ward, Reagan" userId="27291eb4-8241-4961-9e69-8c66e34cc5b0" providerId="ADAL" clId="{BD2624F9-0CF6-44C7-8FC1-FBDC3055A884}" dt="2025-05-13T05:00:36.407" v="0" actId="47"/>
        <pc:sldMkLst>
          <pc:docMk/>
          <pc:sldMk cId="2379257866" sldId="5340"/>
        </pc:sldMkLst>
      </pc:sldChg>
      <pc:sldChg chg="del">
        <pc:chgData name="Ward, Reagan" userId="27291eb4-8241-4961-9e69-8c66e34cc5b0" providerId="ADAL" clId="{BD2624F9-0CF6-44C7-8FC1-FBDC3055A884}" dt="2025-05-13T05:00:36.407" v="0" actId="47"/>
        <pc:sldMkLst>
          <pc:docMk/>
          <pc:sldMk cId="4223417944" sldId="5341"/>
        </pc:sldMkLst>
      </pc:sldChg>
    </pc:docChg>
  </pc:docChgLst>
  <pc:docChgLst>
    <pc:chgData name="Ward, Reagan" userId="27291eb4-8241-4961-9e69-8c66e34cc5b0" providerId="ADAL" clId="{E8FD9F1C-0A6F-4046-BD38-14F59FEF5485}"/>
    <pc:docChg chg="undo custSel addSld delSld modSld sldOrd">
      <pc:chgData name="Ward, Reagan" userId="27291eb4-8241-4961-9e69-8c66e34cc5b0" providerId="ADAL" clId="{E8FD9F1C-0A6F-4046-BD38-14F59FEF5485}" dt="2025-06-10T16:05:48.458" v="9250" actId="20577"/>
      <pc:docMkLst>
        <pc:docMk/>
      </pc:docMkLst>
      <pc:sldChg chg="modSp mod">
        <pc:chgData name="Ward, Reagan" userId="27291eb4-8241-4961-9e69-8c66e34cc5b0" providerId="ADAL" clId="{E8FD9F1C-0A6F-4046-BD38-14F59FEF5485}" dt="2025-06-10T16:05:48.458" v="9250" actId="20577"/>
        <pc:sldMkLst>
          <pc:docMk/>
          <pc:sldMk cId="3044915438" sldId="256"/>
        </pc:sldMkLst>
        <pc:spChg chg="mod">
          <ac:chgData name="Ward, Reagan" userId="27291eb4-8241-4961-9e69-8c66e34cc5b0" providerId="ADAL" clId="{E8FD9F1C-0A6F-4046-BD38-14F59FEF5485}" dt="2025-06-10T16:05:48.458" v="9250" actId="20577"/>
          <ac:spMkLst>
            <pc:docMk/>
            <pc:sldMk cId="3044915438" sldId="256"/>
            <ac:spMk id="3" creationId="{00000000-0000-0000-0000-000000000000}"/>
          </ac:spMkLst>
        </pc:spChg>
      </pc:sldChg>
      <pc:sldChg chg="addSp delSp modSp add mod chgLayout">
        <pc:chgData name="Ward, Reagan" userId="27291eb4-8241-4961-9e69-8c66e34cc5b0" providerId="ADAL" clId="{E8FD9F1C-0A6F-4046-BD38-14F59FEF5485}" dt="2025-06-10T14:24:45.968" v="1636" actId="20577"/>
        <pc:sldMkLst>
          <pc:docMk/>
          <pc:sldMk cId="299803553" sldId="265"/>
        </pc:sldMkLst>
      </pc:sldChg>
      <pc:sldChg chg="del">
        <pc:chgData name="Ward, Reagan" userId="27291eb4-8241-4961-9e69-8c66e34cc5b0" providerId="ADAL" clId="{E8FD9F1C-0A6F-4046-BD38-14F59FEF5485}" dt="2025-06-10T14:19:44.399" v="1455" actId="47"/>
        <pc:sldMkLst>
          <pc:docMk/>
          <pc:sldMk cId="2498757945" sldId="267"/>
        </pc:sldMkLst>
      </pc:sldChg>
      <pc:sldChg chg="add del">
        <pc:chgData name="Ward, Reagan" userId="27291eb4-8241-4961-9e69-8c66e34cc5b0" providerId="ADAL" clId="{E8FD9F1C-0A6F-4046-BD38-14F59FEF5485}" dt="2025-06-10T14:30:13.516" v="1754" actId="47"/>
        <pc:sldMkLst>
          <pc:docMk/>
          <pc:sldMk cId="1153159124" sldId="272"/>
        </pc:sldMkLst>
      </pc:sldChg>
      <pc:sldChg chg="modSp add mod">
        <pc:chgData name="Ward, Reagan" userId="27291eb4-8241-4961-9e69-8c66e34cc5b0" providerId="ADAL" clId="{E8FD9F1C-0A6F-4046-BD38-14F59FEF5485}" dt="2025-06-10T14:31:02.595" v="1757" actId="20577"/>
        <pc:sldMkLst>
          <pc:docMk/>
          <pc:sldMk cId="3921396756" sldId="277"/>
        </pc:sldMkLst>
      </pc:sldChg>
      <pc:sldChg chg="del">
        <pc:chgData name="Ward, Reagan" userId="27291eb4-8241-4961-9e69-8c66e34cc5b0" providerId="ADAL" clId="{E8FD9F1C-0A6F-4046-BD38-14F59FEF5485}" dt="2025-06-10T14:19:44.399" v="1455" actId="47"/>
        <pc:sldMkLst>
          <pc:docMk/>
          <pc:sldMk cId="1782957433" sldId="279"/>
        </pc:sldMkLst>
      </pc:sldChg>
      <pc:sldChg chg="modSp mod">
        <pc:chgData name="Ward, Reagan" userId="27291eb4-8241-4961-9e69-8c66e34cc5b0" providerId="ADAL" clId="{E8FD9F1C-0A6F-4046-BD38-14F59FEF5485}" dt="2025-06-10T13:22:29.098" v="859" actId="20578"/>
        <pc:sldMkLst>
          <pc:docMk/>
          <pc:sldMk cId="527539020" sldId="303"/>
        </pc:sldMkLst>
        <pc:spChg chg="mod">
          <ac:chgData name="Ward, Reagan" userId="27291eb4-8241-4961-9e69-8c66e34cc5b0" providerId="ADAL" clId="{E8FD9F1C-0A6F-4046-BD38-14F59FEF5485}" dt="2025-06-10T13:22:29.098" v="859" actId="20578"/>
          <ac:spMkLst>
            <pc:docMk/>
            <pc:sldMk cId="527539020" sldId="303"/>
            <ac:spMk id="2" creationId="{5EA4946B-CB18-9960-E4D7-FB18CA650AFE}"/>
          </ac:spMkLst>
        </pc:spChg>
      </pc:sldChg>
      <pc:sldChg chg="del">
        <pc:chgData name="Ward, Reagan" userId="27291eb4-8241-4961-9e69-8c66e34cc5b0" providerId="ADAL" clId="{E8FD9F1C-0A6F-4046-BD38-14F59FEF5485}" dt="2025-06-10T15:05:09.398" v="5136" actId="47"/>
        <pc:sldMkLst>
          <pc:docMk/>
          <pc:sldMk cId="555650609" sldId="304"/>
        </pc:sldMkLst>
      </pc:sldChg>
      <pc:sldChg chg="del">
        <pc:chgData name="Ward, Reagan" userId="27291eb4-8241-4961-9e69-8c66e34cc5b0" providerId="ADAL" clId="{E8FD9F1C-0A6F-4046-BD38-14F59FEF5485}" dt="2025-06-10T15:05:09.398" v="5136" actId="47"/>
        <pc:sldMkLst>
          <pc:docMk/>
          <pc:sldMk cId="2451545259" sldId="306"/>
        </pc:sldMkLst>
      </pc:sldChg>
      <pc:sldChg chg="modSp mod ord">
        <pc:chgData name="Ward, Reagan" userId="27291eb4-8241-4961-9e69-8c66e34cc5b0" providerId="ADAL" clId="{E8FD9F1C-0A6F-4046-BD38-14F59FEF5485}" dt="2025-06-10T14:32:46.848" v="1800" actId="20577"/>
        <pc:sldMkLst>
          <pc:docMk/>
          <pc:sldMk cId="1419985354" sldId="308"/>
        </pc:sldMkLst>
      </pc:sldChg>
      <pc:sldChg chg="del">
        <pc:chgData name="Ward, Reagan" userId="27291eb4-8241-4961-9e69-8c66e34cc5b0" providerId="ADAL" clId="{E8FD9F1C-0A6F-4046-BD38-14F59FEF5485}" dt="2025-06-10T15:05:09.398" v="5136" actId="47"/>
        <pc:sldMkLst>
          <pc:docMk/>
          <pc:sldMk cId="2191843393" sldId="309"/>
        </pc:sldMkLst>
      </pc:sldChg>
      <pc:sldChg chg="addSp modSp mod">
        <pc:chgData name="Ward, Reagan" userId="27291eb4-8241-4961-9e69-8c66e34cc5b0" providerId="ADAL" clId="{E8FD9F1C-0A6F-4046-BD38-14F59FEF5485}" dt="2025-06-10T16:00:48.414" v="9237" actId="13244"/>
        <pc:sldMkLst>
          <pc:docMk/>
          <pc:sldMk cId="4093069776" sldId="311"/>
        </pc:sldMkLst>
        <pc:spChg chg="ord">
          <ac:chgData name="Ward, Reagan" userId="27291eb4-8241-4961-9e69-8c66e34cc5b0" providerId="ADAL" clId="{E8FD9F1C-0A6F-4046-BD38-14F59FEF5485}" dt="2025-06-10T16:00:48.414" v="9237" actId="13244"/>
          <ac:spMkLst>
            <pc:docMk/>
            <pc:sldMk cId="4093069776" sldId="311"/>
            <ac:spMk id="3" creationId="{6023E168-998B-6FDD-D3AD-174904C7AB2A}"/>
          </ac:spMkLst>
        </pc:spChg>
        <pc:spChg chg="add mod">
          <ac:chgData name="Ward, Reagan" userId="27291eb4-8241-4961-9e69-8c66e34cc5b0" providerId="ADAL" clId="{E8FD9F1C-0A6F-4046-BD38-14F59FEF5485}" dt="2025-06-10T16:00:37.636" v="9236" actId="13822"/>
          <ac:spMkLst>
            <pc:docMk/>
            <pc:sldMk cId="4093069776" sldId="311"/>
            <ac:spMk id="4" creationId="{C15E191F-734D-9BCD-F57D-96E5F7D0E61D}"/>
          </ac:spMkLst>
        </pc:spChg>
        <pc:graphicFrameChg chg="modGraphic">
          <ac:chgData name="Ward, Reagan" userId="27291eb4-8241-4961-9e69-8c66e34cc5b0" providerId="ADAL" clId="{E8FD9F1C-0A6F-4046-BD38-14F59FEF5485}" dt="2025-06-10T13:15:18.644" v="384" actId="2165"/>
          <ac:graphicFrameMkLst>
            <pc:docMk/>
            <pc:sldMk cId="4093069776" sldId="311"/>
            <ac:graphicFrameMk id="2" creationId="{AA6E3C4A-0722-DEF5-3494-8E7496F7434C}"/>
          </ac:graphicFrameMkLst>
        </pc:graphicFrameChg>
      </pc:sldChg>
      <pc:sldChg chg="del">
        <pc:chgData name="Ward, Reagan" userId="27291eb4-8241-4961-9e69-8c66e34cc5b0" providerId="ADAL" clId="{E8FD9F1C-0A6F-4046-BD38-14F59FEF5485}" dt="2025-06-10T15:05:09.398" v="5136" actId="47"/>
        <pc:sldMkLst>
          <pc:docMk/>
          <pc:sldMk cId="1210664703" sldId="315"/>
        </pc:sldMkLst>
      </pc:sldChg>
      <pc:sldChg chg="del">
        <pc:chgData name="Ward, Reagan" userId="27291eb4-8241-4961-9e69-8c66e34cc5b0" providerId="ADAL" clId="{E8FD9F1C-0A6F-4046-BD38-14F59FEF5485}" dt="2025-06-10T15:05:09.398" v="5136" actId="47"/>
        <pc:sldMkLst>
          <pc:docMk/>
          <pc:sldMk cId="207361158" sldId="316"/>
        </pc:sldMkLst>
      </pc:sldChg>
      <pc:sldChg chg="del">
        <pc:chgData name="Ward, Reagan" userId="27291eb4-8241-4961-9e69-8c66e34cc5b0" providerId="ADAL" clId="{E8FD9F1C-0A6F-4046-BD38-14F59FEF5485}" dt="2025-06-10T15:05:09.398" v="5136" actId="47"/>
        <pc:sldMkLst>
          <pc:docMk/>
          <pc:sldMk cId="1530214302" sldId="317"/>
        </pc:sldMkLst>
      </pc:sldChg>
      <pc:sldChg chg="del">
        <pc:chgData name="Ward, Reagan" userId="27291eb4-8241-4961-9e69-8c66e34cc5b0" providerId="ADAL" clId="{E8FD9F1C-0A6F-4046-BD38-14F59FEF5485}" dt="2025-06-10T15:05:09.398" v="5136" actId="47"/>
        <pc:sldMkLst>
          <pc:docMk/>
          <pc:sldMk cId="1521139570" sldId="318"/>
        </pc:sldMkLst>
      </pc:sldChg>
      <pc:sldChg chg="del">
        <pc:chgData name="Ward, Reagan" userId="27291eb4-8241-4961-9e69-8c66e34cc5b0" providerId="ADAL" clId="{E8FD9F1C-0A6F-4046-BD38-14F59FEF5485}" dt="2025-06-10T15:05:09.398" v="5136" actId="47"/>
        <pc:sldMkLst>
          <pc:docMk/>
          <pc:sldMk cId="3815361459" sldId="319"/>
        </pc:sldMkLst>
      </pc:sldChg>
      <pc:sldChg chg="del">
        <pc:chgData name="Ward, Reagan" userId="27291eb4-8241-4961-9e69-8c66e34cc5b0" providerId="ADAL" clId="{E8FD9F1C-0A6F-4046-BD38-14F59FEF5485}" dt="2025-06-10T15:05:09.398" v="5136" actId="47"/>
        <pc:sldMkLst>
          <pc:docMk/>
          <pc:sldMk cId="1534210172" sldId="320"/>
        </pc:sldMkLst>
      </pc:sldChg>
      <pc:sldChg chg="del">
        <pc:chgData name="Ward, Reagan" userId="27291eb4-8241-4961-9e69-8c66e34cc5b0" providerId="ADAL" clId="{E8FD9F1C-0A6F-4046-BD38-14F59FEF5485}" dt="2025-06-10T15:05:09.398" v="5136" actId="47"/>
        <pc:sldMkLst>
          <pc:docMk/>
          <pc:sldMk cId="1556674672" sldId="321"/>
        </pc:sldMkLst>
      </pc:sldChg>
      <pc:sldChg chg="del">
        <pc:chgData name="Ward, Reagan" userId="27291eb4-8241-4961-9e69-8c66e34cc5b0" providerId="ADAL" clId="{E8FD9F1C-0A6F-4046-BD38-14F59FEF5485}" dt="2025-06-10T15:05:09.398" v="5136" actId="47"/>
        <pc:sldMkLst>
          <pc:docMk/>
          <pc:sldMk cId="2943074836" sldId="322"/>
        </pc:sldMkLst>
      </pc:sldChg>
      <pc:sldChg chg="del">
        <pc:chgData name="Ward, Reagan" userId="27291eb4-8241-4961-9e69-8c66e34cc5b0" providerId="ADAL" clId="{E8FD9F1C-0A6F-4046-BD38-14F59FEF5485}" dt="2025-06-10T15:05:09.398" v="5136" actId="47"/>
        <pc:sldMkLst>
          <pc:docMk/>
          <pc:sldMk cId="3654743262" sldId="323"/>
        </pc:sldMkLst>
      </pc:sldChg>
      <pc:sldChg chg="del">
        <pc:chgData name="Ward, Reagan" userId="27291eb4-8241-4961-9e69-8c66e34cc5b0" providerId="ADAL" clId="{E8FD9F1C-0A6F-4046-BD38-14F59FEF5485}" dt="2025-06-10T15:05:09.398" v="5136" actId="47"/>
        <pc:sldMkLst>
          <pc:docMk/>
          <pc:sldMk cId="2146133921" sldId="324"/>
        </pc:sldMkLst>
      </pc:sldChg>
      <pc:sldChg chg="addSp delSp modSp add mod chgLayout">
        <pc:chgData name="Ward, Reagan" userId="27291eb4-8241-4961-9e69-8c66e34cc5b0" providerId="ADAL" clId="{E8FD9F1C-0A6F-4046-BD38-14F59FEF5485}" dt="2025-06-10T14:30:10.500" v="1753" actId="20577"/>
        <pc:sldMkLst>
          <pc:docMk/>
          <pc:sldMk cId="3221893093" sldId="4986"/>
        </pc:sldMkLst>
      </pc:sldChg>
      <pc:sldChg chg="del">
        <pc:chgData name="Ward, Reagan" userId="27291eb4-8241-4961-9e69-8c66e34cc5b0" providerId="ADAL" clId="{E8FD9F1C-0A6F-4046-BD38-14F59FEF5485}" dt="2025-06-10T14:19:44.399" v="1455" actId="47"/>
        <pc:sldMkLst>
          <pc:docMk/>
          <pc:sldMk cId="2396776695" sldId="5342"/>
        </pc:sldMkLst>
      </pc:sldChg>
      <pc:sldChg chg="add">
        <pc:chgData name="Ward, Reagan" userId="27291eb4-8241-4961-9e69-8c66e34cc5b0" providerId="ADAL" clId="{E8FD9F1C-0A6F-4046-BD38-14F59FEF5485}" dt="2025-06-10T15:13:20.628" v="6413"/>
        <pc:sldMkLst>
          <pc:docMk/>
          <pc:sldMk cId="3466871406" sldId="5343"/>
        </pc:sldMkLst>
      </pc:sldChg>
      <pc:sldChg chg="del">
        <pc:chgData name="Ward, Reagan" userId="27291eb4-8241-4961-9e69-8c66e34cc5b0" providerId="ADAL" clId="{E8FD9F1C-0A6F-4046-BD38-14F59FEF5485}" dt="2025-06-10T14:19:44.399" v="1455" actId="47"/>
        <pc:sldMkLst>
          <pc:docMk/>
          <pc:sldMk cId="4007631418" sldId="5343"/>
        </pc:sldMkLst>
      </pc:sldChg>
      <pc:sldChg chg="addSp delSp modSp new mod modClrScheme chgLayout">
        <pc:chgData name="Ward, Reagan" userId="27291eb4-8241-4961-9e69-8c66e34cc5b0" providerId="ADAL" clId="{E8FD9F1C-0A6F-4046-BD38-14F59FEF5485}" dt="2025-06-10T16:05:40.737" v="9244" actId="403"/>
        <pc:sldMkLst>
          <pc:docMk/>
          <pc:sldMk cId="574166686" sldId="5344"/>
        </pc:sldMkLst>
        <pc:spChg chg="mod ord">
          <ac:chgData name="Ward, Reagan" userId="27291eb4-8241-4961-9e69-8c66e34cc5b0" providerId="ADAL" clId="{E8FD9F1C-0A6F-4046-BD38-14F59FEF5485}" dt="2025-06-10T16:00:51.753" v="9238" actId="13244"/>
          <ac:spMkLst>
            <pc:docMk/>
            <pc:sldMk cId="574166686" sldId="5344"/>
            <ac:spMk id="4" creationId="{BC20660E-6A21-984F-DDB3-E80B37815FA5}"/>
          </ac:spMkLst>
        </pc:spChg>
        <pc:spChg chg="add mod">
          <ac:chgData name="Ward, Reagan" userId="27291eb4-8241-4961-9e69-8c66e34cc5b0" providerId="ADAL" clId="{E8FD9F1C-0A6F-4046-BD38-14F59FEF5485}" dt="2025-06-10T14:07:07.055" v="1451" actId="207"/>
          <ac:spMkLst>
            <pc:docMk/>
            <pc:sldMk cId="574166686" sldId="5344"/>
            <ac:spMk id="14" creationId="{0686E728-13DA-FD84-C601-30C32C169C90}"/>
          </ac:spMkLst>
        </pc:spChg>
        <pc:spChg chg="add mod">
          <ac:chgData name="Ward, Reagan" userId="27291eb4-8241-4961-9e69-8c66e34cc5b0" providerId="ADAL" clId="{E8FD9F1C-0A6F-4046-BD38-14F59FEF5485}" dt="2025-06-10T14:06:59.546" v="1450" actId="27636"/>
          <ac:spMkLst>
            <pc:docMk/>
            <pc:sldMk cId="574166686" sldId="5344"/>
            <ac:spMk id="15" creationId="{E665DEE9-55C0-FC4D-4BAD-01A87C3A6FD3}"/>
          </ac:spMkLst>
        </pc:spChg>
        <pc:spChg chg="add mod ord">
          <ac:chgData name="Ward, Reagan" userId="27291eb4-8241-4961-9e69-8c66e34cc5b0" providerId="ADAL" clId="{E8FD9F1C-0A6F-4046-BD38-14F59FEF5485}" dt="2025-06-10T16:05:40.737" v="9244" actId="403"/>
          <ac:spMkLst>
            <pc:docMk/>
            <pc:sldMk cId="574166686" sldId="5344"/>
            <ac:spMk id="16" creationId="{4C5AF468-90EB-2310-FAB6-4E7F2CD87896}"/>
          </ac:spMkLst>
        </pc:spChg>
        <pc:spChg chg="add mod ord">
          <ac:chgData name="Ward, Reagan" userId="27291eb4-8241-4961-9e69-8c66e34cc5b0" providerId="ADAL" clId="{E8FD9F1C-0A6F-4046-BD38-14F59FEF5485}" dt="2025-06-10T16:05:40.737" v="9244" actId="403"/>
          <ac:spMkLst>
            <pc:docMk/>
            <pc:sldMk cId="574166686" sldId="5344"/>
            <ac:spMk id="17" creationId="{994A4385-4291-D0E7-61E2-541CA1A0D54F}"/>
          </ac:spMkLst>
        </pc:spChg>
        <pc:spChg chg="add mod ord">
          <ac:chgData name="Ward, Reagan" userId="27291eb4-8241-4961-9e69-8c66e34cc5b0" providerId="ADAL" clId="{E8FD9F1C-0A6F-4046-BD38-14F59FEF5485}" dt="2025-06-10T16:00:59.627" v="9241" actId="13244"/>
          <ac:spMkLst>
            <pc:docMk/>
            <pc:sldMk cId="574166686" sldId="5344"/>
            <ac:spMk id="18" creationId="{9DA5A5B3-6407-FC57-FC59-8F553A687BC8}"/>
          </ac:spMkLst>
        </pc:spChg>
      </pc:sldChg>
      <pc:sldChg chg="addSp delSp modSp add mod chgLayout">
        <pc:chgData name="Ward, Reagan" userId="27291eb4-8241-4961-9e69-8c66e34cc5b0" providerId="ADAL" clId="{E8FD9F1C-0A6F-4046-BD38-14F59FEF5485}" dt="2025-06-10T14:35:47.999" v="1907" actId="14100"/>
        <pc:sldMkLst>
          <pc:docMk/>
          <pc:sldMk cId="3366281388" sldId="5471"/>
        </pc:sldMkLst>
      </pc:sldChg>
      <pc:sldChg chg="addSp delSp modSp new mod modClrScheme chgLayout">
        <pc:chgData name="Ward, Reagan" userId="27291eb4-8241-4961-9e69-8c66e34cc5b0" providerId="ADAL" clId="{E8FD9F1C-0A6F-4046-BD38-14F59FEF5485}" dt="2025-06-10T14:48:37.523" v="3597" actId="13926"/>
        <pc:sldMkLst>
          <pc:docMk/>
          <pc:sldMk cId="570074823" sldId="5472"/>
        </pc:sldMkLst>
      </pc:sldChg>
      <pc:sldChg chg="addSp delSp modSp new mod modClrScheme chgLayout">
        <pc:chgData name="Ward, Reagan" userId="27291eb4-8241-4961-9e69-8c66e34cc5b0" providerId="ADAL" clId="{E8FD9F1C-0A6F-4046-BD38-14F59FEF5485}" dt="2025-06-10T15:04:00.488" v="5131" actId="20577"/>
        <pc:sldMkLst>
          <pc:docMk/>
          <pc:sldMk cId="807434472" sldId="5473"/>
        </pc:sldMkLst>
      </pc:sldChg>
      <pc:sldChg chg="modSp new mod">
        <pc:chgData name="Ward, Reagan" userId="27291eb4-8241-4961-9e69-8c66e34cc5b0" providerId="ADAL" clId="{E8FD9F1C-0A6F-4046-BD38-14F59FEF5485}" dt="2025-06-10T14:33:00.818" v="1835" actId="20577"/>
        <pc:sldMkLst>
          <pc:docMk/>
          <pc:sldMk cId="1271500227" sldId="5474"/>
        </pc:sldMkLst>
        <pc:spChg chg="mod">
          <ac:chgData name="Ward, Reagan" userId="27291eb4-8241-4961-9e69-8c66e34cc5b0" providerId="ADAL" clId="{E8FD9F1C-0A6F-4046-BD38-14F59FEF5485}" dt="2025-06-10T14:33:00.818" v="1835" actId="20577"/>
          <ac:spMkLst>
            <pc:docMk/>
            <pc:sldMk cId="1271500227" sldId="5474"/>
            <ac:spMk id="2" creationId="{7CBFC754-2DFF-4A88-7061-568637109D0B}"/>
          </ac:spMkLst>
        </pc:spChg>
      </pc:sldChg>
      <pc:sldChg chg="addSp modSp new mod">
        <pc:chgData name="Ward, Reagan" userId="27291eb4-8241-4961-9e69-8c66e34cc5b0" providerId="ADAL" clId="{E8FD9F1C-0A6F-4046-BD38-14F59FEF5485}" dt="2025-06-10T15:12:01.964" v="6412" actId="5793"/>
        <pc:sldMkLst>
          <pc:docMk/>
          <pc:sldMk cId="1393504931" sldId="5475"/>
        </pc:sldMkLst>
      </pc:sldChg>
      <pc:sldChg chg="addSp delSp modSp new mod modClrScheme chgLayout">
        <pc:chgData name="Ward, Reagan" userId="27291eb4-8241-4961-9e69-8c66e34cc5b0" providerId="ADAL" clId="{E8FD9F1C-0A6F-4046-BD38-14F59FEF5485}" dt="2025-06-10T16:05:11.306" v="9243" actId="13244"/>
        <pc:sldMkLst>
          <pc:docMk/>
          <pc:sldMk cId="1476621465" sldId="5476"/>
        </pc:sldMkLst>
      </pc:sldChg>
      <pc:sldChg chg="addSp delSp modSp new mod modClrScheme chgLayout">
        <pc:chgData name="Ward, Reagan" userId="27291eb4-8241-4961-9e69-8c66e34cc5b0" providerId="ADAL" clId="{E8FD9F1C-0A6F-4046-BD38-14F59FEF5485}" dt="2025-06-10T15:56:06.685" v="9235" actId="20577"/>
        <pc:sldMkLst>
          <pc:docMk/>
          <pc:sldMk cId="3891880692" sldId="54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2E894-E0CE-40CF-8CA0-23F05C6E40C6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3E97E-4890-4915-A7C2-F3D207C52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85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3E97E-4890-4915-A7C2-F3D207C521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19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3E97E-4890-4915-A7C2-F3D207C521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06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3E97E-4890-4915-A7C2-F3D207C521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3E97E-4890-4915-A7C2-F3D207C521C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62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1;p44">
            <a:extLst>
              <a:ext uri="{FF2B5EF4-FFF2-40B4-BE49-F238E27FC236}">
                <a16:creationId xmlns:a16="http://schemas.microsoft.com/office/drawing/2014/main" id="{D2E9531C-229F-170D-4B71-A83C33E5E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24" y="-1"/>
            <a:ext cx="12190875" cy="3888419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23;p44">
            <a:extLst>
              <a:ext uri="{FF2B5EF4-FFF2-40B4-BE49-F238E27FC236}">
                <a16:creationId xmlns:a16="http://schemas.microsoft.com/office/drawing/2014/main" id="{4BF638EB-EB60-44DD-46DC-0FD3CC8BA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027539"/>
            <a:ext cx="12192000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;p44" descr="Colorado Department of Education Logo">
            <a:extLst>
              <a:ext uri="{FF2B5EF4-FFF2-40B4-BE49-F238E27FC236}">
                <a16:creationId xmlns:a16="http://schemas.microsoft.com/office/drawing/2014/main" id="{1D993326-E45B-24B9-D0C1-7296D8A2A68A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4068016" y="605837"/>
            <a:ext cx="2224209" cy="14704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683" y="2682148"/>
            <a:ext cx="9152877" cy="973464"/>
          </a:xfrm>
        </p:spPr>
        <p:txBody>
          <a:bodyPr lIns="0" tIns="0" rIns="0" bIns="0" anchor="b" anchorCtr="0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683" y="4150704"/>
            <a:ext cx="9152876" cy="1569826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288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w-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A226EE-8468-4D42-50AF-2DB3E70E9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6200000">
            <a:off x="7091086" y="1757083"/>
            <a:ext cx="6858000" cy="334383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85D9E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1F5D0B-9DBA-027F-76F2-1F6B5E341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054" y="6094193"/>
            <a:ext cx="8451273" cy="713172"/>
          </a:xfrm>
        </p:spPr>
        <p:txBody>
          <a:bodyPr lIns="0" tIns="0" rIns="0" bIns="0" anchor="ctr" anchorCtr="0">
            <a:normAutofit/>
          </a:bodyPr>
          <a:lstStyle>
            <a:lvl1pPr algn="r"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6F3A1B-177F-10D9-C017-09B3705C2D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7916" y="228599"/>
            <a:ext cx="11658600" cy="50292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Insert Image or Smart Art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75A5140-A1CA-DD0D-FC9D-FBE3C70330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27916" y="5264976"/>
            <a:ext cx="11658600" cy="685800"/>
          </a:xfrm>
        </p:spPr>
        <p:txBody>
          <a:bodyPr>
            <a:normAutofit/>
          </a:bodyPr>
          <a:lstStyle>
            <a:lvl1pPr marL="0" indent="0">
              <a:buNone/>
              <a:defRPr sz="105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enter note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BFBC90A-EEA3-FBBE-CC34-180C2AD8A5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227916" y="6489679"/>
            <a:ext cx="772748" cy="279444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B02D8F-DED7-BC5C-0338-0AC7AFA95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cxnSp>
        <p:nvCxnSpPr>
          <p:cNvPr id="11" name="Google Shape;190;p48">
            <a:extLst>
              <a:ext uri="{FF2B5EF4-FFF2-40B4-BE49-F238E27FC236}">
                <a16:creationId xmlns:a16="http://schemas.microsoft.com/office/drawing/2014/main" id="{B4582FC9-EE01-BEB3-3CA0-6FD723A6B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0" y="5972720"/>
            <a:ext cx="12207240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206386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814724F-659F-6896-D3B8-6A1E41C4F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64" y="218142"/>
            <a:ext cx="9321873" cy="713172"/>
          </a:xfrm>
        </p:spPr>
        <p:txBody>
          <a:bodyPr lIns="0" tIns="0" rIns="0" bIns="0" anchor="ctr" anchorCtr="0">
            <a:normAutofit/>
          </a:bodyPr>
          <a:lstStyle>
            <a:lvl1pPr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ED633-71DA-7A28-29F6-99EA784F7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cxnSp>
        <p:nvCxnSpPr>
          <p:cNvPr id="5" name="Google Shape;190;p48">
            <a:extLst>
              <a:ext uri="{FF2B5EF4-FFF2-40B4-BE49-F238E27FC236}">
                <a16:creationId xmlns:a16="http://schemas.microsoft.com/office/drawing/2014/main" id="{E1AA45C2-5A63-8109-9B51-979DD0637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-1" y="1035137"/>
            <a:ext cx="12207240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183644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85D9E8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2916D9F-51D7-A833-A716-2FAD3EF164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D4CC56-C9B2-712F-C880-A2B08DE90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52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solidFill>
          <a:srgbClr val="488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0" y="4326903"/>
            <a:ext cx="12192000" cy="1371600"/>
          </a:xfrm>
        </p:spPr>
        <p:txBody>
          <a:bodyPr anchor="ctr" anchorCtr="0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insert Section Title</a:t>
            </a:r>
          </a:p>
        </p:txBody>
      </p:sp>
      <p:pic>
        <p:nvPicPr>
          <p:cNvPr id="6" name="Google Shape;123;p44">
            <a:extLst>
              <a:ext uri="{FF2B5EF4-FFF2-40B4-BE49-F238E27FC236}">
                <a16:creationId xmlns:a16="http://schemas.microsoft.com/office/drawing/2014/main" id="{DF826F26-5F3D-5177-7E50-A91F707D7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 amt="75000"/>
          </a:blip>
          <a:srcRect/>
          <a:stretch/>
        </p:blipFill>
        <p:spPr>
          <a:xfrm>
            <a:off x="0" y="6427020"/>
            <a:ext cx="121920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5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227916" y="6427021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oogle Shape;123;p44">
            <a:extLst>
              <a:ext uri="{FF2B5EF4-FFF2-40B4-BE49-F238E27FC236}">
                <a16:creationId xmlns:a16="http://schemas.microsoft.com/office/drawing/2014/main" id="{2D7A9498-5D2B-1C93-2E0E-1801311B7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 amt="75000"/>
          </a:blip>
          <a:srcRect/>
          <a:stretch/>
        </p:blipFill>
        <p:spPr>
          <a:xfrm flipV="1">
            <a:off x="0" y="-2"/>
            <a:ext cx="1219200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605580-14F4-CEAB-E593-DBA7371A2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766" y="5900139"/>
            <a:ext cx="1128796" cy="4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8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bg>
      <p:bgPr>
        <a:solidFill>
          <a:srgbClr val="0776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808D28-DD34-AD62-EC9D-C14DBCA4E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064470"/>
            <a:ext cx="12192000" cy="27432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0" y="2293070"/>
            <a:ext cx="12192627" cy="2286000"/>
          </a:xfrm>
        </p:spPr>
        <p:txBody>
          <a:bodyPr anchor="ctr" anchorCtr="0">
            <a:normAutofit/>
          </a:bodyPr>
          <a:lstStyle>
            <a:lvl1pPr algn="ctr">
              <a:defRPr sz="36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insert sub-section title</a:t>
            </a:r>
          </a:p>
        </p:txBody>
      </p:sp>
      <p:pic>
        <p:nvPicPr>
          <p:cNvPr id="5" name="Google Shape;123;p44">
            <a:extLst>
              <a:ext uri="{FF2B5EF4-FFF2-40B4-BE49-F238E27FC236}">
                <a16:creationId xmlns:a16="http://schemas.microsoft.com/office/drawing/2014/main" id="{2396A22A-7D5B-9B28-22CA-F015D21ED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5943600"/>
            <a:ext cx="12192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3;p44">
            <a:extLst>
              <a:ext uri="{FF2B5EF4-FFF2-40B4-BE49-F238E27FC236}">
                <a16:creationId xmlns:a16="http://schemas.microsoft.com/office/drawing/2014/main" id="{1032BE35-75FA-6F18-7A64-30B8BA0F4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 amt="50000"/>
          </a:blip>
          <a:srcRect/>
          <a:stretch/>
        </p:blipFill>
        <p:spPr>
          <a:xfrm flipV="1">
            <a:off x="0" y="-1"/>
            <a:ext cx="121920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5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233420" y="6427021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3BB4F5-3915-4CD9-BE34-879C862C0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531" y="6160450"/>
            <a:ext cx="1128796" cy="4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22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 userDrawn="1">
  <p:cSld name="Picture w-Content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oogle Shape;190;p48">
            <a:extLst>
              <a:ext uri="{FF2B5EF4-FFF2-40B4-BE49-F238E27FC236}">
                <a16:creationId xmlns:a16="http://schemas.microsoft.com/office/drawing/2014/main" id="{8E74E4FC-4564-F02F-BB2E-24A43AD9C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-1" y="1035137"/>
            <a:ext cx="5943600" cy="2"/>
          </a:xfrm>
          <a:prstGeom prst="straightConnector1">
            <a:avLst/>
          </a:prstGeom>
          <a:noFill/>
          <a:ln w="19050" cap="flat" cmpd="sng">
            <a:solidFill>
              <a:srgbClr val="07768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1" name="Google Shape;321;p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0" y="-167"/>
            <a:ext cx="6096000" cy="6949440"/>
          </a:xfrm>
          <a:prstGeom prst="rect">
            <a:avLst/>
          </a:prstGeom>
          <a:solidFill>
            <a:srgbClr val="0776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AFD056-C688-C151-7171-5175419B6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18142"/>
            <a:ext cx="5486400" cy="713172"/>
          </a:xfrm>
        </p:spPr>
        <p:txBody>
          <a:bodyPr lIns="0" tIns="0" rIns="0" bIns="0" anchor="ctr" anchorCtr="0">
            <a:normAutofit/>
          </a:bodyPr>
          <a:lstStyle>
            <a:lvl1pPr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83B59E8-5A7B-BAE1-19E3-A4A472862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1700" y="1250863"/>
            <a:ext cx="5486400" cy="5029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6A0C5E4-028D-EBC8-7D6C-D0BB8F96BE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69075" y="1136342"/>
            <a:ext cx="5257800" cy="457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FF281C-CFDD-5AEF-FB2B-9DB72364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531" y="6160450"/>
            <a:ext cx="1128796" cy="4807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FB434-57B8-1D27-15F7-757391E403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33420" y="64270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334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1" preserve="1">
  <p:cSld name="Section_Image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49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Trebuchet MS" panose="020B0603020202020204" pitchFamily="34" charset="0"/>
                <a:ea typeface="Roboto Medium"/>
                <a:cs typeface="Trebuchet MS" panose="020B0603020202020204" pitchFamily="34" charset="0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201" name="Google Shape;201;p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7B097C3-CE89-227D-F047-5FDE153C57B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05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2" preserve="1">
  <p:cSld name="Section_Image2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50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Trebuchet MS" panose="020B0603020202020204" pitchFamily="34" charset="0"/>
                <a:ea typeface="Roboto Medium"/>
                <a:cs typeface="Trebuchet MS" panose="020B0603020202020204" pitchFamily="34" charset="0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207" name="Google Shape;207;p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26EBDF2-D719-BDA2-93B2-05D861B8586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328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9D5F6-EDCB-402A-AC08-4943A1820E8F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52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3" preserve="1">
  <p:cSld name="Section_Image3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51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Trebuchet MS" panose="020B0603020202020204" pitchFamily="34" charset="0"/>
                <a:ea typeface="Roboto Medium"/>
                <a:cs typeface="Trebuchet MS" panose="020B0603020202020204" pitchFamily="34" charset="0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213" name="Google Shape;213;p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B79D7A5-244F-AEDC-79A0-744FEB4715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328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671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4" preserve="1">
  <p:cSld name="Section_Image4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52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Trebuchet MS" panose="020B0603020202020204" pitchFamily="34" charset="0"/>
                <a:ea typeface="Roboto Medium"/>
                <a:cs typeface="Trebuchet MS" panose="020B0603020202020204" pitchFamily="34" charset="0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219" name="Google Shape;219;p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185C93-E38D-1C1F-DBBA-12DFC60682A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328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9D5F6-EDCB-402A-AC08-4943A1820E8F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00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3;p44">
            <a:extLst>
              <a:ext uri="{FF2B5EF4-FFF2-40B4-BE49-F238E27FC236}">
                <a16:creationId xmlns:a16="http://schemas.microsoft.com/office/drawing/2014/main" id="{753BECAA-7588-D446-F0B8-F9AE1F83D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027539"/>
            <a:ext cx="12192000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564" y="218142"/>
            <a:ext cx="9321873" cy="713172"/>
          </a:xfrm>
        </p:spPr>
        <p:txBody>
          <a:bodyPr lIns="0" tIns="0" rIns="0" bIns="0" anchor="ctr" anchorCtr="0">
            <a:normAutofit/>
          </a:bodyPr>
          <a:lstStyle>
            <a:lvl1pPr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565" y="1260125"/>
            <a:ext cx="11132917" cy="4645693"/>
          </a:xfrm>
        </p:spPr>
        <p:txBody>
          <a:bodyPr lIns="0" tIns="0" rIns="0" bIns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Google Shape;190;p48">
            <a:extLst>
              <a:ext uri="{FF2B5EF4-FFF2-40B4-BE49-F238E27FC236}">
                <a16:creationId xmlns:a16="http://schemas.microsoft.com/office/drawing/2014/main" id="{625970BA-824C-B5D7-569F-9C5302105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-1" y="1035137"/>
            <a:ext cx="12188952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175066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8" preserve="1">
  <p:cSld name="Section_Image5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53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Trebuchet MS" panose="020B0603020202020204" pitchFamily="34" charset="0"/>
                <a:ea typeface="Roboto Medium"/>
                <a:cs typeface="Trebuchet MS" panose="020B0603020202020204" pitchFamily="34" charset="0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225" name="Google Shape;225;p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21C798B-732A-A744-1F2D-4B91A5F818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328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410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7" preserve="1">
  <p:cSld name="Section_Image6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54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Trebuchet MS" panose="020B0603020202020204" pitchFamily="34" charset="0"/>
                <a:ea typeface="Roboto Medium"/>
                <a:cs typeface="Trebuchet MS" panose="020B0603020202020204" pitchFamily="34" charset="0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231" name="Google Shape;231;p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5C09213-6D27-B551-9C6A-DE6DF14E945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328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9D5F6-EDCB-402A-AC08-4943A1820E8F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486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6" preserve="1">
  <p:cSld name="Section_Image7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55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ckwell"/>
              <a:buNone/>
              <a:defRPr>
                <a:solidFill>
                  <a:schemeClr val="lt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Rockwel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237" name="Google Shape;237;p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56844E2-6364-41AA-1F86-AB920A7035E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328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9D5F6-EDCB-402A-AC08-4943A1820E8F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216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5" preserve="1">
  <p:cSld name="Section_Image8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56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Trebuchet MS" panose="020B0603020202020204" pitchFamily="34" charset="0"/>
                <a:ea typeface="Roboto Medium"/>
                <a:cs typeface="Trebuchet MS" panose="020B0603020202020204" pitchFamily="34" charset="0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243" name="Google Shape;243;p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15C1D20-06C2-5FB9-58FE-5BB25E59A4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328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9D5F6-EDCB-402A-AC08-4943A1820E8F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03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C6845F-9850-8381-3A98-2CE45E4AD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6200000">
            <a:off x="7091086" y="1757083"/>
            <a:ext cx="6858000" cy="334383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488BC9">
                  <a:alpha val="3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BCA13A-BFBD-CE21-F101-EF33928F1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916" y="5893622"/>
            <a:ext cx="6616681" cy="898524"/>
          </a:xfrm>
        </p:spPr>
        <p:txBody>
          <a:bodyPr lIns="0" tIns="0" rIns="0" bIns="0" anchor="b" anchorCtr="0">
            <a:normAutofit/>
          </a:bodyPr>
          <a:lstStyle>
            <a:lvl1pPr algn="r">
              <a:defRPr sz="2800">
                <a:latin typeface="Museo Slab 5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2916D9F-51D7-A833-A716-2FAD3EF164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227916" y="6489679"/>
            <a:ext cx="772748" cy="279444"/>
          </a:xfrm>
        </p:spPr>
        <p:txBody>
          <a:bodyPr/>
          <a:lstStyle>
            <a:lvl1pPr algn="l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2C3F48-008E-F77B-912F-6301136FB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FE5AAC4-D503-DE2F-957E-CD76F95873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3" hasCustomPrompt="1"/>
          </p:nvPr>
        </p:nvSpPr>
        <p:spPr>
          <a:xfrm>
            <a:off x="227916" y="5917147"/>
            <a:ext cx="3559079" cy="279444"/>
          </a:xfrm>
        </p:spPr>
        <p:txBody>
          <a:bodyPr/>
          <a:lstStyle>
            <a:lvl1pPr marL="0" indent="0">
              <a:buNone/>
              <a:defRPr lang="en-US" sz="16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add collection name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B6D9F0B-816F-6497-C8C6-0A9E11D690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4" hasCustomPrompt="1"/>
          </p:nvPr>
        </p:nvSpPr>
        <p:spPr>
          <a:xfrm>
            <a:off x="227916" y="6210235"/>
            <a:ext cx="3559080" cy="279444"/>
          </a:xfrm>
        </p:spPr>
        <p:txBody>
          <a:bodyPr/>
          <a:lstStyle>
            <a:lvl1pPr marL="0" indent="0">
              <a:buNone/>
              <a:defRPr lang="en-US" sz="16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add collection email address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CE6C516-C179-126C-DF9F-FB239BE5BC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7916" y="224405"/>
            <a:ext cx="5715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679F0B30-A3D8-5FAB-79BF-FAFB7DF5CD7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0" y="237619"/>
            <a:ext cx="57150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59C40B87-34B1-0D57-986A-C0117BA534F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000" y="2967605"/>
            <a:ext cx="57150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2689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7" cy="1219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565" y="205176"/>
            <a:ext cx="8065168" cy="898524"/>
          </a:xfrm>
        </p:spPr>
        <p:txBody>
          <a:bodyPr lIns="0" tIns="0" rIns="0" bIns="0" anchor="t" anchorCtr="0">
            <a:normAutofit/>
          </a:bodyPr>
          <a:lstStyle>
            <a:lvl1pPr>
              <a:defRPr sz="28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4480"/>
            <a:ext cx="10515600" cy="4351338"/>
          </a:xfrm>
        </p:spPr>
        <p:txBody>
          <a:bodyPr lIns="0" tIns="0" rIns="0" bIns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D086918-AB89-4A91-BCB1-D1AA0521D9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1"/>
            <a:ext cx="830909" cy="362338"/>
          </a:xfrm>
        </p:spPr>
        <p:txBody>
          <a:bodyPr/>
          <a:lstStyle>
            <a:lvl1pPr algn="l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0C7EAE6-38B5-2B76-AD27-6BF3B6FD83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3" hasCustomPrompt="1"/>
          </p:nvPr>
        </p:nvSpPr>
        <p:spPr>
          <a:xfrm>
            <a:off x="1366549" y="6356350"/>
            <a:ext cx="4483505" cy="362338"/>
          </a:xfrm>
        </p:spPr>
        <p:txBody>
          <a:bodyPr/>
          <a:lstStyle>
            <a:lvl1pPr marL="0" indent="0">
              <a:buNone/>
              <a:defRPr lang="en-US" sz="16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add collection name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B481D9-802F-6702-BF1A-C9C575E215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4" hasCustomPrompt="1"/>
          </p:nvPr>
        </p:nvSpPr>
        <p:spPr>
          <a:xfrm>
            <a:off x="6052822" y="6356350"/>
            <a:ext cx="4393506" cy="362338"/>
          </a:xfrm>
        </p:spPr>
        <p:txBody>
          <a:bodyPr/>
          <a:lstStyle>
            <a:lvl1pPr marL="0" indent="0">
              <a:buNone/>
              <a:defRPr lang="en-US" sz="16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add collection email address</a:t>
            </a:r>
          </a:p>
        </p:txBody>
      </p:sp>
    </p:spTree>
    <p:extLst>
      <p:ext uri="{BB962C8B-B14F-4D97-AF65-F5344CB8AC3E}">
        <p14:creationId xmlns:p14="http://schemas.microsoft.com/office/powerpoint/2010/main" val="1431727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BOLD">
    <p:bg>
      <p:bgPr>
        <a:solidFill>
          <a:srgbClr val="85D9E8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9498A2-0359-E912-13BB-57F236A92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379" y="0"/>
            <a:ext cx="3435658" cy="6035040"/>
          </a:xfrm>
          <a:solidFill>
            <a:srgbClr val="488BC9"/>
          </a:solidFill>
          <a:ln>
            <a:solidFill>
              <a:srgbClr val="488BC9"/>
            </a:solidFill>
          </a:ln>
        </p:spPr>
        <p:txBody>
          <a:bodyPr lIns="0" tIns="0" rIns="0" bIns="0" anchor="ctr" anchorCtr="0">
            <a:normAutofit/>
          </a:bodyPr>
          <a:lstStyle>
            <a:lvl1pPr marL="230188" indent="0" algn="ctr">
              <a:defRPr sz="32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Google Shape;123;p44">
            <a:extLst>
              <a:ext uri="{FF2B5EF4-FFF2-40B4-BE49-F238E27FC236}">
                <a16:creationId xmlns:a16="http://schemas.microsoft.com/office/drawing/2014/main" id="{7CFCD449-C75F-47D4-AFD8-EFA0C66BD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027539"/>
            <a:ext cx="12192000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9F1CAE9-4692-3FA7-D90D-F566F9267B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00980" y="674703"/>
            <a:ext cx="7066624" cy="50513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5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754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23;p44">
            <a:extLst>
              <a:ext uri="{FF2B5EF4-FFF2-40B4-BE49-F238E27FC236}">
                <a16:creationId xmlns:a16="http://schemas.microsoft.com/office/drawing/2014/main" id="{456EA663-E95E-2514-CB7F-32E664467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027539"/>
            <a:ext cx="12192000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B0EDD7-2251-2869-9938-F8E70618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64" y="218142"/>
            <a:ext cx="9321873" cy="713172"/>
          </a:xfrm>
        </p:spPr>
        <p:txBody>
          <a:bodyPr lIns="0" tIns="0" rIns="0" bIns="0" anchor="ctr" anchorCtr="0">
            <a:normAutofit/>
          </a:bodyPr>
          <a:lstStyle>
            <a:lvl1pPr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3564" y="1260125"/>
            <a:ext cx="54864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00" y="1260125"/>
            <a:ext cx="54864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cxnSp>
        <p:nvCxnSpPr>
          <p:cNvPr id="7" name="Google Shape;190;p48">
            <a:extLst>
              <a:ext uri="{FF2B5EF4-FFF2-40B4-BE49-F238E27FC236}">
                <a16:creationId xmlns:a16="http://schemas.microsoft.com/office/drawing/2014/main" id="{6A39F52A-DC1A-FC42-A444-C88E1083A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-1" y="1035137"/>
            <a:ext cx="12207240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427E4D8-A6F9-BEDF-92BF-55ED256DEB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640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70F7359-55BE-FC40-5F28-B1ED6020D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64" y="218142"/>
            <a:ext cx="9321873" cy="713172"/>
          </a:xfrm>
        </p:spPr>
        <p:txBody>
          <a:bodyPr lIns="0" tIns="0" rIns="0" bIns="0" anchor="ctr" anchorCtr="0">
            <a:normAutofit/>
          </a:bodyPr>
          <a:lstStyle>
            <a:lvl1pPr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16E57BF-FBD9-BF44-FF8C-BAB1508DF7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564" y="1179802"/>
            <a:ext cx="11430000" cy="2286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2E57FBF-6B51-1D66-7A47-824EBABAF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564" y="3637714"/>
            <a:ext cx="11430000" cy="2286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7" name="Google Shape;190;p48">
            <a:extLst>
              <a:ext uri="{FF2B5EF4-FFF2-40B4-BE49-F238E27FC236}">
                <a16:creationId xmlns:a16="http://schemas.microsoft.com/office/drawing/2014/main" id="{6884650E-45DC-B430-FE36-12AE369ED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-1" y="1035137"/>
            <a:ext cx="12207240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" name="Google Shape;123;p44">
            <a:extLst>
              <a:ext uri="{FF2B5EF4-FFF2-40B4-BE49-F238E27FC236}">
                <a16:creationId xmlns:a16="http://schemas.microsoft.com/office/drawing/2014/main" id="{DFB2039C-F093-7092-FC56-26313AFDA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027539"/>
            <a:ext cx="12192000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F8AF7A-6248-782A-6CFC-5AB08330E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C33CCA7-32EF-3E22-7C21-DAB49E09FD1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678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5D3FB91-9878-D307-2CD4-5B9E881DC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64" y="218142"/>
            <a:ext cx="9321873" cy="713172"/>
          </a:xfrm>
        </p:spPr>
        <p:txBody>
          <a:bodyPr lIns="0" tIns="0" rIns="0" bIns="0" anchor="ctr" anchorCtr="0">
            <a:normAutofit/>
          </a:bodyPr>
          <a:lstStyle>
            <a:lvl1pPr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ABCCBFA-C414-9C3D-FBCB-E7D52F5253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3564" y="1156859"/>
            <a:ext cx="5486400" cy="685800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latin typeface="Trebuchet MS" panose="020B0603020202020204" pitchFamily="34" charset="0"/>
              </a:defRPr>
            </a:lvl1pPr>
            <a:lvl2pPr marL="457200" indent="0">
              <a:buNone/>
              <a:defRPr b="1">
                <a:latin typeface="Museo Slab 500" panose="02000000000000000000" pitchFamily="50" charset="0"/>
              </a:defRPr>
            </a:lvl2pPr>
            <a:lvl3pPr marL="914400" indent="0">
              <a:buNone/>
              <a:defRPr b="1">
                <a:latin typeface="Museo Slab 500" panose="02000000000000000000" pitchFamily="50" charset="0"/>
              </a:defRPr>
            </a:lvl3pPr>
            <a:lvl4pPr marL="1371600" indent="0">
              <a:buNone/>
              <a:defRPr b="1">
                <a:latin typeface="Museo Slab 500" panose="02000000000000000000" pitchFamily="50" charset="0"/>
              </a:defRPr>
            </a:lvl4pPr>
            <a:lvl5pPr marL="1828800" indent="0">
              <a:buNone/>
              <a:defRPr b="1">
                <a:latin typeface="Museo Slab 500" panose="020000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2C3D8EA-D957-3B9A-F41F-8636A51848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564" y="1958277"/>
            <a:ext cx="5486400" cy="3886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3F63C22-697A-4052-588F-4FE7FB02AB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138962"/>
            <a:ext cx="5486400" cy="685800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latin typeface="Trebuchet MS" panose="020B0603020202020204" pitchFamily="34" charset="0"/>
              </a:defRPr>
            </a:lvl1pPr>
            <a:lvl2pPr marL="457200" indent="0">
              <a:buNone/>
              <a:defRPr b="1">
                <a:latin typeface="Museo Slab 500" panose="02000000000000000000" pitchFamily="50" charset="0"/>
              </a:defRPr>
            </a:lvl2pPr>
            <a:lvl3pPr marL="914400" indent="0">
              <a:buNone/>
              <a:defRPr b="1">
                <a:latin typeface="Museo Slab 500" panose="02000000000000000000" pitchFamily="50" charset="0"/>
              </a:defRPr>
            </a:lvl3pPr>
            <a:lvl4pPr marL="1371600" indent="0">
              <a:buNone/>
              <a:defRPr b="1">
                <a:latin typeface="Museo Slab 500" panose="02000000000000000000" pitchFamily="50" charset="0"/>
              </a:defRPr>
            </a:lvl4pPr>
            <a:lvl5pPr marL="1828800" indent="0">
              <a:buNone/>
              <a:defRPr b="1">
                <a:latin typeface="Museo Slab 500" panose="020000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C067E4F-601B-BBDE-C137-F40B39189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58277"/>
            <a:ext cx="5486400" cy="3886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4" name="Google Shape;190;p48">
            <a:extLst>
              <a:ext uri="{FF2B5EF4-FFF2-40B4-BE49-F238E27FC236}">
                <a16:creationId xmlns:a16="http://schemas.microsoft.com/office/drawing/2014/main" id="{3EED1FCA-DAEF-1E75-A7DB-DBDC7E57B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-1" y="1035137"/>
            <a:ext cx="12207240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" name="Google Shape;123;p44">
            <a:extLst>
              <a:ext uri="{FF2B5EF4-FFF2-40B4-BE49-F238E27FC236}">
                <a16:creationId xmlns:a16="http://schemas.microsoft.com/office/drawing/2014/main" id="{EEDBFA16-B85E-305A-C9C2-84943A3EE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027539"/>
            <a:ext cx="12192000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94F273-1FF3-6E75-5186-375537D78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C367ECA-8856-4715-DCA6-6CE077FF07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326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C6845F-9850-8381-3A98-2CE45E4AD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6200000">
            <a:off x="7091086" y="1757083"/>
            <a:ext cx="6858000" cy="334383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85D9E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2C3F48-008E-F77B-912F-6301136FB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7AC24C-F024-5A10-5DE9-E7A022665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054" y="6094193"/>
            <a:ext cx="8451273" cy="713172"/>
          </a:xfrm>
        </p:spPr>
        <p:txBody>
          <a:bodyPr lIns="0" tIns="0" rIns="0" bIns="0" anchor="ctr" anchorCtr="0">
            <a:normAutofit/>
          </a:bodyPr>
          <a:lstStyle>
            <a:lvl1pPr algn="r"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CE6C516-C179-126C-DF9F-FB239BE5BC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7916" y="224405"/>
            <a:ext cx="5715000" cy="546518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679F0B30-A3D8-5FAB-79BF-FAFB7DF5CD7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0" y="237619"/>
            <a:ext cx="5715000" cy="2743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59C40B87-34B1-0D57-986A-C0117BA534F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000" y="3174987"/>
            <a:ext cx="5715000" cy="2514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Google Shape;190;p48">
            <a:extLst>
              <a:ext uri="{FF2B5EF4-FFF2-40B4-BE49-F238E27FC236}">
                <a16:creationId xmlns:a16="http://schemas.microsoft.com/office/drawing/2014/main" id="{1E9CEFE5-B1E2-F329-5F7C-2D90E72EF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0" y="5972720"/>
            <a:ext cx="12207240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2916D9F-51D7-A833-A716-2FAD3EF164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227916" y="6489679"/>
            <a:ext cx="772748" cy="279444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85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Content_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C6845F-9850-8381-3A98-2CE45E4AD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6200000">
            <a:off x="7091086" y="1757083"/>
            <a:ext cx="6858000" cy="334383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85D9E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2C3F48-008E-F77B-912F-6301136FB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7AC24C-F024-5A10-5DE9-E7A022665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054" y="6094193"/>
            <a:ext cx="8451273" cy="713172"/>
          </a:xfrm>
        </p:spPr>
        <p:txBody>
          <a:bodyPr lIns="0" tIns="0" rIns="0" bIns="0" anchor="ctr" anchorCtr="0">
            <a:normAutofit/>
          </a:bodyPr>
          <a:lstStyle>
            <a:lvl1pPr algn="r"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679F0B30-A3D8-5FAB-79BF-FAFB7DF5CD7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72959" y="322799"/>
            <a:ext cx="5715000" cy="2743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59C40B87-34B1-0D57-986A-C0117BA534F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72959" y="3199642"/>
            <a:ext cx="5715000" cy="2514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CE6C516-C179-126C-DF9F-FB239BE5BC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4041" y="322799"/>
            <a:ext cx="5715000" cy="539144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Google Shape;190;p48">
            <a:extLst>
              <a:ext uri="{FF2B5EF4-FFF2-40B4-BE49-F238E27FC236}">
                <a16:creationId xmlns:a16="http://schemas.microsoft.com/office/drawing/2014/main" id="{1E9CEFE5-B1E2-F329-5F7C-2D90E72EF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0" y="5972720"/>
            <a:ext cx="12207240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2916D9F-51D7-A833-A716-2FAD3EF164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227916" y="6489679"/>
            <a:ext cx="772748" cy="279444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447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A226EE-8468-4D42-50AF-2DB3E70E9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6200000">
            <a:off x="7091086" y="1757083"/>
            <a:ext cx="6858000" cy="334383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85D9E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1F5D0B-9DBA-027F-76F2-1F6B5E341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054" y="6094193"/>
            <a:ext cx="8520542" cy="713172"/>
          </a:xfrm>
        </p:spPr>
        <p:txBody>
          <a:bodyPr lIns="0" tIns="0" rIns="0" bIns="0" anchor="ctr" anchorCtr="0">
            <a:normAutofit/>
          </a:bodyPr>
          <a:lstStyle>
            <a:lvl1pPr algn="r"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6F3A1B-177F-10D9-C017-09B3705C2D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7916" y="228599"/>
            <a:ext cx="11658600" cy="54864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Insert Image or Smart Art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B02D8F-DED7-BC5C-0338-0AC7AFA95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cxnSp>
        <p:nvCxnSpPr>
          <p:cNvPr id="11" name="Google Shape;190;p48">
            <a:extLst>
              <a:ext uri="{FF2B5EF4-FFF2-40B4-BE49-F238E27FC236}">
                <a16:creationId xmlns:a16="http://schemas.microsoft.com/office/drawing/2014/main" id="{B4582FC9-EE01-BEB3-3CA0-6FD723A6B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0" y="5972720"/>
            <a:ext cx="12207240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BFBC90A-EEA3-FBBE-CC34-180C2AD8A5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227916" y="6489679"/>
            <a:ext cx="772748" cy="279444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9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BDADCBF6-49E3-4515-B284-83B33249404E}" type="datetime1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1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700" r:id="rId3"/>
    <p:sldLayoutId id="2147483680" r:id="rId4"/>
    <p:sldLayoutId id="2147483699" r:id="rId5"/>
    <p:sldLayoutId id="2147483697" r:id="rId6"/>
    <p:sldLayoutId id="2147483702" r:id="rId7"/>
    <p:sldLayoutId id="2147483703" r:id="rId8"/>
    <p:sldLayoutId id="2147483704" r:id="rId9"/>
    <p:sldLayoutId id="2147483701" r:id="rId10"/>
    <p:sldLayoutId id="2147483682" r:id="rId11"/>
    <p:sldLayoutId id="2147483698" r:id="rId12"/>
    <p:sldLayoutId id="2147483668" r:id="rId13"/>
    <p:sldLayoutId id="2147483696" r:id="rId14"/>
    <p:sldLayoutId id="2147483713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4" r:id="rId24"/>
    <p:sldLayoutId id="2147483715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Museo Slab 500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e.state.co.us/datapipeline/seyadequatedocs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www.cde.state.co.us/datapipeline/exceptionrequesttemplateinstructions" TargetMode="External"/><Relationship Id="rId7" Type="http://schemas.openxmlformats.org/officeDocument/2006/relationships/hyperlink" Target="https://www.cde.state.co.us/datapipeline/ml_out-of-sequence_codingchangeform_pdf" TargetMode="External"/><Relationship Id="rId2" Type="http://schemas.openxmlformats.org/officeDocument/2006/relationships/hyperlink" Target="https://www.cde.state.co.us/datapipeline/studentcollectionsexceptionrequestinstruction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de.state.co.us/datapipeline/ml_out-of-sequence_codingchangeform" TargetMode="External"/><Relationship Id="rId5" Type="http://schemas.openxmlformats.org/officeDocument/2006/relationships/hyperlink" Target="https://www.cde.state.co.us/datapipeline/ml_exceptionrequesttemplate" TargetMode="Externa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e.state.co.us/datapipeline/studentcollectionsexceptionrequestinstructions" TargetMode="External"/><Relationship Id="rId2" Type="http://schemas.openxmlformats.org/officeDocument/2006/relationships/hyperlink" Target="https://www.cde.state.co.us/datapipeline/exceptionrequesttemplateinstruction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tudentEndOfYear@cde.state.co.us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e.state.co.us/id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SEY Office Hours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July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915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4DE70B-A85E-77E9-7CE4-998711F76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Expelled Coding Scenarios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4383D2-9DC3-7D5D-793F-B3C707036529}"/>
              </a:ext>
            </a:extLst>
          </p:cNvPr>
          <p:cNvSpPr/>
          <p:nvPr/>
        </p:nvSpPr>
        <p:spPr>
          <a:xfrm>
            <a:off x="130629" y="261257"/>
            <a:ext cx="1741714" cy="9144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rebuchet MS" panose="020B0603020202020204" pitchFamily="34" charset="0"/>
              </a:rPr>
              <a:t>Without services: </a:t>
            </a:r>
            <a:r>
              <a:rPr lang="en-US" sz="1400" dirty="0">
                <a:latin typeface="Trebuchet MS" panose="020B0603020202020204" pitchFamily="34" charset="0"/>
              </a:rPr>
              <a:t>term ends within current year</a:t>
            </a:r>
          </a:p>
        </p:txBody>
      </p:sp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3EA60528-877C-CAA4-32EA-52361B625C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9889424"/>
              </p:ext>
            </p:extLst>
          </p:nvPr>
        </p:nvGraphicFramePr>
        <p:xfrm>
          <a:off x="1992087" y="261257"/>
          <a:ext cx="9927770" cy="9144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85554">
                  <a:extLst>
                    <a:ext uri="{9D8B030D-6E8A-4147-A177-3AD203B41FA5}">
                      <a16:colId xmlns:a16="http://schemas.microsoft.com/office/drawing/2014/main" val="2740292268"/>
                    </a:ext>
                  </a:extLst>
                </a:gridCol>
                <a:gridCol w="1985554">
                  <a:extLst>
                    <a:ext uri="{9D8B030D-6E8A-4147-A177-3AD203B41FA5}">
                      <a16:colId xmlns:a16="http://schemas.microsoft.com/office/drawing/2014/main" val="1161476285"/>
                    </a:ext>
                  </a:extLst>
                </a:gridCol>
                <a:gridCol w="1985554">
                  <a:extLst>
                    <a:ext uri="{9D8B030D-6E8A-4147-A177-3AD203B41FA5}">
                      <a16:colId xmlns:a16="http://schemas.microsoft.com/office/drawing/2014/main" val="3814956602"/>
                    </a:ext>
                  </a:extLst>
                </a:gridCol>
                <a:gridCol w="1985554">
                  <a:extLst>
                    <a:ext uri="{9D8B030D-6E8A-4147-A177-3AD203B41FA5}">
                      <a16:colId xmlns:a16="http://schemas.microsoft.com/office/drawing/2014/main" val="278587359"/>
                    </a:ext>
                  </a:extLst>
                </a:gridCol>
                <a:gridCol w="1985554">
                  <a:extLst>
                    <a:ext uri="{9D8B030D-6E8A-4147-A177-3AD203B41FA5}">
                      <a16:colId xmlns:a16="http://schemas.microsoft.com/office/drawing/2014/main" val="2659400691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School Code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School Entry Date</a:t>
                      </a:r>
                    </a:p>
                  </a:txBody>
                  <a:tcP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School Entry Type</a:t>
                      </a:r>
                    </a:p>
                  </a:txBody>
                  <a:tcP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School Exit Date</a:t>
                      </a:r>
                    </a:p>
                  </a:txBody>
                  <a:tcP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School Exit Type</a:t>
                      </a:r>
                    </a:p>
                  </a:txBody>
                  <a:tcPr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7714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5678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08152024</a:t>
                      </a:r>
                    </a:p>
                  </a:txBody>
                  <a:tcP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02</a:t>
                      </a:r>
                    </a:p>
                  </a:txBody>
                  <a:tcP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09252024</a:t>
                      </a:r>
                    </a:p>
                  </a:txBody>
                  <a:tcP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55</a:t>
                      </a:r>
                    </a:p>
                  </a:txBody>
                  <a:tcPr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48620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5678*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05012025</a:t>
                      </a:r>
                    </a:p>
                  </a:txBody>
                  <a:tcP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55</a:t>
                      </a:r>
                    </a:p>
                  </a:txBody>
                  <a:tcP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00000000</a:t>
                      </a:r>
                    </a:p>
                  </a:txBody>
                  <a:tcP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00</a:t>
                      </a:r>
                    </a:p>
                  </a:txBody>
                  <a:tcPr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462377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50556179-B747-7E1B-3F32-864C6BAEA835}"/>
              </a:ext>
            </a:extLst>
          </p:cNvPr>
          <p:cNvSpPr/>
          <p:nvPr/>
        </p:nvSpPr>
        <p:spPr>
          <a:xfrm>
            <a:off x="130629" y="1334475"/>
            <a:ext cx="1741714" cy="91440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rebuchet MS" panose="020B0603020202020204" pitchFamily="34" charset="0"/>
              </a:rPr>
              <a:t>Without services: </a:t>
            </a:r>
            <a:r>
              <a:rPr lang="en-US" sz="1400" dirty="0">
                <a:latin typeface="Trebuchet MS" panose="020B0603020202020204" pitchFamily="34" charset="0"/>
              </a:rPr>
              <a:t>term ends next year</a:t>
            </a:r>
          </a:p>
        </p:txBody>
      </p:sp>
      <p:graphicFrame>
        <p:nvGraphicFramePr>
          <p:cNvPr id="15" name="Table 5">
            <a:extLst>
              <a:ext uri="{FF2B5EF4-FFF2-40B4-BE49-F238E27FC236}">
                <a16:creationId xmlns:a16="http://schemas.microsoft.com/office/drawing/2014/main" id="{76475826-940B-8307-5B67-A3C3FACF45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3827785"/>
              </p:ext>
            </p:extLst>
          </p:nvPr>
        </p:nvGraphicFramePr>
        <p:xfrm>
          <a:off x="1992078" y="1347652"/>
          <a:ext cx="9927762" cy="9144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502228">
                  <a:extLst>
                    <a:ext uri="{9D8B030D-6E8A-4147-A177-3AD203B41FA5}">
                      <a16:colId xmlns:a16="http://schemas.microsoft.com/office/drawing/2014/main" val="1389145040"/>
                    </a:ext>
                  </a:extLst>
                </a:gridCol>
                <a:gridCol w="1513115">
                  <a:extLst>
                    <a:ext uri="{9D8B030D-6E8A-4147-A177-3AD203B41FA5}">
                      <a16:colId xmlns:a16="http://schemas.microsoft.com/office/drawing/2014/main" val="2054654719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979118688"/>
                    </a:ext>
                  </a:extLst>
                </a:gridCol>
                <a:gridCol w="1861451">
                  <a:extLst>
                    <a:ext uri="{9D8B030D-6E8A-4147-A177-3AD203B41FA5}">
                      <a16:colId xmlns:a16="http://schemas.microsoft.com/office/drawing/2014/main" val="930950707"/>
                    </a:ext>
                  </a:extLst>
                </a:gridCol>
                <a:gridCol w="1654627">
                  <a:extLst>
                    <a:ext uri="{9D8B030D-6E8A-4147-A177-3AD203B41FA5}">
                      <a16:colId xmlns:a16="http://schemas.microsoft.com/office/drawing/2014/main" val="3751931933"/>
                    </a:ext>
                  </a:extLst>
                </a:gridCol>
                <a:gridCol w="1654627">
                  <a:extLst>
                    <a:ext uri="{9D8B030D-6E8A-4147-A177-3AD203B41FA5}">
                      <a16:colId xmlns:a16="http://schemas.microsoft.com/office/drawing/2014/main" val="2280552447"/>
                    </a:ext>
                  </a:extLst>
                </a:gridCol>
              </a:tblGrid>
              <a:tr h="21517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School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School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School Entry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School Entry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School Exit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School Exit 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665174"/>
                  </a:ext>
                </a:extLst>
              </a:tr>
              <a:tr h="1265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Current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5678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08152024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04012025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50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30060"/>
                  </a:ext>
                </a:extLst>
              </a:tr>
              <a:tr h="1265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Subsequent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5678*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01092026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50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00000000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776256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60883A61-B43A-20CD-9FED-3764E698E0CB}"/>
              </a:ext>
            </a:extLst>
          </p:cNvPr>
          <p:cNvSpPr/>
          <p:nvPr/>
        </p:nvSpPr>
        <p:spPr>
          <a:xfrm>
            <a:off x="130629" y="2472554"/>
            <a:ext cx="1741714" cy="1432559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rebuchet MS" panose="020B0603020202020204" pitchFamily="34" charset="0"/>
              </a:rPr>
              <a:t>With Services: </a:t>
            </a:r>
            <a:r>
              <a:rPr lang="en-US" sz="1400" dirty="0">
                <a:latin typeface="Trebuchet MS" panose="020B0603020202020204" pitchFamily="34" charset="0"/>
              </a:rPr>
              <a:t>term ends within current year</a:t>
            </a:r>
          </a:p>
        </p:txBody>
      </p:sp>
      <p:graphicFrame>
        <p:nvGraphicFramePr>
          <p:cNvPr id="16" name="Table 12">
            <a:extLst>
              <a:ext uri="{FF2B5EF4-FFF2-40B4-BE49-F238E27FC236}">
                <a16:creationId xmlns:a16="http://schemas.microsoft.com/office/drawing/2014/main" id="{35D441F0-C433-4471-97EB-590801441D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2209665"/>
              </p:ext>
            </p:extLst>
          </p:nvPr>
        </p:nvGraphicFramePr>
        <p:xfrm>
          <a:off x="1992078" y="2472555"/>
          <a:ext cx="9927760" cy="143256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240970">
                  <a:extLst>
                    <a:ext uri="{9D8B030D-6E8A-4147-A177-3AD203B41FA5}">
                      <a16:colId xmlns:a16="http://schemas.microsoft.com/office/drawing/2014/main" val="2830878898"/>
                    </a:ext>
                  </a:extLst>
                </a:gridCol>
                <a:gridCol w="1240970">
                  <a:extLst>
                    <a:ext uri="{9D8B030D-6E8A-4147-A177-3AD203B41FA5}">
                      <a16:colId xmlns:a16="http://schemas.microsoft.com/office/drawing/2014/main" val="3934781864"/>
                    </a:ext>
                  </a:extLst>
                </a:gridCol>
                <a:gridCol w="1240970">
                  <a:extLst>
                    <a:ext uri="{9D8B030D-6E8A-4147-A177-3AD203B41FA5}">
                      <a16:colId xmlns:a16="http://schemas.microsoft.com/office/drawing/2014/main" val="1713794721"/>
                    </a:ext>
                  </a:extLst>
                </a:gridCol>
                <a:gridCol w="1240970">
                  <a:extLst>
                    <a:ext uri="{9D8B030D-6E8A-4147-A177-3AD203B41FA5}">
                      <a16:colId xmlns:a16="http://schemas.microsoft.com/office/drawing/2014/main" val="1507797504"/>
                    </a:ext>
                  </a:extLst>
                </a:gridCol>
                <a:gridCol w="1240970">
                  <a:extLst>
                    <a:ext uri="{9D8B030D-6E8A-4147-A177-3AD203B41FA5}">
                      <a16:colId xmlns:a16="http://schemas.microsoft.com/office/drawing/2014/main" val="4194131613"/>
                    </a:ext>
                  </a:extLst>
                </a:gridCol>
                <a:gridCol w="1240970">
                  <a:extLst>
                    <a:ext uri="{9D8B030D-6E8A-4147-A177-3AD203B41FA5}">
                      <a16:colId xmlns:a16="http://schemas.microsoft.com/office/drawing/2014/main" val="3877167390"/>
                    </a:ext>
                  </a:extLst>
                </a:gridCol>
                <a:gridCol w="1240970">
                  <a:extLst>
                    <a:ext uri="{9D8B030D-6E8A-4147-A177-3AD203B41FA5}">
                      <a16:colId xmlns:a16="http://schemas.microsoft.com/office/drawing/2014/main" val="1057031204"/>
                    </a:ext>
                  </a:extLst>
                </a:gridCol>
                <a:gridCol w="1240970">
                  <a:extLst>
                    <a:ext uri="{9D8B030D-6E8A-4147-A177-3AD203B41FA5}">
                      <a16:colId xmlns:a16="http://schemas.microsoft.com/office/drawing/2014/main" val="38378650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District Code</a:t>
                      </a:r>
                      <a:endParaRPr lang="en-US" sz="140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School Code</a:t>
                      </a:r>
                      <a:endParaRPr lang="en-US" sz="140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School Entry Date</a:t>
                      </a:r>
                      <a:endParaRPr lang="en-US" sz="140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School Entry Type</a:t>
                      </a:r>
                      <a:endParaRPr lang="en-US" sz="140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School Exit Date</a:t>
                      </a:r>
                      <a:endParaRPr lang="en-US" sz="140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School Exit Type</a:t>
                      </a:r>
                      <a:endParaRPr lang="en-US" sz="140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Expelled Student</a:t>
                      </a:r>
                      <a:endParaRPr lang="en-US" sz="140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Non-School Program</a:t>
                      </a:r>
                      <a:endParaRPr lang="en-US" sz="140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5905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1234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5678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08152023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02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09252023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00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8118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1234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5678*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09262023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04012024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01, 02, 04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695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1234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5678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04022024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00000000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00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00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414447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845B5F86-3246-5406-AE60-8EF30F994296}"/>
              </a:ext>
            </a:extLst>
          </p:cNvPr>
          <p:cNvSpPr/>
          <p:nvPr/>
        </p:nvSpPr>
        <p:spPr>
          <a:xfrm>
            <a:off x="130629" y="4155372"/>
            <a:ext cx="1741714" cy="173736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With Services: </a:t>
            </a:r>
            <a:r>
              <a:rPr lang="en-US" sz="1400" dirty="0">
                <a:solidFill>
                  <a:schemeClr val="tx1"/>
                </a:solidFill>
                <a:latin typeface="Trebuchet MS" panose="020B0603020202020204" pitchFamily="34" charset="0"/>
              </a:rPr>
              <a:t>term ends within next year</a:t>
            </a:r>
          </a:p>
        </p:txBody>
      </p:sp>
      <p:graphicFrame>
        <p:nvGraphicFramePr>
          <p:cNvPr id="17" name="Table 13">
            <a:extLst>
              <a:ext uri="{FF2B5EF4-FFF2-40B4-BE49-F238E27FC236}">
                <a16:creationId xmlns:a16="http://schemas.microsoft.com/office/drawing/2014/main" id="{63164082-0EFD-623C-57A1-1BC34C98D5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9455616"/>
              </p:ext>
            </p:extLst>
          </p:nvPr>
        </p:nvGraphicFramePr>
        <p:xfrm>
          <a:off x="1992078" y="4155372"/>
          <a:ext cx="9927756" cy="17373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099465">
                  <a:extLst>
                    <a:ext uri="{9D8B030D-6E8A-4147-A177-3AD203B41FA5}">
                      <a16:colId xmlns:a16="http://schemas.microsoft.com/office/drawing/2014/main" val="131606101"/>
                    </a:ext>
                  </a:extLst>
                </a:gridCol>
                <a:gridCol w="859971">
                  <a:extLst>
                    <a:ext uri="{9D8B030D-6E8A-4147-A177-3AD203B41FA5}">
                      <a16:colId xmlns:a16="http://schemas.microsoft.com/office/drawing/2014/main" val="861819969"/>
                    </a:ext>
                  </a:extLst>
                </a:gridCol>
                <a:gridCol w="947057">
                  <a:extLst>
                    <a:ext uri="{9D8B030D-6E8A-4147-A177-3AD203B41FA5}">
                      <a16:colId xmlns:a16="http://schemas.microsoft.com/office/drawing/2014/main" val="3863556291"/>
                    </a:ext>
                  </a:extLst>
                </a:gridCol>
                <a:gridCol w="1251858">
                  <a:extLst>
                    <a:ext uri="{9D8B030D-6E8A-4147-A177-3AD203B41FA5}">
                      <a16:colId xmlns:a16="http://schemas.microsoft.com/office/drawing/2014/main" val="1703477497"/>
                    </a:ext>
                  </a:extLst>
                </a:gridCol>
                <a:gridCol w="1230085">
                  <a:extLst>
                    <a:ext uri="{9D8B030D-6E8A-4147-A177-3AD203B41FA5}">
                      <a16:colId xmlns:a16="http://schemas.microsoft.com/office/drawing/2014/main" val="3680963070"/>
                    </a:ext>
                  </a:extLst>
                </a:gridCol>
                <a:gridCol w="1230068">
                  <a:extLst>
                    <a:ext uri="{9D8B030D-6E8A-4147-A177-3AD203B41FA5}">
                      <a16:colId xmlns:a16="http://schemas.microsoft.com/office/drawing/2014/main" val="3935878353"/>
                    </a:ext>
                  </a:extLst>
                </a:gridCol>
                <a:gridCol w="1103084">
                  <a:extLst>
                    <a:ext uri="{9D8B030D-6E8A-4147-A177-3AD203B41FA5}">
                      <a16:colId xmlns:a16="http://schemas.microsoft.com/office/drawing/2014/main" val="1334583552"/>
                    </a:ext>
                  </a:extLst>
                </a:gridCol>
                <a:gridCol w="976105">
                  <a:extLst>
                    <a:ext uri="{9D8B030D-6E8A-4147-A177-3AD203B41FA5}">
                      <a16:colId xmlns:a16="http://schemas.microsoft.com/office/drawing/2014/main" val="1543698601"/>
                    </a:ext>
                  </a:extLst>
                </a:gridCol>
                <a:gridCol w="1230063">
                  <a:extLst>
                    <a:ext uri="{9D8B030D-6E8A-4147-A177-3AD203B41FA5}">
                      <a16:colId xmlns:a16="http://schemas.microsoft.com/office/drawing/2014/main" val="500175251"/>
                    </a:ext>
                  </a:extLst>
                </a:gridCol>
              </a:tblGrid>
              <a:tr h="42502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School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District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School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School Entry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School Entry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School Exit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School Exit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Expelled 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Non-School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9342544"/>
                  </a:ext>
                </a:extLst>
              </a:tr>
              <a:tr h="2500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Current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1234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5678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08152023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09252023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56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985398"/>
                  </a:ext>
                </a:extLst>
              </a:tr>
              <a:tr h="2500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Current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1234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5678*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09262023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56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00000000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01, 02, 04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879463"/>
                  </a:ext>
                </a:extLst>
              </a:tr>
              <a:tr h="2500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Subsequent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1234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5678*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08102024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09252024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11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01, 02, 04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471681"/>
                  </a:ext>
                </a:extLst>
              </a:tr>
              <a:tr h="2500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Subsequent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1234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5678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09262024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11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00000000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panose="020B0603020202020204" pitchFamily="34" charset="0"/>
                        </a:rPr>
                        <a:t>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21865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285FD-565F-8DB3-E39C-88783173D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37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6B7F8-C12C-B76A-67DC-2C93A4989E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Adequate Documentation of Transfer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E8AC6-EA38-EF05-2816-64D10F104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554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4A6EE-8C35-325C-12D2-1A72B7F81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64" y="218142"/>
            <a:ext cx="9321873" cy="713172"/>
          </a:xfrm>
        </p:spPr>
        <p:txBody>
          <a:bodyPr/>
          <a:lstStyle/>
          <a:p>
            <a:r>
              <a:rPr lang="en-US" dirty="0"/>
              <a:t>Adequate Documentation of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08A1A-B427-2EDF-E891-8D9EA78253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3" y="1260475"/>
            <a:ext cx="5486400" cy="4572000"/>
          </a:xfrm>
        </p:spPr>
        <p:txBody>
          <a:bodyPr>
            <a:normAutofit/>
          </a:bodyPr>
          <a:lstStyle/>
          <a:p>
            <a:r>
              <a:rPr lang="en-US" dirty="0"/>
              <a:t>Adequate documentation is maintained year-round for every student who transfers out of the district (K-12)</a:t>
            </a:r>
          </a:p>
          <a:p>
            <a:r>
              <a:rPr lang="en-US" dirty="0"/>
              <a:t>Required documentation varies based on school exit type</a:t>
            </a:r>
          </a:p>
          <a:p>
            <a:pPr lvl="1"/>
            <a:r>
              <a:rPr lang="en-US" dirty="0"/>
              <a:t>Most common type of documentation: Confirmation of Enrollment and Attendance (COE/A)</a:t>
            </a:r>
          </a:p>
          <a:p>
            <a:r>
              <a:rPr lang="en-US" dirty="0">
                <a:hlinkClick r:id="rId2"/>
              </a:rPr>
              <a:t>SEY Adequate Documentation Site</a:t>
            </a:r>
            <a:endParaRPr lang="en-US" dirty="0"/>
          </a:p>
          <a:p>
            <a:pPr lvl="1"/>
            <a:r>
              <a:rPr lang="en-US" dirty="0"/>
              <a:t>Sample forms and templates</a:t>
            </a:r>
          </a:p>
          <a:p>
            <a:pPr lvl="1"/>
            <a:r>
              <a:rPr lang="en-US" dirty="0"/>
              <a:t>List of documentation required for each school exit type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364C82A-B335-483F-5C6B-14215E5FC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4800" y="1260125"/>
            <a:ext cx="5486400" cy="4572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Documentation should be readily available upon request—reviewed by SEY Collection Lead on a case-by-case basis</a:t>
            </a:r>
          </a:p>
          <a:p>
            <a:pPr lvl="1"/>
            <a:r>
              <a:rPr lang="en-US" dirty="0"/>
              <a:t>SE722 Warnings</a:t>
            </a:r>
          </a:p>
          <a:p>
            <a:pPr lvl="2"/>
            <a:r>
              <a:rPr lang="en-US" dirty="0"/>
              <a:t>Regular Phase: These students might need documentation later, start watching this list.</a:t>
            </a:r>
          </a:p>
          <a:p>
            <a:pPr lvl="2"/>
            <a:r>
              <a:rPr lang="en-US" dirty="0"/>
              <a:t>Cross LEA Phase: Pull this list and start compiling documentation. </a:t>
            </a:r>
          </a:p>
          <a:p>
            <a:pPr lvl="3"/>
            <a:r>
              <a:rPr lang="en-US" sz="1500" dirty="0"/>
              <a:t>Request documentation if it is not already on file.</a:t>
            </a:r>
          </a:p>
          <a:p>
            <a:pPr lvl="3"/>
            <a:r>
              <a:rPr lang="en-US" sz="1500" dirty="0"/>
              <a:t>Check your reported SASID compared to SASID reported by the other LEA, requesting merges as needed from RITS Coordinator</a:t>
            </a:r>
          </a:p>
          <a:p>
            <a:pPr lvl="1"/>
            <a:r>
              <a:rPr lang="en-US" dirty="0"/>
              <a:t>SE903 Errors (Post-Cross Phase) </a:t>
            </a:r>
          </a:p>
          <a:p>
            <a:pPr lvl="2"/>
            <a:r>
              <a:rPr lang="en-US" dirty="0"/>
              <a:t>Must submit a COE/A via Syncplicity as additional documentation when requesting exception, allowing use of school exit type 13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D36E4-ADC9-BC73-3FD8-D215474F0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/>
          <a:p>
            <a:fld id="{C479D5F6-EDCB-402A-AC08-4943A1820E8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636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08547-5FD9-1DF6-1903-41265AEEB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64" y="218142"/>
            <a:ext cx="9321873" cy="713172"/>
          </a:xfrm>
        </p:spPr>
        <p:txBody>
          <a:bodyPr/>
          <a:lstStyle/>
          <a:p>
            <a:r>
              <a:rPr lang="en-US" dirty="0"/>
              <a:t>Adequate Documentation by School Exit Types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36E2F5F-E4DB-9458-6676-0F07A6477B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4342352"/>
              </p:ext>
            </p:extLst>
          </p:nvPr>
        </p:nvGraphicFramePr>
        <p:xfrm>
          <a:off x="442914" y="1260475"/>
          <a:ext cx="8710612" cy="3952240"/>
        </p:xfrm>
        <a:graphic>
          <a:graphicData uri="http://schemas.openxmlformats.org/drawingml/2006/table">
            <a:tbl>
              <a:tblPr firstRow="1">
                <a:tableStyleId>{FABFCF23-3B69-468F-B69F-88F6DE6A72F2}</a:tableStyleId>
              </a:tblPr>
              <a:tblGrid>
                <a:gridCol w="2205036">
                  <a:extLst>
                    <a:ext uri="{9D8B030D-6E8A-4147-A177-3AD203B41FA5}">
                      <a16:colId xmlns:a16="http://schemas.microsoft.com/office/drawing/2014/main" val="3555809132"/>
                    </a:ext>
                  </a:extLst>
                </a:gridCol>
                <a:gridCol w="6505576">
                  <a:extLst>
                    <a:ext uri="{9D8B030D-6E8A-4147-A177-3AD203B41FA5}">
                      <a16:colId xmlns:a16="http://schemas.microsoft.com/office/drawing/2014/main" val="20074008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School Exit Type(s)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Documentation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384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Obituary, </a:t>
                      </a:r>
                    </a:p>
                    <a:p>
                      <a:r>
                        <a:rPr lang="en-US" sz="1600" dirty="0"/>
                        <a:t>Notification from parent/guardian </a:t>
                      </a:r>
                    </a:p>
                    <a:p>
                      <a:r>
                        <a:rPr lang="en-US" sz="1600" dirty="0"/>
                        <a:t>Written confirmation from school administrator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97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Written records request</a:t>
                      </a:r>
                    </a:p>
                    <a:p>
                      <a:r>
                        <a:rPr lang="en-US" sz="1600" b="1" dirty="0"/>
                        <a:t>Confirmation of enrollment and attendance</a:t>
                      </a:r>
                    </a:p>
                    <a:p>
                      <a:r>
                        <a:rPr lang="en-US" sz="1600" b="0" dirty="0"/>
                        <a:t>W</a:t>
                      </a:r>
                      <a:r>
                        <a:rPr lang="en-US" sz="1600" dirty="0"/>
                        <a:t>ritten confirmation from school administrator</a:t>
                      </a:r>
                    </a:p>
                    <a:p>
                      <a:r>
                        <a:rPr lang="en-US" sz="1600" dirty="0"/>
                        <a:t>Parent/guardian written notification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650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Confirmation of enrollment and attendance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969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14, 15, 18, 19, 21, 26, 70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Written </a:t>
                      </a:r>
                      <a:r>
                        <a:rPr lang="en-US" sz="1600"/>
                        <a:t>records request</a:t>
                      </a:r>
                      <a:endParaRPr lang="en-US" sz="1600" dirty="0"/>
                    </a:p>
                    <a:p>
                      <a:r>
                        <a:rPr lang="en-US" sz="1600" b="1" dirty="0"/>
                        <a:t>Confirmation of enrollment and attendance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719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Written intent to homeschool notification signed by parent/guardian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9826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Doctor’s note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97372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D923BB-6EDB-ADDC-EF3B-052B46B17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/>
          <a:p>
            <a:fld id="{C479D5F6-EDCB-402A-AC08-4943A1820E8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E771FD-E817-A5BC-A50F-E92B038A6E19}"/>
              </a:ext>
            </a:extLst>
          </p:cNvPr>
          <p:cNvSpPr txBox="1"/>
          <p:nvPr/>
        </p:nvSpPr>
        <p:spPr>
          <a:xfrm>
            <a:off x="9467850" y="2413337"/>
            <a:ext cx="2514600" cy="2031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All documentation should include: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Student’s full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SASID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Student’s date of birth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668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8E5B74-AD81-F21C-F954-E099C90A1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Confirmation of Enrollment and Attendance (COE/A)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6B0A94-7D1A-6F2B-EF49-34BCAB7C1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COE/A Document</a:t>
            </a:r>
          </a:p>
          <a:p>
            <a:pPr lvl="1"/>
            <a:r>
              <a:rPr lang="en-US" dirty="0"/>
              <a:t>Provided by receiving district when student has begun attending the receiving school</a:t>
            </a:r>
          </a:p>
          <a:p>
            <a:pPr lvl="1"/>
            <a:r>
              <a:rPr lang="en-US" dirty="0"/>
              <a:t>Must include date of enrollment and date of attendance</a:t>
            </a:r>
          </a:p>
          <a:p>
            <a:pPr lvl="1"/>
            <a:r>
              <a:rPr lang="en-US" dirty="0"/>
              <a:t>Must include student’s SASID and full name</a:t>
            </a:r>
          </a:p>
          <a:p>
            <a:pPr lvl="1"/>
            <a:r>
              <a:rPr lang="en-US" dirty="0"/>
              <a:t>If a SASID merge has taken place </a:t>
            </a:r>
            <a:r>
              <a:rPr lang="en-US" i="1" dirty="0"/>
              <a:t>or </a:t>
            </a:r>
            <a:r>
              <a:rPr lang="en-US" dirty="0"/>
              <a:t>student is found to have two different SASIDs, include both SASIDs on the form</a:t>
            </a:r>
          </a:p>
          <a:p>
            <a:r>
              <a:rPr lang="en-US" dirty="0"/>
              <a:t>Sending LEA</a:t>
            </a:r>
          </a:p>
          <a:p>
            <a:pPr lvl="1"/>
            <a:r>
              <a:rPr lang="en-US" dirty="0"/>
              <a:t>Request COE/A after student transfers out of district</a:t>
            </a:r>
          </a:p>
          <a:p>
            <a:r>
              <a:rPr lang="en-US" dirty="0"/>
              <a:t>Receiving LEA</a:t>
            </a:r>
          </a:p>
          <a:p>
            <a:pPr lvl="1"/>
            <a:r>
              <a:rPr lang="en-US" dirty="0"/>
              <a:t>Respond within 14 business days</a:t>
            </a:r>
          </a:p>
          <a:p>
            <a:pPr lvl="1"/>
            <a:r>
              <a:rPr lang="en-US" dirty="0"/>
              <a:t>Acceptable Responses</a:t>
            </a:r>
          </a:p>
          <a:p>
            <a:pPr lvl="2"/>
            <a:r>
              <a:rPr lang="en-US" dirty="0"/>
              <a:t>Not Enrolled or Attending</a:t>
            </a:r>
          </a:p>
          <a:p>
            <a:pPr lvl="2"/>
            <a:r>
              <a:rPr lang="en-US" dirty="0"/>
              <a:t>Enrolled, but has not yet attended</a:t>
            </a:r>
          </a:p>
          <a:p>
            <a:pPr lvl="2"/>
            <a:r>
              <a:rPr lang="en-US" dirty="0"/>
              <a:t>Enrolled (date) and attended (start date)</a:t>
            </a:r>
          </a:p>
          <a:p>
            <a:r>
              <a:rPr lang="en-US" dirty="0"/>
              <a:t>School Exit Type 13:</a:t>
            </a:r>
          </a:p>
          <a:p>
            <a:pPr lvl="1"/>
            <a:r>
              <a:rPr lang="en-US" dirty="0"/>
              <a:t>Must have COE/A </a:t>
            </a:r>
          </a:p>
          <a:p>
            <a:pPr lvl="2"/>
            <a:r>
              <a:rPr lang="en-US" dirty="0"/>
              <a:t>RITS system is not sufficient evidence</a:t>
            </a:r>
          </a:p>
          <a:p>
            <a:pPr lvl="1"/>
            <a:r>
              <a:rPr lang="en-US" dirty="0"/>
              <a:t>COE/A must indicate student began </a:t>
            </a:r>
            <a:r>
              <a:rPr lang="en-US" i="1" dirty="0"/>
              <a:t>attending</a:t>
            </a:r>
            <a:r>
              <a:rPr lang="en-US" dirty="0"/>
              <a:t> the receiving LEA within the current school year (before 6/30)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9D1C6-4334-5326-F14F-9416295ED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52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59AFDD-E248-F26B-91F5-C0E354C75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Exception Request Reminders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92489-B789-1E34-E589-8E3094556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613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48846-4F07-EA86-0D20-33036A59E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(June 2025) Exception Request Templates and Directions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121696-4149-856F-019B-2FB9C3BFD28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>
                <a:hlinkClick r:id="rId2"/>
              </a:rPr>
              <a:t>Updated Directions (PDF)</a:t>
            </a:r>
            <a:endParaRPr lang="en-US" b="1"/>
          </a:p>
          <a:p>
            <a:r>
              <a:rPr lang="en-US"/>
              <a:t>Provides information regarding all student collections using the same template and process (Student Interchange, OCT, SEY, ATS)</a:t>
            </a:r>
          </a:p>
          <a:p>
            <a:r>
              <a:rPr lang="en-US"/>
              <a:t>Shows required information for different exception types</a:t>
            </a:r>
          </a:p>
          <a:p>
            <a:r>
              <a:rPr lang="en-US"/>
              <a:t>DEM, SSA, Snapshot SASID-Student Level, Snapshot School-Collection Level</a:t>
            </a:r>
          </a:p>
          <a:p>
            <a:r>
              <a:rPr lang="en-US"/>
              <a:t>Syncplicity instructions</a:t>
            </a:r>
          </a:p>
          <a:p>
            <a:r>
              <a:rPr lang="en-US"/>
              <a:t>Details regarding situations that require ‘additional information’ forms</a:t>
            </a:r>
          </a:p>
          <a:p>
            <a:r>
              <a:rPr lang="en-US"/>
              <a:t>Collection/File Specific Notes</a:t>
            </a:r>
          </a:p>
          <a:p>
            <a:pPr marL="0" indent="0">
              <a:buNone/>
            </a:pPr>
            <a:r>
              <a:rPr lang="en-US" b="1">
                <a:hlinkClick r:id="rId3"/>
              </a:rPr>
              <a:t>Updated Request Template (XLS)</a:t>
            </a:r>
            <a:endParaRPr lang="en-US" b="1"/>
          </a:p>
          <a:p>
            <a:r>
              <a:rPr lang="en-US"/>
              <a:t>Include multiple tabs to accommodate different types of exceptions</a:t>
            </a:r>
          </a:p>
          <a:p>
            <a:r>
              <a:rPr lang="en-US"/>
              <a:t>Not all exception requests require the same data fields</a:t>
            </a:r>
          </a:p>
          <a:p>
            <a:r>
              <a:rPr lang="en-US"/>
              <a:t>Each error code requires a separate row</a:t>
            </a:r>
          </a:p>
          <a:p>
            <a:r>
              <a:rPr lang="en-US"/>
              <a:t>Leading zeros are required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B8E8D6DF-AE5B-F257-D46C-ACC715CD3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4"/>
          <a:stretch>
            <a:fillRect/>
          </a:stretch>
        </p:blipFill>
        <p:spPr>
          <a:xfrm>
            <a:off x="6096000" y="416047"/>
            <a:ext cx="5715000" cy="2387355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BFC45E3-6201-084C-CF88-ABD40F33DF20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>
                <a:hlinkClick r:id="rId5"/>
              </a:rPr>
              <a:t>Multilingual Learner Request Template (XLS)</a:t>
            </a:r>
            <a:endParaRPr lang="en-US" b="1"/>
          </a:p>
          <a:p>
            <a:pPr>
              <a:lnSpc>
                <a:spcPct val="120000"/>
              </a:lnSpc>
            </a:pPr>
            <a:r>
              <a:rPr lang="en-US"/>
              <a:t>Separate request form with an extra tab with sample ‘reasons for request’ by request of the field due to the complex nature of these requests.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>
                <a:hlinkClick r:id="rId6"/>
              </a:rPr>
              <a:t>Multilingual Learner: Sequence Change Request Form (DOC) </a:t>
            </a:r>
            <a:r>
              <a:rPr lang="en-US" b="1"/>
              <a:t>and </a:t>
            </a:r>
            <a:r>
              <a:rPr lang="en-US" b="1">
                <a:hlinkClick r:id="rId7"/>
              </a:rPr>
              <a:t>fillable PDF</a:t>
            </a:r>
            <a:endParaRPr lang="en-US" b="1"/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1640E3-E5A6-19C9-AD97-5A8B0D680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1" name="Picture 10" descr="Exception request template highlighting multiple tabs">
            <a:extLst>
              <a:ext uri="{FF2B5EF4-FFF2-40B4-BE49-F238E27FC236}">
                <a16:creationId xmlns:a16="http://schemas.microsoft.com/office/drawing/2014/main" id="{CF37BA5C-3CC3-C792-EF39-63D2F6A9E9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9206" y="2032615"/>
            <a:ext cx="5094288" cy="103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42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1D026-E392-7404-A03D-D8F8952A7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Exception Request Process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EDD84C-5678-B814-4461-6EAFE4885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Download </a:t>
            </a:r>
            <a:r>
              <a:rPr lang="en-US" dirty="0">
                <a:hlinkClick r:id="rId2"/>
              </a:rPr>
              <a:t>exception request template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Detailed directions also available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Select and complete the </a:t>
            </a:r>
            <a:r>
              <a:rPr lang="en-US" b="1" dirty="0"/>
              <a:t>applicable tab </a:t>
            </a:r>
            <a:r>
              <a:rPr lang="en-US" dirty="0"/>
              <a:t>of the request document</a:t>
            </a:r>
          </a:p>
          <a:p>
            <a:pPr lvl="1"/>
            <a:r>
              <a:rPr lang="en-US" dirty="0"/>
              <a:t>Form was updated to include tabs for DEM, SSA, </a:t>
            </a:r>
            <a:r>
              <a:rPr lang="en-US" dirty="0">
                <a:highlight>
                  <a:srgbClr val="FFFFCC"/>
                </a:highlight>
              </a:rPr>
              <a:t>Snapshot Student Level</a:t>
            </a:r>
            <a:r>
              <a:rPr lang="en-US" dirty="0"/>
              <a:t>, and Snapshot School/Collection level requests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Save the exception to your computer with a unique name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Upload the complete request to your LEA’s student Syncplicity folder using the applicable subfolder for the collection/time of year</a:t>
            </a:r>
          </a:p>
          <a:p>
            <a:pPr lvl="1"/>
            <a:r>
              <a:rPr lang="en-US" dirty="0"/>
              <a:t>Folder Name: </a:t>
            </a:r>
            <a:r>
              <a:rPr lang="en-US" i="1" dirty="0"/>
              <a:t>District Code – DISTRICT NAME – Student</a:t>
            </a:r>
          </a:p>
          <a:p>
            <a:pPr lvl="2"/>
            <a:r>
              <a:rPr lang="en-US" dirty="0"/>
              <a:t>Subfolder: </a:t>
            </a:r>
            <a:r>
              <a:rPr lang="en-US" i="1" dirty="0"/>
              <a:t>SEY 2024-25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Email </a:t>
            </a:r>
            <a:r>
              <a:rPr lang="en-US" dirty="0">
                <a:hlinkClick r:id="rId4"/>
              </a:rPr>
              <a:t>StudentEndOfYear@cde.state.co.us</a:t>
            </a:r>
            <a:r>
              <a:rPr lang="en-US" dirty="0"/>
              <a:t> to notify SEY a request is ready for review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D44B09-F1A8-57CF-734F-65316D9EB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Flowchart: Off-page Connector 2">
            <a:extLst>
              <a:ext uri="{FF2B5EF4-FFF2-40B4-BE49-F238E27FC236}">
                <a16:creationId xmlns:a16="http://schemas.microsoft.com/office/drawing/2014/main" id="{A59641BC-B51D-73CD-347C-575E0E8DA087}"/>
              </a:ext>
            </a:extLst>
          </p:cNvPr>
          <p:cNvSpPr/>
          <p:nvPr/>
        </p:nvSpPr>
        <p:spPr>
          <a:xfrm>
            <a:off x="9232491" y="218142"/>
            <a:ext cx="2515945" cy="713172"/>
          </a:xfrm>
          <a:prstGeom prst="flowChartOffpageConnector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Interim Deadline:</a:t>
            </a:r>
          </a:p>
          <a:p>
            <a:pPr algn="ctr"/>
            <a:r>
              <a:rPr lang="en-US" dirty="0"/>
              <a:t>7/31/2025</a:t>
            </a:r>
          </a:p>
        </p:txBody>
      </p:sp>
    </p:spTree>
    <p:extLst>
      <p:ext uri="{BB962C8B-B14F-4D97-AF65-F5344CB8AC3E}">
        <p14:creationId xmlns:p14="http://schemas.microsoft.com/office/powerpoint/2010/main" val="3777476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FC754-2DFF-4A88-7061-568637109D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CEDAR/COGNOS Reports:</a:t>
            </a:r>
            <a:br>
              <a:rPr lang="en-US" dirty="0"/>
            </a:br>
            <a:r>
              <a:rPr lang="en-US" dirty="0"/>
              <a:t>SASID Lookup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A25054-718B-DCE9-7DDC-0C97F2EE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500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22648-86AE-E4AB-F191-9AF4A6A8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94" y="5894388"/>
            <a:ext cx="9879107" cy="898525"/>
          </a:xfrm>
        </p:spPr>
        <p:txBody>
          <a:bodyPr>
            <a:normAutofit/>
          </a:bodyPr>
          <a:lstStyle/>
          <a:p>
            <a:r>
              <a:rPr lang="en-US" sz="2200" dirty="0"/>
              <a:t>SASID Lookup: SEY and OCT record (prior, current, subsequent year)</a:t>
            </a:r>
            <a:endParaRPr lang="en-US" dirty="0"/>
          </a:p>
        </p:txBody>
      </p:sp>
      <p:pic>
        <p:nvPicPr>
          <p:cNvPr id="21" name="Content Placeholder 20" descr="Sample SEY and OCT SASID lookup report highlighting the school code, grade level, exit date/type, and entry date/type data fields.">
            <a:extLst>
              <a:ext uri="{FF2B5EF4-FFF2-40B4-BE49-F238E27FC236}">
                <a16:creationId xmlns:a16="http://schemas.microsoft.com/office/drawing/2014/main" id="{03DC43D2-C525-FCDB-BC49-8EB7FB01487D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2452145" y="152244"/>
            <a:ext cx="7287710" cy="3512545"/>
          </a:xfr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CD0834F-E866-379D-D0E8-10E269FD3DD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56882" y="3848100"/>
            <a:ext cx="11654118" cy="186297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One SASID at a time</a:t>
            </a:r>
          </a:p>
          <a:p>
            <a:r>
              <a:rPr lang="en-US" dirty="0"/>
              <a:t>Shows </a:t>
            </a:r>
            <a:r>
              <a:rPr lang="en-US" i="1" dirty="0"/>
              <a:t>your LEA’s </a:t>
            </a:r>
            <a:r>
              <a:rPr lang="en-US" dirty="0"/>
              <a:t>reported records only</a:t>
            </a:r>
          </a:p>
          <a:p>
            <a:pPr lvl="1"/>
            <a:r>
              <a:rPr lang="en-US" dirty="0"/>
              <a:t>Prior SEY, Current OCT, Current SEY, Subsequent OCT</a:t>
            </a:r>
          </a:p>
          <a:p>
            <a:r>
              <a:rPr lang="en-US" dirty="0"/>
              <a:t>Best report to research cross collection errors related to prior SEY or OCT data</a:t>
            </a:r>
          </a:p>
          <a:p>
            <a:r>
              <a:rPr lang="en-US" dirty="0"/>
              <a:t>During post-cross phase, use to research errors related to next year OCT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A8E5BC-B388-CD90-5204-037C2FE26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916" y="6489679"/>
            <a:ext cx="772748" cy="279444"/>
          </a:xfrm>
        </p:spPr>
        <p:txBody>
          <a:bodyPr/>
          <a:lstStyle/>
          <a:p>
            <a:fld id="{C479D5F6-EDCB-402A-AC08-4943A1820E8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84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37D3CCC-D98A-FD54-252D-67F04AF35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A4946B-CB18-9960-E4D7-FB18CA650A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Monthly Tasks</a:t>
            </a:r>
          </a:p>
          <a:p>
            <a:r>
              <a:rPr lang="en-US" dirty="0"/>
              <a:t>Status Dashboard Screen</a:t>
            </a:r>
          </a:p>
          <a:p>
            <a:r>
              <a:rPr lang="en-US" dirty="0"/>
              <a:t>Expelled Students</a:t>
            </a:r>
          </a:p>
          <a:p>
            <a:r>
              <a:rPr lang="en-US" dirty="0"/>
              <a:t>Adequate Documentation of Transfer</a:t>
            </a:r>
          </a:p>
          <a:p>
            <a:r>
              <a:rPr lang="en-US" dirty="0"/>
              <a:t>Exception Request Reminders</a:t>
            </a:r>
          </a:p>
          <a:p>
            <a:r>
              <a:rPr lang="en-US" dirty="0"/>
              <a:t>COGNOS/CEDAR Reports</a:t>
            </a:r>
          </a:p>
          <a:p>
            <a:pPr lvl="1"/>
            <a:r>
              <a:rPr lang="en-US" dirty="0"/>
              <a:t>SASID Lookup Reports</a:t>
            </a:r>
          </a:p>
          <a:p>
            <a:pPr lvl="1"/>
            <a:r>
              <a:rPr lang="en-US" dirty="0"/>
              <a:t>Student List Reports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46558-F26C-CA56-789B-E6721988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539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138F7-F3F2-873B-A056-B10F197EF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054" y="6094193"/>
            <a:ext cx="8520542" cy="713172"/>
          </a:xfrm>
        </p:spPr>
        <p:txBody>
          <a:bodyPr>
            <a:normAutofit/>
          </a:bodyPr>
          <a:lstStyle/>
          <a:p>
            <a:r>
              <a:rPr lang="en-US" dirty="0"/>
              <a:t>SASID Lookup: Anticipated Year of Graduation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837C9-A0FE-3BF1-8909-AEB3B7B1B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28600"/>
            <a:ext cx="11658600" cy="32004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Available to SEY Approvers, Users, and Viewers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Single or multiple SASID lookup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Last reported year updates as snapshots are created</a:t>
            </a:r>
          </a:p>
          <a:p>
            <a:pPr marL="1028700" lvl="1" indent="-342900"/>
            <a:r>
              <a:rPr lang="en-US"/>
              <a:t>If SASID is not included in the current SEY collection, will remain a prior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Shows AYG, if assigned</a:t>
            </a:r>
          </a:p>
          <a:p>
            <a:pPr marL="1028700" lvl="1" indent="-342900"/>
            <a:r>
              <a:rPr lang="en-US"/>
              <a:t>Once set during SEY collection the year the student enters a CO public high school for the first time, this value does not change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Shows if student has been counted as a graduate, graduating district and year (if applicable)</a:t>
            </a:r>
          </a:p>
          <a:p>
            <a:pPr marL="1028700" lvl="1" indent="-342900"/>
            <a:r>
              <a:rPr lang="en-US"/>
              <a:t>Once counted as a graduate for a specific LEA, student does not move between cohorts</a:t>
            </a:r>
          </a:p>
        </p:txBody>
      </p:sp>
      <p:pic>
        <p:nvPicPr>
          <p:cNvPr id="14" name="Picture 13" descr="sample SASID Lookup: AYG report screen highlighting AYG, Last Reported School Year, Graduate Y/N, Graduating District, and Graduating year fields">
            <a:extLst>
              <a:ext uri="{FF2B5EF4-FFF2-40B4-BE49-F238E27FC236}">
                <a16:creationId xmlns:a16="http://schemas.microsoft.com/office/drawing/2014/main" id="{359E9578-9093-1E10-C23C-1A17289B5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77" y="3877084"/>
            <a:ext cx="10471045" cy="17692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04056-B966-0B59-1C87-F0B3E680E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916" y="6489679"/>
            <a:ext cx="772748" cy="279444"/>
          </a:xfrm>
        </p:spPr>
        <p:txBody>
          <a:bodyPr/>
          <a:lstStyle/>
          <a:p>
            <a:fld id="{C479D5F6-EDCB-402A-AC08-4943A1820E8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99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C6239-DA7D-A7BB-9C02-AA71E20D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SASID Lookup: Cross LEA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C197EE-0D29-6853-882F-B6936DAC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0EFB1E-5D82-7FD8-BE69-06FFBEABBEB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7915" y="2224763"/>
            <a:ext cx="11728601" cy="3257442"/>
          </a:xfrm>
        </p:spPr>
        <p:txBody>
          <a:bodyPr>
            <a:normAutofit/>
          </a:bodyPr>
          <a:lstStyle/>
          <a:p>
            <a:r>
              <a:rPr lang="en-US" dirty="0"/>
              <a:t>Available throughout the entire collection</a:t>
            </a:r>
          </a:p>
          <a:p>
            <a:r>
              <a:rPr lang="en-US" dirty="0"/>
              <a:t>Designed to help research SE700 business rules, SE900 business rules, and some regular phase business rules (SE137, SE138, etc.)</a:t>
            </a:r>
          </a:p>
          <a:p>
            <a:r>
              <a:rPr lang="en-US" dirty="0"/>
              <a:t>In the example above, District A is the last district of attendance. We’d expect District B to update their exit type to show exit type 13.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7" descr="sample SASID Lookup Cross LEA report showing a scenario with conflicting exit types and dates that the two districts would need to work through to address.">
            <a:extLst>
              <a:ext uri="{FF2B5EF4-FFF2-40B4-BE49-F238E27FC236}">
                <a16:creationId xmlns:a16="http://schemas.microsoft.com/office/drawing/2014/main" id="{C48CAC44-DFAF-AB37-625B-E41FF8E8019D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209278" y="304977"/>
            <a:ext cx="11747238" cy="1508369"/>
          </a:xfrm>
        </p:spPr>
      </p:pic>
    </p:spTree>
    <p:extLst>
      <p:ext uri="{BB962C8B-B14F-4D97-AF65-F5344CB8AC3E}">
        <p14:creationId xmlns:p14="http://schemas.microsoft.com/office/powerpoint/2010/main" val="2913674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F71B7-E65A-5BC6-03CB-FF558FD84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00394-78FB-B0C3-9FEF-79BF8F6A21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CEDAR/COGNOS Reports:</a:t>
            </a:r>
            <a:br>
              <a:rPr lang="en-US" dirty="0"/>
            </a:br>
            <a:r>
              <a:rPr lang="en-US" dirty="0"/>
              <a:t>Student List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D4863D-D214-061E-B6C8-628B035D5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281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26824-3D83-ABB8-9FC6-5FC96B42A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List: HSED Recipients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E8A8C9-E81B-585C-7185-927C122521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90525" y="2800350"/>
            <a:ext cx="11420475" cy="288923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Lists students reported to CDE as having received their HSED (GED) during the current school year</a:t>
            </a:r>
          </a:p>
          <a:p>
            <a:r>
              <a:rPr lang="en-US" dirty="0"/>
              <a:t>The ‘GED Extract Date’ is the date CDE received this information</a:t>
            </a:r>
          </a:p>
          <a:p>
            <a:pPr lvl="1"/>
            <a:r>
              <a:rPr lang="en-US" dirty="0"/>
              <a:t>Updated monthly on last day of month</a:t>
            </a:r>
          </a:p>
          <a:p>
            <a:r>
              <a:rPr lang="en-US" dirty="0"/>
              <a:t>The last district the student attended may indicate the student as an HSED recipient with school exit type 93/94 (current year) or an adjustment record (prior year)</a:t>
            </a:r>
          </a:p>
          <a:p>
            <a:r>
              <a:rPr lang="en-US" dirty="0"/>
              <a:t>Reach out to SEY Collection lead if you believe there is a record in error</a:t>
            </a:r>
          </a:p>
          <a:p>
            <a:pPr lvl="1"/>
            <a:r>
              <a:rPr lang="en-US" dirty="0"/>
              <a:t>The data CDE receives is run through a matching system to find the student’s SASID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480C3-789F-31CD-EBDE-68A500CB1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80092A4-B144-292D-FC54-3AA5F488AEC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2220158" y="428123"/>
            <a:ext cx="7751684" cy="2104335"/>
          </a:xfrm>
        </p:spPr>
      </p:pic>
    </p:spTree>
    <p:extLst>
      <p:ext uri="{BB962C8B-B14F-4D97-AF65-F5344CB8AC3E}">
        <p14:creationId xmlns:p14="http://schemas.microsoft.com/office/powerpoint/2010/main" val="3949083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AAC781-AA89-0EB5-ACF4-404919F08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List: Records Excluded from SEY Snapshot Due to Criteria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5C3109-4034-C708-B623-4BEB710D9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" name="Content Placeholder 1" descr="P255#yIS1">
            <a:extLst>
              <a:ext uri="{FF2B5EF4-FFF2-40B4-BE49-F238E27FC236}">
                <a16:creationId xmlns:a16="http://schemas.microsoft.com/office/drawing/2014/main" id="{676A18F8-E757-16FB-5F87-96F379361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916" y="314092"/>
            <a:ext cx="8641829" cy="5372566"/>
          </a:xfrm>
          <a:prstGeom prst="rect">
            <a:avLst/>
          </a:prstGeom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6CED1FEF-E483-52C4-257B-524A07E40988}"/>
              </a:ext>
            </a:extLst>
          </p:cNvPr>
          <p:cNvSpPr txBox="1">
            <a:spLocks/>
          </p:cNvSpPr>
          <p:nvPr/>
        </p:nvSpPr>
        <p:spPr>
          <a:xfrm>
            <a:off x="9077325" y="314092"/>
            <a:ext cx="2886759" cy="537256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Lists student records that are not part of the snapshot due to one of the following reasons</a:t>
            </a:r>
          </a:p>
          <a:p>
            <a:r>
              <a:rPr lang="en-US" sz="1800" dirty="0"/>
              <a:t>DEM record only</a:t>
            </a:r>
          </a:p>
          <a:p>
            <a:r>
              <a:rPr lang="en-US" sz="1800" dirty="0"/>
              <a:t>Group B PAI Code</a:t>
            </a:r>
          </a:p>
          <a:p>
            <a:r>
              <a:rPr lang="en-US" sz="1800" dirty="0"/>
              <a:t>Primary School = 0 (no)</a:t>
            </a:r>
          </a:p>
          <a:p>
            <a:r>
              <a:rPr lang="en-US" sz="1800" dirty="0"/>
              <a:t>Grade Level = 002 (infant)</a:t>
            </a:r>
          </a:p>
          <a:p>
            <a:r>
              <a:rPr lang="en-US" sz="1800" dirty="0"/>
              <a:t>Errors on DEM and/or SSA file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59400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00449-0061-E723-2830-3D91133BD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List: SEY Homebased Education Status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2F3E3A7-C9BA-A0FE-B124-45640D79C9C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72959" y="2324100"/>
            <a:ext cx="11299916" cy="339014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Lists students reported as homebased education = 1 (yes)</a:t>
            </a:r>
          </a:p>
          <a:p>
            <a:r>
              <a:rPr lang="en-US" dirty="0"/>
              <a:t>Fields:</a:t>
            </a:r>
          </a:p>
          <a:p>
            <a:pPr lvl="1"/>
            <a:r>
              <a:rPr lang="en-US" dirty="0"/>
              <a:t>AYG</a:t>
            </a:r>
          </a:p>
          <a:p>
            <a:pPr lvl="1"/>
            <a:r>
              <a:rPr lang="en-US" dirty="0"/>
              <a:t>School entry date</a:t>
            </a:r>
          </a:p>
          <a:p>
            <a:pPr lvl="1"/>
            <a:r>
              <a:rPr lang="en-US" dirty="0"/>
              <a:t>School entry type</a:t>
            </a:r>
          </a:p>
          <a:p>
            <a:pPr lvl="1"/>
            <a:r>
              <a:rPr lang="en-US" dirty="0"/>
              <a:t>School exit date</a:t>
            </a:r>
          </a:p>
          <a:p>
            <a:pPr lvl="1"/>
            <a:r>
              <a:rPr lang="en-US" dirty="0"/>
              <a:t>School exit type</a:t>
            </a:r>
          </a:p>
          <a:p>
            <a:r>
              <a:rPr lang="en-US" dirty="0"/>
              <a:t>Reminder: </a:t>
            </a:r>
          </a:p>
          <a:p>
            <a:pPr lvl="1"/>
            <a:r>
              <a:rPr lang="en-US" dirty="0"/>
              <a:t>Homebased education students trigger errors if they have school exit types 90-96, 40, or 01</a:t>
            </a:r>
          </a:p>
          <a:p>
            <a:pPr lvl="1"/>
            <a:r>
              <a:rPr lang="en-US" dirty="0"/>
              <a:t>If AYG is 2025 or earlier (2024, 2023, 2022), must have an exit type that removes them from the AYG cohort</a:t>
            </a:r>
          </a:p>
        </p:txBody>
      </p:sp>
      <p:pic>
        <p:nvPicPr>
          <p:cNvPr id="5" name="Content Placeholder 4" descr="P261#yIS1">
            <a:extLst>
              <a:ext uri="{FF2B5EF4-FFF2-40B4-BE49-F238E27FC236}">
                <a16:creationId xmlns:a16="http://schemas.microsoft.com/office/drawing/2014/main" id="{CBE1A205-DEC5-F420-75A3-E89EACCA415A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769724" y="258270"/>
            <a:ext cx="9676603" cy="17709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47841-5FC7-159D-F86C-59B5F3764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159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427C63-CB6A-5809-CF33-BD76B7CDD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Student Lists…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456D92-C508-EFF7-344C-1E29269A0D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 List: AYG Cohort</a:t>
            </a:r>
          </a:p>
          <a:p>
            <a:pPr lvl="1"/>
            <a:r>
              <a:rPr lang="en-US" dirty="0"/>
              <a:t>Includes all students in a specific AYG cohort (denominator of graduation rates) and their final </a:t>
            </a:r>
            <a:r>
              <a:rPr lang="en-US"/>
              <a:t>reported outcome</a:t>
            </a:r>
            <a:endParaRPr lang="en-US" dirty="0"/>
          </a:p>
          <a:p>
            <a:pPr lvl="1"/>
            <a:r>
              <a:rPr lang="en-US" dirty="0"/>
              <a:t>Applicable lists for SEY 2025</a:t>
            </a:r>
          </a:p>
          <a:p>
            <a:pPr lvl="2"/>
            <a:r>
              <a:rPr lang="en-US" dirty="0"/>
              <a:t>AYG 2026, 3 years in cohort</a:t>
            </a:r>
          </a:p>
          <a:p>
            <a:pPr lvl="2"/>
            <a:r>
              <a:rPr lang="en-US" b="1" dirty="0"/>
              <a:t>AYG 2025, 4 years in cohort</a:t>
            </a:r>
          </a:p>
          <a:p>
            <a:pPr lvl="2"/>
            <a:r>
              <a:rPr lang="en-US" dirty="0"/>
              <a:t>AYG 2024, 5 years in cohort</a:t>
            </a:r>
          </a:p>
          <a:p>
            <a:pPr lvl="2"/>
            <a:r>
              <a:rPr lang="en-US" dirty="0"/>
              <a:t>AYG 2023, 6 years in cohort</a:t>
            </a:r>
          </a:p>
          <a:p>
            <a:pPr lvl="2"/>
            <a:r>
              <a:rPr lang="en-US" dirty="0"/>
              <a:t>AYG 2022, 7 years in cohort</a:t>
            </a:r>
          </a:p>
          <a:p>
            <a:r>
              <a:rPr lang="en-US" dirty="0"/>
              <a:t>Student List: AYG Cohort Adjustments</a:t>
            </a:r>
          </a:p>
          <a:p>
            <a:pPr lvl="1"/>
            <a:r>
              <a:rPr lang="en-US" dirty="0"/>
              <a:t>List students with an adjustment record for in the selected school year</a:t>
            </a:r>
          </a:p>
          <a:p>
            <a:pPr lvl="2"/>
            <a:r>
              <a:rPr lang="en-US" dirty="0"/>
              <a:t>Only LEAs who have uploaded an Adjustment file will have data in this report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46B35D-3AB9-45CE-ACD8-0F1AB051C2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Student List: District and School Mobility </a:t>
            </a:r>
          </a:p>
          <a:p>
            <a:pPr lvl="1"/>
            <a:r>
              <a:rPr lang="en-US" dirty="0"/>
              <a:t>Lists all students with their mobility status at the district and school level</a:t>
            </a:r>
          </a:p>
          <a:p>
            <a:r>
              <a:rPr lang="en-US" dirty="0"/>
              <a:t>Student List: Dropouts</a:t>
            </a:r>
          </a:p>
          <a:p>
            <a:pPr lvl="1"/>
            <a:r>
              <a:rPr lang="en-US" dirty="0"/>
              <a:t>List of students counted as dropouts for the given school year</a:t>
            </a:r>
          </a:p>
          <a:p>
            <a:endParaRPr lang="en-US" dirty="0"/>
          </a:p>
          <a:p>
            <a:pPr marL="0" indent="0">
              <a:buNone/>
            </a:pPr>
            <a:endParaRPr lang="en-US" b="1" i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i="1" dirty="0">
                <a:solidFill>
                  <a:schemeClr val="accent5">
                    <a:lumMod val="75000"/>
                  </a:schemeClr>
                </a:solidFill>
              </a:rPr>
              <a:t>These reports will be covered in more detail in the August SEY Office Hours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79E16-723B-FC27-E060-67E19B4E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579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72FFB85-6477-5206-803B-0B1C88F8E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D8F237-6C2F-F6D1-D132-6F8B1158F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871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21AF303-2E87-B09C-A1DD-535208CA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Phase Timeline</a:t>
            </a:r>
          </a:p>
        </p:txBody>
      </p:sp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AA6E3C4A-0722-DEF5-3494-8E7496F743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799763"/>
              </p:ext>
            </p:extLst>
          </p:nvPr>
        </p:nvGraphicFramePr>
        <p:xfrm>
          <a:off x="228600" y="228600"/>
          <a:ext cx="11734800" cy="3257552"/>
        </p:xfrm>
        <a:graphic>
          <a:graphicData uri="http://schemas.openxmlformats.org/drawingml/2006/table">
            <a:tbl>
              <a:tblPr firstRow="1">
                <a:tableStyleId>{9DCAF9ED-07DC-4A11-8D7F-57B35C25682E}</a:tableStyleId>
              </a:tblPr>
              <a:tblGrid>
                <a:gridCol w="1116106">
                  <a:extLst>
                    <a:ext uri="{9D8B030D-6E8A-4147-A177-3AD203B41FA5}">
                      <a16:colId xmlns:a16="http://schemas.microsoft.com/office/drawing/2014/main" val="32043887"/>
                    </a:ext>
                  </a:extLst>
                </a:gridCol>
                <a:gridCol w="1013012">
                  <a:extLst>
                    <a:ext uri="{9D8B030D-6E8A-4147-A177-3AD203B41FA5}">
                      <a16:colId xmlns:a16="http://schemas.microsoft.com/office/drawing/2014/main" val="3810390193"/>
                    </a:ext>
                  </a:extLst>
                </a:gridCol>
                <a:gridCol w="3092823">
                  <a:extLst>
                    <a:ext uri="{9D8B030D-6E8A-4147-A177-3AD203B41FA5}">
                      <a16:colId xmlns:a16="http://schemas.microsoft.com/office/drawing/2014/main" val="1401167356"/>
                    </a:ext>
                  </a:extLst>
                </a:gridCol>
                <a:gridCol w="6512859">
                  <a:extLst>
                    <a:ext uri="{9D8B030D-6E8A-4147-A177-3AD203B41FA5}">
                      <a16:colId xmlns:a16="http://schemas.microsoft.com/office/drawing/2014/main" val="8884291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Event 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6169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7/31/2025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Interim Deadline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028825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Submit any necessary reporting exceptions for review.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028825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Especially critical for English Learner exceptions as these are a time-intensive review and may required additional documentation.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3339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8/1/2025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Other Date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028825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School Level Exceptions begin to be processed </a:t>
                      </a:r>
                      <a:b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(SE181, SE182, SE183, SE052, SE054)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028825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Any approved school-level exceptions prior to this date are ‘saved’ for a final check on 8/1 before loading into pipeline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96158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8/14/2025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Interim Deadline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028825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Error free SEY Snapshot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028825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Critical date as the SEY collection is time intensive. 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6063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8/14/2025 to 9/4/2025</a:t>
                      </a:r>
                      <a:endParaRPr lang="en-US" sz="14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b="1" dirty="0">
                          <a:effectLst/>
                        </a:rPr>
                        <a:t>Report Review</a:t>
                      </a:r>
                      <a:endParaRPr lang="en-US" sz="1400" b="1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• Validate Student End of Year data using CEDAR/COGNOS reports.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• Submit snapshot as soon as review is complete</a:t>
                      </a:r>
                      <a:endParaRPr lang="en-US" sz="14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Collaborate with schools to review student lists.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Student List: Dropouts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Student List: AYG Cohort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Student List: District and School Mobility</a:t>
                      </a:r>
                      <a:endParaRPr lang="en-US" sz="1400" i="1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829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9/4/2025</a:t>
                      </a:r>
                      <a:endParaRPr lang="en-US" sz="14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b="1" dirty="0">
                          <a:effectLst/>
                        </a:rPr>
                        <a:t>State Deadline</a:t>
                      </a:r>
                      <a:endParaRPr lang="en-US" sz="1400" b="1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Submit SEY snapshot</a:t>
                      </a:r>
                      <a:endParaRPr lang="en-US" sz="14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Only users with the LEA Approver role for the SEY collection can submit the snapshot. </a:t>
                      </a:r>
                      <a:endParaRPr lang="en-US" sz="14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553425"/>
                  </a:ext>
                </a:extLst>
              </a:tr>
            </a:tbl>
          </a:graphicData>
        </a:graphic>
      </p:graphicFrame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C15E191F-734D-9BCD-F57D-96E5F7D0E61D}"/>
              </a:ext>
            </a:extLst>
          </p:cNvPr>
          <p:cNvSpPr/>
          <p:nvPr/>
        </p:nvSpPr>
        <p:spPr>
          <a:xfrm>
            <a:off x="228600" y="3741644"/>
            <a:ext cx="11734800" cy="1416424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Reminder: This collection has multiple phases requiring action by SEY Data Respondents.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Cross LEA Phase: 9/18/2025 to 10/16/2025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Post-Cross LEA Phase: 10/23/2025 to 11/18/2025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Final Deadline (Superintendent Verification Form): 12/2/2025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Data Release: January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23E168-998B-6FDD-D3AD-174904C7A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916" y="6489679"/>
            <a:ext cx="772748" cy="279444"/>
          </a:xfrm>
        </p:spPr>
        <p:txBody>
          <a:bodyPr/>
          <a:lstStyle/>
          <a:p>
            <a:fld id="{C479D5F6-EDCB-402A-AC08-4943A1820E8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069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6">
            <a:extLst>
              <a:ext uri="{FF2B5EF4-FFF2-40B4-BE49-F238E27FC236}">
                <a16:creationId xmlns:a16="http://schemas.microsoft.com/office/drawing/2014/main" id="{9DA5A5B3-6407-FC57-FC59-8F553A687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17488"/>
            <a:ext cx="9321800" cy="714375"/>
          </a:xfrm>
        </p:spPr>
        <p:txBody>
          <a:bodyPr/>
          <a:lstStyle/>
          <a:p>
            <a:r>
              <a:rPr lang="en-US" dirty="0"/>
              <a:t>Suggested Monthly Checklist: June/July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C5AF468-90EB-2310-FAB6-4E7F2CD878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1157288"/>
            <a:ext cx="5486400" cy="685800"/>
          </a:xfrm>
        </p:spPr>
        <p:txBody>
          <a:bodyPr/>
          <a:lstStyle/>
          <a:p>
            <a:r>
              <a:rPr lang="en-US" sz="2400" dirty="0"/>
              <a:t>July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686E728-13DA-FD84-C601-30C32C169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3" y="1958975"/>
            <a:ext cx="5486400" cy="3886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7/15 Training: </a:t>
            </a:r>
            <a:r>
              <a:rPr lang="en-US" dirty="0"/>
              <a:t>July SEY Office Hours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7/31 Interim Deadline: </a:t>
            </a:r>
            <a:r>
              <a:rPr lang="en-US" dirty="0"/>
              <a:t>Submit all exception requests for review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highlight>
                  <a:srgbClr val="FFFFCC"/>
                </a:highlight>
              </a:rPr>
              <a:t>SEY snapshot should almost be error free</a:t>
            </a:r>
          </a:p>
          <a:p>
            <a:pPr lvl="1"/>
            <a:r>
              <a:rPr lang="en-US" dirty="0"/>
              <a:t>Types of remaining errors: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Pending exception requests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Exit type/retention for potential summer graduates/completers being monitored through summer school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Pending input from additional colleagues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Review and address SEY warnings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94A4385-4291-D0E7-61E2-541CA1A0D5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138238"/>
            <a:ext cx="5486400" cy="685800"/>
          </a:xfrm>
        </p:spPr>
        <p:txBody>
          <a:bodyPr/>
          <a:lstStyle/>
          <a:p>
            <a:r>
              <a:rPr lang="en-US" sz="2400" dirty="0"/>
              <a:t>August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E665DEE9-55C0-FC4D-4BAD-01A87C3A6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58975"/>
            <a:ext cx="5486400" cy="38862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8/12 Training: </a:t>
            </a:r>
            <a:r>
              <a:rPr lang="en-US" dirty="0"/>
              <a:t>Aug SEY office hours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8/14 Interim Deadline: </a:t>
            </a:r>
            <a:r>
              <a:rPr lang="en-US" dirty="0">
                <a:highlight>
                  <a:srgbClr val="FFFFCC"/>
                </a:highlight>
              </a:rPr>
              <a:t>Error free snapshot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100" b="1" dirty="0">
                <a:solidFill>
                  <a:schemeClr val="bg2">
                    <a:lumMod val="50000"/>
                  </a:schemeClr>
                </a:solidFill>
              </a:rPr>
              <a:t>8/14 to 9/4 Report Review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Student List: Dropouts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Student List: AYG Cohort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Other COGNOS/CEDAR reports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Ensure accurate retention codes</a:t>
            </a:r>
          </a:p>
          <a:p>
            <a:pPr lvl="1"/>
            <a:r>
              <a:rPr lang="en-US" dirty="0"/>
              <a:t>Check SEY 2025 grade and retention code compared to 2026 grade level for students at beginning of year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Verify coding for SPED Transition and Postsecondary Program students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C00000"/>
                </a:solidFill>
              </a:rPr>
              <a:t>9/4 State Deadline: </a:t>
            </a:r>
            <a:r>
              <a:rPr lang="en-US" dirty="0"/>
              <a:t>Submit error-free SEY Snapshot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20660E-6A21-984F-DDB3-E80B3781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66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C194046-7FDF-C1EC-D81D-897E546A66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Data Pipeline: Status Dashboard Screen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620479-9AC8-9301-7D6E-80BCA9D0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52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5699D9B-5962-5D8F-7E92-E620A2295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Dashboard Components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BE8FA0-5D58-196F-F718-394C7623C4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Interchange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3B95131-7846-CB26-801D-EF0B41DEE7F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Data Exists (Yes/No)</a:t>
            </a:r>
          </a:p>
          <a:p>
            <a:pPr lvl="1"/>
            <a:r>
              <a:rPr lang="en-US" dirty="0"/>
              <a:t>Validation Errors (#)</a:t>
            </a:r>
          </a:p>
          <a:p>
            <a:pPr lvl="1"/>
            <a:r>
              <a:rPr lang="en-US" dirty="0"/>
              <a:t>RITS Errors (#)</a:t>
            </a:r>
          </a:p>
          <a:p>
            <a:pPr lvl="1"/>
            <a:r>
              <a:rPr lang="en-US" dirty="0"/>
              <a:t>Last Updated Date (date and time)</a:t>
            </a:r>
          </a:p>
          <a:p>
            <a:r>
              <a:rPr lang="en-US" dirty="0"/>
              <a:t>Important Reminders</a:t>
            </a:r>
          </a:p>
          <a:p>
            <a:pPr lvl="1"/>
            <a:r>
              <a:rPr lang="en-US" dirty="0"/>
              <a:t>If the last updated date on an interchange file is more recent than the snapshot, then the snapshot isn’t reflecting any changes made to the interchange</a:t>
            </a:r>
          </a:p>
          <a:p>
            <a:pPr lvl="1"/>
            <a:r>
              <a:rPr lang="en-US" dirty="0"/>
              <a:t>SSA file should have a last updated date </a:t>
            </a:r>
            <a:r>
              <a:rPr lang="en-US" i="1" dirty="0"/>
              <a:t>after</a:t>
            </a:r>
            <a:r>
              <a:rPr lang="en-US" dirty="0"/>
              <a:t> the DEM file when fixing SSA errors for ‘no corresponding record on DEM file’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885A776-57E5-41B5-8220-C696DCC975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SEY Snapshot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6D5E220-4175-AB17-AB22-33E2FCE86F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Data Exists (Yes/No)</a:t>
            </a:r>
          </a:p>
          <a:p>
            <a:pPr lvl="1"/>
            <a:r>
              <a:rPr lang="en-US" dirty="0"/>
              <a:t>Validation Errors (#)</a:t>
            </a:r>
          </a:p>
          <a:p>
            <a:pPr lvl="1"/>
            <a:r>
              <a:rPr lang="en-US" dirty="0"/>
              <a:t>Total Records (#)</a:t>
            </a:r>
          </a:p>
          <a:p>
            <a:pPr lvl="1"/>
            <a:r>
              <a:rPr lang="en-US" dirty="0"/>
              <a:t>Data Locked ‘Y’ means snapshot creation is not available</a:t>
            </a:r>
          </a:p>
          <a:p>
            <a:pPr lvl="2"/>
            <a:r>
              <a:rPr lang="en-US" dirty="0"/>
              <a:t>Post-Cross LEA updates can be completed in this status</a:t>
            </a:r>
          </a:p>
          <a:p>
            <a:pPr lvl="1"/>
            <a:r>
              <a:rPr lang="en-US" dirty="0"/>
              <a:t>Overall Status</a:t>
            </a:r>
          </a:p>
          <a:p>
            <a:pPr lvl="2"/>
            <a:r>
              <a:rPr lang="en-US" dirty="0"/>
              <a:t>‘P’ Pending</a:t>
            </a:r>
          </a:p>
          <a:p>
            <a:pPr lvl="2"/>
            <a:r>
              <a:rPr lang="en-US" dirty="0"/>
              <a:t>‘S’ Submitted</a:t>
            </a:r>
          </a:p>
          <a:p>
            <a:pPr lvl="1"/>
            <a:r>
              <a:rPr lang="en-US" dirty="0"/>
              <a:t>Last Updated Date (date and time)</a:t>
            </a:r>
          </a:p>
          <a:p>
            <a:r>
              <a:rPr lang="en-US" dirty="0"/>
              <a:t>LEA Approver Buttons</a:t>
            </a:r>
          </a:p>
          <a:p>
            <a:pPr lvl="1"/>
            <a:r>
              <a:rPr lang="en-US" dirty="0"/>
              <a:t>Submit to CDE</a:t>
            </a:r>
          </a:p>
          <a:p>
            <a:pPr lvl="1"/>
            <a:r>
              <a:rPr lang="en-US" dirty="0"/>
              <a:t>Download Sign-Off Form</a:t>
            </a:r>
          </a:p>
          <a:p>
            <a:pPr lvl="2"/>
            <a:r>
              <a:rPr lang="en-US" dirty="0"/>
              <a:t>Not available until Post-Cross Phase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844A6F-6C3F-D902-2DD1-39C46535F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064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C9B21-BF28-4967-9526-37640C271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Dashboard Screen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A8E277-D79C-4055-94E3-0A229D517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2" descr="1. Login to data pipeline&#10;2. Select Student Profile&#10;3. Select Status Dashboard&#10;4. Select desired values from dropdown menus&#10;5. Select search&#10;&#10;Then, review status dashboard screen to see if your data is submitted, locked, etc.">
            <a:hlinkClick r:id="rId3"/>
            <a:extLst>
              <a:ext uri="{FF2B5EF4-FFF2-40B4-BE49-F238E27FC236}">
                <a16:creationId xmlns:a16="http://schemas.microsoft.com/office/drawing/2014/main" id="{B4A21E9B-D1D3-4E9C-91AF-0465BE2456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0" y="320637"/>
            <a:ext cx="11080440" cy="534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272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E268DE-C4ED-D3AC-125E-BFE5F0DC77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Expelled Students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6AD31-E0C9-E752-B763-5EBBD3C2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258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695DE-A96E-AC32-9CFB-8B0F8E081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Expelled Students: General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3568A-BC83-9ED1-44DE-D4FA0FFF4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enrollment records for students who are expelled (per Local Board Policy) are impacted by the following components</a:t>
            </a:r>
          </a:p>
          <a:p>
            <a:pPr lvl="1"/>
            <a:r>
              <a:rPr lang="en-US" dirty="0"/>
              <a:t>Term of expulsion </a:t>
            </a:r>
            <a:endParaRPr lang="en-US" i="1" dirty="0"/>
          </a:p>
          <a:p>
            <a:pPr lvl="1"/>
            <a:r>
              <a:rPr lang="en-US" dirty="0"/>
              <a:t>Educational services received during the time of expulsion (no/yes/type)</a:t>
            </a:r>
          </a:p>
          <a:p>
            <a:r>
              <a:rPr lang="en-US" dirty="0"/>
              <a:t>School Exit/Entry types along with the corresponding School Exit/Entry dates reflect the term of expulsion and indicate if educational services are received or not</a:t>
            </a:r>
          </a:p>
          <a:p>
            <a:r>
              <a:rPr lang="en-US" dirty="0"/>
              <a:t>Additional data fields are utilized when a student is receiving educational services.</a:t>
            </a:r>
          </a:p>
          <a:p>
            <a:pPr lvl="1"/>
            <a:r>
              <a:rPr lang="en-US" dirty="0"/>
              <a:t>Expelled Education (SSA file)</a:t>
            </a:r>
          </a:p>
          <a:p>
            <a:pPr lvl="1"/>
            <a:r>
              <a:rPr lang="en-US" dirty="0"/>
              <a:t>Non-School Program (SSA file)</a:t>
            </a:r>
          </a:p>
          <a:p>
            <a:pPr lvl="2"/>
            <a:r>
              <a:rPr lang="en-US" dirty="0"/>
              <a:t>01 – Single District Online Program</a:t>
            </a:r>
          </a:p>
          <a:p>
            <a:pPr lvl="2"/>
            <a:r>
              <a:rPr lang="en-US" dirty="0"/>
              <a:t>02 – District-Run Program</a:t>
            </a:r>
          </a:p>
          <a:p>
            <a:pPr lvl="2"/>
            <a:r>
              <a:rPr lang="en-US" dirty="0"/>
              <a:t>04 – Third Party Program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3BF3C-428B-A0C4-9657-1107C70F9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677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DE Blue">
      <a:dk1>
        <a:sysClr val="windowText" lastClr="000000"/>
      </a:dk1>
      <a:lt1>
        <a:sysClr val="window" lastClr="FFFFFF"/>
      </a:lt1>
      <a:dk2>
        <a:srgbClr val="232C67"/>
      </a:dk2>
      <a:lt2>
        <a:srgbClr val="90C8E7"/>
      </a:lt2>
      <a:accent1>
        <a:srgbClr val="7C98AC"/>
      </a:accent1>
      <a:accent2>
        <a:srgbClr val="5D6770"/>
      </a:accent2>
      <a:accent3>
        <a:srgbClr val="488BC9"/>
      </a:accent3>
      <a:accent4>
        <a:srgbClr val="3CC1CC"/>
      </a:accent4>
      <a:accent5>
        <a:srgbClr val="077682"/>
      </a:accent5>
      <a:accent6>
        <a:srgbClr val="D2D3D3"/>
      </a:accent6>
      <a:hlink>
        <a:srgbClr val="2C3384"/>
      </a:hlink>
      <a:folHlink>
        <a:srgbClr val="EC6752"/>
      </a:folHlink>
    </a:clrScheme>
    <a:fontScheme name="CDE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2d644fe-f34c-46d7-b237-4b16324a78fb" xsi:nil="true"/>
    <lcf76f155ced4ddcb4097134ff3c332f xmlns="c21e8cdb-1625-4fb9-abda-5a8e0a245cd4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9B7027DE1D1C4E977647345B5DE593" ma:contentTypeVersion="17" ma:contentTypeDescription="Create a new document." ma:contentTypeScope="" ma:versionID="f42e4636b8d0e23f691f9abd54cc9c43">
  <xsd:schema xmlns:xsd="http://www.w3.org/2001/XMLSchema" xmlns:xs="http://www.w3.org/2001/XMLSchema" xmlns:p="http://schemas.microsoft.com/office/2006/metadata/properties" xmlns:ns2="c21e8cdb-1625-4fb9-abda-5a8e0a245cd4" xmlns:ns3="f2d644fe-f34c-46d7-b237-4b16324a78fb" targetNamespace="http://schemas.microsoft.com/office/2006/metadata/properties" ma:root="true" ma:fieldsID="25cfe85102d867910bd70caa318e39ee" ns2:_="" ns3:_="">
    <xsd:import namespace="c21e8cdb-1625-4fb9-abda-5a8e0a245cd4"/>
    <xsd:import namespace="f2d644fe-f34c-46d7-b237-4b16324a78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1e8cdb-1625-4fb9-abda-5a8e0a245c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3d99294-4495-451a-babc-f01b43cdf9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d644fe-f34c-46d7-b237-4b16324a78f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ff242ec-c9a4-4c7d-a564-b6ace1d258b5}" ma:internalName="TaxCatchAll" ma:showField="CatchAllData" ma:web="f2d644fe-f34c-46d7-b237-4b16324a78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B8D346-98B4-4A38-AC1D-9DECB7E942AC}">
  <ds:schemaRefs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terms/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4c96849b-d583-4314-bdb6-16a0c6e34719"/>
    <ds:schemaRef ds:uri="658e932f-8c42-4f93-8fc3-67d3de176e61"/>
    <ds:schemaRef ds:uri="ca9d521c-8764-4bcd-84f1-6f7ce6ca6a96"/>
    <ds:schemaRef ds:uri="9b639f00-c663-4db8-9f2d-5e59e4353b4b"/>
    <ds:schemaRef ds:uri="f2d644fe-f34c-46d7-b237-4b16324a78fb"/>
    <ds:schemaRef ds:uri="c21e8cdb-1625-4fb9-abda-5a8e0a245cd4"/>
  </ds:schemaRefs>
</ds:datastoreItem>
</file>

<file path=customXml/itemProps2.xml><?xml version="1.0" encoding="utf-8"?>
<ds:datastoreItem xmlns:ds="http://schemas.openxmlformats.org/officeDocument/2006/customXml" ds:itemID="{E2DE1D24-3680-4E0E-BA3F-0EAF4ED78D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1e8cdb-1625-4fb9-abda-5a8e0a245cd4"/>
    <ds:schemaRef ds:uri="f2d644fe-f34c-46d7-b237-4b16324a78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80972E-D571-4992-96C3-E5252958F7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834</TotalTime>
  <Words>2209</Words>
  <Application>Microsoft Office PowerPoint</Application>
  <PresentationFormat>Widescreen</PresentationFormat>
  <Paragraphs>405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Museo Slab 500</vt:lpstr>
      <vt:lpstr>Roboto Medium</vt:lpstr>
      <vt:lpstr>Rockwell</vt:lpstr>
      <vt:lpstr>Symbol</vt:lpstr>
      <vt:lpstr>Trebuchet MS</vt:lpstr>
      <vt:lpstr>Wingdings</vt:lpstr>
      <vt:lpstr>Office Theme</vt:lpstr>
      <vt:lpstr>SEY Office Hours</vt:lpstr>
      <vt:lpstr>Agenda</vt:lpstr>
      <vt:lpstr>Regular Phase Timeline</vt:lpstr>
      <vt:lpstr>Suggested Monthly Checklist: June/July</vt:lpstr>
      <vt:lpstr>Data Pipeline: Status Dashboard Screen</vt:lpstr>
      <vt:lpstr>Status Dashboard Components</vt:lpstr>
      <vt:lpstr>Status Dashboard Screen</vt:lpstr>
      <vt:lpstr>Expelled Students</vt:lpstr>
      <vt:lpstr>Expelled Students: General Information</vt:lpstr>
      <vt:lpstr>Expelled Coding Scenarios</vt:lpstr>
      <vt:lpstr>Adequate Documentation of Transfer</vt:lpstr>
      <vt:lpstr>Adequate Documentation of Transfer</vt:lpstr>
      <vt:lpstr>Adequate Documentation by School Exit Types</vt:lpstr>
      <vt:lpstr>Confirmation of Enrollment and Attendance (COE/A)</vt:lpstr>
      <vt:lpstr>Exception Request Reminders</vt:lpstr>
      <vt:lpstr>New (June 2025) Exception Request Templates and Directions</vt:lpstr>
      <vt:lpstr>Exception Request Process</vt:lpstr>
      <vt:lpstr>CEDAR/COGNOS Reports: SASID Lookup</vt:lpstr>
      <vt:lpstr>SASID Lookup: SEY and OCT record (prior, current, subsequent year)</vt:lpstr>
      <vt:lpstr>SASID Lookup: Anticipated Year of Graduation</vt:lpstr>
      <vt:lpstr>SASID Lookup: Cross LEA </vt:lpstr>
      <vt:lpstr>CEDAR/COGNOS Reports: Student List</vt:lpstr>
      <vt:lpstr>Student List: HSED Recipients</vt:lpstr>
      <vt:lpstr>Student List: Records Excluded from SEY Snapshot Due to Criteria</vt:lpstr>
      <vt:lpstr>Student List: SEY Homebased Education Status</vt:lpstr>
      <vt:lpstr>Additional Student Lists…</vt:lpstr>
      <vt:lpstr>Questions?</vt:lpstr>
    </vt:vector>
  </TitlesOfParts>
  <Company>Colorado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Madorin, Acacia</dc:creator>
  <cp:lastModifiedBy>Ward, Reagan</cp:lastModifiedBy>
  <cp:revision>20</cp:revision>
  <dcterms:created xsi:type="dcterms:W3CDTF">2019-06-25T17:30:52Z</dcterms:created>
  <dcterms:modified xsi:type="dcterms:W3CDTF">2025-07-15T04:04:00Z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0x010100C29B7027DE1D1C4E977647345B5DE593</vt:lpwstr>
  </property>
</Properties>
</file>