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</p:sldMasterIdLst>
  <p:notesMasterIdLst>
    <p:notesMasterId r:id="rId11"/>
  </p:notesMasterIdLst>
  <p:sldIdLst>
    <p:sldId id="256" r:id="rId5"/>
    <p:sldId id="5178" r:id="rId6"/>
    <p:sldId id="5215" r:id="rId7"/>
    <p:sldId id="5213" r:id="rId8"/>
    <p:sldId id="5214" r:id="rId9"/>
    <p:sldId id="521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8BC9"/>
    <a:srgbClr val="EF7521"/>
    <a:srgbClr val="FD6D42"/>
    <a:srgbClr val="F8D70B"/>
    <a:srgbClr val="F94C39"/>
    <a:srgbClr val="FF9999"/>
    <a:srgbClr val="C32032"/>
    <a:srgbClr val="FFFFFF"/>
    <a:srgbClr val="FFFF99"/>
    <a:srgbClr val="1A2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3" autoAdjust="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2E894-E0CE-40CF-8CA0-23F05C6E40C6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E97E-4890-4915-A7C2-F3D207C52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8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75241"/>
            <a:ext cx="12192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324170"/>
            <a:ext cx="10402529" cy="973464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4800"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675240"/>
            <a:ext cx="10402529" cy="582559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94" y="632707"/>
            <a:ext cx="2822307" cy="176238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14402" y="2772696"/>
            <a:ext cx="10402529" cy="0"/>
          </a:xfrm>
          <a:prstGeom prst="line">
            <a:avLst/>
          </a:prstGeom>
          <a:ln w="19050">
            <a:solidFill>
              <a:srgbClr val="48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28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9" cy="685799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2595716"/>
            <a:ext cx="121920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BA416A-65CA-C2DB-366F-7A806E7C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g Found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8"/>
            <a:ext cx="965179" cy="11037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14FD68-9A56-D684-6416-49B192CA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1072326-4EBB-9A00-AAA2-601349C2F1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2139AB1-0470-1AB6-F575-A2F989AD03B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1875235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Means 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8"/>
            <a:ext cx="965178" cy="11037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ECDDF79-976B-7025-F658-12155893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24B2343-4D6C-8D8D-9A1B-578413E6D0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69FBA81-E65D-F5CC-C8B3-D752BA7B220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265404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ty Sch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8" cy="1103698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F194B6-4504-AEC8-B480-AC55CA3D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0A29D81-FA54-514E-F2FB-B169FA743CF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B57B026-D6D3-5197-F30C-B0C935BAE7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3219240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e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7" cy="1103698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BC3FD6-B198-FCA5-7795-C825A53F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8D1E959-61F4-2BC6-F5D4-DB03C78345C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6332F5F-6AA2-1E89-D74F-F8A143F2443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1571646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cators Ma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7" cy="110369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9AE94E4-44C1-8BAC-79FF-D570509EC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0524968-515B-7A3E-E533-7A6232E3BB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0749900-21F4-7982-4B6E-7BD5C22E243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3299890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6" cy="110369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71DEC8-2B8B-A8E5-3195-996C7C75D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608A39F-0A4E-500F-E017-DC9CBB15DE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116A291-8AC8-F49A-D685-286B9E6A34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94468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D086918-AB89-4A91-BCB1-D1AA0521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059B8EF7-49FB-FFBA-165A-F585CDE84A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5B59449-F999-17DB-C32F-6083E3F9D01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317506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FF6364-F4D4-DACC-6F20-1D0EC16B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014D80D-D64F-5B65-13DA-821F711B6CF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3395916-C368-FE8E-934F-2E1AFB61BF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67564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15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ABCCBFA-C414-9C3D-FBCB-E7D52F5253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81408"/>
            <a:ext cx="5181600" cy="561839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Museo Slab 500" panose="02000000000000000000" pitchFamily="50" charset="0"/>
              </a:defRPr>
            </a:lvl1pPr>
            <a:lvl2pPr marL="457200" indent="0">
              <a:buNone/>
              <a:defRPr b="1">
                <a:latin typeface="Museo Slab 500" panose="02000000000000000000" pitchFamily="50" charset="0"/>
              </a:defRPr>
            </a:lvl2pPr>
            <a:lvl3pPr marL="914400" indent="0">
              <a:buNone/>
              <a:defRPr b="1">
                <a:latin typeface="Museo Slab 500" panose="02000000000000000000" pitchFamily="50" charset="0"/>
              </a:defRPr>
            </a:lvl3pPr>
            <a:lvl4pPr marL="1371600" indent="0">
              <a:buNone/>
              <a:defRPr b="1">
                <a:latin typeface="Museo Slab 500" panose="02000000000000000000" pitchFamily="50" charset="0"/>
              </a:defRPr>
            </a:lvl4pPr>
            <a:lvl5pPr marL="1828800" indent="0">
              <a:buNone/>
              <a:defRPr b="1">
                <a:latin typeface="Museo Slab 500" panose="020000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2C3D8EA-D957-3B9A-F41F-8636A5184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6000"/>
            <a:ext cx="5181600" cy="361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3F63C22-697A-4052-588F-4FE7FB02AB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618295"/>
            <a:ext cx="5181600" cy="55188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Museo Slab 500" panose="02000000000000000000" pitchFamily="50" charset="0"/>
              </a:defRPr>
            </a:lvl1pPr>
            <a:lvl2pPr marL="457200" indent="0">
              <a:buNone/>
              <a:defRPr b="1">
                <a:latin typeface="Museo Slab 500" panose="02000000000000000000" pitchFamily="50" charset="0"/>
              </a:defRPr>
            </a:lvl2pPr>
            <a:lvl3pPr marL="914400" indent="0">
              <a:buNone/>
              <a:defRPr b="1">
                <a:latin typeface="Museo Slab 500" panose="02000000000000000000" pitchFamily="50" charset="0"/>
              </a:defRPr>
            </a:lvl3pPr>
            <a:lvl4pPr marL="1371600" indent="0">
              <a:buNone/>
              <a:defRPr b="1">
                <a:latin typeface="Museo Slab 500" panose="02000000000000000000" pitchFamily="50" charset="0"/>
              </a:defRPr>
            </a:lvl4pPr>
            <a:lvl5pPr marL="1828800" indent="0">
              <a:buNone/>
              <a:defRPr b="1">
                <a:latin typeface="Museo Slab 500" panose="020000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C067E4F-601B-BBDE-C137-F40B39189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0"/>
            <a:ext cx="5181600" cy="361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3C34C0-3D7E-EA22-13A0-D5FE9785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618E35A-EF83-57E7-EFC4-F7E877EB7FD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BAA9557-37D1-25F1-0F97-B446CCE79B0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45532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00B7995-AEC9-9603-742B-CDC41375AB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5716"/>
            <a:ext cx="12192000" cy="1061884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add presentation topic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29CD7AB-00C7-2484-6333-74EA8842F2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3657600"/>
            <a:ext cx="12192000" cy="106203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add presenter name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CD1BD24-5D82-2746-C18B-B0F0A4316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92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EFECAA2-3996-785F-E112-7E6B38609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448" y="237745"/>
            <a:ext cx="5303520" cy="1197864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4C5F4-5E7C-23F0-C1AB-0DC7A1D1580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09623" y="1574275"/>
            <a:ext cx="9170946" cy="3685881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0">
                <a:latin typeface="Museo Slab 500" panose="02000000000000000000" pitchFamily="50" charset="0"/>
              </a:defRPr>
            </a:lvl1pPr>
          </a:lstStyle>
          <a:p>
            <a:pPr lvl="0"/>
            <a:r>
              <a:rPr lang="en-US"/>
              <a:t>Click to add contact information</a:t>
            </a:r>
          </a:p>
          <a:p>
            <a:pPr lvl="0"/>
            <a:r>
              <a:rPr lang="en-US"/>
              <a:t>Name, email, phone, websites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15075-830E-B386-98F0-748C95B4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85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E0DAE1-72F2-85FA-36A5-4F076D299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ED633-71DA-7A28-29F6-99EA784F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4F2895A-C3CB-B6EA-A90C-7486DFEC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7E29BBA0-B2DC-F9C3-D5F6-974A44EA187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D467485-A599-EF0B-3C8A-4DBF3A188E4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18364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E71C4D3-622D-45EA-EE10-A0E234A4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8DC90A-8319-3C2E-F410-0287BDC1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961DECF-3C6F-C44A-FD58-85501ED6409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97C8305-189D-2174-23D3-13B9C1B64BF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78395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C6845F-9850-8381-3A98-2CE45E4AD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091086" y="1757083"/>
            <a:ext cx="6858000" cy="334383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BCA13A-BFBD-CE21-F101-EF33928F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916" y="5893622"/>
            <a:ext cx="6616681" cy="898524"/>
          </a:xfrm>
        </p:spPr>
        <p:txBody>
          <a:bodyPr lIns="0" tIns="0" rIns="0" bIns="0" anchor="b" anchorCtr="0">
            <a:normAutofit/>
          </a:bodyPr>
          <a:lstStyle>
            <a:lvl1pPr algn="r">
              <a:defRPr sz="2800"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6F3A1B-177F-10D9-C017-09B3705C2D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7916" y="228598"/>
            <a:ext cx="11736168" cy="5599169"/>
          </a:xfrm>
        </p:spPr>
        <p:txBody>
          <a:bodyPr lIns="0" tIns="0" rIns="0" bIns="0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Insert Image or Smart Art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2916D9F-51D7-A833-A716-2FAD3EF1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916" y="6489679"/>
            <a:ext cx="772748" cy="279444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C3F48-008E-F77B-912F-6301136FB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FE5AAC4-D503-DE2F-957E-CD76F95873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27916" y="5917147"/>
            <a:ext cx="3559079" cy="279444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B6D9F0B-816F-6497-C8C6-0A9E11D690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27916" y="6210235"/>
            <a:ext cx="3559080" cy="279444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45335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1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0" r:id="rId3"/>
    <p:sldLayoutId id="2147483697" r:id="rId4"/>
    <p:sldLayoutId id="2147483696" r:id="rId5"/>
    <p:sldLayoutId id="2147483700" r:id="rId6"/>
    <p:sldLayoutId id="2147483682" r:id="rId7"/>
    <p:sldLayoutId id="2147483698" r:id="rId8"/>
    <p:sldLayoutId id="2147483699" r:id="rId9"/>
    <p:sldLayoutId id="2147483668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cde.state.co.us/datapipeline/discipline_safeschoolsaccreditationac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429000"/>
            <a:ext cx="10402529" cy="1894840"/>
          </a:xfrm>
        </p:spPr>
        <p:txBody>
          <a:bodyPr>
            <a:normAutofit/>
          </a:bodyPr>
          <a:lstStyle/>
          <a:p>
            <a:r>
              <a:rPr lang="en-US" dirty="0">
                <a:latin typeface="Museo Slab 500"/>
              </a:rPr>
              <a:t>May 9</a:t>
            </a:r>
            <a:r>
              <a:rPr lang="en-US" baseline="30000" dirty="0">
                <a:latin typeface="Museo Slab 500"/>
              </a:rPr>
              <a:t>th</a:t>
            </a:r>
            <a:r>
              <a:rPr lang="en-US" dirty="0">
                <a:latin typeface="Museo Slab 500"/>
              </a:rPr>
              <a:t>, 2024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C67150A-CBD9-CFD8-0712-335359564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1" y="4277362"/>
            <a:ext cx="10402529" cy="18948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Student Discipline- How to complete the Safe Schools Accreditation Report in Data Pipeline</a:t>
            </a:r>
          </a:p>
          <a:p>
            <a:endParaRPr lang="en-US" dirty="0"/>
          </a:p>
          <a:p>
            <a:r>
              <a:rPr lang="en-US" dirty="0"/>
              <a:t>Dawna Gudka-Student Discipline Collection Lead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1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22043-3313-6564-158C-D467E196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6" y="205176"/>
            <a:ext cx="11954933" cy="898524"/>
          </a:xfrm>
        </p:spPr>
        <p:txBody>
          <a:bodyPr>
            <a:normAutofit fontScale="90000"/>
          </a:bodyPr>
          <a:lstStyle/>
          <a:p>
            <a:r>
              <a:rPr lang="en-US" dirty="0"/>
              <a:t>Data Pipeline </a:t>
            </a:r>
            <a:br>
              <a:rPr lang="en-US" dirty="0"/>
            </a:br>
            <a:r>
              <a:rPr lang="en-US" dirty="0"/>
              <a:t>Roles in the Identity Management (idM) Roles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58266-C5D9-05F1-CD05-28AE89A28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3D51BA-97BB-3878-C21D-1C8A1948DAAF}"/>
              </a:ext>
            </a:extLst>
          </p:cNvPr>
          <p:cNvSpPr txBox="1"/>
          <p:nvPr/>
        </p:nvSpPr>
        <p:spPr>
          <a:xfrm>
            <a:off x="254000" y="1871133"/>
            <a:ext cx="11328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r>
              <a:rPr lang="en-US" dirty="0"/>
              <a:t>Data Respondents that have the STU Approver role can complete this report</a:t>
            </a:r>
          </a:p>
          <a:p>
            <a:endParaRPr lang="en-US" b="1" dirty="0"/>
          </a:p>
          <a:p>
            <a:r>
              <a:rPr lang="en-US" b="1" dirty="0"/>
              <a:t>Discipline Snapshot Roles</a:t>
            </a:r>
          </a:p>
          <a:p>
            <a:r>
              <a:rPr lang="en-US" dirty="0"/>
              <a:t>STU-LEAVIEWER</a:t>
            </a:r>
          </a:p>
          <a:p>
            <a:r>
              <a:rPr lang="en-US" dirty="0"/>
              <a:t>STU-LEAUSER</a:t>
            </a:r>
          </a:p>
          <a:p>
            <a:r>
              <a:rPr lang="en-US" dirty="0">
                <a:highlight>
                  <a:srgbClr val="FFFF00"/>
                </a:highlight>
              </a:rPr>
              <a:t>STU-LEAAPPROVER</a:t>
            </a:r>
          </a:p>
          <a:p>
            <a:endParaRPr lang="en-US" dirty="0"/>
          </a:p>
          <a:p>
            <a:r>
              <a:rPr lang="en-US" dirty="0"/>
              <a:t>*Note: can only have 1 role under each role category </a:t>
            </a:r>
          </a:p>
          <a:p>
            <a:r>
              <a:rPr lang="en-US" dirty="0"/>
              <a:t>   or you will get locked out of Data Pipeline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7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40E2407-2670-CDE3-45DB-0C6639789C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3" y="204788"/>
            <a:ext cx="806608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Safe Schools Act Accreditation Report Resource</a:t>
            </a:r>
            <a:endParaRPr lang="en-US" sz="2800" b="1" dirty="0"/>
          </a:p>
        </p:txBody>
      </p:sp>
      <p:pic>
        <p:nvPicPr>
          <p:cNvPr id="10" name="Picture 9" descr="Safe Schools Act document">
            <a:extLst>
              <a:ext uri="{FF2B5EF4-FFF2-40B4-BE49-F238E27FC236}">
                <a16:creationId xmlns:a16="http://schemas.microsoft.com/office/drawing/2014/main" id="{9B0CDE6F-6ECA-A0A3-D40A-DF20D9D14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157" y="739739"/>
            <a:ext cx="5650787" cy="561661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FD7D2-D344-E383-EA21-70524E841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5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6C0DF-438F-1C43-8230-EE25B94B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Schools Act Accreditation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72BDE0-62BE-3543-02E8-48D0A492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Safe Schools Reporting in Data Pipeline">
            <a:extLst>
              <a:ext uri="{FF2B5EF4-FFF2-40B4-BE49-F238E27FC236}">
                <a16:creationId xmlns:a16="http://schemas.microsoft.com/office/drawing/2014/main" id="{EECEF935-2259-4239-33B1-4CE114E00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0" y="2501740"/>
            <a:ext cx="10140593" cy="30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58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ECE02-7988-E26D-F03C-4ADF59247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the form, and click on SAVE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EE829-8083-D5C2-3943-62595398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 descr="The questions for Safe Schools Report">
            <a:extLst>
              <a:ext uri="{FF2B5EF4-FFF2-40B4-BE49-F238E27FC236}">
                <a16:creationId xmlns:a16="http://schemas.microsoft.com/office/drawing/2014/main" id="{F827259B-2DE0-554C-3D64-5926E1B9A0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55"/>
          <a:stretch/>
        </p:blipFill>
        <p:spPr>
          <a:xfrm>
            <a:off x="443565" y="942232"/>
            <a:ext cx="10011942" cy="557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3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AFA7-2D77-CFD4-1369-30C7EC470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65" y="205176"/>
            <a:ext cx="9842642" cy="898524"/>
          </a:xfrm>
        </p:spPr>
        <p:txBody>
          <a:bodyPr/>
          <a:lstStyle/>
          <a:p>
            <a:r>
              <a:rPr lang="en-US" dirty="0"/>
              <a:t>Submit your Safe Schools Act Accreditation Report to CDE</a:t>
            </a:r>
          </a:p>
        </p:txBody>
      </p:sp>
      <p:pic>
        <p:nvPicPr>
          <p:cNvPr id="9" name="Content Placeholder 8" descr="Screenshot of Data Pipeline first step to submit report">
            <a:extLst>
              <a:ext uri="{FF2B5EF4-FFF2-40B4-BE49-F238E27FC236}">
                <a16:creationId xmlns:a16="http://schemas.microsoft.com/office/drawing/2014/main" id="{E2EF0A2B-EBA7-9FD3-782C-0FD8774924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733" y="1408189"/>
            <a:ext cx="9842642" cy="216026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130273-78D1-35CF-36CB-6E50416F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Picture 10" descr="Screenshot of Data Pipeline final step to submit report">
            <a:extLst>
              <a:ext uri="{FF2B5EF4-FFF2-40B4-BE49-F238E27FC236}">
                <a16:creationId xmlns:a16="http://schemas.microsoft.com/office/drawing/2014/main" id="{6C9CC0A4-465D-3AE2-C6D4-B27411DC6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401" y="3170848"/>
            <a:ext cx="7335197" cy="255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21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DE-Grays">
      <a:dk1>
        <a:sysClr val="windowText" lastClr="000000"/>
      </a:dk1>
      <a:lt1>
        <a:sysClr val="window" lastClr="FFFFFF"/>
      </a:lt1>
      <a:dk2>
        <a:srgbClr val="232C67"/>
      </a:dk2>
      <a:lt2>
        <a:srgbClr val="D2D3D3"/>
      </a:lt2>
      <a:accent1>
        <a:srgbClr val="2C3384"/>
      </a:accent1>
      <a:accent2>
        <a:srgbClr val="86BE40"/>
      </a:accent2>
      <a:accent3>
        <a:srgbClr val="7C98AC"/>
      </a:accent3>
      <a:accent4>
        <a:srgbClr val="5D6770"/>
      </a:accent4>
      <a:accent5>
        <a:srgbClr val="90C8E7"/>
      </a:accent5>
      <a:accent6>
        <a:srgbClr val="D3CBBD"/>
      </a:accent6>
      <a:hlink>
        <a:srgbClr val="488BC9"/>
      </a:hlink>
      <a:folHlink>
        <a:srgbClr val="EC675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cb3b5a0-0962-4e52-aed4-fbe90f72073b">
      <UserInfo>
        <DisplayName>Heitman, Lindsey</DisplayName>
        <AccountId>12</AccountId>
        <AccountType/>
      </UserInfo>
      <UserInfo>
        <DisplayName>Gudka, Dawna</DisplayName>
        <AccountId>9</AccountId>
        <AccountType/>
      </UserInfo>
      <UserInfo>
        <DisplayName>Tribbett, Jessica</DisplayName>
        <AccountId>23</AccountId>
        <AccountType/>
      </UserInfo>
      <UserInfo>
        <DisplayName>Wenzel, Brooke</DisplayName>
        <AccountId>24</AccountId>
        <AccountType/>
      </UserInfo>
      <UserInfo>
        <DisplayName>Hoffman, Peter</DisplayName>
        <AccountId>22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DFAE68336FAD409A6A1B96C3C5EFDC" ma:contentTypeVersion="10" ma:contentTypeDescription="Create a new document." ma:contentTypeScope="" ma:versionID="33986db14ca810d14a0ea1579d3dba08">
  <xsd:schema xmlns:xsd="http://www.w3.org/2001/XMLSchema" xmlns:xs="http://www.w3.org/2001/XMLSchema" xmlns:p="http://schemas.microsoft.com/office/2006/metadata/properties" xmlns:ns2="1ece5e59-7939-4bae-a4d5-c220c61d16f2" xmlns:ns3="5cb3b5a0-0962-4e52-aed4-fbe90f72073b" targetNamespace="http://schemas.microsoft.com/office/2006/metadata/properties" ma:root="true" ma:fieldsID="3695efda511a68533eaac17afefed7d8" ns2:_="" ns3:_="">
    <xsd:import namespace="1ece5e59-7939-4bae-a4d5-c220c61d16f2"/>
    <xsd:import namespace="5cb3b5a0-0962-4e52-aed4-fbe90f7207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ce5e59-7939-4bae-a4d5-c220c61d16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3b5a0-0962-4e52-aed4-fbe90f72073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FB8263-E116-4610-9B9F-0E82FA1493E2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1ece5e59-7939-4bae-a4d5-c220c61d16f2"/>
    <ds:schemaRef ds:uri="5cb3b5a0-0962-4e52-aed4-fbe90f72073b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080972E-D571-4992-96C3-E5252958F7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D5FE6E-1E26-42D8-A5E3-E39EC91014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ce5e59-7939-4bae-a4d5-c220c61d16f2"/>
    <ds:schemaRef ds:uri="5cb3b5a0-0962-4e52-aed4-fbe90f7207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2517</TotalTime>
  <Words>108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Museo Slab 500</vt:lpstr>
      <vt:lpstr>Office Theme</vt:lpstr>
      <vt:lpstr>May 9th, 2024</vt:lpstr>
      <vt:lpstr>Data Pipeline  Roles in the Identity Management (idM) Roles </vt:lpstr>
      <vt:lpstr>Safe Schools Act Accreditation Report Resource</vt:lpstr>
      <vt:lpstr>Safe Schools Act Accreditation</vt:lpstr>
      <vt:lpstr>Complete the form, and click on SAVE</vt:lpstr>
      <vt:lpstr>Submit your Safe Schools Act Accreditation Report to CDE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Gudka, Dawna</cp:lastModifiedBy>
  <cp:revision>54</cp:revision>
  <dcterms:created xsi:type="dcterms:W3CDTF">2019-06-25T17:30:52Z</dcterms:created>
  <dcterms:modified xsi:type="dcterms:W3CDTF">2024-05-21T14:27:27Z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0x010100E2DFAE68336FAD409A6A1B96C3C5EFDC</vt:lpwstr>
  </property>
  <property fmtid="{D5CDD505-2E9C-101B-9397-08002B2CF9AE}" pid="3" name="MediaServiceImageTags">
    <vt:lpwstr/>
  </property>
</Properties>
</file>