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2"/>
  </p:notesMasterIdLst>
  <p:sldIdLst>
    <p:sldId id="256" r:id="rId5"/>
    <p:sldId id="303" r:id="rId6"/>
    <p:sldId id="5241" r:id="rId7"/>
    <p:sldId id="5887" r:id="rId8"/>
    <p:sldId id="306" r:id="rId9"/>
    <p:sldId id="5883" r:id="rId10"/>
    <p:sldId id="5884" r:id="rId11"/>
    <p:sldId id="5227" r:id="rId12"/>
    <p:sldId id="5230" r:id="rId13"/>
    <p:sldId id="307" r:id="rId14"/>
    <p:sldId id="313" r:id="rId15"/>
    <p:sldId id="5888" r:id="rId16"/>
    <p:sldId id="5231" r:id="rId17"/>
    <p:sldId id="304" r:id="rId18"/>
    <p:sldId id="5886" r:id="rId19"/>
    <p:sldId id="5200" r:id="rId20"/>
    <p:sldId id="5889" r:id="rId21"/>
    <p:sldId id="320" r:id="rId22"/>
    <p:sldId id="321" r:id="rId23"/>
    <p:sldId id="5219" r:id="rId24"/>
    <p:sldId id="5214" r:id="rId25"/>
    <p:sldId id="5234" r:id="rId26"/>
    <p:sldId id="5208" r:id="rId27"/>
    <p:sldId id="259" r:id="rId28"/>
    <p:sldId id="5235" r:id="rId29"/>
    <p:sldId id="5237" r:id="rId30"/>
    <p:sldId id="523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6F638-F96D-3EC3-AE1A-ACDB610E87EB}" name="Gudka, Dawna" initials="DG" userId="S::Gudka_d@cde.state.co.us::823cceae-331b-41d6-9a63-34ad6d1db55c" providerId="AD"/>
  <p188:author id="{58A45E3B-8CA0-1402-95AE-7B885E002140}" name="Heitman, Lindsey" initials="HL" userId="S::heitman_l@cde.state.co.us::a9773a47-99d2-4599-9377-6d37e9ec0bd3" providerId="AD"/>
  <p188:author id="{3285D8A2-1985-B87F-815B-0E4A01EF4F1E}" name="Heitman, Lindsey" initials="" userId="S::Heitman_L@cde.state.co.us::a9773a47-99d2-4599-9377-6d37e9ec0b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FF7C80"/>
    <a:srgbClr val="FFFF99"/>
    <a:srgbClr val="004894"/>
    <a:srgbClr val="488BC9"/>
    <a:srgbClr val="EF7521"/>
    <a:srgbClr val="2C3384"/>
    <a:srgbClr val="498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4660"/>
  </p:normalViewPr>
  <p:slideViewPr>
    <p:cSldViewPr snapToGrid="0">
      <p:cViewPr varScale="1">
        <p:scale>
          <a:sx n="88" d="100"/>
          <a:sy n="88" d="100"/>
        </p:scale>
        <p:origin x="9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Carrie" userId="3f021071-f948-4caa-8dd8-d3036854ac97" providerId="ADAL" clId="{EDFF63A5-91FB-40E7-B5E6-85B37BAF6998}"/>
    <pc:docChg chg="custSel addSld delSld modSld sldOrd">
      <pc:chgData name="Martin, Carrie" userId="3f021071-f948-4caa-8dd8-d3036854ac97" providerId="ADAL" clId="{EDFF63A5-91FB-40E7-B5E6-85B37BAF6998}" dt="2025-05-12T18:41:34.944" v="645" actId="2696"/>
      <pc:docMkLst>
        <pc:docMk/>
      </pc:docMkLst>
      <pc:sldChg chg="modSp mod modNotesTx">
        <pc:chgData name="Martin, Carrie" userId="3f021071-f948-4caa-8dd8-d3036854ac97" providerId="ADAL" clId="{EDFF63A5-91FB-40E7-B5E6-85B37BAF6998}" dt="2025-05-12T15:14:10.468" v="446" actId="313"/>
        <pc:sldMkLst>
          <pc:docMk/>
          <pc:sldMk cId="3044915438" sldId="256"/>
        </pc:sldMkLst>
        <pc:spChg chg="mod">
          <ac:chgData name="Martin, Carrie" userId="3f021071-f948-4caa-8dd8-d3036854ac97" providerId="ADAL" clId="{EDFF63A5-91FB-40E7-B5E6-85B37BAF6998}" dt="2025-05-08T19:04:51.846" v="1" actId="20577"/>
          <ac:spMkLst>
            <pc:docMk/>
            <pc:sldMk cId="3044915438" sldId="256"/>
            <ac:spMk id="3" creationId="{00000000-0000-0000-0000-000000000000}"/>
          </ac:spMkLst>
        </pc:spChg>
      </pc:sldChg>
      <pc:sldChg chg="ord">
        <pc:chgData name="Martin, Carrie" userId="3f021071-f948-4caa-8dd8-d3036854ac97" providerId="ADAL" clId="{EDFF63A5-91FB-40E7-B5E6-85B37BAF6998}" dt="2025-05-12T15:15:18.037" v="448"/>
        <pc:sldMkLst>
          <pc:docMk/>
          <pc:sldMk cId="555650609" sldId="304"/>
        </pc:sldMkLst>
      </pc:sldChg>
      <pc:sldChg chg="modSp mod modNotesTx">
        <pc:chgData name="Martin, Carrie" userId="3f021071-f948-4caa-8dd8-d3036854ac97" providerId="ADAL" clId="{EDFF63A5-91FB-40E7-B5E6-85B37BAF6998}" dt="2025-05-12T15:18:45.562" v="642" actId="20577"/>
        <pc:sldMkLst>
          <pc:docMk/>
          <pc:sldMk cId="2920149875" sldId="320"/>
        </pc:sldMkLst>
        <pc:spChg chg="mod">
          <ac:chgData name="Martin, Carrie" userId="3f021071-f948-4caa-8dd8-d3036854ac97" providerId="ADAL" clId="{EDFF63A5-91FB-40E7-B5E6-85B37BAF6998}" dt="2025-05-12T15:10:11.386" v="126" actId="115"/>
          <ac:spMkLst>
            <pc:docMk/>
            <pc:sldMk cId="2920149875" sldId="320"/>
            <ac:spMk id="7" creationId="{B0C021F3-C35D-0138-D2D5-22A2819D40AE}"/>
          </ac:spMkLst>
        </pc:spChg>
      </pc:sldChg>
      <pc:sldChg chg="del mod ord modShow">
        <pc:chgData name="Martin, Carrie" userId="3f021071-f948-4caa-8dd8-d3036854ac97" providerId="ADAL" clId="{EDFF63A5-91FB-40E7-B5E6-85B37BAF6998}" dt="2025-05-12T18:41:34.944" v="645" actId="2696"/>
        <pc:sldMkLst>
          <pc:docMk/>
          <pc:sldMk cId="3675251698" sldId="5199"/>
        </pc:sldMkLst>
      </pc:sldChg>
      <pc:sldChg chg="del">
        <pc:chgData name="Martin, Carrie" userId="3f021071-f948-4caa-8dd8-d3036854ac97" providerId="ADAL" clId="{EDFF63A5-91FB-40E7-B5E6-85B37BAF6998}" dt="2025-05-12T15:09:58.351" v="124" actId="47"/>
        <pc:sldMkLst>
          <pc:docMk/>
          <pc:sldMk cId="1740619107" sldId="5207"/>
        </pc:sldMkLst>
      </pc:sldChg>
      <pc:sldChg chg="ord">
        <pc:chgData name="Martin, Carrie" userId="3f021071-f948-4caa-8dd8-d3036854ac97" providerId="ADAL" clId="{EDFF63A5-91FB-40E7-B5E6-85B37BAF6998}" dt="2025-05-12T15:18:57.502" v="644"/>
        <pc:sldMkLst>
          <pc:docMk/>
          <pc:sldMk cId="3965751396" sldId="5219"/>
        </pc:sldMkLst>
      </pc:sldChg>
      <pc:sldChg chg="modSp mod">
        <pc:chgData name="Martin, Carrie" userId="3f021071-f948-4caa-8dd8-d3036854ac97" providerId="ADAL" clId="{EDFF63A5-91FB-40E7-B5E6-85B37BAF6998}" dt="2025-05-08T19:12:52.012" v="18" actId="20577"/>
        <pc:sldMkLst>
          <pc:docMk/>
          <pc:sldMk cId="1730432691" sldId="5235"/>
        </pc:sldMkLst>
        <pc:spChg chg="mod">
          <ac:chgData name="Martin, Carrie" userId="3f021071-f948-4caa-8dd8-d3036854ac97" providerId="ADAL" clId="{EDFF63A5-91FB-40E7-B5E6-85B37BAF6998}" dt="2025-05-08T19:12:52.012" v="18" actId="20577"/>
          <ac:spMkLst>
            <pc:docMk/>
            <pc:sldMk cId="1730432691" sldId="5235"/>
            <ac:spMk id="3" creationId="{8216BC4A-0897-1580-A3FF-E58FD1616E9F}"/>
          </ac:spMkLst>
        </pc:spChg>
      </pc:sldChg>
      <pc:sldChg chg="modNotesTx">
        <pc:chgData name="Martin, Carrie" userId="3f021071-f948-4caa-8dd8-d3036854ac97" providerId="ADAL" clId="{EDFF63A5-91FB-40E7-B5E6-85B37BAF6998}" dt="2025-05-12T15:13:15.752" v="278" actId="20577"/>
        <pc:sldMkLst>
          <pc:docMk/>
          <pc:sldMk cId="3188042731" sldId="5887"/>
        </pc:sldMkLst>
      </pc:sldChg>
      <pc:sldChg chg="addSp delSp modSp add mod">
        <pc:chgData name="Martin, Carrie" userId="3f021071-f948-4caa-8dd8-d3036854ac97" providerId="ADAL" clId="{EDFF63A5-91FB-40E7-B5E6-85B37BAF6998}" dt="2025-05-12T14:05:31.931" v="123" actId="14100"/>
        <pc:sldMkLst>
          <pc:docMk/>
          <pc:sldMk cId="3473165445" sldId="5889"/>
        </pc:sldMkLst>
        <pc:spChg chg="mod">
          <ac:chgData name="Martin, Carrie" userId="3f021071-f948-4caa-8dd8-d3036854ac97" providerId="ADAL" clId="{EDFF63A5-91FB-40E7-B5E6-85B37BAF6998}" dt="2025-05-12T14:05:31.931" v="123" actId="14100"/>
          <ac:spMkLst>
            <pc:docMk/>
            <pc:sldMk cId="3473165445" sldId="5889"/>
            <ac:spMk id="11" creationId="{4ED6EB0F-C721-1D86-E924-0168FE2BE9C7}"/>
          </ac:spMkLst>
        </pc:spChg>
        <pc:picChg chg="add mod ord">
          <ac:chgData name="Martin, Carrie" userId="3f021071-f948-4caa-8dd8-d3036854ac97" providerId="ADAL" clId="{EDFF63A5-91FB-40E7-B5E6-85B37BAF6998}" dt="2025-05-12T14:03:32.449" v="30" actId="1076"/>
          <ac:picMkLst>
            <pc:docMk/>
            <pc:sldMk cId="3473165445" sldId="5889"/>
            <ac:picMk id="5" creationId="{A5EE5BA5-C476-8725-240D-22898A4A875C}"/>
          </ac:picMkLst>
        </pc:picChg>
      </pc:sldChg>
    </pc:docChg>
  </pc:docChgLst>
  <pc:docChgLst>
    <pc:chgData name="Hoffman, Peter" userId="S::hoffman_p@cde.state.co.us::673cee94-26bd-4c2a-ab82-1b3669e2f049" providerId="AD" clId="Web-{33CFF9A5-FB36-7648-225B-4CEF5BAF52BE}"/>
    <pc:docChg chg="sldOrd">
      <pc:chgData name="Hoffman, Peter" userId="S::hoffman_p@cde.state.co.us::673cee94-26bd-4c2a-ab82-1b3669e2f049" providerId="AD" clId="Web-{33CFF9A5-FB36-7648-225B-4CEF5BAF52BE}" dt="2025-05-08T19:06:53.739" v="0"/>
      <pc:docMkLst>
        <pc:docMk/>
      </pc:docMkLst>
      <pc:sldChg chg="ord">
        <pc:chgData name="Hoffman, Peter" userId="S::hoffman_p@cde.state.co.us::673cee94-26bd-4c2a-ab82-1b3669e2f049" providerId="AD" clId="Web-{33CFF9A5-FB36-7648-225B-4CEF5BAF52BE}" dt="2025-05-08T19:06:53.739" v="0"/>
        <pc:sldMkLst>
          <pc:docMk/>
          <pc:sldMk cId="555650609" sldId="304"/>
        </pc:sldMkLst>
      </pc:sldChg>
    </pc:docChg>
  </pc:docChgLst>
  <pc:docChgLst>
    <pc:chgData name="Tribbett, Jessica" userId="b8af59d7-a86d-4166-a022-d856dc24c475" providerId="ADAL" clId="{128A2B40-017A-4414-984A-258F42C50B51}"/>
    <pc:docChg chg="modSld">
      <pc:chgData name="Tribbett, Jessica" userId="b8af59d7-a86d-4166-a022-d856dc24c475" providerId="ADAL" clId="{128A2B40-017A-4414-984A-258F42C50B51}" dt="2025-05-20T02:45:25.398" v="586" actId="13244"/>
      <pc:docMkLst>
        <pc:docMk/>
      </pc:docMkLst>
      <pc:sldChg chg="modSp mod">
        <pc:chgData name="Tribbett, Jessica" userId="b8af59d7-a86d-4166-a022-d856dc24c475" providerId="ADAL" clId="{128A2B40-017A-4414-984A-258F42C50B51}" dt="2025-05-20T02:45:25.398" v="586" actId="13244"/>
        <pc:sldMkLst>
          <pc:docMk/>
          <pc:sldMk cId="190815258" sldId="259"/>
        </pc:sldMkLst>
        <pc:spChg chg="ord">
          <ac:chgData name="Tribbett, Jessica" userId="b8af59d7-a86d-4166-a022-d856dc24c475" providerId="ADAL" clId="{128A2B40-017A-4414-984A-258F42C50B51}" dt="2025-05-20T02:45:25.398" v="586" actId="13244"/>
          <ac:spMkLst>
            <pc:docMk/>
            <pc:sldMk cId="190815258" sldId="259"/>
            <ac:spMk id="4" creationId="{069C5CE0-1FD1-A7F3-A063-725AA0E02A71}"/>
          </ac:spMkLst>
        </pc:spChg>
      </pc:sldChg>
      <pc:sldChg chg="modSp mod">
        <pc:chgData name="Tribbett, Jessica" userId="b8af59d7-a86d-4166-a022-d856dc24c475" providerId="ADAL" clId="{128A2B40-017A-4414-984A-258F42C50B51}" dt="2025-05-20T02:43:31.334" v="572" actId="962"/>
        <pc:sldMkLst>
          <pc:docMk/>
          <pc:sldMk cId="527539020" sldId="303"/>
        </pc:sldMkLst>
        <pc:picChg chg="mod">
          <ac:chgData name="Tribbett, Jessica" userId="b8af59d7-a86d-4166-a022-d856dc24c475" providerId="ADAL" clId="{128A2B40-017A-4414-984A-258F42C50B51}" dt="2025-05-20T02:43:31.334" v="572" actId="962"/>
          <ac:picMkLst>
            <pc:docMk/>
            <pc:sldMk cId="527539020" sldId="303"/>
            <ac:picMk id="9" creationId="{8A03C981-DB40-7F36-6271-F0650D65B903}"/>
          </ac:picMkLst>
        </pc:picChg>
      </pc:sldChg>
      <pc:sldChg chg="modSp mod">
        <pc:chgData name="Tribbett, Jessica" userId="b8af59d7-a86d-4166-a022-d856dc24c475" providerId="ADAL" clId="{128A2B40-017A-4414-984A-258F42C50B51}" dt="2025-05-20T02:44:59.194" v="583" actId="13244"/>
        <pc:sldMkLst>
          <pc:docMk/>
          <pc:sldMk cId="555650609" sldId="304"/>
        </pc:sldMkLst>
        <pc:spChg chg="ord">
          <ac:chgData name="Tribbett, Jessica" userId="b8af59d7-a86d-4166-a022-d856dc24c475" providerId="ADAL" clId="{128A2B40-017A-4414-984A-258F42C50B51}" dt="2025-05-20T02:44:59.194" v="583" actId="13244"/>
          <ac:spMkLst>
            <pc:docMk/>
            <pc:sldMk cId="555650609" sldId="304"/>
            <ac:spMk id="4" creationId="{DECDED21-D640-A5F6-76A2-8F0A351E2C3C}"/>
          </ac:spMkLst>
        </pc:spChg>
      </pc:sldChg>
      <pc:sldChg chg="modSp mod">
        <pc:chgData name="Tribbett, Jessica" userId="b8af59d7-a86d-4166-a022-d856dc24c475" providerId="ADAL" clId="{128A2B40-017A-4414-984A-258F42C50B51}" dt="2025-05-20T02:43:12.582" v="570" actId="13244"/>
        <pc:sldMkLst>
          <pc:docMk/>
          <pc:sldMk cId="3501621209" sldId="307"/>
        </pc:sldMkLst>
        <pc:spChg chg="ord">
          <ac:chgData name="Tribbett, Jessica" userId="b8af59d7-a86d-4166-a022-d856dc24c475" providerId="ADAL" clId="{128A2B40-017A-4414-984A-258F42C50B51}" dt="2025-05-20T02:43:12.582" v="570" actId="13244"/>
          <ac:spMkLst>
            <pc:docMk/>
            <pc:sldMk cId="3501621209" sldId="307"/>
            <ac:spMk id="3" creationId="{16F91A4E-5DDB-F307-98E1-9EFA4E0701B2}"/>
          </ac:spMkLst>
        </pc:spChg>
      </pc:sldChg>
      <pc:sldChg chg="modSp mod">
        <pc:chgData name="Tribbett, Jessica" userId="b8af59d7-a86d-4166-a022-d856dc24c475" providerId="ADAL" clId="{128A2B40-017A-4414-984A-258F42C50B51}" dt="2025-05-20T02:44:52.366" v="582" actId="13244"/>
        <pc:sldMkLst>
          <pc:docMk/>
          <pc:sldMk cId="4285559888" sldId="313"/>
        </pc:sldMkLst>
        <pc:spChg chg="ord">
          <ac:chgData name="Tribbett, Jessica" userId="b8af59d7-a86d-4166-a022-d856dc24c475" providerId="ADAL" clId="{128A2B40-017A-4414-984A-258F42C50B51}" dt="2025-05-20T02:44:52.366" v="582" actId="13244"/>
          <ac:spMkLst>
            <pc:docMk/>
            <pc:sldMk cId="4285559888" sldId="313"/>
            <ac:spMk id="3" creationId="{153E5816-6F38-0799-77D5-3B745CE72644}"/>
          </ac:spMkLst>
        </pc:spChg>
        <pc:graphicFrameChg chg="mod">
          <ac:chgData name="Tribbett, Jessica" userId="b8af59d7-a86d-4166-a022-d856dc24c475" providerId="ADAL" clId="{128A2B40-017A-4414-984A-258F42C50B51}" dt="2025-05-20T02:42:54.903" v="569" actId="962"/>
          <ac:graphicFrameMkLst>
            <pc:docMk/>
            <pc:sldMk cId="4285559888" sldId="313"/>
            <ac:graphicFrameMk id="8" creationId="{7EA5A3F3-E0F6-CE13-2B67-884128821575}"/>
          </ac:graphicFrameMkLst>
        </pc:graphicFrameChg>
      </pc:sldChg>
      <pc:sldChg chg="modSp mod">
        <pc:chgData name="Tribbett, Jessica" userId="b8af59d7-a86d-4166-a022-d856dc24c475" providerId="ADAL" clId="{128A2B40-017A-4414-984A-258F42C50B51}" dt="2025-05-20T02:38:42.384" v="558" actId="13244"/>
        <pc:sldMkLst>
          <pc:docMk/>
          <pc:sldMk cId="2920149875" sldId="320"/>
        </pc:sldMkLst>
        <pc:spChg chg="ord">
          <ac:chgData name="Tribbett, Jessica" userId="b8af59d7-a86d-4166-a022-d856dc24c475" providerId="ADAL" clId="{128A2B40-017A-4414-984A-258F42C50B51}" dt="2025-05-20T02:38:42.384" v="558" actId="13244"/>
          <ac:spMkLst>
            <pc:docMk/>
            <pc:sldMk cId="2920149875" sldId="320"/>
            <ac:spMk id="3" creationId="{619EE464-0A80-1CD3-C2AE-825B5CDE516C}"/>
          </ac:spMkLst>
        </pc:spChg>
      </pc:sldChg>
      <pc:sldChg chg="modSp mod">
        <pc:chgData name="Tribbett, Jessica" userId="b8af59d7-a86d-4166-a022-d856dc24c475" providerId="ADAL" clId="{128A2B40-017A-4414-984A-258F42C50B51}" dt="2025-05-20T02:45:06.249" v="584" actId="13244"/>
        <pc:sldMkLst>
          <pc:docMk/>
          <pc:sldMk cId="1486519380" sldId="5200"/>
        </pc:sldMkLst>
        <pc:spChg chg="ord">
          <ac:chgData name="Tribbett, Jessica" userId="b8af59d7-a86d-4166-a022-d856dc24c475" providerId="ADAL" clId="{128A2B40-017A-4414-984A-258F42C50B51}" dt="2025-05-20T02:34:17.368" v="304" actId="13244"/>
          <ac:spMkLst>
            <pc:docMk/>
            <pc:sldMk cId="1486519380" sldId="5200"/>
            <ac:spMk id="2" creationId="{DFE22043-3313-6564-158C-D467E1961F90}"/>
          </ac:spMkLst>
        </pc:spChg>
        <pc:spChg chg="ord">
          <ac:chgData name="Tribbett, Jessica" userId="b8af59d7-a86d-4166-a022-d856dc24c475" providerId="ADAL" clId="{128A2B40-017A-4414-984A-258F42C50B51}" dt="2025-05-20T02:45:06.249" v="584" actId="13244"/>
          <ac:spMkLst>
            <pc:docMk/>
            <pc:sldMk cId="1486519380" sldId="5200"/>
            <ac:spMk id="4" creationId="{CEB58266-C5D9-05F1-CD05-28AE89A285BB}"/>
          </ac:spMkLst>
        </pc:spChg>
        <pc:picChg chg="mod">
          <ac:chgData name="Tribbett, Jessica" userId="b8af59d7-a86d-4166-a022-d856dc24c475" providerId="ADAL" clId="{128A2B40-017A-4414-984A-258F42C50B51}" dt="2025-05-20T02:41:15.746" v="566" actId="962"/>
          <ac:picMkLst>
            <pc:docMk/>
            <pc:sldMk cId="1486519380" sldId="5200"/>
            <ac:picMk id="12" creationId="{FB4E6E27-F413-F96F-5E58-C588E2C45171}"/>
          </ac:picMkLst>
        </pc:picChg>
      </pc:sldChg>
      <pc:sldChg chg="modSp mod">
        <pc:chgData name="Tribbett, Jessica" userId="b8af59d7-a86d-4166-a022-d856dc24c475" providerId="ADAL" clId="{128A2B40-017A-4414-984A-258F42C50B51}" dt="2025-05-20T02:38:24.646" v="557" actId="962"/>
        <pc:sldMkLst>
          <pc:docMk/>
          <pc:sldMk cId="2597657939" sldId="5214"/>
        </pc:sldMkLst>
        <pc:spChg chg="ord">
          <ac:chgData name="Tribbett, Jessica" userId="b8af59d7-a86d-4166-a022-d856dc24c475" providerId="ADAL" clId="{128A2B40-017A-4414-984A-258F42C50B51}" dt="2025-05-20T02:37:50.801" v="556" actId="13244"/>
          <ac:spMkLst>
            <pc:docMk/>
            <pc:sldMk cId="2597657939" sldId="5214"/>
            <ac:spMk id="2" creationId="{8081DB88-5C75-EB04-A856-C6BEEB9FD35B}"/>
          </ac:spMkLst>
        </pc:spChg>
        <pc:picChg chg="mod">
          <ac:chgData name="Tribbett, Jessica" userId="b8af59d7-a86d-4166-a022-d856dc24c475" providerId="ADAL" clId="{128A2B40-017A-4414-984A-258F42C50B51}" dt="2025-05-20T02:38:24.646" v="557" actId="962"/>
          <ac:picMkLst>
            <pc:docMk/>
            <pc:sldMk cId="2597657939" sldId="5214"/>
            <ac:picMk id="12" creationId="{54D579D8-997A-3D71-DF8B-5C41214296B0}"/>
          </ac:picMkLst>
        </pc:picChg>
      </pc:sldChg>
      <pc:sldChg chg="modSp mod">
        <pc:chgData name="Tribbett, Jessica" userId="b8af59d7-a86d-4166-a022-d856dc24c475" providerId="ADAL" clId="{128A2B40-017A-4414-984A-258F42C50B51}" dt="2025-05-20T02:39:59.654" v="560" actId="962"/>
        <pc:sldMkLst>
          <pc:docMk/>
          <pc:sldMk cId="3965751396" sldId="5219"/>
        </pc:sldMkLst>
        <pc:picChg chg="mod ord">
          <ac:chgData name="Tribbett, Jessica" userId="b8af59d7-a86d-4166-a022-d856dc24c475" providerId="ADAL" clId="{128A2B40-017A-4414-984A-258F42C50B51}" dt="2025-05-20T02:39:59.654" v="560" actId="962"/>
          <ac:picMkLst>
            <pc:docMk/>
            <pc:sldMk cId="3965751396" sldId="5219"/>
            <ac:picMk id="6" creationId="{FF6BD92B-E025-BBF8-E22D-E284A360D178}"/>
          </ac:picMkLst>
        </pc:picChg>
      </pc:sldChg>
      <pc:sldChg chg="modSp mod">
        <pc:chgData name="Tribbett, Jessica" userId="b8af59d7-a86d-4166-a022-d856dc24c475" providerId="ADAL" clId="{128A2B40-017A-4414-984A-258F42C50B51}" dt="2025-05-20T02:44:42.323" v="581" actId="962"/>
        <pc:sldMkLst>
          <pc:docMk/>
          <pc:sldMk cId="1841759294" sldId="5227"/>
        </pc:sldMkLst>
        <pc:picChg chg="mod">
          <ac:chgData name="Tribbett, Jessica" userId="b8af59d7-a86d-4166-a022-d856dc24c475" providerId="ADAL" clId="{128A2B40-017A-4414-984A-258F42C50B51}" dt="2025-05-20T02:44:42.323" v="581" actId="962"/>
          <ac:picMkLst>
            <pc:docMk/>
            <pc:sldMk cId="1841759294" sldId="5227"/>
            <ac:picMk id="6" creationId="{8279C270-F879-C931-E8BD-2335931BE2CE}"/>
          </ac:picMkLst>
        </pc:picChg>
      </pc:sldChg>
      <pc:sldChg chg="modSp mod">
        <pc:chgData name="Tribbett, Jessica" userId="b8af59d7-a86d-4166-a022-d856dc24c475" providerId="ADAL" clId="{128A2B40-017A-4414-984A-258F42C50B51}" dt="2025-05-20T02:43:18.867" v="571" actId="13244"/>
        <pc:sldMkLst>
          <pc:docMk/>
          <pc:sldMk cId="2963487185" sldId="5230"/>
        </pc:sldMkLst>
        <pc:spChg chg="ord">
          <ac:chgData name="Tribbett, Jessica" userId="b8af59d7-a86d-4166-a022-d856dc24c475" providerId="ADAL" clId="{128A2B40-017A-4414-984A-258F42C50B51}" dt="2025-05-20T02:43:18.867" v="571" actId="13244"/>
          <ac:spMkLst>
            <pc:docMk/>
            <pc:sldMk cId="2963487185" sldId="5230"/>
            <ac:spMk id="2" creationId="{69C7E68C-6D25-A884-EBD4-E95343413FCF}"/>
          </ac:spMkLst>
        </pc:spChg>
      </pc:sldChg>
      <pc:sldChg chg="modSp mod">
        <pc:chgData name="Tribbett, Jessica" userId="b8af59d7-a86d-4166-a022-d856dc24c475" providerId="ADAL" clId="{128A2B40-017A-4414-984A-258F42C50B51}" dt="2025-05-20T02:40:19.232" v="564" actId="962"/>
        <pc:sldMkLst>
          <pc:docMk/>
          <pc:sldMk cId="1730432691" sldId="5235"/>
        </pc:sldMkLst>
        <pc:picChg chg="mod">
          <ac:chgData name="Tribbett, Jessica" userId="b8af59d7-a86d-4166-a022-d856dc24c475" providerId="ADAL" clId="{128A2B40-017A-4414-984A-258F42C50B51}" dt="2025-05-20T02:40:19.232" v="564" actId="962"/>
          <ac:picMkLst>
            <pc:docMk/>
            <pc:sldMk cId="1730432691" sldId="5235"/>
            <ac:picMk id="8" creationId="{06F3F795-9983-56B6-3DEB-E546BB90DB0C}"/>
          </ac:picMkLst>
        </pc:picChg>
      </pc:sldChg>
      <pc:sldChg chg="modSp mod">
        <pc:chgData name="Tribbett, Jessica" userId="b8af59d7-a86d-4166-a022-d856dc24c475" providerId="ADAL" clId="{128A2B40-017A-4414-984A-258F42C50B51}" dt="2025-05-20T02:40:13.004" v="563" actId="962"/>
        <pc:sldMkLst>
          <pc:docMk/>
          <pc:sldMk cId="1686057718" sldId="5236"/>
        </pc:sldMkLst>
        <pc:picChg chg="mod">
          <ac:chgData name="Tribbett, Jessica" userId="b8af59d7-a86d-4166-a022-d856dc24c475" providerId="ADAL" clId="{128A2B40-017A-4414-984A-258F42C50B51}" dt="2025-05-20T02:40:13.004" v="563" actId="962"/>
          <ac:picMkLst>
            <pc:docMk/>
            <pc:sldMk cId="1686057718" sldId="5236"/>
            <ac:picMk id="26" creationId="{46A4BC56-FC42-1537-F6A5-A8D11F5AC50D}"/>
          </ac:picMkLst>
        </pc:picChg>
      </pc:sldChg>
      <pc:sldChg chg="modSp mod">
        <pc:chgData name="Tribbett, Jessica" userId="b8af59d7-a86d-4166-a022-d856dc24c475" providerId="ADAL" clId="{128A2B40-017A-4414-984A-258F42C50B51}" dt="2025-05-20T02:40:09.754" v="561" actId="962"/>
        <pc:sldMkLst>
          <pc:docMk/>
          <pc:sldMk cId="3482660001" sldId="5237"/>
        </pc:sldMkLst>
        <pc:picChg chg="mod">
          <ac:chgData name="Tribbett, Jessica" userId="b8af59d7-a86d-4166-a022-d856dc24c475" providerId="ADAL" clId="{128A2B40-017A-4414-984A-258F42C50B51}" dt="2025-05-20T02:40:09.754" v="561" actId="962"/>
          <ac:picMkLst>
            <pc:docMk/>
            <pc:sldMk cId="3482660001" sldId="5237"/>
            <ac:picMk id="15" creationId="{EB1CD312-4CEB-DD3F-A584-F04480D5AC69}"/>
          </ac:picMkLst>
        </pc:picChg>
      </pc:sldChg>
      <pc:sldChg chg="modSp mod">
        <pc:chgData name="Tribbett, Jessica" userId="b8af59d7-a86d-4166-a022-d856dc24c475" providerId="ADAL" clId="{128A2B40-017A-4414-984A-258F42C50B51}" dt="2025-05-20T02:44:38.266" v="580" actId="13244"/>
        <pc:sldMkLst>
          <pc:docMk/>
          <pc:sldMk cId="751856184" sldId="5883"/>
        </pc:sldMkLst>
        <pc:spChg chg="ord">
          <ac:chgData name="Tribbett, Jessica" userId="b8af59d7-a86d-4166-a022-d856dc24c475" providerId="ADAL" clId="{128A2B40-017A-4414-984A-258F42C50B51}" dt="2025-05-20T02:44:38.266" v="580" actId="13244"/>
          <ac:spMkLst>
            <pc:docMk/>
            <pc:sldMk cId="751856184" sldId="5883"/>
            <ac:spMk id="2" creationId="{B33E49A2-3E3D-E190-E9BC-EBD936440718}"/>
          </ac:spMkLst>
        </pc:spChg>
        <pc:graphicFrameChg chg="mod">
          <ac:chgData name="Tribbett, Jessica" userId="b8af59d7-a86d-4166-a022-d856dc24c475" providerId="ADAL" clId="{128A2B40-017A-4414-984A-258F42C50B51}" dt="2025-05-20T02:44:35.926" v="579" actId="962"/>
          <ac:graphicFrameMkLst>
            <pc:docMk/>
            <pc:sldMk cId="751856184" sldId="5883"/>
            <ac:graphicFrameMk id="6" creationId="{8517547F-6E7C-092C-A82E-896FD1E69070}"/>
          </ac:graphicFrameMkLst>
        </pc:graphicFrameChg>
      </pc:sldChg>
      <pc:sldChg chg="modSp mod">
        <pc:chgData name="Tribbett, Jessica" userId="b8af59d7-a86d-4166-a022-d856dc24c475" providerId="ADAL" clId="{128A2B40-017A-4414-984A-258F42C50B51}" dt="2025-05-20T02:33:53.274" v="303" actId="1076"/>
        <pc:sldMkLst>
          <pc:docMk/>
          <pc:sldMk cId="1193932231" sldId="5886"/>
        </pc:sldMkLst>
        <pc:spChg chg="ord">
          <ac:chgData name="Tribbett, Jessica" userId="b8af59d7-a86d-4166-a022-d856dc24c475" providerId="ADAL" clId="{128A2B40-017A-4414-984A-258F42C50B51}" dt="2025-05-20T02:32:51.153" v="98" actId="13244"/>
          <ac:spMkLst>
            <pc:docMk/>
            <pc:sldMk cId="1193932231" sldId="5886"/>
            <ac:spMk id="2" creationId="{5CC60524-FDA6-9519-E555-2C328F658E33}"/>
          </ac:spMkLst>
        </pc:spChg>
        <pc:spChg chg="ord">
          <ac:chgData name="Tribbett, Jessica" userId="b8af59d7-a86d-4166-a022-d856dc24c475" providerId="ADAL" clId="{128A2B40-017A-4414-984A-258F42C50B51}" dt="2025-05-20T02:32:54.378" v="99" actId="13244"/>
          <ac:spMkLst>
            <pc:docMk/>
            <pc:sldMk cId="1193932231" sldId="5886"/>
            <ac:spMk id="4" creationId="{123A8C97-B6C4-F011-F3E4-A3BC11641EFF}"/>
          </ac:spMkLst>
        </pc:spChg>
        <pc:spChg chg="mod">
          <ac:chgData name="Tribbett, Jessica" userId="b8af59d7-a86d-4166-a022-d856dc24c475" providerId="ADAL" clId="{128A2B40-017A-4414-984A-258F42C50B51}" dt="2025-05-20T02:33:53.274" v="303" actId="1076"/>
          <ac:spMkLst>
            <pc:docMk/>
            <pc:sldMk cId="1193932231" sldId="5886"/>
            <ac:spMk id="7" creationId="{77B9889A-960F-7D14-0A4E-565D5B289912}"/>
          </ac:spMkLst>
        </pc:spChg>
        <pc:picChg chg="mod ord">
          <ac:chgData name="Tribbett, Jessica" userId="b8af59d7-a86d-4166-a022-d856dc24c475" providerId="ADAL" clId="{128A2B40-017A-4414-984A-258F42C50B51}" dt="2025-05-20T02:33:46.614" v="301" actId="1076"/>
          <ac:picMkLst>
            <pc:docMk/>
            <pc:sldMk cId="1193932231" sldId="5886"/>
            <ac:picMk id="9" creationId="{92F19C47-BEFB-4A28-E12E-25A4FF794828}"/>
          </ac:picMkLst>
        </pc:picChg>
      </pc:sldChg>
      <pc:sldChg chg="modSp mod">
        <pc:chgData name="Tribbett, Jessica" userId="b8af59d7-a86d-4166-a022-d856dc24c475" providerId="ADAL" clId="{128A2B40-017A-4414-984A-258F42C50B51}" dt="2025-05-20T02:44:08.703" v="577" actId="167"/>
        <pc:sldMkLst>
          <pc:docMk/>
          <pc:sldMk cId="3188042731" sldId="5887"/>
        </pc:sldMkLst>
        <pc:spChg chg="mod">
          <ac:chgData name="Tribbett, Jessica" userId="b8af59d7-a86d-4166-a022-d856dc24c475" providerId="ADAL" clId="{128A2B40-017A-4414-984A-258F42C50B51}" dt="2025-05-20T02:30:05.828" v="4" actId="962"/>
          <ac:spMkLst>
            <pc:docMk/>
            <pc:sldMk cId="3188042731" sldId="5887"/>
            <ac:spMk id="2" creationId="{0CFAB6E6-126E-C821-F439-CE4EAF777CBD}"/>
          </ac:spMkLst>
        </pc:spChg>
        <pc:spChg chg="mod ord">
          <ac:chgData name="Tribbett, Jessica" userId="b8af59d7-a86d-4166-a022-d856dc24c475" providerId="ADAL" clId="{128A2B40-017A-4414-984A-258F42C50B51}" dt="2025-05-20T02:44:08.703" v="577" actId="167"/>
          <ac:spMkLst>
            <pc:docMk/>
            <pc:sldMk cId="3188042731" sldId="5887"/>
            <ac:spMk id="4" creationId="{6B6AAD9F-03E8-3075-7297-D8718BFB85BB}"/>
          </ac:spMkLst>
        </pc:spChg>
        <pc:spChg chg="ord">
          <ac:chgData name="Tribbett, Jessica" userId="b8af59d7-a86d-4166-a022-d856dc24c475" providerId="ADAL" clId="{128A2B40-017A-4414-984A-258F42C50B51}" dt="2025-05-20T02:29:43.168" v="0" actId="13244"/>
          <ac:spMkLst>
            <pc:docMk/>
            <pc:sldMk cId="3188042731" sldId="5887"/>
            <ac:spMk id="8" creationId="{25D050C0-3204-7C2A-DE00-1F4B33FF8035}"/>
          </ac:spMkLst>
        </pc:spChg>
      </pc:sldChg>
      <pc:sldChg chg="modSp mod">
        <pc:chgData name="Tribbett, Jessica" userId="b8af59d7-a86d-4166-a022-d856dc24c475" providerId="ADAL" clId="{128A2B40-017A-4414-984A-258F42C50B51}" dt="2025-05-20T02:32:18.689" v="97" actId="962"/>
        <pc:sldMkLst>
          <pc:docMk/>
          <pc:sldMk cId="4198164178" sldId="5888"/>
        </pc:sldMkLst>
        <pc:spChg chg="ord">
          <ac:chgData name="Tribbett, Jessica" userId="b8af59d7-a86d-4166-a022-d856dc24c475" providerId="ADAL" clId="{128A2B40-017A-4414-984A-258F42C50B51}" dt="2025-05-20T02:31:19.407" v="9" actId="13244"/>
          <ac:spMkLst>
            <pc:docMk/>
            <pc:sldMk cId="4198164178" sldId="5888"/>
            <ac:spMk id="2" creationId="{022D5508-D4B2-B127-8A1B-AC73C1D4CEA6}"/>
          </ac:spMkLst>
        </pc:spChg>
        <pc:spChg chg="ord">
          <ac:chgData name="Tribbett, Jessica" userId="b8af59d7-a86d-4166-a022-d856dc24c475" providerId="ADAL" clId="{128A2B40-017A-4414-984A-258F42C50B51}" dt="2025-05-20T02:31:04.901" v="6" actId="13244"/>
          <ac:spMkLst>
            <pc:docMk/>
            <pc:sldMk cId="4198164178" sldId="5888"/>
            <ac:spMk id="3" creationId="{FF32C0F4-5C97-9CE1-F42D-DC11B48DDBBA}"/>
          </ac:spMkLst>
        </pc:spChg>
        <pc:picChg chg="mod">
          <ac:chgData name="Tribbett, Jessica" userId="b8af59d7-a86d-4166-a022-d856dc24c475" providerId="ADAL" clId="{128A2B40-017A-4414-984A-258F42C50B51}" dt="2025-05-20T02:32:18.689" v="97" actId="962"/>
          <ac:picMkLst>
            <pc:docMk/>
            <pc:sldMk cId="4198164178" sldId="5888"/>
            <ac:picMk id="9" creationId="{394C6F6D-BD0D-C219-4D4A-FB1D8D62D39F}"/>
          </ac:picMkLst>
        </pc:picChg>
      </pc:sldChg>
      <pc:sldChg chg="modSp mod">
        <pc:chgData name="Tribbett, Jessica" userId="b8af59d7-a86d-4166-a022-d856dc24c475" providerId="ADAL" clId="{128A2B40-017A-4414-984A-258F42C50B51}" dt="2025-05-20T02:45:10.599" v="585" actId="13244"/>
        <pc:sldMkLst>
          <pc:docMk/>
          <pc:sldMk cId="3473165445" sldId="5889"/>
        </pc:sldMkLst>
        <pc:spChg chg="ord">
          <ac:chgData name="Tribbett, Jessica" userId="b8af59d7-a86d-4166-a022-d856dc24c475" providerId="ADAL" clId="{128A2B40-017A-4414-984A-258F42C50B51}" dt="2025-05-20T02:45:10.599" v="585" actId="13244"/>
          <ac:spMkLst>
            <pc:docMk/>
            <pc:sldMk cId="3473165445" sldId="5889"/>
            <ac:spMk id="4" creationId="{31A23040-C454-1C12-6133-6AFFD1C22F87}"/>
          </ac:spMkLst>
        </pc:spChg>
        <pc:spChg chg="ord">
          <ac:chgData name="Tribbett, Jessica" userId="b8af59d7-a86d-4166-a022-d856dc24c475" providerId="ADAL" clId="{128A2B40-017A-4414-984A-258F42C50B51}" dt="2025-05-20T02:35:58.603" v="314" actId="166"/>
          <ac:spMkLst>
            <pc:docMk/>
            <pc:sldMk cId="3473165445" sldId="5889"/>
            <ac:spMk id="11" creationId="{4ED6EB0F-C721-1D86-E924-0168FE2BE9C7}"/>
          </ac:spMkLst>
        </pc:spChg>
        <pc:picChg chg="mod ord">
          <ac:chgData name="Tribbett, Jessica" userId="b8af59d7-a86d-4166-a022-d856dc24c475" providerId="ADAL" clId="{128A2B40-017A-4414-984A-258F42C50B51}" dt="2025-05-20T02:36:41.812" v="555" actId="962"/>
          <ac:picMkLst>
            <pc:docMk/>
            <pc:sldMk cId="3473165445" sldId="5889"/>
            <ac:picMk id="5" creationId="{A5EE5BA5-C476-8725-240D-22898A4A87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Carrie Martin and I am the Prevent Harassment or Discrimination Lead.  Thank you so much for joining us today.</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49900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85744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April 2023, the Colorado General Assembly passed Senate Bill 23-296.  This act defines harassment or discrimination and outlines the reporting requirements and deadlines.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dirty="0"/>
          </a:p>
        </p:txBody>
      </p:sp>
    </p:spTree>
    <p:extLst>
      <p:ext uri="{BB962C8B-B14F-4D97-AF65-F5344CB8AC3E}">
        <p14:creationId xmlns:p14="http://schemas.microsoft.com/office/powerpoint/2010/main" val="54863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dirty="0"/>
          </a:p>
        </p:txBody>
      </p:sp>
    </p:spTree>
    <p:extLst>
      <p:ext uri="{BB962C8B-B14F-4D97-AF65-F5344CB8AC3E}">
        <p14:creationId xmlns:p14="http://schemas.microsoft.com/office/powerpoint/2010/main" val="206705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This collection includes all reports for the current school year.  Please be mindful of where we are in the school year when completing this section.</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dirty="0"/>
          </a:p>
        </p:txBody>
      </p:sp>
    </p:spTree>
    <p:extLst>
      <p:ext uri="{BB962C8B-B14F-4D97-AF65-F5344CB8AC3E}">
        <p14:creationId xmlns:p14="http://schemas.microsoft.com/office/powerpoint/2010/main" val="2433798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8303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enter note</a:t>
            </a:r>
          </a:p>
        </p:txBody>
      </p:sp>
    </p:spTree>
    <p:extLst>
      <p:ext uri="{BB962C8B-B14F-4D97-AF65-F5344CB8AC3E}">
        <p14:creationId xmlns:p14="http://schemas.microsoft.com/office/powerpoint/2010/main" val="12063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5/19/2025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702" r:id="rId7"/>
    <p:sldLayoutId id="2147483682" r:id="rId8"/>
    <p:sldLayoutId id="2147483701"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datapipeline/2024-2025disciplineactionfilelayoutanddefinitionspdf" TargetMode="External"/><Relationship Id="rId2" Type="http://schemas.openxmlformats.org/officeDocument/2006/relationships/hyperlink" Target="https://www.cde.state.co.us/datapipeline/2024-25_harassment_or_discrimination_file_layout"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datapipeline/phd-exception-request-instructions" TargetMode="External"/><Relationship Id="rId2" Type="http://schemas.openxmlformats.org/officeDocument/2006/relationships/hyperlink" Target="https://www.cde.state.co.us/datapipeline/phd-exception-request-template"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e.state.co.us/idm"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e.state.co.us/idm/datapipeline"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ormpl.us/blog/workplace-harassmen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hyperlink" Target="https://www.cde.state.co.us/datapipeline"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https://www.cde.state.co.us/datapipeline/phd_factsheet" TargetMode="External"/><Relationship Id="rId12" Type="http://schemas.openxmlformats.org/officeDocument/2006/relationships/image" Target="../media/image25.jpg"/><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19.xml"/><Relationship Id="rId6" Type="http://schemas.openxmlformats.org/officeDocument/2006/relationships/hyperlink" Target="https://www.cde.state.co.us/datapipeline/phd_training_manual" TargetMode="External"/><Relationship Id="rId11" Type="http://schemas.openxmlformats.org/officeDocument/2006/relationships/hyperlink" Target="https://www.cde.state.co.us/preventing-harassment-discrimination-and-bullying" TargetMode="External"/><Relationship Id="rId5" Type="http://schemas.openxmlformats.org/officeDocument/2006/relationships/hyperlink" Target="https://www.cde.state.co.us/datapipeline/phd_business_rules" TargetMode="External"/><Relationship Id="rId10" Type="http://schemas.openxmlformats.org/officeDocument/2006/relationships/hyperlink" Target="https://www.cde.state.co.us/" TargetMode="External"/><Relationship Id="rId4" Type="http://schemas.openxmlformats.org/officeDocument/2006/relationships/hyperlink" Target="https://www.cde.state.co.us/datapipeline/2024-25_harassment_or_discrimination_file_layout" TargetMode="External"/><Relationship Id="rId9" Type="http://schemas.openxmlformats.org/officeDocument/2006/relationships/hyperlink" Target="https://www.cde.state.co.us/datapipeline/datapipeline_town_hal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PreventHD@cde.state.co.u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events.teams.microsoft.com/event/99203de9-51ff-45ce-84f2-9150af249f84@a751cfc8-1f9a-4edb-8370-9f1c6d4bea5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mailto:PreventHD@cde.state.c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353667"/>
            <a:ext cx="10402529" cy="973464"/>
          </a:xfrm>
        </p:spPr>
        <p:txBody>
          <a:bodyPr>
            <a:normAutofit fontScale="90000"/>
          </a:bodyPr>
          <a:lstStyle/>
          <a:p>
            <a:r>
              <a:rPr lang="en-US" dirty="0"/>
              <a:t>Prevent Harassment or Discrimination Collection Training</a:t>
            </a:r>
            <a:br>
              <a:rPr lang="en-US" dirty="0"/>
            </a:br>
            <a:r>
              <a:rPr lang="en-US" dirty="0"/>
              <a:t>May 12</a:t>
            </a:r>
            <a:r>
              <a:rPr lang="en-US" baseline="30000" dirty="0"/>
              <a:t>th</a:t>
            </a:r>
            <a:r>
              <a:rPr lang="en-US" dirty="0"/>
              <a:t>, 2025</a:t>
            </a:r>
          </a:p>
        </p:txBody>
      </p:sp>
      <p:sp>
        <p:nvSpPr>
          <p:cNvPr id="3" name="Subtitle 2"/>
          <p:cNvSpPr>
            <a:spLocks noGrp="1"/>
          </p:cNvSpPr>
          <p:nvPr>
            <p:ph type="subTitle" idx="1"/>
          </p:nvPr>
        </p:nvSpPr>
        <p:spPr>
          <a:xfrm>
            <a:off x="979716" y="5347044"/>
            <a:ext cx="10402529" cy="582559"/>
          </a:xfrm>
        </p:spPr>
        <p:txBody>
          <a:bodyPr>
            <a:normAutofit fontScale="47500" lnSpcReduction="20000"/>
          </a:bodyPr>
          <a:lstStyle/>
          <a:p>
            <a:r>
              <a:rPr lang="en-US" dirty="0"/>
              <a:t>Carrie Martin</a:t>
            </a:r>
          </a:p>
          <a:p>
            <a:r>
              <a:rPr lang="en-US" dirty="0"/>
              <a:t>Prevent Harassment or Discrimination Collection Lead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C023B-FC90-C558-2F08-9D774884ED6F}"/>
              </a:ext>
              <a:ext uri="{C183D7F6-B498-43B3-948B-1728B52AA6E4}">
                <adec:decorative xmlns:adec="http://schemas.microsoft.com/office/drawing/2017/decorative" val="0"/>
              </a:ext>
            </a:extLst>
          </p:cNvPr>
          <p:cNvSpPr>
            <a:spLocks noGrp="1"/>
          </p:cNvSpPr>
          <p:nvPr>
            <p:ph type="title"/>
          </p:nvPr>
        </p:nvSpPr>
        <p:spPr/>
        <p:txBody>
          <a:bodyPr/>
          <a:lstStyle/>
          <a:p>
            <a:r>
              <a:rPr lang="en-US" dirty="0"/>
              <a:t>Prevent Harassment or Discrimination File Layout</a:t>
            </a:r>
            <a:br>
              <a:rPr lang="en-US" dirty="0"/>
            </a:br>
            <a:r>
              <a:rPr lang="en-US" dirty="0"/>
              <a:t>NEW Collection</a:t>
            </a:r>
          </a:p>
        </p:txBody>
      </p:sp>
      <p:sp>
        <p:nvSpPr>
          <p:cNvPr id="6" name="Content Placeholder 5">
            <a:extLst>
              <a:ext uri="{FF2B5EF4-FFF2-40B4-BE49-F238E27FC236}">
                <a16:creationId xmlns:a16="http://schemas.microsoft.com/office/drawing/2014/main" id="{454A9255-968E-8A8B-6A78-57B518F09515}"/>
              </a:ext>
            </a:extLst>
          </p:cNvPr>
          <p:cNvSpPr>
            <a:spLocks noGrp="1"/>
          </p:cNvSpPr>
          <p:nvPr>
            <p:ph sz="half" idx="1"/>
          </p:nvPr>
        </p:nvSpPr>
        <p:spPr>
          <a:xfrm>
            <a:off x="443565" y="1475117"/>
            <a:ext cx="2260306" cy="4246305"/>
          </a:xfrm>
        </p:spPr>
        <p:txBody>
          <a:bodyPr/>
          <a:lstStyle/>
          <a:p>
            <a:r>
              <a:rPr lang="en-US" dirty="0">
                <a:hlinkClick r:id="rId2"/>
              </a:rPr>
              <a:t>PHD File Layout</a:t>
            </a:r>
            <a:endParaRPr lang="en-US" dirty="0">
              <a:hlinkClick r:id="rId3"/>
            </a:endParaRPr>
          </a:p>
          <a:p>
            <a:endParaRPr lang="en-US" dirty="0">
              <a:hlinkClick r:id="rId3"/>
            </a:endParaRPr>
          </a:p>
        </p:txBody>
      </p:sp>
      <p:pic>
        <p:nvPicPr>
          <p:cNvPr id="9" name="Picture 8" descr="Screenshot of PHD file layout, including purpose or dependencies.">
            <a:extLst>
              <a:ext uri="{FF2B5EF4-FFF2-40B4-BE49-F238E27FC236}">
                <a16:creationId xmlns:a16="http://schemas.microsoft.com/office/drawing/2014/main" id="{571E2DAC-C14E-D11C-211F-3A1125F7F811}"/>
              </a:ext>
            </a:extLst>
          </p:cNvPr>
          <p:cNvPicPr>
            <a:picLocks noChangeAspect="1"/>
          </p:cNvPicPr>
          <p:nvPr/>
        </p:nvPicPr>
        <p:blipFill>
          <a:blip r:embed="rId4"/>
          <a:stretch>
            <a:fillRect/>
          </a:stretch>
        </p:blipFill>
        <p:spPr>
          <a:xfrm>
            <a:off x="2703871" y="901833"/>
            <a:ext cx="7970057" cy="5785401"/>
          </a:xfrm>
          <a:prstGeom prst="rect">
            <a:avLst/>
          </a:prstGeom>
        </p:spPr>
      </p:pic>
      <p:sp>
        <p:nvSpPr>
          <p:cNvPr id="3" name="Slide Number Placeholder 2">
            <a:extLst>
              <a:ext uri="{FF2B5EF4-FFF2-40B4-BE49-F238E27FC236}">
                <a16:creationId xmlns:a16="http://schemas.microsoft.com/office/drawing/2014/main" id="{16F91A4E-5DDB-F307-98E1-9EFA4E0701B2}"/>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50162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66FE9-4650-45F1-821A-54C8386F86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0147AD-F124-870A-C9DB-0D0A3F69165D}"/>
              </a:ext>
            </a:extLst>
          </p:cNvPr>
          <p:cNvSpPr>
            <a:spLocks noGrp="1"/>
          </p:cNvSpPr>
          <p:nvPr>
            <p:ph type="title"/>
          </p:nvPr>
        </p:nvSpPr>
        <p:spPr>
          <a:xfrm>
            <a:off x="443564" y="205176"/>
            <a:ext cx="11236601" cy="898524"/>
          </a:xfrm>
        </p:spPr>
        <p:txBody>
          <a:bodyPr>
            <a:normAutofit fontScale="90000"/>
          </a:bodyPr>
          <a:lstStyle/>
          <a:p>
            <a:r>
              <a:rPr lang="en-US" dirty="0"/>
              <a:t>Prevent Harassment or Discrimination</a:t>
            </a:r>
            <a:br>
              <a:rPr lang="en-US" dirty="0"/>
            </a:br>
            <a:r>
              <a:rPr lang="en-US" dirty="0"/>
              <a:t>Business Rules Highlights</a:t>
            </a:r>
            <a:br>
              <a:rPr lang="en-US" dirty="0"/>
            </a:br>
            <a:endParaRPr lang="en-US" dirty="0"/>
          </a:p>
        </p:txBody>
      </p:sp>
      <p:sp>
        <p:nvSpPr>
          <p:cNvPr id="6" name="Content Placeholder 5">
            <a:extLst>
              <a:ext uri="{FF2B5EF4-FFF2-40B4-BE49-F238E27FC236}">
                <a16:creationId xmlns:a16="http://schemas.microsoft.com/office/drawing/2014/main" id="{5F479969-7661-4CC0-A8A5-326E04148B7E}"/>
              </a:ext>
            </a:extLst>
          </p:cNvPr>
          <p:cNvSpPr>
            <a:spLocks noGrp="1"/>
          </p:cNvSpPr>
          <p:nvPr>
            <p:ph sz="half" idx="1"/>
          </p:nvPr>
        </p:nvSpPr>
        <p:spPr>
          <a:xfrm>
            <a:off x="443565" y="1624519"/>
            <a:ext cx="10910234" cy="4096903"/>
          </a:xfrm>
        </p:spPr>
        <p:txBody>
          <a:bodyPr/>
          <a:lstStyle/>
          <a:p>
            <a:pPr lvl="1"/>
            <a:r>
              <a:rPr lang="en-US" dirty="0"/>
              <a:t>Error PH024-No incidents have been reported for this school. If this is accurate, please refer to the Exception Request Instructions.</a:t>
            </a:r>
          </a:p>
          <a:p>
            <a:pPr lvl="2"/>
            <a:r>
              <a:rPr lang="en-US" sz="1600" dirty="0">
                <a:hlinkClick r:id="rId2"/>
              </a:rPr>
              <a:t>Exception Request Template </a:t>
            </a:r>
            <a:r>
              <a:rPr lang="en-US" sz="1600" dirty="0"/>
              <a:t>and </a:t>
            </a:r>
            <a:r>
              <a:rPr lang="en-US" sz="1600" dirty="0">
                <a:hlinkClick r:id="rId3"/>
              </a:rPr>
              <a:t>Exception Request Instructions</a:t>
            </a:r>
            <a:endParaRPr lang="en-US" sz="1600" dirty="0"/>
          </a:p>
          <a:p>
            <a:pPr marL="457200" lvl="1" indent="0">
              <a:buNone/>
            </a:pPr>
            <a:endParaRPr lang="en-US" dirty="0"/>
          </a:p>
          <a:p>
            <a:pPr lvl="1"/>
            <a:r>
              <a:rPr lang="en-US" dirty="0"/>
              <a:t>Error PH028-Bias type no bias cannot be zero when all other biases are zero. Must select a bias for the record.</a:t>
            </a:r>
          </a:p>
          <a:p>
            <a:pPr lvl="2"/>
            <a:r>
              <a:rPr lang="en-US" sz="1600" dirty="0"/>
              <a:t>In other words, if the investigation determined a bias was found, at least one bias type must be selected</a:t>
            </a:r>
          </a:p>
          <a:p>
            <a:pPr lvl="1"/>
            <a:endParaRPr lang="en-US" dirty="0"/>
          </a:p>
          <a:p>
            <a:pPr lvl="1"/>
            <a:r>
              <a:rPr lang="en-US" dirty="0"/>
              <a:t>Error PH020-Report Investigation Time is required and must be a valid code.</a:t>
            </a:r>
          </a:p>
          <a:p>
            <a:pPr lvl="2"/>
            <a:endParaRPr lang="en-US" dirty="0"/>
          </a:p>
          <a:p>
            <a:pPr lvl="1"/>
            <a:endParaRPr lang="en-US" dirty="0"/>
          </a:p>
          <a:p>
            <a:endParaRPr lang="en-US" dirty="0"/>
          </a:p>
        </p:txBody>
      </p:sp>
      <p:graphicFrame>
        <p:nvGraphicFramePr>
          <p:cNvPr id="8" name="Table 7" descr="Table of PH-020-Report Investigation Time codes.">
            <a:extLst>
              <a:ext uri="{FF2B5EF4-FFF2-40B4-BE49-F238E27FC236}">
                <a16:creationId xmlns:a16="http://schemas.microsoft.com/office/drawing/2014/main" id="{7EA5A3F3-E0F6-CE13-2B67-884128821575}"/>
              </a:ext>
            </a:extLst>
          </p:cNvPr>
          <p:cNvGraphicFramePr>
            <a:graphicFrameLocks noGrp="1"/>
          </p:cNvGraphicFramePr>
          <p:nvPr>
            <p:extLst>
              <p:ext uri="{D42A27DB-BD31-4B8C-83A1-F6EECF244321}">
                <p14:modId xmlns:p14="http://schemas.microsoft.com/office/powerpoint/2010/main" val="3748341250"/>
              </p:ext>
            </p:extLst>
          </p:nvPr>
        </p:nvGraphicFramePr>
        <p:xfrm>
          <a:off x="3809999" y="4779201"/>
          <a:ext cx="3487272" cy="1463040"/>
        </p:xfrm>
        <a:graphic>
          <a:graphicData uri="http://schemas.openxmlformats.org/drawingml/2006/table">
            <a:tbl>
              <a:tblPr firstRow="1" bandRow="1">
                <a:tableStyleId>{5C22544A-7EE6-4342-B048-85BDC9FD1C3A}</a:tableStyleId>
              </a:tblPr>
              <a:tblGrid>
                <a:gridCol w="726142">
                  <a:extLst>
                    <a:ext uri="{9D8B030D-6E8A-4147-A177-3AD203B41FA5}">
                      <a16:colId xmlns:a16="http://schemas.microsoft.com/office/drawing/2014/main" val="3806261384"/>
                    </a:ext>
                  </a:extLst>
                </a:gridCol>
                <a:gridCol w="2761130">
                  <a:extLst>
                    <a:ext uri="{9D8B030D-6E8A-4147-A177-3AD203B41FA5}">
                      <a16:colId xmlns:a16="http://schemas.microsoft.com/office/drawing/2014/main" val="2745965725"/>
                    </a:ext>
                  </a:extLst>
                </a:gridCol>
              </a:tblGrid>
              <a:tr h="274832">
                <a:tc>
                  <a:txBody>
                    <a:bodyPr/>
                    <a:lstStyle/>
                    <a:p>
                      <a:r>
                        <a:rPr lang="en-US" dirty="0"/>
                        <a:t>Code</a:t>
                      </a:r>
                    </a:p>
                  </a:txBody>
                  <a:tcPr/>
                </a:tc>
                <a:tc>
                  <a:txBody>
                    <a:bodyPr/>
                    <a:lstStyle/>
                    <a:p>
                      <a:r>
                        <a:rPr lang="en-US" dirty="0"/>
                        <a:t>Description</a:t>
                      </a:r>
                    </a:p>
                  </a:txBody>
                  <a:tcPr/>
                </a:tc>
                <a:extLst>
                  <a:ext uri="{0D108BD9-81ED-4DB2-BD59-A6C34878D82A}">
                    <a16:rowId xmlns:a16="http://schemas.microsoft.com/office/drawing/2014/main" val="2571018675"/>
                  </a:ext>
                </a:extLst>
              </a:tr>
              <a:tr h="274832">
                <a:tc>
                  <a:txBody>
                    <a:bodyPr/>
                    <a:lstStyle/>
                    <a:p>
                      <a:r>
                        <a:rPr lang="en-US" dirty="0"/>
                        <a:t>01</a:t>
                      </a:r>
                    </a:p>
                  </a:txBody>
                  <a:tcPr/>
                </a:tc>
                <a:tc>
                  <a:txBody>
                    <a:bodyPr/>
                    <a:lstStyle/>
                    <a:p>
                      <a:r>
                        <a:rPr lang="en-US" dirty="0"/>
                        <a:t>Within 60 school days</a:t>
                      </a:r>
                    </a:p>
                  </a:txBody>
                  <a:tcPr/>
                </a:tc>
                <a:extLst>
                  <a:ext uri="{0D108BD9-81ED-4DB2-BD59-A6C34878D82A}">
                    <a16:rowId xmlns:a16="http://schemas.microsoft.com/office/drawing/2014/main" val="3514229352"/>
                  </a:ext>
                </a:extLst>
              </a:tr>
              <a:tr h="274832">
                <a:tc>
                  <a:txBody>
                    <a:bodyPr/>
                    <a:lstStyle/>
                    <a:p>
                      <a:r>
                        <a:rPr lang="en-US" dirty="0"/>
                        <a:t>02</a:t>
                      </a:r>
                    </a:p>
                  </a:txBody>
                  <a:tcPr/>
                </a:tc>
                <a:tc>
                  <a:txBody>
                    <a:bodyPr/>
                    <a:lstStyle/>
                    <a:p>
                      <a:r>
                        <a:rPr lang="en-US" dirty="0"/>
                        <a:t>Within 61-90 school days</a:t>
                      </a:r>
                    </a:p>
                  </a:txBody>
                  <a:tcPr/>
                </a:tc>
                <a:extLst>
                  <a:ext uri="{0D108BD9-81ED-4DB2-BD59-A6C34878D82A}">
                    <a16:rowId xmlns:a16="http://schemas.microsoft.com/office/drawing/2014/main" val="2709086358"/>
                  </a:ext>
                </a:extLst>
              </a:tr>
              <a:tr h="274832">
                <a:tc>
                  <a:txBody>
                    <a:bodyPr/>
                    <a:lstStyle/>
                    <a:p>
                      <a:r>
                        <a:rPr lang="en-US" dirty="0"/>
                        <a:t>03</a:t>
                      </a:r>
                    </a:p>
                  </a:txBody>
                  <a:tcPr/>
                </a:tc>
                <a:tc>
                  <a:txBody>
                    <a:bodyPr/>
                    <a:lstStyle/>
                    <a:p>
                      <a:r>
                        <a:rPr lang="en-US" dirty="0"/>
                        <a:t>Exceeded 90 school days</a:t>
                      </a:r>
                    </a:p>
                  </a:txBody>
                  <a:tcPr/>
                </a:tc>
                <a:extLst>
                  <a:ext uri="{0D108BD9-81ED-4DB2-BD59-A6C34878D82A}">
                    <a16:rowId xmlns:a16="http://schemas.microsoft.com/office/drawing/2014/main" val="3593159904"/>
                  </a:ext>
                </a:extLst>
              </a:tr>
            </a:tbl>
          </a:graphicData>
        </a:graphic>
      </p:graphicFrame>
      <p:sp>
        <p:nvSpPr>
          <p:cNvPr id="3" name="Slide Number Placeholder 2">
            <a:extLst>
              <a:ext uri="{FF2B5EF4-FFF2-40B4-BE49-F238E27FC236}">
                <a16:creationId xmlns:a16="http://schemas.microsoft.com/office/drawing/2014/main" id="{153E5816-6F38-0799-77D5-3B745CE72644}"/>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428555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2C0F4-5C97-9CE1-F42D-DC11B48DDBBA}"/>
              </a:ext>
            </a:extLst>
          </p:cNvPr>
          <p:cNvSpPr>
            <a:spLocks noGrp="1"/>
          </p:cNvSpPr>
          <p:nvPr>
            <p:ph type="title"/>
          </p:nvPr>
        </p:nvSpPr>
        <p:spPr/>
        <p:txBody>
          <a:bodyPr/>
          <a:lstStyle/>
          <a:p>
            <a:r>
              <a:rPr lang="en-US" dirty="0"/>
              <a:t>Example Records</a:t>
            </a:r>
          </a:p>
        </p:txBody>
      </p:sp>
      <p:sp>
        <p:nvSpPr>
          <p:cNvPr id="4" name="Content Placeholder 3">
            <a:extLst>
              <a:ext uri="{FF2B5EF4-FFF2-40B4-BE49-F238E27FC236}">
                <a16:creationId xmlns:a16="http://schemas.microsoft.com/office/drawing/2014/main" id="{5C58DCAD-F1CE-4823-B963-C82A42B1A0E8}"/>
              </a:ext>
            </a:extLst>
          </p:cNvPr>
          <p:cNvSpPr>
            <a:spLocks noGrp="1"/>
          </p:cNvSpPr>
          <p:nvPr>
            <p:ph sz="half" idx="1"/>
          </p:nvPr>
        </p:nvSpPr>
        <p:spPr/>
        <p:txBody>
          <a:bodyPr/>
          <a:lstStyle/>
          <a:p>
            <a:r>
              <a:rPr lang="en-US" sz="1800" dirty="0">
                <a:effectLst/>
                <a:ea typeface="Aptos" panose="020B0004020202020204" pitchFamily="34" charset="0"/>
                <a:cs typeface="Aptos" panose="020B0004020202020204" pitchFamily="34" charset="0"/>
              </a:rPr>
              <a:t>If a report of harassment or discrimination was investigated and no bias was found then none of the individual Bias Type fields would be indicated (all zeros), the Bias Type: No Bias would be one (1) indicating yes, there was no bias found. This is an example of both record types:</a:t>
            </a:r>
          </a:p>
          <a:p>
            <a:endParaRPr lang="en-US" dirty="0"/>
          </a:p>
        </p:txBody>
      </p:sp>
      <p:pic>
        <p:nvPicPr>
          <p:cNvPr id="9" name="Picture 8" descr="screen shot of file layout">
            <a:extLst>
              <a:ext uri="{FF2B5EF4-FFF2-40B4-BE49-F238E27FC236}">
                <a16:creationId xmlns:a16="http://schemas.microsoft.com/office/drawing/2014/main" id="{394C6F6D-BD0D-C219-4D4A-FB1D8D62D39F}"/>
              </a:ext>
            </a:extLst>
          </p:cNvPr>
          <p:cNvPicPr>
            <a:picLocks noChangeAspect="1"/>
          </p:cNvPicPr>
          <p:nvPr/>
        </p:nvPicPr>
        <p:blipFill>
          <a:blip r:embed="rId2"/>
          <a:stretch>
            <a:fillRect/>
          </a:stretch>
        </p:blipFill>
        <p:spPr>
          <a:xfrm>
            <a:off x="117785" y="2731541"/>
            <a:ext cx="11956429" cy="1760678"/>
          </a:xfrm>
          <a:prstGeom prst="rect">
            <a:avLst/>
          </a:prstGeom>
        </p:spPr>
      </p:pic>
      <p:sp>
        <p:nvSpPr>
          <p:cNvPr id="2" name="Slide Number Placeholder 1">
            <a:extLst>
              <a:ext uri="{FF2B5EF4-FFF2-40B4-BE49-F238E27FC236}">
                <a16:creationId xmlns:a16="http://schemas.microsoft.com/office/drawing/2014/main" id="{022D5508-D4B2-B127-8A1B-AC73C1D4CEA6}"/>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419816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E4922-8488-F71F-680B-7C36DB085D2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7BB4C4-D959-90FF-97B1-7491859A5813}"/>
              </a:ext>
            </a:extLst>
          </p:cNvPr>
          <p:cNvSpPr>
            <a:spLocks noGrp="1"/>
          </p:cNvSpPr>
          <p:nvPr>
            <p:ph type="ctrTitle"/>
          </p:nvPr>
        </p:nvSpPr>
        <p:spPr/>
        <p:txBody>
          <a:bodyPr/>
          <a:lstStyle/>
          <a:p>
            <a:r>
              <a:rPr lang="en-US" dirty="0"/>
              <a:t>Data Pipeline Process</a:t>
            </a:r>
          </a:p>
        </p:txBody>
      </p:sp>
      <p:sp>
        <p:nvSpPr>
          <p:cNvPr id="4" name="Slide Number Placeholder 3">
            <a:extLst>
              <a:ext uri="{FF2B5EF4-FFF2-40B4-BE49-F238E27FC236}">
                <a16:creationId xmlns:a16="http://schemas.microsoft.com/office/drawing/2014/main" id="{51ABCC2D-2CCF-3999-4DED-88E8824ABBD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32569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553DC-1456-BA32-C6A7-1CDFC9D60DCE}"/>
              </a:ext>
            </a:extLst>
          </p:cNvPr>
          <p:cNvSpPr>
            <a:spLocks noGrp="1"/>
          </p:cNvSpPr>
          <p:nvPr>
            <p:ph type="title"/>
          </p:nvPr>
        </p:nvSpPr>
        <p:spPr/>
        <p:txBody>
          <a:bodyPr>
            <a:normAutofit fontScale="90000"/>
          </a:bodyPr>
          <a:lstStyle/>
          <a:p>
            <a:r>
              <a:rPr lang="en-US" dirty="0"/>
              <a:t>Data Pipeline</a:t>
            </a:r>
            <a:br>
              <a:rPr lang="en-US" dirty="0"/>
            </a:br>
            <a:r>
              <a:rPr lang="en-US" dirty="0"/>
              <a:t>Roles in the Identity Management (IdM) </a:t>
            </a:r>
          </a:p>
        </p:txBody>
      </p:sp>
      <p:sp>
        <p:nvSpPr>
          <p:cNvPr id="3" name="TextBox 2">
            <a:extLst>
              <a:ext uri="{FF2B5EF4-FFF2-40B4-BE49-F238E27FC236}">
                <a16:creationId xmlns:a16="http://schemas.microsoft.com/office/drawing/2014/main" id="{B836363B-46F3-CB8B-0241-0FD9BAC63C52}"/>
              </a:ext>
            </a:extLst>
          </p:cNvPr>
          <p:cNvSpPr txBox="1"/>
          <p:nvPr/>
        </p:nvSpPr>
        <p:spPr>
          <a:xfrm>
            <a:off x="485273" y="1484634"/>
            <a:ext cx="5181600" cy="3139321"/>
          </a:xfrm>
          <a:prstGeom prst="rect">
            <a:avLst/>
          </a:prstGeom>
          <a:noFill/>
        </p:spPr>
        <p:txBody>
          <a:bodyPr wrap="square" rtlCol="0">
            <a:spAutoFit/>
          </a:bodyPr>
          <a:lstStyle/>
          <a:p>
            <a:pPr algn="ctr"/>
            <a:r>
              <a:rPr lang="en-US" b="1" dirty="0">
                <a:hlinkClick r:id="rId2"/>
              </a:rPr>
              <a:t>Identity Management (</a:t>
            </a:r>
            <a:r>
              <a:rPr lang="en-US" b="1" dirty="0" err="1">
                <a:hlinkClick r:id="rId2"/>
              </a:rPr>
              <a:t>IdM</a:t>
            </a:r>
            <a:r>
              <a:rPr lang="en-US" b="1" dirty="0">
                <a:hlinkClick r:id="rId2"/>
              </a:rPr>
              <a:t>)</a:t>
            </a:r>
            <a:endParaRPr lang="en-US" b="1" dirty="0"/>
          </a:p>
          <a:p>
            <a:pPr algn="ctr"/>
            <a:endParaRPr lang="en-US" b="1" dirty="0"/>
          </a:p>
          <a:p>
            <a:r>
              <a:rPr lang="en-US" b="1" dirty="0"/>
              <a:t>Prevent Harassment or Discrimination Roles</a:t>
            </a:r>
          </a:p>
          <a:p>
            <a:endParaRPr lang="en-US" dirty="0"/>
          </a:p>
          <a:p>
            <a:r>
              <a:rPr lang="en-US" dirty="0"/>
              <a:t>PHD</a:t>
            </a:r>
            <a:r>
              <a:rPr lang="en-US" noProof="0" dirty="0"/>
              <a:t> ~ </a:t>
            </a:r>
            <a:r>
              <a:rPr lang="en-US" dirty="0"/>
              <a:t>LEAVIEWER</a:t>
            </a:r>
          </a:p>
          <a:p>
            <a:r>
              <a:rPr lang="en-US" dirty="0"/>
              <a:t>PHD</a:t>
            </a:r>
            <a:r>
              <a:rPr lang="en-US" noProof="0" dirty="0"/>
              <a:t> ~ </a:t>
            </a:r>
            <a:r>
              <a:rPr lang="en-US" dirty="0"/>
              <a:t>LEAUSER (recommended)</a:t>
            </a:r>
          </a:p>
          <a:p>
            <a:r>
              <a:rPr lang="en-US" dirty="0"/>
              <a:t>PHD</a:t>
            </a:r>
            <a:r>
              <a:rPr lang="en-US" noProof="0" dirty="0"/>
              <a:t> ~ </a:t>
            </a:r>
            <a:r>
              <a:rPr lang="en-US" dirty="0"/>
              <a:t>LEAAPPROVER (recommended)</a:t>
            </a:r>
          </a:p>
          <a:p>
            <a:endParaRPr lang="en-US" dirty="0"/>
          </a:p>
          <a:p>
            <a:pPr lvl="0"/>
            <a:r>
              <a:rPr lang="en-US" dirty="0"/>
              <a:t>*Note: </a:t>
            </a:r>
            <a:r>
              <a:rPr lang="en-US" noProof="0" dirty="0"/>
              <a:t>Each user is assigned only one role, or they will encounter errors when trying to login to Data Pipeline.</a:t>
            </a:r>
            <a:endParaRPr lang="en-US" dirty="0"/>
          </a:p>
        </p:txBody>
      </p:sp>
      <p:pic>
        <p:nvPicPr>
          <p:cNvPr id="7" name="Picture 6" descr="IdM website for log in and guides">
            <a:extLst>
              <a:ext uri="{FF2B5EF4-FFF2-40B4-BE49-F238E27FC236}">
                <a16:creationId xmlns:a16="http://schemas.microsoft.com/office/drawing/2014/main" id="{949C21D2-D91A-38E9-F606-E877A31AA62C}"/>
              </a:ext>
            </a:extLst>
          </p:cNvPr>
          <p:cNvPicPr>
            <a:picLocks noChangeAspect="1"/>
          </p:cNvPicPr>
          <p:nvPr/>
        </p:nvPicPr>
        <p:blipFill>
          <a:blip r:embed="rId3"/>
          <a:stretch>
            <a:fillRect/>
          </a:stretch>
        </p:blipFill>
        <p:spPr>
          <a:xfrm>
            <a:off x="6096000" y="1783836"/>
            <a:ext cx="5537200" cy="3665276"/>
          </a:xfrm>
          <a:prstGeom prst="rect">
            <a:avLst/>
          </a:prstGeom>
        </p:spPr>
      </p:pic>
      <p:sp>
        <p:nvSpPr>
          <p:cNvPr id="4" name="Slide Number Placeholder 3">
            <a:extLst>
              <a:ext uri="{FF2B5EF4-FFF2-40B4-BE49-F238E27FC236}">
                <a16:creationId xmlns:a16="http://schemas.microsoft.com/office/drawing/2014/main" id="{DECDED21-D640-A5F6-76A2-8F0A351E2C3C}"/>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55565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C58E-6BDA-6F35-D906-7E8B8B122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60524-FDA6-9519-E555-2C328F658E33}"/>
              </a:ext>
            </a:extLst>
          </p:cNvPr>
          <p:cNvSpPr>
            <a:spLocks noGrp="1"/>
          </p:cNvSpPr>
          <p:nvPr>
            <p:ph type="title"/>
          </p:nvPr>
        </p:nvSpPr>
        <p:spPr>
          <a:xfrm>
            <a:off x="443564" y="205176"/>
            <a:ext cx="11308169" cy="898524"/>
          </a:xfrm>
        </p:spPr>
        <p:txBody>
          <a:bodyPr>
            <a:normAutofit fontScale="90000"/>
          </a:bodyPr>
          <a:lstStyle/>
          <a:p>
            <a:r>
              <a:rPr lang="en-US" dirty="0"/>
              <a:t>Upload Prevent Harassment or Discrimination File</a:t>
            </a:r>
            <a:br>
              <a:rPr lang="en-US" dirty="0"/>
            </a:br>
            <a:br>
              <a:rPr lang="en-US" dirty="0"/>
            </a:br>
            <a:endParaRPr lang="en-US" dirty="0"/>
          </a:p>
        </p:txBody>
      </p:sp>
      <p:sp>
        <p:nvSpPr>
          <p:cNvPr id="7" name="TextBox 6">
            <a:extLst>
              <a:ext uri="{FF2B5EF4-FFF2-40B4-BE49-F238E27FC236}">
                <a16:creationId xmlns:a16="http://schemas.microsoft.com/office/drawing/2014/main" id="{77B9889A-960F-7D14-0A4E-565D5B289912}"/>
              </a:ext>
            </a:extLst>
          </p:cNvPr>
          <p:cNvSpPr txBox="1"/>
          <p:nvPr/>
        </p:nvSpPr>
        <p:spPr>
          <a:xfrm>
            <a:off x="5469506" y="1326452"/>
            <a:ext cx="6472727" cy="480131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Steps</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1. Login to </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Data Pipeline </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 Select </a:t>
            </a:r>
            <a:r>
              <a:rPr kumimoji="0" lang="en-US" sz="18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File Upload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3. Select </a:t>
            </a:r>
            <a:r>
              <a:rPr kumimoji="0" lang="en-US" sz="18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Data File Upload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4. Complete the Dropdown menus, indicating the specific file you are uploading.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Dataset: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File Type: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School Year: Current School Year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Organization/LEA: Your district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File Name: Choose File  Select file from your computer</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.csv, .</a:t>
            </a:r>
            <a:r>
              <a:rPr kumimoji="0" lang="en-US"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xls</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.xlsx (.xlsx is preferred)</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Spaces are not allowed in the file name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Upload Type = Append or Replace</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Relace is recommended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5. Select Submit</a:t>
            </a:r>
            <a:endParaRPr lang="en-US" dirty="0"/>
          </a:p>
        </p:txBody>
      </p:sp>
      <p:pic>
        <p:nvPicPr>
          <p:cNvPr id="9" name="Picture 8" descr="screen shot of steps to upload Prevent Harassment or Discrimination File in the Data Pipeline">
            <a:extLst>
              <a:ext uri="{FF2B5EF4-FFF2-40B4-BE49-F238E27FC236}">
                <a16:creationId xmlns:a16="http://schemas.microsoft.com/office/drawing/2014/main" id="{92F19C47-BEFB-4A28-E12E-25A4FF794828}"/>
              </a:ext>
            </a:extLst>
          </p:cNvPr>
          <p:cNvPicPr>
            <a:picLocks noChangeAspect="1"/>
          </p:cNvPicPr>
          <p:nvPr/>
        </p:nvPicPr>
        <p:blipFill>
          <a:blip r:embed="rId3"/>
          <a:stretch>
            <a:fillRect/>
          </a:stretch>
        </p:blipFill>
        <p:spPr>
          <a:xfrm>
            <a:off x="129624" y="2022985"/>
            <a:ext cx="5149382" cy="3055048"/>
          </a:xfrm>
          <a:prstGeom prst="rect">
            <a:avLst/>
          </a:prstGeom>
        </p:spPr>
      </p:pic>
      <p:sp>
        <p:nvSpPr>
          <p:cNvPr id="4" name="Slide Number Placeholder 3">
            <a:extLst>
              <a:ext uri="{FF2B5EF4-FFF2-40B4-BE49-F238E27FC236}">
                <a16:creationId xmlns:a16="http://schemas.microsoft.com/office/drawing/2014/main" id="{123A8C97-B6C4-F011-F3E4-A3BC11641EFF}"/>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19393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Data Pipeline Prevent Harassment or Discrimination Status Dashboard with numbered steps.">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308169" cy="898524"/>
          </a:xfrm>
        </p:spPr>
        <p:txBody>
          <a:bodyPr>
            <a:normAutofit/>
          </a:bodyPr>
          <a:lstStyle/>
          <a:p>
            <a:r>
              <a:rPr lang="en-US" dirty="0"/>
              <a:t>Status of the Prevent Harassment or Discrimination Upload</a:t>
            </a:r>
            <a:br>
              <a:rPr lang="en-US" dirty="0"/>
            </a:br>
            <a:endParaRPr lang="en-US" dirty="0"/>
          </a:p>
        </p:txBody>
      </p:sp>
      <p:pic>
        <p:nvPicPr>
          <p:cNvPr id="12" name="Picture 11" descr="Screen shot of the status screen of the Data Pipeline.">
            <a:extLst>
              <a:ext uri="{FF2B5EF4-FFF2-40B4-BE49-F238E27FC236}">
                <a16:creationId xmlns:a16="http://schemas.microsoft.com/office/drawing/2014/main" id="{FB4E6E27-F413-F96F-5E58-C588E2C45171}"/>
              </a:ext>
            </a:extLst>
          </p:cNvPr>
          <p:cNvPicPr>
            <a:picLocks noChangeAspect="1"/>
          </p:cNvPicPr>
          <p:nvPr/>
        </p:nvPicPr>
        <p:blipFill>
          <a:blip r:embed="rId2"/>
          <a:stretch>
            <a:fillRect/>
          </a:stretch>
        </p:blipFill>
        <p:spPr>
          <a:xfrm>
            <a:off x="103367" y="1272209"/>
            <a:ext cx="11990568" cy="3429100"/>
          </a:xfrm>
          <a:prstGeom prst="rect">
            <a:avLst/>
          </a:prstGeom>
        </p:spPr>
      </p:pic>
      <p:sp>
        <p:nvSpPr>
          <p:cNvPr id="8" name="TextBox 7">
            <a:extLst>
              <a:ext uri="{FF2B5EF4-FFF2-40B4-BE49-F238E27FC236}">
                <a16:creationId xmlns:a16="http://schemas.microsoft.com/office/drawing/2014/main" id="{B3BE7EFA-51C3-5A23-5D0C-52529732E5B9}"/>
              </a:ext>
            </a:extLst>
          </p:cNvPr>
          <p:cNvSpPr txBox="1"/>
          <p:nvPr/>
        </p:nvSpPr>
        <p:spPr>
          <a:xfrm>
            <a:off x="5039538" y="3790502"/>
            <a:ext cx="5674644" cy="286232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Steps</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1. Select </a:t>
            </a:r>
            <a:r>
              <a:rPr kumimoji="0" lang="en-US" sz="18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Prevent Harassment</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 Select </a:t>
            </a:r>
            <a:r>
              <a:rPr kumimoji="0" lang="en-US" sz="18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Status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3. Complete the Dropdown menus, indicating the specific file you are uploading.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File Type: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School Year: Current School Year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Organization/LEA: Your district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rebuchet MS" panose="020B0603020202020204" pitchFamily="34" charset="0"/>
              </a:rPr>
              <a:t>4</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Select Search</a:t>
            </a: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48651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2A0EC-D94F-DA2D-E2BD-7D78EB839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D32EF-526A-82A2-93A7-D291F4140B9D}"/>
              </a:ext>
            </a:extLst>
          </p:cNvPr>
          <p:cNvSpPr>
            <a:spLocks noGrp="1"/>
          </p:cNvSpPr>
          <p:nvPr>
            <p:ph type="title"/>
          </p:nvPr>
        </p:nvSpPr>
        <p:spPr>
          <a:xfrm>
            <a:off x="443564" y="205176"/>
            <a:ext cx="11308169" cy="898524"/>
          </a:xfrm>
        </p:spPr>
        <p:txBody>
          <a:bodyPr>
            <a:normAutofit fontScale="90000"/>
          </a:bodyPr>
          <a:lstStyle/>
          <a:p>
            <a:br>
              <a:rPr lang="en-US" dirty="0"/>
            </a:br>
            <a:r>
              <a:rPr lang="en-US" dirty="0"/>
              <a:t>Review File Errors for Prevent Harassment or Discrimination</a:t>
            </a:r>
            <a:br>
              <a:rPr lang="en-US" dirty="0"/>
            </a:br>
            <a:br>
              <a:rPr lang="en-US" dirty="0"/>
            </a:br>
            <a:endParaRPr lang="en-US" dirty="0"/>
          </a:p>
        </p:txBody>
      </p:sp>
      <p:pic>
        <p:nvPicPr>
          <p:cNvPr id="5" name="Picture 4" descr="Screen shot of reviewing file errors in the Data Pipeline.">
            <a:extLst>
              <a:ext uri="{FF2B5EF4-FFF2-40B4-BE49-F238E27FC236}">
                <a16:creationId xmlns:a16="http://schemas.microsoft.com/office/drawing/2014/main" id="{A5EE5BA5-C476-8725-240D-22898A4A875C}"/>
              </a:ext>
            </a:extLst>
          </p:cNvPr>
          <p:cNvPicPr>
            <a:picLocks noChangeAspect="1"/>
          </p:cNvPicPr>
          <p:nvPr/>
        </p:nvPicPr>
        <p:blipFill>
          <a:blip r:embed="rId2"/>
          <a:stretch>
            <a:fillRect/>
          </a:stretch>
        </p:blipFill>
        <p:spPr>
          <a:xfrm>
            <a:off x="0" y="1103700"/>
            <a:ext cx="12192000" cy="3759200"/>
          </a:xfrm>
          <a:prstGeom prst="rect">
            <a:avLst/>
          </a:prstGeom>
        </p:spPr>
      </p:pic>
      <p:sp>
        <p:nvSpPr>
          <p:cNvPr id="11" name="TextBox 10">
            <a:extLst>
              <a:ext uri="{FF2B5EF4-FFF2-40B4-BE49-F238E27FC236}">
                <a16:creationId xmlns:a16="http://schemas.microsoft.com/office/drawing/2014/main" id="{4ED6EB0F-C721-1D86-E924-0168FE2BE9C7}"/>
              </a:ext>
            </a:extLst>
          </p:cNvPr>
          <p:cNvSpPr txBox="1"/>
          <p:nvPr/>
        </p:nvSpPr>
        <p:spPr>
          <a:xfrm>
            <a:off x="6373839" y="3610739"/>
            <a:ext cx="5487962" cy="246221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Steps</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1. Select </a:t>
            </a:r>
            <a:r>
              <a:rPr kumimoji="0" lang="en-US" sz="14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Pipeline Reports</a:t>
            </a:r>
            <a:endPar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 Select </a:t>
            </a:r>
            <a:r>
              <a:rPr kumimoji="0" lang="en-US" sz="14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Error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3. Complete the Dropdown menus</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Dataset: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File Type: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School Year: Current School Year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Organization/LEA: Your district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Error Type = Errors and Warnings(recommended)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Trebuchet MS" panose="020B0603020202020204" pitchFamily="34" charset="0"/>
              </a:rPr>
              <a:t>4</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Select Search (Any Errors or Warnings will display)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Trebuchet MS" panose="020B0603020202020204" pitchFamily="34" charset="0"/>
              </a:rPr>
              <a:t>5. Select View Details </a:t>
            </a:r>
            <a:endParaRPr lang="en-US" sz="1400" dirty="0"/>
          </a:p>
        </p:txBody>
      </p:sp>
      <p:sp>
        <p:nvSpPr>
          <p:cNvPr id="4" name="Slide Number Placeholder 3">
            <a:extLst>
              <a:ext uri="{FF2B5EF4-FFF2-40B4-BE49-F238E27FC236}">
                <a16:creationId xmlns:a16="http://schemas.microsoft.com/office/drawing/2014/main" id="{31A23040-C454-1C12-6133-6AFFD1C22F87}"/>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47316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770AA-DD19-0772-8C09-F73F2684D3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B89DC5-903B-A1E1-B6F8-E34949A927AF}"/>
              </a:ext>
            </a:extLst>
          </p:cNvPr>
          <p:cNvSpPr>
            <a:spLocks noGrp="1"/>
          </p:cNvSpPr>
          <p:nvPr>
            <p:ph type="title"/>
          </p:nvPr>
        </p:nvSpPr>
        <p:spPr>
          <a:xfrm>
            <a:off x="375141" y="228599"/>
            <a:ext cx="11816859" cy="806449"/>
          </a:xfrm>
        </p:spPr>
        <p:txBody>
          <a:bodyPr>
            <a:normAutofit/>
          </a:bodyPr>
          <a:lstStyle/>
          <a:p>
            <a:r>
              <a:rPr lang="en-US" dirty="0"/>
              <a:t>Data Pipeline Process-</a:t>
            </a:r>
            <a:br>
              <a:rPr lang="en-US" dirty="0"/>
            </a:br>
            <a:r>
              <a:rPr lang="en-US" dirty="0"/>
              <a:t>NO formal harassment or discrimination reports</a:t>
            </a:r>
          </a:p>
        </p:txBody>
      </p:sp>
      <p:sp>
        <p:nvSpPr>
          <p:cNvPr id="7" name="TextBox 6">
            <a:extLst>
              <a:ext uri="{FF2B5EF4-FFF2-40B4-BE49-F238E27FC236}">
                <a16:creationId xmlns:a16="http://schemas.microsoft.com/office/drawing/2014/main" id="{B0C021F3-C35D-0138-D2D5-22A2819D40AE}"/>
              </a:ext>
            </a:extLst>
          </p:cNvPr>
          <p:cNvSpPr txBox="1"/>
          <p:nvPr/>
        </p:nvSpPr>
        <p:spPr>
          <a:xfrm>
            <a:off x="1464733" y="5781333"/>
            <a:ext cx="9110037" cy="369332"/>
          </a:xfrm>
          <a:prstGeom prst="rect">
            <a:avLst/>
          </a:prstGeom>
          <a:noFill/>
        </p:spPr>
        <p:txBody>
          <a:bodyPr wrap="square" rtlCol="0">
            <a:spAutoFit/>
          </a:bodyPr>
          <a:lstStyle/>
          <a:p>
            <a:pPr algn="ctr"/>
            <a:r>
              <a:rPr lang="en-US" dirty="0">
                <a:highlight>
                  <a:srgbClr val="FFFF00"/>
                </a:highlight>
              </a:rPr>
              <a:t>THIS IS ONLY IF YOUR </a:t>
            </a:r>
            <a:r>
              <a:rPr lang="en-US" b="1" u="sng" dirty="0">
                <a:highlight>
                  <a:srgbClr val="FFFF00"/>
                </a:highlight>
              </a:rPr>
              <a:t>DISTRICT</a:t>
            </a:r>
            <a:r>
              <a:rPr lang="en-US" dirty="0">
                <a:highlight>
                  <a:srgbClr val="FFFF00"/>
                </a:highlight>
              </a:rPr>
              <a:t> HAS NO HARASSMENT OR DISCRIMINATION DATA TO REPORT</a:t>
            </a:r>
          </a:p>
        </p:txBody>
      </p:sp>
      <p:pic>
        <p:nvPicPr>
          <p:cNvPr id="9" name="Picture 8" descr="Screenshot including steps to document the process of attesting no reports.">
            <a:extLst>
              <a:ext uri="{FF2B5EF4-FFF2-40B4-BE49-F238E27FC236}">
                <a16:creationId xmlns:a16="http://schemas.microsoft.com/office/drawing/2014/main" id="{1F7DECB2-D21A-1113-8DC4-2F8F1A8BB50B}"/>
              </a:ext>
            </a:extLst>
          </p:cNvPr>
          <p:cNvPicPr>
            <a:picLocks noChangeAspect="1"/>
          </p:cNvPicPr>
          <p:nvPr/>
        </p:nvPicPr>
        <p:blipFill>
          <a:blip r:embed="rId3"/>
          <a:stretch>
            <a:fillRect/>
          </a:stretch>
        </p:blipFill>
        <p:spPr>
          <a:xfrm>
            <a:off x="187570" y="1363330"/>
            <a:ext cx="11816859" cy="4089722"/>
          </a:xfrm>
          <a:prstGeom prst="rect">
            <a:avLst/>
          </a:prstGeom>
        </p:spPr>
      </p:pic>
      <p:sp>
        <p:nvSpPr>
          <p:cNvPr id="3" name="Slide Number Placeholder 2">
            <a:extLst>
              <a:ext uri="{FF2B5EF4-FFF2-40B4-BE49-F238E27FC236}">
                <a16:creationId xmlns:a16="http://schemas.microsoft.com/office/drawing/2014/main" id="{619EE464-0A80-1CD3-C2AE-825B5CDE516C}"/>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92014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CCBBF-9F3B-7F15-989B-786BC9CAF541}"/>
              </a:ext>
            </a:extLst>
          </p:cNvPr>
          <p:cNvSpPr>
            <a:spLocks noGrp="1"/>
          </p:cNvSpPr>
          <p:nvPr>
            <p:ph type="ctrTitle"/>
          </p:nvPr>
        </p:nvSpPr>
        <p:spPr/>
        <p:txBody>
          <a:bodyPr/>
          <a:lstStyle/>
          <a:p>
            <a:r>
              <a:rPr lang="en-US" dirty="0">
                <a:latin typeface="Museo Slab 500"/>
              </a:rPr>
              <a:t>Frequently Asked Questions</a:t>
            </a:r>
            <a:endParaRPr lang="en-US" dirty="0"/>
          </a:p>
        </p:txBody>
      </p:sp>
      <p:sp>
        <p:nvSpPr>
          <p:cNvPr id="2" name="Slide Number Placeholder 1">
            <a:extLst>
              <a:ext uri="{FF2B5EF4-FFF2-40B4-BE49-F238E27FC236}">
                <a16:creationId xmlns:a16="http://schemas.microsoft.com/office/drawing/2014/main" id="{78B9A861-F907-480E-A7CA-4D78DEBFEB04}"/>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88300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F13-4125-84B0-D88E-7AF498F423E0}"/>
              </a:ext>
            </a:extLst>
          </p:cNvPr>
          <p:cNvSpPr>
            <a:spLocks noGrp="1"/>
          </p:cNvSpPr>
          <p:nvPr>
            <p:ph type="title"/>
          </p:nvPr>
        </p:nvSpPr>
        <p:spPr/>
        <p:txBody>
          <a:bodyPr/>
          <a:lstStyle/>
          <a:p>
            <a:r>
              <a:rPr lang="en-US" dirty="0"/>
              <a:t>Agenda</a:t>
            </a:r>
          </a:p>
        </p:txBody>
      </p:sp>
      <p:sp>
        <p:nvSpPr>
          <p:cNvPr id="3" name="Content Placeholder 2" descr="Agenda&#10;Collection Background&#10;Collection Timeline&#10;Collection Data &amp; Errors&#10;Data Pipeline Process&#10;Frequently Asked Questions&#10;Additional Information &amp; Collection Resources&#10;Questions&#10;">
            <a:extLst>
              <a:ext uri="{FF2B5EF4-FFF2-40B4-BE49-F238E27FC236}">
                <a16:creationId xmlns:a16="http://schemas.microsoft.com/office/drawing/2014/main" id="{EEB67BC1-852D-2522-64F5-D0421A0644F9}"/>
              </a:ext>
            </a:extLst>
          </p:cNvPr>
          <p:cNvSpPr>
            <a:spLocks noGrp="1"/>
          </p:cNvSpPr>
          <p:nvPr>
            <p:ph idx="1"/>
          </p:nvPr>
        </p:nvSpPr>
        <p:spPr>
          <a:xfrm>
            <a:off x="838200" y="1946463"/>
            <a:ext cx="10515600" cy="4706361"/>
          </a:xfrm>
        </p:spPr>
        <p:txBody>
          <a:bodyPr>
            <a:normAutofit/>
          </a:bodyPr>
          <a:lstStyle/>
          <a:p>
            <a:r>
              <a:rPr lang="en-US" sz="2800" dirty="0"/>
              <a:t>Collection Background</a:t>
            </a:r>
          </a:p>
          <a:p>
            <a:r>
              <a:rPr lang="en-US" sz="2800" dirty="0"/>
              <a:t>Collection Timeline</a:t>
            </a:r>
          </a:p>
          <a:p>
            <a:r>
              <a:rPr lang="en-US" sz="2800" dirty="0"/>
              <a:t>Collection Data &amp; Errors</a:t>
            </a:r>
            <a:endParaRPr lang="en-US" sz="2400" dirty="0"/>
          </a:p>
          <a:p>
            <a:r>
              <a:rPr lang="en-US" sz="2800" dirty="0"/>
              <a:t>Data Pipeline Process</a:t>
            </a:r>
          </a:p>
          <a:p>
            <a:r>
              <a:rPr lang="en-US" sz="2800" dirty="0"/>
              <a:t>Frequently Asked Questions</a:t>
            </a:r>
          </a:p>
          <a:p>
            <a:r>
              <a:rPr lang="en-US" sz="2800" dirty="0"/>
              <a:t>Additional Information &amp; Collection Resources</a:t>
            </a:r>
          </a:p>
          <a:p>
            <a:r>
              <a:rPr lang="en-US" sz="2800" dirty="0"/>
              <a:t>Questions</a:t>
            </a:r>
            <a:endParaRPr lang="en-US" dirty="0"/>
          </a:p>
          <a:p>
            <a:endParaRPr lang="en-US" dirty="0"/>
          </a:p>
        </p:txBody>
      </p:sp>
      <p:sp>
        <p:nvSpPr>
          <p:cNvPr id="4" name="Slide Number Placeholder 3">
            <a:extLst>
              <a:ext uri="{FF2B5EF4-FFF2-40B4-BE49-F238E27FC236}">
                <a16:creationId xmlns:a16="http://schemas.microsoft.com/office/drawing/2014/main" id="{00646558-F26C-CA56-789B-E67219887BB5}"/>
              </a:ext>
            </a:extLst>
          </p:cNvPr>
          <p:cNvSpPr>
            <a:spLocks noGrp="1"/>
          </p:cNvSpPr>
          <p:nvPr>
            <p:ph type="sldNum" sz="quarter" idx="12"/>
          </p:nvPr>
        </p:nvSpPr>
        <p:spPr/>
        <p:txBody>
          <a:bodyPr/>
          <a:lstStyle/>
          <a:p>
            <a:fld id="{C479D5F6-EDCB-402A-AC08-4943A1820E8F}" type="slidenum">
              <a:rPr lang="en-US" smtClean="0"/>
              <a:pPr/>
              <a:t>2</a:t>
            </a:fld>
            <a:endParaRPr lang="en-US" dirty="0"/>
          </a:p>
        </p:txBody>
      </p:sp>
      <p:pic>
        <p:nvPicPr>
          <p:cNvPr id="9" name="Picture 8">
            <a:extLst>
              <a:ext uri="{FF2B5EF4-FFF2-40B4-BE49-F238E27FC236}">
                <a16:creationId xmlns:a16="http://schemas.microsoft.com/office/drawing/2014/main" id="{8A03C981-DB40-7F36-6271-F0650D65B9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33882" y="1414519"/>
            <a:ext cx="4775546" cy="3036183"/>
          </a:xfrm>
          <a:prstGeom prst="rect">
            <a:avLst/>
          </a:prstGeom>
        </p:spPr>
      </p:pic>
    </p:spTree>
    <p:extLst>
      <p:ext uri="{BB962C8B-B14F-4D97-AF65-F5344CB8AC3E}">
        <p14:creationId xmlns:p14="http://schemas.microsoft.com/office/powerpoint/2010/main" val="5275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FF54-2B8C-CD9D-6811-33CA4D9FB73F}"/>
              </a:ext>
            </a:extLst>
          </p:cNvPr>
          <p:cNvSpPr>
            <a:spLocks noGrp="1"/>
          </p:cNvSpPr>
          <p:nvPr>
            <p:ph type="title"/>
          </p:nvPr>
        </p:nvSpPr>
        <p:spPr/>
        <p:txBody>
          <a:bodyPr/>
          <a:lstStyle/>
          <a:p>
            <a:r>
              <a:rPr lang="en-US" dirty="0">
                <a:latin typeface="Museo Slab 500"/>
              </a:rPr>
              <a:t>What if more than one bias is found?</a:t>
            </a:r>
            <a:endParaRPr lang="en-US" dirty="0"/>
          </a:p>
        </p:txBody>
      </p:sp>
      <p:sp>
        <p:nvSpPr>
          <p:cNvPr id="3" name="Content Placeholder 2">
            <a:extLst>
              <a:ext uri="{FF2B5EF4-FFF2-40B4-BE49-F238E27FC236}">
                <a16:creationId xmlns:a16="http://schemas.microsoft.com/office/drawing/2014/main" id="{EC8F81AE-1274-D9B6-A0D9-B65D1020080A}"/>
              </a:ext>
            </a:extLst>
          </p:cNvPr>
          <p:cNvSpPr>
            <a:spLocks noGrp="1"/>
          </p:cNvSpPr>
          <p:nvPr>
            <p:ph idx="1"/>
          </p:nvPr>
        </p:nvSpPr>
        <p:spPr/>
        <p:txBody>
          <a:bodyPr vert="horz" lIns="0" tIns="0" rIns="0" bIns="0" rtlCol="0" anchor="t">
            <a:normAutofit/>
          </a:bodyPr>
          <a:lstStyle/>
          <a:p>
            <a:pPr marL="0" indent="0">
              <a:buNone/>
            </a:pPr>
            <a:r>
              <a:rPr lang="en-US" dirty="0">
                <a:latin typeface="Trebuchet MS"/>
              </a:rPr>
              <a:t>Record all biases found during the investigation.</a:t>
            </a:r>
            <a:endParaRPr lang="en-US" dirty="0"/>
          </a:p>
        </p:txBody>
      </p:sp>
      <p:pic>
        <p:nvPicPr>
          <p:cNvPr id="6" name="Picture 5">
            <a:extLst>
              <a:ext uri="{FF2B5EF4-FFF2-40B4-BE49-F238E27FC236}">
                <a16:creationId xmlns:a16="http://schemas.microsoft.com/office/drawing/2014/main" id="{FF6BD92B-E025-BBF8-E22D-E284A360D17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66122"/>
            <a:ext cx="7591425" cy="3219450"/>
          </a:xfrm>
          <a:prstGeom prst="rect">
            <a:avLst/>
          </a:prstGeom>
        </p:spPr>
      </p:pic>
      <p:sp>
        <p:nvSpPr>
          <p:cNvPr id="4" name="Slide Number Placeholder 3">
            <a:extLst>
              <a:ext uri="{FF2B5EF4-FFF2-40B4-BE49-F238E27FC236}">
                <a16:creationId xmlns:a16="http://schemas.microsoft.com/office/drawing/2014/main" id="{8BA32D4C-45B8-7B7F-F337-13463E0207AA}"/>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96575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5F7F4-FE5B-99DF-9015-177EEE1E9B91}"/>
              </a:ext>
            </a:extLst>
          </p:cNvPr>
          <p:cNvSpPr>
            <a:spLocks noGrp="1"/>
          </p:cNvSpPr>
          <p:nvPr>
            <p:ph type="title"/>
          </p:nvPr>
        </p:nvSpPr>
        <p:spPr/>
        <p:txBody>
          <a:bodyPr/>
          <a:lstStyle/>
          <a:p>
            <a:r>
              <a:rPr lang="en-US" dirty="0">
                <a:latin typeface="Museo Slab 500"/>
              </a:rPr>
              <a:t>Where do I find this data?</a:t>
            </a:r>
            <a:endParaRPr lang="en-US" dirty="0"/>
          </a:p>
        </p:txBody>
      </p:sp>
      <p:sp>
        <p:nvSpPr>
          <p:cNvPr id="4" name="Content Placeholder 3">
            <a:extLst>
              <a:ext uri="{FF2B5EF4-FFF2-40B4-BE49-F238E27FC236}">
                <a16:creationId xmlns:a16="http://schemas.microsoft.com/office/drawing/2014/main" id="{AA486634-920C-F5DC-8162-28951A14AFAF}"/>
              </a:ext>
            </a:extLst>
          </p:cNvPr>
          <p:cNvSpPr>
            <a:spLocks noGrp="1"/>
          </p:cNvSpPr>
          <p:nvPr>
            <p:ph idx="1"/>
          </p:nvPr>
        </p:nvSpPr>
        <p:spPr>
          <a:xfrm>
            <a:off x="3560322" y="1554480"/>
            <a:ext cx="7793477" cy="4351338"/>
          </a:xfrm>
        </p:spPr>
        <p:txBody>
          <a:bodyPr vert="horz" lIns="0" tIns="0" rIns="0" bIns="0" rtlCol="0" anchor="t">
            <a:normAutofit/>
          </a:bodyPr>
          <a:lstStyle/>
          <a:p>
            <a:r>
              <a:rPr lang="en-US" dirty="0"/>
              <a:t>Refer to your LEA’s policy that protects students experiencing harassment or discrimination. </a:t>
            </a:r>
          </a:p>
          <a:p>
            <a:r>
              <a:rPr lang="en-US" dirty="0"/>
              <a:t>Student Information System (SIS)</a:t>
            </a:r>
          </a:p>
          <a:p>
            <a:r>
              <a:rPr lang="en-US" dirty="0"/>
              <a:t>Review your student discipline data, including the Civil Rights Data Collection (CRDC) behaviors</a:t>
            </a:r>
          </a:p>
          <a:p>
            <a:pPr lvl="1"/>
            <a:r>
              <a:rPr lang="en-US" dirty="0"/>
              <a:t>Many of the behaviors overlap</a:t>
            </a:r>
          </a:p>
          <a:p>
            <a:r>
              <a:rPr lang="en-US" dirty="0"/>
              <a:t>May also be captured manually</a:t>
            </a:r>
          </a:p>
          <a:p>
            <a:pPr marL="457200" lvl="1" indent="0">
              <a:buNone/>
            </a:pPr>
            <a:endParaRPr lang="en-US" dirty="0"/>
          </a:p>
        </p:txBody>
      </p:sp>
      <p:pic>
        <p:nvPicPr>
          <p:cNvPr id="12" name="Picture 11">
            <a:extLst>
              <a:ext uri="{FF2B5EF4-FFF2-40B4-BE49-F238E27FC236}">
                <a16:creationId xmlns:a16="http://schemas.microsoft.com/office/drawing/2014/main" id="{54D579D8-997A-3D71-DF8B-5C41214296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6609" y="1430056"/>
            <a:ext cx="2743200" cy="4211987"/>
          </a:xfrm>
          <a:prstGeom prst="rect">
            <a:avLst/>
          </a:prstGeom>
        </p:spPr>
      </p:pic>
      <p:sp>
        <p:nvSpPr>
          <p:cNvPr id="2" name="Slide Number Placeholder 1">
            <a:extLst>
              <a:ext uri="{FF2B5EF4-FFF2-40B4-BE49-F238E27FC236}">
                <a16:creationId xmlns:a16="http://schemas.microsoft.com/office/drawing/2014/main" id="{8081DB88-5C75-EB04-A856-C6BEEB9FD35B}"/>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597657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8B2C-2A12-2804-DFD5-29CE1C5A5ED7}"/>
              </a:ext>
            </a:extLst>
          </p:cNvPr>
          <p:cNvSpPr>
            <a:spLocks noGrp="1"/>
          </p:cNvSpPr>
          <p:nvPr>
            <p:ph type="ctrTitle"/>
          </p:nvPr>
        </p:nvSpPr>
        <p:spPr/>
        <p:txBody>
          <a:bodyPr/>
          <a:lstStyle/>
          <a:p>
            <a:r>
              <a:rPr lang="en-US" dirty="0"/>
              <a:t>Additional Information</a:t>
            </a:r>
            <a:br>
              <a:rPr lang="en-US" dirty="0"/>
            </a:br>
            <a:r>
              <a:rPr lang="en-US" dirty="0"/>
              <a:t>&amp;</a:t>
            </a:r>
            <a:br>
              <a:rPr lang="en-US" dirty="0"/>
            </a:br>
            <a:r>
              <a:rPr lang="en-US" dirty="0"/>
              <a:t>Collection Resources</a:t>
            </a:r>
          </a:p>
        </p:txBody>
      </p:sp>
      <p:sp>
        <p:nvSpPr>
          <p:cNvPr id="3" name="Slide Number Placeholder 2">
            <a:extLst>
              <a:ext uri="{FF2B5EF4-FFF2-40B4-BE49-F238E27FC236}">
                <a16:creationId xmlns:a16="http://schemas.microsoft.com/office/drawing/2014/main" id="{11032031-AB5F-3825-805D-EF0DD5201C74}"/>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54795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7959-9377-C30C-0155-48D2568ECA74}"/>
              </a:ext>
            </a:extLst>
          </p:cNvPr>
          <p:cNvSpPr>
            <a:spLocks noGrp="1"/>
          </p:cNvSpPr>
          <p:nvPr>
            <p:ph type="title"/>
          </p:nvPr>
        </p:nvSpPr>
        <p:spPr/>
        <p:txBody>
          <a:bodyPr>
            <a:normAutofit fontScale="90000"/>
          </a:bodyPr>
          <a:lstStyle/>
          <a:p>
            <a:r>
              <a:rPr lang="en-US" dirty="0"/>
              <a:t>What is PII?</a:t>
            </a:r>
            <a:br>
              <a:rPr lang="en-US" dirty="0"/>
            </a:br>
            <a:r>
              <a:rPr lang="en-US" dirty="0"/>
              <a:t>Personally Identifiable Information (PII)</a:t>
            </a:r>
          </a:p>
        </p:txBody>
      </p:sp>
      <p:sp>
        <p:nvSpPr>
          <p:cNvPr id="5" name="Content Placeholder 2">
            <a:extLst>
              <a:ext uri="{FF2B5EF4-FFF2-40B4-BE49-F238E27FC236}">
                <a16:creationId xmlns:a16="http://schemas.microsoft.com/office/drawing/2014/main" id="{CED190C1-FFF1-45F6-231C-885B857E96F6}"/>
              </a:ext>
            </a:extLst>
          </p:cNvPr>
          <p:cNvSpPr>
            <a:spLocks noGrp="1"/>
          </p:cNvSpPr>
          <p:nvPr>
            <p:ph idx="1"/>
          </p:nvPr>
        </p:nvSpPr>
        <p:spPr/>
        <p:txBody>
          <a:bodyPr vert="horz" lIns="91440" tIns="45720" rIns="91440" bIns="45720" rtlCol="0">
            <a:normAutofit/>
          </a:bodyPr>
          <a:lstStyle/>
          <a:p>
            <a:r>
              <a:rPr lang="en-US" sz="1700" dirty="0"/>
              <a:t>Student Personally Identifiable Information (PII) is defined by state and federal laws as information that, alone or in combination, personally identifies an individual</a:t>
            </a:r>
          </a:p>
          <a:p>
            <a:pPr lvl="1"/>
            <a:r>
              <a:rPr lang="en-US" sz="1700" dirty="0"/>
              <a:t>This includes direct identifiers </a:t>
            </a:r>
            <a:br>
              <a:rPr lang="en-US" sz="1700" dirty="0"/>
            </a:br>
            <a:r>
              <a:rPr lang="en-US" sz="1700" dirty="0"/>
              <a:t>(i.e. student and staff names, SASID, EDID, etc.)</a:t>
            </a:r>
          </a:p>
          <a:p>
            <a:pPr lvl="1"/>
            <a:r>
              <a:rPr lang="en-US" sz="1700" dirty="0"/>
              <a:t>Includes information that when combined is identifiable</a:t>
            </a:r>
          </a:p>
          <a:p>
            <a:r>
              <a:rPr lang="en-US" sz="1700" dirty="0"/>
              <a:t>Colorado’s Student Data Transparency and Security Act outlines requirements for how Student PII is collected, used and shared</a:t>
            </a:r>
          </a:p>
          <a:p>
            <a:r>
              <a:rPr lang="en-US" sz="1700" dirty="0"/>
              <a:t>CDE has prepared guidance on how to comply with this and other privacy laws which can be found </a:t>
            </a:r>
            <a:r>
              <a:rPr lang="en-US" sz="1700" dirty="0">
                <a:hlinkClick r:id="rId2">
                  <a:extLst>
                    <a:ext uri="{A12FA001-AC4F-418D-AE19-62706E023703}">
                      <ahyp:hlinkClr xmlns:ahyp="http://schemas.microsoft.com/office/drawing/2018/hyperlinkcolor" val="tx"/>
                    </a:ext>
                  </a:extLst>
                </a:hlinkClick>
              </a:rPr>
              <a:t>here.</a:t>
            </a:r>
            <a:endParaRPr lang="en-US" sz="1700" dirty="0"/>
          </a:p>
        </p:txBody>
      </p:sp>
      <p:sp>
        <p:nvSpPr>
          <p:cNvPr id="4" name="Slide Number Placeholder 3">
            <a:extLst>
              <a:ext uri="{FF2B5EF4-FFF2-40B4-BE49-F238E27FC236}">
                <a16:creationId xmlns:a16="http://schemas.microsoft.com/office/drawing/2014/main" id="{D9DDA4AE-F2A2-2FAC-4C76-659AE65B15C9}"/>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63447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dirty="0"/>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dirty="0"/>
              <a:t>Use secure methods to transfer any PII to CDE</a:t>
            </a:r>
          </a:p>
          <a:p>
            <a:pPr lvl="1"/>
            <a:r>
              <a:rPr lang="en-US" dirty="0"/>
              <a:t>Contact Data Collection leads with questions about how to transmit PII securely</a:t>
            </a:r>
          </a:p>
          <a:p>
            <a:pPr lvl="2"/>
            <a:r>
              <a:rPr lang="en-US" sz="2600" b="1" dirty="0"/>
              <a:t>Each Data Collection leads maintains their own Syncplicity folders for specific collections, reach out to the collection lead for access</a:t>
            </a:r>
          </a:p>
          <a:p>
            <a:pPr lvl="1"/>
            <a:r>
              <a:rPr lang="en-US" dirty="0"/>
              <a:t>Use </a:t>
            </a:r>
            <a:r>
              <a:rPr lang="en-US" dirty="0">
                <a:hlinkClick r:id="rId2"/>
              </a:rPr>
              <a:t>Syncplicity</a:t>
            </a:r>
            <a:r>
              <a:rPr lang="en-US" dirty="0"/>
              <a:t> to encrypt emails to CDE</a:t>
            </a:r>
          </a:p>
          <a:p>
            <a:r>
              <a:rPr lang="en-US" dirty="0"/>
              <a:t>Avoid sending PII via unencrypted email or to unsecured faxes when sharing data between or within districts</a:t>
            </a:r>
          </a:p>
          <a:p>
            <a:pPr lvl="1"/>
            <a:r>
              <a:rPr lang="en-US" dirty="0"/>
              <a:t>Use </a:t>
            </a:r>
            <a:r>
              <a:rPr lang="en-US" dirty="0">
                <a:hlinkClick r:id="rId2"/>
              </a:rPr>
              <a:t>Syncplicity</a:t>
            </a:r>
            <a:r>
              <a:rPr lang="en-US" dirty="0"/>
              <a:t> to encrypt emails to CDE</a:t>
            </a:r>
          </a:p>
          <a:p>
            <a:r>
              <a:rPr lang="en-US" dirty="0"/>
              <a:t>Check local policies for restrictions, requirements, etc. regarding PII</a:t>
            </a:r>
          </a:p>
          <a:p>
            <a:pPr lvl="1"/>
            <a:r>
              <a:rPr lang="en-US" dirty="0"/>
              <a:t>Do not use PII in trainings, presentations, etc.</a:t>
            </a:r>
          </a:p>
          <a:p>
            <a:pPr lvl="1"/>
            <a:r>
              <a:rPr lang="en-US" dirty="0"/>
              <a:t>Do not share PII with unauthorized individuals</a:t>
            </a:r>
          </a:p>
          <a:p>
            <a:pPr lvl="1"/>
            <a:r>
              <a:rPr lang="en-US" dirty="0"/>
              <a:t>Do not share passwords</a:t>
            </a:r>
          </a:p>
          <a:p>
            <a:pPr lvl="1"/>
            <a:r>
              <a:rPr lang="en-US" dirty="0"/>
              <a:t>Follow local policies when transmitting PII to any third party</a:t>
            </a:r>
          </a:p>
          <a:p>
            <a:endParaRPr lang="en-US" dirty="0"/>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9081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D35E-044E-1CF1-AC96-7E0BE60BB0FC}"/>
              </a:ext>
            </a:extLst>
          </p:cNvPr>
          <p:cNvSpPr>
            <a:spLocks noGrp="1"/>
          </p:cNvSpPr>
          <p:nvPr>
            <p:ph type="title"/>
          </p:nvPr>
        </p:nvSpPr>
        <p:spPr/>
        <p:txBody>
          <a:bodyPr/>
          <a:lstStyle/>
          <a:p>
            <a:r>
              <a:rPr lang="en-US" dirty="0"/>
              <a:t>Collection Resources</a:t>
            </a:r>
          </a:p>
        </p:txBody>
      </p:sp>
      <p:sp>
        <p:nvSpPr>
          <p:cNvPr id="3" name="Content Placeholder 2">
            <a:extLst>
              <a:ext uri="{FF2B5EF4-FFF2-40B4-BE49-F238E27FC236}">
                <a16:creationId xmlns:a16="http://schemas.microsoft.com/office/drawing/2014/main" id="{8216BC4A-0897-1580-A3FF-E58FD1616E9F}"/>
              </a:ext>
            </a:extLst>
          </p:cNvPr>
          <p:cNvSpPr>
            <a:spLocks noGrp="1"/>
          </p:cNvSpPr>
          <p:nvPr>
            <p:ph idx="1"/>
          </p:nvPr>
        </p:nvSpPr>
        <p:spPr>
          <a:xfrm>
            <a:off x="838199" y="1554480"/>
            <a:ext cx="10887075" cy="4351338"/>
          </a:xfrm>
        </p:spPr>
        <p:txBody>
          <a:bodyPr>
            <a:normAutofit fontScale="92500" lnSpcReduction="20000"/>
          </a:bodyPr>
          <a:lstStyle/>
          <a:p>
            <a:pPr>
              <a:lnSpc>
                <a:spcPct val="120000"/>
              </a:lnSpc>
            </a:pPr>
            <a:r>
              <a:rPr lang="en-US" dirty="0">
                <a:hlinkClick r:id="rId2"/>
              </a:rPr>
              <a:t>Prevent Harassment or Discrimination website</a:t>
            </a:r>
            <a:endParaRPr lang="en-US" dirty="0">
              <a:hlinkClick r:id="rId3"/>
            </a:endParaRPr>
          </a:p>
          <a:p>
            <a:pPr lvl="1">
              <a:lnSpc>
                <a:spcPct val="120000"/>
              </a:lnSpc>
            </a:pPr>
            <a:r>
              <a:rPr lang="en-US" dirty="0">
                <a:hlinkClick r:id="rId4"/>
              </a:rPr>
              <a:t>PHD File Layout</a:t>
            </a:r>
            <a:endParaRPr lang="en-US" dirty="0">
              <a:hlinkClick r:id="rId3"/>
            </a:endParaRPr>
          </a:p>
          <a:p>
            <a:pPr lvl="1">
              <a:lnSpc>
                <a:spcPct val="120000"/>
              </a:lnSpc>
            </a:pPr>
            <a:r>
              <a:rPr lang="en-US" dirty="0">
                <a:hlinkClick r:id="rId5"/>
              </a:rPr>
              <a:t>PHD Business Rules</a:t>
            </a:r>
            <a:endParaRPr lang="en-US" dirty="0">
              <a:hlinkClick r:id="rId3"/>
            </a:endParaRPr>
          </a:p>
          <a:p>
            <a:pPr lvl="1">
              <a:lnSpc>
                <a:spcPct val="120000"/>
              </a:lnSpc>
            </a:pPr>
            <a:r>
              <a:rPr lang="en-US" dirty="0">
                <a:hlinkClick r:id="rId6"/>
              </a:rPr>
              <a:t>PHD Training Manual</a:t>
            </a:r>
            <a:endParaRPr lang="en-US" dirty="0"/>
          </a:p>
          <a:p>
            <a:pPr lvl="1">
              <a:lnSpc>
                <a:spcPct val="120000"/>
              </a:lnSpc>
            </a:pPr>
            <a:r>
              <a:rPr lang="en-US" dirty="0">
                <a:hlinkClick r:id="rId7"/>
              </a:rPr>
              <a:t>PHD Fact Sheet</a:t>
            </a:r>
            <a:endParaRPr lang="en-US" dirty="0"/>
          </a:p>
          <a:p>
            <a:pPr>
              <a:lnSpc>
                <a:spcPct val="120000"/>
              </a:lnSpc>
            </a:pPr>
            <a:r>
              <a:rPr lang="en-US" dirty="0">
                <a:hlinkClick r:id="rId8"/>
              </a:rPr>
              <a:t>Data Pipeline Home Page</a:t>
            </a:r>
            <a:endParaRPr lang="en-US" dirty="0"/>
          </a:p>
          <a:p>
            <a:pPr>
              <a:lnSpc>
                <a:spcPct val="120000"/>
              </a:lnSpc>
            </a:pPr>
            <a:r>
              <a:rPr lang="en-US" dirty="0">
                <a:hlinkClick r:id="rId9"/>
              </a:rPr>
              <a:t>Town Hall Presentations</a:t>
            </a:r>
            <a:endParaRPr lang="en-US" dirty="0"/>
          </a:p>
          <a:p>
            <a:pPr>
              <a:lnSpc>
                <a:spcPct val="120000"/>
              </a:lnSpc>
            </a:pPr>
            <a:r>
              <a:rPr lang="en-US" dirty="0">
                <a:hlinkClick r:id="rId10"/>
              </a:rPr>
              <a:t>CDE Website</a:t>
            </a:r>
            <a:endParaRPr lang="en-US" dirty="0"/>
          </a:p>
          <a:p>
            <a:pPr marL="0" indent="0">
              <a:buNone/>
            </a:pPr>
            <a:endParaRPr lang="en-US" dirty="0"/>
          </a:p>
          <a:p>
            <a:pPr marL="0" indent="0" algn="ctr">
              <a:buNone/>
            </a:pPr>
            <a:r>
              <a:rPr lang="en-US" sz="2000" dirty="0">
                <a:highlight>
                  <a:srgbClr val="FFFFCC"/>
                </a:highlight>
              </a:rPr>
              <a:t>Additional Resources and CDE contacts for Harassment, Discrimination, Title IX, and Bullying </a:t>
            </a:r>
          </a:p>
          <a:p>
            <a:pPr marL="0" indent="0" algn="ctr">
              <a:buNone/>
            </a:pPr>
            <a:r>
              <a:rPr lang="en-US" sz="2000" dirty="0">
                <a:latin typeface="Museo Slab 500"/>
                <a:hlinkClick r:id="rId11"/>
              </a:rPr>
              <a:t>Prevention of Harassment, Discrimination, and Bullying  in Colorado Schools Site</a:t>
            </a:r>
            <a:endParaRPr lang="en-US" sz="2000" dirty="0">
              <a:latin typeface="Museo Slab 500"/>
            </a:endParaRPr>
          </a:p>
          <a:p>
            <a:pPr marL="457200" lvl="1" indent="0" algn="ctr">
              <a:buNone/>
            </a:pPr>
            <a:endParaRPr lang="en-US" dirty="0"/>
          </a:p>
          <a:p>
            <a:endParaRPr lang="en-US" dirty="0"/>
          </a:p>
        </p:txBody>
      </p:sp>
      <p:sp>
        <p:nvSpPr>
          <p:cNvPr id="4" name="Slide Number Placeholder 3">
            <a:extLst>
              <a:ext uri="{FF2B5EF4-FFF2-40B4-BE49-F238E27FC236}">
                <a16:creationId xmlns:a16="http://schemas.microsoft.com/office/drawing/2014/main" id="{96CBDD86-B3F0-E20A-9B1F-AAA587A0E98F}"/>
              </a:ext>
            </a:extLst>
          </p:cNvPr>
          <p:cNvSpPr>
            <a:spLocks noGrp="1"/>
          </p:cNvSpPr>
          <p:nvPr>
            <p:ph type="sldNum" sz="quarter" idx="12"/>
          </p:nvPr>
        </p:nvSpPr>
        <p:spPr/>
        <p:txBody>
          <a:bodyPr/>
          <a:lstStyle/>
          <a:p>
            <a:fld id="{C479D5F6-EDCB-402A-AC08-4943A1820E8F}" type="slidenum">
              <a:rPr lang="en-US" smtClean="0"/>
              <a:pPr/>
              <a:t>25</a:t>
            </a:fld>
            <a:endParaRPr lang="en-US" dirty="0"/>
          </a:p>
        </p:txBody>
      </p:sp>
      <p:pic>
        <p:nvPicPr>
          <p:cNvPr id="8" name="Picture 7">
            <a:extLst>
              <a:ext uri="{FF2B5EF4-FFF2-40B4-BE49-F238E27FC236}">
                <a16:creationId xmlns:a16="http://schemas.microsoft.com/office/drawing/2014/main" id="{06F3F795-9983-56B6-3DEB-E546BB90DB0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58989" y="1554480"/>
            <a:ext cx="4471036" cy="2980691"/>
          </a:xfrm>
          <a:prstGeom prst="rect">
            <a:avLst/>
          </a:prstGeom>
        </p:spPr>
      </p:pic>
    </p:spTree>
    <p:extLst>
      <p:ext uri="{BB962C8B-B14F-4D97-AF65-F5344CB8AC3E}">
        <p14:creationId xmlns:p14="http://schemas.microsoft.com/office/powerpoint/2010/main" val="1730432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1AFB-E887-A5BE-FB5B-CC143992FB2C}"/>
              </a:ext>
            </a:extLst>
          </p:cNvPr>
          <p:cNvSpPr>
            <a:spLocks noGrp="1"/>
          </p:cNvSpPr>
          <p:nvPr>
            <p:ph type="ctrTitle"/>
          </p:nvPr>
        </p:nvSpPr>
        <p:spPr>
          <a:xfrm>
            <a:off x="6419850" y="4038600"/>
            <a:ext cx="5772150" cy="894736"/>
          </a:xfrm>
        </p:spPr>
        <p:txBody>
          <a:bodyPr/>
          <a:lstStyle/>
          <a:p>
            <a:r>
              <a:rPr lang="en-US" dirty="0"/>
              <a:t>Q</a:t>
            </a:r>
          </a:p>
        </p:txBody>
      </p:sp>
      <p:sp>
        <p:nvSpPr>
          <p:cNvPr id="3" name="Slide Number Placeholder 2">
            <a:extLst>
              <a:ext uri="{FF2B5EF4-FFF2-40B4-BE49-F238E27FC236}">
                <a16:creationId xmlns:a16="http://schemas.microsoft.com/office/drawing/2014/main" id="{D638281D-C081-CEF1-D708-8D77FD8ABEA7}"/>
              </a:ext>
            </a:extLst>
          </p:cNvPr>
          <p:cNvSpPr>
            <a:spLocks noGrp="1"/>
          </p:cNvSpPr>
          <p:nvPr>
            <p:ph type="sldNum" sz="quarter" idx="12"/>
          </p:nvPr>
        </p:nvSpPr>
        <p:spPr/>
        <p:txBody>
          <a:bodyPr/>
          <a:lstStyle/>
          <a:p>
            <a:fld id="{C479D5F6-EDCB-402A-AC08-4943A1820E8F}" type="slidenum">
              <a:rPr lang="en-US" smtClean="0"/>
              <a:pPr/>
              <a:t>26</a:t>
            </a:fld>
            <a:endParaRPr lang="en-US" dirty="0"/>
          </a:p>
        </p:txBody>
      </p:sp>
      <p:pic>
        <p:nvPicPr>
          <p:cNvPr id="15" name="Picture 14">
            <a:extLst>
              <a:ext uri="{FF2B5EF4-FFF2-40B4-BE49-F238E27FC236}">
                <a16:creationId xmlns:a16="http://schemas.microsoft.com/office/drawing/2014/main" id="{EB1CD312-4CEB-DD3F-A584-F04480D5AC6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28" y="585948"/>
            <a:ext cx="9851835" cy="5543155"/>
          </a:xfrm>
          <a:prstGeom prst="rect">
            <a:avLst/>
          </a:prstGeom>
        </p:spPr>
      </p:pic>
    </p:spTree>
    <p:extLst>
      <p:ext uri="{BB962C8B-B14F-4D97-AF65-F5344CB8AC3E}">
        <p14:creationId xmlns:p14="http://schemas.microsoft.com/office/powerpoint/2010/main" val="3482660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B8A7-3A3B-2D1C-EA9D-70ADA74E19B8}"/>
              </a:ext>
            </a:extLst>
          </p:cNvPr>
          <p:cNvSpPr>
            <a:spLocks noGrp="1"/>
          </p:cNvSpPr>
          <p:nvPr>
            <p:ph type="ctrTitle"/>
          </p:nvPr>
        </p:nvSpPr>
        <p:spPr>
          <a:xfrm>
            <a:off x="3770887" y="4287802"/>
            <a:ext cx="9446831" cy="2321781"/>
          </a:xfrm>
        </p:spPr>
        <p:txBody>
          <a:bodyPr>
            <a:normAutofit fontScale="90000"/>
          </a:bodyPr>
          <a:lstStyle/>
          <a:p>
            <a:br>
              <a:rPr lang="en-US" dirty="0"/>
            </a:br>
            <a:r>
              <a:rPr lang="en-US" dirty="0">
                <a:hlinkClick r:id="rId2"/>
              </a:rPr>
              <a:t>PreventHD@cde.state.co.us</a:t>
            </a:r>
            <a:br>
              <a:rPr lang="en-US" dirty="0"/>
            </a:br>
            <a:r>
              <a:rPr lang="en-US" dirty="0"/>
              <a:t>Carrie Martin</a:t>
            </a:r>
            <a:br>
              <a:rPr lang="en-US" dirty="0"/>
            </a:br>
            <a:r>
              <a:rPr lang="en-US" dirty="0"/>
              <a:t>720.665.4456</a:t>
            </a:r>
            <a:br>
              <a:rPr lang="en-US" dirty="0"/>
            </a:br>
            <a:br>
              <a:rPr lang="en-US" dirty="0"/>
            </a:br>
            <a:endParaRPr lang="en-US" dirty="0"/>
          </a:p>
        </p:txBody>
      </p:sp>
      <p:sp>
        <p:nvSpPr>
          <p:cNvPr id="3" name="Slide Number Placeholder 2">
            <a:extLst>
              <a:ext uri="{FF2B5EF4-FFF2-40B4-BE49-F238E27FC236}">
                <a16:creationId xmlns:a16="http://schemas.microsoft.com/office/drawing/2014/main" id="{399C22E1-D062-8D0F-1E6B-7132B83D5770}"/>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26" name="Picture 25">
            <a:extLst>
              <a:ext uri="{FF2B5EF4-FFF2-40B4-BE49-F238E27FC236}">
                <a16:creationId xmlns:a16="http://schemas.microsoft.com/office/drawing/2014/main" id="{46A4BC56-FC42-1537-F6A5-A8D11F5AC5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60" y="574361"/>
            <a:ext cx="8423809" cy="3991674"/>
          </a:xfrm>
          <a:prstGeom prst="rect">
            <a:avLst/>
          </a:prstGeom>
        </p:spPr>
      </p:pic>
    </p:spTree>
    <p:extLst>
      <p:ext uri="{BB962C8B-B14F-4D97-AF65-F5344CB8AC3E}">
        <p14:creationId xmlns:p14="http://schemas.microsoft.com/office/powerpoint/2010/main" val="168605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7AA50-A05E-94A7-C460-A863F3DB9D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849AD3-99AC-2825-C028-4F1D6269CF2A}"/>
              </a:ext>
            </a:extLst>
          </p:cNvPr>
          <p:cNvSpPr>
            <a:spLocks noGrp="1"/>
          </p:cNvSpPr>
          <p:nvPr>
            <p:ph type="ctrTitle"/>
          </p:nvPr>
        </p:nvSpPr>
        <p:spPr/>
        <p:txBody>
          <a:bodyPr>
            <a:normAutofit/>
          </a:bodyPr>
          <a:lstStyle/>
          <a:p>
            <a:r>
              <a:rPr lang="en-US" b="1" dirty="0"/>
              <a:t>Collection Background</a:t>
            </a:r>
            <a:br>
              <a:rPr lang="en-US" dirty="0"/>
            </a:br>
            <a:endParaRPr lang="en-US" dirty="0"/>
          </a:p>
        </p:txBody>
      </p:sp>
      <p:sp>
        <p:nvSpPr>
          <p:cNvPr id="4" name="Slide Number Placeholder 3">
            <a:extLst>
              <a:ext uri="{FF2B5EF4-FFF2-40B4-BE49-F238E27FC236}">
                <a16:creationId xmlns:a16="http://schemas.microsoft.com/office/drawing/2014/main" id="{65A09E3D-9207-261A-035D-91C86B5475B0}"/>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76680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443F7-9B14-13DB-2159-DD651F7899A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6AAD9F-03E8-3075-7297-D8718BFB85BB}"/>
              </a:ext>
              <a:ext uri="{C183D7F6-B498-43B3-948B-1728B52AA6E4}">
                <adec:decorative xmlns:adec="http://schemas.microsoft.com/office/drawing/2017/decorative" val="1"/>
              </a:ext>
            </a:extLst>
          </p:cNvPr>
          <p:cNvSpPr/>
          <p:nvPr/>
        </p:nvSpPr>
        <p:spPr>
          <a:xfrm>
            <a:off x="332873" y="1449259"/>
            <a:ext cx="11498668" cy="4585380"/>
          </a:xfrm>
          <a:prstGeom prst="roundRect">
            <a:avLst/>
          </a:prstGeom>
          <a:solidFill>
            <a:schemeClr val="bg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F521A312-998E-2C74-79F3-E3C6982B4423}"/>
              </a:ext>
            </a:extLst>
          </p:cNvPr>
          <p:cNvSpPr>
            <a:spLocks noGrp="1"/>
          </p:cNvSpPr>
          <p:nvPr>
            <p:ph type="title"/>
          </p:nvPr>
        </p:nvSpPr>
        <p:spPr/>
        <p:txBody>
          <a:bodyPr/>
          <a:lstStyle/>
          <a:p>
            <a:r>
              <a:rPr lang="en-US" dirty="0"/>
              <a:t>Background -</a:t>
            </a:r>
            <a:r>
              <a:rPr lang="en-US" sz="2800" dirty="0"/>
              <a:t> Concerning Protections for Students Against Discriminatory Practices at School </a:t>
            </a:r>
            <a:endParaRPr lang="en-US" dirty="0"/>
          </a:p>
        </p:txBody>
      </p:sp>
      <p:sp>
        <p:nvSpPr>
          <p:cNvPr id="8" name="Content Placeholder 4">
            <a:extLst>
              <a:ext uri="{FF2B5EF4-FFF2-40B4-BE49-F238E27FC236}">
                <a16:creationId xmlns:a16="http://schemas.microsoft.com/office/drawing/2014/main" id="{25D050C0-3204-7C2A-DE00-1F4B33FF8035}"/>
              </a:ext>
            </a:extLst>
          </p:cNvPr>
          <p:cNvSpPr>
            <a:spLocks noGrp="1"/>
          </p:cNvSpPr>
          <p:nvPr>
            <p:ph sz="half" idx="1"/>
          </p:nvPr>
        </p:nvSpPr>
        <p:spPr>
          <a:xfrm>
            <a:off x="798442" y="1770970"/>
            <a:ext cx="10799375" cy="4585380"/>
          </a:xfrm>
        </p:spPr>
        <p:txBody>
          <a:bodyPr>
            <a:normAutofit fontScale="77500" lnSpcReduction="20000"/>
          </a:bodyPr>
          <a:lstStyle/>
          <a:p>
            <a:pPr marL="0" indent="0">
              <a:buNone/>
            </a:pPr>
            <a:r>
              <a:rPr lang="en-US" sz="2300" dirty="0"/>
              <a:t>In April 2023, the Colorado General Assembly passed Senate Bill 23-296. The act defines "harassment or discrimination" as any unwelcome physical or verbal conduct or any written, pictorial, or visual communication by a student or employee that is directed at a student or group of students because of that student's or group's membership in, or perceived membership in, a protected class. The act seeks to provide equitable standards for harassment to ensure that students who are subject to harassment or discrimination are provided a prompt and fair process, information about their rights and status of the complaint, and supportive measures or accommodations to remedy the impact of the harassment or discrimination. </a:t>
            </a:r>
          </a:p>
          <a:p>
            <a:pPr marL="0" indent="0">
              <a:buNone/>
            </a:pPr>
            <a:r>
              <a:rPr lang="en-US" sz="2300" dirty="0"/>
              <a:t>On or before July 1, 2025, and on or before July 1 of each year thereafter, each public school of a school district shall report to the school district, and each institute charter school shall report to the Charter School Institute, the following information, aggregated and without personally identifiable information about the parties, from the prior twelve months: </a:t>
            </a:r>
          </a:p>
          <a:p>
            <a:pPr lvl="1"/>
            <a:r>
              <a:rPr lang="en-US" sz="2300" dirty="0"/>
              <a:t>The number of formal harassment or discrimination reports received by the school and the type of bias reported when discrimination or harassment was found. </a:t>
            </a:r>
          </a:p>
          <a:p>
            <a:pPr lvl="1"/>
            <a:r>
              <a:rPr lang="en-US" sz="2300" dirty="0"/>
              <a:t>The time to complete each investigation and to make findings related to each report. </a:t>
            </a:r>
          </a:p>
          <a:p>
            <a:pPr marL="0" indent="0">
              <a:buNone/>
            </a:pPr>
            <a:r>
              <a:rPr lang="en-US" sz="2300" dirty="0"/>
              <a:t>On or before August 1, 2025, and on or before August 1 of each year thereafter, the Charter School Institute and each school district shall report to the Colorado Department of Education the information it received from each school.</a:t>
            </a:r>
          </a:p>
          <a:p>
            <a:pPr marL="0" indent="0">
              <a:buNone/>
            </a:pPr>
            <a:endParaRPr lang="en-US" dirty="0"/>
          </a:p>
          <a:p>
            <a:pPr lvl="1"/>
            <a:endParaRPr lang="en-US" dirty="0"/>
          </a:p>
        </p:txBody>
      </p:sp>
      <p:sp>
        <p:nvSpPr>
          <p:cNvPr id="2" name="Slide Number Placeholder 1">
            <a:extLst>
              <a:ext uri="{FF2B5EF4-FFF2-40B4-BE49-F238E27FC236}">
                <a16:creationId xmlns:a16="http://schemas.microsoft.com/office/drawing/2014/main" id="{0CFAB6E6-126E-C821-F439-CE4EAF777CBD}"/>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18804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9025E7-A9AE-455F-3817-E12AF26CE48D}"/>
              </a:ext>
            </a:extLst>
          </p:cNvPr>
          <p:cNvSpPr>
            <a:spLocks noGrp="1"/>
          </p:cNvSpPr>
          <p:nvPr>
            <p:ph type="ctrTitle"/>
          </p:nvPr>
        </p:nvSpPr>
        <p:spPr/>
        <p:txBody>
          <a:bodyPr/>
          <a:lstStyle/>
          <a:p>
            <a:r>
              <a:rPr lang="en-US" b="1" dirty="0"/>
              <a:t>Collection Timeline</a:t>
            </a:r>
            <a:br>
              <a:rPr lang="en-US" dirty="0"/>
            </a:br>
            <a:endParaRPr lang="en-US" dirty="0"/>
          </a:p>
        </p:txBody>
      </p:sp>
      <p:sp>
        <p:nvSpPr>
          <p:cNvPr id="4" name="Slide Number Placeholder 3">
            <a:extLst>
              <a:ext uri="{FF2B5EF4-FFF2-40B4-BE49-F238E27FC236}">
                <a16:creationId xmlns:a16="http://schemas.microsoft.com/office/drawing/2014/main" id="{17271DD2-50C0-16C8-6485-A8FC252F98D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45154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BD473-93EE-9EE3-87D0-67CE7E2FBC4A}"/>
              </a:ext>
            </a:extLst>
          </p:cNvPr>
          <p:cNvSpPr>
            <a:spLocks noGrp="1"/>
          </p:cNvSpPr>
          <p:nvPr>
            <p:ph type="title"/>
          </p:nvPr>
        </p:nvSpPr>
        <p:spPr/>
        <p:txBody>
          <a:bodyPr/>
          <a:lstStyle/>
          <a:p>
            <a:r>
              <a:rPr lang="en-US" dirty="0"/>
              <a:t>Timeline</a:t>
            </a:r>
          </a:p>
        </p:txBody>
      </p:sp>
      <p:graphicFrame>
        <p:nvGraphicFramePr>
          <p:cNvPr id="6" name="Content Placeholder 5" descr="Table of collection dates">
            <a:extLst>
              <a:ext uri="{FF2B5EF4-FFF2-40B4-BE49-F238E27FC236}">
                <a16:creationId xmlns:a16="http://schemas.microsoft.com/office/drawing/2014/main" id="{8517547F-6E7C-092C-A82E-896FD1E69070}"/>
              </a:ext>
            </a:extLst>
          </p:cNvPr>
          <p:cNvGraphicFramePr>
            <a:graphicFrameLocks noGrp="1"/>
          </p:cNvGraphicFramePr>
          <p:nvPr>
            <p:ph sz="half" idx="1"/>
            <p:extLst>
              <p:ext uri="{D42A27DB-BD31-4B8C-83A1-F6EECF244321}">
                <p14:modId xmlns:p14="http://schemas.microsoft.com/office/powerpoint/2010/main" val="1495054229"/>
              </p:ext>
            </p:extLst>
          </p:nvPr>
        </p:nvGraphicFramePr>
        <p:xfrm>
          <a:off x="550506" y="1554163"/>
          <a:ext cx="10803291" cy="3383280"/>
        </p:xfrm>
        <a:graphic>
          <a:graphicData uri="http://schemas.openxmlformats.org/drawingml/2006/table">
            <a:tbl>
              <a:tblPr firstRow="1" bandRow="1">
                <a:tableStyleId>{5C22544A-7EE6-4342-B048-85BDC9FD1C3A}</a:tableStyleId>
              </a:tblPr>
              <a:tblGrid>
                <a:gridCol w="1875453">
                  <a:extLst>
                    <a:ext uri="{9D8B030D-6E8A-4147-A177-3AD203B41FA5}">
                      <a16:colId xmlns:a16="http://schemas.microsoft.com/office/drawing/2014/main" val="874005529"/>
                    </a:ext>
                  </a:extLst>
                </a:gridCol>
                <a:gridCol w="2537927">
                  <a:extLst>
                    <a:ext uri="{9D8B030D-6E8A-4147-A177-3AD203B41FA5}">
                      <a16:colId xmlns:a16="http://schemas.microsoft.com/office/drawing/2014/main" val="4090484296"/>
                    </a:ext>
                  </a:extLst>
                </a:gridCol>
                <a:gridCol w="6389911">
                  <a:extLst>
                    <a:ext uri="{9D8B030D-6E8A-4147-A177-3AD203B41FA5}">
                      <a16:colId xmlns:a16="http://schemas.microsoft.com/office/drawing/2014/main" val="1479936515"/>
                    </a:ext>
                  </a:extLst>
                </a:gridCol>
              </a:tblGrid>
              <a:tr h="370840">
                <a:tc>
                  <a:txBody>
                    <a:bodyPr/>
                    <a:lstStyle/>
                    <a:p>
                      <a:r>
                        <a:rPr lang="en-US" dirty="0">
                          <a:latin typeface="Trebuchet MS" panose="020B0603020202020204" pitchFamily="34" charset="0"/>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dirty="0">
                          <a:latin typeface="Trebuchet MS" panose="020B0603020202020204" pitchFamily="34" charset="0"/>
                        </a:rPr>
                        <a:t>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dirty="0">
                          <a:latin typeface="Trebuchet MS" panose="020B0603020202020204" pitchFamily="34" charset="0"/>
                        </a:rPr>
                        <a:t>Event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87856162"/>
                  </a:ext>
                </a:extLst>
              </a:tr>
              <a:tr h="370840">
                <a:tc>
                  <a:txBody>
                    <a:bodyPr/>
                    <a:lstStyle/>
                    <a:p>
                      <a:r>
                        <a:rPr lang="en-US" sz="1600" dirty="0">
                          <a:latin typeface="Trebuchet MS" panose="020B0603020202020204" pitchFamily="34" charset="0"/>
                        </a:rPr>
                        <a:t>5/1/2025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r>
                        <a:rPr lang="en-US" sz="1600" b="1" dirty="0">
                          <a:latin typeface="Trebuchet MS" panose="020B0603020202020204" pitchFamily="34" charset="0"/>
                        </a:rPr>
                        <a:t>Official Open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r>
                        <a:rPr lang="en-US" sz="1600" dirty="0">
                          <a:latin typeface="Trebuchet MS" panose="020B0603020202020204" pitchFamily="34" charset="0"/>
                        </a:rPr>
                        <a:t>PHD Collection Open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91470106"/>
                  </a:ext>
                </a:extLst>
              </a:tr>
              <a:tr h="370840">
                <a:tc>
                  <a:txBody>
                    <a:bodyPr/>
                    <a:lstStyle/>
                    <a:p>
                      <a:r>
                        <a:rPr lang="en-US" sz="1600" dirty="0">
                          <a:latin typeface="Trebuchet MS" panose="020B0603020202020204" pitchFamily="34" charset="0"/>
                        </a:rPr>
                        <a:t>5/12/2025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Trebuchet MS" panose="020B0603020202020204" pitchFamily="34" charset="0"/>
                        </a:rPr>
                        <a:t>Training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a:latin typeface="Trebuchet MS" panose="020B0603020202020204" pitchFamily="34" charset="0"/>
                        </a:rPr>
                        <a:t>Prevent Harassment or Discrimination Training, </a:t>
                      </a:r>
                      <a:r>
                        <a:rPr lang="en-US" sz="1600" b="0" u="sng" dirty="0">
                          <a:solidFill>
                            <a:srgbClr val="5B5FC7"/>
                          </a:solidFill>
                          <a:latin typeface="Segoe UI"/>
                          <a:hlinkClick r:id="rId3"/>
                        </a:rPr>
                        <a:t>Register</a:t>
                      </a:r>
                      <a:r>
                        <a:rPr lang="en-US" sz="1600" b="0" u="sng" dirty="0">
                          <a:solidFill>
                            <a:srgbClr val="5B5FC7"/>
                          </a:solidFill>
                          <a:effectLst/>
                          <a:latin typeface="Segoe UI"/>
                          <a:ea typeface="Aptos" panose="020B0004020202020204" pitchFamily="34" charset="0"/>
                          <a:cs typeface="Aptos" panose="020B0004020202020204" pitchFamily="34" charset="0"/>
                          <a:hlinkClick r:id="rId3" tooltip="Meeting join link"/>
                        </a:rPr>
                        <a:t> </a:t>
                      </a:r>
                      <a:endParaRPr lang="en-US" sz="1600" b="0" dirty="0">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6005384"/>
                  </a:ext>
                </a:extLst>
              </a:tr>
              <a:tr h="370840">
                <a:tc>
                  <a:txBody>
                    <a:bodyPr/>
                    <a:lstStyle/>
                    <a:p>
                      <a:r>
                        <a:rPr lang="en-US" sz="1600" dirty="0">
                          <a:latin typeface="Trebuchet MS" panose="020B0603020202020204" pitchFamily="34" charset="0"/>
                        </a:rPr>
                        <a:t>6/5/2025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Trebuchet MS" panose="020B0603020202020204" pitchFamily="34" charset="0"/>
                        </a:rPr>
                        <a:t>Interim Deadline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a:latin typeface="Trebuchet MS" panose="020B0603020202020204" pitchFamily="34" charset="0"/>
                        </a:rPr>
                        <a:t>Upload Prevent Harassment or Discrimination File at least once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2867566"/>
                  </a:ext>
                </a:extLst>
              </a:tr>
              <a:tr h="370840">
                <a:tc>
                  <a:txBody>
                    <a:bodyPr/>
                    <a:lstStyle/>
                    <a:p>
                      <a:r>
                        <a:rPr lang="en-US" sz="1600">
                          <a:latin typeface="Trebuchet MS" panose="020B0603020202020204" pitchFamily="34" charset="0"/>
                        </a:rPr>
                        <a:t>7/3/2025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a:latin typeface="Trebuchet MS" panose="020B0603020202020204" pitchFamily="34" charset="0"/>
                        </a:rPr>
                        <a:t>Interim Deadline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a:latin typeface="Trebuchet MS" panose="020B0603020202020204" pitchFamily="34" charset="0"/>
                        </a:rPr>
                        <a:t>Error free Prevent Harassment or Discrimination File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6028306"/>
                  </a:ext>
                </a:extLst>
              </a:tr>
              <a:tr h="370840">
                <a:tc>
                  <a:txBody>
                    <a:bodyPr/>
                    <a:lstStyle/>
                    <a:p>
                      <a:r>
                        <a:rPr lang="en-US" sz="1600">
                          <a:latin typeface="Trebuchet MS" panose="020B0603020202020204" pitchFamily="34" charset="0"/>
                        </a:rPr>
                        <a:t>7/7-7/25/2025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1600" b="1">
                          <a:latin typeface="Trebuchet MS" panose="020B0603020202020204" pitchFamily="34" charset="0"/>
                        </a:rPr>
                        <a:t>Report Review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1600" dirty="0">
                          <a:latin typeface="Trebuchet MS" panose="020B0603020202020204" pitchFamily="34" charset="0"/>
                        </a:rPr>
                        <a:t>LEAs should use this time to review reports prior to the deadline. </a:t>
                      </a:r>
                      <a:r>
                        <a:rPr lang="en-US" sz="1600" dirty="0"/>
                        <a:t>Typically, one week prior to the deadline.</a:t>
                      </a:r>
                      <a:endParaRPr lang="en-US" sz="1600" dirty="0">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901499184"/>
                  </a:ext>
                </a:extLst>
              </a:tr>
              <a:tr h="370840">
                <a:tc>
                  <a:txBody>
                    <a:bodyPr/>
                    <a:lstStyle/>
                    <a:p>
                      <a:r>
                        <a:rPr lang="en-US" sz="1600">
                          <a:latin typeface="Trebuchet MS" panose="020B0603020202020204" pitchFamily="34" charset="0"/>
                        </a:rPr>
                        <a:t>8/1/2025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lang="en-US" sz="1600" b="1" dirty="0">
                          <a:latin typeface="Trebuchet MS" panose="020B0603020202020204" pitchFamily="34" charset="0"/>
                        </a:rPr>
                        <a:t>State Deadline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lang="en-US" sz="1600" dirty="0">
                          <a:latin typeface="Trebuchet MS" panose="020B0603020202020204" pitchFamily="34" charset="0"/>
                        </a:rPr>
                        <a:t>PHD Collection Closes- All LEAs must have Prevent Harassment or Discrimination submitted in Data Pipeline.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3504650258"/>
                  </a:ext>
                </a:extLst>
              </a:tr>
              <a:tr h="370840">
                <a:tc>
                  <a:txBody>
                    <a:bodyPr/>
                    <a:lstStyle/>
                    <a:p>
                      <a:r>
                        <a:rPr lang="en-US" sz="1600" b="0" dirty="0">
                          <a:latin typeface="Trebuchet MS" panose="020B0603020202020204" pitchFamily="34" charset="0"/>
                        </a:rPr>
                        <a:t>8/8/2025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lang="en-US" sz="1600" b="1">
                          <a:latin typeface="Trebuchet MS" panose="020B0603020202020204" pitchFamily="34" charset="0"/>
                        </a:rPr>
                        <a:t>State Deadline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lang="en-US" sz="1600" dirty="0">
                          <a:latin typeface="Trebuchet MS" panose="020B0603020202020204" pitchFamily="34" charset="0"/>
                        </a:rPr>
                        <a:t>Signature page emailed to </a:t>
                      </a:r>
                      <a:r>
                        <a:rPr lang="en-US" sz="1600" dirty="0">
                          <a:latin typeface="Trebuchet MS" panose="020B0603020202020204" pitchFamily="34" charset="0"/>
                          <a:hlinkClick r:id="rId4"/>
                        </a:rPr>
                        <a:t>Prevent Harassment or Discrimination</a:t>
                      </a:r>
                      <a:endParaRPr lang="en-US" sz="1600" dirty="0">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943108961"/>
                  </a:ext>
                </a:extLst>
              </a:tr>
            </a:tbl>
          </a:graphicData>
        </a:graphic>
      </p:graphicFrame>
      <p:sp>
        <p:nvSpPr>
          <p:cNvPr id="2" name="Slide Number Placeholder 1">
            <a:extLst>
              <a:ext uri="{FF2B5EF4-FFF2-40B4-BE49-F238E27FC236}">
                <a16:creationId xmlns:a16="http://schemas.microsoft.com/office/drawing/2014/main" id="{B33E49A2-3E3D-E190-E9BC-EBD936440718}"/>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75185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AB4E9-2D36-4997-E870-7157D2C4ED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CFF64D-9C0D-191D-559F-473DD0CA3EB6}"/>
              </a:ext>
            </a:extLst>
          </p:cNvPr>
          <p:cNvSpPr>
            <a:spLocks noGrp="1"/>
          </p:cNvSpPr>
          <p:nvPr>
            <p:ph type="ctrTitle"/>
          </p:nvPr>
        </p:nvSpPr>
        <p:spPr/>
        <p:txBody>
          <a:bodyPr/>
          <a:lstStyle/>
          <a:p>
            <a:r>
              <a:rPr lang="en-US" b="1" dirty="0"/>
              <a:t>Collection Data</a:t>
            </a:r>
            <a:br>
              <a:rPr lang="en-US" dirty="0"/>
            </a:br>
            <a:endParaRPr lang="en-US" dirty="0"/>
          </a:p>
        </p:txBody>
      </p:sp>
      <p:sp>
        <p:nvSpPr>
          <p:cNvPr id="4" name="Slide Number Placeholder 3">
            <a:extLst>
              <a:ext uri="{FF2B5EF4-FFF2-40B4-BE49-F238E27FC236}">
                <a16:creationId xmlns:a16="http://schemas.microsoft.com/office/drawing/2014/main" id="{76751676-BBF4-7A40-83D5-7DCF44F3DD3A}"/>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8793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2DF4A-7AE5-1487-C404-4C3CADFB083A}"/>
              </a:ext>
            </a:extLst>
          </p:cNvPr>
          <p:cNvSpPr>
            <a:spLocks noGrp="1"/>
          </p:cNvSpPr>
          <p:nvPr>
            <p:ph type="title"/>
          </p:nvPr>
        </p:nvSpPr>
        <p:spPr/>
        <p:txBody>
          <a:bodyPr/>
          <a:lstStyle/>
          <a:p>
            <a:r>
              <a:rPr lang="en-US" dirty="0"/>
              <a:t>Prevent Harassment or Discrimination Data</a:t>
            </a:r>
          </a:p>
        </p:txBody>
      </p:sp>
      <p:sp>
        <p:nvSpPr>
          <p:cNvPr id="2" name="Slide Number Placeholder 1">
            <a:extLst>
              <a:ext uri="{FF2B5EF4-FFF2-40B4-BE49-F238E27FC236}">
                <a16:creationId xmlns:a16="http://schemas.microsoft.com/office/drawing/2014/main" id="{322E8D72-253E-2ABD-ECE3-2D41A8393364}"/>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Content Placeholder 4">
            <a:extLst>
              <a:ext uri="{FF2B5EF4-FFF2-40B4-BE49-F238E27FC236}">
                <a16:creationId xmlns:a16="http://schemas.microsoft.com/office/drawing/2014/main" id="{B630E54E-5312-FC4C-5955-45D1F75FA4C2}"/>
              </a:ext>
            </a:extLst>
          </p:cNvPr>
          <p:cNvSpPr>
            <a:spLocks noGrp="1"/>
          </p:cNvSpPr>
          <p:nvPr>
            <p:ph sz="half" idx="1"/>
          </p:nvPr>
        </p:nvSpPr>
        <p:spPr>
          <a:xfrm>
            <a:off x="838199" y="1197864"/>
            <a:ext cx="10945633" cy="5010912"/>
          </a:xfrm>
        </p:spPr>
        <p:txBody>
          <a:bodyPr>
            <a:normAutofit/>
          </a:bodyPr>
          <a:lstStyle/>
          <a:p>
            <a:pPr marL="0" indent="0">
              <a:buNone/>
            </a:pPr>
            <a:r>
              <a:rPr lang="en-US" b="1" dirty="0"/>
              <a:t>The Prevent Harassment or Discrimination (PHD) collection is a periodic collection.</a:t>
            </a:r>
          </a:p>
          <a:p>
            <a:pPr marL="0" indent="0">
              <a:buNone/>
            </a:pPr>
            <a:r>
              <a:rPr lang="en-US" b="0" i="0" dirty="0">
                <a:solidFill>
                  <a:srgbClr val="333333"/>
                </a:solidFill>
                <a:effectLst/>
                <a:latin typeface="SourceSansProRegular"/>
              </a:rPr>
              <a:t>In the file, the </a:t>
            </a:r>
            <a:r>
              <a:rPr lang="en-US" dirty="0">
                <a:solidFill>
                  <a:srgbClr val="333333"/>
                </a:solidFill>
                <a:latin typeface="SourceSansProRegular"/>
              </a:rPr>
              <a:t>number </a:t>
            </a:r>
            <a:r>
              <a:rPr lang="en-US" b="0" i="0" dirty="0">
                <a:solidFill>
                  <a:srgbClr val="333333"/>
                </a:solidFill>
                <a:effectLst/>
                <a:latin typeface="SourceSansProRegular"/>
              </a:rPr>
              <a:t>of harassment or discrimination reports received by the school during the reporting school year. </a:t>
            </a:r>
          </a:p>
          <a:p>
            <a:pPr marL="0" indent="0">
              <a:buNone/>
            </a:pPr>
            <a:endParaRPr lang="en-US" dirty="0"/>
          </a:p>
          <a:p>
            <a:pPr marL="0" indent="0">
              <a:buNone/>
            </a:pPr>
            <a:r>
              <a:rPr lang="en-US" b="1" dirty="0"/>
              <a:t>What is included in the file?</a:t>
            </a:r>
          </a:p>
          <a:p>
            <a:r>
              <a:rPr lang="en-US" dirty="0"/>
              <a:t>All reports of student harassment or discrimination at each school</a:t>
            </a:r>
          </a:p>
          <a:p>
            <a:r>
              <a:rPr lang="en-US" dirty="0"/>
              <a:t>Duration of the investigation</a:t>
            </a:r>
          </a:p>
          <a:p>
            <a:r>
              <a:rPr lang="en-US" dirty="0"/>
              <a:t>Type(s) of bias found</a:t>
            </a:r>
          </a:p>
          <a:p>
            <a:r>
              <a:rPr lang="en-US" dirty="0"/>
              <a:t>Includes reports where no bias was found</a:t>
            </a:r>
          </a:p>
        </p:txBody>
      </p:sp>
      <p:pic>
        <p:nvPicPr>
          <p:cNvPr id="6" name="Picture 5">
            <a:extLst>
              <a:ext uri="{FF2B5EF4-FFF2-40B4-BE49-F238E27FC236}">
                <a16:creationId xmlns:a16="http://schemas.microsoft.com/office/drawing/2014/main" id="{8279C270-F879-C931-E8BD-2335931BE2C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4370" y="4119018"/>
            <a:ext cx="3149431" cy="1985199"/>
          </a:xfrm>
          <a:prstGeom prst="rect">
            <a:avLst/>
          </a:prstGeom>
        </p:spPr>
      </p:pic>
    </p:spTree>
    <p:extLst>
      <p:ext uri="{BB962C8B-B14F-4D97-AF65-F5344CB8AC3E}">
        <p14:creationId xmlns:p14="http://schemas.microsoft.com/office/powerpoint/2010/main" val="184175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AFA7E-2D6D-55FB-992B-CCFA3586FA28}"/>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1B74E44E-1E06-6EFB-7ACD-124365CD882A}"/>
              </a:ext>
            </a:extLst>
          </p:cNvPr>
          <p:cNvSpPr>
            <a:spLocks noGrp="1"/>
          </p:cNvSpPr>
          <p:nvPr>
            <p:ph sz="half" idx="1"/>
          </p:nvPr>
        </p:nvSpPr>
        <p:spPr>
          <a:xfrm>
            <a:off x="201168" y="1554480"/>
            <a:ext cx="3648456" cy="1773936"/>
          </a:xfrm>
        </p:spPr>
        <p:txBody>
          <a:bodyPr/>
          <a:lstStyle/>
          <a:p>
            <a:r>
              <a:rPr lang="en-US" dirty="0">
                <a:hlinkClick r:id="rId2"/>
              </a:rPr>
              <a:t>Prevent Harassment or Discrimination in Schools website</a:t>
            </a:r>
            <a:endParaRPr lang="en-US" dirty="0"/>
          </a:p>
        </p:txBody>
      </p:sp>
      <p:pic>
        <p:nvPicPr>
          <p:cNvPr id="8" name="Picture 7" descr="Screenshot of Prevent Harassment or Discrimination in Schools Periodic Collection with highlights.">
            <a:extLst>
              <a:ext uri="{FF2B5EF4-FFF2-40B4-BE49-F238E27FC236}">
                <a16:creationId xmlns:a16="http://schemas.microsoft.com/office/drawing/2014/main" id="{2D65769C-9F8F-B338-0B56-C5EB8B589329}"/>
              </a:ext>
            </a:extLst>
          </p:cNvPr>
          <p:cNvPicPr>
            <a:picLocks noChangeAspect="1"/>
          </p:cNvPicPr>
          <p:nvPr/>
        </p:nvPicPr>
        <p:blipFill>
          <a:blip r:embed="rId3"/>
          <a:stretch>
            <a:fillRect/>
          </a:stretch>
        </p:blipFill>
        <p:spPr>
          <a:xfrm>
            <a:off x="4149785" y="1077954"/>
            <a:ext cx="5523848" cy="5643521"/>
          </a:xfrm>
          <a:prstGeom prst="rect">
            <a:avLst/>
          </a:prstGeom>
        </p:spPr>
      </p:pic>
      <p:sp>
        <p:nvSpPr>
          <p:cNvPr id="2" name="Slide Number Placeholder 1">
            <a:extLst>
              <a:ext uri="{FF2B5EF4-FFF2-40B4-BE49-F238E27FC236}">
                <a16:creationId xmlns:a16="http://schemas.microsoft.com/office/drawing/2014/main" id="{69C7E68C-6D25-A884-EBD4-E95343413FCF}"/>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963487185"/>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96B8D346-98B4-4A38-AC1D-9DECB7E942AC}">
  <ds:schemaRefs>
    <ds:schemaRef ds:uri="http://schemas.microsoft.com/office/2006/metadata/properties"/>
    <ds:schemaRef ds:uri="http://schemas.microsoft.com/office/2006/documentManagement/types"/>
    <ds:schemaRef ds:uri="1ece5e59-7939-4bae-a4d5-c220c61d16f2"/>
    <ds:schemaRef ds:uri="http://purl.org/dc/elements/1.1/"/>
    <ds:schemaRef ds:uri="5cb3b5a0-0962-4e52-aed4-fbe90f72073b"/>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 ds:uri="ca9d521c-8764-4bcd-84f1-6f7ce6ca6a96"/>
    <ds:schemaRef ds:uri="9b639f00-c663-4db8-9f2d-5e59e4353b4b"/>
  </ds:schemaRefs>
</ds:datastoreItem>
</file>

<file path=customXml/itemProps3.xml><?xml version="1.0" encoding="utf-8"?>
<ds:datastoreItem xmlns:ds="http://schemas.openxmlformats.org/officeDocument/2006/customXml" ds:itemID="{1C8BD432-4522-4169-ACC3-3ECB8F0EB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7162</TotalTime>
  <Words>1523</Words>
  <Application>Microsoft Office PowerPoint</Application>
  <PresentationFormat>Widescreen</PresentationFormat>
  <Paragraphs>205</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Museo Slab 500</vt:lpstr>
      <vt:lpstr>Segoe UI</vt:lpstr>
      <vt:lpstr>SourceSansProRegular</vt:lpstr>
      <vt:lpstr>Trebuchet MS</vt:lpstr>
      <vt:lpstr>Office Theme</vt:lpstr>
      <vt:lpstr>Prevent Harassment or Discrimination Collection Training May 12th, 2025</vt:lpstr>
      <vt:lpstr>Agenda</vt:lpstr>
      <vt:lpstr>Collection Background </vt:lpstr>
      <vt:lpstr>Background - Concerning Protections for Students Against Discriminatory Practices at School </vt:lpstr>
      <vt:lpstr>Collection Timeline </vt:lpstr>
      <vt:lpstr>Timeline</vt:lpstr>
      <vt:lpstr>Collection Data </vt:lpstr>
      <vt:lpstr>Prevent Harassment or Discrimination Data</vt:lpstr>
      <vt:lpstr>Resources</vt:lpstr>
      <vt:lpstr>Prevent Harassment or Discrimination File Layout NEW Collection</vt:lpstr>
      <vt:lpstr>Prevent Harassment or Discrimination Business Rules Highlights </vt:lpstr>
      <vt:lpstr>Example Records</vt:lpstr>
      <vt:lpstr>Data Pipeline Process</vt:lpstr>
      <vt:lpstr>Data Pipeline Roles in the Identity Management (IdM) </vt:lpstr>
      <vt:lpstr>Upload Prevent Harassment or Discrimination File  </vt:lpstr>
      <vt:lpstr>Status of the Prevent Harassment or Discrimination Upload </vt:lpstr>
      <vt:lpstr> Review File Errors for Prevent Harassment or Discrimination  </vt:lpstr>
      <vt:lpstr>Data Pipeline Process- NO formal harassment or discrimination reports</vt:lpstr>
      <vt:lpstr>Frequently Asked Questions</vt:lpstr>
      <vt:lpstr>What if more than one bias is found?</vt:lpstr>
      <vt:lpstr>Where do I find this data?</vt:lpstr>
      <vt:lpstr>Additional Information &amp; Collection Resources</vt:lpstr>
      <vt:lpstr>What is PII? Personally Identifiable Information (PII)</vt:lpstr>
      <vt:lpstr>Sharing Data</vt:lpstr>
      <vt:lpstr>Collection Resources</vt:lpstr>
      <vt:lpstr>Q</vt:lpstr>
      <vt:lpstr> PreventHD@cde.state.co.us Carrie Martin 720.665.4456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Tribbett, Jessica</cp:lastModifiedBy>
  <cp:revision>4</cp:revision>
  <dcterms:created xsi:type="dcterms:W3CDTF">2019-06-25T17:30:52Z</dcterms:created>
  <dcterms:modified xsi:type="dcterms:W3CDTF">2025-05-20T02:45:34Z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