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8"/>
  </p:notesMasterIdLst>
  <p:sldIdLst>
    <p:sldId id="256" r:id="rId5"/>
    <p:sldId id="283" r:id="rId6"/>
    <p:sldId id="5757" r:id="rId7"/>
    <p:sldId id="259" r:id="rId8"/>
    <p:sldId id="261" r:id="rId9"/>
    <p:sldId id="262" r:id="rId10"/>
    <p:sldId id="5097" r:id="rId11"/>
    <p:sldId id="5098" r:id="rId12"/>
    <p:sldId id="5672" r:id="rId13"/>
    <p:sldId id="6147" r:id="rId14"/>
    <p:sldId id="6158" r:id="rId15"/>
    <p:sldId id="6182" r:id="rId16"/>
    <p:sldId id="6184" r:id="rId17"/>
    <p:sldId id="6178" r:id="rId18"/>
    <p:sldId id="6010" r:id="rId19"/>
    <p:sldId id="6151" r:id="rId20"/>
    <p:sldId id="5891" r:id="rId21"/>
    <p:sldId id="6006" r:id="rId22"/>
    <p:sldId id="6185" r:id="rId23"/>
    <p:sldId id="5841" r:id="rId24"/>
    <p:sldId id="6104" r:id="rId25"/>
    <p:sldId id="6105" r:id="rId26"/>
    <p:sldId id="6114" r:id="rId27"/>
    <p:sldId id="6115" r:id="rId28"/>
    <p:sldId id="6123" r:id="rId29"/>
    <p:sldId id="6164" r:id="rId30"/>
    <p:sldId id="6142" r:id="rId31"/>
    <p:sldId id="6116" r:id="rId32"/>
    <p:sldId id="6179" r:id="rId33"/>
    <p:sldId id="6125" r:id="rId34"/>
    <p:sldId id="6181" r:id="rId35"/>
    <p:sldId id="6129" r:id="rId36"/>
    <p:sldId id="54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4752250C-A102-E0C4-BA1C-86C7D55C0C68}" name="Echsner, Rachel" initials="ER" userId="S::echsner_r@cde.state.co.us::dfac8232-8819-4926-a6de-6bc9a831c1dc"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6C6"/>
    <a:srgbClr val="EF7521"/>
    <a:srgbClr val="F78609"/>
    <a:srgbClr val="FFFFCC"/>
    <a:srgbClr val="FF7474"/>
    <a:srgbClr val="7F0000"/>
    <a:srgbClr val="FEB0B0"/>
    <a:srgbClr val="FF9900"/>
    <a:srgbClr val="A75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CFAF7-9D8A-FEC6-6F14-C6D67D7016BD}" v="46" dt="2025-10-16T14:07:05.530"/>
    <p1510:client id="{935B3250-AD73-4E93-B0AD-6D0F5D943C1E}" v="71" dt="2025-10-16T14:50:55.975"/>
    <p1510:client id="{BACC8EB9-F3C9-4994-99A4-92C4A6188248}" v="158" dt="2025-10-16T14:21:33.667"/>
    <p1510:client id="{E5DE7073-B5BA-BE1A-B9AF-913D573C7A02}" v="273" dt="2025-10-15T19:29:56.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utzky, Collin" userId="S::slutzky_c@cde.state.co.us::21f7fb5c-490d-42a4-8741-4ce78a53b03a" providerId="AD" clId="Web-{2DF7646B-E0C9-7C71-D8A4-E319200C5D3B}"/>
    <pc:docChg chg="modSld">
      <pc:chgData name="Slutzky, Collin" userId="S::slutzky_c@cde.state.co.us::21f7fb5c-490d-42a4-8741-4ce78a53b03a" providerId="AD" clId="Web-{2DF7646B-E0C9-7C71-D8A4-E319200C5D3B}" dt="2025-10-08T22:45:21.369" v="100"/>
      <pc:docMkLst>
        <pc:docMk/>
      </pc:docMkLst>
      <pc:sldChg chg="modSp mod modShow">
        <pc:chgData name="Slutzky, Collin" userId="S::slutzky_c@cde.state.co.us::21f7fb5c-490d-42a4-8741-4ce78a53b03a" providerId="AD" clId="Web-{2DF7646B-E0C9-7C71-D8A4-E319200C5D3B}" dt="2025-10-08T22:45:21.369" v="100"/>
        <pc:sldMkLst>
          <pc:docMk/>
          <pc:sldMk cId="2589789283" sldId="6105"/>
        </pc:sldMkLst>
        <pc:graphicFrameChg chg="modGraphic">
          <ac:chgData name="Slutzky, Collin" userId="S::slutzky_c@cde.state.co.us::21f7fb5c-490d-42a4-8741-4ce78a53b03a" providerId="AD" clId="Web-{2DF7646B-E0C9-7C71-D8A4-E319200C5D3B}" dt="2025-10-08T22:41:08.070" v="92"/>
          <ac:graphicFrameMkLst>
            <pc:docMk/>
            <pc:sldMk cId="2589789283" sldId="6105"/>
            <ac:graphicFrameMk id="7" creationId="{08DBB3DD-ECF3-F0C2-902F-0274F7DCC8B6}"/>
          </ac:graphicFrameMkLst>
        </pc:graphicFrameChg>
      </pc:sldChg>
      <pc:sldChg chg="mod modShow">
        <pc:chgData name="Slutzky, Collin" userId="S::slutzky_c@cde.state.co.us::21f7fb5c-490d-42a4-8741-4ce78a53b03a" providerId="AD" clId="Web-{2DF7646B-E0C9-7C71-D8A4-E319200C5D3B}" dt="2025-10-08T22:45:20.666" v="95"/>
        <pc:sldMkLst>
          <pc:docMk/>
          <pc:sldMk cId="2913026616" sldId="6114"/>
        </pc:sldMkLst>
      </pc:sldChg>
      <pc:sldChg chg="mod modShow">
        <pc:chgData name="Slutzky, Collin" userId="S::slutzky_c@cde.state.co.us::21f7fb5c-490d-42a4-8741-4ce78a53b03a" providerId="AD" clId="Web-{2DF7646B-E0C9-7C71-D8A4-E319200C5D3B}" dt="2025-10-08T22:45:20.791" v="96"/>
        <pc:sldMkLst>
          <pc:docMk/>
          <pc:sldMk cId="2052764440" sldId="6115"/>
        </pc:sldMkLst>
      </pc:sldChg>
      <pc:sldChg chg="modSp mod modShow">
        <pc:chgData name="Slutzky, Collin" userId="S::slutzky_c@cde.state.co.us::21f7fb5c-490d-42a4-8741-4ce78a53b03a" providerId="AD" clId="Web-{2DF7646B-E0C9-7C71-D8A4-E319200C5D3B}" dt="2025-10-08T22:45:20.947" v="97"/>
        <pc:sldMkLst>
          <pc:docMk/>
          <pc:sldMk cId="2700458541" sldId="6123"/>
        </pc:sldMkLst>
        <pc:spChg chg="mod">
          <ac:chgData name="Slutzky, Collin" userId="S::slutzky_c@cde.state.co.us::21f7fb5c-490d-42a4-8741-4ce78a53b03a" providerId="AD" clId="Web-{2DF7646B-E0C9-7C71-D8A4-E319200C5D3B}" dt="2025-10-08T22:43:50.025" v="94" actId="20577"/>
          <ac:spMkLst>
            <pc:docMk/>
            <pc:sldMk cId="2700458541" sldId="6123"/>
            <ac:spMk id="3" creationId="{513AAC82-2796-77C3-CEAF-916B5C6D5883}"/>
          </ac:spMkLst>
        </pc:spChg>
      </pc:sldChg>
      <pc:sldChg chg="mod modShow">
        <pc:chgData name="Slutzky, Collin" userId="S::slutzky_c@cde.state.co.us::21f7fb5c-490d-42a4-8741-4ce78a53b03a" providerId="AD" clId="Web-{2DF7646B-E0C9-7C71-D8A4-E319200C5D3B}" dt="2025-10-08T22:45:21.088" v="98"/>
        <pc:sldMkLst>
          <pc:docMk/>
          <pc:sldMk cId="878964651" sldId="6142"/>
        </pc:sldMkLst>
      </pc:sldChg>
      <pc:sldChg chg="mod modShow">
        <pc:chgData name="Slutzky, Collin" userId="S::slutzky_c@cde.state.co.us::21f7fb5c-490d-42a4-8741-4ce78a53b03a" providerId="AD" clId="Web-{2DF7646B-E0C9-7C71-D8A4-E319200C5D3B}" dt="2025-10-08T22:45:21.228" v="99"/>
        <pc:sldMkLst>
          <pc:docMk/>
          <pc:sldMk cId="4109581408" sldId="6164"/>
        </pc:sldMkLst>
      </pc:sldChg>
    </pc:docChg>
  </pc:docChgLst>
  <pc:docChgLst>
    <pc:chgData name="Hoffman, Peter" userId="S::hoffman_p@cde.state.co.us::673cee94-26bd-4c2a-ab82-1b3669e2f049" providerId="AD" clId="Web-{3BF2ED58-7ABF-C639-8552-7C5B609A39E9}"/>
    <pc:docChg chg="delSld modSld">
      <pc:chgData name="Hoffman, Peter" userId="S::hoffman_p@cde.state.co.us::673cee94-26bd-4c2a-ab82-1b3669e2f049" providerId="AD" clId="Web-{3BF2ED58-7ABF-C639-8552-7C5B609A39E9}" dt="2025-10-01T21:13:03.642" v="238" actId="20577"/>
      <pc:docMkLst>
        <pc:docMk/>
      </pc:docMkLst>
    </pc:docChg>
  </pc:docChgLst>
  <pc:docChgLst>
    <pc:chgData name="Martin, Carrie" userId="3f021071-f948-4caa-8dd8-d3036854ac97" providerId="ADAL" clId="{CBCD607F-24D6-4782-ACFC-FC084CC7756C}"/>
    <pc:docChg chg="undo custSel addSld delSld modSld sldOrd addSection delSection modSection">
      <pc:chgData name="Martin, Carrie" userId="3f021071-f948-4caa-8dd8-d3036854ac97" providerId="ADAL" clId="{CBCD607F-24D6-4782-ACFC-FC084CC7756C}" dt="2025-10-16T14:21:33.667" v="392" actId="13244"/>
      <pc:docMkLst>
        <pc:docMk/>
      </pc:docMkLst>
      <pc:sldChg chg="modSp mod">
        <pc:chgData name="Martin, Carrie" userId="3f021071-f948-4caa-8dd8-d3036854ac97" providerId="ADAL" clId="{CBCD607F-24D6-4782-ACFC-FC084CC7756C}" dt="2025-10-02T15:07:24.428" v="226" actId="21"/>
        <pc:sldMkLst>
          <pc:docMk/>
          <pc:sldMk cId="1212467416" sldId="261"/>
        </pc:sldMkLst>
        <pc:graphicFrameChg chg="modGraphic">
          <ac:chgData name="Martin, Carrie" userId="3f021071-f948-4caa-8dd8-d3036854ac97" providerId="ADAL" clId="{CBCD607F-24D6-4782-ACFC-FC084CC7756C}" dt="2025-10-02T15:07:24.428" v="226" actId="21"/>
          <ac:graphicFrameMkLst>
            <pc:docMk/>
            <pc:sldMk cId="1212467416" sldId="261"/>
            <ac:graphicFrameMk id="5" creationId="{9C3641C5-EC4F-D3EA-E4A2-8ABB597C5BAA}"/>
          </ac:graphicFrameMkLst>
        </pc:graphicFrameChg>
      </pc:sldChg>
      <pc:sldChg chg="modSp mod">
        <pc:chgData name="Martin, Carrie" userId="3f021071-f948-4caa-8dd8-d3036854ac97" providerId="ADAL" clId="{CBCD607F-24D6-4782-ACFC-FC084CC7756C}" dt="2025-10-02T14:47:48.230" v="217" actId="20577"/>
        <pc:sldMkLst>
          <pc:docMk/>
          <pc:sldMk cId="500438566" sldId="5672"/>
        </pc:sldMkLst>
        <pc:graphicFrameChg chg="modGraphic">
          <ac:chgData name="Martin, Carrie" userId="3f021071-f948-4caa-8dd8-d3036854ac97" providerId="ADAL" clId="{CBCD607F-24D6-4782-ACFC-FC084CC7756C}" dt="2025-10-02T14:47:48.230" v="217" actId="20577"/>
          <ac:graphicFrameMkLst>
            <pc:docMk/>
            <pc:sldMk cId="500438566" sldId="5672"/>
            <ac:graphicFrameMk id="5" creationId="{5E4612F7-68C6-57CA-E918-38EF641F73CF}"/>
          </ac:graphicFrameMkLst>
        </pc:graphicFrameChg>
      </pc:sldChg>
      <pc:sldChg chg="add del">
        <pc:chgData name="Martin, Carrie" userId="3f021071-f948-4caa-8dd8-d3036854ac97" providerId="ADAL" clId="{CBCD607F-24D6-4782-ACFC-FC084CC7756C}" dt="2025-09-30T18:59:40.589" v="67" actId="47"/>
        <pc:sldMkLst>
          <pc:docMk/>
          <pc:sldMk cId="854798501" sldId="6010"/>
        </pc:sldMkLst>
      </pc:sldChg>
      <pc:sldChg chg="add del ord">
        <pc:chgData name="Martin, Carrie" userId="3f021071-f948-4caa-8dd8-d3036854ac97" providerId="ADAL" clId="{CBCD607F-24D6-4782-ACFC-FC084CC7756C}" dt="2025-09-30T19:01:24.444" v="80"/>
        <pc:sldMkLst>
          <pc:docMk/>
          <pc:sldMk cId="218881574" sldId="6104"/>
        </pc:sldMkLst>
      </pc:sldChg>
      <pc:sldChg chg="add del">
        <pc:chgData name="Martin, Carrie" userId="3f021071-f948-4caa-8dd8-d3036854ac97" providerId="ADAL" clId="{CBCD607F-24D6-4782-ACFC-FC084CC7756C}" dt="2025-09-30T18:58:14.939" v="4" actId="18676"/>
        <pc:sldMkLst>
          <pc:docMk/>
          <pc:sldMk cId="2589789283" sldId="6105"/>
        </pc:sldMkLst>
      </pc:sldChg>
      <pc:sldChg chg="add del">
        <pc:chgData name="Martin, Carrie" userId="3f021071-f948-4caa-8dd8-d3036854ac97" providerId="ADAL" clId="{CBCD607F-24D6-4782-ACFC-FC084CC7756C}" dt="2025-09-30T18:58:14.939" v="4" actId="18676"/>
        <pc:sldMkLst>
          <pc:docMk/>
          <pc:sldMk cId="2913026616" sldId="6114"/>
        </pc:sldMkLst>
      </pc:sldChg>
      <pc:sldChg chg="add del">
        <pc:chgData name="Martin, Carrie" userId="3f021071-f948-4caa-8dd8-d3036854ac97" providerId="ADAL" clId="{CBCD607F-24D6-4782-ACFC-FC084CC7756C}" dt="2025-09-30T18:58:14.939" v="4" actId="18676"/>
        <pc:sldMkLst>
          <pc:docMk/>
          <pc:sldMk cId="2052764440" sldId="6115"/>
        </pc:sldMkLst>
      </pc:sldChg>
      <pc:sldChg chg="add del">
        <pc:chgData name="Martin, Carrie" userId="3f021071-f948-4caa-8dd8-d3036854ac97" providerId="ADAL" clId="{CBCD607F-24D6-4782-ACFC-FC084CC7756C}" dt="2025-09-30T18:58:14.939" v="4" actId="18676"/>
        <pc:sldMkLst>
          <pc:docMk/>
          <pc:sldMk cId="3009108885" sldId="6116"/>
        </pc:sldMkLst>
      </pc:sldChg>
      <pc:sldChg chg="add del">
        <pc:chgData name="Martin, Carrie" userId="3f021071-f948-4caa-8dd8-d3036854ac97" providerId="ADAL" clId="{CBCD607F-24D6-4782-ACFC-FC084CC7756C}" dt="2025-09-30T18:58:14.939" v="4" actId="18676"/>
        <pc:sldMkLst>
          <pc:docMk/>
          <pc:sldMk cId="2700458541" sldId="6123"/>
        </pc:sldMkLst>
      </pc:sldChg>
      <pc:sldChg chg="add del">
        <pc:chgData name="Martin, Carrie" userId="3f021071-f948-4caa-8dd8-d3036854ac97" providerId="ADAL" clId="{CBCD607F-24D6-4782-ACFC-FC084CC7756C}" dt="2025-09-30T18:58:14.939" v="4" actId="18676"/>
        <pc:sldMkLst>
          <pc:docMk/>
          <pc:sldMk cId="878964651" sldId="6142"/>
        </pc:sldMkLst>
      </pc:sldChg>
      <pc:sldChg chg="modSp new mod">
        <pc:chgData name="Martin, Carrie" userId="3f021071-f948-4caa-8dd8-d3036854ac97" providerId="ADAL" clId="{CBCD607F-24D6-4782-ACFC-FC084CC7756C}" dt="2025-09-30T19:04:45.527" v="172" actId="6549"/>
        <pc:sldMkLst>
          <pc:docMk/>
          <pc:sldMk cId="911733658" sldId="6147"/>
        </pc:sldMkLst>
        <pc:spChg chg="mod">
          <ac:chgData name="Martin, Carrie" userId="3f021071-f948-4caa-8dd8-d3036854ac97" providerId="ADAL" clId="{CBCD607F-24D6-4782-ACFC-FC084CC7756C}" dt="2025-09-30T19:04:45.527" v="172" actId="6549"/>
          <ac:spMkLst>
            <pc:docMk/>
            <pc:sldMk cId="911733658" sldId="6147"/>
            <ac:spMk id="2" creationId="{4FA5443D-7E51-2283-B5E9-2FA6B6BAF9CF}"/>
          </ac:spMkLst>
        </pc:spChg>
        <pc:spChg chg="mod">
          <ac:chgData name="Martin, Carrie" userId="3f021071-f948-4caa-8dd8-d3036854ac97" providerId="ADAL" clId="{CBCD607F-24D6-4782-ACFC-FC084CC7756C}" dt="2025-09-30T19:04:11.237" v="146" actId="20577"/>
          <ac:spMkLst>
            <pc:docMk/>
            <pc:sldMk cId="911733658" sldId="6147"/>
            <ac:spMk id="3" creationId="{AFFDE613-BC1B-5ACD-AA5D-9CAAC5D5F2A9}"/>
          </ac:spMkLst>
        </pc:spChg>
      </pc:sldChg>
      <pc:sldChg chg="modSp new mod ord">
        <pc:chgData name="Martin, Carrie" userId="3f021071-f948-4caa-8dd8-d3036854ac97" providerId="ADAL" clId="{CBCD607F-24D6-4782-ACFC-FC084CC7756C}" dt="2025-09-30T19:05:30.145" v="183" actId="20577"/>
        <pc:sldMkLst>
          <pc:docMk/>
          <pc:sldMk cId="3626716512" sldId="6151"/>
        </pc:sldMkLst>
        <pc:spChg chg="mod">
          <ac:chgData name="Martin, Carrie" userId="3f021071-f948-4caa-8dd8-d3036854ac97" providerId="ADAL" clId="{CBCD607F-24D6-4782-ACFC-FC084CC7756C}" dt="2025-09-30T19:04:26.579" v="165" actId="20577"/>
          <ac:spMkLst>
            <pc:docMk/>
            <pc:sldMk cId="3626716512" sldId="6151"/>
            <ac:spMk id="2" creationId="{01C510C6-1026-086B-2E07-5DF4C1E9224E}"/>
          </ac:spMkLst>
        </pc:spChg>
        <pc:spChg chg="mod">
          <ac:chgData name="Martin, Carrie" userId="3f021071-f948-4caa-8dd8-d3036854ac97" providerId="ADAL" clId="{CBCD607F-24D6-4782-ACFC-FC084CC7756C}" dt="2025-09-30T19:05:30.145" v="183" actId="20577"/>
          <ac:spMkLst>
            <pc:docMk/>
            <pc:sldMk cId="3626716512" sldId="6151"/>
            <ac:spMk id="3" creationId="{F202FF0D-E615-AC14-FFEC-C9B0E1AA1550}"/>
          </ac:spMkLst>
        </pc:spChg>
      </pc:sldChg>
      <pc:sldChg chg="modSp mod">
        <pc:chgData name="Martin, Carrie" userId="3f021071-f948-4caa-8dd8-d3036854ac97" providerId="ADAL" clId="{CBCD607F-24D6-4782-ACFC-FC084CC7756C}" dt="2025-10-16T14:20:13.962" v="390" actId="962"/>
        <pc:sldMkLst>
          <pc:docMk/>
          <pc:sldMk cId="533185009" sldId="6178"/>
        </pc:sldMkLst>
        <pc:picChg chg="mod">
          <ac:chgData name="Martin, Carrie" userId="3f021071-f948-4caa-8dd8-d3036854ac97" providerId="ADAL" clId="{CBCD607F-24D6-4782-ACFC-FC084CC7756C}" dt="2025-10-16T14:20:13.962" v="390" actId="962"/>
          <ac:picMkLst>
            <pc:docMk/>
            <pc:sldMk cId="533185009" sldId="6178"/>
            <ac:picMk id="12" creationId="{51E4FECC-D27F-4DD5-E397-DD1DEB2FA031}"/>
          </ac:picMkLst>
        </pc:picChg>
      </pc:sldChg>
      <pc:sldChg chg="modSp mod">
        <pc:chgData name="Martin, Carrie" userId="3f021071-f948-4caa-8dd8-d3036854ac97" providerId="ADAL" clId="{CBCD607F-24D6-4782-ACFC-FC084CC7756C}" dt="2025-10-16T14:21:33.667" v="392" actId="13244"/>
        <pc:sldMkLst>
          <pc:docMk/>
          <pc:sldMk cId="4056555396" sldId="6184"/>
        </pc:sldMkLst>
        <pc:spChg chg="ord">
          <ac:chgData name="Martin, Carrie" userId="3f021071-f948-4caa-8dd8-d3036854ac97" providerId="ADAL" clId="{CBCD607F-24D6-4782-ACFC-FC084CC7756C}" dt="2025-10-16T14:21:33.667" v="392" actId="13244"/>
          <ac:spMkLst>
            <pc:docMk/>
            <pc:sldMk cId="4056555396" sldId="6184"/>
            <ac:spMk id="13" creationId="{BB73A3F8-F417-DA28-95D5-F142D19F62CC}"/>
          </ac:spMkLst>
        </pc:spChg>
      </pc:sldChg>
      <pc:sldMasterChg chg="addSldLayout delSldLayout">
        <pc:chgData name="Martin, Carrie" userId="3f021071-f948-4caa-8dd8-d3036854ac97" providerId="ADAL" clId="{CBCD607F-24D6-4782-ACFC-FC084CC7756C}" dt="2025-09-30T19:00:02.300" v="68" actId="47"/>
        <pc:sldMasterMkLst>
          <pc:docMk/>
          <pc:sldMasterMk cId="2150711039" sldId="2147483676"/>
        </pc:sldMasterMkLst>
      </pc:sldMasterChg>
    </pc:docChg>
  </pc:docChgLst>
  <pc:docChgLst>
    <pc:chgData name="Heitman, Lindsey" userId="a9773a47-99d2-4599-9377-6d37e9ec0bd3" providerId="ADAL" clId="{4C6BE1C6-6BBF-4149-B2AA-FA76AF0FB80B}"/>
    <pc:docChg chg="undo custSel addSld delSld modSld sldOrd">
      <pc:chgData name="Heitman, Lindsey" userId="a9773a47-99d2-4599-9377-6d37e9ec0bd3" providerId="ADAL" clId="{4C6BE1C6-6BBF-4149-B2AA-FA76AF0FB80B}" dt="2025-09-25T13:21:00.525" v="6147" actId="20577"/>
      <pc:docMkLst>
        <pc:docMk/>
      </pc:docMkLst>
      <pc:sldChg chg="modSp mod">
        <pc:chgData name="Heitman, Lindsey" userId="a9773a47-99d2-4599-9377-6d37e9ec0bd3" providerId="ADAL" clId="{4C6BE1C6-6BBF-4149-B2AA-FA76AF0FB80B}" dt="2025-09-25T12:21:22.711" v="3449" actId="207"/>
        <pc:sldMkLst>
          <pc:docMk/>
          <pc:sldMk cId="1037917088" sldId="5098"/>
        </pc:sldMkLst>
        <pc:graphicFrameChg chg="modGraphic">
          <ac:chgData name="Heitman, Lindsey" userId="a9773a47-99d2-4599-9377-6d37e9ec0bd3" providerId="ADAL" clId="{4C6BE1C6-6BBF-4149-B2AA-FA76AF0FB80B}" dt="2025-09-25T12:21:22.711" v="3449" actId="207"/>
          <ac:graphicFrameMkLst>
            <pc:docMk/>
            <pc:sldMk cId="1037917088" sldId="5098"/>
            <ac:graphicFrameMk id="5" creationId="{5E4612F7-68C6-57CA-E918-38EF641F73CF}"/>
          </ac:graphicFrameMkLst>
        </pc:graphicFrameChg>
      </pc:sldChg>
    </pc:docChg>
  </pc:docChgLst>
  <pc:docChgLst>
    <pc:chgData name="Hoffman, Peter" userId="S::hoffman_p@cde.state.co.us::673cee94-26bd-4c2a-ab82-1b3669e2f049" providerId="AD" clId="Web-{BED3A75B-C9CF-976B-F886-FC8FCBFAA824}"/>
    <pc:docChg chg="modSld">
      <pc:chgData name="Hoffman, Peter" userId="S::hoffman_p@cde.state.co.us::673cee94-26bd-4c2a-ab82-1b3669e2f049" providerId="AD" clId="Web-{BED3A75B-C9CF-976B-F886-FC8FCBFAA824}" dt="2025-10-01T23:16:02.552" v="4" actId="20577"/>
      <pc:docMkLst>
        <pc:docMk/>
      </pc:docMkLst>
    </pc:docChg>
  </pc:docChgLst>
  <pc:docChgLst>
    <pc:chgData name="Chrisco, Justin" userId="S::chrisco_j@cde.state.co.us::6007cdb4-319c-4174-acf4-c21db3a34acf" providerId="AD" clId="Web-{200C5D6E-777E-6837-C126-CEE73288100C}"/>
    <pc:docChg chg="delSld">
      <pc:chgData name="Chrisco, Justin" userId="S::chrisco_j@cde.state.co.us::6007cdb4-319c-4174-acf4-c21db3a34acf" providerId="AD" clId="Web-{200C5D6E-777E-6837-C126-CEE73288100C}" dt="2025-10-01T20:41:10.130" v="0"/>
      <pc:docMkLst>
        <pc:docMk/>
      </pc:docMkLst>
    </pc:docChg>
  </pc:docChgLst>
  <pc:docChgLst>
    <pc:chgData name="Slutzky, Collin" userId="S::slutzky_c@cde.state.co.us::21f7fb5c-490d-42a4-8741-4ce78a53b03a" providerId="AD" clId="Web-{98808D61-9D08-A2AA-85F9-1BF7098DFD48}"/>
    <pc:docChg chg="modSld">
      <pc:chgData name="Slutzky, Collin" userId="S::slutzky_c@cde.state.co.us::21f7fb5c-490d-42a4-8741-4ce78a53b03a" providerId="AD" clId="Web-{98808D61-9D08-A2AA-85F9-1BF7098DFD48}" dt="2025-10-01T22:42:03.491" v="6"/>
      <pc:docMkLst>
        <pc:docMk/>
      </pc:docMkLst>
      <pc:sldChg chg="modSp">
        <pc:chgData name="Slutzky, Collin" userId="S::slutzky_c@cde.state.co.us::21f7fb5c-490d-42a4-8741-4ce78a53b03a" providerId="AD" clId="Web-{98808D61-9D08-A2AA-85F9-1BF7098DFD48}" dt="2025-10-01T22:42:03.491" v="6"/>
        <pc:sldMkLst>
          <pc:docMk/>
          <pc:sldMk cId="2589789283" sldId="6105"/>
        </pc:sldMkLst>
        <pc:graphicFrameChg chg="modGraphic">
          <ac:chgData name="Slutzky, Collin" userId="S::slutzky_c@cde.state.co.us::21f7fb5c-490d-42a4-8741-4ce78a53b03a" providerId="AD" clId="Web-{98808D61-9D08-A2AA-85F9-1BF7098DFD48}" dt="2025-10-01T22:42:03.491" v="6"/>
          <ac:graphicFrameMkLst>
            <pc:docMk/>
            <pc:sldMk cId="2589789283" sldId="6105"/>
            <ac:graphicFrameMk id="7" creationId="{08DBB3DD-ECF3-F0C2-902F-0274F7DCC8B6}"/>
          </ac:graphicFrameMkLst>
        </pc:graphicFrameChg>
      </pc:sldChg>
    </pc:docChg>
  </pc:docChgLst>
  <pc:docChgLst>
    <pc:chgData name="Hoffman, Peter" userId="S::hoffman_p@cde.state.co.us::673cee94-26bd-4c2a-ab82-1b3669e2f049" providerId="AD" clId="Web-{4E9D1E31-FFE9-D5A3-93C5-1C02A277B33C}"/>
    <pc:docChg chg="modSld">
      <pc:chgData name="Hoffman, Peter" userId="S::hoffman_p@cde.state.co.us::673cee94-26bd-4c2a-ab82-1b3669e2f049" providerId="AD" clId="Web-{4E9D1E31-FFE9-D5A3-93C5-1C02A277B33C}" dt="2025-10-14T22:28:19.132" v="35"/>
      <pc:docMkLst>
        <pc:docMk/>
      </pc:docMkLst>
      <pc:sldChg chg="modSp">
        <pc:chgData name="Hoffman, Peter" userId="S::hoffman_p@cde.state.co.us::673cee94-26bd-4c2a-ab82-1b3669e2f049" providerId="AD" clId="Web-{4E9D1E31-FFE9-D5A3-93C5-1C02A277B33C}" dt="2025-10-14T22:28:19.132" v="35"/>
        <pc:sldMkLst>
          <pc:docMk/>
          <pc:sldMk cId="1212467416" sldId="261"/>
        </pc:sldMkLst>
        <pc:graphicFrameChg chg="mod modGraphic">
          <ac:chgData name="Hoffman, Peter" userId="S::hoffman_p@cde.state.co.us::673cee94-26bd-4c2a-ab82-1b3669e2f049" providerId="AD" clId="Web-{4E9D1E31-FFE9-D5A3-93C5-1C02A277B33C}" dt="2025-10-14T22:28:19.132" v="35"/>
          <ac:graphicFrameMkLst>
            <pc:docMk/>
            <pc:sldMk cId="1212467416" sldId="261"/>
            <ac:graphicFrameMk id="5" creationId="{9C3641C5-EC4F-D3EA-E4A2-8ABB597C5BAA}"/>
          </ac:graphicFrameMkLst>
        </pc:graphicFrameChg>
      </pc:sldChg>
    </pc:docChg>
  </pc:docChgLst>
  <pc:docChgLst>
    <pc:chgData name="Tribbett, Jessica" userId="S::tribbett_jessica@cde.state.co.us::b8af59d7-a86d-4166-a022-d856dc24c475" providerId="AD" clId="Web-{5DCC0B61-2308-8B96-3912-C2F3B2C148DC}"/>
    <pc:docChg chg="addSld delSld modSld">
      <pc:chgData name="Tribbett, Jessica" userId="S::tribbett_jessica@cde.state.co.us::b8af59d7-a86d-4166-a022-d856dc24c475" providerId="AD" clId="Web-{5DCC0B61-2308-8B96-3912-C2F3B2C148DC}" dt="2025-10-08T21:15:47.668" v="1087" actId="20577"/>
      <pc:docMkLst>
        <pc:docMk/>
      </pc:docMkLst>
    </pc:docChg>
  </pc:docChgLst>
  <pc:docChgLst>
    <pc:chgData name="Slutzky, Collin" userId="S::slutzky_c@cde.state.co.us::21f7fb5c-490d-42a4-8741-4ce78a53b03a" providerId="AD" clId="Web-{069CFAF7-9D8A-FEC6-6F14-C6D67D7016BD}"/>
    <pc:docChg chg="modSld">
      <pc:chgData name="Slutzky, Collin" userId="S::slutzky_c@cde.state.co.us::21f7fb5c-490d-42a4-8741-4ce78a53b03a" providerId="AD" clId="Web-{069CFAF7-9D8A-FEC6-6F14-C6D67D7016BD}" dt="2025-10-16T14:07:05.530" v="45"/>
      <pc:docMkLst>
        <pc:docMk/>
      </pc:docMkLst>
      <pc:sldChg chg="modSp mod modShow">
        <pc:chgData name="Slutzky, Collin" userId="S::slutzky_c@cde.state.co.us::21f7fb5c-490d-42a4-8741-4ce78a53b03a" providerId="AD" clId="Web-{069CFAF7-9D8A-FEC6-6F14-C6D67D7016BD}" dt="2025-10-16T14:07:05.530" v="45"/>
        <pc:sldMkLst>
          <pc:docMk/>
          <pc:sldMk cId="2700458541" sldId="6123"/>
        </pc:sldMkLst>
        <pc:spChg chg="mod">
          <ac:chgData name="Slutzky, Collin" userId="S::slutzky_c@cde.state.co.us::21f7fb5c-490d-42a4-8741-4ce78a53b03a" providerId="AD" clId="Web-{069CFAF7-9D8A-FEC6-6F14-C6D67D7016BD}" dt="2025-10-16T14:07:01.624" v="42" actId="20577"/>
          <ac:spMkLst>
            <pc:docMk/>
            <pc:sldMk cId="2700458541" sldId="6123"/>
            <ac:spMk id="3" creationId="{513AAC82-2796-77C3-CEAF-916B5C6D5883}"/>
          </ac:spMkLst>
        </pc:spChg>
      </pc:sldChg>
      <pc:sldChg chg="mod modShow">
        <pc:chgData name="Slutzky, Collin" userId="S::slutzky_c@cde.state.co.us::21f7fb5c-490d-42a4-8741-4ce78a53b03a" providerId="AD" clId="Web-{069CFAF7-9D8A-FEC6-6F14-C6D67D7016BD}" dt="2025-10-16T14:07:05.437" v="44"/>
        <pc:sldMkLst>
          <pc:docMk/>
          <pc:sldMk cId="878964651" sldId="6142"/>
        </pc:sldMkLst>
      </pc:sldChg>
      <pc:sldChg chg="mod modShow">
        <pc:chgData name="Slutzky, Collin" userId="S::slutzky_c@cde.state.co.us::21f7fb5c-490d-42a4-8741-4ce78a53b03a" providerId="AD" clId="Web-{069CFAF7-9D8A-FEC6-6F14-C6D67D7016BD}" dt="2025-10-16T14:07:05.343" v="43"/>
        <pc:sldMkLst>
          <pc:docMk/>
          <pc:sldMk cId="4109581408" sldId="6164"/>
        </pc:sldMkLst>
      </pc:sldChg>
    </pc:docChg>
  </pc:docChgLst>
  <pc:docChgLst>
    <pc:chgData name="Tribbett, Jessica" userId="S::tribbett_jessica@cde.state.co.us::b8af59d7-a86d-4166-a022-d856dc24c475" providerId="AD" clId="Web-{0245E6AA-A5A2-1DD6-2FBE-AE4CCDA04EC4}"/>
    <pc:docChg chg="addSld delSld">
      <pc:chgData name="Tribbett, Jessica" userId="S::tribbett_jessica@cde.state.co.us::b8af59d7-a86d-4166-a022-d856dc24c475" providerId="AD" clId="Web-{0245E6AA-A5A2-1DD6-2FBE-AE4CCDA04EC4}" dt="2025-10-02T14:42:18.415" v="3"/>
      <pc:docMkLst>
        <pc:docMk/>
      </pc:docMkLst>
    </pc:docChg>
  </pc:docChgLst>
  <pc:docChgLst>
    <pc:chgData name="Gudka, Dawna" userId="823cceae-331b-41d6-9a63-34ad6d1db55c" providerId="ADAL" clId="{DD82E5A2-0F4D-48F7-9AD9-B9649912CA0C}"/>
    <pc:docChg chg="custSel addSld modSld sldOrd">
      <pc:chgData name="Gudka, Dawna" userId="823cceae-331b-41d6-9a63-34ad6d1db55c" providerId="ADAL" clId="{DD82E5A2-0F4D-48F7-9AD9-B9649912CA0C}" dt="2025-10-09T14:43:39.076" v="1157" actId="207"/>
      <pc:docMkLst>
        <pc:docMk/>
      </pc:docMkLst>
    </pc:docChg>
  </pc:docChgLst>
  <pc:docChgLst>
    <pc:chgData name="Chrisco, Justin" userId="S::chrisco_j@cde.state.co.us::6007cdb4-319c-4174-acf4-c21db3a34acf" providerId="AD" clId="Web-{EF797760-772A-372D-34EB-ACEA645E6847}"/>
    <pc:docChg chg="modSld">
      <pc:chgData name="Chrisco, Justin" userId="S::chrisco_j@cde.state.co.us::6007cdb4-319c-4174-acf4-c21db3a34acf" providerId="AD" clId="Web-{EF797760-772A-372D-34EB-ACEA645E6847}" dt="2025-09-30T20:11:44.097" v="21"/>
      <pc:docMkLst>
        <pc:docMk/>
      </pc:docMkLst>
      <pc:sldChg chg="modSp">
        <pc:chgData name="Chrisco, Justin" userId="S::chrisco_j@cde.state.co.us::6007cdb4-319c-4174-acf4-c21db3a34acf" providerId="AD" clId="Web-{EF797760-772A-372D-34EB-ACEA645E6847}" dt="2025-09-30T20:11:44.097" v="21"/>
        <pc:sldMkLst>
          <pc:docMk/>
          <pc:sldMk cId="500438566" sldId="5672"/>
        </pc:sldMkLst>
        <pc:graphicFrameChg chg="mod modGraphic">
          <ac:chgData name="Chrisco, Justin" userId="S::chrisco_j@cde.state.co.us::6007cdb4-319c-4174-acf4-c21db3a34acf" providerId="AD" clId="Web-{EF797760-772A-372D-34EB-ACEA645E6847}" dt="2025-09-30T20:11:44.097" v="21"/>
          <ac:graphicFrameMkLst>
            <pc:docMk/>
            <pc:sldMk cId="500438566" sldId="5672"/>
            <ac:graphicFrameMk id="5" creationId="{5E4612F7-68C6-57CA-E918-38EF641F73CF}"/>
          </ac:graphicFrameMkLst>
        </pc:graphicFrameChg>
      </pc:sldChg>
    </pc:docChg>
  </pc:docChgLst>
  <pc:docChgLst>
    <pc:chgData name="Hoffman, Peter" userId="S::hoffman_p@cde.state.co.us::673cee94-26bd-4c2a-ab82-1b3669e2f049" providerId="AD" clId="Web-{E8DC3D07-BE01-1937-E1F0-6C9367D07077}"/>
    <pc:docChg chg="delSld modSld">
      <pc:chgData name="Hoffman, Peter" userId="S::hoffman_p@cde.state.co.us::673cee94-26bd-4c2a-ab82-1b3669e2f049" providerId="AD" clId="Web-{E8DC3D07-BE01-1937-E1F0-6C9367D07077}" dt="2025-10-14T21:35:59.416" v="231"/>
      <pc:docMkLst>
        <pc:docMk/>
      </pc:docMkLst>
      <pc:sldChg chg="modSp">
        <pc:chgData name="Hoffman, Peter" userId="S::hoffman_p@cde.state.co.us::673cee94-26bd-4c2a-ab82-1b3669e2f049" providerId="AD" clId="Web-{E8DC3D07-BE01-1937-E1F0-6C9367D07077}" dt="2025-10-14T21:34:24.931" v="214"/>
        <pc:sldMkLst>
          <pc:docMk/>
          <pc:sldMk cId="1212467416" sldId="261"/>
        </pc:sldMkLst>
        <pc:graphicFrameChg chg="mod modGraphic">
          <ac:chgData name="Hoffman, Peter" userId="S::hoffman_p@cde.state.co.us::673cee94-26bd-4c2a-ab82-1b3669e2f049" providerId="AD" clId="Web-{E8DC3D07-BE01-1937-E1F0-6C9367D07077}" dt="2025-10-14T21:34:24.931" v="214"/>
          <ac:graphicFrameMkLst>
            <pc:docMk/>
            <pc:sldMk cId="1212467416" sldId="261"/>
            <ac:graphicFrameMk id="5" creationId="{9C3641C5-EC4F-D3EA-E4A2-8ABB597C5BAA}"/>
          </ac:graphicFrameMkLst>
        </pc:graphicFrameChg>
      </pc:sldChg>
      <pc:sldChg chg="addSp delSp modSp">
        <pc:chgData name="Hoffman, Peter" userId="S::hoffman_p@cde.state.co.us::673cee94-26bd-4c2a-ab82-1b3669e2f049" providerId="AD" clId="Web-{E8DC3D07-BE01-1937-E1F0-6C9367D07077}" dt="2025-10-14T21:35:52.259" v="230"/>
        <pc:sldMkLst>
          <pc:docMk/>
          <pc:sldMk cId="3227145924" sldId="5097"/>
        </pc:sldMkLst>
        <pc:graphicFrameChg chg="add del modGraphic">
          <ac:chgData name="Hoffman, Peter" userId="S::hoffman_p@cde.state.co.us::673cee94-26bd-4c2a-ab82-1b3669e2f049" providerId="AD" clId="Web-{E8DC3D07-BE01-1937-E1F0-6C9367D07077}" dt="2025-10-14T21:35:52.259" v="230"/>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E8DC3D07-BE01-1937-E1F0-6C9367D07077}" dt="2025-10-14T21:35:59.416" v="231"/>
        <pc:sldMkLst>
          <pc:docMk/>
          <pc:sldMk cId="1037917088" sldId="5098"/>
        </pc:sldMkLst>
        <pc:graphicFrameChg chg="modGraphic">
          <ac:chgData name="Hoffman, Peter" userId="S::hoffman_p@cde.state.co.us::673cee94-26bd-4c2a-ab82-1b3669e2f049" providerId="AD" clId="Web-{E8DC3D07-BE01-1937-E1F0-6C9367D07077}" dt="2025-10-14T21:35:59.416" v="231"/>
          <ac:graphicFrameMkLst>
            <pc:docMk/>
            <pc:sldMk cId="1037917088" sldId="5098"/>
            <ac:graphicFrameMk id="5" creationId="{5E4612F7-68C6-57CA-E918-38EF641F73CF}"/>
          </ac:graphicFrameMkLst>
        </pc:graphicFrameChg>
      </pc:sldChg>
      <pc:sldChg chg="del">
        <pc:chgData name="Hoffman, Peter" userId="S::hoffman_p@cde.state.co.us::673cee94-26bd-4c2a-ab82-1b3669e2f049" providerId="AD" clId="Web-{E8DC3D07-BE01-1937-E1F0-6C9367D07077}" dt="2025-10-14T21:35:06.978" v="224"/>
        <pc:sldMkLst>
          <pc:docMk/>
          <pc:sldMk cId="716381590" sldId="6129"/>
        </pc:sldMkLst>
      </pc:sldChg>
    </pc:docChg>
  </pc:docChgLst>
  <pc:docChgLst>
    <pc:chgData name="Gudka, Dawna" userId="823cceae-331b-41d6-9a63-34ad6d1db55c" providerId="ADAL" clId="{6BD9ED35-6C96-4A41-BD16-8954AF2656C9}"/>
    <pc:docChg chg="modSld">
      <pc:chgData name="Gudka, Dawna" userId="823cceae-331b-41d6-9a63-34ad6d1db55c" providerId="ADAL" clId="{6BD9ED35-6C96-4A41-BD16-8954AF2656C9}" dt="2025-10-02T13:22:07.076" v="119" actId="20577"/>
      <pc:docMkLst>
        <pc:docMk/>
      </pc:docMkLst>
      <pc:sldChg chg="modSp mod">
        <pc:chgData name="Gudka, Dawna" userId="823cceae-331b-41d6-9a63-34ad6d1db55c" providerId="ADAL" clId="{6BD9ED35-6C96-4A41-BD16-8954AF2656C9}" dt="2025-10-02T13:22:07.076" v="119" actId="20577"/>
        <pc:sldMkLst>
          <pc:docMk/>
          <pc:sldMk cId="1037917088" sldId="5098"/>
        </pc:sldMkLst>
        <pc:graphicFrameChg chg="modGraphic">
          <ac:chgData name="Gudka, Dawna" userId="823cceae-331b-41d6-9a63-34ad6d1db55c" providerId="ADAL" clId="{6BD9ED35-6C96-4A41-BD16-8954AF2656C9}" dt="2025-10-02T13:22:07.076" v="119" actId="20577"/>
          <ac:graphicFrameMkLst>
            <pc:docMk/>
            <pc:sldMk cId="1037917088" sldId="5098"/>
            <ac:graphicFrameMk id="5" creationId="{5E4612F7-68C6-57CA-E918-38EF641F73CF}"/>
          </ac:graphicFrameMkLst>
        </pc:graphicFrameChg>
      </pc:sldChg>
    </pc:docChg>
  </pc:docChgLst>
  <pc:docChgLst>
    <pc:chgData name="Slutzky, Collin" userId="S::slutzky_c@cde.state.co.us::21f7fb5c-490d-42a4-8741-4ce78a53b03a" providerId="AD" clId="Web-{DAEC4FD7-7271-0864-5B1E-0BBACA60ECB4}"/>
    <pc:docChg chg="modSld">
      <pc:chgData name="Slutzky, Collin" userId="S::slutzky_c@cde.state.co.us::21f7fb5c-490d-42a4-8741-4ce78a53b03a" providerId="AD" clId="Web-{DAEC4FD7-7271-0864-5B1E-0BBACA60ECB4}" dt="2025-09-23T20:35:36.635" v="58" actId="14100"/>
      <pc:docMkLst>
        <pc:docMk/>
      </pc:docMkLst>
      <pc:sldChg chg="addSp delSp modSp">
        <pc:chgData name="Slutzky, Collin" userId="S::slutzky_c@cde.state.co.us::21f7fb5c-490d-42a4-8741-4ce78a53b03a" providerId="AD" clId="Web-{DAEC4FD7-7271-0864-5B1E-0BBACA60ECB4}" dt="2025-09-23T20:35:36.635" v="58" actId="14100"/>
        <pc:sldMkLst>
          <pc:docMk/>
          <pc:sldMk cId="2052764440" sldId="6115"/>
        </pc:sldMkLst>
        <pc:spChg chg="mod">
          <ac:chgData name="Slutzky, Collin" userId="S::slutzky_c@cde.state.co.us::21f7fb5c-490d-42a4-8741-4ce78a53b03a" providerId="AD" clId="Web-{DAEC4FD7-7271-0864-5B1E-0BBACA60ECB4}" dt="2025-09-23T20:35:36.635" v="58" actId="14100"/>
          <ac:spMkLst>
            <pc:docMk/>
            <pc:sldMk cId="2052764440" sldId="6115"/>
            <ac:spMk id="4" creationId="{142EA5BF-4451-3A99-5585-A0D72FEAF276}"/>
          </ac:spMkLst>
        </pc:spChg>
      </pc:sldChg>
      <pc:sldChg chg="modSp">
        <pc:chgData name="Slutzky, Collin" userId="S::slutzky_c@cde.state.co.us::21f7fb5c-490d-42a4-8741-4ce78a53b03a" providerId="AD" clId="Web-{DAEC4FD7-7271-0864-5B1E-0BBACA60ECB4}" dt="2025-09-23T20:12:09.503" v="52" actId="20577"/>
        <pc:sldMkLst>
          <pc:docMk/>
          <pc:sldMk cId="2700458541" sldId="6123"/>
        </pc:sldMkLst>
        <pc:spChg chg="mod">
          <ac:chgData name="Slutzky, Collin" userId="S::slutzky_c@cde.state.co.us::21f7fb5c-490d-42a4-8741-4ce78a53b03a" providerId="AD" clId="Web-{DAEC4FD7-7271-0864-5B1E-0BBACA60ECB4}" dt="2025-09-23T20:12:09.503" v="52" actId="20577"/>
          <ac:spMkLst>
            <pc:docMk/>
            <pc:sldMk cId="2700458541" sldId="6123"/>
            <ac:spMk id="3" creationId="{513AAC82-2796-77C3-CEAF-916B5C6D5883}"/>
          </ac:spMkLst>
        </pc:spChg>
      </pc:sldChg>
    </pc:docChg>
  </pc:docChgLst>
  <pc:docChgLst>
    <pc:chgData name="Tribbett, Jessica" userId="S::tribbett_jessica@cde.state.co.us::b8af59d7-a86d-4166-a022-d856dc24c475" providerId="AD" clId="Web-{C45C6EE0-A500-F86C-B692-93DB51D13B72}"/>
    <pc:docChg chg="modSld">
      <pc:chgData name="Tribbett, Jessica" userId="S::tribbett_jessica@cde.state.co.us::b8af59d7-a86d-4166-a022-d856dc24c475" providerId="AD" clId="Web-{C45C6EE0-A500-F86C-B692-93DB51D13B72}" dt="2025-09-17T19:46:37.665" v="90" actId="20577"/>
      <pc:docMkLst>
        <pc:docMk/>
      </pc:docMkLst>
    </pc:docChg>
  </pc:docChgLst>
  <pc:docChgLst>
    <pc:chgData name="Slutzky, Collin" userId="S::slutzky_c@cde.state.co.us::21f7fb5c-490d-42a4-8741-4ce78a53b03a" providerId="AD" clId="Web-{B5E72BFA-1A5B-679A-66A3-5D2190FA6DBA}"/>
    <pc:docChg chg="modSld">
      <pc:chgData name="Slutzky, Collin" userId="S::slutzky_c@cde.state.co.us::21f7fb5c-490d-42a4-8741-4ce78a53b03a" providerId="AD" clId="Web-{B5E72BFA-1A5B-679A-66A3-5D2190FA6DBA}" dt="2025-09-25T14:43:56.047" v="0" actId="1076"/>
      <pc:docMkLst>
        <pc:docMk/>
      </pc:docMkLst>
    </pc:docChg>
  </pc:docChgLst>
  <pc:docChgLst>
    <pc:chgData name="Martin, Carrie" userId="S::martin_c@cde.state.co.us::3f021071-f948-4caa-8dd8-d3036854ac97" providerId="AD" clId="Web-{2B6B1D18-BA74-CA2F-9720-4AF97DED5707}"/>
    <pc:docChg chg="modSld">
      <pc:chgData name="Martin, Carrie" userId="S::martin_c@cde.state.co.us::3f021071-f948-4caa-8dd8-d3036854ac97" providerId="AD" clId="Web-{2B6B1D18-BA74-CA2F-9720-4AF97DED5707}" dt="2025-09-30T15:58:33.084" v="225"/>
      <pc:docMkLst>
        <pc:docMk/>
      </pc:docMkLst>
      <pc:sldChg chg="modSp">
        <pc:chgData name="Martin, Carrie" userId="S::martin_c@cde.state.co.us::3f021071-f948-4caa-8dd8-d3036854ac97" providerId="AD" clId="Web-{2B6B1D18-BA74-CA2F-9720-4AF97DED5707}" dt="2025-09-30T13:14:10.411" v="4" actId="20577"/>
        <pc:sldMkLst>
          <pc:docMk/>
          <pc:sldMk cId="3044915438" sldId="256"/>
        </pc:sldMkLst>
        <pc:spChg chg="mod">
          <ac:chgData name="Martin, Carrie" userId="S::martin_c@cde.state.co.us::3f021071-f948-4caa-8dd8-d3036854ac97" providerId="AD" clId="Web-{2B6B1D18-BA74-CA2F-9720-4AF97DED5707}" dt="2025-09-30T13:14:10.411" v="4" actId="20577"/>
          <ac:spMkLst>
            <pc:docMk/>
            <pc:sldMk cId="3044915438" sldId="256"/>
            <ac:spMk id="2" creationId="{00000000-0000-0000-0000-000000000000}"/>
          </ac:spMkLst>
        </pc:spChg>
      </pc:sldChg>
      <pc:sldChg chg="modSp">
        <pc:chgData name="Martin, Carrie" userId="S::martin_c@cde.state.co.us::3f021071-f948-4caa-8dd8-d3036854ac97" providerId="AD" clId="Web-{2B6B1D18-BA74-CA2F-9720-4AF97DED5707}" dt="2025-09-30T15:58:33.084" v="225"/>
        <pc:sldMkLst>
          <pc:docMk/>
          <pc:sldMk cId="1212467416" sldId="261"/>
        </pc:sldMkLst>
        <pc:graphicFrameChg chg="mod modGraphic">
          <ac:chgData name="Martin, Carrie" userId="S::martin_c@cde.state.co.us::3f021071-f948-4caa-8dd8-d3036854ac97" providerId="AD" clId="Web-{2B6B1D18-BA74-CA2F-9720-4AF97DED5707}" dt="2025-09-30T15:58:33.084" v="225"/>
          <ac:graphicFrameMkLst>
            <pc:docMk/>
            <pc:sldMk cId="1212467416" sldId="261"/>
            <ac:graphicFrameMk id="5" creationId="{9C3641C5-EC4F-D3EA-E4A2-8ABB597C5BAA}"/>
          </ac:graphicFrameMkLst>
        </pc:graphicFrameChg>
      </pc:sldChg>
    </pc:docChg>
  </pc:docChgLst>
  <pc:docChgLst>
    <pc:chgData name="Chrisco, Justin" userId="S::chrisco_j@cde.state.co.us::6007cdb4-319c-4174-acf4-c21db3a34acf" providerId="AD" clId="Web-{4217C906-509E-9D28-53DF-A457F9328007}"/>
    <pc:docChg chg="modSld">
      <pc:chgData name="Chrisco, Justin" userId="S::chrisco_j@cde.state.co.us::6007cdb4-319c-4174-acf4-c21db3a34acf" providerId="AD" clId="Web-{4217C906-509E-9D28-53DF-A457F9328007}" dt="2025-09-16T17:19:21.762" v="602" actId="20577"/>
      <pc:docMkLst>
        <pc:docMk/>
      </pc:docMkLst>
      <pc:sldChg chg="modSp">
        <pc:chgData name="Chrisco, Justin" userId="S::chrisco_j@cde.state.co.us::6007cdb4-319c-4174-acf4-c21db3a34acf" providerId="AD" clId="Web-{4217C906-509E-9D28-53DF-A457F9328007}" dt="2025-09-16T15:17:08.788" v="113"/>
        <pc:sldMkLst>
          <pc:docMk/>
          <pc:sldMk cId="500438566" sldId="5672"/>
        </pc:sldMkLst>
        <pc:graphicFrameChg chg="mod modGraphic">
          <ac:chgData name="Chrisco, Justin" userId="S::chrisco_j@cde.state.co.us::6007cdb4-319c-4174-acf4-c21db3a34acf" providerId="AD" clId="Web-{4217C906-509E-9D28-53DF-A457F9328007}" dt="2025-09-16T15:17:08.788" v="113"/>
          <ac:graphicFrameMkLst>
            <pc:docMk/>
            <pc:sldMk cId="500438566" sldId="5672"/>
            <ac:graphicFrameMk id="5" creationId="{5E4612F7-68C6-57CA-E918-38EF641F73CF}"/>
          </ac:graphicFrameMkLst>
        </pc:graphicFrameChg>
      </pc:sldChg>
    </pc:docChg>
  </pc:docChgLst>
  <pc:docChgLst>
    <pc:chgData name="Chrisco, Justin" userId="S::chrisco_j@cde.state.co.us::6007cdb4-319c-4174-acf4-c21db3a34acf" providerId="AD" clId="Web-{28A61E2B-AABB-D4AD-2A69-6D776B106B12}"/>
    <pc:docChg chg="modSld">
      <pc:chgData name="Chrisco, Justin" userId="S::chrisco_j@cde.state.co.us::6007cdb4-319c-4174-acf4-c21db3a34acf" providerId="AD" clId="Web-{28A61E2B-AABB-D4AD-2A69-6D776B106B12}" dt="2025-09-30T19:28:25.996" v="24"/>
      <pc:docMkLst>
        <pc:docMk/>
      </pc:docMkLst>
    </pc:docChg>
  </pc:docChgLst>
  <pc:docChgLst>
    <pc:chgData name="Chrisco, Justin" userId="S::chrisco_j@cde.state.co.us::6007cdb4-319c-4174-acf4-c21db3a34acf" providerId="AD" clId="Web-{E5DE7073-B5BA-BE1A-B9AF-913D573C7A02}"/>
    <pc:docChg chg="addSld delSld modSld">
      <pc:chgData name="Chrisco, Justin" userId="S::chrisco_j@cde.state.co.us::6007cdb4-319c-4174-acf4-c21db3a34acf" providerId="AD" clId="Web-{E5DE7073-B5BA-BE1A-B9AF-913D573C7A02}" dt="2025-10-15T19:29:56.725" v="273" actId="1076"/>
      <pc:docMkLst>
        <pc:docMk/>
      </pc:docMkLst>
      <pc:sldChg chg="modSp add">
        <pc:chgData name="Chrisco, Justin" userId="S::chrisco_j@cde.state.co.us::6007cdb4-319c-4174-acf4-c21db3a34acf" providerId="AD" clId="Web-{E5DE7073-B5BA-BE1A-B9AF-913D573C7A02}" dt="2025-10-15T19:10:30.104" v="5" actId="1076"/>
        <pc:sldMkLst>
          <pc:docMk/>
          <pc:sldMk cId="2611263851" sldId="6125"/>
        </pc:sldMkLst>
        <pc:spChg chg="mod">
          <ac:chgData name="Chrisco, Justin" userId="S::chrisco_j@cde.state.co.us::6007cdb4-319c-4174-acf4-c21db3a34acf" providerId="AD" clId="Web-{E5DE7073-B5BA-BE1A-B9AF-913D573C7A02}" dt="2025-10-15T19:10:23.870" v="4" actId="1076"/>
          <ac:spMkLst>
            <pc:docMk/>
            <pc:sldMk cId="2611263851" sldId="6125"/>
            <ac:spMk id="12" creationId="{C6B26639-FF79-4F09-D6CD-A0E687D88EF2}"/>
          </ac:spMkLst>
        </pc:spChg>
        <pc:spChg chg="mod">
          <ac:chgData name="Chrisco, Justin" userId="S::chrisco_j@cde.state.co.us::6007cdb4-319c-4174-acf4-c21db3a34acf" providerId="AD" clId="Web-{E5DE7073-B5BA-BE1A-B9AF-913D573C7A02}" dt="2025-10-15T19:10:30.104" v="5" actId="1076"/>
          <ac:spMkLst>
            <pc:docMk/>
            <pc:sldMk cId="2611263851" sldId="6125"/>
            <ac:spMk id="14" creationId="{2D10C777-96DB-26E4-38C8-BB6104529973}"/>
          </ac:spMkLst>
        </pc:spChg>
      </pc:sldChg>
      <pc:sldChg chg="add">
        <pc:chgData name="Chrisco, Justin" userId="S::chrisco_j@cde.state.co.us::6007cdb4-319c-4174-acf4-c21db3a34acf" providerId="AD" clId="Web-{E5DE7073-B5BA-BE1A-B9AF-913D573C7A02}" dt="2025-10-15T19:07:46.505" v="0"/>
        <pc:sldMkLst>
          <pc:docMk/>
          <pc:sldMk cId="716381590" sldId="6129"/>
        </pc:sldMkLst>
      </pc:sldChg>
      <pc:sldChg chg="del">
        <pc:chgData name="Chrisco, Justin" userId="S::chrisco_j@cde.state.co.us::6007cdb4-319c-4174-acf4-c21db3a34acf" providerId="AD" clId="Web-{E5DE7073-B5BA-BE1A-B9AF-913D573C7A02}" dt="2025-10-15T19:10:07.682" v="3"/>
        <pc:sldMkLst>
          <pc:docMk/>
          <pc:sldMk cId="2568809438" sldId="6180"/>
        </pc:sldMkLst>
      </pc:sldChg>
      <pc:sldChg chg="addSp delSp modSp mod modClrScheme chgLayout">
        <pc:chgData name="Chrisco, Justin" userId="S::chrisco_j@cde.state.co.us::6007cdb4-319c-4174-acf4-c21db3a34acf" providerId="AD" clId="Web-{E5DE7073-B5BA-BE1A-B9AF-913D573C7A02}" dt="2025-10-15T19:29:56.725" v="273" actId="1076"/>
        <pc:sldMkLst>
          <pc:docMk/>
          <pc:sldMk cId="4183154207" sldId="6181"/>
        </pc:sldMkLst>
        <pc:spChg chg="add del mod ord">
          <ac:chgData name="Chrisco, Justin" userId="S::chrisco_j@cde.state.co.us::6007cdb4-319c-4174-acf4-c21db3a34acf" providerId="AD" clId="Web-{E5DE7073-B5BA-BE1A-B9AF-913D573C7A02}" dt="2025-10-15T19:13:43.187" v="61"/>
          <ac:spMkLst>
            <pc:docMk/>
            <pc:sldMk cId="4183154207" sldId="6181"/>
            <ac:spMk id="2" creationId="{C4DF43E3-93C5-BF32-0448-5AAD2373432C}"/>
          </ac:spMkLst>
        </pc:spChg>
        <pc:spChg chg="mod ord">
          <ac:chgData name="Chrisco, Justin" userId="S::chrisco_j@cde.state.co.us::6007cdb4-319c-4174-acf4-c21db3a34acf" providerId="AD" clId="Web-{E5DE7073-B5BA-BE1A-B9AF-913D573C7A02}" dt="2025-10-15T19:26:11.625" v="196"/>
          <ac:spMkLst>
            <pc:docMk/>
            <pc:sldMk cId="4183154207" sldId="6181"/>
            <ac:spMk id="4" creationId="{A6FBB2EA-4C01-3EC7-8DC8-0BFBC7F83B23}"/>
          </ac:spMkLst>
        </pc:spChg>
        <pc:spChg chg="mod ord">
          <ac:chgData name="Chrisco, Justin" userId="S::chrisco_j@cde.state.co.us::6007cdb4-319c-4174-acf4-c21db3a34acf" providerId="AD" clId="Web-{E5DE7073-B5BA-BE1A-B9AF-913D573C7A02}" dt="2025-10-15T19:26:11.625" v="196"/>
          <ac:spMkLst>
            <pc:docMk/>
            <pc:sldMk cId="4183154207" sldId="6181"/>
            <ac:spMk id="5" creationId="{61E54432-DA79-D35D-0A2B-DE5AB90CD6FC}"/>
          </ac:spMkLst>
        </pc:spChg>
        <pc:spChg chg="del mod ord">
          <ac:chgData name="Chrisco, Justin" userId="S::chrisco_j@cde.state.co.us::6007cdb4-319c-4174-acf4-c21db3a34acf" providerId="AD" clId="Web-{E5DE7073-B5BA-BE1A-B9AF-913D573C7A02}" dt="2025-10-15T19:18:24.535" v="62"/>
          <ac:spMkLst>
            <pc:docMk/>
            <pc:sldMk cId="4183154207" sldId="6181"/>
            <ac:spMk id="6" creationId="{588DD50E-259E-B2A3-0879-3E86F4CF7D54}"/>
          </ac:spMkLst>
        </pc:spChg>
        <pc:spChg chg="mod ord">
          <ac:chgData name="Chrisco, Justin" userId="S::chrisco_j@cde.state.co.us::6007cdb4-319c-4174-acf4-c21db3a34acf" providerId="AD" clId="Web-{E5DE7073-B5BA-BE1A-B9AF-913D573C7A02}" dt="2025-10-15T19:29:34.974" v="269" actId="20577"/>
          <ac:spMkLst>
            <pc:docMk/>
            <pc:sldMk cId="4183154207" sldId="6181"/>
            <ac:spMk id="7" creationId="{F5AD29E6-E4FB-CDE4-A213-5D427C083D48}"/>
          </ac:spMkLst>
        </pc:spChg>
        <pc:spChg chg="mod ord">
          <ac:chgData name="Chrisco, Justin" userId="S::chrisco_j@cde.state.co.us::6007cdb4-319c-4174-acf4-c21db3a34acf" providerId="AD" clId="Web-{E5DE7073-B5BA-BE1A-B9AF-913D573C7A02}" dt="2025-10-15T19:29:48.647" v="271" actId="1076"/>
          <ac:spMkLst>
            <pc:docMk/>
            <pc:sldMk cId="4183154207" sldId="6181"/>
            <ac:spMk id="8" creationId="{848EAD73-882D-7C85-564C-7681908F8D9F}"/>
          </ac:spMkLst>
        </pc:spChg>
        <pc:spChg chg="add del mod">
          <ac:chgData name="Chrisco, Justin" userId="S::chrisco_j@cde.state.co.us::6007cdb4-319c-4174-acf4-c21db3a34acf" providerId="AD" clId="Web-{E5DE7073-B5BA-BE1A-B9AF-913D573C7A02}" dt="2025-10-15T19:20:41.793" v="94"/>
          <ac:spMkLst>
            <pc:docMk/>
            <pc:sldMk cId="4183154207" sldId="6181"/>
            <ac:spMk id="9" creationId="{AC04132F-831C-DFC6-9845-B2687DBA1B8F}"/>
          </ac:spMkLst>
        </pc:spChg>
        <pc:spChg chg="add mod ord">
          <ac:chgData name="Chrisco, Justin" userId="S::chrisco_j@cde.state.co.us::6007cdb4-319c-4174-acf4-c21db3a34acf" providerId="AD" clId="Web-{E5DE7073-B5BA-BE1A-B9AF-913D573C7A02}" dt="2025-10-15T19:29:56.725" v="273" actId="1076"/>
          <ac:spMkLst>
            <pc:docMk/>
            <pc:sldMk cId="4183154207" sldId="6181"/>
            <ac:spMk id="10" creationId="{5E3EAEA1-978B-0759-C758-3D7005B2C62E}"/>
          </ac:spMkLst>
        </pc:spChg>
        <pc:spChg chg="add del mod">
          <ac:chgData name="Chrisco, Justin" userId="S::chrisco_j@cde.state.co.us::6007cdb4-319c-4174-acf4-c21db3a34acf" providerId="AD" clId="Web-{E5DE7073-B5BA-BE1A-B9AF-913D573C7A02}" dt="2025-10-15T19:25:41.687" v="186"/>
          <ac:spMkLst>
            <pc:docMk/>
            <pc:sldMk cId="4183154207" sldId="6181"/>
            <ac:spMk id="12" creationId="{F4C89687-D37B-D609-6BCF-722ECF4A0106}"/>
          </ac:spMkLst>
        </pc:spChg>
        <pc:spChg chg="add del mod">
          <ac:chgData name="Chrisco, Justin" userId="S::chrisco_j@cde.state.co.us::6007cdb4-319c-4174-acf4-c21db3a34acf" providerId="AD" clId="Web-{E5DE7073-B5BA-BE1A-B9AF-913D573C7A02}" dt="2025-10-15T19:26:05.656" v="193"/>
          <ac:spMkLst>
            <pc:docMk/>
            <pc:sldMk cId="4183154207" sldId="6181"/>
            <ac:spMk id="18" creationId="{3D5CD42F-053E-B11C-B9AC-D9388DF06A36}"/>
          </ac:spMkLst>
        </pc:spChg>
        <pc:spChg chg="add del mod">
          <ac:chgData name="Chrisco, Justin" userId="S::chrisco_j@cde.state.co.us::6007cdb4-319c-4174-acf4-c21db3a34acf" providerId="AD" clId="Web-{E5DE7073-B5BA-BE1A-B9AF-913D573C7A02}" dt="2025-10-15T19:26:05.656" v="193"/>
          <ac:spMkLst>
            <pc:docMk/>
            <pc:sldMk cId="4183154207" sldId="6181"/>
            <ac:spMk id="20" creationId="{55AF9FE8-82D6-BEFC-A5EE-BB203983765B}"/>
          </ac:spMkLst>
        </pc:spChg>
        <pc:spChg chg="add del mod">
          <ac:chgData name="Chrisco, Justin" userId="S::chrisco_j@cde.state.co.us::6007cdb4-319c-4174-acf4-c21db3a34acf" providerId="AD" clId="Web-{E5DE7073-B5BA-BE1A-B9AF-913D573C7A02}" dt="2025-10-15T19:26:11.609" v="195"/>
          <ac:spMkLst>
            <pc:docMk/>
            <pc:sldMk cId="4183154207" sldId="6181"/>
            <ac:spMk id="22" creationId="{DB3EE459-82E5-C38F-85B5-F81BEA4E32AA}"/>
          </ac:spMkLst>
        </pc:spChg>
        <pc:spChg chg="add del mod">
          <ac:chgData name="Chrisco, Justin" userId="S::chrisco_j@cde.state.co.us::6007cdb4-319c-4174-acf4-c21db3a34acf" providerId="AD" clId="Web-{E5DE7073-B5BA-BE1A-B9AF-913D573C7A02}" dt="2025-10-15T19:26:11.609" v="195"/>
          <ac:spMkLst>
            <pc:docMk/>
            <pc:sldMk cId="4183154207" sldId="6181"/>
            <ac:spMk id="23" creationId="{3DF70100-A5FB-50E4-EBC9-D68706FD2215}"/>
          </ac:spMkLst>
        </pc:spChg>
        <pc:picChg chg="add del mod ord">
          <ac:chgData name="Chrisco, Justin" userId="S::chrisco_j@cde.state.co.us::6007cdb4-319c-4174-acf4-c21db3a34acf" providerId="AD" clId="Web-{E5DE7073-B5BA-BE1A-B9AF-913D573C7A02}" dt="2025-10-15T19:25:30.139" v="185"/>
          <ac:picMkLst>
            <pc:docMk/>
            <pc:sldMk cId="4183154207" sldId="6181"/>
            <ac:picMk id="3" creationId="{473A4B4E-1DCC-F43E-5781-D35CB6457853}"/>
          </ac:picMkLst>
        </pc:picChg>
        <pc:picChg chg="add mod ord">
          <ac:chgData name="Chrisco, Justin" userId="S::chrisco_j@cde.state.co.us::6007cdb4-319c-4174-acf4-c21db3a34acf" providerId="AD" clId="Web-{E5DE7073-B5BA-BE1A-B9AF-913D573C7A02}" dt="2025-10-15T19:29:04.771" v="236"/>
          <ac:picMkLst>
            <pc:docMk/>
            <pc:sldMk cId="4183154207" sldId="6181"/>
            <ac:picMk id="13" creationId="{88791BDF-4292-C0F4-D548-28F1D4E55F8C}"/>
          </ac:picMkLst>
        </pc:picChg>
      </pc:sldChg>
    </pc:docChg>
  </pc:docChgLst>
  <pc:docChgLst>
    <pc:chgData name="Ward, Reagan" userId="27291eb4-8241-4961-9e69-8c66e34cc5b0" providerId="ADAL" clId="{E4BD8C9E-3BA6-4E04-BAF1-0BDD0B9DE234}"/>
    <pc:docChg chg="undo redo custSel addSld delSld modSld sldOrd">
      <pc:chgData name="Ward, Reagan" userId="27291eb4-8241-4961-9e69-8c66e34cc5b0" providerId="ADAL" clId="{E4BD8C9E-3BA6-4E04-BAF1-0BDD0B9DE234}" dt="2025-10-16T14:50:55.974" v="42392"/>
      <pc:docMkLst>
        <pc:docMk/>
      </pc:docMkLst>
      <pc:sldChg chg="modSp mod">
        <pc:chgData name="Ward, Reagan" userId="27291eb4-8241-4961-9e69-8c66e34cc5b0" providerId="ADAL" clId="{E4BD8C9E-3BA6-4E04-BAF1-0BDD0B9DE234}" dt="2025-10-10T21:35:00.342" v="37212" actId="20577"/>
        <pc:sldMkLst>
          <pc:docMk/>
          <pc:sldMk cId="3044915438" sldId="256"/>
        </pc:sldMkLst>
        <pc:spChg chg="mod">
          <ac:chgData name="Ward, Reagan" userId="27291eb4-8241-4961-9e69-8c66e34cc5b0" providerId="ADAL" clId="{E4BD8C9E-3BA6-4E04-BAF1-0BDD0B9DE234}" dt="2025-10-10T21:35:00.342" v="37212" actId="20577"/>
          <ac:spMkLst>
            <pc:docMk/>
            <pc:sldMk cId="3044915438" sldId="256"/>
            <ac:spMk id="2" creationId="{00000000-0000-0000-0000-000000000000}"/>
          </ac:spMkLst>
        </pc:spChg>
      </pc:sldChg>
      <pc:sldChg chg="modSp mod">
        <pc:chgData name="Ward, Reagan" userId="27291eb4-8241-4961-9e69-8c66e34cc5b0" providerId="ADAL" clId="{E4BD8C9E-3BA6-4E04-BAF1-0BDD0B9DE234}" dt="2025-10-10T21:35:09.035" v="37214" actId="6549"/>
        <pc:sldMkLst>
          <pc:docMk/>
          <pc:sldMk cId="1212467416" sldId="261"/>
        </pc:sldMkLst>
        <pc:graphicFrameChg chg="mod modGraphic">
          <ac:chgData name="Ward, Reagan" userId="27291eb4-8241-4961-9e69-8c66e34cc5b0" providerId="ADAL" clId="{E4BD8C9E-3BA6-4E04-BAF1-0BDD0B9DE234}" dt="2025-10-10T21:35:09.035" v="37214" actId="6549"/>
          <ac:graphicFrameMkLst>
            <pc:docMk/>
            <pc:sldMk cId="1212467416" sldId="261"/>
            <ac:graphicFrameMk id="5" creationId="{9C3641C5-EC4F-D3EA-E4A2-8ABB597C5BAA}"/>
          </ac:graphicFrameMkLst>
        </pc:graphicFrameChg>
      </pc:sldChg>
      <pc:sldChg chg="modSp mod">
        <pc:chgData name="Ward, Reagan" userId="27291eb4-8241-4961-9e69-8c66e34cc5b0" providerId="ADAL" clId="{E4BD8C9E-3BA6-4E04-BAF1-0BDD0B9DE234}" dt="2025-10-16T04:58:16.349" v="42272" actId="14734"/>
        <pc:sldMkLst>
          <pc:docMk/>
          <pc:sldMk cId="3227145924" sldId="5097"/>
        </pc:sldMkLst>
        <pc:spChg chg="mod">
          <ac:chgData name="Ward, Reagan" userId="27291eb4-8241-4961-9e69-8c66e34cc5b0" providerId="ADAL" clId="{E4BD8C9E-3BA6-4E04-BAF1-0BDD0B9DE234}" dt="2025-10-01T23:18:26.588" v="20974" actId="1076"/>
          <ac:spMkLst>
            <pc:docMk/>
            <pc:sldMk cId="3227145924" sldId="5097"/>
            <ac:spMk id="8" creationId="{615A4E22-3BFB-B4B8-B3DD-2E0607D5D581}"/>
          </ac:spMkLst>
        </pc:spChg>
        <pc:graphicFrameChg chg="mod modGraphic">
          <ac:chgData name="Ward, Reagan" userId="27291eb4-8241-4961-9e69-8c66e34cc5b0" providerId="ADAL" clId="{E4BD8C9E-3BA6-4E04-BAF1-0BDD0B9DE234}" dt="2025-10-16T04:58:16.349" v="42272"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5-10-16T05:00:37.773" v="42332" actId="14734"/>
        <pc:sldMkLst>
          <pc:docMk/>
          <pc:sldMk cId="1037917088" sldId="5098"/>
        </pc:sldMkLst>
        <pc:graphicFrameChg chg="mod modGraphic">
          <ac:chgData name="Ward, Reagan" userId="27291eb4-8241-4961-9e69-8c66e34cc5b0" providerId="ADAL" clId="{E4BD8C9E-3BA6-4E04-BAF1-0BDD0B9DE234}" dt="2025-10-16T05:00:37.773" v="42332" actId="14734"/>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E4BD8C9E-3BA6-4E04-BAF1-0BDD0B9DE234}" dt="2025-10-13T02:10:55.475" v="37585" actId="5793"/>
        <pc:sldMkLst>
          <pc:docMk/>
          <pc:sldMk cId="3378712492" sldId="5417"/>
        </pc:sldMkLst>
        <pc:spChg chg="mod">
          <ac:chgData name="Ward, Reagan" userId="27291eb4-8241-4961-9e69-8c66e34cc5b0" providerId="ADAL" clId="{E4BD8C9E-3BA6-4E04-BAF1-0BDD0B9DE234}" dt="2025-10-13T02:10:33.958" v="37558" actId="20577"/>
          <ac:spMkLst>
            <pc:docMk/>
            <pc:sldMk cId="3378712492" sldId="5417"/>
            <ac:spMk id="9" creationId="{EE6B6296-389E-06FF-A1BF-74E5B846C0B2}"/>
          </ac:spMkLst>
        </pc:spChg>
        <pc:spChg chg="mod">
          <ac:chgData name="Ward, Reagan" userId="27291eb4-8241-4961-9e69-8c66e34cc5b0" providerId="ADAL" clId="{E4BD8C9E-3BA6-4E04-BAF1-0BDD0B9DE234}" dt="2025-10-13T02:10:55.475" v="37585" actId="5793"/>
          <ac:spMkLst>
            <pc:docMk/>
            <pc:sldMk cId="3378712492" sldId="5417"/>
            <ac:spMk id="11" creationId="{0737A9F4-2F4C-990C-5A22-783F53019E3B}"/>
          </ac:spMkLst>
        </pc:spChg>
      </pc:sldChg>
      <pc:sldChg chg="modSp mod">
        <pc:chgData name="Ward, Reagan" userId="27291eb4-8241-4961-9e69-8c66e34cc5b0" providerId="ADAL" clId="{E4BD8C9E-3BA6-4E04-BAF1-0BDD0B9DE234}" dt="2025-10-10T21:43:43.110" v="37556" actId="207"/>
        <pc:sldMkLst>
          <pc:docMk/>
          <pc:sldMk cId="500438566" sldId="5672"/>
        </pc:sldMkLst>
        <pc:graphicFrameChg chg="mod modGraphic">
          <ac:chgData name="Ward, Reagan" userId="27291eb4-8241-4961-9e69-8c66e34cc5b0" providerId="ADAL" clId="{E4BD8C9E-3BA6-4E04-BAF1-0BDD0B9DE234}" dt="2025-10-10T21:43:43.110" v="37556" actId="207"/>
          <ac:graphicFrameMkLst>
            <pc:docMk/>
            <pc:sldMk cId="500438566" sldId="5672"/>
            <ac:graphicFrameMk id="5" creationId="{5E4612F7-68C6-57CA-E918-38EF641F73CF}"/>
          </ac:graphicFrameMkLst>
        </pc:graphicFrameChg>
      </pc:sldChg>
      <pc:sldChg chg="modSp add mod modShow">
        <pc:chgData name="Ward, Reagan" userId="27291eb4-8241-4961-9e69-8c66e34cc5b0" providerId="ADAL" clId="{E4BD8C9E-3BA6-4E04-BAF1-0BDD0B9DE234}" dt="2025-10-10T21:35:41.522" v="37218" actId="729"/>
        <pc:sldMkLst>
          <pc:docMk/>
          <pc:sldMk cId="1039088137" sldId="5841"/>
        </pc:sldMkLst>
        <pc:spChg chg="mod">
          <ac:chgData name="Ward, Reagan" userId="27291eb4-8241-4961-9e69-8c66e34cc5b0" providerId="ADAL" clId="{E4BD8C9E-3BA6-4E04-BAF1-0BDD0B9DE234}" dt="2025-10-02T13:55:55.758" v="25385" actId="20577"/>
          <ac:spMkLst>
            <pc:docMk/>
            <pc:sldMk cId="1039088137" sldId="5841"/>
            <ac:spMk id="6" creationId="{EC2A9E60-C79C-1240-3DAB-3CE6638D7B47}"/>
          </ac:spMkLst>
        </pc:spChg>
      </pc:sldChg>
      <pc:sldChg chg="addSp modSp add mod modShow">
        <pc:chgData name="Ward, Reagan" userId="27291eb4-8241-4961-9e69-8c66e34cc5b0" providerId="ADAL" clId="{E4BD8C9E-3BA6-4E04-BAF1-0BDD0B9DE234}" dt="2025-10-16T14:41:35.546" v="42364" actId="13244"/>
        <pc:sldMkLst>
          <pc:docMk/>
          <pc:sldMk cId="4151373932" sldId="5891"/>
        </pc:sldMkLst>
        <pc:spChg chg="add mod ord">
          <ac:chgData name="Ward, Reagan" userId="27291eb4-8241-4961-9e69-8c66e34cc5b0" providerId="ADAL" clId="{E4BD8C9E-3BA6-4E04-BAF1-0BDD0B9DE234}" dt="2025-10-16T14:41:35.546" v="42364" actId="13244"/>
          <ac:spMkLst>
            <pc:docMk/>
            <pc:sldMk cId="4151373932" sldId="5891"/>
            <ac:spMk id="5" creationId="{AB2F107D-CC3F-5285-83A7-F22FFF0FC493}"/>
          </ac:spMkLst>
        </pc:spChg>
        <pc:graphicFrameChg chg="modGraphic">
          <ac:chgData name="Ward, Reagan" userId="27291eb4-8241-4961-9e69-8c66e34cc5b0" providerId="ADAL" clId="{E4BD8C9E-3BA6-4E04-BAF1-0BDD0B9DE234}" dt="2025-10-16T04:53:31.090" v="42216" actId="14734"/>
          <ac:graphicFrameMkLst>
            <pc:docMk/>
            <pc:sldMk cId="4151373932" sldId="5891"/>
            <ac:graphicFrameMk id="11" creationId="{5DE48798-D7E0-31A8-866A-903461F57BA2}"/>
          </ac:graphicFrameMkLst>
        </pc:graphicFrameChg>
      </pc:sldChg>
      <pc:sldChg chg="modSp add mod modShow">
        <pc:chgData name="Ward, Reagan" userId="27291eb4-8241-4961-9e69-8c66e34cc5b0" providerId="ADAL" clId="{E4BD8C9E-3BA6-4E04-BAF1-0BDD0B9DE234}" dt="2025-10-16T14:50:55.974" v="42392"/>
        <pc:sldMkLst>
          <pc:docMk/>
          <pc:sldMk cId="2742721405" sldId="6006"/>
        </pc:sldMkLst>
        <pc:spChg chg="mod">
          <ac:chgData name="Ward, Reagan" userId="27291eb4-8241-4961-9e69-8c66e34cc5b0" providerId="ADAL" clId="{E4BD8C9E-3BA6-4E04-BAF1-0BDD0B9DE234}" dt="2025-10-16T14:48:23.373" v="42385" actId="20577"/>
          <ac:spMkLst>
            <pc:docMk/>
            <pc:sldMk cId="2742721405" sldId="6006"/>
            <ac:spMk id="2" creationId="{D75B77D1-0703-95ED-B0CE-8CC9140CF3E3}"/>
          </ac:spMkLst>
        </pc:spChg>
        <pc:spChg chg="mod">
          <ac:chgData name="Ward, Reagan" userId="27291eb4-8241-4961-9e69-8c66e34cc5b0" providerId="ADAL" clId="{E4BD8C9E-3BA6-4E04-BAF1-0BDD0B9DE234}" dt="2025-10-09T14:05:28.505" v="37202" actId="6549"/>
          <ac:spMkLst>
            <pc:docMk/>
            <pc:sldMk cId="2742721405" sldId="6006"/>
            <ac:spMk id="21" creationId="{396B0DEE-5E80-4647-08EA-963140AC0E29}"/>
          </ac:spMkLst>
        </pc:spChg>
        <pc:graphicFrameChg chg="mod">
          <ac:chgData name="Ward, Reagan" userId="27291eb4-8241-4961-9e69-8c66e34cc5b0" providerId="ADAL" clId="{E4BD8C9E-3BA6-4E04-BAF1-0BDD0B9DE234}" dt="2025-10-16T14:50:55.974" v="42392"/>
          <ac:graphicFrameMkLst>
            <pc:docMk/>
            <pc:sldMk cId="2742721405" sldId="6006"/>
            <ac:graphicFrameMk id="20" creationId="{89EAA90C-DDD8-6734-4FDB-62BF34120A68}"/>
          </ac:graphicFrameMkLst>
        </pc:graphicFrameChg>
      </pc:sldChg>
      <pc:sldChg chg="modSp add mod modShow">
        <pc:chgData name="Ward, Reagan" userId="27291eb4-8241-4961-9e69-8c66e34cc5b0" providerId="ADAL" clId="{E4BD8C9E-3BA6-4E04-BAF1-0BDD0B9DE234}" dt="2025-10-14T22:29:48.022" v="37614" actId="729"/>
        <pc:sldMkLst>
          <pc:docMk/>
          <pc:sldMk cId="854798501" sldId="6010"/>
        </pc:sldMkLst>
        <pc:spChg chg="mod">
          <ac:chgData name="Ward, Reagan" userId="27291eb4-8241-4961-9e69-8c66e34cc5b0" providerId="ADAL" clId="{E4BD8C9E-3BA6-4E04-BAF1-0BDD0B9DE234}" dt="2025-10-02T13:56:14.223" v="25399" actId="6549"/>
          <ac:spMkLst>
            <pc:docMk/>
            <pc:sldMk cId="854798501" sldId="6010"/>
            <ac:spMk id="6" creationId="{DD4510CE-E342-A3B7-6127-581D859D6642}"/>
          </ac:spMkLst>
        </pc:spChg>
      </pc:sldChg>
      <pc:sldChg chg="mod modShow">
        <pc:chgData name="Ward, Reagan" userId="27291eb4-8241-4961-9e69-8c66e34cc5b0" providerId="ADAL" clId="{E4BD8C9E-3BA6-4E04-BAF1-0BDD0B9DE234}" dt="2025-10-14T22:29:53.505" v="37615" actId="729"/>
        <pc:sldMkLst>
          <pc:docMk/>
          <pc:sldMk cId="218881574" sldId="6104"/>
        </pc:sldMkLst>
      </pc:sldChg>
      <pc:sldChg chg="addSp delSp modSp mod modShow">
        <pc:chgData name="Ward, Reagan" userId="27291eb4-8241-4961-9e69-8c66e34cc5b0" providerId="ADAL" clId="{E4BD8C9E-3BA6-4E04-BAF1-0BDD0B9DE234}" dt="2025-10-16T05:03:01.224" v="42350" actId="729"/>
        <pc:sldMkLst>
          <pc:docMk/>
          <pc:sldMk cId="2589789283" sldId="6105"/>
        </pc:sldMkLst>
        <pc:graphicFrameChg chg="mod modGraphic">
          <ac:chgData name="Ward, Reagan" userId="27291eb4-8241-4961-9e69-8c66e34cc5b0" providerId="ADAL" clId="{E4BD8C9E-3BA6-4E04-BAF1-0BDD0B9DE234}" dt="2025-10-16T05:02:52.721" v="42349" actId="14734"/>
          <ac:graphicFrameMkLst>
            <pc:docMk/>
            <pc:sldMk cId="2589789283" sldId="6105"/>
            <ac:graphicFrameMk id="7" creationId="{08DBB3DD-ECF3-F0C2-902F-0274F7DCC8B6}"/>
          </ac:graphicFrameMkLst>
        </pc:graphicFrameChg>
      </pc:sldChg>
      <pc:sldChg chg="delSp modSp mod modShow">
        <pc:chgData name="Ward, Reagan" userId="27291eb4-8241-4961-9e69-8c66e34cc5b0" providerId="ADAL" clId="{E4BD8C9E-3BA6-4E04-BAF1-0BDD0B9DE234}" dt="2025-10-16T05:03:26.360" v="42355" actId="729"/>
        <pc:sldMkLst>
          <pc:docMk/>
          <pc:sldMk cId="2913026616" sldId="6114"/>
        </pc:sldMkLst>
        <pc:graphicFrameChg chg="modGraphic">
          <ac:chgData name="Ward, Reagan" userId="27291eb4-8241-4961-9e69-8c66e34cc5b0" providerId="ADAL" clId="{E4BD8C9E-3BA6-4E04-BAF1-0BDD0B9DE234}" dt="2025-10-16T05:03:17.806" v="42354" actId="242"/>
          <ac:graphicFrameMkLst>
            <pc:docMk/>
            <pc:sldMk cId="2913026616" sldId="6114"/>
            <ac:graphicFrameMk id="17" creationId="{4E3CE3BB-CA76-16F8-8261-4A846D7EB445}"/>
          </ac:graphicFrameMkLst>
        </pc:graphicFrameChg>
      </pc:sldChg>
      <pc:sldChg chg="addSp delSp modSp mod modClrScheme modShow chgLayout">
        <pc:chgData name="Ward, Reagan" userId="27291eb4-8241-4961-9e69-8c66e34cc5b0" providerId="ADAL" clId="{E4BD8C9E-3BA6-4E04-BAF1-0BDD0B9DE234}" dt="2025-10-16T14:42:24.006" v="42378" actId="27636"/>
        <pc:sldMkLst>
          <pc:docMk/>
          <pc:sldMk cId="2052764440" sldId="6115"/>
        </pc:sldMkLst>
        <pc:spChg chg="mod ord">
          <ac:chgData name="Ward, Reagan" userId="27291eb4-8241-4961-9e69-8c66e34cc5b0" providerId="ADAL" clId="{E4BD8C9E-3BA6-4E04-BAF1-0BDD0B9DE234}" dt="2025-10-16T14:42:09.095" v="42369" actId="700"/>
          <ac:spMkLst>
            <pc:docMk/>
            <pc:sldMk cId="2052764440" sldId="6115"/>
            <ac:spMk id="2" creationId="{418BAC54-395B-F752-FA6B-70D8040AB6DF}"/>
          </ac:spMkLst>
        </pc:spChg>
        <pc:spChg chg="add del mod">
          <ac:chgData name="Ward, Reagan" userId="27291eb4-8241-4961-9e69-8c66e34cc5b0" providerId="ADAL" clId="{E4BD8C9E-3BA6-4E04-BAF1-0BDD0B9DE234}" dt="2025-10-16T14:42:00.082" v="42366" actId="6264"/>
          <ac:spMkLst>
            <pc:docMk/>
            <pc:sldMk cId="2052764440" sldId="6115"/>
            <ac:spMk id="3" creationId="{0229FB4F-B6F2-B7E9-72E1-4FDE416710B3}"/>
          </ac:spMkLst>
        </pc:spChg>
        <pc:spChg chg="mod ord">
          <ac:chgData name="Ward, Reagan" userId="27291eb4-8241-4961-9e69-8c66e34cc5b0" providerId="ADAL" clId="{E4BD8C9E-3BA6-4E04-BAF1-0BDD0B9DE234}" dt="2025-10-16T14:42:24.006" v="42378" actId="27636"/>
          <ac:spMkLst>
            <pc:docMk/>
            <pc:sldMk cId="2052764440" sldId="6115"/>
            <ac:spMk id="4" creationId="{142EA5BF-4451-3A99-5585-A0D72FEAF276}"/>
          </ac:spMkLst>
        </pc:spChg>
        <pc:spChg chg="mod ord">
          <ac:chgData name="Ward, Reagan" userId="27291eb4-8241-4961-9e69-8c66e34cc5b0" providerId="ADAL" clId="{E4BD8C9E-3BA6-4E04-BAF1-0BDD0B9DE234}" dt="2025-10-16T14:42:09.095" v="42369" actId="700"/>
          <ac:spMkLst>
            <pc:docMk/>
            <pc:sldMk cId="2052764440" sldId="6115"/>
            <ac:spMk id="5" creationId="{678F5152-019E-63E7-8A02-347F90331CC9}"/>
          </ac:spMkLst>
        </pc:spChg>
        <pc:spChg chg="mod ord">
          <ac:chgData name="Ward, Reagan" userId="27291eb4-8241-4961-9e69-8c66e34cc5b0" providerId="ADAL" clId="{E4BD8C9E-3BA6-4E04-BAF1-0BDD0B9DE234}" dt="2025-10-16T14:42:09.095" v="42369" actId="700"/>
          <ac:spMkLst>
            <pc:docMk/>
            <pc:sldMk cId="2052764440" sldId="6115"/>
            <ac:spMk id="6" creationId="{35A6EAC3-EF96-6F71-9E1F-C3F418C664A3}"/>
          </ac:spMkLst>
        </pc:spChg>
        <pc:spChg chg="del mod ord">
          <ac:chgData name="Ward, Reagan" userId="27291eb4-8241-4961-9e69-8c66e34cc5b0" providerId="ADAL" clId="{E4BD8C9E-3BA6-4E04-BAF1-0BDD0B9DE234}" dt="2025-10-16T14:42:19.030" v="42374" actId="478"/>
          <ac:spMkLst>
            <pc:docMk/>
            <pc:sldMk cId="2052764440" sldId="6115"/>
            <ac:spMk id="7" creationId="{91179234-4DF9-F3C5-3C5C-DA54BEE401C3}"/>
          </ac:spMkLst>
        </pc:spChg>
        <pc:spChg chg="add del mod">
          <ac:chgData name="Ward, Reagan" userId="27291eb4-8241-4961-9e69-8c66e34cc5b0" providerId="ADAL" clId="{E4BD8C9E-3BA6-4E04-BAF1-0BDD0B9DE234}" dt="2025-10-16T14:42:00.082" v="42366" actId="6264"/>
          <ac:spMkLst>
            <pc:docMk/>
            <pc:sldMk cId="2052764440" sldId="6115"/>
            <ac:spMk id="8" creationId="{01CE3942-DAF7-69E5-F85D-293788940B19}"/>
          </ac:spMkLst>
        </pc:spChg>
        <pc:spChg chg="add del mod">
          <ac:chgData name="Ward, Reagan" userId="27291eb4-8241-4961-9e69-8c66e34cc5b0" providerId="ADAL" clId="{E4BD8C9E-3BA6-4E04-BAF1-0BDD0B9DE234}" dt="2025-10-16T14:42:00.082" v="42366" actId="6264"/>
          <ac:spMkLst>
            <pc:docMk/>
            <pc:sldMk cId="2052764440" sldId="6115"/>
            <ac:spMk id="9" creationId="{517946A8-D028-D440-790E-C845AB1770AB}"/>
          </ac:spMkLst>
        </pc:spChg>
        <pc:spChg chg="add del mod">
          <ac:chgData name="Ward, Reagan" userId="27291eb4-8241-4961-9e69-8c66e34cc5b0" providerId="ADAL" clId="{E4BD8C9E-3BA6-4E04-BAF1-0BDD0B9DE234}" dt="2025-10-16T14:42:00.082" v="42366" actId="6264"/>
          <ac:spMkLst>
            <pc:docMk/>
            <pc:sldMk cId="2052764440" sldId="6115"/>
            <ac:spMk id="11" creationId="{BB0A721A-C301-8BCF-3FAF-0CC2D4CD3BAE}"/>
          </ac:spMkLst>
        </pc:spChg>
        <pc:spChg chg="add mod ord">
          <ac:chgData name="Ward, Reagan" userId="27291eb4-8241-4961-9e69-8c66e34cc5b0" providerId="ADAL" clId="{E4BD8C9E-3BA6-4E04-BAF1-0BDD0B9DE234}" dt="2025-10-16T14:42:09.095" v="42369" actId="700"/>
          <ac:spMkLst>
            <pc:docMk/>
            <pc:sldMk cId="2052764440" sldId="6115"/>
            <ac:spMk id="12" creationId="{A2ECD4A7-DA5C-FF44-E0D6-973F0585AFE6}"/>
          </ac:spMkLst>
        </pc:spChg>
      </pc:sldChg>
      <pc:sldChg chg="mod modShow">
        <pc:chgData name="Ward, Reagan" userId="27291eb4-8241-4961-9e69-8c66e34cc5b0" providerId="ADAL" clId="{E4BD8C9E-3BA6-4E04-BAF1-0BDD0B9DE234}" dt="2025-10-14T22:29:56.725" v="37616" actId="729"/>
        <pc:sldMkLst>
          <pc:docMk/>
          <pc:sldMk cId="3009108885" sldId="6116"/>
        </pc:sldMkLst>
      </pc:sldChg>
      <pc:sldChg chg="mod modShow">
        <pc:chgData name="Ward, Reagan" userId="27291eb4-8241-4961-9e69-8c66e34cc5b0" providerId="ADAL" clId="{E4BD8C9E-3BA6-4E04-BAF1-0BDD0B9DE234}" dt="2025-10-10T21:35:17.905" v="37215" actId="729"/>
        <pc:sldMkLst>
          <pc:docMk/>
          <pc:sldMk cId="2700458541" sldId="6123"/>
        </pc:sldMkLst>
      </pc:sldChg>
      <pc:sldChg chg="mod modShow">
        <pc:chgData name="Ward, Reagan" userId="27291eb4-8241-4961-9e69-8c66e34cc5b0" providerId="ADAL" clId="{E4BD8C9E-3BA6-4E04-BAF1-0BDD0B9DE234}" dt="2025-10-10T21:35:17.905" v="37215" actId="729"/>
        <pc:sldMkLst>
          <pc:docMk/>
          <pc:sldMk cId="878964651" sldId="6142"/>
        </pc:sldMkLst>
      </pc:sldChg>
      <pc:sldChg chg="modSp mod modShow">
        <pc:chgData name="Ward, Reagan" userId="27291eb4-8241-4961-9e69-8c66e34cc5b0" providerId="ADAL" clId="{E4BD8C9E-3BA6-4E04-BAF1-0BDD0B9DE234}" dt="2025-10-14T22:29:44.042" v="37613" actId="729"/>
        <pc:sldMkLst>
          <pc:docMk/>
          <pc:sldMk cId="911733658" sldId="6147"/>
        </pc:sldMkLst>
        <pc:spChg chg="mod">
          <ac:chgData name="Ward, Reagan" userId="27291eb4-8241-4961-9e69-8c66e34cc5b0" providerId="ADAL" clId="{E4BD8C9E-3BA6-4E04-BAF1-0BDD0B9DE234}" dt="2025-10-14T22:29:41.078" v="37612" actId="20577"/>
          <ac:spMkLst>
            <pc:docMk/>
            <pc:sldMk cId="911733658" sldId="6147"/>
            <ac:spMk id="2" creationId="{4FA5443D-7E51-2283-B5E9-2FA6B6BAF9CF}"/>
          </ac:spMkLst>
        </pc:spChg>
      </pc:sldChg>
      <pc:sldChg chg="mod modShow">
        <pc:chgData name="Ward, Reagan" userId="27291eb4-8241-4961-9e69-8c66e34cc5b0" providerId="ADAL" clId="{E4BD8C9E-3BA6-4E04-BAF1-0BDD0B9DE234}" dt="2025-10-10T21:35:41.522" v="37218" actId="729"/>
        <pc:sldMkLst>
          <pc:docMk/>
          <pc:sldMk cId="3626716512" sldId="6151"/>
        </pc:sldMkLst>
      </pc:sldChg>
      <pc:sldChg chg="addSp delSp modSp add del mod modClrScheme modShow chgLayout">
        <pc:chgData name="Ward, Reagan" userId="27291eb4-8241-4961-9e69-8c66e34cc5b0" providerId="ADAL" clId="{E4BD8C9E-3BA6-4E04-BAF1-0BDD0B9DE234}" dt="2025-10-15T20:47:34.540" v="38740" actId="47"/>
        <pc:sldMkLst>
          <pc:docMk/>
          <pc:sldMk cId="4269296431" sldId="6153"/>
        </pc:sldMkLst>
      </pc:sldChg>
      <pc:sldChg chg="addSp delSp modSp new add del mod modClrScheme modShow chgLayout">
        <pc:chgData name="Ward, Reagan" userId="27291eb4-8241-4961-9e69-8c66e34cc5b0" providerId="ADAL" clId="{E4BD8C9E-3BA6-4E04-BAF1-0BDD0B9DE234}" dt="2025-10-15T20:49:16.966" v="39008" actId="113"/>
        <pc:sldMkLst>
          <pc:docMk/>
          <pc:sldMk cId="3107818958" sldId="6158"/>
        </pc:sldMkLst>
        <pc:spChg chg="mod ord">
          <ac:chgData name="Ward, Reagan" userId="27291eb4-8241-4961-9e69-8c66e34cc5b0" providerId="ADAL" clId="{E4BD8C9E-3BA6-4E04-BAF1-0BDD0B9DE234}" dt="2025-10-15T20:42:55.990" v="37819" actId="20577"/>
          <ac:spMkLst>
            <pc:docMk/>
            <pc:sldMk cId="3107818958" sldId="6158"/>
            <ac:spMk id="2" creationId="{FFA1D893-8EEE-3FCB-D8AF-8ED25BF74C96}"/>
          </ac:spMkLst>
        </pc:spChg>
        <pc:spChg chg="mod ord">
          <ac:chgData name="Ward, Reagan" userId="27291eb4-8241-4961-9e69-8c66e34cc5b0" providerId="ADAL" clId="{E4BD8C9E-3BA6-4E04-BAF1-0BDD0B9DE234}" dt="2025-10-01T22:29:42.801" v="17689" actId="700"/>
          <ac:spMkLst>
            <pc:docMk/>
            <pc:sldMk cId="3107818958" sldId="6158"/>
            <ac:spMk id="7" creationId="{0FD7EAA9-D8A9-1696-6903-226D7E3C4B77}"/>
          </ac:spMkLst>
        </pc:spChg>
        <pc:spChg chg="mod">
          <ac:chgData name="Ward, Reagan" userId="27291eb4-8241-4961-9e69-8c66e34cc5b0" providerId="ADAL" clId="{E4BD8C9E-3BA6-4E04-BAF1-0BDD0B9DE234}" dt="2025-10-15T20:49:16.966" v="39008" actId="113"/>
          <ac:spMkLst>
            <pc:docMk/>
            <pc:sldMk cId="3107818958" sldId="6158"/>
            <ac:spMk id="10" creationId="{F0BFE3A7-5AD7-2BD7-724E-FA253B43B3B6}"/>
          </ac:spMkLst>
        </pc:spChg>
        <pc:spChg chg="add mod">
          <ac:chgData name="Ward, Reagan" userId="27291eb4-8241-4961-9e69-8c66e34cc5b0" providerId="ADAL" clId="{E4BD8C9E-3BA6-4E04-BAF1-0BDD0B9DE234}" dt="2025-10-15T20:42:48.983" v="37818" actId="27636"/>
          <ac:spMkLst>
            <pc:docMk/>
            <pc:sldMk cId="3107818958" sldId="6158"/>
            <ac:spMk id="13" creationId="{43D36E21-51CD-50E9-9EA1-0EFAB1808C89}"/>
          </ac:spMkLst>
        </pc:spChg>
        <pc:spChg chg="add mod">
          <ac:chgData name="Ward, Reagan" userId="27291eb4-8241-4961-9e69-8c66e34cc5b0" providerId="ADAL" clId="{E4BD8C9E-3BA6-4E04-BAF1-0BDD0B9DE234}" dt="2025-10-08T17:35:11.162" v="26704" actId="14100"/>
          <ac:spMkLst>
            <pc:docMk/>
            <pc:sldMk cId="3107818958" sldId="6158"/>
            <ac:spMk id="14" creationId="{6A66CF92-BD1E-C6DC-C25E-E303D6B8FD18}"/>
          </ac:spMkLst>
        </pc:spChg>
        <pc:spChg chg="add mod">
          <ac:chgData name="Ward, Reagan" userId="27291eb4-8241-4961-9e69-8c66e34cc5b0" providerId="ADAL" clId="{E4BD8C9E-3BA6-4E04-BAF1-0BDD0B9DE234}" dt="2025-10-08T17:35:05.073" v="26703" actId="14100"/>
          <ac:spMkLst>
            <pc:docMk/>
            <pc:sldMk cId="3107818958" sldId="6158"/>
            <ac:spMk id="15" creationId="{94F5A1E6-21A1-6138-645B-E630A4D65E6A}"/>
          </ac:spMkLst>
        </pc:spChg>
      </pc:sldChg>
      <pc:sldChg chg="mod modShow">
        <pc:chgData name="Ward, Reagan" userId="27291eb4-8241-4961-9e69-8c66e34cc5b0" providerId="ADAL" clId="{E4BD8C9E-3BA6-4E04-BAF1-0BDD0B9DE234}" dt="2025-10-10T21:35:17.905" v="37215" actId="729"/>
        <pc:sldMkLst>
          <pc:docMk/>
          <pc:sldMk cId="4109581408" sldId="6164"/>
        </pc:sldMkLst>
      </pc:sldChg>
      <pc:sldChg chg="addSp delSp modSp new add del mod modShow">
        <pc:chgData name="Ward, Reagan" userId="27291eb4-8241-4961-9e69-8c66e34cc5b0" providerId="ADAL" clId="{E4BD8C9E-3BA6-4E04-BAF1-0BDD0B9DE234}" dt="2025-10-15T20:47:34.540" v="38740" actId="47"/>
        <pc:sldMkLst>
          <pc:docMk/>
          <pc:sldMk cId="821874927" sldId="6172"/>
        </pc:sldMkLst>
        <pc:spChg chg="add del mod ord">
          <ac:chgData name="Ward, Reagan" userId="27291eb4-8241-4961-9e69-8c66e34cc5b0" providerId="ADAL" clId="{E4BD8C9E-3BA6-4E04-BAF1-0BDD0B9DE234}" dt="2025-10-15T20:47:25.475" v="38738" actId="478"/>
          <ac:spMkLst>
            <pc:docMk/>
            <pc:sldMk cId="821874927" sldId="6172"/>
            <ac:spMk id="7" creationId="{598225EE-8859-4752-DA2C-0D9EF08072E6}"/>
          </ac:spMkLst>
        </pc:spChg>
      </pc:sldChg>
      <pc:sldChg chg="addSp delSp modSp new add del mod modClrScheme modShow chgLayout">
        <pc:chgData name="Ward, Reagan" userId="27291eb4-8241-4961-9e69-8c66e34cc5b0" providerId="ADAL" clId="{E4BD8C9E-3BA6-4E04-BAF1-0BDD0B9DE234}" dt="2025-10-16T04:19:20.938" v="40990" actId="47"/>
        <pc:sldMkLst>
          <pc:docMk/>
          <pc:sldMk cId="2583680558" sldId="6173"/>
        </pc:sldMkLst>
      </pc:sldChg>
      <pc:sldChg chg="addSp modSp add del mod modShow">
        <pc:chgData name="Ward, Reagan" userId="27291eb4-8241-4961-9e69-8c66e34cc5b0" providerId="ADAL" clId="{E4BD8C9E-3BA6-4E04-BAF1-0BDD0B9DE234}" dt="2025-10-15T20:47:45.546" v="38741" actId="47"/>
        <pc:sldMkLst>
          <pc:docMk/>
          <pc:sldMk cId="576570369" sldId="6174"/>
        </pc:sldMkLst>
      </pc:sldChg>
      <pc:sldChg chg="addSp delSp modSp new add del mod modClrScheme modShow chgLayout">
        <pc:chgData name="Ward, Reagan" userId="27291eb4-8241-4961-9e69-8c66e34cc5b0" providerId="ADAL" clId="{E4BD8C9E-3BA6-4E04-BAF1-0BDD0B9DE234}" dt="2025-10-16T14:41:23.989" v="42363" actId="962"/>
        <pc:sldMkLst>
          <pc:docMk/>
          <pc:sldMk cId="533185009" sldId="6178"/>
        </pc:sldMkLst>
        <pc:spChg chg="add del mod">
          <ac:chgData name="Ward, Reagan" userId="27291eb4-8241-4961-9e69-8c66e34cc5b0" providerId="ADAL" clId="{E4BD8C9E-3BA6-4E04-BAF1-0BDD0B9DE234}" dt="2025-10-16T04:13:16.797" v="40644" actId="22"/>
          <ac:spMkLst>
            <pc:docMk/>
            <pc:sldMk cId="533185009" sldId="6178"/>
            <ac:spMk id="3" creationId="{47C3F684-BBD7-4A78-E5EC-9D8CAA6F7943}"/>
          </ac:spMkLst>
        </pc:spChg>
        <pc:spChg chg="mod ord">
          <ac:chgData name="Ward, Reagan" userId="27291eb4-8241-4961-9e69-8c66e34cc5b0" providerId="ADAL" clId="{E4BD8C9E-3BA6-4E04-BAF1-0BDD0B9DE234}" dt="2025-10-16T14:41:13.171" v="42359" actId="13244"/>
          <ac:spMkLst>
            <pc:docMk/>
            <pc:sldMk cId="533185009" sldId="6178"/>
            <ac:spMk id="4" creationId="{A8CDB0F3-0EFA-82BA-EE3F-A414D75DF75E}"/>
          </ac:spMkLst>
        </pc:spChg>
        <pc:spChg chg="add del mod">
          <ac:chgData name="Ward, Reagan" userId="27291eb4-8241-4961-9e69-8c66e34cc5b0" providerId="ADAL" clId="{E4BD8C9E-3BA6-4E04-BAF1-0BDD0B9DE234}" dt="2025-10-16T04:15:43.509" v="40710" actId="478"/>
          <ac:spMkLst>
            <pc:docMk/>
            <pc:sldMk cId="533185009" sldId="6178"/>
            <ac:spMk id="6" creationId="{E9DEBFD3-2F96-BC26-46D8-1D278B3710BB}"/>
          </ac:spMkLst>
        </pc:spChg>
        <pc:spChg chg="add mod ord">
          <ac:chgData name="Ward, Reagan" userId="27291eb4-8241-4961-9e69-8c66e34cc5b0" providerId="ADAL" clId="{E4BD8C9E-3BA6-4E04-BAF1-0BDD0B9DE234}" dt="2025-10-16T04:13:51.112" v="40702" actId="20577"/>
          <ac:spMkLst>
            <pc:docMk/>
            <pc:sldMk cId="533185009" sldId="6178"/>
            <ac:spMk id="7" creationId="{FA4ECB9E-0334-70BB-108E-52A901A1F74D}"/>
          </ac:spMkLst>
        </pc:spChg>
        <pc:spChg chg="add del mod">
          <ac:chgData name="Ward, Reagan" userId="27291eb4-8241-4961-9e69-8c66e34cc5b0" providerId="ADAL" clId="{E4BD8C9E-3BA6-4E04-BAF1-0BDD0B9DE234}" dt="2025-10-16T04:15:41.493" v="40709" actId="478"/>
          <ac:spMkLst>
            <pc:docMk/>
            <pc:sldMk cId="533185009" sldId="6178"/>
            <ac:spMk id="9" creationId="{3D0818EE-A236-EBA1-ACBA-3C591BBB95BF}"/>
          </ac:spMkLst>
        </pc:spChg>
        <pc:spChg chg="add del mod ord">
          <ac:chgData name="Ward, Reagan" userId="27291eb4-8241-4961-9e69-8c66e34cc5b0" providerId="ADAL" clId="{E4BD8C9E-3BA6-4E04-BAF1-0BDD0B9DE234}" dt="2025-10-16T04:01:58.205" v="40643" actId="478"/>
          <ac:spMkLst>
            <pc:docMk/>
            <pc:sldMk cId="533185009" sldId="6178"/>
            <ac:spMk id="11" creationId="{B993F157-3DD8-4FB5-B3D4-B130BD5859DC}"/>
          </ac:spMkLst>
        </pc:spChg>
        <pc:spChg chg="add mod ord">
          <ac:chgData name="Ward, Reagan" userId="27291eb4-8241-4961-9e69-8c66e34cc5b0" providerId="ADAL" clId="{E4BD8C9E-3BA6-4E04-BAF1-0BDD0B9DE234}" dt="2025-10-16T14:41:18.768" v="42360" actId="13244"/>
          <ac:spMkLst>
            <pc:docMk/>
            <pc:sldMk cId="533185009" sldId="6178"/>
            <ac:spMk id="13" creationId="{FC963F18-4CB4-30C7-5684-6DF1A3885790}"/>
          </ac:spMkLst>
        </pc:spChg>
        <pc:spChg chg="add mod ord">
          <ac:chgData name="Ward, Reagan" userId="27291eb4-8241-4961-9e69-8c66e34cc5b0" providerId="ADAL" clId="{E4BD8C9E-3BA6-4E04-BAF1-0BDD0B9DE234}" dt="2025-10-16T14:41:20.293" v="42361" actId="13244"/>
          <ac:spMkLst>
            <pc:docMk/>
            <pc:sldMk cId="533185009" sldId="6178"/>
            <ac:spMk id="14" creationId="{D117870F-1E8B-2187-BE3D-C7A2D4EFFE57}"/>
          </ac:spMkLst>
        </pc:spChg>
        <pc:spChg chg="add mod">
          <ac:chgData name="Ward, Reagan" userId="27291eb4-8241-4961-9e69-8c66e34cc5b0" providerId="ADAL" clId="{E4BD8C9E-3BA6-4E04-BAF1-0BDD0B9DE234}" dt="2025-10-09T04:36:27.024" v="35854"/>
          <ac:spMkLst>
            <pc:docMk/>
            <pc:sldMk cId="533185009" sldId="6178"/>
            <ac:spMk id="25" creationId="{0066A636-A094-E387-0895-98E37504C293}"/>
          </ac:spMkLst>
        </pc:spChg>
        <pc:spChg chg="add mod">
          <ac:chgData name="Ward, Reagan" userId="27291eb4-8241-4961-9e69-8c66e34cc5b0" providerId="ADAL" clId="{E4BD8C9E-3BA6-4E04-BAF1-0BDD0B9DE234}" dt="2025-10-09T04:36:27.024" v="35854"/>
          <ac:spMkLst>
            <pc:docMk/>
            <pc:sldMk cId="533185009" sldId="6178"/>
            <ac:spMk id="26" creationId="{86F3DB23-EE5B-8EB7-FD72-E87E915A5009}"/>
          </ac:spMkLst>
        </pc:spChg>
        <pc:picChg chg="add mod ord">
          <ac:chgData name="Ward, Reagan" userId="27291eb4-8241-4961-9e69-8c66e34cc5b0" providerId="ADAL" clId="{E4BD8C9E-3BA6-4E04-BAF1-0BDD0B9DE234}" dt="2025-10-16T14:41:23.989" v="42363" actId="962"/>
          <ac:picMkLst>
            <pc:docMk/>
            <pc:sldMk cId="533185009" sldId="6178"/>
            <ac:picMk id="12" creationId="{51E4FECC-D27F-4DD5-E397-DD1DEB2FA031}"/>
          </ac:picMkLst>
        </pc:picChg>
        <pc:picChg chg="add del mod ord">
          <ac:chgData name="Ward, Reagan" userId="27291eb4-8241-4961-9e69-8c66e34cc5b0" providerId="ADAL" clId="{E4BD8C9E-3BA6-4E04-BAF1-0BDD0B9DE234}" dt="2025-10-16T03:58:53.507" v="40641" actId="478"/>
          <ac:picMkLst>
            <pc:docMk/>
            <pc:sldMk cId="533185009" sldId="6178"/>
            <ac:picMk id="18" creationId="{83914E63-060D-A57B-078B-D40BBA19BD6C}"/>
          </ac:picMkLst>
        </pc:picChg>
        <pc:picChg chg="add del mod ord">
          <ac:chgData name="Ward, Reagan" userId="27291eb4-8241-4961-9e69-8c66e34cc5b0" providerId="ADAL" clId="{E4BD8C9E-3BA6-4E04-BAF1-0BDD0B9DE234}" dt="2025-10-16T03:58:55.531" v="40642" actId="478"/>
          <ac:picMkLst>
            <pc:docMk/>
            <pc:sldMk cId="533185009" sldId="6178"/>
            <ac:picMk id="22" creationId="{A40D21A0-2BE8-4CF6-282C-C199A8FD43F3}"/>
          </ac:picMkLst>
        </pc:picChg>
      </pc:sldChg>
      <pc:sldChg chg="addSp delSp modSp new mod modClrScheme chgLayout">
        <pc:chgData name="Ward, Reagan" userId="27291eb4-8241-4961-9e69-8c66e34cc5b0" providerId="ADAL" clId="{E4BD8C9E-3BA6-4E04-BAF1-0BDD0B9DE234}" dt="2025-10-14T22:30:10.856" v="37666" actId="20577"/>
        <pc:sldMkLst>
          <pc:docMk/>
          <pc:sldMk cId="363332790" sldId="6179"/>
        </pc:sldMkLst>
        <pc:spChg chg="mod ord">
          <ac:chgData name="Ward, Reagan" userId="27291eb4-8241-4961-9e69-8c66e34cc5b0" providerId="ADAL" clId="{E4BD8C9E-3BA6-4E04-BAF1-0BDD0B9DE234}" dt="2025-10-14T22:30:02.637" v="37619" actId="700"/>
          <ac:spMkLst>
            <pc:docMk/>
            <pc:sldMk cId="363332790" sldId="6179"/>
            <ac:spMk id="4" creationId="{322790B7-BBD4-237D-C0F3-35D5B215F363}"/>
          </ac:spMkLst>
        </pc:spChg>
        <pc:spChg chg="add mod ord">
          <ac:chgData name="Ward, Reagan" userId="27291eb4-8241-4961-9e69-8c66e34cc5b0" providerId="ADAL" clId="{E4BD8C9E-3BA6-4E04-BAF1-0BDD0B9DE234}" dt="2025-10-14T22:30:06.928" v="37648" actId="20577"/>
          <ac:spMkLst>
            <pc:docMk/>
            <pc:sldMk cId="363332790" sldId="6179"/>
            <ac:spMk id="5" creationId="{5016B95D-683A-710E-4EF3-1CD03EB03336}"/>
          </ac:spMkLst>
        </pc:spChg>
        <pc:spChg chg="add mod ord">
          <ac:chgData name="Ward, Reagan" userId="27291eb4-8241-4961-9e69-8c66e34cc5b0" providerId="ADAL" clId="{E4BD8C9E-3BA6-4E04-BAF1-0BDD0B9DE234}" dt="2025-10-14T22:30:10.856" v="37666" actId="20577"/>
          <ac:spMkLst>
            <pc:docMk/>
            <pc:sldMk cId="363332790" sldId="6179"/>
            <ac:spMk id="6" creationId="{BDDB02AE-6C31-557B-E4A8-3E39007FEA3E}"/>
          </ac:spMkLst>
        </pc:spChg>
      </pc:sldChg>
      <pc:sldChg chg="addSp delSp modSp new mod modClrScheme chgLayout">
        <pc:chgData name="Ward, Reagan" userId="27291eb4-8241-4961-9e69-8c66e34cc5b0" providerId="ADAL" clId="{E4BD8C9E-3BA6-4E04-BAF1-0BDD0B9DE234}" dt="2025-10-16T14:41:42.375" v="42365" actId="13244"/>
        <pc:sldMkLst>
          <pc:docMk/>
          <pc:sldMk cId="4183154207" sldId="6181"/>
        </pc:sldMkLst>
        <pc:spChg chg="mod ord">
          <ac:chgData name="Ward, Reagan" userId="27291eb4-8241-4961-9e69-8c66e34cc5b0" providerId="ADAL" clId="{E4BD8C9E-3BA6-4E04-BAF1-0BDD0B9DE234}" dt="2025-10-14T22:30:38.016" v="37736" actId="700"/>
          <ac:spMkLst>
            <pc:docMk/>
            <pc:sldMk cId="4183154207" sldId="6181"/>
            <ac:spMk id="4" creationId="{A6FBB2EA-4C01-3EC7-8DC8-0BFBC7F83B23}"/>
          </ac:spMkLst>
        </pc:spChg>
        <pc:spChg chg="add mod ord">
          <ac:chgData name="Ward, Reagan" userId="27291eb4-8241-4961-9e69-8c66e34cc5b0" providerId="ADAL" clId="{E4BD8C9E-3BA6-4E04-BAF1-0BDD0B9DE234}" dt="2025-10-16T05:01:21.624" v="42337" actId="403"/>
          <ac:spMkLst>
            <pc:docMk/>
            <pc:sldMk cId="4183154207" sldId="6181"/>
            <ac:spMk id="5" creationId="{61E54432-DA79-D35D-0A2B-DE5AB90CD6FC}"/>
          </ac:spMkLst>
        </pc:spChg>
        <pc:spChg chg="add mod ord">
          <ac:chgData name="Ward, Reagan" userId="27291eb4-8241-4961-9e69-8c66e34cc5b0" providerId="ADAL" clId="{E4BD8C9E-3BA6-4E04-BAF1-0BDD0B9DE234}" dt="2025-10-16T14:41:42.375" v="42365" actId="13244"/>
          <ac:spMkLst>
            <pc:docMk/>
            <pc:sldMk cId="4183154207" sldId="6181"/>
            <ac:spMk id="7" creationId="{F5AD29E6-E4FB-CDE4-A213-5D427C083D48}"/>
          </ac:spMkLst>
        </pc:spChg>
        <pc:spChg chg="add mod ord">
          <ac:chgData name="Ward, Reagan" userId="27291eb4-8241-4961-9e69-8c66e34cc5b0" providerId="ADAL" clId="{E4BD8C9E-3BA6-4E04-BAF1-0BDD0B9DE234}" dt="2025-10-14T22:30:38.016" v="37736" actId="700"/>
          <ac:spMkLst>
            <pc:docMk/>
            <pc:sldMk cId="4183154207" sldId="6181"/>
            <ac:spMk id="8" creationId="{848EAD73-882D-7C85-564C-7681908F8D9F}"/>
          </ac:spMkLst>
        </pc:spChg>
      </pc:sldChg>
      <pc:sldChg chg="modSp add del mod">
        <pc:chgData name="Ward, Reagan" userId="27291eb4-8241-4961-9e69-8c66e34cc5b0" providerId="ADAL" clId="{E4BD8C9E-3BA6-4E04-BAF1-0BDD0B9DE234}" dt="2025-10-15T21:49:44.434" v="39600" actId="2696"/>
        <pc:sldMkLst>
          <pc:docMk/>
          <pc:sldMk cId="3431492026" sldId="6182"/>
        </pc:sldMkLst>
        <pc:spChg chg="mod">
          <ac:chgData name="Ward, Reagan" userId="27291eb4-8241-4961-9e69-8c66e34cc5b0" providerId="ADAL" clId="{E4BD8C9E-3BA6-4E04-BAF1-0BDD0B9DE234}" dt="2025-10-15T20:47:55.387" v="38765" actId="20577"/>
          <ac:spMkLst>
            <pc:docMk/>
            <pc:sldMk cId="3431492026" sldId="6182"/>
            <ac:spMk id="2" creationId="{76DB0612-57D0-A326-7A2B-7DFE626B140B}"/>
          </ac:spMkLst>
        </pc:spChg>
        <pc:spChg chg="mod">
          <ac:chgData name="Ward, Reagan" userId="27291eb4-8241-4961-9e69-8c66e34cc5b0" providerId="ADAL" clId="{E4BD8C9E-3BA6-4E04-BAF1-0BDD0B9DE234}" dt="2025-10-15T21:49:10.959" v="39542" actId="20577"/>
          <ac:spMkLst>
            <pc:docMk/>
            <pc:sldMk cId="3431492026" sldId="6182"/>
            <ac:spMk id="10" creationId="{D211C94B-8C04-EB44-EA99-611E6BB4786C}"/>
          </ac:spMkLst>
        </pc:spChg>
      </pc:sldChg>
      <pc:sldChg chg="modSp new del mod">
        <pc:chgData name="Ward, Reagan" userId="27291eb4-8241-4961-9e69-8c66e34cc5b0" providerId="ADAL" clId="{E4BD8C9E-3BA6-4E04-BAF1-0BDD0B9DE234}" dt="2025-10-15T21:49:48.329" v="39602" actId="47"/>
        <pc:sldMkLst>
          <pc:docMk/>
          <pc:sldMk cId="3979908766" sldId="6183"/>
        </pc:sldMkLst>
        <pc:spChg chg="mod">
          <ac:chgData name="Ward, Reagan" userId="27291eb4-8241-4961-9e69-8c66e34cc5b0" providerId="ADAL" clId="{E4BD8C9E-3BA6-4E04-BAF1-0BDD0B9DE234}" dt="2025-10-15T21:49:23.883" v="39557" actId="20577"/>
          <ac:spMkLst>
            <pc:docMk/>
            <pc:sldMk cId="3979908766" sldId="6183"/>
            <ac:spMk id="2" creationId="{51E03687-76D7-70B9-5035-9E16FF9693ED}"/>
          </ac:spMkLst>
        </pc:spChg>
        <pc:spChg chg="mod">
          <ac:chgData name="Ward, Reagan" userId="27291eb4-8241-4961-9e69-8c66e34cc5b0" providerId="ADAL" clId="{E4BD8C9E-3BA6-4E04-BAF1-0BDD0B9DE234}" dt="2025-10-15T21:49:33.306" v="39598" actId="20577"/>
          <ac:spMkLst>
            <pc:docMk/>
            <pc:sldMk cId="3979908766" sldId="6183"/>
            <ac:spMk id="3" creationId="{6A3D64AF-891A-90B2-B212-61BC04656E91}"/>
          </ac:spMkLst>
        </pc:spChg>
      </pc:sldChg>
      <pc:sldChg chg="addSp modSp add mod modClrScheme chgLayout">
        <pc:chgData name="Ward, Reagan" userId="27291eb4-8241-4961-9e69-8c66e34cc5b0" providerId="ADAL" clId="{E4BD8C9E-3BA6-4E04-BAF1-0BDD0B9DE234}" dt="2025-10-16T14:41:03.443" v="42358" actId="13244"/>
        <pc:sldMkLst>
          <pc:docMk/>
          <pc:sldMk cId="4056555396" sldId="6184"/>
        </pc:sldMkLst>
        <pc:spChg chg="mod ord">
          <ac:chgData name="Ward, Reagan" userId="27291eb4-8241-4961-9e69-8c66e34cc5b0" providerId="ADAL" clId="{E4BD8C9E-3BA6-4E04-BAF1-0BDD0B9DE234}" dt="2025-10-16T03:53:24.173" v="40208" actId="700"/>
          <ac:spMkLst>
            <pc:docMk/>
            <pc:sldMk cId="4056555396" sldId="6184"/>
            <ac:spMk id="2" creationId="{94CBB64D-31E2-F770-E6CE-CC13134F8C99}"/>
          </ac:spMkLst>
        </pc:spChg>
        <pc:spChg chg="add mod ord">
          <ac:chgData name="Ward, Reagan" userId="27291eb4-8241-4961-9e69-8c66e34cc5b0" providerId="ADAL" clId="{E4BD8C9E-3BA6-4E04-BAF1-0BDD0B9DE234}" dt="2025-10-16T03:55:23.556" v="40257" actId="20577"/>
          <ac:spMkLst>
            <pc:docMk/>
            <pc:sldMk cId="4056555396" sldId="6184"/>
            <ac:spMk id="3" creationId="{70408233-9C69-7528-EEF2-4BC7739D490D}"/>
          </ac:spMkLst>
        </pc:spChg>
        <pc:spChg chg="add mod ord">
          <ac:chgData name="Ward, Reagan" userId="27291eb4-8241-4961-9e69-8c66e34cc5b0" providerId="ADAL" clId="{E4BD8C9E-3BA6-4E04-BAF1-0BDD0B9DE234}" dt="2025-10-16T03:55:28.734" v="40276" actId="20577"/>
          <ac:spMkLst>
            <pc:docMk/>
            <pc:sldMk cId="4056555396" sldId="6184"/>
            <ac:spMk id="4" creationId="{6DBA7FE1-47C2-5B6B-2D5D-A723FBE5861A}"/>
          </ac:spMkLst>
        </pc:spChg>
        <pc:spChg chg="add mod ord">
          <ac:chgData name="Ward, Reagan" userId="27291eb4-8241-4961-9e69-8c66e34cc5b0" providerId="ADAL" clId="{E4BD8C9E-3BA6-4E04-BAF1-0BDD0B9DE234}" dt="2025-10-16T03:53:55.261" v="40242" actId="27636"/>
          <ac:spMkLst>
            <pc:docMk/>
            <pc:sldMk cId="4056555396" sldId="6184"/>
            <ac:spMk id="5" creationId="{1930ADBF-0CD6-3D74-C656-4EF4F8CCAB52}"/>
          </ac:spMkLst>
        </pc:spChg>
        <pc:spChg chg="mod ord">
          <ac:chgData name="Ward, Reagan" userId="27291eb4-8241-4961-9e69-8c66e34cc5b0" providerId="ADAL" clId="{E4BD8C9E-3BA6-4E04-BAF1-0BDD0B9DE234}" dt="2025-10-16T03:53:24.173" v="40208" actId="700"/>
          <ac:spMkLst>
            <pc:docMk/>
            <pc:sldMk cId="4056555396" sldId="6184"/>
            <ac:spMk id="7" creationId="{C9C7DC12-3179-B788-35B8-51253D19276D}"/>
          </ac:spMkLst>
        </pc:spChg>
        <pc:spChg chg="mod ord">
          <ac:chgData name="Ward, Reagan" userId="27291eb4-8241-4961-9e69-8c66e34cc5b0" providerId="ADAL" clId="{E4BD8C9E-3BA6-4E04-BAF1-0BDD0B9DE234}" dt="2025-10-16T03:58:30.603" v="40640" actId="113"/>
          <ac:spMkLst>
            <pc:docMk/>
            <pc:sldMk cId="4056555396" sldId="6184"/>
            <ac:spMk id="10" creationId="{E69BECF9-65FB-065D-0E79-A13F540C03AF}"/>
          </ac:spMkLst>
        </pc:spChg>
        <pc:spChg chg="ord">
          <ac:chgData name="Ward, Reagan" userId="27291eb4-8241-4961-9e69-8c66e34cc5b0" providerId="ADAL" clId="{E4BD8C9E-3BA6-4E04-BAF1-0BDD0B9DE234}" dt="2025-10-16T14:41:03.443" v="42358" actId="13244"/>
          <ac:spMkLst>
            <pc:docMk/>
            <pc:sldMk cId="4056555396" sldId="6184"/>
            <ac:spMk id="13" creationId="{BB73A3F8-F417-DA28-95D5-F142D19F62CC}"/>
          </ac:spMkLst>
        </pc:spChg>
        <pc:spChg chg="mod ord">
          <ac:chgData name="Ward, Reagan" userId="27291eb4-8241-4961-9e69-8c66e34cc5b0" providerId="ADAL" clId="{E4BD8C9E-3BA6-4E04-BAF1-0BDD0B9DE234}" dt="2025-10-16T03:58:23.737" v="40637" actId="113"/>
          <ac:spMkLst>
            <pc:docMk/>
            <pc:sldMk cId="4056555396" sldId="6184"/>
            <ac:spMk id="14" creationId="{F674B83F-2FD9-0FEF-F776-86C548F327E5}"/>
          </ac:spMkLst>
        </pc:spChg>
        <pc:spChg chg="mod ord">
          <ac:chgData name="Ward, Reagan" userId="27291eb4-8241-4961-9e69-8c66e34cc5b0" providerId="ADAL" clId="{E4BD8C9E-3BA6-4E04-BAF1-0BDD0B9DE234}" dt="2025-10-16T03:53:50.559" v="40240" actId="14100"/>
          <ac:spMkLst>
            <pc:docMk/>
            <pc:sldMk cId="4056555396" sldId="6184"/>
            <ac:spMk id="15" creationId="{ABF2C111-741D-BE4D-FA2F-FC904277C1C8}"/>
          </ac:spMkLst>
        </pc:spChg>
      </pc:sldChg>
      <pc:sldChg chg="addSp delSp modSp new mod modClrScheme chgLayout">
        <pc:chgData name="Ward, Reagan" userId="27291eb4-8241-4961-9e69-8c66e34cc5b0" providerId="ADAL" clId="{E4BD8C9E-3BA6-4E04-BAF1-0BDD0B9DE234}" dt="2025-10-16T04:57:51.333" v="42270" actId="20577"/>
        <pc:sldMkLst>
          <pc:docMk/>
          <pc:sldMk cId="3159561748" sldId="6185"/>
        </pc:sldMkLst>
        <pc:spChg chg="mod ord">
          <ac:chgData name="Ward, Reagan" userId="27291eb4-8241-4961-9e69-8c66e34cc5b0" providerId="ADAL" clId="{E4BD8C9E-3BA6-4E04-BAF1-0BDD0B9DE234}" dt="2025-10-16T04:21:07.443" v="41071" actId="700"/>
          <ac:spMkLst>
            <pc:docMk/>
            <pc:sldMk cId="3159561748" sldId="6185"/>
            <ac:spMk id="2" creationId="{31E79767-163D-9018-7429-2B9BB4340B12}"/>
          </ac:spMkLst>
        </pc:spChg>
        <pc:spChg chg="del mod ord">
          <ac:chgData name="Ward, Reagan" userId="27291eb4-8241-4961-9e69-8c66e34cc5b0" providerId="ADAL" clId="{E4BD8C9E-3BA6-4E04-BAF1-0BDD0B9DE234}" dt="2025-10-16T04:21:07.443" v="41071" actId="700"/>
          <ac:spMkLst>
            <pc:docMk/>
            <pc:sldMk cId="3159561748" sldId="6185"/>
            <ac:spMk id="3" creationId="{5A894C6C-A109-48A5-EC06-2F7EEF43ABF0}"/>
          </ac:spMkLst>
        </pc:spChg>
        <pc:spChg chg="del mod ord">
          <ac:chgData name="Ward, Reagan" userId="27291eb4-8241-4961-9e69-8c66e34cc5b0" providerId="ADAL" clId="{E4BD8C9E-3BA6-4E04-BAF1-0BDD0B9DE234}" dt="2025-10-16T04:21:07.443" v="41071" actId="700"/>
          <ac:spMkLst>
            <pc:docMk/>
            <pc:sldMk cId="3159561748" sldId="6185"/>
            <ac:spMk id="4" creationId="{DEA636AD-15AD-3D30-A123-8948EB5A7F44}"/>
          </ac:spMkLst>
        </pc:spChg>
        <pc:spChg chg="mod ord">
          <ac:chgData name="Ward, Reagan" userId="27291eb4-8241-4961-9e69-8c66e34cc5b0" providerId="ADAL" clId="{E4BD8C9E-3BA6-4E04-BAF1-0BDD0B9DE234}" dt="2025-10-16T04:21:07.443" v="41071" actId="700"/>
          <ac:spMkLst>
            <pc:docMk/>
            <pc:sldMk cId="3159561748" sldId="6185"/>
            <ac:spMk id="5" creationId="{6D90154E-9F74-8289-9EFC-E77C2DA213A8}"/>
          </ac:spMkLst>
        </pc:spChg>
        <pc:spChg chg="del mod ord">
          <ac:chgData name="Ward, Reagan" userId="27291eb4-8241-4961-9e69-8c66e34cc5b0" providerId="ADAL" clId="{E4BD8C9E-3BA6-4E04-BAF1-0BDD0B9DE234}" dt="2025-10-16T04:21:07.443" v="41071" actId="700"/>
          <ac:spMkLst>
            <pc:docMk/>
            <pc:sldMk cId="3159561748" sldId="6185"/>
            <ac:spMk id="7" creationId="{379C9FFA-ECD0-4013-957F-3AEA5D7E1118}"/>
          </ac:spMkLst>
        </pc:spChg>
        <pc:spChg chg="add mod ord">
          <ac:chgData name="Ward, Reagan" userId="27291eb4-8241-4961-9e69-8c66e34cc5b0" providerId="ADAL" clId="{E4BD8C9E-3BA6-4E04-BAF1-0BDD0B9DE234}" dt="2025-10-16T04:49:36.543" v="41944" actId="20577"/>
          <ac:spMkLst>
            <pc:docMk/>
            <pc:sldMk cId="3159561748" sldId="6185"/>
            <ac:spMk id="8" creationId="{7D671626-DF1D-D77B-9FE8-794F4CDDD405}"/>
          </ac:spMkLst>
        </pc:spChg>
        <pc:spChg chg="add mod ord">
          <ac:chgData name="Ward, Reagan" userId="27291eb4-8241-4961-9e69-8c66e34cc5b0" providerId="ADAL" clId="{E4BD8C9E-3BA6-4E04-BAF1-0BDD0B9DE234}" dt="2025-10-16T04:57:51.333" v="42270" actId="20577"/>
          <ac:spMkLst>
            <pc:docMk/>
            <pc:sldMk cId="3159561748" sldId="6185"/>
            <ac:spMk id="9" creationId="{72EB1E09-D695-56F3-BBE7-712DEA1A2574}"/>
          </ac:spMkLst>
        </pc:spChg>
        <pc:spChg chg="add mod ord">
          <ac:chgData name="Ward, Reagan" userId="27291eb4-8241-4961-9e69-8c66e34cc5b0" providerId="ADAL" clId="{E4BD8C9E-3BA6-4E04-BAF1-0BDD0B9DE234}" dt="2025-10-16T04:21:11.374" v="41094" actId="20577"/>
          <ac:spMkLst>
            <pc:docMk/>
            <pc:sldMk cId="3159561748" sldId="6185"/>
            <ac:spMk id="10" creationId="{3DC8ED0B-FAD3-DC90-3639-F6F96FE0A4A4}"/>
          </ac:spMkLst>
        </pc:spChg>
        <pc:spChg chg="add mod ord">
          <ac:chgData name="Ward, Reagan" userId="27291eb4-8241-4961-9e69-8c66e34cc5b0" providerId="ADAL" clId="{E4BD8C9E-3BA6-4E04-BAF1-0BDD0B9DE234}" dt="2025-10-16T04:21:35.678" v="41174" actId="14100"/>
          <ac:spMkLst>
            <pc:docMk/>
            <pc:sldMk cId="3159561748" sldId="6185"/>
            <ac:spMk id="11" creationId="{2822C455-E0AD-95F1-1E34-9867CD5B4561}"/>
          </ac:spMkLst>
        </pc:spChg>
        <pc:spChg chg="add del mod ord">
          <ac:chgData name="Ward, Reagan" userId="27291eb4-8241-4961-9e69-8c66e34cc5b0" providerId="ADAL" clId="{E4BD8C9E-3BA6-4E04-BAF1-0BDD0B9DE234}" dt="2025-10-16T04:49:44.303" v="41945"/>
          <ac:spMkLst>
            <pc:docMk/>
            <pc:sldMk cId="3159561748" sldId="6185"/>
            <ac:spMk id="12" creationId="{5F0E9C0A-EE8E-83F8-5F3A-68E086B3C213}"/>
          </ac:spMkLst>
        </pc:spChg>
        <pc:spChg chg="del">
          <ac:chgData name="Ward, Reagan" userId="27291eb4-8241-4961-9e69-8c66e34cc5b0" providerId="ADAL" clId="{E4BD8C9E-3BA6-4E04-BAF1-0BDD0B9DE234}" dt="2025-10-16T04:49:48.786" v="41946"/>
          <ac:spMkLst>
            <pc:docMk/>
            <pc:sldMk cId="3159561748" sldId="6185"/>
            <ac:spMk id="13" creationId="{33E3A168-6C9F-9C3B-DAC6-DADA938E7A63}"/>
          </ac:spMkLst>
        </pc:spChg>
        <pc:spChg chg="add mod">
          <ac:chgData name="Ward, Reagan" userId="27291eb4-8241-4961-9e69-8c66e34cc5b0" providerId="ADAL" clId="{E4BD8C9E-3BA6-4E04-BAF1-0BDD0B9DE234}" dt="2025-10-16T04:49:44.303" v="41945"/>
          <ac:spMkLst>
            <pc:docMk/>
            <pc:sldMk cId="3159561748" sldId="6185"/>
            <ac:spMk id="14" creationId="{78DC9879-8576-A71D-D1F8-242AB7BD230A}"/>
          </ac:spMkLst>
        </pc:spChg>
        <pc:spChg chg="add mod">
          <ac:chgData name="Ward, Reagan" userId="27291eb4-8241-4961-9e69-8c66e34cc5b0" providerId="ADAL" clId="{E4BD8C9E-3BA6-4E04-BAF1-0BDD0B9DE234}" dt="2025-10-16T04:49:48.786" v="41946"/>
          <ac:spMkLst>
            <pc:docMk/>
            <pc:sldMk cId="3159561748" sldId="6185"/>
            <ac:spMk id="15" creationId="{B5312B7A-DA9D-0829-A52E-0CED1D28D528}"/>
          </ac:spMkLst>
        </pc:spChg>
      </pc:sldChg>
      <pc:sldChg chg="addSp delSp modSp new del mod modClrScheme chgLayout">
        <pc:chgData name="Ward, Reagan" userId="27291eb4-8241-4961-9e69-8c66e34cc5b0" providerId="ADAL" clId="{E4BD8C9E-3BA6-4E04-BAF1-0BDD0B9DE234}" dt="2025-10-16T04:38:11.712" v="41234" actId="47"/>
        <pc:sldMkLst>
          <pc:docMk/>
          <pc:sldMk cId="2258883843" sldId="6186"/>
        </pc:sldMkLst>
        <pc:spChg chg="del mod ord">
          <ac:chgData name="Ward, Reagan" userId="27291eb4-8241-4961-9e69-8c66e34cc5b0" providerId="ADAL" clId="{E4BD8C9E-3BA6-4E04-BAF1-0BDD0B9DE234}" dt="2025-10-16T04:36:46.809" v="41182" actId="700"/>
          <ac:spMkLst>
            <pc:docMk/>
            <pc:sldMk cId="2258883843" sldId="6186"/>
            <ac:spMk id="2" creationId="{5732CF1B-783D-7FF3-B8D8-6B37C455BC74}"/>
          </ac:spMkLst>
        </pc:spChg>
        <pc:spChg chg="mod ord">
          <ac:chgData name="Ward, Reagan" userId="27291eb4-8241-4961-9e69-8c66e34cc5b0" providerId="ADAL" clId="{E4BD8C9E-3BA6-4E04-BAF1-0BDD0B9DE234}" dt="2025-10-16T04:37:17.390" v="41189" actId="700"/>
          <ac:spMkLst>
            <pc:docMk/>
            <pc:sldMk cId="2258883843" sldId="6186"/>
            <ac:spMk id="3" creationId="{89EB1B66-7385-1663-4CF3-FCCE8F889BAA}"/>
          </ac:spMkLst>
        </pc:spChg>
        <pc:spChg chg="del mod ord">
          <ac:chgData name="Ward, Reagan" userId="27291eb4-8241-4961-9e69-8c66e34cc5b0" providerId="ADAL" clId="{E4BD8C9E-3BA6-4E04-BAF1-0BDD0B9DE234}" dt="2025-10-16T04:36:46.809" v="41182" actId="700"/>
          <ac:spMkLst>
            <pc:docMk/>
            <pc:sldMk cId="2258883843" sldId="6186"/>
            <ac:spMk id="4" creationId="{6FD9E68F-FB81-9EFD-DBF1-1E3901008002}"/>
          </ac:spMkLst>
        </pc:spChg>
        <pc:spChg chg="del mod ord">
          <ac:chgData name="Ward, Reagan" userId="27291eb4-8241-4961-9e69-8c66e34cc5b0" providerId="ADAL" clId="{E4BD8C9E-3BA6-4E04-BAF1-0BDD0B9DE234}" dt="2025-10-16T04:36:46.809" v="41182" actId="700"/>
          <ac:spMkLst>
            <pc:docMk/>
            <pc:sldMk cId="2258883843" sldId="6186"/>
            <ac:spMk id="6" creationId="{57EA1E1C-AAFE-5328-AC23-B24A9A78018E}"/>
          </ac:spMkLst>
        </pc:spChg>
        <pc:spChg chg="add del mod ord">
          <ac:chgData name="Ward, Reagan" userId="27291eb4-8241-4961-9e69-8c66e34cc5b0" providerId="ADAL" clId="{E4BD8C9E-3BA6-4E04-BAF1-0BDD0B9DE234}" dt="2025-10-16T04:37:02.178" v="41185" actId="700"/>
          <ac:spMkLst>
            <pc:docMk/>
            <pc:sldMk cId="2258883843" sldId="6186"/>
            <ac:spMk id="7" creationId="{5C4EB218-AB2E-9D7E-3035-D9F5402E45B8}"/>
          </ac:spMkLst>
        </pc:spChg>
        <pc:spChg chg="add mod ord">
          <ac:chgData name="Ward, Reagan" userId="27291eb4-8241-4961-9e69-8c66e34cc5b0" providerId="ADAL" clId="{E4BD8C9E-3BA6-4E04-BAF1-0BDD0B9DE234}" dt="2025-10-16T04:36:46.876" v="41183" actId="27636"/>
          <ac:spMkLst>
            <pc:docMk/>
            <pc:sldMk cId="2258883843" sldId="6186"/>
            <ac:spMk id="8" creationId="{AF2E804A-5470-F673-1C20-C3F223A04117}"/>
          </ac:spMkLst>
        </pc:spChg>
        <pc:spChg chg="add del mod ord">
          <ac:chgData name="Ward, Reagan" userId="27291eb4-8241-4961-9e69-8c66e34cc5b0" providerId="ADAL" clId="{E4BD8C9E-3BA6-4E04-BAF1-0BDD0B9DE234}" dt="2025-10-16T04:37:02.178" v="41185" actId="700"/>
          <ac:spMkLst>
            <pc:docMk/>
            <pc:sldMk cId="2258883843" sldId="6186"/>
            <ac:spMk id="9" creationId="{B2F70F3F-106A-33DA-B03C-C772E4E7EB46}"/>
          </ac:spMkLst>
        </pc:spChg>
        <pc:spChg chg="add del mod ord">
          <ac:chgData name="Ward, Reagan" userId="27291eb4-8241-4961-9e69-8c66e34cc5b0" providerId="ADAL" clId="{E4BD8C9E-3BA6-4E04-BAF1-0BDD0B9DE234}" dt="2025-10-16T04:37:02.178" v="41185" actId="700"/>
          <ac:spMkLst>
            <pc:docMk/>
            <pc:sldMk cId="2258883843" sldId="6186"/>
            <ac:spMk id="10" creationId="{7C56129E-F90E-D461-AFBB-7F6CF69B72E9}"/>
          </ac:spMkLst>
        </pc:spChg>
        <pc:spChg chg="add del mod ord">
          <ac:chgData name="Ward, Reagan" userId="27291eb4-8241-4961-9e69-8c66e34cc5b0" providerId="ADAL" clId="{E4BD8C9E-3BA6-4E04-BAF1-0BDD0B9DE234}" dt="2025-10-16T04:37:02.178" v="41185" actId="700"/>
          <ac:spMkLst>
            <pc:docMk/>
            <pc:sldMk cId="2258883843" sldId="6186"/>
            <ac:spMk id="11" creationId="{D06000AD-6732-16F3-BDDB-D0417A9F9B60}"/>
          </ac:spMkLst>
        </pc:spChg>
        <pc:spChg chg="add del mod ord">
          <ac:chgData name="Ward, Reagan" userId="27291eb4-8241-4961-9e69-8c66e34cc5b0" providerId="ADAL" clId="{E4BD8C9E-3BA6-4E04-BAF1-0BDD0B9DE234}" dt="2025-10-16T04:37:02.178" v="41185" actId="700"/>
          <ac:spMkLst>
            <pc:docMk/>
            <pc:sldMk cId="2258883843" sldId="6186"/>
            <ac:spMk id="12" creationId="{67C0189E-2664-A264-A14D-C9BD7AD723A7}"/>
          </ac:spMkLst>
        </pc:spChg>
        <pc:spChg chg="add del mod ord">
          <ac:chgData name="Ward, Reagan" userId="27291eb4-8241-4961-9e69-8c66e34cc5b0" providerId="ADAL" clId="{E4BD8C9E-3BA6-4E04-BAF1-0BDD0B9DE234}" dt="2025-10-16T04:37:14.479" v="41188" actId="700"/>
          <ac:spMkLst>
            <pc:docMk/>
            <pc:sldMk cId="2258883843" sldId="6186"/>
            <ac:spMk id="13" creationId="{08791E73-D03C-343B-2D76-E45FBA40FD9D}"/>
          </ac:spMkLst>
        </pc:spChg>
        <pc:spChg chg="add del mod ord">
          <ac:chgData name="Ward, Reagan" userId="27291eb4-8241-4961-9e69-8c66e34cc5b0" providerId="ADAL" clId="{E4BD8C9E-3BA6-4E04-BAF1-0BDD0B9DE234}" dt="2025-10-16T04:37:14.479" v="41188" actId="700"/>
          <ac:spMkLst>
            <pc:docMk/>
            <pc:sldMk cId="2258883843" sldId="6186"/>
            <ac:spMk id="14" creationId="{DE83E570-2C76-BD9D-8942-062DC7C620B8}"/>
          </ac:spMkLst>
        </pc:spChg>
        <pc:spChg chg="add del mod ord">
          <ac:chgData name="Ward, Reagan" userId="27291eb4-8241-4961-9e69-8c66e34cc5b0" providerId="ADAL" clId="{E4BD8C9E-3BA6-4E04-BAF1-0BDD0B9DE234}" dt="2025-10-16T04:37:14.479" v="41188" actId="700"/>
          <ac:spMkLst>
            <pc:docMk/>
            <pc:sldMk cId="2258883843" sldId="6186"/>
            <ac:spMk id="15" creationId="{21715175-3091-B30C-6FAF-7489DE9F3A93}"/>
          </ac:spMkLst>
        </pc:spChg>
        <pc:spChg chg="add del mod ord">
          <ac:chgData name="Ward, Reagan" userId="27291eb4-8241-4961-9e69-8c66e34cc5b0" providerId="ADAL" clId="{E4BD8C9E-3BA6-4E04-BAF1-0BDD0B9DE234}" dt="2025-10-16T04:37:14.479" v="41188" actId="700"/>
          <ac:spMkLst>
            <pc:docMk/>
            <pc:sldMk cId="2258883843" sldId="6186"/>
            <ac:spMk id="16" creationId="{E58AB2B3-A30C-1DB0-8B1B-ACEDBDC96260}"/>
          </ac:spMkLst>
        </pc:spChg>
        <pc:spChg chg="add del mod ord">
          <ac:chgData name="Ward, Reagan" userId="27291eb4-8241-4961-9e69-8c66e34cc5b0" providerId="ADAL" clId="{E4BD8C9E-3BA6-4E04-BAF1-0BDD0B9DE234}" dt="2025-10-16T04:37:17.390" v="41189" actId="700"/>
          <ac:spMkLst>
            <pc:docMk/>
            <pc:sldMk cId="2258883843" sldId="6186"/>
            <ac:spMk id="17" creationId="{4FCB0ED2-BC69-DEFC-C5D4-EAEE94CAFC11}"/>
          </ac:spMkLst>
        </pc:spChg>
        <pc:spChg chg="add del mod ord">
          <ac:chgData name="Ward, Reagan" userId="27291eb4-8241-4961-9e69-8c66e34cc5b0" providerId="ADAL" clId="{E4BD8C9E-3BA6-4E04-BAF1-0BDD0B9DE234}" dt="2025-10-16T04:37:17.390" v="41189" actId="700"/>
          <ac:spMkLst>
            <pc:docMk/>
            <pc:sldMk cId="2258883843" sldId="6186"/>
            <ac:spMk id="18" creationId="{657171F7-E198-86CC-6184-1ADBAE10AC87}"/>
          </ac:spMkLst>
        </pc:spChg>
        <pc:spChg chg="add del mod ord">
          <ac:chgData name="Ward, Reagan" userId="27291eb4-8241-4961-9e69-8c66e34cc5b0" providerId="ADAL" clId="{E4BD8C9E-3BA6-4E04-BAF1-0BDD0B9DE234}" dt="2025-10-16T04:37:17.390" v="41189" actId="700"/>
          <ac:spMkLst>
            <pc:docMk/>
            <pc:sldMk cId="2258883843" sldId="6186"/>
            <ac:spMk id="19" creationId="{3F035315-4CC6-3643-B285-B0D383CD4807}"/>
          </ac:spMkLst>
        </pc:spChg>
        <pc:spChg chg="add del mod ord">
          <ac:chgData name="Ward, Reagan" userId="27291eb4-8241-4961-9e69-8c66e34cc5b0" providerId="ADAL" clId="{E4BD8C9E-3BA6-4E04-BAF1-0BDD0B9DE234}" dt="2025-10-16T04:37:17.390" v="41189" actId="700"/>
          <ac:spMkLst>
            <pc:docMk/>
            <pc:sldMk cId="2258883843" sldId="6186"/>
            <ac:spMk id="20" creationId="{CDEDC383-BF58-179F-C920-EC3DB9191310}"/>
          </ac:spMkLst>
        </pc:spChg>
        <pc:spChg chg="add mod ord">
          <ac:chgData name="Ward, Reagan" userId="27291eb4-8241-4961-9e69-8c66e34cc5b0" providerId="ADAL" clId="{E4BD8C9E-3BA6-4E04-BAF1-0BDD0B9DE234}" dt="2025-10-16T04:37:17.390" v="41189" actId="700"/>
          <ac:spMkLst>
            <pc:docMk/>
            <pc:sldMk cId="2258883843" sldId="6186"/>
            <ac:spMk id="21" creationId="{F6ABFDBE-3073-6F94-47F4-13539B5FC90A}"/>
          </ac:spMkLst>
        </pc:spChg>
        <pc:spChg chg="add mod ord">
          <ac:chgData name="Ward, Reagan" userId="27291eb4-8241-4961-9e69-8c66e34cc5b0" providerId="ADAL" clId="{E4BD8C9E-3BA6-4E04-BAF1-0BDD0B9DE234}" dt="2025-10-16T04:37:30.005" v="41196" actId="20577"/>
          <ac:spMkLst>
            <pc:docMk/>
            <pc:sldMk cId="2258883843" sldId="6186"/>
            <ac:spMk id="22" creationId="{A8647D7E-8019-3666-D79A-BBD92B50B175}"/>
          </ac:spMkLst>
        </pc:spChg>
        <pc:spChg chg="add mod ord">
          <ac:chgData name="Ward, Reagan" userId="27291eb4-8241-4961-9e69-8c66e34cc5b0" providerId="ADAL" clId="{E4BD8C9E-3BA6-4E04-BAF1-0BDD0B9DE234}" dt="2025-10-16T04:37:17.434" v="41190" actId="27636"/>
          <ac:spMkLst>
            <pc:docMk/>
            <pc:sldMk cId="2258883843" sldId="6186"/>
            <ac:spMk id="23" creationId="{280B4BF0-B616-A225-9036-A1E5639E86B8}"/>
          </ac:spMkLst>
        </pc:spChg>
        <pc:spChg chg="add mod ord">
          <ac:chgData name="Ward, Reagan" userId="27291eb4-8241-4961-9e69-8c66e34cc5b0" providerId="ADAL" clId="{E4BD8C9E-3BA6-4E04-BAF1-0BDD0B9DE234}" dt="2025-10-16T04:37:17.437" v="41191" actId="27636"/>
          <ac:spMkLst>
            <pc:docMk/>
            <pc:sldMk cId="2258883843" sldId="6186"/>
            <ac:spMk id="24" creationId="{E7080A43-6485-4BED-CD42-BE2EB0329CEF}"/>
          </ac:spMkLst>
        </pc:spChg>
      </pc:sldChg>
    </pc:docChg>
  </pc:docChgLst>
  <pc:docChgLst>
    <pc:chgData name="Gudka, Dawna" userId="823cceae-331b-41d6-9a63-34ad6d1db55c" providerId="ADAL" clId="{8BA55FE7-E125-44DF-89B8-32107050CE7B}"/>
    <pc:docChg chg="undo custSel addSld delSld modSld sldOrd">
      <pc:chgData name="Gudka, Dawna" userId="823cceae-331b-41d6-9a63-34ad6d1db55c" providerId="ADAL" clId="{8BA55FE7-E125-44DF-89B8-32107050CE7B}" dt="2025-09-18T14:32:08.122" v="2218" actId="15"/>
      <pc:docMkLst>
        <pc:docMk/>
      </pc:docMkLst>
      <pc:sldChg chg="modSp mod">
        <pc:chgData name="Gudka, Dawna" userId="823cceae-331b-41d6-9a63-34ad6d1db55c" providerId="ADAL" clId="{8BA55FE7-E125-44DF-89B8-32107050CE7B}" dt="2025-09-16T02:29:52.742" v="1" actId="20577"/>
        <pc:sldMkLst>
          <pc:docMk/>
          <pc:sldMk cId="3044915438" sldId="256"/>
        </pc:sldMkLst>
        <pc:spChg chg="mod">
          <ac:chgData name="Gudka, Dawna" userId="823cceae-331b-41d6-9a63-34ad6d1db55c" providerId="ADAL" clId="{8BA55FE7-E125-44DF-89B8-32107050CE7B}" dt="2025-09-16T02:29:52.742" v="1" actId="20577"/>
          <ac:spMkLst>
            <pc:docMk/>
            <pc:sldMk cId="3044915438" sldId="256"/>
            <ac:spMk id="2" creationId="{00000000-0000-0000-0000-000000000000}"/>
          </ac:spMkLst>
        </pc:spChg>
      </pc:sldChg>
      <pc:sldChg chg="modSp mod">
        <pc:chgData name="Gudka, Dawna" userId="823cceae-331b-41d6-9a63-34ad6d1db55c" providerId="ADAL" clId="{8BA55FE7-E125-44DF-89B8-32107050CE7B}" dt="2025-09-17T13:28:10.306" v="1428" actId="20577"/>
        <pc:sldMkLst>
          <pc:docMk/>
          <pc:sldMk cId="1212467416" sldId="261"/>
        </pc:sldMkLst>
        <pc:graphicFrameChg chg="mod modGraphic">
          <ac:chgData name="Gudka, Dawna" userId="823cceae-331b-41d6-9a63-34ad6d1db55c" providerId="ADAL" clId="{8BA55FE7-E125-44DF-89B8-32107050CE7B}" dt="2025-09-17T13:28:10.306" v="1428" actId="20577"/>
          <ac:graphicFrameMkLst>
            <pc:docMk/>
            <pc:sldMk cId="1212467416" sldId="261"/>
            <ac:graphicFrameMk id="5" creationId="{9C3641C5-EC4F-D3EA-E4A2-8ABB597C5BAA}"/>
          </ac:graphicFrameMkLst>
        </pc:graphicFrameChg>
      </pc:sldChg>
    </pc:docChg>
  </pc:docChgLst>
  <pc:docChgLst>
    <pc:chgData name="Chaffin,Melissa" userId="S::chaffin_m@cde.state.co.us::21f0136b-23e1-4eef-9c4f-f29e4cc3ac56" providerId="AD" clId="Web-{05C799D0-2DC1-96AF-7EAF-6421FE0F2757}"/>
    <pc:docChg chg="addSld modSld">
      <pc:chgData name="Chaffin,Melissa" userId="S::chaffin_m@cde.state.co.us::21f0136b-23e1-4eef-9c4f-f29e4cc3ac56" providerId="AD" clId="Web-{05C799D0-2DC1-96AF-7EAF-6421FE0F2757}" dt="2025-09-23T14:36:47.367" v="309" actId="20577"/>
      <pc:docMkLst>
        <pc:docMk/>
      </pc:docMkLst>
    </pc:docChg>
  </pc:docChgLst>
  <pc:docChgLst>
    <pc:chgData name="Gudka, Dawna" userId="823cceae-331b-41d6-9a63-34ad6d1db55c" providerId="ADAL" clId="{98CDEE4F-EC7C-4053-A806-3F984F7FB7AD}"/>
    <pc:docChg chg="modSld">
      <pc:chgData name="Gudka, Dawna" userId="823cceae-331b-41d6-9a63-34ad6d1db55c" providerId="ADAL" clId="{98CDEE4F-EC7C-4053-A806-3F984F7FB7AD}" dt="2025-10-16T13:30:38.164" v="37" actId="20577"/>
      <pc:docMkLst>
        <pc:docMk/>
      </pc:docMkLst>
      <pc:sldChg chg="modSp mod">
        <pc:chgData name="Gudka, Dawna" userId="823cceae-331b-41d6-9a63-34ad6d1db55c" providerId="ADAL" clId="{98CDEE4F-EC7C-4053-A806-3F984F7FB7AD}" dt="2025-10-16T13:30:38.164" v="37" actId="20577"/>
        <pc:sldMkLst>
          <pc:docMk/>
          <pc:sldMk cId="3227145924" sldId="5097"/>
        </pc:sldMkLst>
        <pc:graphicFrameChg chg="modGraphic">
          <ac:chgData name="Gudka, Dawna" userId="823cceae-331b-41d6-9a63-34ad6d1db55c" providerId="ADAL" clId="{98CDEE4F-EC7C-4053-A806-3F984F7FB7AD}" dt="2025-10-16T13:30:38.164" v="3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98CDEE4F-EC7C-4053-A806-3F984F7FB7AD}" dt="2025-10-16T13:30:06.909" v="0" actId="2165"/>
        <pc:sldMkLst>
          <pc:docMk/>
          <pc:sldMk cId="1037917088" sldId="5098"/>
        </pc:sldMkLst>
        <pc:graphicFrameChg chg="modGraphic">
          <ac:chgData name="Gudka, Dawna" userId="823cceae-331b-41d6-9a63-34ad6d1db55c" providerId="ADAL" clId="{98CDEE4F-EC7C-4053-A806-3F984F7FB7AD}" dt="2025-10-16T13:30:06.909" v="0" actId="2165"/>
          <ac:graphicFrameMkLst>
            <pc:docMk/>
            <pc:sldMk cId="1037917088" sldId="5098"/>
            <ac:graphicFrameMk id="5" creationId="{5E4612F7-68C6-57CA-E918-38EF641F73CF}"/>
          </ac:graphicFrameMkLst>
        </pc:graphicFrameChg>
      </pc:sldChg>
    </pc:docChg>
  </pc:docChgLst>
  <pc:docChgLst>
    <pc:chgData name="Chrisco, Justin" userId="S::chrisco_j@cde.state.co.us::6007cdb4-319c-4174-acf4-c21db3a34acf" providerId="AD" clId="Web-{1B4A4C21-F595-2962-B1D7-6312BCF7B86C}"/>
    <pc:docChg chg="modSld">
      <pc:chgData name="Chrisco, Justin" userId="S::chrisco_j@cde.state.co.us::6007cdb4-319c-4174-acf4-c21db3a34acf" providerId="AD" clId="Web-{1B4A4C21-F595-2962-B1D7-6312BCF7B86C}" dt="2025-09-16T14:23:21.084" v="11"/>
      <pc:docMkLst>
        <pc:docMk/>
      </pc:docMkLst>
    </pc:docChg>
  </pc:docChgLst>
  <pc:docChgLst>
    <pc:chgData name="Slutzky, Collin" userId="21f7fb5c-490d-42a4-8741-4ce78a53b03a" providerId="ADAL" clId="{BA31DF69-360B-4E9B-AAB4-5EA8D61DC63A}"/>
    <pc:docChg chg="undo custSel addSld modSld sldOrd">
      <pc:chgData name="Slutzky, Collin" userId="21f7fb5c-490d-42a4-8741-4ce78a53b03a" providerId="ADAL" clId="{BA31DF69-360B-4E9B-AAB4-5EA8D61DC63A}" dt="2025-10-01T23:02:59.457" v="5235" actId="6549"/>
      <pc:docMkLst>
        <pc:docMk/>
      </pc:docMkLst>
      <pc:sldChg chg="modSp mod">
        <pc:chgData name="Slutzky, Collin" userId="21f7fb5c-490d-42a4-8741-4ce78a53b03a" providerId="ADAL" clId="{BA31DF69-360B-4E9B-AAB4-5EA8D61DC63A}" dt="2025-10-01T22:42:46.696" v="4973" actId="1076"/>
        <pc:sldMkLst>
          <pc:docMk/>
          <pc:sldMk cId="2589789283" sldId="6105"/>
        </pc:sldMkLst>
        <pc:graphicFrameChg chg="mod modGraphic">
          <ac:chgData name="Slutzky, Collin" userId="21f7fb5c-490d-42a4-8741-4ce78a53b03a" providerId="ADAL" clId="{BA31DF69-360B-4E9B-AAB4-5EA8D61DC63A}" dt="2025-10-01T22:42:46.696" v="4973" actId="1076"/>
          <ac:graphicFrameMkLst>
            <pc:docMk/>
            <pc:sldMk cId="2589789283" sldId="6105"/>
            <ac:graphicFrameMk id="7" creationId="{08DBB3DD-ECF3-F0C2-902F-0274F7DCC8B6}"/>
          </ac:graphicFrameMkLst>
        </pc:graphicFrameChg>
      </pc:sldChg>
      <pc:sldChg chg="ord">
        <pc:chgData name="Slutzky, Collin" userId="21f7fb5c-490d-42a4-8741-4ce78a53b03a" providerId="ADAL" clId="{BA31DF69-360B-4E9B-AAB4-5EA8D61DC63A}" dt="2025-09-23T20:50:05.292" v="995"/>
        <pc:sldMkLst>
          <pc:docMk/>
          <pc:sldMk cId="2052764440" sldId="6115"/>
        </pc:sldMkLst>
      </pc:sldChg>
      <pc:sldChg chg="modSp new mod">
        <pc:chgData name="Slutzky, Collin" userId="21f7fb5c-490d-42a4-8741-4ce78a53b03a" providerId="ADAL" clId="{BA31DF69-360B-4E9B-AAB4-5EA8D61DC63A}" dt="2025-10-01T22:48:47.708" v="5037" actId="20577"/>
        <pc:sldMkLst>
          <pc:docMk/>
          <pc:sldMk cId="2700458541" sldId="6123"/>
        </pc:sldMkLst>
        <pc:spChg chg="mod">
          <ac:chgData name="Slutzky, Collin" userId="21f7fb5c-490d-42a4-8741-4ce78a53b03a" providerId="ADAL" clId="{BA31DF69-360B-4E9B-AAB4-5EA8D61DC63A}" dt="2025-10-01T22:48:47.708" v="5037" actId="20577"/>
          <ac:spMkLst>
            <pc:docMk/>
            <pc:sldMk cId="2700458541" sldId="6123"/>
            <ac:spMk id="3" creationId="{513AAC82-2796-77C3-CEAF-916B5C6D5883}"/>
          </ac:spMkLst>
        </pc:spChg>
      </pc:sldChg>
      <pc:sldChg chg="modSp new mod">
        <pc:chgData name="Slutzky, Collin" userId="21f7fb5c-490d-42a4-8741-4ce78a53b03a" providerId="ADAL" clId="{BA31DF69-360B-4E9B-AAB4-5EA8D61DC63A}" dt="2025-09-23T21:03:43.057" v="1693" actId="20577"/>
        <pc:sldMkLst>
          <pc:docMk/>
          <pc:sldMk cId="878964651" sldId="6142"/>
        </pc:sldMkLst>
        <pc:spChg chg="mod">
          <ac:chgData name="Slutzky, Collin" userId="21f7fb5c-490d-42a4-8741-4ce78a53b03a" providerId="ADAL" clId="{BA31DF69-360B-4E9B-AAB4-5EA8D61DC63A}" dt="2025-09-23T20:51:01.179" v="1094" actId="20577"/>
          <ac:spMkLst>
            <pc:docMk/>
            <pc:sldMk cId="878964651" sldId="6142"/>
            <ac:spMk id="2" creationId="{B7823152-544A-B1C2-ACA8-1FA740825EB3}"/>
          </ac:spMkLst>
        </pc:spChg>
        <pc:spChg chg="mod">
          <ac:chgData name="Slutzky, Collin" userId="21f7fb5c-490d-42a4-8741-4ce78a53b03a" providerId="ADAL" clId="{BA31DF69-360B-4E9B-AAB4-5EA8D61DC63A}" dt="2025-09-23T21:03:43.057" v="1693" actId="20577"/>
          <ac:spMkLst>
            <pc:docMk/>
            <pc:sldMk cId="878964651" sldId="6142"/>
            <ac:spMk id="3" creationId="{B267A158-0443-6948-013C-B93F2C57F01F}"/>
          </ac:spMkLst>
        </pc:spChg>
        <pc:spChg chg="mod">
          <ac:chgData name="Slutzky, Collin" userId="21f7fb5c-490d-42a4-8741-4ce78a53b03a" providerId="ADAL" clId="{BA31DF69-360B-4E9B-AAB4-5EA8D61DC63A}" dt="2025-09-23T20:50:25.987" v="1013" actId="20577"/>
          <ac:spMkLst>
            <pc:docMk/>
            <pc:sldMk cId="878964651" sldId="6142"/>
            <ac:spMk id="5" creationId="{FD0E8A25-9708-053C-D85B-12C6C79EFB19}"/>
          </ac:spMkLst>
        </pc:spChg>
        <pc:spChg chg="mod">
          <ac:chgData name="Slutzky, Collin" userId="21f7fb5c-490d-42a4-8741-4ce78a53b03a" providerId="ADAL" clId="{BA31DF69-360B-4E9B-AAB4-5EA8D61DC63A}" dt="2025-09-23T20:50:34.589" v="1045" actId="20577"/>
          <ac:spMkLst>
            <pc:docMk/>
            <pc:sldMk cId="878964651" sldId="6142"/>
            <ac:spMk id="6" creationId="{7E1D058B-EF56-D565-F94B-4C70E3FF47D8}"/>
          </ac:spMkLst>
        </pc:spChg>
      </pc:sldChg>
      <pc:sldChg chg="modSp new mod">
        <pc:chgData name="Slutzky, Collin" userId="21f7fb5c-490d-42a4-8741-4ce78a53b03a" providerId="ADAL" clId="{BA31DF69-360B-4E9B-AAB4-5EA8D61DC63A}" dt="2025-10-01T23:02:59.457" v="5235" actId="6549"/>
        <pc:sldMkLst>
          <pc:docMk/>
          <pc:sldMk cId="4109581408" sldId="6164"/>
        </pc:sldMkLst>
        <pc:spChg chg="mod">
          <ac:chgData name="Slutzky, Collin" userId="21f7fb5c-490d-42a4-8741-4ce78a53b03a" providerId="ADAL" clId="{BA31DF69-360B-4E9B-AAB4-5EA8D61DC63A}" dt="2025-10-01T22:49:19.932" v="5082" actId="20577"/>
          <ac:spMkLst>
            <pc:docMk/>
            <pc:sldMk cId="4109581408" sldId="6164"/>
            <ac:spMk id="2" creationId="{DDE45373-805B-828C-636D-9399CD932DAF}"/>
          </ac:spMkLst>
        </pc:spChg>
        <pc:spChg chg="mod">
          <ac:chgData name="Slutzky, Collin" userId="21f7fb5c-490d-42a4-8741-4ce78a53b03a" providerId="ADAL" clId="{BA31DF69-360B-4E9B-AAB4-5EA8D61DC63A}" dt="2025-10-01T23:02:59.457" v="5235" actId="6549"/>
          <ac:spMkLst>
            <pc:docMk/>
            <pc:sldMk cId="4109581408" sldId="6164"/>
            <ac:spMk id="3" creationId="{24D68422-C255-0A93-05DE-BFE14175D6C3}"/>
          </ac:spMkLst>
        </pc:spChg>
        <pc:spChg chg="mod">
          <ac:chgData name="Slutzky, Collin" userId="21f7fb5c-490d-42a4-8741-4ce78a53b03a" providerId="ADAL" clId="{BA31DF69-360B-4E9B-AAB4-5EA8D61DC63A}" dt="2025-10-01T22:49:49.547" v="5108" actId="20577"/>
          <ac:spMkLst>
            <pc:docMk/>
            <pc:sldMk cId="4109581408" sldId="6164"/>
            <ac:spMk id="5" creationId="{871C0CF6-ABF3-5118-B9D9-C4479914AAC0}"/>
          </ac:spMkLst>
        </pc:spChg>
        <pc:spChg chg="mod">
          <ac:chgData name="Slutzky, Collin" userId="21f7fb5c-490d-42a4-8741-4ce78a53b03a" providerId="ADAL" clId="{BA31DF69-360B-4E9B-AAB4-5EA8D61DC63A}" dt="2025-10-01T22:49:59.794" v="5144" actId="20577"/>
          <ac:spMkLst>
            <pc:docMk/>
            <pc:sldMk cId="4109581408" sldId="6164"/>
            <ac:spMk id="6" creationId="{21A385A3-DE06-1156-6D80-A88849616AE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2AB0-4C38-9142-20600A9B9E79}"/>
              </c:ext>
            </c:extLst>
          </c:dPt>
          <c:dLbls>
            <c:dLbl>
              <c:idx val="0"/>
              <c:layout>
                <c:manualLayout>
                  <c:x val="-6.0711763049127359E-3"/>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883475439686232"/>
                      <c:h val="8.0131121748295925E-2"/>
                    </c:manualLayout>
                  </c15:layout>
                </c:ext>
                <c:ext xmlns:c16="http://schemas.microsoft.com/office/drawing/2014/chart" uri="{C3380CC4-5D6E-409C-BE32-E72D297353CC}">
                  <c16:uniqueId val="{00000001-2AB0-4C38-9142-20600A9B9E79}"/>
                </c:ext>
              </c:extLst>
            </c:dLbl>
            <c:dLbl>
              <c:idx val="1"/>
              <c:layout>
                <c:manualLayout>
                  <c:x val="5.3492615153193215E-2"/>
                  <c:y val="2.690254637614620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291215557673388"/>
                      <c:h val="6.1026555476446837E-2"/>
                    </c:manualLayout>
                  </c15:layout>
                </c:ext>
                <c:ext xmlns:c16="http://schemas.microsoft.com/office/drawing/2014/chart" uri="{C3380CC4-5D6E-409C-BE32-E72D297353CC}">
                  <c16:uniqueId val="{00000003-2AB0-4C38-9142-20600A9B9E79}"/>
                </c:ext>
              </c:extLst>
            </c:dLbl>
            <c:dLbl>
              <c:idx val="2"/>
              <c:layout>
                <c:manualLayout>
                  <c:x val="1.2111517512745629E-2"/>
                  <c:y val="1.982301105963460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B0-4C38-9142-20600A9B9E79}"/>
                </c:ext>
              </c:extLst>
            </c:dLbl>
            <c:dLbl>
              <c:idx val="3"/>
              <c:layout>
                <c:manualLayout>
                  <c:x val="2.0185862521242839E-3"/>
                  <c:y val="-0.4191152024656347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753127855027996"/>
                      <c:h val="9.7668131577521439E-2"/>
                    </c:manualLayout>
                  </c15:layout>
                </c:ext>
                <c:ext xmlns:c16="http://schemas.microsoft.com/office/drawing/2014/chart" uri="{C3380CC4-5D6E-409C-BE32-E72D297353CC}">
                  <c16:uniqueId val="{00000007-2AB0-4C38-9142-20600A9B9E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 in Cross LEA Phase</c:v>
                </c:pt>
                <c:pt idx="1">
                  <c:v>Errors Remain</c:v>
                </c:pt>
                <c:pt idx="2">
                  <c:v>Error Free</c:v>
                </c:pt>
                <c:pt idx="3">
                  <c:v>Cross LEA Completed (Submitted)</c:v>
                </c:pt>
              </c:strCache>
            </c:strRef>
          </c:cat>
          <c:val>
            <c:numRef>
              <c:f>Sheet1!$B$2:$B$5</c:f>
              <c:numCache>
                <c:formatCode>General</c:formatCode>
                <c:ptCount val="4"/>
                <c:pt idx="0">
                  <c:v>5</c:v>
                </c:pt>
                <c:pt idx="1">
                  <c:v>13</c:v>
                </c:pt>
                <c:pt idx="2">
                  <c:v>56</c:v>
                </c:pt>
                <c:pt idx="3">
                  <c:v>111</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2" name="Picture 1">
            <a:extLst>
              <a:ext uri="{FF2B5EF4-FFF2-40B4-BE49-F238E27FC236}">
                <a16:creationId xmlns:a16="http://schemas.microsoft.com/office/drawing/2014/main" id="{C4AD4E5E-AB33-73F0-F1CE-EB0EE81BC6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42495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1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datapipeline/giftedandtalentedinfoguidestudentinterchange" TargetMode="External"/><Relationship Id="rId1" Type="http://schemas.openxmlformats.org/officeDocument/2006/relationships/slideLayout" Target="../slideLayouts/slideLayout2.xml"/><Relationship Id="rId4" Type="http://schemas.openxmlformats.org/officeDocument/2006/relationships/hyperlink" Target="mailto:StudentEndOfYear@cde.state.co.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datapipeline/giftedandtalentedinfoguidestudentinterchange" TargetMode="External"/><Relationship Id="rId1" Type="http://schemas.openxmlformats.org/officeDocument/2006/relationships/slideLayout" Target="../slideLayouts/slideLayout2.xml"/><Relationship Id="rId4" Type="http://schemas.openxmlformats.org/officeDocument/2006/relationships/hyperlink" Target="mailto:StudentEndOfYear@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datapipeline/giftedandtalentedinfoguidestudentinterchange" TargetMode="External"/><Relationship Id="rId1" Type="http://schemas.openxmlformats.org/officeDocument/2006/relationships/slideLayout" Target="../slideLayouts/slideLayout6.xml"/><Relationship Id="rId4" Type="http://schemas.openxmlformats.org/officeDocument/2006/relationships/hyperlink" Target="mailto:StudentEndOfYear@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outlook.office.com/book/CDEDataCollectionSupport@cde.state.co.us/?ismsaljsauthenabled=true"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5" Type="http://schemas.openxmlformats.org/officeDocument/2006/relationships/hyperlink" Target="mailto:StudentOctober@cde.state.co.us" TargetMode="External"/><Relationship Id="rId4" Type="http://schemas.openxmlformats.org/officeDocument/2006/relationships/hyperlink" Target="mailto:StudentEndOfYear@cde.state.co.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82796ed0-7540-4801-99a6-1eb10d01bdd3@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utlook.office.com/book/CDEDataCollectionSupport@cde.state.co.us/?ismsaljsauthenabled=true"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6" Type="http://schemas.openxmlformats.org/officeDocument/2006/relationships/hyperlink" Target="https://www.cde.state.co.us/postsecondary/graduationguideline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nap_eo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events.teams.microsoft.com/event/e9704564-b2c5-4b78-9615-401e0123adbc@a751cfc8-1f9a-4edb-8370-9f1c6d4bea5a" TargetMode="External"/><Relationship Id="rId2" Type="http://schemas.openxmlformats.org/officeDocument/2006/relationships/hyperlink" Target="https://events.teams.microsoft.com/event/b454b719-e012-49d2-868e-301c5f5c0cae@a751cfc8-1f9a-4edb-8370-9f1c6d4bea5a"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events.teams.microsoft.com/event/e9704564-b2c5-4b78-9615-401e0123adbc@a751cfc8-1f9a-4edb-8370-9f1c6d4bea5a" TargetMode="External"/><Relationship Id="rId2" Type="http://schemas.openxmlformats.org/officeDocument/2006/relationships/hyperlink" Target="https://events.teams.microsoft.com/event/b454b719-e012-49d2-868e-301c5f5c0cae@a751cfc8-1f9a-4edb-8370-9f1c6d4bea5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convertcsvtoexcel" TargetMode="External"/><Relationship Id="rId2" Type="http://schemas.openxmlformats.org/officeDocument/2006/relationships/hyperlink" Target="https://www.cde.state.co.us/datapipeline/studentinterchange_studentschoolassociation_filelayout_2025-202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training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ebtdatacollec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nam04.safelinks.protection.outlook.com/?url=https%3A%2F%2Fwww.cde.state.co.us%2Fdatapipeline%2Fper-schoolreadiness&amp;data=05%7C02%7CKSRData%40cde.state.co.us%7Cec4976c5209c4ac18c2f08ddf155ce77%7Ca751cfc81f9a4edb83709f1c6d4bea5a%7C0%7C0%7C638932073032572080%7CUnknown%7CTWFpbGZsb3d8eyJFbXB0eU1hcGkiOnRydWUsIlYiOiIwLjAuMDAwMCIsIlAiOiJXaW4zMiIsIkFOIjoiTWFpbCIsIldUIjoyfQ%3D%3D%7C0%7C%7C%7C&amp;sdata=dX58PQcLcp60myf5pAbRbRGu%2FW5YgotuutboDqZW1Ws%3D&amp;reserved=0"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 Id="rId4" Type="http://schemas.openxmlformats.org/officeDocument/2006/relationships/hyperlink" Target="https://nam04.safelinks.protection.outlook.com/?url=https%3A%2F%2Fwww.cde.state.co.us%2Fschoolreadiness&amp;data=05%7C02%7CKSRData%40cde.state.co.us%7Cec4976c5209c4ac18c2f08ddf155ce77%7Ca751cfc81f9a4edb83709f1c6d4bea5a%7C0%7C0%7C638932073032591688%7CUnknown%7CTWFpbGZsb3d8eyJFbXB0eU1hcGkiOnRydWUsIlYiOiIwLjAuMDAwMCIsIlAiOiJXaW4zMiIsIkFOIjoiTWFpbCIsIldUIjoyfQ%3D%3D%7C0%7C%7C%7C&amp;sdata=diBM0PJDYOOPBYMZxvT%2B%2Btpuiy9osgCwgl%2BYCQdQ0P4%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studentoctober" TargetMode="External"/><Relationship Id="rId4" Type="http://schemas.openxmlformats.org/officeDocument/2006/relationships/hyperlink" Target="https://events.teams.microsoft.com/event/82796ed0-7540-4801-99a6-1eb10d01bdd3@a751cfc8-1f9a-4edb-8370-9f1c6d4bea5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non-public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October 16,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443D-7E51-2283-B5E9-2FA6B6BAF9CF}"/>
              </a:ext>
            </a:extLst>
          </p:cNvPr>
          <p:cNvSpPr>
            <a:spLocks noGrp="1"/>
          </p:cNvSpPr>
          <p:nvPr>
            <p:ph type="ctrTitle"/>
          </p:nvPr>
        </p:nvSpPr>
        <p:spPr/>
        <p:txBody>
          <a:bodyPr>
            <a:normAutofit fontScale="90000"/>
          </a:bodyPr>
          <a:lstStyle/>
          <a:p>
            <a:r>
              <a:rPr lang="en-US"/>
              <a:t>Student Interchange: </a:t>
            </a:r>
            <a:br>
              <a:rPr lang="en-US"/>
            </a:br>
            <a:r>
              <a:rPr lang="en-US"/>
              <a:t>Gifted and Talented Fields</a:t>
            </a:r>
          </a:p>
        </p:txBody>
      </p:sp>
      <p:sp>
        <p:nvSpPr>
          <p:cNvPr id="3" name="Content Placeholder 2">
            <a:extLst>
              <a:ext uri="{FF2B5EF4-FFF2-40B4-BE49-F238E27FC236}">
                <a16:creationId xmlns:a16="http://schemas.microsoft.com/office/drawing/2014/main" id="{AFFDE613-BC1B-5ACD-AA5D-9CAAC5D5F2A9}"/>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B46CDCC0-72E5-F31D-36D9-982970AA7C3B}"/>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91173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D893-8EEE-3FCB-D8AF-8ED25BF74C96}"/>
              </a:ext>
            </a:extLst>
          </p:cNvPr>
          <p:cNvSpPr>
            <a:spLocks noGrp="1"/>
          </p:cNvSpPr>
          <p:nvPr>
            <p:ph type="title"/>
          </p:nvPr>
        </p:nvSpPr>
        <p:spPr/>
        <p:txBody>
          <a:bodyPr/>
          <a:lstStyle/>
          <a:p>
            <a:r>
              <a:rPr lang="en-US"/>
              <a:t>Gifted and Talented Data Fields</a:t>
            </a:r>
            <a:br>
              <a:rPr lang="en-US"/>
            </a:br>
            <a:r>
              <a:rPr lang="en-US"/>
              <a:t>SSA Data Field</a:t>
            </a:r>
          </a:p>
        </p:txBody>
      </p:sp>
      <p:sp>
        <p:nvSpPr>
          <p:cNvPr id="10" name="Content Placeholder 9">
            <a:extLst>
              <a:ext uri="{FF2B5EF4-FFF2-40B4-BE49-F238E27FC236}">
                <a16:creationId xmlns:a16="http://schemas.microsoft.com/office/drawing/2014/main" id="{F0BFE3A7-5AD7-2BD7-724E-FA253B43B3B6}"/>
              </a:ext>
            </a:extLst>
          </p:cNvPr>
          <p:cNvSpPr>
            <a:spLocks noGrp="1"/>
          </p:cNvSpPr>
          <p:nvPr>
            <p:ph idx="1"/>
          </p:nvPr>
        </p:nvSpPr>
        <p:spPr>
          <a:xfrm>
            <a:off x="838200" y="1554479"/>
            <a:ext cx="10515600" cy="4562873"/>
          </a:xfrm>
        </p:spPr>
        <p:txBody>
          <a:bodyPr>
            <a:normAutofit lnSpcReduction="10000"/>
          </a:bodyPr>
          <a:lstStyle/>
          <a:p>
            <a:r>
              <a:rPr lang="en-US"/>
              <a:t>Indicate a student who has been formally identified as gifted using AU-wide procedures aligned to CDE guidelines in one or more of the 14 domains</a:t>
            </a:r>
          </a:p>
          <a:p>
            <a:pPr lvl="1"/>
            <a:r>
              <a:rPr lang="en-US"/>
              <a:t>General intellect ability, creative or productive thinking, leadership abilities, reading, writing, math, science, social studies, world language, visual arts, performing arts, musical, dance, psychomotor</a:t>
            </a:r>
          </a:p>
          <a:p>
            <a:pPr marL="457200" lvl="1" indent="0" algn="ctr">
              <a:buNone/>
            </a:pPr>
            <a:r>
              <a:rPr lang="en-US" b="1"/>
              <a:t>1—yes </a:t>
            </a:r>
          </a:p>
          <a:p>
            <a:pPr marL="457200" lvl="1" indent="0" algn="ctr">
              <a:buNone/>
            </a:pPr>
            <a:r>
              <a:rPr lang="en-US" b="1"/>
              <a:t>0—no</a:t>
            </a:r>
          </a:p>
          <a:p>
            <a:r>
              <a:rPr lang="en-US"/>
              <a:t>Once a student is identified in a category, they remain identified in that category throughout their educational career</a:t>
            </a:r>
          </a:p>
          <a:p>
            <a:pPr lvl="1"/>
            <a:r>
              <a:rPr lang="en-US"/>
              <a:t>Except </a:t>
            </a:r>
            <a:r>
              <a:rPr lang="en-US" i="1"/>
              <a:t>Gifted in General Intellect Ability</a:t>
            </a:r>
            <a:r>
              <a:rPr lang="en-US" b="1" i="1"/>
              <a:t>, </a:t>
            </a:r>
            <a:r>
              <a:rPr lang="en-US"/>
              <a:t>this may be removed when more specific identifications are added if in alignment with CDE guidelines</a:t>
            </a:r>
          </a:p>
          <a:p>
            <a:pPr lvl="1"/>
            <a:r>
              <a:rPr lang="en-US"/>
              <a:t>Students may add categories of identification throughout their educational career</a:t>
            </a:r>
          </a:p>
          <a:p>
            <a:pPr lvl="1"/>
            <a:r>
              <a:rPr lang="en-US"/>
              <a:t>Identification is portable across CO schools</a:t>
            </a:r>
          </a:p>
        </p:txBody>
      </p:sp>
      <p:sp>
        <p:nvSpPr>
          <p:cNvPr id="7" name="Slide Number Placeholder 6">
            <a:extLst>
              <a:ext uri="{FF2B5EF4-FFF2-40B4-BE49-F238E27FC236}">
                <a16:creationId xmlns:a16="http://schemas.microsoft.com/office/drawing/2014/main" id="{0FD7EAA9-D8A9-1696-6903-226D7E3C4B77}"/>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13" name="Content Placeholder 8">
            <a:extLst>
              <a:ext uri="{FF2B5EF4-FFF2-40B4-BE49-F238E27FC236}">
                <a16:creationId xmlns:a16="http://schemas.microsoft.com/office/drawing/2014/main" id="{43D36E21-51CD-50E9-9EA1-0EFAB1808C89}"/>
              </a:ext>
            </a:extLst>
          </p:cNvPr>
          <p:cNvSpPr txBox="1">
            <a:spLocks/>
          </p:cNvSpPr>
          <p:nvPr/>
        </p:nvSpPr>
        <p:spPr>
          <a:xfrm>
            <a:off x="7524751" y="205176"/>
            <a:ext cx="4407478" cy="659527"/>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i="1">
                <a:solidFill>
                  <a:schemeClr val="tx1"/>
                </a:solidFill>
              </a:rPr>
              <a:t>Resource:</a:t>
            </a:r>
          </a:p>
          <a:p>
            <a:pPr marL="0" indent="0" algn="ctr">
              <a:buFont typeface="Arial" panose="020B0604020202020204" pitchFamily="34" charset="0"/>
              <a:buNone/>
            </a:pPr>
            <a:r>
              <a:rPr lang="en-US" i="1">
                <a:solidFill>
                  <a:schemeClr val="tx1"/>
                </a:solidFill>
                <a:hlinkClick r:id="rId2"/>
              </a:rPr>
              <a:t>Gifted and Talented—SSA Data Fields (PDF) </a:t>
            </a:r>
            <a:endParaRPr lang="en-US" i="1">
              <a:solidFill>
                <a:schemeClr val="tx1"/>
              </a:solidFill>
            </a:endParaRPr>
          </a:p>
        </p:txBody>
      </p:sp>
      <p:sp>
        <p:nvSpPr>
          <p:cNvPr id="14" name="Content Placeholder 5">
            <a:extLst>
              <a:ext uri="{FF2B5EF4-FFF2-40B4-BE49-F238E27FC236}">
                <a16:creationId xmlns:a16="http://schemas.microsoft.com/office/drawing/2014/main" id="{6A66CF92-BD1E-C6DC-C25E-E303D6B8FD18}"/>
              </a:ext>
            </a:extLst>
          </p:cNvPr>
          <p:cNvSpPr>
            <a:spLocks noGrp="1"/>
          </p:cNvSpPr>
          <p:nvPr>
            <p:ph sz="quarter" idx="13"/>
          </p:nvPr>
        </p:nvSpPr>
        <p:spPr>
          <a:xfrm>
            <a:off x="1366838" y="6356350"/>
            <a:ext cx="2252662" cy="361950"/>
          </a:xfrm>
        </p:spPr>
        <p:txBody>
          <a:bodyPr>
            <a:normAutofit/>
          </a:bodyPr>
          <a:lstStyle/>
          <a:p>
            <a:r>
              <a:rPr lang="en-US"/>
              <a:t>Student Interchange</a:t>
            </a:r>
          </a:p>
        </p:txBody>
      </p:sp>
      <p:sp>
        <p:nvSpPr>
          <p:cNvPr id="15" name="Content Placeholder 8">
            <a:extLst>
              <a:ext uri="{FF2B5EF4-FFF2-40B4-BE49-F238E27FC236}">
                <a16:creationId xmlns:a16="http://schemas.microsoft.com/office/drawing/2014/main" id="{94F5A1E6-21A1-6138-645B-E630A4D65E6A}"/>
              </a:ext>
            </a:extLst>
          </p:cNvPr>
          <p:cNvSpPr>
            <a:spLocks noGrp="1"/>
          </p:cNvSpPr>
          <p:nvPr>
            <p:ph sz="quarter" idx="14"/>
          </p:nvPr>
        </p:nvSpPr>
        <p:spPr>
          <a:xfrm>
            <a:off x="3810000" y="6356350"/>
            <a:ext cx="6635751" cy="361950"/>
          </a:xfrm>
        </p:spPr>
        <p:txBody>
          <a:bodyPr>
            <a:normAutofit fontScale="92500"/>
          </a:bodyPr>
          <a:lstStyle/>
          <a:p>
            <a:r>
              <a:rPr lang="en-US">
                <a:hlinkClick r:id="rId3">
                  <a:extLst>
                    <a:ext uri="{A12FA001-AC4F-418D-AE19-62706E023703}">
                      <ahyp:hlinkClr xmlns:ahyp="http://schemas.microsoft.com/office/drawing/2018/hyperlinkcolor" val="tx"/>
                    </a:ext>
                  </a:extLst>
                </a:hlinkClick>
              </a:rPr>
              <a:t>StudentOctober@cde.state.co.us</a:t>
            </a:r>
            <a:r>
              <a:rPr lang="en-US"/>
              <a:t> or </a:t>
            </a:r>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0781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12BD-D16F-0D48-F7AA-0DC65AE89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B0612-57D0-A326-7A2B-7DFE626B140B}"/>
              </a:ext>
            </a:extLst>
          </p:cNvPr>
          <p:cNvSpPr>
            <a:spLocks noGrp="1"/>
          </p:cNvSpPr>
          <p:nvPr>
            <p:ph type="title"/>
          </p:nvPr>
        </p:nvSpPr>
        <p:spPr/>
        <p:txBody>
          <a:bodyPr/>
          <a:lstStyle/>
          <a:p>
            <a:r>
              <a:rPr lang="en-US"/>
              <a:t>Gifted and Talented Data Fields</a:t>
            </a:r>
            <a:br>
              <a:rPr lang="en-US"/>
            </a:br>
            <a:r>
              <a:rPr lang="en-US"/>
              <a:t>Snapshot Internal Flag</a:t>
            </a:r>
          </a:p>
        </p:txBody>
      </p:sp>
      <p:sp>
        <p:nvSpPr>
          <p:cNvPr id="10" name="Content Placeholder 9">
            <a:extLst>
              <a:ext uri="{FF2B5EF4-FFF2-40B4-BE49-F238E27FC236}">
                <a16:creationId xmlns:a16="http://schemas.microsoft.com/office/drawing/2014/main" id="{D211C94B-8C04-EB44-EA99-611E6BB4786C}"/>
              </a:ext>
            </a:extLst>
          </p:cNvPr>
          <p:cNvSpPr>
            <a:spLocks noGrp="1"/>
          </p:cNvSpPr>
          <p:nvPr>
            <p:ph idx="1"/>
          </p:nvPr>
        </p:nvSpPr>
        <p:spPr>
          <a:xfrm>
            <a:off x="838200" y="1554479"/>
            <a:ext cx="10515600" cy="4562873"/>
          </a:xfrm>
        </p:spPr>
        <p:txBody>
          <a:bodyPr>
            <a:normAutofit/>
          </a:bodyPr>
          <a:lstStyle/>
          <a:p>
            <a:r>
              <a:rPr lang="en-US"/>
              <a:t>Many student data snapshots include an internal flag calculated based upon at the 14 SSA fields</a:t>
            </a:r>
          </a:p>
          <a:p>
            <a:pPr marL="0" indent="0" algn="ctr">
              <a:buNone/>
            </a:pPr>
            <a:r>
              <a:rPr lang="en-US" b="1"/>
              <a:t>9 (or 1)—Yes, gifted in at least one of the SSA fields</a:t>
            </a:r>
          </a:p>
          <a:p>
            <a:pPr marL="0" indent="0" algn="ctr">
              <a:buNone/>
            </a:pPr>
            <a:r>
              <a:rPr lang="en-US" b="1"/>
              <a:t>0—No, not gifted in any of the SSA fields</a:t>
            </a:r>
          </a:p>
          <a:p>
            <a:r>
              <a:rPr lang="en-US"/>
              <a:t>Collections with GT Internal Flag based upon SSA data</a:t>
            </a:r>
          </a:p>
          <a:p>
            <a:pPr lvl="1"/>
            <a:r>
              <a:rPr lang="en-US"/>
              <a:t>Student October</a:t>
            </a:r>
          </a:p>
          <a:p>
            <a:pPr lvl="1"/>
            <a:r>
              <a:rPr lang="en-US"/>
              <a:t>Student End of Year</a:t>
            </a:r>
          </a:p>
          <a:p>
            <a:pPr lvl="1"/>
            <a:r>
              <a:rPr lang="en-US"/>
              <a:t>Student Attendance </a:t>
            </a:r>
          </a:p>
          <a:p>
            <a:pPr lvl="1"/>
            <a:r>
              <a:rPr lang="en-US"/>
              <a:t>Assessment Pre-ID files (based on October G/T status)</a:t>
            </a:r>
          </a:p>
          <a:p>
            <a:pPr lvl="1"/>
            <a:r>
              <a:rPr lang="en-US"/>
              <a:t>Assessment SBDs</a:t>
            </a:r>
          </a:p>
        </p:txBody>
      </p:sp>
      <p:sp>
        <p:nvSpPr>
          <p:cNvPr id="7" name="Slide Number Placeholder 6">
            <a:extLst>
              <a:ext uri="{FF2B5EF4-FFF2-40B4-BE49-F238E27FC236}">
                <a16:creationId xmlns:a16="http://schemas.microsoft.com/office/drawing/2014/main" id="{98893C3D-656D-14E2-A5E1-3E513629FBF0}"/>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13" name="Content Placeholder 8">
            <a:extLst>
              <a:ext uri="{FF2B5EF4-FFF2-40B4-BE49-F238E27FC236}">
                <a16:creationId xmlns:a16="http://schemas.microsoft.com/office/drawing/2014/main" id="{8023BF30-3075-EC33-FE3B-9C4B362F2C4D}"/>
              </a:ext>
            </a:extLst>
          </p:cNvPr>
          <p:cNvSpPr txBox="1">
            <a:spLocks/>
          </p:cNvSpPr>
          <p:nvPr/>
        </p:nvSpPr>
        <p:spPr>
          <a:xfrm>
            <a:off x="7524751" y="205176"/>
            <a:ext cx="4407478" cy="659527"/>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i="1">
                <a:solidFill>
                  <a:schemeClr val="tx1"/>
                </a:solidFill>
              </a:rPr>
              <a:t>Resource:</a:t>
            </a:r>
          </a:p>
          <a:p>
            <a:pPr marL="0" indent="0" algn="ctr">
              <a:buFont typeface="Arial" panose="020B0604020202020204" pitchFamily="34" charset="0"/>
              <a:buNone/>
            </a:pPr>
            <a:r>
              <a:rPr lang="en-US" i="1">
                <a:solidFill>
                  <a:schemeClr val="tx1"/>
                </a:solidFill>
                <a:hlinkClick r:id="rId2"/>
              </a:rPr>
              <a:t>Gifted and Talented—SSA Data Fields (PDF) </a:t>
            </a:r>
            <a:endParaRPr lang="en-US" i="1">
              <a:solidFill>
                <a:schemeClr val="tx1"/>
              </a:solidFill>
            </a:endParaRPr>
          </a:p>
        </p:txBody>
      </p:sp>
      <p:sp>
        <p:nvSpPr>
          <p:cNvPr id="14" name="Content Placeholder 5">
            <a:extLst>
              <a:ext uri="{FF2B5EF4-FFF2-40B4-BE49-F238E27FC236}">
                <a16:creationId xmlns:a16="http://schemas.microsoft.com/office/drawing/2014/main" id="{AE487628-CCE0-D6E3-16A0-416812A51F7E}"/>
              </a:ext>
            </a:extLst>
          </p:cNvPr>
          <p:cNvSpPr>
            <a:spLocks noGrp="1"/>
          </p:cNvSpPr>
          <p:nvPr>
            <p:ph sz="quarter" idx="13"/>
          </p:nvPr>
        </p:nvSpPr>
        <p:spPr>
          <a:xfrm>
            <a:off x="1366838" y="6356350"/>
            <a:ext cx="2252662" cy="361950"/>
          </a:xfrm>
        </p:spPr>
        <p:txBody>
          <a:bodyPr>
            <a:normAutofit/>
          </a:bodyPr>
          <a:lstStyle/>
          <a:p>
            <a:r>
              <a:rPr lang="en-US"/>
              <a:t>Student Interchange</a:t>
            </a:r>
          </a:p>
        </p:txBody>
      </p:sp>
      <p:sp>
        <p:nvSpPr>
          <p:cNvPr id="15" name="Content Placeholder 8">
            <a:extLst>
              <a:ext uri="{FF2B5EF4-FFF2-40B4-BE49-F238E27FC236}">
                <a16:creationId xmlns:a16="http://schemas.microsoft.com/office/drawing/2014/main" id="{5834F7CC-0450-E712-C783-9C154C460B54}"/>
              </a:ext>
            </a:extLst>
          </p:cNvPr>
          <p:cNvSpPr>
            <a:spLocks noGrp="1"/>
          </p:cNvSpPr>
          <p:nvPr>
            <p:ph sz="quarter" idx="14"/>
          </p:nvPr>
        </p:nvSpPr>
        <p:spPr>
          <a:xfrm>
            <a:off x="3810000" y="6356350"/>
            <a:ext cx="6635751" cy="361950"/>
          </a:xfrm>
        </p:spPr>
        <p:txBody>
          <a:bodyPr>
            <a:normAutofit fontScale="92500"/>
          </a:bodyPr>
          <a:lstStyle/>
          <a:p>
            <a:r>
              <a:rPr lang="en-US">
                <a:hlinkClick r:id="rId3">
                  <a:extLst>
                    <a:ext uri="{A12FA001-AC4F-418D-AE19-62706E023703}">
                      <ahyp:hlinkClr xmlns:ahyp="http://schemas.microsoft.com/office/drawing/2018/hyperlinkcolor" val="tx"/>
                    </a:ext>
                  </a:extLst>
                </a:hlinkClick>
              </a:rPr>
              <a:t>StudentOctober@cde.state.co.us</a:t>
            </a:r>
            <a:r>
              <a:rPr lang="en-US"/>
              <a:t> or </a:t>
            </a:r>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43149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D72AF-10AC-BA67-09D1-3023F783E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BB64D-31E2-F770-E6CE-CC13134F8C99}"/>
              </a:ext>
            </a:extLst>
          </p:cNvPr>
          <p:cNvSpPr>
            <a:spLocks noGrp="1"/>
          </p:cNvSpPr>
          <p:nvPr>
            <p:ph type="title"/>
          </p:nvPr>
        </p:nvSpPr>
        <p:spPr/>
        <p:txBody>
          <a:bodyPr/>
          <a:lstStyle/>
          <a:p>
            <a:r>
              <a:rPr lang="en-US"/>
              <a:t>Business Rules</a:t>
            </a:r>
          </a:p>
        </p:txBody>
      </p:sp>
      <p:sp>
        <p:nvSpPr>
          <p:cNvPr id="13" name="Content Placeholder 8">
            <a:extLst>
              <a:ext uri="{FF2B5EF4-FFF2-40B4-BE49-F238E27FC236}">
                <a16:creationId xmlns:a16="http://schemas.microsoft.com/office/drawing/2014/main" id="{BB73A3F8-F417-DA28-95D5-F142D19F62CC}"/>
              </a:ext>
            </a:extLst>
          </p:cNvPr>
          <p:cNvSpPr txBox="1">
            <a:spLocks/>
          </p:cNvSpPr>
          <p:nvPr/>
        </p:nvSpPr>
        <p:spPr>
          <a:xfrm>
            <a:off x="7524751" y="205176"/>
            <a:ext cx="4407478" cy="659527"/>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i="1">
                <a:solidFill>
                  <a:schemeClr val="tx1"/>
                </a:solidFill>
              </a:rPr>
              <a:t>Resource:</a:t>
            </a:r>
          </a:p>
          <a:p>
            <a:pPr marL="0" indent="0" algn="ctr">
              <a:buFont typeface="Arial" panose="020B0604020202020204" pitchFamily="34" charset="0"/>
              <a:buNone/>
            </a:pPr>
            <a:r>
              <a:rPr lang="en-US" i="1">
                <a:solidFill>
                  <a:schemeClr val="tx1"/>
                </a:solidFill>
                <a:hlinkClick r:id="rId2"/>
              </a:rPr>
              <a:t>Gifted and Talented—SSA Data Fields (PDF) </a:t>
            </a:r>
            <a:endParaRPr lang="en-US" i="1">
              <a:solidFill>
                <a:schemeClr val="tx1"/>
              </a:solidFill>
            </a:endParaRPr>
          </a:p>
        </p:txBody>
      </p:sp>
      <p:sp>
        <p:nvSpPr>
          <p:cNvPr id="3" name="Text Placeholder 2">
            <a:extLst>
              <a:ext uri="{FF2B5EF4-FFF2-40B4-BE49-F238E27FC236}">
                <a16:creationId xmlns:a16="http://schemas.microsoft.com/office/drawing/2014/main" id="{70408233-9C69-7528-EEF2-4BC7739D490D}"/>
              </a:ext>
            </a:extLst>
          </p:cNvPr>
          <p:cNvSpPr>
            <a:spLocks noGrp="1"/>
          </p:cNvSpPr>
          <p:nvPr>
            <p:ph type="body" sz="quarter" idx="13"/>
          </p:nvPr>
        </p:nvSpPr>
        <p:spPr/>
        <p:txBody>
          <a:bodyPr/>
          <a:lstStyle/>
          <a:p>
            <a:r>
              <a:rPr lang="en-US"/>
              <a:t>Student October</a:t>
            </a:r>
          </a:p>
        </p:txBody>
      </p:sp>
      <p:sp>
        <p:nvSpPr>
          <p:cNvPr id="10" name="Content Placeholder 9">
            <a:extLst>
              <a:ext uri="{FF2B5EF4-FFF2-40B4-BE49-F238E27FC236}">
                <a16:creationId xmlns:a16="http://schemas.microsoft.com/office/drawing/2014/main" id="{E69BECF9-65FB-065D-0E79-A13F540C03AF}"/>
              </a:ext>
            </a:extLst>
          </p:cNvPr>
          <p:cNvSpPr>
            <a:spLocks noGrp="1"/>
          </p:cNvSpPr>
          <p:nvPr>
            <p:ph sz="half" idx="1"/>
          </p:nvPr>
        </p:nvSpPr>
        <p:spPr/>
        <p:txBody>
          <a:bodyPr>
            <a:normAutofit fontScale="92500" lnSpcReduction="20000"/>
          </a:bodyPr>
          <a:lstStyle/>
          <a:p>
            <a:r>
              <a:rPr lang="en-US" b="1"/>
              <a:t>OC212 error: </a:t>
            </a:r>
            <a:r>
              <a:rPr lang="en-US"/>
              <a:t>If GT flag = yes in the prior year SEY in your district, must be yes in the current year OCT </a:t>
            </a:r>
          </a:p>
          <a:p>
            <a:r>
              <a:rPr lang="en-US" b="1"/>
              <a:t>OC213 warning: </a:t>
            </a:r>
            <a:r>
              <a:rPr lang="en-US"/>
              <a:t>If GT flag = yes in the prior year SEY in another LEA, but your LEA shows GT = no in the current year OCT</a:t>
            </a:r>
          </a:p>
          <a:p>
            <a:pPr lvl="1"/>
            <a:r>
              <a:rPr lang="en-US"/>
              <a:t>This is a warning for 2025-2026, but could turn into an error in a future year</a:t>
            </a:r>
          </a:p>
          <a:p>
            <a:r>
              <a:rPr lang="en-US" b="1"/>
              <a:t>OC121 warning: </a:t>
            </a:r>
            <a:r>
              <a:rPr lang="en-US"/>
              <a:t>Your districts count of GT K-12 students is significantly different than the prior year (+/- 25%)</a:t>
            </a:r>
          </a:p>
        </p:txBody>
      </p:sp>
      <p:sp>
        <p:nvSpPr>
          <p:cNvPr id="4" name="Text Placeholder 3">
            <a:extLst>
              <a:ext uri="{FF2B5EF4-FFF2-40B4-BE49-F238E27FC236}">
                <a16:creationId xmlns:a16="http://schemas.microsoft.com/office/drawing/2014/main" id="{6DBA7FE1-47C2-5B6B-2D5D-A723FBE5861A}"/>
              </a:ext>
            </a:extLst>
          </p:cNvPr>
          <p:cNvSpPr>
            <a:spLocks noGrp="1"/>
          </p:cNvSpPr>
          <p:nvPr>
            <p:ph type="body" sz="quarter" idx="14"/>
          </p:nvPr>
        </p:nvSpPr>
        <p:spPr/>
        <p:txBody>
          <a:bodyPr/>
          <a:lstStyle/>
          <a:p>
            <a:r>
              <a:rPr lang="en-US"/>
              <a:t>Student End of Year</a:t>
            </a:r>
          </a:p>
        </p:txBody>
      </p:sp>
      <p:sp>
        <p:nvSpPr>
          <p:cNvPr id="14" name="Content Placeholder 5">
            <a:extLst>
              <a:ext uri="{FF2B5EF4-FFF2-40B4-BE49-F238E27FC236}">
                <a16:creationId xmlns:a16="http://schemas.microsoft.com/office/drawing/2014/main" id="{F674B83F-2FD9-0FEF-F776-86C548F327E5}"/>
              </a:ext>
            </a:extLst>
          </p:cNvPr>
          <p:cNvSpPr>
            <a:spLocks noGrp="1"/>
          </p:cNvSpPr>
          <p:nvPr>
            <p:ph sz="half" idx="2"/>
          </p:nvPr>
        </p:nvSpPr>
        <p:spPr/>
        <p:txBody>
          <a:bodyPr>
            <a:normAutofit/>
          </a:bodyPr>
          <a:lstStyle/>
          <a:p>
            <a:r>
              <a:rPr lang="en-US" b="1"/>
              <a:t>SE163 error: </a:t>
            </a:r>
            <a:r>
              <a:rPr lang="en-US"/>
              <a:t>Grade 1-12 student GT = yes in prior year SEY must have GT = yes in current year SEY</a:t>
            </a:r>
          </a:p>
          <a:p>
            <a:r>
              <a:rPr lang="en-US" b="1"/>
              <a:t>SE312 error: </a:t>
            </a:r>
            <a:r>
              <a:rPr lang="en-US"/>
              <a:t>GT = yes in current year OCT must also be GT = yes in current year SEY</a:t>
            </a:r>
          </a:p>
          <a:p>
            <a:r>
              <a:rPr lang="en-US" b="1"/>
              <a:t>SE233 warning: </a:t>
            </a:r>
            <a:r>
              <a:rPr lang="en-US"/>
              <a:t>Collection Level—your LEA reported no Gifted pupils</a:t>
            </a:r>
          </a:p>
          <a:p>
            <a:endParaRPr lang="en-US"/>
          </a:p>
        </p:txBody>
      </p:sp>
      <p:sp>
        <p:nvSpPr>
          <p:cNvPr id="7" name="Slide Number Placeholder 6">
            <a:extLst>
              <a:ext uri="{FF2B5EF4-FFF2-40B4-BE49-F238E27FC236}">
                <a16:creationId xmlns:a16="http://schemas.microsoft.com/office/drawing/2014/main" id="{C9C7DC12-3179-B788-35B8-51253D19276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5" name="Content Placeholder 8">
            <a:extLst>
              <a:ext uri="{FF2B5EF4-FFF2-40B4-BE49-F238E27FC236}">
                <a16:creationId xmlns:a16="http://schemas.microsoft.com/office/drawing/2014/main" id="{ABF2C111-741D-BE4D-FA2F-FC904277C1C8}"/>
              </a:ext>
            </a:extLst>
          </p:cNvPr>
          <p:cNvSpPr>
            <a:spLocks noGrp="1"/>
          </p:cNvSpPr>
          <p:nvPr>
            <p:ph sz="quarter" idx="15"/>
          </p:nvPr>
        </p:nvSpPr>
        <p:spPr>
          <a:xfrm>
            <a:off x="1366550" y="6356350"/>
            <a:ext cx="2205326" cy="362338"/>
          </a:xfrm>
        </p:spPr>
        <p:txBody>
          <a:bodyPr>
            <a:normAutofit/>
          </a:bodyPr>
          <a:lstStyle/>
          <a:p>
            <a:r>
              <a:rPr lang="en-US"/>
              <a:t>Student Interchange</a:t>
            </a:r>
          </a:p>
        </p:txBody>
      </p:sp>
      <p:sp>
        <p:nvSpPr>
          <p:cNvPr id="5" name="Content Placeholder 4">
            <a:extLst>
              <a:ext uri="{FF2B5EF4-FFF2-40B4-BE49-F238E27FC236}">
                <a16:creationId xmlns:a16="http://schemas.microsoft.com/office/drawing/2014/main" id="{1930ADBF-0CD6-3D74-C656-4EF4F8CCAB52}"/>
              </a:ext>
            </a:extLst>
          </p:cNvPr>
          <p:cNvSpPr>
            <a:spLocks noGrp="1"/>
          </p:cNvSpPr>
          <p:nvPr>
            <p:ph sz="quarter" idx="16"/>
          </p:nvPr>
        </p:nvSpPr>
        <p:spPr>
          <a:xfrm>
            <a:off x="3571876" y="6356350"/>
            <a:ext cx="6874452" cy="362338"/>
          </a:xfrm>
        </p:spPr>
        <p:txBody>
          <a:bodyPr>
            <a:normAutofit/>
          </a:bodyPr>
          <a:lstStyle/>
          <a:p>
            <a:r>
              <a:rPr lang="en-US">
                <a:hlinkClick r:id="rId3">
                  <a:extLst>
                    <a:ext uri="{A12FA001-AC4F-418D-AE19-62706E023703}">
                      <ahyp:hlinkClr xmlns:ahyp="http://schemas.microsoft.com/office/drawing/2018/hyperlinkcolor" val="tx"/>
                    </a:ext>
                  </a:extLst>
                </a:hlinkClick>
              </a:rPr>
              <a:t>StudentOctober@cde.state.co.us</a:t>
            </a:r>
            <a:r>
              <a:rPr lang="en-US"/>
              <a:t> or </a:t>
            </a:r>
            <a:r>
              <a:rPr lang="en-US">
                <a:hlinkClick r:id="rId4">
                  <a:extLst>
                    <a:ext uri="{A12FA001-AC4F-418D-AE19-62706E023703}">
                      <ahyp:hlinkClr xmlns:ahyp="http://schemas.microsoft.com/office/drawing/2018/hyperlinkcolor" val="tx"/>
                    </a:ext>
                  </a:extLst>
                </a:hlinkClick>
              </a:rPr>
              <a:t>StudentEndOfYear@cde.state.co.us</a:t>
            </a:r>
            <a:r>
              <a:rPr lang="en-US"/>
              <a:t> </a:t>
            </a:r>
          </a:p>
          <a:p>
            <a:endParaRPr lang="en-US"/>
          </a:p>
        </p:txBody>
      </p:sp>
    </p:spTree>
    <p:extLst>
      <p:ext uri="{BB962C8B-B14F-4D97-AF65-F5344CB8AC3E}">
        <p14:creationId xmlns:p14="http://schemas.microsoft.com/office/powerpoint/2010/main" val="405655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4ECB9E-0334-70BB-108E-52A901A1F74D}"/>
              </a:ext>
            </a:extLst>
          </p:cNvPr>
          <p:cNvSpPr>
            <a:spLocks noGrp="1"/>
          </p:cNvSpPr>
          <p:nvPr>
            <p:ph type="title"/>
          </p:nvPr>
        </p:nvSpPr>
        <p:spPr/>
        <p:txBody>
          <a:bodyPr>
            <a:noAutofit/>
          </a:bodyPr>
          <a:lstStyle/>
          <a:p>
            <a:r>
              <a:rPr lang="en-US" sz="2000"/>
              <a:t>Student Interchange COGNOS/CEDAR Report:</a:t>
            </a:r>
            <a:br>
              <a:rPr lang="en-US" sz="2000"/>
            </a:br>
            <a:r>
              <a:rPr lang="en-US" sz="2000"/>
              <a:t>Gifted and Talented SASID Lookup</a:t>
            </a:r>
          </a:p>
        </p:txBody>
      </p:sp>
      <p:sp>
        <p:nvSpPr>
          <p:cNvPr id="13" name="Content Placeholder 13">
            <a:extLst>
              <a:ext uri="{FF2B5EF4-FFF2-40B4-BE49-F238E27FC236}">
                <a16:creationId xmlns:a16="http://schemas.microsoft.com/office/drawing/2014/main" id="{FC963F18-4CB4-30C7-5684-6DF1A3885790}"/>
              </a:ext>
            </a:extLst>
          </p:cNvPr>
          <p:cNvSpPr txBox="1">
            <a:spLocks/>
          </p:cNvSpPr>
          <p:nvPr/>
        </p:nvSpPr>
        <p:spPr>
          <a:xfrm>
            <a:off x="221581" y="88877"/>
            <a:ext cx="5874420" cy="19797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Report Category: Student Interchange</a:t>
            </a:r>
          </a:p>
          <a:p>
            <a:r>
              <a:rPr lang="en-US"/>
              <a:t>Report Updated: Aug 2025 (expanded years)</a:t>
            </a:r>
          </a:p>
          <a:p>
            <a:r>
              <a:rPr lang="en-US"/>
              <a:t>Reflects:</a:t>
            </a:r>
          </a:p>
          <a:p>
            <a:pPr lvl="1"/>
            <a:r>
              <a:rPr lang="en-US"/>
              <a:t>Current SSA file (all tags)</a:t>
            </a:r>
          </a:p>
          <a:p>
            <a:pPr lvl="1"/>
            <a:r>
              <a:rPr lang="en-US"/>
              <a:t>SEY Snapshot History (all years)</a:t>
            </a:r>
          </a:p>
          <a:p>
            <a:pPr lvl="1"/>
            <a:r>
              <a:rPr lang="en-US"/>
              <a:t>Current year and Prior year OCT</a:t>
            </a:r>
          </a:p>
          <a:p>
            <a:pPr lvl="1"/>
            <a:endParaRPr lang="en-US"/>
          </a:p>
        </p:txBody>
      </p:sp>
      <p:sp>
        <p:nvSpPr>
          <p:cNvPr id="14" name="Content Placeholder 14">
            <a:extLst>
              <a:ext uri="{FF2B5EF4-FFF2-40B4-BE49-F238E27FC236}">
                <a16:creationId xmlns:a16="http://schemas.microsoft.com/office/drawing/2014/main" id="{D117870F-1E8B-2187-BE3D-C7A2D4EFFE57}"/>
              </a:ext>
            </a:extLst>
          </p:cNvPr>
          <p:cNvSpPr txBox="1">
            <a:spLocks/>
          </p:cNvSpPr>
          <p:nvPr/>
        </p:nvSpPr>
        <p:spPr>
          <a:xfrm>
            <a:off x="6096000" y="168927"/>
            <a:ext cx="5715000" cy="1759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Research prior CO GT reporting for incoming transfer student when family indicates student received GT services in the past</a:t>
            </a:r>
          </a:p>
          <a:p>
            <a:r>
              <a:rPr lang="en-US" sz="2000"/>
              <a:t>Research OCT and SEY errors</a:t>
            </a:r>
          </a:p>
          <a:p>
            <a:pPr marL="457200" lvl="1" indent="0">
              <a:buFont typeface="Arial" panose="020B0604020202020204" pitchFamily="34" charset="0"/>
              <a:buNone/>
            </a:pPr>
            <a:endParaRPr lang="en-US" sz="2000"/>
          </a:p>
          <a:p>
            <a:endParaRPr lang="en-US" sz="2000"/>
          </a:p>
        </p:txBody>
      </p:sp>
      <p:pic>
        <p:nvPicPr>
          <p:cNvPr id="12" name="Content Placeholder 11">
            <a:extLst>
              <a:ext uri="{FF2B5EF4-FFF2-40B4-BE49-F238E27FC236}">
                <a16:creationId xmlns:a16="http://schemas.microsoft.com/office/drawing/2014/main" id="{51E4FECC-D27F-4DD5-E397-DD1DEB2FA031}"/>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147420" y="2077191"/>
            <a:ext cx="9897159" cy="3690464"/>
          </a:xfrm>
          <a:prstGeom prst="rect">
            <a:avLst/>
          </a:prstGeom>
        </p:spPr>
      </p:pic>
      <p:sp>
        <p:nvSpPr>
          <p:cNvPr id="25" name="Content Placeholder 5">
            <a:extLst>
              <a:ext uri="{FF2B5EF4-FFF2-40B4-BE49-F238E27FC236}">
                <a16:creationId xmlns:a16="http://schemas.microsoft.com/office/drawing/2014/main" id="{0066A636-A094-E387-0895-98E37504C293}"/>
              </a:ext>
            </a:extLst>
          </p:cNvPr>
          <p:cNvSpPr>
            <a:spLocks noGrp="1"/>
          </p:cNvSpPr>
          <p:nvPr>
            <p:ph sz="quarter" idx="13"/>
          </p:nvPr>
        </p:nvSpPr>
        <p:spPr>
          <a:xfrm>
            <a:off x="228600" y="5916613"/>
            <a:ext cx="3559175" cy="279400"/>
          </a:xfrm>
        </p:spPr>
        <p:txBody>
          <a:bodyPr>
            <a:normAutofit fontScale="92500" lnSpcReduction="10000"/>
          </a:bodyPr>
          <a:lstStyle/>
          <a:p>
            <a:r>
              <a:rPr lang="en-US"/>
              <a:t>Student Interchange</a:t>
            </a:r>
          </a:p>
        </p:txBody>
      </p:sp>
      <p:sp>
        <p:nvSpPr>
          <p:cNvPr id="26" name="Content Placeholder 8">
            <a:extLst>
              <a:ext uri="{FF2B5EF4-FFF2-40B4-BE49-F238E27FC236}">
                <a16:creationId xmlns:a16="http://schemas.microsoft.com/office/drawing/2014/main" id="{86F3DB23-EE5B-8EB7-FD72-E87E915A5009}"/>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A8CDB0F3-0EFA-82BA-EE3F-A414D75DF75E}"/>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53318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3602-22B7-A86B-5967-D06675D6C2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A94DB9-4891-3A22-3F34-B0959FDF0FF2}"/>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Interchange</a:t>
            </a:r>
          </a:p>
        </p:txBody>
      </p:sp>
      <p:sp>
        <p:nvSpPr>
          <p:cNvPr id="6" name="Content Placeholder 5">
            <a:extLst>
              <a:ext uri="{FF2B5EF4-FFF2-40B4-BE49-F238E27FC236}">
                <a16:creationId xmlns:a16="http://schemas.microsoft.com/office/drawing/2014/main" id="{DD4510CE-E342-A3B7-6127-581D859D6642}"/>
              </a:ext>
            </a:extLst>
          </p:cNvPr>
          <p:cNvSpPr>
            <a:spLocks noGrp="1"/>
          </p:cNvSpPr>
          <p:nvPr>
            <p:ph sz="quarter" idx="13"/>
          </p:nvPr>
        </p:nvSpPr>
        <p:spPr>
          <a:xfrm>
            <a:off x="1509623" y="1574275"/>
            <a:ext cx="9170946" cy="4512200"/>
          </a:xfrm>
        </p:spPr>
        <p:txBody>
          <a:bodyPr>
            <a:normAutofit fontScale="92500" lnSpcReduction="20000"/>
          </a:bodyPr>
          <a:lstStyle/>
          <a:p>
            <a:r>
              <a:rPr lang="en-US" b="1">
                <a:hlinkClick r:id="rId2"/>
              </a:rPr>
              <a:t>Student Interchange Website</a:t>
            </a:r>
            <a:endParaRPr lang="en-US" b="1"/>
          </a:p>
          <a:p>
            <a:endParaRPr lang="en-US" b="1"/>
          </a:p>
          <a:p>
            <a:r>
              <a:rPr lang="en-US" b="1"/>
              <a:t>Data Pipeline Collections Support Page: </a:t>
            </a:r>
            <a:br>
              <a:rPr lang="en-US" b="1"/>
            </a:br>
            <a:r>
              <a:rPr lang="en-US">
                <a:hlinkClick r:id="rId3"/>
              </a:rPr>
              <a:t>Request a meeting for Student Interchange support </a:t>
            </a:r>
            <a:br>
              <a:rPr lang="en-US">
                <a:hlinkClick r:id="rId3"/>
              </a:rPr>
            </a:br>
            <a:r>
              <a:rPr lang="en-US">
                <a:hlinkClick r:id="rId3"/>
              </a:rPr>
              <a:t>with Collin or Reagan</a:t>
            </a:r>
            <a:endParaRPr lang="en-US"/>
          </a:p>
          <a:p>
            <a:endParaRPr lang="en-US"/>
          </a:p>
          <a:p>
            <a:r>
              <a:rPr lang="en-US" b="1"/>
              <a:t>2024-2025 Student Interchange </a:t>
            </a:r>
            <a:r>
              <a:rPr lang="en-US">
                <a:hlinkClick r:id="rId4"/>
              </a:rPr>
              <a:t>StudentEndOfYear@cde.state.co.us</a:t>
            </a:r>
            <a:endParaRPr lang="en-US"/>
          </a:p>
          <a:p>
            <a:endParaRPr lang="en-US"/>
          </a:p>
          <a:p>
            <a:r>
              <a:rPr lang="en-US" b="1"/>
              <a:t>2025-2026 Student Interchange</a:t>
            </a:r>
          </a:p>
          <a:p>
            <a:r>
              <a:rPr lang="en-US"/>
              <a:t>July 2025-Dec 2025: </a:t>
            </a:r>
            <a:r>
              <a:rPr lang="en-US">
                <a:hlinkClick r:id="rId5"/>
              </a:rPr>
              <a:t>StudentOctober@cde.state.co.us</a:t>
            </a:r>
            <a:endParaRPr lang="en-US"/>
          </a:p>
          <a:p>
            <a:r>
              <a:rPr lang="en-US"/>
              <a:t>Jan 2026-Dec 2026: </a:t>
            </a:r>
            <a:r>
              <a:rPr lang="en-US">
                <a:hlinkClick r:id="rId4"/>
              </a:rPr>
              <a:t>StudentEndOfYear@cde.state.co.us</a:t>
            </a:r>
            <a:endParaRPr lang="en-US"/>
          </a:p>
        </p:txBody>
      </p:sp>
      <p:sp>
        <p:nvSpPr>
          <p:cNvPr id="4" name="Slide Number Placeholder 3">
            <a:extLst>
              <a:ext uri="{FF2B5EF4-FFF2-40B4-BE49-F238E27FC236}">
                <a16:creationId xmlns:a16="http://schemas.microsoft.com/office/drawing/2014/main" id="{A9D3FE3C-3B28-2F7E-27FB-F9958FBB19C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5479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10C6-1026-086B-2E07-5DF4C1E9224E}"/>
              </a:ext>
            </a:extLst>
          </p:cNvPr>
          <p:cNvSpPr>
            <a:spLocks noGrp="1"/>
          </p:cNvSpPr>
          <p:nvPr>
            <p:ph type="ctrTitle"/>
          </p:nvPr>
        </p:nvSpPr>
        <p:spPr/>
        <p:txBody>
          <a:bodyPr/>
          <a:lstStyle/>
          <a:p>
            <a:r>
              <a:rPr lang="en-US"/>
              <a:t>Student End of Year</a:t>
            </a:r>
          </a:p>
        </p:txBody>
      </p:sp>
      <p:sp>
        <p:nvSpPr>
          <p:cNvPr id="3" name="Content Placeholder 2">
            <a:extLst>
              <a:ext uri="{FF2B5EF4-FFF2-40B4-BE49-F238E27FC236}">
                <a16:creationId xmlns:a16="http://schemas.microsoft.com/office/drawing/2014/main" id="{F202FF0D-E615-AC14-FFEC-C9B0E1AA1550}"/>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84B089E-9D80-DCE1-8F95-C0C9000DA706}"/>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62671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 </a:t>
            </a:r>
            <a:br>
              <a:rPr lang="en-US"/>
            </a:br>
            <a:r>
              <a:rPr lang="en-US"/>
              <a:t>Cross LEA Phase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339313236"/>
              </p:ext>
            </p:extLst>
          </p:nvPr>
        </p:nvGraphicFramePr>
        <p:xfrm>
          <a:off x="228600" y="200025"/>
          <a:ext cx="11658600" cy="2747816"/>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295525">
                  <a:extLst>
                    <a:ext uri="{9D8B030D-6E8A-4147-A177-3AD203B41FA5}">
                      <a16:colId xmlns:a16="http://schemas.microsoft.com/office/drawing/2014/main" val="2137241566"/>
                    </a:ext>
                  </a:extLst>
                </a:gridCol>
                <a:gridCol w="6667500">
                  <a:extLst>
                    <a:ext uri="{9D8B030D-6E8A-4147-A177-3AD203B41FA5}">
                      <a16:colId xmlns:a16="http://schemas.microsoft.com/office/drawing/2014/main" val="1583735620"/>
                    </a:ext>
                  </a:extLst>
                </a:gridCol>
              </a:tblGrid>
              <a:tr h="182135">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311268">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10/16/2025</a:t>
                      </a:r>
                    </a:p>
                  </a:txBody>
                  <a:tcPr marL="68580" marR="68580" marT="0" marB="0" anchor="ctr">
                    <a:solidFill>
                      <a:srgbClr val="FEB0B0"/>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Cross LEA Deadline</a:t>
                      </a:r>
                    </a:p>
                  </a:txBody>
                  <a:tcPr marL="68580" marR="68580" marT="0" marB="0" anchor="ctr">
                    <a:solidFill>
                      <a:srgbClr val="FEB0B0"/>
                    </a:solid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Resubmit error-free SEY Snapshot</a:t>
                      </a:r>
                    </a:p>
                  </a:txBody>
                  <a:tcPr marL="68580" marR="68580" marT="0" marB="0" anchor="ctr">
                    <a:solidFill>
                      <a:srgbClr val="FEB0B0"/>
                    </a:solidFill>
                  </a:tcPr>
                </a:tc>
                <a:extLst>
                  <a:ext uri="{0D108BD9-81ED-4DB2-BD59-A6C34878D82A}">
                    <a16:rowId xmlns:a16="http://schemas.microsoft.com/office/drawing/2014/main" val="2612194059"/>
                  </a:ext>
                </a:extLst>
              </a:tr>
              <a:tr h="32099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10/17/2025 to 10/22/2025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Snapshot closed in preparation for the Post-Cross LEA Phase</a:t>
                      </a:r>
                    </a:p>
                  </a:txBody>
                  <a:tcPr marL="68580" marR="68580" marT="0" marB="0" anchor="ctr">
                    <a:solidFill>
                      <a:schemeClr val="bg1">
                        <a:lumMod val="95000"/>
                      </a:schemeClr>
                    </a:solidFill>
                  </a:tcPr>
                </a:tc>
                <a:extLst>
                  <a:ext uri="{0D108BD9-81ED-4DB2-BD59-A6C34878D82A}">
                    <a16:rowId xmlns:a16="http://schemas.microsoft.com/office/drawing/2014/main" val="2426380344"/>
                  </a:ext>
                </a:extLst>
              </a:tr>
              <a:tr h="302825">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10/21/2025, 10:30-11:30am</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hlinkClick r:id="rId2"/>
                        </a:rPr>
                        <a:t>October SEY Office Hours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85827872"/>
                  </a:ext>
                </a:extLst>
              </a:tr>
              <a:tr h="302825">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302825">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11/21/2025 to 11/25/2025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Final Report Review</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Final review of rates</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Reconcile any issues found in CDE’s final review (notified by SEY lead)</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Any changes require a new sign-off form</a:t>
                      </a:r>
                    </a:p>
                  </a:txBody>
                  <a:tcPr marL="68580" marR="68580" marT="0" marB="0" anchor="ctr">
                    <a:noFill/>
                  </a:tcPr>
                </a:tc>
                <a:extLst>
                  <a:ext uri="{0D108BD9-81ED-4DB2-BD59-A6C34878D82A}">
                    <a16:rowId xmlns:a16="http://schemas.microsoft.com/office/drawing/2014/main" val="2962817668"/>
                  </a:ext>
                </a:extLst>
              </a:tr>
              <a:tr h="378203">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C6C6"/>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C6C6"/>
                    </a:solid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600" dirty="0">
                          <a:effectLst/>
                          <a:latin typeface="Trebuchet MS" panose="020B0603020202020204" pitchFamily="34" charset="0"/>
                          <a:ea typeface="Calibri" panose="020F0502020204030204" pitchFamily="34" charset="0"/>
                          <a:cs typeface="Times New Roman" panose="02020603050405020304" pitchFamily="18" charset="0"/>
                        </a:rPr>
                      </a:br>
                      <a:r>
                        <a:rPr lang="en-US" sz="16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C6C6"/>
                    </a:solidFill>
                  </a:tcPr>
                </a:tc>
                <a:extLst>
                  <a:ext uri="{0D108BD9-81ED-4DB2-BD59-A6C34878D82A}">
                    <a16:rowId xmlns:a16="http://schemas.microsoft.com/office/drawing/2014/main" val="3465921041"/>
                  </a:ext>
                </a:extLst>
              </a:tr>
            </a:tbl>
          </a:graphicData>
        </a:graphic>
      </p:graphicFrame>
      <p:sp>
        <p:nvSpPr>
          <p:cNvPr id="5" name="Content Placeholder 21">
            <a:extLst>
              <a:ext uri="{FF2B5EF4-FFF2-40B4-BE49-F238E27FC236}">
                <a16:creationId xmlns:a16="http://schemas.microsoft.com/office/drawing/2014/main" id="{AB2F107D-CC3F-5285-83A7-F22FFF0FC493}"/>
              </a:ext>
            </a:extLst>
          </p:cNvPr>
          <p:cNvSpPr txBox="1">
            <a:spLocks/>
          </p:cNvSpPr>
          <p:nvPr/>
        </p:nvSpPr>
        <p:spPr>
          <a:xfrm>
            <a:off x="227232" y="3227285"/>
            <a:ext cx="11736168" cy="2661880"/>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en-US" sz="2000" b="1"/>
              <a:t>October SEY Office Hours Agenda:</a:t>
            </a:r>
          </a:p>
          <a:p>
            <a:pPr>
              <a:lnSpc>
                <a:spcPct val="50000"/>
              </a:lnSpc>
            </a:pPr>
            <a:r>
              <a:rPr lang="en-US" sz="2000"/>
              <a:t>Timeline Review</a:t>
            </a:r>
          </a:p>
          <a:p>
            <a:pPr>
              <a:lnSpc>
                <a:spcPct val="50000"/>
              </a:lnSpc>
            </a:pPr>
            <a:r>
              <a:rPr lang="en-US" sz="2000"/>
              <a:t>Post-Cross LEA Phase</a:t>
            </a:r>
          </a:p>
          <a:p>
            <a:pPr lvl="1">
              <a:lnSpc>
                <a:spcPct val="50000"/>
              </a:lnSpc>
            </a:pPr>
            <a:r>
              <a:rPr lang="en-US" sz="1800"/>
              <a:t>Overview</a:t>
            </a:r>
          </a:p>
          <a:p>
            <a:pPr lvl="1">
              <a:lnSpc>
                <a:spcPct val="50000"/>
              </a:lnSpc>
            </a:pPr>
            <a:r>
              <a:rPr lang="en-US" sz="1800"/>
              <a:t>Steps</a:t>
            </a:r>
          </a:p>
          <a:p>
            <a:pPr lvl="1">
              <a:lnSpc>
                <a:spcPct val="50000"/>
              </a:lnSpc>
            </a:pPr>
            <a:r>
              <a:rPr lang="en-US" sz="1800"/>
              <a:t>Phase Mechanics</a:t>
            </a:r>
          </a:p>
          <a:p>
            <a:pPr lvl="1">
              <a:lnSpc>
                <a:spcPct val="50000"/>
              </a:lnSpc>
            </a:pPr>
            <a:r>
              <a:rPr lang="en-US" sz="1800"/>
              <a:t>Exceptions</a:t>
            </a:r>
          </a:p>
          <a:p>
            <a:pPr lvl="1">
              <a:lnSpc>
                <a:spcPct val="50000"/>
              </a:lnSpc>
            </a:pPr>
            <a:r>
              <a:rPr lang="en-US" sz="1800"/>
              <a:t>Post-Cross Change Requests</a:t>
            </a:r>
          </a:p>
          <a:p>
            <a:pPr lvl="1">
              <a:lnSpc>
                <a:spcPct val="50000"/>
              </a:lnSpc>
            </a:pPr>
            <a:r>
              <a:rPr lang="en-US" sz="1800"/>
              <a:t>SASID Merges in Post-Cross</a:t>
            </a:r>
          </a:p>
          <a:p>
            <a:pPr lvl="1">
              <a:lnSpc>
                <a:spcPct val="50000"/>
              </a:lnSpc>
            </a:pPr>
            <a:r>
              <a:rPr lang="en-US" sz="1800"/>
              <a:t>Business Rules</a:t>
            </a:r>
          </a:p>
          <a:p>
            <a:pPr lvl="1">
              <a:lnSpc>
                <a:spcPct val="50000"/>
              </a:lnSpc>
            </a:pPr>
            <a:endParaRPr lang="en-US" sz="1800"/>
          </a:p>
          <a:p>
            <a:pPr lvl="1">
              <a:lnSpc>
                <a:spcPct val="50000"/>
              </a:lnSpc>
            </a:pPr>
            <a:endParaRPr lang="en-US" sz="1800"/>
          </a:p>
          <a:p>
            <a:pPr lvl="1">
              <a:lnSpc>
                <a:spcPct val="50000"/>
              </a:lnSpc>
            </a:pPr>
            <a:endParaRPr lang="en-US" sz="1800"/>
          </a:p>
          <a:p>
            <a:pPr>
              <a:lnSpc>
                <a:spcPct val="50000"/>
              </a:lnSpc>
            </a:pPr>
            <a:r>
              <a:rPr lang="en-US" sz="2000"/>
              <a:t>Final Dates</a:t>
            </a:r>
          </a:p>
          <a:p>
            <a:pPr lvl="1">
              <a:lnSpc>
                <a:spcPct val="50000"/>
              </a:lnSpc>
            </a:pPr>
            <a:r>
              <a:rPr lang="en-US" sz="1800"/>
              <a:t>CDE Final Report Review</a:t>
            </a:r>
          </a:p>
          <a:p>
            <a:pPr lvl="1">
              <a:lnSpc>
                <a:spcPct val="50000"/>
              </a:lnSpc>
            </a:pPr>
            <a:r>
              <a:rPr lang="en-US" sz="1800"/>
              <a:t>Superintendent Verification Form</a:t>
            </a:r>
          </a:p>
          <a:p>
            <a:pPr lvl="1">
              <a:lnSpc>
                <a:spcPct val="50000"/>
              </a:lnSpc>
            </a:pPr>
            <a:r>
              <a:rPr lang="en-US" sz="1800"/>
              <a:t>January Data Release</a:t>
            </a:r>
          </a:p>
          <a:p>
            <a:pPr>
              <a:lnSpc>
                <a:spcPct val="50000"/>
              </a:lnSpc>
            </a:pPr>
            <a:r>
              <a:rPr lang="en-US" sz="2000"/>
              <a:t>Q&amp;A</a:t>
            </a:r>
          </a:p>
          <a:p>
            <a:pPr marL="0" indent="0">
              <a:lnSpc>
                <a:spcPct val="50000"/>
              </a:lnSpc>
              <a:buNone/>
            </a:pPr>
            <a:endParaRPr lang="en-US" sz="2000"/>
          </a:p>
          <a:p>
            <a:pPr marL="0" indent="0">
              <a:lnSpc>
                <a:spcPct val="50000"/>
              </a:lnSpc>
              <a:buNone/>
            </a:pPr>
            <a:endParaRPr lang="en-US" sz="2000"/>
          </a:p>
          <a:p>
            <a:pPr marL="0" indent="0">
              <a:lnSpc>
                <a:spcPct val="50000"/>
              </a:lnSpc>
              <a:buNone/>
            </a:pPr>
            <a:endParaRPr lang="en-US" sz="2000"/>
          </a:p>
        </p:txBody>
      </p:sp>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415137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dirty="0"/>
              <a:t>SEY Status as of 8:30am on 10/16</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2530188859"/>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fontScale="92500" lnSpcReduction="20000"/>
          </a:bodyPr>
          <a:lstStyle/>
          <a:p>
            <a:pPr marL="0" indent="0">
              <a:buNone/>
            </a:pPr>
            <a:r>
              <a:rPr lang="en-US" sz="2800" b="1"/>
              <a:t>Submission Checklist:</a:t>
            </a:r>
            <a:br>
              <a:rPr lang="en-US" sz="2800" b="1"/>
            </a:br>
            <a:r>
              <a:rPr lang="en-US" b="1"/>
              <a:t>*LEA Approvers*</a:t>
            </a:r>
          </a:p>
          <a:p>
            <a:pPr marL="285750" indent="-285750">
              <a:buFont typeface="Wingdings" panose="05000000000000000000" pitchFamily="2" charset="2"/>
              <a:buChar char="q"/>
            </a:pPr>
            <a:r>
              <a:rPr lang="en-US" sz="2200"/>
              <a:t>Error free interchange files</a:t>
            </a:r>
          </a:p>
          <a:p>
            <a:pPr marL="285750" indent="-285750">
              <a:buFont typeface="Wingdings" panose="05000000000000000000" pitchFamily="2" charset="2"/>
              <a:buChar char="q"/>
            </a:pPr>
            <a:r>
              <a:rPr lang="en-US" sz="2200"/>
              <a:t>Validate Data</a:t>
            </a:r>
          </a:p>
          <a:p>
            <a:pPr marL="742950" lvl="1" indent="-285750">
              <a:buFont typeface="Wingdings" panose="05000000000000000000" pitchFamily="2" charset="2"/>
              <a:buChar char="q"/>
            </a:pPr>
            <a:r>
              <a:rPr lang="en-US" sz="1800"/>
              <a:t>Review SE700 series warnings</a:t>
            </a:r>
          </a:p>
          <a:p>
            <a:pPr marL="742950" lvl="1" indent="-285750">
              <a:buFont typeface="Wingdings" panose="05000000000000000000" pitchFamily="2" charset="2"/>
              <a:buChar char="q"/>
            </a:pPr>
            <a:r>
              <a:rPr lang="en-US" sz="1800"/>
              <a:t>Review CEDAR/COGNOS reports </a:t>
            </a:r>
            <a:br>
              <a:rPr lang="en-US" sz="1800"/>
            </a:br>
            <a:r>
              <a:rPr lang="en-US" sz="1800"/>
              <a:t>(rates and lists)</a:t>
            </a:r>
          </a:p>
          <a:p>
            <a:pPr marL="285750" indent="-285750">
              <a:buFont typeface="Wingdings" panose="05000000000000000000" pitchFamily="2" charset="2"/>
              <a:buChar char="q"/>
            </a:pPr>
            <a:r>
              <a:rPr lang="en-US" sz="2200"/>
              <a:t>Error free SEY Snapshot</a:t>
            </a:r>
          </a:p>
          <a:p>
            <a:pPr marL="0" indent="0">
              <a:buNone/>
            </a:pPr>
            <a:br>
              <a:rPr lang="en-US" sz="1900" i="1"/>
            </a:br>
            <a:r>
              <a:rPr lang="en-US" sz="1900" i="1"/>
              <a:t>Reminder: The Cross LEA Phase allows LEAs to update any data field. </a:t>
            </a:r>
            <a:br>
              <a:rPr lang="en-US" sz="1900" i="1"/>
            </a:br>
            <a:br>
              <a:rPr lang="en-US" sz="1900" i="1"/>
            </a:br>
            <a:r>
              <a:rPr lang="en-US" sz="1900" i="1"/>
              <a:t>The Post-Cross Phase is very restricted in possible updates, requiring extra steps to make changes to records that aren’t triggering SE900 series errors.</a:t>
            </a:r>
            <a:endParaRPr lang="en-US" sz="2200"/>
          </a:p>
          <a:p>
            <a:pPr marL="742950" lvl="1" indent="-285750"/>
            <a:endParaRPr lang="en-US"/>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9767-163D-9018-7429-2B9BB4340B12}"/>
              </a:ext>
            </a:extLst>
          </p:cNvPr>
          <p:cNvSpPr>
            <a:spLocks noGrp="1"/>
          </p:cNvSpPr>
          <p:nvPr>
            <p:ph type="title"/>
          </p:nvPr>
        </p:nvSpPr>
        <p:spPr/>
        <p:txBody>
          <a:bodyPr/>
          <a:lstStyle/>
          <a:p>
            <a:r>
              <a:rPr lang="en-US"/>
              <a:t>Looking ahead to the Post-Cross LEA Phase</a:t>
            </a:r>
          </a:p>
        </p:txBody>
      </p:sp>
      <p:sp>
        <p:nvSpPr>
          <p:cNvPr id="10" name="Text Placeholder 9">
            <a:extLst>
              <a:ext uri="{FF2B5EF4-FFF2-40B4-BE49-F238E27FC236}">
                <a16:creationId xmlns:a16="http://schemas.microsoft.com/office/drawing/2014/main" id="{3DC8ED0B-FAD3-DC90-3639-F6F96FE0A4A4}"/>
              </a:ext>
            </a:extLst>
          </p:cNvPr>
          <p:cNvSpPr>
            <a:spLocks noGrp="1"/>
          </p:cNvSpPr>
          <p:nvPr>
            <p:ph type="body" sz="quarter" idx="13"/>
          </p:nvPr>
        </p:nvSpPr>
        <p:spPr/>
        <p:txBody>
          <a:bodyPr/>
          <a:lstStyle/>
          <a:p>
            <a:r>
              <a:rPr lang="en-US"/>
              <a:t>Minimum Required Action</a:t>
            </a:r>
          </a:p>
        </p:txBody>
      </p:sp>
      <p:sp>
        <p:nvSpPr>
          <p:cNvPr id="8" name="Content Placeholder 7">
            <a:extLst>
              <a:ext uri="{FF2B5EF4-FFF2-40B4-BE49-F238E27FC236}">
                <a16:creationId xmlns:a16="http://schemas.microsoft.com/office/drawing/2014/main" id="{7D671626-DF1D-D77B-9FE8-794F4CDDD405}"/>
              </a:ext>
            </a:extLst>
          </p:cNvPr>
          <p:cNvSpPr>
            <a:spLocks noGrp="1"/>
          </p:cNvSpPr>
          <p:nvPr>
            <p:ph sz="half" idx="1"/>
          </p:nvPr>
        </p:nvSpPr>
        <p:spPr/>
        <p:txBody>
          <a:bodyPr>
            <a:normAutofit/>
          </a:bodyPr>
          <a:lstStyle/>
          <a:p>
            <a:r>
              <a:rPr lang="en-US"/>
              <a:t>Review errors and warnings</a:t>
            </a:r>
          </a:p>
          <a:p>
            <a:pPr lvl="1"/>
            <a:r>
              <a:rPr lang="en-US"/>
              <a:t>SE900 series errors and warnings</a:t>
            </a:r>
          </a:p>
          <a:p>
            <a:pPr lvl="1"/>
            <a:r>
              <a:rPr lang="en-US"/>
              <a:t>SE001-SE700 series errors</a:t>
            </a:r>
          </a:p>
          <a:p>
            <a:r>
              <a:rPr lang="en-US"/>
              <a:t>Update SEY snapshot at least once</a:t>
            </a:r>
          </a:p>
          <a:p>
            <a:r>
              <a:rPr lang="en-US"/>
              <a:t>Review SEY Data using CEDAR/COGNOS Reports</a:t>
            </a:r>
          </a:p>
          <a:p>
            <a:r>
              <a:rPr lang="en-US"/>
              <a:t>Submit Superintendent Verification Form</a:t>
            </a:r>
          </a:p>
          <a:p>
            <a:pPr lvl="1"/>
            <a:r>
              <a:rPr lang="en-US"/>
              <a:t>Forms accepted 11/12 through 12/2</a:t>
            </a:r>
          </a:p>
        </p:txBody>
      </p:sp>
      <p:sp>
        <p:nvSpPr>
          <p:cNvPr id="11" name="Text Placeholder 10">
            <a:extLst>
              <a:ext uri="{FF2B5EF4-FFF2-40B4-BE49-F238E27FC236}">
                <a16:creationId xmlns:a16="http://schemas.microsoft.com/office/drawing/2014/main" id="{2822C455-E0AD-95F1-1E34-9867CD5B4561}"/>
              </a:ext>
            </a:extLst>
          </p:cNvPr>
          <p:cNvSpPr>
            <a:spLocks noGrp="1"/>
          </p:cNvSpPr>
          <p:nvPr>
            <p:ph type="body" sz="quarter" idx="14"/>
          </p:nvPr>
        </p:nvSpPr>
        <p:spPr>
          <a:xfrm>
            <a:off x="6172200" y="1581408"/>
            <a:ext cx="5181600" cy="588767"/>
          </a:xfrm>
        </p:spPr>
        <p:txBody>
          <a:bodyPr/>
          <a:lstStyle/>
          <a:p>
            <a:r>
              <a:rPr lang="en-US"/>
              <a:t>Unique Components</a:t>
            </a:r>
          </a:p>
        </p:txBody>
      </p:sp>
      <p:sp>
        <p:nvSpPr>
          <p:cNvPr id="9" name="Content Placeholder 8">
            <a:extLst>
              <a:ext uri="{FF2B5EF4-FFF2-40B4-BE49-F238E27FC236}">
                <a16:creationId xmlns:a16="http://schemas.microsoft.com/office/drawing/2014/main" id="{72EB1E09-D695-56F3-BBE7-712DEA1A2574}"/>
              </a:ext>
            </a:extLst>
          </p:cNvPr>
          <p:cNvSpPr>
            <a:spLocks noGrp="1"/>
          </p:cNvSpPr>
          <p:nvPr>
            <p:ph sz="half" idx="2"/>
          </p:nvPr>
        </p:nvSpPr>
        <p:spPr/>
        <p:txBody>
          <a:bodyPr>
            <a:normAutofit fontScale="92500" lnSpcReduction="10000"/>
          </a:bodyPr>
          <a:lstStyle/>
          <a:p>
            <a:r>
              <a:rPr lang="en-US">
                <a:highlight>
                  <a:srgbClr val="FFFFCC"/>
                </a:highlight>
              </a:rPr>
              <a:t>During this phase, snapshots are not unlocked, only ‘updated’</a:t>
            </a:r>
          </a:p>
          <a:p>
            <a:r>
              <a:rPr lang="en-US"/>
              <a:t>Limited Data Updates</a:t>
            </a:r>
          </a:p>
          <a:p>
            <a:pPr lvl="1"/>
            <a:r>
              <a:rPr lang="en-US"/>
              <a:t>Independent: School exit types for students with SE900 series errors</a:t>
            </a:r>
          </a:p>
          <a:p>
            <a:pPr lvl="1"/>
            <a:r>
              <a:rPr lang="en-US"/>
              <a:t>Supported: </a:t>
            </a:r>
          </a:p>
          <a:p>
            <a:pPr lvl="2"/>
            <a:r>
              <a:rPr lang="en-US"/>
              <a:t>Updates to correct SE001-SE700 series errors</a:t>
            </a:r>
          </a:p>
          <a:p>
            <a:pPr lvl="2"/>
            <a:r>
              <a:rPr lang="en-US"/>
              <a:t>Correcting SEY retention codes in response to 2025-2026 October errors </a:t>
            </a:r>
          </a:p>
          <a:p>
            <a:pPr lvl="2"/>
            <a:r>
              <a:rPr lang="en-US"/>
              <a:t>Correcting SEY data fields in response to SE900 warnings</a:t>
            </a:r>
          </a:p>
          <a:p>
            <a:endParaRPr lang="en-US"/>
          </a:p>
        </p:txBody>
      </p:sp>
      <p:sp>
        <p:nvSpPr>
          <p:cNvPr id="5" name="Slide Number Placeholder 4">
            <a:extLst>
              <a:ext uri="{FF2B5EF4-FFF2-40B4-BE49-F238E27FC236}">
                <a16:creationId xmlns:a16="http://schemas.microsoft.com/office/drawing/2014/main" id="{6D90154E-9F74-8289-9EFC-E77C2DA213A8}"/>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4" name="Content Placeholder 2">
            <a:extLst>
              <a:ext uri="{FF2B5EF4-FFF2-40B4-BE49-F238E27FC236}">
                <a16:creationId xmlns:a16="http://schemas.microsoft.com/office/drawing/2014/main" id="{78DC9879-8576-A71D-D1F8-242AB7BD230A}"/>
              </a:ext>
            </a:extLst>
          </p:cNvPr>
          <p:cNvSpPr>
            <a:spLocks noGrp="1"/>
          </p:cNvSpPr>
          <p:nvPr>
            <p:ph sz="quarter" idx="15"/>
          </p:nvPr>
        </p:nvSpPr>
        <p:spPr>
          <a:xfrm>
            <a:off x="1366838" y="6356350"/>
            <a:ext cx="4483100" cy="361950"/>
          </a:xfrm>
        </p:spPr>
        <p:txBody>
          <a:bodyPr>
            <a:normAutofit/>
          </a:bodyPr>
          <a:lstStyle/>
          <a:p>
            <a:r>
              <a:rPr lang="en-US"/>
              <a:t>Student End of Year</a:t>
            </a:r>
          </a:p>
        </p:txBody>
      </p:sp>
      <p:sp>
        <p:nvSpPr>
          <p:cNvPr id="15" name="Content Placeholder 8">
            <a:extLst>
              <a:ext uri="{FF2B5EF4-FFF2-40B4-BE49-F238E27FC236}">
                <a16:creationId xmlns:a16="http://schemas.microsoft.com/office/drawing/2014/main" id="{B5312B7A-DA9D-0829-A52E-0CED1D28D528}"/>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5956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r>
              <a:rPr lang="en-US">
                <a:hlinkClick r:id="rId3"/>
              </a:rPr>
              <a:t>Data Pipeline Collection Support Page: Request a SEY meeting</a:t>
            </a:r>
            <a:endParaRPr lang="en-US"/>
          </a:p>
          <a:p>
            <a:endParaRPr lang="en-US"/>
          </a:p>
          <a:p>
            <a:pPr marL="457200" lvl="1" indent="0" algn="ctr">
              <a:buNone/>
            </a:pPr>
            <a:r>
              <a:rPr lang="en-US">
                <a:hlinkClick r:id="rId4"/>
              </a:rPr>
              <a:t>Student End of Year Collection Website</a:t>
            </a:r>
            <a:endParaRPr lang="en-US"/>
          </a:p>
          <a:p>
            <a:pPr marL="457200" lvl="1" indent="0" algn="ctr">
              <a:buNone/>
            </a:pPr>
            <a:r>
              <a:rPr lang="en-US">
                <a:hlinkClick r:id="rId5"/>
              </a:rPr>
              <a:t>Student Interchange Website</a:t>
            </a:r>
            <a:endParaRPr lang="en-US"/>
          </a:p>
          <a:p>
            <a:pPr marL="457200" lvl="1" indent="0" algn="ctr">
              <a:buNone/>
            </a:pPr>
            <a:r>
              <a:rPr lang="en-US">
                <a:hlinkClick r:id="rId6"/>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03908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5B63-4F2D-654C-5EDF-085D46E8C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41C4B-3DB9-71C0-A159-04941B0CFEF2}"/>
              </a:ext>
            </a:extLst>
          </p:cNvPr>
          <p:cNvSpPr>
            <a:spLocks noGrp="1"/>
          </p:cNvSpPr>
          <p:nvPr>
            <p:ph type="ctrTitle"/>
          </p:nvPr>
        </p:nvSpPr>
        <p:spPr/>
        <p:txBody>
          <a:bodyPr/>
          <a:lstStyle/>
          <a:p>
            <a:r>
              <a:rPr lang="en-US"/>
              <a:t>Student October</a:t>
            </a:r>
          </a:p>
        </p:txBody>
      </p:sp>
      <p:sp>
        <p:nvSpPr>
          <p:cNvPr id="6" name="Content Placeholder 5">
            <a:extLst>
              <a:ext uri="{FF2B5EF4-FFF2-40B4-BE49-F238E27FC236}">
                <a16:creationId xmlns:a16="http://schemas.microsoft.com/office/drawing/2014/main" id="{01A38B86-B477-5693-1177-17731A3ACCE9}"/>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ADE665E0-A4CD-1CC3-A0C7-957A92589C79}"/>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1888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B4FAF7-52B9-3920-224D-3B105ECFAA06}"/>
              </a:ext>
            </a:extLst>
          </p:cNvPr>
          <p:cNvSpPr>
            <a:spLocks noGrp="1"/>
          </p:cNvSpPr>
          <p:nvPr>
            <p:ph type="title"/>
          </p:nvPr>
        </p:nvSpPr>
        <p:spPr/>
        <p:txBody>
          <a:bodyPr/>
          <a:lstStyle/>
          <a:p>
            <a:r>
              <a:rPr lang="en-US"/>
              <a:t>October Count Timeline</a:t>
            </a:r>
          </a:p>
        </p:txBody>
      </p:sp>
      <p:graphicFrame>
        <p:nvGraphicFramePr>
          <p:cNvPr id="7" name="Table 6">
            <a:extLst>
              <a:ext uri="{FF2B5EF4-FFF2-40B4-BE49-F238E27FC236}">
                <a16:creationId xmlns:a16="http://schemas.microsoft.com/office/drawing/2014/main" id="{08DBB3DD-ECF3-F0C2-902F-0274F7DCC8B6}"/>
              </a:ext>
            </a:extLst>
          </p:cNvPr>
          <p:cNvGraphicFramePr>
            <a:graphicFrameLocks noGrp="1"/>
          </p:cNvGraphicFramePr>
          <p:nvPr>
            <p:extLst>
              <p:ext uri="{D42A27DB-BD31-4B8C-83A1-F6EECF244321}">
                <p14:modId xmlns:p14="http://schemas.microsoft.com/office/powerpoint/2010/main" val="2870636491"/>
              </p:ext>
            </p:extLst>
          </p:nvPr>
        </p:nvGraphicFramePr>
        <p:xfrm>
          <a:off x="186459" y="368320"/>
          <a:ext cx="11819082" cy="3944062"/>
        </p:xfrm>
        <a:graphic>
          <a:graphicData uri="http://schemas.openxmlformats.org/drawingml/2006/table">
            <a:tbl>
              <a:tblPr firstRow="1"/>
              <a:tblGrid>
                <a:gridCol w="1499466">
                  <a:extLst>
                    <a:ext uri="{9D8B030D-6E8A-4147-A177-3AD203B41FA5}">
                      <a16:colId xmlns:a16="http://schemas.microsoft.com/office/drawing/2014/main" val="2058466233"/>
                    </a:ext>
                  </a:extLst>
                </a:gridCol>
                <a:gridCol w="1885950">
                  <a:extLst>
                    <a:ext uri="{9D8B030D-6E8A-4147-A177-3AD203B41FA5}">
                      <a16:colId xmlns:a16="http://schemas.microsoft.com/office/drawing/2014/main" val="1423622150"/>
                    </a:ext>
                  </a:extLst>
                </a:gridCol>
                <a:gridCol w="8433666">
                  <a:extLst>
                    <a:ext uri="{9D8B030D-6E8A-4147-A177-3AD203B41FA5}">
                      <a16:colId xmlns:a16="http://schemas.microsoft.com/office/drawing/2014/main" val="2945834636"/>
                    </a:ext>
                  </a:extLst>
                </a:gridCol>
              </a:tblGrid>
              <a:tr h="298653">
                <a:tc>
                  <a:txBody>
                    <a:bodyPr/>
                    <a:lstStyle/>
                    <a:p>
                      <a:pPr algn="l" fontAlgn="base">
                        <a:lnSpc>
                          <a:spcPts val="1800"/>
                        </a:lnSpc>
                        <a:buNone/>
                      </a:pPr>
                      <a:r>
                        <a:rPr lang="en-US" sz="1800" b="1" i="0">
                          <a:solidFill>
                            <a:srgbClr val="FFFFFF"/>
                          </a:solidFill>
                          <a:effectLst/>
                          <a:highlight>
                            <a:srgbClr val="000000"/>
                          </a:highlight>
                          <a:latin typeface="+mj-lt"/>
                        </a:rPr>
                        <a:t>Date</a:t>
                      </a:r>
                      <a:r>
                        <a:rPr lang="en-US" sz="1800" b="0" i="0">
                          <a:solidFill>
                            <a:srgbClr val="000000"/>
                          </a:solidFill>
                          <a:effectLst/>
                          <a:latin typeface="+mj-lt"/>
                        </a:rPr>
                        <a:t>​</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800" b="1" i="0">
                          <a:solidFill>
                            <a:srgbClr val="FFFFFF"/>
                          </a:solidFill>
                          <a:effectLst/>
                          <a:highlight>
                            <a:srgbClr val="000000"/>
                          </a:highlight>
                          <a:latin typeface="+mj-lt"/>
                        </a:rPr>
                        <a:t>Event</a:t>
                      </a:r>
                      <a:r>
                        <a:rPr lang="en-US" sz="1800" b="0" i="0">
                          <a:solidFill>
                            <a:srgbClr val="000000"/>
                          </a:solidFill>
                          <a:effectLst/>
                          <a:latin typeface="+mj-lt"/>
                        </a:rPr>
                        <a: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800" b="1" i="0">
                          <a:solidFill>
                            <a:srgbClr val="FFFFFF"/>
                          </a:solidFill>
                          <a:effectLst/>
                          <a:highlight>
                            <a:srgbClr val="000000"/>
                          </a:highlight>
                          <a:latin typeface="+mj-lt"/>
                        </a:rPr>
                        <a:t>Event Description</a:t>
                      </a:r>
                      <a:r>
                        <a:rPr lang="en-US" sz="1800" b="0" i="0">
                          <a:solidFill>
                            <a:srgbClr val="000000"/>
                          </a:solidFill>
                          <a:effectLst/>
                          <a:latin typeface="+mj-lt"/>
                        </a:rPr>
                        <a: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540713">
                <a:tc>
                  <a:txBody>
                    <a:bodyPr/>
                    <a:lstStyle/>
                    <a:p>
                      <a:pPr algn="l" fontAlgn="base">
                        <a:lnSpc>
                          <a:spcPts val="1800"/>
                        </a:lnSpc>
                        <a:buNone/>
                      </a:pPr>
                      <a:r>
                        <a:rPr lang="en-US" sz="1800" b="0" i="0">
                          <a:solidFill>
                            <a:srgbClr val="000000"/>
                          </a:solidFill>
                          <a:effectLst/>
                          <a:latin typeface="+mn-lt"/>
                        </a:rPr>
                        <a:t>10/14/2025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Interim Deadline​</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Create an initial Student October Snapshot​</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540713">
                <a:tc>
                  <a:txBody>
                    <a:bodyPr/>
                    <a:lstStyle/>
                    <a:p>
                      <a:pPr algn="l" fontAlgn="base">
                        <a:lnSpc>
                          <a:spcPts val="1800"/>
                        </a:lnSpc>
                        <a:buNone/>
                      </a:pPr>
                      <a:r>
                        <a:rPr lang="en-US" sz="1800" b="0" i="0">
                          <a:solidFill>
                            <a:srgbClr val="000000"/>
                          </a:solidFill>
                          <a:effectLst/>
                          <a:latin typeface="+mn-lt"/>
                        </a:rPr>
                        <a:t>10/27/2025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Interim Deadline​</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Submit any necessary reporting exceptions for review.</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540713">
                <a:tc>
                  <a:txBody>
                    <a:bodyPr/>
                    <a:lstStyle/>
                    <a:p>
                      <a:pPr algn="l" fontAlgn="base">
                        <a:lnSpc>
                          <a:spcPts val="1800"/>
                        </a:lnSpc>
                        <a:buNone/>
                      </a:pPr>
                      <a:r>
                        <a:rPr lang="en-US" sz="1800" b="0" i="0">
                          <a:solidFill>
                            <a:srgbClr val="000000"/>
                          </a:solidFill>
                          <a:effectLst/>
                          <a:latin typeface="+mn-lt"/>
                        </a:rPr>
                        <a:t>10/27/2025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Interim Deadline​</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Error free Student October Snapshot​</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540713">
                <a:tc>
                  <a:txBody>
                    <a:bodyPr/>
                    <a:lstStyle/>
                    <a:p>
                      <a:pPr algn="l" fontAlgn="base">
                        <a:lnSpc>
                          <a:spcPts val="1800"/>
                        </a:lnSpc>
                        <a:buNone/>
                      </a:pPr>
                      <a:r>
                        <a:rPr lang="en-US" sz="1800" b="0" i="0">
                          <a:solidFill>
                            <a:srgbClr val="000000"/>
                          </a:solidFill>
                          <a:effectLst/>
                          <a:latin typeface="+mn-lt"/>
                        </a:rPr>
                        <a:t>10/28/2025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Training Event​</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hlinkClick r:id="rId2"/>
                        </a:rPr>
                        <a:t>Data Validation, Transfer Enrollment Exceptions and Cognos Reports 1-2 p.m.​ </a:t>
                      </a:r>
                      <a:r>
                        <a:rPr lang="en-US" sz="1800" b="0" i="1">
                          <a:solidFill>
                            <a:srgbClr val="000000"/>
                          </a:solidFill>
                          <a:effectLst/>
                          <a:latin typeface="+mn-lt"/>
                          <a:hlinkClick r:id="rId2"/>
                        </a:rPr>
                        <a:t>Registration Link</a:t>
                      </a:r>
                      <a:endParaRPr lang="en-US" sz="1800" b="0" i="0">
                        <a:solidFill>
                          <a:srgbClr val="000000"/>
                        </a:solidFill>
                        <a:effectLst/>
                        <a:latin typeface="+mn-l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298653">
                <a:tc>
                  <a:txBody>
                    <a:bodyPr/>
                    <a:lstStyle/>
                    <a:p>
                      <a:pPr algn="l" fontAlgn="base">
                        <a:lnSpc>
                          <a:spcPts val="1800"/>
                        </a:lnSpc>
                        <a:buNone/>
                      </a:pPr>
                      <a:r>
                        <a:rPr lang="en-US" sz="1800" b="0" i="0">
                          <a:solidFill>
                            <a:srgbClr val="000000"/>
                          </a:solidFill>
                          <a:effectLst/>
                          <a:latin typeface="+mn-lt"/>
                        </a:rPr>
                        <a:t>10/30/2025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rPr>
                        <a:t>Training Event​</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mn-lt"/>
                          <a:hlinkClick r:id="rId3"/>
                        </a:rPr>
                        <a:t>Data Pipeline Duplicate Process and Submission 11-12 pm </a:t>
                      </a:r>
                      <a:r>
                        <a:rPr lang="en-US" sz="1800" b="0" i="1">
                          <a:solidFill>
                            <a:srgbClr val="000000"/>
                          </a:solidFill>
                          <a:effectLst/>
                          <a:latin typeface="+mn-lt"/>
                          <a:hlinkClick r:id="rId3"/>
                        </a:rPr>
                        <a:t>Registration Link</a:t>
                      </a:r>
                      <a:endParaRPr lang="en-US" sz="1800" b="0" i="0">
                        <a:solidFill>
                          <a:srgbClr val="000000"/>
                        </a:solidFill>
                        <a:effectLst/>
                        <a:latin typeface="+mn-l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540713">
                <a:tc>
                  <a:txBody>
                    <a:bodyPr/>
                    <a:lstStyle/>
                    <a:p>
                      <a:pPr algn="l" fontAlgn="base">
                        <a:lnSpc>
                          <a:spcPts val="1800"/>
                        </a:lnSpc>
                        <a:buNone/>
                      </a:pPr>
                      <a:r>
                        <a:rPr lang="en-US" sz="1800" b="0" i="0">
                          <a:solidFill>
                            <a:srgbClr val="000000"/>
                          </a:solidFill>
                          <a:effectLst/>
                          <a:latin typeface="+mn-lt"/>
                        </a:rPr>
                        <a:t>11/03/2025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800" b="0" i="0">
                          <a:solidFill>
                            <a:srgbClr val="000000"/>
                          </a:solidFill>
                          <a:effectLst/>
                          <a:latin typeface="+mn-lt"/>
                        </a:rPr>
                        <a:t>Report Review​</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800" b="0" i="0">
                          <a:solidFill>
                            <a:srgbClr val="000000"/>
                          </a:solidFill>
                          <a:effectLst/>
                          <a:latin typeface="+mn-lt"/>
                        </a:rPr>
                        <a:t>Review Student October Cognos Reports for data validation. Submit Student October Snapshot data as soon as review is complete.​</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643191">
                <a:tc>
                  <a:txBody>
                    <a:bodyPr/>
                    <a:lstStyle/>
                    <a:p>
                      <a:pPr algn="l" fontAlgn="base">
                        <a:lnSpc>
                          <a:spcPct val="100000"/>
                        </a:lnSpc>
                        <a:buNone/>
                      </a:pPr>
                      <a:r>
                        <a:rPr lang="en-US" sz="1800" b="1" i="0">
                          <a:solidFill>
                            <a:srgbClr val="000000"/>
                          </a:solidFill>
                          <a:effectLst/>
                          <a:latin typeface="+mn-lt"/>
                        </a:rPr>
                        <a:t>11/10/2025, </a:t>
                      </a:r>
                      <a:br>
                        <a:rPr lang="en-US" sz="1800" b="1" i="0">
                          <a:solidFill>
                            <a:srgbClr val="000000"/>
                          </a:solidFill>
                          <a:effectLst/>
                          <a:latin typeface="+mn-lt"/>
                        </a:rPr>
                      </a:br>
                      <a:r>
                        <a:rPr lang="en-US" sz="1800" b="1" i="0">
                          <a:solidFill>
                            <a:srgbClr val="000000"/>
                          </a:solidFill>
                          <a:effectLst/>
                          <a:latin typeface="+mn-lt"/>
                        </a:rPr>
                        <a:t>12:00 p.m.​</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800" b="1" i="0">
                          <a:solidFill>
                            <a:srgbClr val="000000"/>
                          </a:solidFill>
                          <a:effectLst/>
                          <a:latin typeface="+mn-lt"/>
                        </a:rPr>
                        <a:t>State Deadline​</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800" b="1" i="0">
                          <a:solidFill>
                            <a:srgbClr val="000000"/>
                          </a:solidFill>
                          <a:effectLst/>
                          <a:latin typeface="+mn-lt"/>
                        </a:rPr>
                        <a:t>Submit Student October Snapshot data​</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
        <p:nvSpPr>
          <p:cNvPr id="11" name="Content Placeholder 10">
            <a:extLst>
              <a:ext uri="{FF2B5EF4-FFF2-40B4-BE49-F238E27FC236}">
                <a16:creationId xmlns:a16="http://schemas.microsoft.com/office/drawing/2014/main" id="{7F77B47A-6929-F463-0939-DE6BC03389F9}"/>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10C7E7BB-01C3-0898-4369-CA503F094AA7}"/>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82C8F4B2-0F2F-0E87-931D-E1FBD0A0C54C}"/>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58978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E340-30C9-0849-7271-74638DA2E6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EDCEA-0B73-ACE9-2065-E5CD55806688}"/>
              </a:ext>
            </a:extLst>
          </p:cNvPr>
          <p:cNvSpPr>
            <a:spLocks noGrp="1"/>
          </p:cNvSpPr>
          <p:nvPr>
            <p:ph type="title"/>
          </p:nvPr>
        </p:nvSpPr>
        <p:spPr/>
        <p:txBody>
          <a:bodyPr/>
          <a:lstStyle/>
          <a:p>
            <a:r>
              <a:rPr lang="en-US"/>
              <a:t>October Count Timeline: </a:t>
            </a:r>
            <a:br>
              <a:rPr lang="en-US"/>
            </a:br>
            <a:r>
              <a:rPr lang="en-US"/>
              <a:t>Duplicate Phase</a:t>
            </a:r>
          </a:p>
        </p:txBody>
      </p:sp>
      <p:graphicFrame>
        <p:nvGraphicFramePr>
          <p:cNvPr id="17" name="Table Placeholder 16">
            <a:extLst>
              <a:ext uri="{FF2B5EF4-FFF2-40B4-BE49-F238E27FC236}">
                <a16:creationId xmlns:a16="http://schemas.microsoft.com/office/drawing/2014/main" id="{4E3CE3BB-CA76-16F8-8261-4A846D7EB445}"/>
              </a:ext>
            </a:extLst>
          </p:cNvPr>
          <p:cNvGraphicFramePr>
            <a:graphicFrameLocks noGrp="1"/>
          </p:cNvGraphicFramePr>
          <p:nvPr>
            <p:ph type="tbl" sz="quarter" idx="15"/>
            <p:extLst>
              <p:ext uri="{D42A27DB-BD31-4B8C-83A1-F6EECF244321}">
                <p14:modId xmlns:p14="http://schemas.microsoft.com/office/powerpoint/2010/main" val="2835693793"/>
              </p:ext>
            </p:extLst>
          </p:nvPr>
        </p:nvGraphicFramePr>
        <p:xfrm>
          <a:off x="186459" y="456100"/>
          <a:ext cx="11819082" cy="2782399"/>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321206">
                <a:tc>
                  <a:txBody>
                    <a:bodyPr/>
                    <a:lstStyle/>
                    <a:p>
                      <a:pPr algn="l" fontAlgn="base">
                        <a:lnSpc>
                          <a:spcPts val="1800"/>
                        </a:lnSpc>
                        <a:buNone/>
                      </a:pPr>
                      <a:r>
                        <a:rPr lang="en-US" sz="1800" b="1" i="0">
                          <a:solidFill>
                            <a:srgbClr val="FFFFFF"/>
                          </a:solidFill>
                          <a:effectLst/>
                          <a:highlight>
                            <a:srgbClr val="000000"/>
                          </a:highlight>
                          <a:latin typeface="Trebuchet MS" panose="020B0603020202020204" pitchFamily="34" charset="0"/>
                        </a:rPr>
                        <a:t>Date</a:t>
                      </a:r>
                      <a:r>
                        <a:rPr lang="en-US" sz="1800" b="0" i="0">
                          <a:solidFill>
                            <a:srgbClr val="000000"/>
                          </a:solidFill>
                          <a:effectLst/>
                          <a:latin typeface="Trebuchet MS" panose="020B0603020202020204" pitchFamily="34" charset="0"/>
                        </a:rPr>
                        <a:t>​</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800" b="1" i="0">
                          <a:solidFill>
                            <a:srgbClr val="FFFFFF"/>
                          </a:solidFill>
                          <a:effectLst/>
                          <a:highlight>
                            <a:srgbClr val="000000"/>
                          </a:highlight>
                          <a:latin typeface="Trebuchet MS" panose="020B0603020202020204" pitchFamily="34" charset="0"/>
                        </a:rPr>
                        <a:t>Event</a:t>
                      </a:r>
                      <a:r>
                        <a:rPr lang="en-US" sz="1800" b="0" i="0">
                          <a:solidFill>
                            <a:srgbClr val="000000"/>
                          </a:solidFill>
                          <a:effectLst/>
                          <a:latin typeface="Trebuchet MS" panose="020B0603020202020204" pitchFamily="34" charset="0"/>
                        </a:rPr>
                        <a:t>​</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800" b="1" i="0">
                          <a:solidFill>
                            <a:srgbClr val="FFFFFF"/>
                          </a:solidFill>
                          <a:effectLst/>
                          <a:highlight>
                            <a:srgbClr val="000000"/>
                          </a:highlight>
                          <a:latin typeface="Trebuchet MS" panose="020B0603020202020204" pitchFamily="34" charset="0"/>
                        </a:rPr>
                        <a:t>Event Description</a:t>
                      </a:r>
                      <a:r>
                        <a:rPr lang="en-US" sz="1800" b="0" i="0">
                          <a:solidFill>
                            <a:srgbClr val="000000"/>
                          </a:solidFill>
                          <a:effectLst/>
                          <a:latin typeface="Trebuchet MS" panose="020B0603020202020204" pitchFamily="34" charset="0"/>
                        </a:rPr>
                        <a:t>​</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54290">
                <a:tc>
                  <a:txBody>
                    <a:bodyPr/>
                    <a:lstStyle/>
                    <a:p>
                      <a:pPr algn="l" fontAlgn="base">
                        <a:lnSpc>
                          <a:spcPts val="1800"/>
                        </a:lnSpc>
                        <a:buNone/>
                      </a:pPr>
                      <a:r>
                        <a:rPr lang="en-US" sz="1800" b="0" i="0">
                          <a:solidFill>
                            <a:srgbClr val="000000"/>
                          </a:solidFill>
                          <a:effectLst/>
                          <a:latin typeface="Trebuchet MS" panose="020B0603020202020204" pitchFamily="34" charset="0"/>
                        </a:rPr>
                        <a:t>11/13/2025</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Deadline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Duplicate count funding documentation due to School Auditing Office​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62267">
                <a:tc>
                  <a:txBody>
                    <a:bodyPr/>
                    <a:lstStyle/>
                    <a:p>
                      <a:pPr algn="l" fontAlgn="base">
                        <a:lnSpc>
                          <a:spcPts val="1800"/>
                        </a:lnSpc>
                        <a:buNone/>
                      </a:pPr>
                      <a:r>
                        <a:rPr lang="en-US" sz="1800" b="0" i="0">
                          <a:solidFill>
                            <a:srgbClr val="000000"/>
                          </a:solidFill>
                          <a:effectLst/>
                          <a:latin typeface="Trebuchet MS" panose="020B0603020202020204" pitchFamily="34" charset="0"/>
                        </a:rPr>
                        <a:t>11/19/2025</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Other Date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School Auditing makes decisions on funding duplicates</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581545">
                <a:tc>
                  <a:txBody>
                    <a:bodyPr/>
                    <a:lstStyle/>
                    <a:p>
                      <a:pPr algn="l" fontAlgn="base">
                        <a:lnSpc>
                          <a:spcPts val="1800"/>
                        </a:lnSpc>
                        <a:buNone/>
                      </a:pPr>
                      <a:r>
                        <a:rPr lang="en-US" sz="1800" b="0" i="0">
                          <a:solidFill>
                            <a:srgbClr val="000000"/>
                          </a:solidFill>
                          <a:effectLst/>
                          <a:latin typeface="Trebuchet MS" panose="020B0603020202020204" pitchFamily="34" charset="0"/>
                        </a:rPr>
                        <a:t>11/26/2025</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Deadline​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Resubmit Student October Snapshot data to CDE based on decisions from School Auditing</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841885">
                <a:tc>
                  <a:txBody>
                    <a:bodyPr/>
                    <a:lstStyle/>
                    <a:p>
                      <a:pPr algn="l" fontAlgn="base">
                        <a:lnSpc>
                          <a:spcPts val="1800"/>
                        </a:lnSpc>
                        <a:buNone/>
                      </a:pPr>
                      <a:r>
                        <a:rPr lang="en-US" sz="1800" b="0" i="0">
                          <a:solidFill>
                            <a:srgbClr val="000000"/>
                          </a:solidFill>
                          <a:effectLst/>
                          <a:latin typeface="Trebuchet MS" panose="020B0603020202020204" pitchFamily="34" charset="0"/>
                        </a:rPr>
                        <a:t>12/05/2025</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Deadline​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8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800" b="0" i="0">
                          <a:solidFill>
                            <a:srgbClr val="000000"/>
                          </a:solidFill>
                          <a:effectLst/>
                          <a:latin typeface="Trebuchet MS" panose="020B0603020202020204" pitchFamily="34" charset="0"/>
                        </a:rPr>
                        <a:t>Data remains embargoed until the official release in January</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321206">
                <a:tc>
                  <a:txBody>
                    <a:bodyPr/>
                    <a:lstStyle/>
                    <a:p>
                      <a:pPr algn="l" fontAlgn="base">
                        <a:lnSpc>
                          <a:spcPts val="1800"/>
                        </a:lnSpc>
                        <a:buNone/>
                      </a:pPr>
                      <a:r>
                        <a:rPr lang="en-US" sz="1800" b="0" i="0">
                          <a:solidFill>
                            <a:srgbClr val="000000"/>
                          </a:solidFill>
                          <a:effectLst/>
                          <a:latin typeface="Trebuchet MS" panose="020B0603020202020204" pitchFamily="34" charset="0"/>
                        </a:rPr>
                        <a:t>01/21/2026</a:t>
                      </a:r>
                      <a:endParaRPr lang="en-US" sz="1800" b="0" i="0">
                        <a:solidFill>
                          <a:srgbClr val="000000"/>
                        </a:solidFill>
                        <a:effectLst/>
                      </a:endParaRP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Data Release​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800" b="0" i="0">
                          <a:solidFill>
                            <a:srgbClr val="000000"/>
                          </a:solidFill>
                          <a:effectLst/>
                          <a:latin typeface="Trebuchet MS" panose="020B0603020202020204" pitchFamily="34" charset="0"/>
                        </a:rPr>
                        <a:t>Official data release</a:t>
                      </a:r>
                      <a:endParaRPr lang="en-US" sz="1800" b="0" i="0">
                        <a:solidFill>
                          <a:srgbClr val="000000"/>
                        </a:solidFill>
                        <a:effectLs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11" name="Content Placeholder 10">
            <a:extLst>
              <a:ext uri="{FF2B5EF4-FFF2-40B4-BE49-F238E27FC236}">
                <a16:creationId xmlns:a16="http://schemas.microsoft.com/office/drawing/2014/main" id="{7B530625-DC1B-783E-4EE5-B52A60436A95}"/>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55831273-0967-84F6-54EB-95B1FA97F93A}"/>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04080967-D47D-4FCF-904D-0731176695CF}"/>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913026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C54-395B-F752-FA6B-70D8040AB6DF}"/>
              </a:ext>
            </a:extLst>
          </p:cNvPr>
          <p:cNvSpPr>
            <a:spLocks noGrp="1"/>
          </p:cNvSpPr>
          <p:nvPr>
            <p:ph type="title"/>
          </p:nvPr>
        </p:nvSpPr>
        <p:spPr/>
        <p:txBody>
          <a:bodyPr/>
          <a:lstStyle/>
          <a:p>
            <a:r>
              <a:rPr lang="en-US"/>
              <a:t>Student October Training Schedule</a:t>
            </a:r>
          </a:p>
        </p:txBody>
      </p:sp>
      <p:sp>
        <p:nvSpPr>
          <p:cNvPr id="12" name="Content Placeholder 11">
            <a:extLst>
              <a:ext uri="{FF2B5EF4-FFF2-40B4-BE49-F238E27FC236}">
                <a16:creationId xmlns:a16="http://schemas.microsoft.com/office/drawing/2014/main" id="{A2ECD4A7-DA5C-FF44-E0D6-973F0585AFE6}"/>
              </a:ext>
            </a:extLst>
          </p:cNvPr>
          <p:cNvSpPr>
            <a:spLocks noGrp="1"/>
          </p:cNvSpPr>
          <p:nvPr>
            <p:ph idx="1"/>
          </p:nvPr>
        </p:nvSpPr>
        <p:spPr/>
        <p:txBody>
          <a:bodyPr/>
          <a:lstStyle/>
          <a:p>
            <a:r>
              <a:rPr lang="en-US" dirty="0"/>
              <a:t>Data Validation and Cognos Reports Training</a:t>
            </a:r>
          </a:p>
          <a:p>
            <a:pPr lvl="1"/>
            <a:r>
              <a:rPr lang="en-US" dirty="0"/>
              <a:t>Date/Time: 10/24/2025 1-2 p.m.</a:t>
            </a:r>
          </a:p>
          <a:p>
            <a:pPr lvl="1"/>
            <a:r>
              <a:rPr lang="en-US" dirty="0">
                <a:hlinkClick r:id="rId2"/>
              </a:rPr>
              <a:t>Click here to register for the Data Validation and Cognos Training</a:t>
            </a:r>
            <a:endParaRPr lang="en-US" dirty="0"/>
          </a:p>
          <a:p>
            <a:r>
              <a:rPr lang="en-US" dirty="0"/>
              <a:t>Data Pipeline Duplicate Process and Submission Training</a:t>
            </a:r>
          </a:p>
          <a:p>
            <a:pPr lvl="1"/>
            <a:r>
              <a:rPr lang="en-US" dirty="0"/>
              <a:t>Date/Time: 10/28/2025 9-10 a.m.</a:t>
            </a:r>
          </a:p>
          <a:p>
            <a:pPr lvl="1"/>
            <a:r>
              <a:rPr lang="en-US" dirty="0">
                <a:hlinkClick r:id="rId3"/>
              </a:rPr>
              <a:t>Click here to register for the Duplicate Process and Submission Training</a:t>
            </a:r>
            <a:endParaRPr lang="en-US" dirty="0"/>
          </a:p>
          <a:p>
            <a:endParaRPr lang="en-US" dirty="0"/>
          </a:p>
        </p:txBody>
      </p:sp>
      <p:sp>
        <p:nvSpPr>
          <p:cNvPr id="5" name="Slide Number Placeholder 4">
            <a:extLst>
              <a:ext uri="{FF2B5EF4-FFF2-40B4-BE49-F238E27FC236}">
                <a16:creationId xmlns:a16="http://schemas.microsoft.com/office/drawing/2014/main" id="{678F5152-019E-63E7-8A02-347F90331CC9}"/>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4" name="Content Placeholder 3">
            <a:extLst>
              <a:ext uri="{FF2B5EF4-FFF2-40B4-BE49-F238E27FC236}">
                <a16:creationId xmlns:a16="http://schemas.microsoft.com/office/drawing/2014/main" id="{142EA5BF-4451-3A99-5585-A0D72FEAF276}"/>
              </a:ext>
            </a:extLst>
          </p:cNvPr>
          <p:cNvSpPr>
            <a:spLocks noGrp="1"/>
          </p:cNvSpPr>
          <p:nvPr>
            <p:ph sz="quarter" idx="13"/>
          </p:nvPr>
        </p:nvSpPr>
        <p:spPr/>
        <p:txBody>
          <a:bodyPr>
            <a:normAutofit/>
          </a:bodyPr>
          <a:lstStyle/>
          <a:p>
            <a:r>
              <a:rPr lang="en-US" dirty="0"/>
              <a:t>StudentOctober@cde.state.co.us</a:t>
            </a:r>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35A6EAC3-EF96-6F71-9E1F-C3F418C664A3}"/>
              </a:ext>
            </a:extLst>
          </p:cNvPr>
          <p:cNvSpPr>
            <a:spLocks noGrp="1"/>
          </p:cNvSpPr>
          <p:nvPr>
            <p:ph sz="quarter" idx="14"/>
          </p:nvPr>
        </p:nvSpPr>
        <p:spPr/>
        <p:txBody>
          <a:bodyPr/>
          <a:lstStyle/>
          <a:p>
            <a:r>
              <a:rPr lang="en-US" dirty="0"/>
              <a:t>Student October</a:t>
            </a:r>
          </a:p>
        </p:txBody>
      </p:sp>
    </p:spTree>
    <p:extLst>
      <p:ext uri="{BB962C8B-B14F-4D97-AF65-F5344CB8AC3E}">
        <p14:creationId xmlns:p14="http://schemas.microsoft.com/office/powerpoint/2010/main" val="205276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3372-B30D-A772-B8D4-A5529C143E6B}"/>
              </a:ext>
            </a:extLst>
          </p:cNvPr>
          <p:cNvSpPr>
            <a:spLocks noGrp="1"/>
          </p:cNvSpPr>
          <p:nvPr>
            <p:ph type="title"/>
          </p:nvPr>
        </p:nvSpPr>
        <p:spPr/>
        <p:txBody>
          <a:bodyPr/>
          <a:lstStyle/>
          <a:p>
            <a:r>
              <a:rPr lang="en-US"/>
              <a:t>Student October:</a:t>
            </a:r>
            <a:br>
              <a:rPr lang="en-US"/>
            </a:br>
            <a:r>
              <a:rPr lang="en-US"/>
              <a:t>Changes and Updates</a:t>
            </a:r>
          </a:p>
        </p:txBody>
      </p:sp>
      <p:sp>
        <p:nvSpPr>
          <p:cNvPr id="3" name="Content Placeholder 2">
            <a:extLst>
              <a:ext uri="{FF2B5EF4-FFF2-40B4-BE49-F238E27FC236}">
                <a16:creationId xmlns:a16="http://schemas.microsoft.com/office/drawing/2014/main" id="{513AAC82-2796-77C3-CEAF-916B5C6D5883}"/>
              </a:ext>
            </a:extLst>
          </p:cNvPr>
          <p:cNvSpPr>
            <a:spLocks noGrp="1"/>
          </p:cNvSpPr>
          <p:nvPr>
            <p:ph idx="1"/>
          </p:nvPr>
        </p:nvSpPr>
        <p:spPr/>
        <p:txBody>
          <a:bodyPr vert="horz" lIns="0" tIns="0" rIns="0" bIns="0" rtlCol="0" anchor="t">
            <a:normAutofit/>
          </a:bodyPr>
          <a:lstStyle/>
          <a:p>
            <a:pPr marL="342900" indent="-342900"/>
            <a:r>
              <a:rPr lang="en-US">
                <a:latin typeface="Trebuchet MS"/>
              </a:rPr>
              <a:t>High-risk students who are 21 years old and attending an AEC may be eligible for funding if they have sufficient credits to graduate by the end of the current school year</a:t>
            </a:r>
            <a:endParaRPr lang="en-US"/>
          </a:p>
          <a:p>
            <a:pPr lvl="1"/>
            <a:r>
              <a:rPr lang="en-US">
                <a:latin typeface="Trebuchet MS"/>
              </a:rPr>
              <a:t>These students will be pulled into your snapshot, but will flag an error (OC210) and require an exception</a:t>
            </a:r>
          </a:p>
          <a:p>
            <a:pPr lvl="1"/>
            <a:r>
              <a:rPr lang="en-US">
                <a:latin typeface="Trebuchet MS"/>
              </a:rPr>
              <a:t>This is separate from IEP/Transition eligibility for students turning 21 during the semester</a:t>
            </a:r>
            <a:endParaRPr lang="en-US"/>
          </a:p>
          <a:p>
            <a:endParaRPr lang="en-US">
              <a:latin typeface="Trebuchet MS"/>
            </a:endParaRPr>
          </a:p>
          <a:p>
            <a:endParaRPr lang="en-US"/>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E90A3F08-6927-AB47-CFF2-A7E17E416D51}"/>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0456DCCA-B7DD-4A99-397F-1CFD438843DC}"/>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E7E520D2-71E6-0C1C-15FC-1D831B3754F3}"/>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270045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5373-805B-828C-636D-9399CD932DAF}"/>
              </a:ext>
            </a:extLst>
          </p:cNvPr>
          <p:cNvSpPr>
            <a:spLocks noGrp="1"/>
          </p:cNvSpPr>
          <p:nvPr>
            <p:ph type="title"/>
          </p:nvPr>
        </p:nvSpPr>
        <p:spPr/>
        <p:txBody>
          <a:bodyPr/>
          <a:lstStyle/>
          <a:p>
            <a:r>
              <a:rPr lang="en-US"/>
              <a:t>Student October:</a:t>
            </a:r>
            <a:br>
              <a:rPr lang="en-US"/>
            </a:br>
            <a:r>
              <a:rPr lang="en-US"/>
              <a:t>New Business Rules </a:t>
            </a:r>
          </a:p>
        </p:txBody>
      </p:sp>
      <p:sp>
        <p:nvSpPr>
          <p:cNvPr id="3" name="Content Placeholder 2">
            <a:extLst>
              <a:ext uri="{FF2B5EF4-FFF2-40B4-BE49-F238E27FC236}">
                <a16:creationId xmlns:a16="http://schemas.microsoft.com/office/drawing/2014/main" id="{24D68422-C255-0A93-05DE-BFE14175D6C3}"/>
              </a:ext>
            </a:extLst>
          </p:cNvPr>
          <p:cNvSpPr>
            <a:spLocks noGrp="1"/>
          </p:cNvSpPr>
          <p:nvPr>
            <p:ph idx="1"/>
          </p:nvPr>
        </p:nvSpPr>
        <p:spPr/>
        <p:txBody>
          <a:bodyPr>
            <a:normAutofit/>
          </a:bodyPr>
          <a:lstStyle/>
          <a:p>
            <a:r>
              <a:rPr lang="en-US" sz="1800"/>
              <a:t>OC210: Students over age 21 as of 10/1 may receive funding if they attend an AEC program and have enough credits to graduate within the current school year.</a:t>
            </a:r>
          </a:p>
          <a:p>
            <a:pPr lvl="1"/>
            <a:r>
              <a:rPr lang="en-US" sz="1800"/>
              <a:t>Must be cleared with an exception request</a:t>
            </a:r>
          </a:p>
          <a:p>
            <a:r>
              <a:rPr lang="en-US" sz="1800"/>
              <a:t>OC212: K-12 student who was indicated as gifted and talented yes (9) in the prior Student End of Year whose current October status indicates gifted and talented no (0) within the same LEA. Student must be indicated gifted and talented in at least one of the 14 gifted and talented domains in the current year. </a:t>
            </a:r>
          </a:p>
          <a:p>
            <a:pPr lvl="1"/>
            <a:r>
              <a:rPr lang="en-US" sz="1400"/>
              <a:t>During the SEY Cross-LEA Phase: Update prior year SEY snapshot and recreate OCT snapshot to clear this error. Request an exception if prior year SEY snapshot can no longer be updated (SEY Post-Cross LEA Phase).</a:t>
            </a:r>
          </a:p>
          <a:p>
            <a:r>
              <a:rPr lang="en-US" sz="1800"/>
              <a:t>OC213 (Warning): K-12 student who was indicated as gifted and talented yes (9) in the prior Student End of Year in another LEA whose current October status indicates gifted and talented no (0) in your LEA. Student must be indicated gifted and talented in at least one of the 14 gifted and talented domains in the current year. </a:t>
            </a:r>
          </a:p>
        </p:txBody>
      </p:sp>
      <p:sp>
        <p:nvSpPr>
          <p:cNvPr id="4" name="Slide Number Placeholder 3">
            <a:extLst>
              <a:ext uri="{FF2B5EF4-FFF2-40B4-BE49-F238E27FC236}">
                <a16:creationId xmlns:a16="http://schemas.microsoft.com/office/drawing/2014/main" id="{FCD9034A-0A5F-5989-EF19-2098ED86E38F}"/>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871C0CF6-ABF3-5118-B9D9-C4479914AAC0}"/>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21A385A3-DE06-1156-6D80-A88849616AED}"/>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4109581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3152-544A-B1C2-ACA8-1FA740825EB3}"/>
              </a:ext>
            </a:extLst>
          </p:cNvPr>
          <p:cNvSpPr>
            <a:spLocks noGrp="1"/>
          </p:cNvSpPr>
          <p:nvPr>
            <p:ph type="title"/>
          </p:nvPr>
        </p:nvSpPr>
        <p:spPr/>
        <p:txBody>
          <a:bodyPr/>
          <a:lstStyle/>
          <a:p>
            <a:r>
              <a:rPr lang="en-US"/>
              <a:t>Student October:</a:t>
            </a:r>
            <a:br>
              <a:rPr lang="en-US"/>
            </a:br>
            <a:r>
              <a:rPr lang="en-US"/>
              <a:t>SSA File Layout Issues</a:t>
            </a:r>
          </a:p>
        </p:txBody>
      </p:sp>
      <p:sp>
        <p:nvSpPr>
          <p:cNvPr id="3" name="Content Placeholder 2">
            <a:extLst>
              <a:ext uri="{FF2B5EF4-FFF2-40B4-BE49-F238E27FC236}">
                <a16:creationId xmlns:a16="http://schemas.microsoft.com/office/drawing/2014/main" id="{B267A158-0443-6948-013C-B93F2C57F01F}"/>
              </a:ext>
            </a:extLst>
          </p:cNvPr>
          <p:cNvSpPr>
            <a:spLocks noGrp="1"/>
          </p:cNvSpPr>
          <p:nvPr>
            <p:ph idx="1"/>
          </p:nvPr>
        </p:nvSpPr>
        <p:spPr/>
        <p:txBody>
          <a:bodyPr/>
          <a:lstStyle/>
          <a:p>
            <a:r>
              <a:rPr lang="en-US"/>
              <a:t>Some districts have had the following issues with their SIS extracts:</a:t>
            </a:r>
          </a:p>
          <a:p>
            <a:pPr lvl="1"/>
            <a:r>
              <a:rPr lang="en-US"/>
              <a:t>Innovative Learning Opportunity Pilot (ILOP) field still present</a:t>
            </a:r>
          </a:p>
          <a:p>
            <a:pPr lvl="1"/>
            <a:r>
              <a:rPr lang="en-US"/>
              <a:t>Abbreviated School Day Schedule Status and Total Days on an Abbreviated School Day Schedule fields not included</a:t>
            </a:r>
          </a:p>
          <a:p>
            <a:r>
              <a:rPr lang="en-US"/>
              <a:t>If ILOP field is still present but Abbreviated School Day fields </a:t>
            </a:r>
            <a:r>
              <a:rPr lang="en-US">
                <a:highlight>
                  <a:srgbClr val="FFFF00"/>
                </a:highlight>
              </a:rPr>
              <a:t>are</a:t>
            </a:r>
            <a:r>
              <a:rPr lang="en-US"/>
              <a:t> included, you can delete the ILOP field</a:t>
            </a:r>
          </a:p>
          <a:p>
            <a:r>
              <a:rPr lang="en-US"/>
              <a:t>If Abbreviated School Day fields are missing, you must contact your SIS vendor and notify them of changes in the </a:t>
            </a:r>
            <a:r>
              <a:rPr lang="en-US">
                <a:hlinkClick r:id="rId2"/>
              </a:rPr>
              <a:t>2025-26 SSA file layout</a:t>
            </a:r>
            <a:endParaRPr lang="en-US"/>
          </a:p>
          <a:p>
            <a:r>
              <a:rPr lang="en-US"/>
              <a:t>When editing your file, please follow </a:t>
            </a:r>
            <a:r>
              <a:rPr lang="en-US">
                <a:hlinkClick r:id="rId3"/>
              </a:rPr>
              <a:t>these steps</a:t>
            </a:r>
            <a:r>
              <a:rPr lang="en-US"/>
              <a:t> to ensure Excel doesn’t break your file’s formatting</a:t>
            </a:r>
          </a:p>
        </p:txBody>
      </p:sp>
      <p:sp>
        <p:nvSpPr>
          <p:cNvPr id="4" name="Slide Number Placeholder 3">
            <a:extLst>
              <a:ext uri="{FF2B5EF4-FFF2-40B4-BE49-F238E27FC236}">
                <a16:creationId xmlns:a16="http://schemas.microsoft.com/office/drawing/2014/main" id="{990FF467-29FE-1E8C-2375-594EC64B49B8}"/>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FD0E8A25-9708-053C-D85B-12C6C79EFB19}"/>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7E1D058B-EF56-D565-F94B-4C70E3FF47D8}"/>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87896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467-4EAF-B62E-C304-9436BC7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99539-4A38-17C1-FF2C-DDB52F27B012}"/>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October Count</a:t>
            </a:r>
            <a:endParaRPr lang="en-US"/>
          </a:p>
        </p:txBody>
      </p:sp>
      <p:sp>
        <p:nvSpPr>
          <p:cNvPr id="3" name="Content Placeholder 2">
            <a:extLst>
              <a:ext uri="{FF2B5EF4-FFF2-40B4-BE49-F238E27FC236}">
                <a16:creationId xmlns:a16="http://schemas.microsoft.com/office/drawing/2014/main" id="{523569F3-C4AE-6461-A141-D6F12137ABB1}"/>
              </a:ext>
            </a:extLst>
          </p:cNvPr>
          <p:cNvSpPr>
            <a:spLocks noGrp="1"/>
          </p:cNvSpPr>
          <p:nvPr>
            <p:ph sz="quarter" idx="13"/>
          </p:nvPr>
        </p:nvSpPr>
        <p:spPr>
          <a:xfrm>
            <a:off x="1509623" y="1574275"/>
            <a:ext cx="9170946" cy="4009229"/>
          </a:xfrm>
        </p:spPr>
        <p:txBody>
          <a:bodyPr/>
          <a:lstStyle/>
          <a:p>
            <a:r>
              <a:rPr lang="en-US"/>
              <a:t>Collin Slutzky </a:t>
            </a:r>
          </a:p>
          <a:p>
            <a:endParaRPr lang="en-US"/>
          </a:p>
          <a:p>
            <a:r>
              <a:rPr lang="en-US">
                <a:hlinkClick r:id="rId2"/>
              </a:rPr>
              <a:t>studentoctober@cde.state.co.us</a:t>
            </a:r>
            <a:endParaRPr lang="en-US"/>
          </a:p>
          <a:p>
            <a:r>
              <a:rPr lang="en-US"/>
              <a:t>(720) 760-3569 </a:t>
            </a:r>
          </a:p>
          <a:p>
            <a:endParaRPr lang="en-US"/>
          </a:p>
          <a:p>
            <a:r>
              <a:rPr lang="en-US">
                <a:hlinkClick r:id="rId3"/>
              </a:rPr>
              <a:t>Student October Website</a:t>
            </a:r>
            <a:endParaRPr lang="en-US">
              <a:hlinkClick r:id="rId4"/>
            </a:endParaRPr>
          </a:p>
          <a:p>
            <a:r>
              <a:rPr lang="en-US">
                <a:hlinkClick r:id="rId5"/>
              </a:rPr>
              <a:t>Student Interchange Website</a:t>
            </a:r>
            <a:endParaRPr lang="en-US"/>
          </a:p>
          <a:p>
            <a:r>
              <a:rPr lang="en-US">
                <a:hlinkClick r:id="rId6"/>
              </a:rPr>
              <a:t>School Auditing Office Website</a:t>
            </a:r>
            <a:endParaRPr lang="en-US"/>
          </a:p>
        </p:txBody>
      </p:sp>
      <p:sp>
        <p:nvSpPr>
          <p:cNvPr id="4" name="Slide Number Placeholder 3">
            <a:extLst>
              <a:ext uri="{FF2B5EF4-FFF2-40B4-BE49-F238E27FC236}">
                <a16:creationId xmlns:a16="http://schemas.microsoft.com/office/drawing/2014/main" id="{11F1C6C1-7506-E52C-A4F6-CC9D920A9AB8}"/>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00910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16B95D-683A-710E-4EF3-1CD03EB03336}"/>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BDDB02AE-6C31-557B-E4A8-3E39007FEA3E}"/>
              </a:ext>
            </a:extLst>
          </p:cNvPr>
          <p:cNvSpPr>
            <a:spLocks noGrp="1"/>
          </p:cNvSpPr>
          <p:nvPr>
            <p:ph sz="quarter" idx="13"/>
          </p:nvPr>
        </p:nvSpPr>
        <p:spPr/>
        <p:txBody>
          <a:bodyPr/>
          <a:lstStyle/>
          <a:p>
            <a:r>
              <a:rPr lang="en-US"/>
              <a:t>Justin Chrisco</a:t>
            </a:r>
          </a:p>
        </p:txBody>
      </p:sp>
      <p:sp>
        <p:nvSpPr>
          <p:cNvPr id="4" name="Slide Number Placeholder 3">
            <a:extLst>
              <a:ext uri="{FF2B5EF4-FFF2-40B4-BE49-F238E27FC236}">
                <a16:creationId xmlns:a16="http://schemas.microsoft.com/office/drawing/2014/main" id="{322790B7-BBD4-237D-C0F3-35D5B215F36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6333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2FA7C-429B-70F3-5B3A-239F5B0EA513}"/>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2D10C777-96DB-26E4-38C8-BB6104529973}"/>
              </a:ext>
            </a:extLst>
          </p:cNvPr>
          <p:cNvSpPr>
            <a:spLocks noGrp="1"/>
          </p:cNvSpPr>
          <p:nvPr>
            <p:ph type="title"/>
          </p:nvPr>
        </p:nvSpPr>
        <p:spPr>
          <a:xfrm>
            <a:off x="3917059" y="5730336"/>
            <a:ext cx="6616681" cy="898524"/>
          </a:xfrm>
        </p:spPr>
        <p:txBody>
          <a:bodyPr/>
          <a:lstStyle/>
          <a:p>
            <a:r>
              <a:rPr lang="en-US"/>
              <a:t>Timeline</a:t>
            </a:r>
          </a:p>
        </p:txBody>
      </p:sp>
      <p:graphicFrame>
        <p:nvGraphicFramePr>
          <p:cNvPr id="7" name="Table 6">
            <a:extLst>
              <a:ext uri="{FF2B5EF4-FFF2-40B4-BE49-F238E27FC236}">
                <a16:creationId xmlns:a16="http://schemas.microsoft.com/office/drawing/2014/main" id="{287566FC-2162-34DC-77DD-543FDC37B542}"/>
              </a:ext>
            </a:extLst>
          </p:cNvPr>
          <p:cNvGraphicFramePr>
            <a:graphicFrameLocks noGrp="1"/>
          </p:cNvGraphicFramePr>
          <p:nvPr/>
        </p:nvGraphicFramePr>
        <p:xfrm>
          <a:off x="227916" y="569043"/>
          <a:ext cx="11819082" cy="2773278"/>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2079702">
                  <a:extLst>
                    <a:ext uri="{9D8B030D-6E8A-4147-A177-3AD203B41FA5}">
                      <a16:colId xmlns:a16="http://schemas.microsoft.com/office/drawing/2014/main" val="1423622150"/>
                    </a:ext>
                  </a:extLst>
                </a:gridCol>
                <a:gridCol w="7909896">
                  <a:extLst>
                    <a:ext uri="{9D8B030D-6E8A-4147-A177-3AD203B41FA5}">
                      <a16:colId xmlns:a16="http://schemas.microsoft.com/office/drawing/2014/main" val="2945834636"/>
                    </a:ext>
                  </a:extLst>
                </a:gridCol>
              </a:tblGrid>
              <a:tr h="563099">
                <a:tc>
                  <a:txBody>
                    <a:bodyPr/>
                    <a:lstStyle/>
                    <a:p>
                      <a:pPr algn="l" fontAlgn="base">
                        <a:lnSpc>
                          <a:spcPts val="1800"/>
                        </a:lnSpc>
                        <a:buNone/>
                      </a:pPr>
                      <a:r>
                        <a:rPr lang="en-US" sz="2000" b="1" i="0">
                          <a:solidFill>
                            <a:srgbClr val="FFFFFF"/>
                          </a:solidFill>
                          <a:effectLst/>
                          <a:latin typeface="+mn-lt"/>
                        </a:rPr>
                        <a:t>Date</a:t>
                      </a:r>
                      <a:r>
                        <a:rPr lang="en-US" sz="2000" b="0" i="0">
                          <a:solidFill>
                            <a:srgbClr val="000000"/>
                          </a:solidFill>
                          <a:effectLst/>
                          <a:latin typeface="+mn-lt"/>
                        </a:rPr>
                        <a:t>​</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2000" b="1" i="0">
                          <a:solidFill>
                            <a:srgbClr val="FFFFFF"/>
                          </a:solidFill>
                          <a:effectLst/>
                          <a:latin typeface="+mn-lt"/>
                        </a:rPr>
                        <a:t>Event</a:t>
                      </a:r>
                      <a:r>
                        <a:rPr lang="en-US" sz="2000" b="0" i="0">
                          <a:solidFill>
                            <a:srgbClr val="000000"/>
                          </a:solidFill>
                          <a:effectLst/>
                          <a:latin typeface="+mn-lt"/>
                        </a:rPr>
                        <a:t>​</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2000" b="1" i="0">
                          <a:solidFill>
                            <a:srgbClr val="FFFFFF"/>
                          </a:solidFill>
                          <a:effectLst/>
                          <a:latin typeface="+mn-lt"/>
                        </a:rPr>
                        <a:t>Event Description</a:t>
                      </a:r>
                      <a:r>
                        <a:rPr lang="en-US" sz="2000" b="0" i="0">
                          <a:solidFill>
                            <a:srgbClr val="000000"/>
                          </a:solidFill>
                          <a:effectLst/>
                          <a:latin typeface="+mn-lt"/>
                        </a:rPr>
                        <a:t>​</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684644">
                <a:tc>
                  <a:txBody>
                    <a:bodyPr/>
                    <a:lstStyle/>
                    <a:p>
                      <a:pPr algn="l" fontAlgn="base">
                        <a:lnSpc>
                          <a:spcPts val="1800"/>
                        </a:lnSpc>
                        <a:buNone/>
                      </a:pPr>
                      <a:r>
                        <a:rPr lang="en-US" sz="2000" b="0" i="0" strike="sngStrike">
                          <a:solidFill>
                            <a:srgbClr val="000000"/>
                          </a:solidFill>
                          <a:effectLst/>
                          <a:latin typeface="+mn-lt"/>
                        </a:rPr>
                        <a:t>9/29/2025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2000" b="0" i="0" strike="sngStrike">
                          <a:solidFill>
                            <a:srgbClr val="000000"/>
                          </a:solidFill>
                          <a:effectLst/>
                          <a:latin typeface="+mn-lt"/>
                        </a:rPr>
                        <a:t>Training Event</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lvl="0" algn="l">
                        <a:lnSpc>
                          <a:spcPts val="1800"/>
                        </a:lnSpc>
                        <a:buNone/>
                      </a:pPr>
                      <a:r>
                        <a:rPr lang="en-US" sz="2000" b="0" i="0" strike="sngStrike" kern="1200" noProof="0">
                          <a:solidFill>
                            <a:srgbClr val="000000"/>
                          </a:solidFill>
                          <a:effectLst/>
                          <a:latin typeface="+mn-lt"/>
                          <a:ea typeface="+mn-ea"/>
                          <a:cs typeface="+mn-cs"/>
                        </a:rPr>
                        <a:t>Training Webinar</a:t>
                      </a:r>
                      <a:endParaRPr lang="en-US" sz="2000" b="0" i="0" u="none" strike="sngStrike" noProof="0">
                        <a:solidFill>
                          <a:srgbClr val="000000"/>
                        </a:solidFill>
                        <a:effectLst/>
                        <a:latin typeface="+mn-lt"/>
                      </a:endParaRP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930929"/>
                  </a:ext>
                </a:extLst>
              </a:tr>
              <a:tr h="593794">
                <a:tc>
                  <a:txBody>
                    <a:bodyPr/>
                    <a:lstStyle/>
                    <a:p>
                      <a:pPr algn="l" fontAlgn="base">
                        <a:lnSpc>
                          <a:spcPts val="1800"/>
                        </a:lnSpc>
                        <a:buNone/>
                      </a:pPr>
                      <a:r>
                        <a:rPr lang="en-US" sz="2000" b="1" i="0">
                          <a:solidFill>
                            <a:srgbClr val="000000"/>
                          </a:solidFill>
                          <a:effectLst/>
                          <a:latin typeface="+mn-lt"/>
                        </a:rPr>
                        <a:t>10/6/2025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2000" b="1" i="0">
                          <a:solidFill>
                            <a:srgbClr val="000000"/>
                          </a:solidFill>
                          <a:effectLst/>
                          <a:latin typeface="+mn-lt"/>
                        </a:rPr>
                        <a:t>Opens</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2000" b="1" i="0">
                          <a:solidFill>
                            <a:srgbClr val="000000"/>
                          </a:solidFill>
                          <a:effectLst/>
                          <a:latin typeface="+mn-lt"/>
                        </a:rPr>
                        <a:t>Collection opens</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518751">
                <a:tc>
                  <a:txBody>
                    <a:bodyPr/>
                    <a:lstStyle/>
                    <a:p>
                      <a:pPr algn="l" fontAlgn="base">
                        <a:lnSpc>
                          <a:spcPts val="1800"/>
                        </a:lnSpc>
                        <a:buNone/>
                      </a:pPr>
                      <a:r>
                        <a:rPr lang="en-US" sz="2000" b="0" i="0">
                          <a:solidFill>
                            <a:srgbClr val="000000"/>
                          </a:solidFill>
                          <a:effectLst/>
                          <a:latin typeface="+mn-lt"/>
                        </a:rPr>
                        <a:t>11/14/2025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2000" b="0" i="0">
                          <a:solidFill>
                            <a:srgbClr val="000000"/>
                          </a:solidFill>
                          <a:effectLst/>
                          <a:latin typeface="+mn-lt"/>
                        </a:rPr>
                        <a:t>Interim Deadline</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2000" b="0" i="0">
                          <a:solidFill>
                            <a:srgbClr val="000000"/>
                          </a:solidFill>
                          <a:effectLst/>
                          <a:latin typeface="+mn-lt"/>
                        </a:rPr>
                        <a:t>Upload Kindergarten School Readiness file</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412990">
                <a:tc>
                  <a:txBody>
                    <a:bodyPr/>
                    <a:lstStyle/>
                    <a:p>
                      <a:pPr marL="0" algn="l" defTabSz="914400" rtl="0" eaLnBrk="1" fontAlgn="base" latinLnBrk="0" hangingPunct="1">
                        <a:lnSpc>
                          <a:spcPct val="100000"/>
                        </a:lnSpc>
                        <a:buNone/>
                      </a:pPr>
                      <a:r>
                        <a:rPr lang="en-US" sz="2000" b="1" i="0" kern="1200">
                          <a:solidFill>
                            <a:srgbClr val="000000"/>
                          </a:solidFill>
                          <a:effectLst/>
                          <a:latin typeface="+mn-lt"/>
                          <a:ea typeface="+mn-ea"/>
                          <a:cs typeface="+mn-cs"/>
                        </a:rPr>
                        <a:t>12/12/2025</a:t>
                      </a:r>
                    </a:p>
                  </a:txBody>
                  <a:tcPr marL="53445" marR="53445" marT="26723" marB="26723" anchor="ctr">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C6C6"/>
                    </a:solidFill>
                  </a:tcPr>
                </a:tc>
                <a:tc>
                  <a:txBody>
                    <a:bodyPr/>
                    <a:lstStyle/>
                    <a:p>
                      <a:pPr marL="0" algn="l" defTabSz="914400" rtl="0" eaLnBrk="1" fontAlgn="base" latinLnBrk="0" hangingPunct="1">
                        <a:lnSpc>
                          <a:spcPct val="100000"/>
                        </a:lnSpc>
                        <a:buNone/>
                      </a:pPr>
                      <a:r>
                        <a:rPr lang="en-US" sz="2000" b="1" i="0" kern="1200">
                          <a:solidFill>
                            <a:srgbClr val="000000"/>
                          </a:solidFill>
                          <a:effectLst/>
                          <a:latin typeface="+mn-lt"/>
                          <a:ea typeface="+mn-ea"/>
                          <a:cs typeface="+mn-cs"/>
                        </a:rPr>
                        <a:t>Closes</a:t>
                      </a:r>
                    </a:p>
                  </a:txBody>
                  <a:tcPr marL="53445" marR="53445" marT="26723" marB="267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C6C6"/>
                    </a:solidFill>
                  </a:tcPr>
                </a:tc>
                <a:tc>
                  <a:txBody>
                    <a:bodyPr/>
                    <a:lstStyle/>
                    <a:p>
                      <a:pPr marL="0" algn="l" defTabSz="914400" rtl="0" eaLnBrk="1" fontAlgn="base" latinLnBrk="0" hangingPunct="1">
                        <a:lnSpc>
                          <a:spcPct val="100000"/>
                        </a:lnSpc>
                        <a:buNone/>
                      </a:pPr>
                      <a:r>
                        <a:rPr lang="en-US" sz="2000" b="1" i="0" kern="1200">
                          <a:solidFill>
                            <a:srgbClr val="000000"/>
                          </a:solidFill>
                          <a:effectLst/>
                          <a:latin typeface="+mn-lt"/>
                          <a:ea typeface="+mn-ea"/>
                          <a:cs typeface="+mn-cs"/>
                        </a:rPr>
                        <a:t>Collection closes</a:t>
                      </a:r>
                    </a:p>
                  </a:txBody>
                  <a:tcPr marL="53445" marR="53445" marT="26723" marB="26723" anchor="ctr">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C6C6"/>
                    </a:solidFill>
                  </a:tcPr>
                </a:tc>
                <a:extLst>
                  <a:ext uri="{0D108BD9-81ED-4DB2-BD59-A6C34878D82A}">
                    <a16:rowId xmlns:a16="http://schemas.microsoft.com/office/drawing/2014/main" val="90056781"/>
                  </a:ext>
                </a:extLst>
              </a:tr>
            </a:tbl>
          </a:graphicData>
        </a:graphic>
      </p:graphicFrame>
      <p:sp>
        <p:nvSpPr>
          <p:cNvPr id="11" name="Content Placeholder 10">
            <a:extLst>
              <a:ext uri="{FF2B5EF4-FFF2-40B4-BE49-F238E27FC236}">
                <a16:creationId xmlns:a16="http://schemas.microsoft.com/office/drawing/2014/main" id="{D3EF652A-3983-A049-EB98-B977E3D2EC2F}"/>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Kindergarten School Readiness</a:t>
            </a:r>
            <a:endParaRPr lang="en-US"/>
          </a:p>
          <a:p>
            <a:endParaRPr lang="en-US"/>
          </a:p>
        </p:txBody>
      </p:sp>
      <p:sp>
        <p:nvSpPr>
          <p:cNvPr id="12" name="Content Placeholder 11">
            <a:extLst>
              <a:ext uri="{FF2B5EF4-FFF2-40B4-BE49-F238E27FC236}">
                <a16:creationId xmlns:a16="http://schemas.microsoft.com/office/drawing/2014/main" id="{C6B26639-FF79-4F09-D6CD-A0E687D88EF2}"/>
              </a:ext>
            </a:extLst>
          </p:cNvPr>
          <p:cNvSpPr>
            <a:spLocks noGrp="1"/>
          </p:cNvSpPr>
          <p:nvPr>
            <p:ph sz="quarter" idx="14"/>
          </p:nvPr>
        </p:nvSpPr>
        <p:spPr>
          <a:xfrm>
            <a:off x="227916" y="6201164"/>
            <a:ext cx="3559080" cy="279444"/>
          </a:xfrm>
        </p:spPr>
        <p:txBody>
          <a:bodyPr vert="horz" lIns="91440" tIns="45720" rIns="91440" bIns="45720" rtlCol="0" anchor="t">
            <a:normAutofit fontScale="92500" lnSpcReduction="10000"/>
          </a:bodyPr>
          <a:lstStyle/>
          <a:p>
            <a:r>
              <a:rPr lang="en-US">
                <a:latin typeface="Trebuchet MS"/>
              </a:rPr>
              <a:t>KSRData@cde.state.co.us</a:t>
            </a:r>
            <a:endParaRPr lang="en-US"/>
          </a:p>
        </p:txBody>
      </p:sp>
      <p:sp>
        <p:nvSpPr>
          <p:cNvPr id="4" name="Slide Number Placeholder 3">
            <a:extLst>
              <a:ext uri="{FF2B5EF4-FFF2-40B4-BE49-F238E27FC236}">
                <a16:creationId xmlns:a16="http://schemas.microsoft.com/office/drawing/2014/main" id="{4E477E7E-5DC5-4EB0-D9AF-6CA734CB172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261126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E54432-DA79-D35D-0A2B-DE5AB90CD6FC}"/>
              </a:ext>
            </a:extLst>
          </p:cNvPr>
          <p:cNvSpPr>
            <a:spLocks noGrp="1"/>
          </p:cNvSpPr>
          <p:nvPr>
            <p:ph type="title"/>
          </p:nvPr>
        </p:nvSpPr>
        <p:spPr>
          <a:xfrm>
            <a:off x="443565" y="205176"/>
            <a:ext cx="9452910" cy="898524"/>
          </a:xfrm>
        </p:spPr>
        <p:txBody>
          <a:bodyPr anchor="t">
            <a:normAutofit/>
          </a:bodyPr>
          <a:lstStyle/>
          <a:p>
            <a:r>
              <a:rPr lang="en-US"/>
              <a:t>Kindergarten School Readiness:</a:t>
            </a:r>
            <a:br>
              <a:rPr lang="en-US"/>
            </a:br>
            <a:r>
              <a:rPr lang="en-US"/>
              <a:t>Status as of 10/15/2025</a:t>
            </a:r>
          </a:p>
        </p:txBody>
      </p:sp>
      <p:sp>
        <p:nvSpPr>
          <p:cNvPr id="7" name="Content Placeholder 6">
            <a:extLst>
              <a:ext uri="{FF2B5EF4-FFF2-40B4-BE49-F238E27FC236}">
                <a16:creationId xmlns:a16="http://schemas.microsoft.com/office/drawing/2014/main" id="{F5AD29E6-E4FB-CDE4-A213-5D427C083D48}"/>
              </a:ext>
            </a:extLst>
          </p:cNvPr>
          <p:cNvSpPr>
            <a:spLocks noGrp="1"/>
          </p:cNvSpPr>
          <p:nvPr>
            <p:ph sz="half" idx="2"/>
          </p:nvPr>
        </p:nvSpPr>
        <p:spPr>
          <a:xfrm>
            <a:off x="333777" y="1715466"/>
            <a:ext cx="5181600" cy="4351338"/>
          </a:xfrm>
        </p:spPr>
        <p:txBody>
          <a:bodyPr vert="horz" lIns="91440" tIns="45720" rIns="91440" bIns="45720" rtlCol="0" anchor="t">
            <a:normAutofit/>
          </a:bodyPr>
          <a:lstStyle/>
          <a:p>
            <a:r>
              <a:rPr lang="en-US">
                <a:latin typeface="Trebuchet MS"/>
              </a:rPr>
              <a:t>10 Submitted but not locked</a:t>
            </a:r>
          </a:p>
          <a:p>
            <a:r>
              <a:rPr lang="en-US">
                <a:latin typeface="Trebuchet MS"/>
              </a:rPr>
              <a:t>10 Have locked</a:t>
            </a:r>
          </a:p>
          <a:p>
            <a:r>
              <a:rPr lang="en-US">
                <a:latin typeface="Trebuchet MS"/>
              </a:rPr>
              <a:t>162 Districts have not submitted</a:t>
            </a:r>
          </a:p>
        </p:txBody>
      </p:sp>
      <p:pic>
        <p:nvPicPr>
          <p:cNvPr id="13" name="Content Placeholder 12" descr="A pie chart showing KSR status.  10 districts have locked, 10 have submitted but haven't locked and 162 haven't submitted.">
            <a:extLst>
              <a:ext uri="{FF2B5EF4-FFF2-40B4-BE49-F238E27FC236}">
                <a16:creationId xmlns:a16="http://schemas.microsoft.com/office/drawing/2014/main" id="{88791BDF-4292-C0F4-D548-28F1D4E55F8C}"/>
              </a:ext>
            </a:extLst>
          </p:cNvPr>
          <p:cNvPicPr>
            <a:picLocks noGrp="1" noChangeAspect="1"/>
          </p:cNvPicPr>
          <p:nvPr>
            <p:ph sz="half" idx="1"/>
          </p:nvPr>
        </p:nvPicPr>
        <p:blipFill>
          <a:blip r:embed="rId2"/>
          <a:stretch>
            <a:fillRect/>
          </a:stretch>
        </p:blipFill>
        <p:spPr>
          <a:xfrm>
            <a:off x="5624847" y="1591290"/>
            <a:ext cx="6372896" cy="3934281"/>
          </a:xfrm>
          <a:prstGeom prst="rect">
            <a:avLst/>
          </a:prstGeom>
          <a:noFill/>
        </p:spPr>
      </p:pic>
      <p:sp>
        <p:nvSpPr>
          <p:cNvPr id="4" name="Slide Number Placeholder 3">
            <a:extLst>
              <a:ext uri="{FF2B5EF4-FFF2-40B4-BE49-F238E27FC236}">
                <a16:creationId xmlns:a16="http://schemas.microsoft.com/office/drawing/2014/main" id="{A6FBB2EA-4C01-3EC7-8DC8-0BFBC7F83B23}"/>
              </a:ext>
            </a:extLst>
          </p:cNvPr>
          <p:cNvSpPr>
            <a:spLocks noGrp="1"/>
          </p:cNvSpPr>
          <p:nvPr>
            <p:ph type="sldNum" sz="quarter" idx="12"/>
          </p:nvPr>
        </p:nvSpPr>
        <p:spPr>
          <a:xfrm>
            <a:off x="332873" y="6356351"/>
            <a:ext cx="830909" cy="362338"/>
          </a:xfrm>
        </p:spPr>
        <p:txBody>
          <a:bodyPr anchor="ctr">
            <a:normAutofit/>
          </a:bodyPr>
          <a:lstStyle/>
          <a:p>
            <a:pPr>
              <a:spcAft>
                <a:spcPts val="600"/>
              </a:spcAft>
            </a:pPr>
            <a:fld id="{C479D5F6-EDCB-402A-AC08-4943A1820E8F}" type="slidenum">
              <a:rPr lang="en-US" smtClean="0"/>
              <a:pPr>
                <a:spcAft>
                  <a:spcPts val="600"/>
                </a:spcAft>
              </a:pPr>
              <a:t>31</a:t>
            </a:fld>
            <a:endParaRPr lang="en-US"/>
          </a:p>
        </p:txBody>
      </p:sp>
      <p:sp>
        <p:nvSpPr>
          <p:cNvPr id="10" name="Content Placeholder 9">
            <a:extLst>
              <a:ext uri="{FF2B5EF4-FFF2-40B4-BE49-F238E27FC236}">
                <a16:creationId xmlns:a16="http://schemas.microsoft.com/office/drawing/2014/main" id="{5E3EAEA1-978B-0759-C758-3D7005B2C62E}"/>
              </a:ext>
            </a:extLst>
          </p:cNvPr>
          <p:cNvSpPr>
            <a:spLocks noGrp="1"/>
          </p:cNvSpPr>
          <p:nvPr>
            <p:ph sz="quarter" idx="13"/>
          </p:nvPr>
        </p:nvSpPr>
        <p:spPr>
          <a:xfrm>
            <a:off x="1012380" y="6173899"/>
            <a:ext cx="3109759" cy="362338"/>
          </a:xfrm>
        </p:spPr>
        <p:txBody>
          <a:bodyPr vert="horz" lIns="91440" tIns="45720" rIns="91440" bIns="45720" rtlCol="0">
            <a:normAutofit/>
          </a:bodyPr>
          <a:lstStyle/>
          <a:p>
            <a:r>
              <a:rPr lang="en-US"/>
              <a:t>Kindergarten School Readiness</a:t>
            </a:r>
          </a:p>
        </p:txBody>
      </p:sp>
      <p:sp>
        <p:nvSpPr>
          <p:cNvPr id="8" name="Content Placeholder 7">
            <a:extLst>
              <a:ext uri="{FF2B5EF4-FFF2-40B4-BE49-F238E27FC236}">
                <a16:creationId xmlns:a16="http://schemas.microsoft.com/office/drawing/2014/main" id="{848EAD73-882D-7C85-564C-7681908F8D9F}"/>
              </a:ext>
            </a:extLst>
          </p:cNvPr>
          <p:cNvSpPr>
            <a:spLocks noGrp="1"/>
          </p:cNvSpPr>
          <p:nvPr>
            <p:ph sz="quarter" idx="14"/>
          </p:nvPr>
        </p:nvSpPr>
        <p:spPr>
          <a:xfrm>
            <a:off x="8038314" y="6173899"/>
            <a:ext cx="2547535" cy="362338"/>
          </a:xfrm>
        </p:spPr>
        <p:txBody>
          <a:bodyPr vert="horz" lIns="91440" tIns="45720" rIns="91440" bIns="45720" rtlCol="0">
            <a:normAutofit/>
          </a:bodyPr>
          <a:lstStyle/>
          <a:p>
            <a:r>
              <a:rPr lang="en-US"/>
              <a:t>KSRData@cde.state.co.us</a:t>
            </a:r>
          </a:p>
        </p:txBody>
      </p:sp>
    </p:spTree>
    <p:extLst>
      <p:ext uri="{BB962C8B-B14F-4D97-AF65-F5344CB8AC3E}">
        <p14:creationId xmlns:p14="http://schemas.microsoft.com/office/powerpoint/2010/main" val="4183154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C345-8243-6FA8-31C8-94D181E0B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C8325-B1B7-134D-F064-9506BBFFF29D}"/>
              </a:ext>
            </a:extLst>
          </p:cNvPr>
          <p:cNvSpPr>
            <a:spLocks noGrp="1"/>
          </p:cNvSpPr>
          <p:nvPr>
            <p:ph type="title"/>
          </p:nvPr>
        </p:nvSpPr>
        <p:spPr>
          <a:xfrm>
            <a:off x="155447" y="237745"/>
            <a:ext cx="7131177" cy="1197864"/>
          </a:xfrm>
        </p:spPr>
        <p:txBody>
          <a:bodyPr/>
          <a:lstStyle/>
          <a:p>
            <a:r>
              <a:rPr lang="en-US">
                <a:latin typeface="Museo Slab 500"/>
              </a:rPr>
              <a:t>Questions &amp; Resources:</a:t>
            </a:r>
            <a:br>
              <a:rPr lang="en-US"/>
            </a:br>
            <a:r>
              <a:rPr lang="en-US"/>
              <a:t>Kindergarten School Readiness</a:t>
            </a:r>
          </a:p>
        </p:txBody>
      </p:sp>
      <p:sp>
        <p:nvSpPr>
          <p:cNvPr id="3" name="Content Placeholder 2">
            <a:extLst>
              <a:ext uri="{FF2B5EF4-FFF2-40B4-BE49-F238E27FC236}">
                <a16:creationId xmlns:a16="http://schemas.microsoft.com/office/drawing/2014/main" id="{A5472907-31FE-10A4-CB2B-D2FBEABD2370}"/>
              </a:ext>
            </a:extLst>
          </p:cNvPr>
          <p:cNvSpPr>
            <a:spLocks noGrp="1"/>
          </p:cNvSpPr>
          <p:nvPr>
            <p:ph sz="quarter" idx="13"/>
          </p:nvPr>
        </p:nvSpPr>
        <p:spPr>
          <a:xfrm>
            <a:off x="1509623" y="1574275"/>
            <a:ext cx="9170946" cy="4009229"/>
          </a:xfrm>
        </p:spPr>
        <p:txBody>
          <a:bodyPr/>
          <a:lstStyle/>
          <a:p>
            <a:r>
              <a:rPr lang="en-US"/>
              <a:t>Justin Chrisco</a:t>
            </a:r>
          </a:p>
          <a:p>
            <a:r>
              <a:rPr lang="en-US">
                <a:hlinkClick r:id="rId2"/>
              </a:rPr>
              <a:t>KSRData@cde.state.co.us</a:t>
            </a:r>
            <a:endParaRPr lang="en-US"/>
          </a:p>
          <a:p>
            <a:r>
              <a:rPr lang="en-US">
                <a:ea typeface="+mj-lt"/>
                <a:cs typeface="+mj-lt"/>
                <a:hlinkClick r:id="rId3"/>
              </a:rPr>
              <a:t>Kindergarten School Readiness - Data Collection</a:t>
            </a:r>
            <a:endParaRPr lang="en-US"/>
          </a:p>
          <a:p>
            <a:r>
              <a:rPr lang="en-US">
                <a:ea typeface="+mj-lt"/>
                <a:cs typeface="+mj-lt"/>
                <a:hlinkClick r:id="rId4"/>
              </a:rPr>
              <a:t>Kindergarten School Readiness - Implementation</a:t>
            </a:r>
            <a:endParaRPr lang="en-US"/>
          </a:p>
          <a:p>
            <a:endParaRPr lang="en-US"/>
          </a:p>
        </p:txBody>
      </p:sp>
      <p:sp>
        <p:nvSpPr>
          <p:cNvPr id="4" name="Slide Number Placeholder 3">
            <a:extLst>
              <a:ext uri="{FF2B5EF4-FFF2-40B4-BE49-F238E27FC236}">
                <a16:creationId xmlns:a16="http://schemas.microsoft.com/office/drawing/2014/main" id="{9B80177A-4322-C8FE-FB60-A907C0FAA8F5}"/>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71638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Oct. 23</a:t>
            </a:r>
            <a:r>
              <a:rPr lang="en-US" baseline="30000"/>
              <a:t>rd</a:t>
            </a:r>
            <a:r>
              <a:rPr lang="en-US"/>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3959123" cy="4919892"/>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LAMs, please review your </a:t>
            </a:r>
            <a:r>
              <a:rPr lang="en-US" err="1">
                <a:latin typeface="Trebuchet MS" panose="020B0603020202020204" pitchFamily="34" charset="0"/>
              </a:rPr>
              <a:t>IdM</a:t>
            </a:r>
            <a:r>
              <a:rPr lang="en-US">
                <a:latin typeface="Trebuchet MS" panose="020B0603020202020204" pitchFamily="34" charset="0"/>
              </a:rPr>
              <a:t> users to ensure accurate permissions for data respondents in your district. </a:t>
            </a:r>
          </a:p>
          <a:p>
            <a:pPr lvl="0"/>
            <a:r>
              <a:rPr lang="en-US">
                <a:latin typeface="Trebuchet MS" panose="020B0603020202020204" pitchFamily="34" charset="0"/>
              </a:rPr>
              <a:t>Deactivate users who no longer oversee a data collection in your district.</a:t>
            </a:r>
          </a:p>
          <a:p>
            <a:endParaRPr lang="en-US"/>
          </a:p>
        </p:txBody>
      </p:sp>
      <p:sp>
        <p:nvSpPr>
          <p:cNvPr id="5" name="Slide Number Placeholder 4">
            <a:extLst>
              <a:ext uri="{FF2B5EF4-FFF2-40B4-BE49-F238E27FC236}">
                <a16:creationId xmlns:a16="http://schemas.microsoft.com/office/drawing/2014/main" id="{17DE84EB-1446-A10B-2918-C5C08F4000A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33</a:t>
            </a:fld>
            <a:endParaRPr lang="en-US"/>
          </a:p>
        </p:txBody>
      </p:sp>
      <p:pic>
        <p:nvPicPr>
          <p:cNvPr id="3" name="Picture 8" descr="Target Audience with solid fill">
            <a:extLst>
              <a:ext uri="{FF2B5EF4-FFF2-40B4-BE49-F238E27FC236}">
                <a16:creationId xmlns:a16="http://schemas.microsoft.com/office/drawing/2014/main" id="{222FFD42-9DC0-AAB1-6049-6B795255A7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96DAC541-7B7A-43D3-8B79-37D633B846F1}">
                <asvg:svgBlip xmlns:asvg="http://schemas.microsoft.com/office/drawing/2016/SVG/main" r:embed="rId3"/>
              </a:ext>
            </a:extLst>
          </a:blip>
          <a:srcRect l="724" r="724"/>
          <a:stretch/>
        </p:blipFill>
        <p:spPr bwMode="auto">
          <a:xfrm>
            <a:off x="7626350" y="1554163"/>
            <a:ext cx="4216400" cy="4278312"/>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818081737"/>
              </p:ext>
            </p:extLst>
          </p:nvPr>
        </p:nvGraphicFramePr>
        <p:xfrm>
          <a:off x="810846" y="1553307"/>
          <a:ext cx="10536587" cy="2225032"/>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Peter Hoffman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Interchange:  Gifted and Talented Fields</a:t>
                      </a:r>
                    </a:p>
                  </a:txBody>
                  <a:tcPr/>
                </a:tc>
                <a:tc>
                  <a:txBody>
                    <a:bodyPr/>
                    <a:lstStyle/>
                    <a:p>
                      <a:pPr lvl="0" algn="l">
                        <a:lnSpc>
                          <a:spcPct val="100000"/>
                        </a:lnSpc>
                        <a:spcBef>
                          <a:spcPts val="0"/>
                        </a:spcBef>
                        <a:spcAft>
                          <a:spcPts val="0"/>
                        </a:spcAft>
                        <a:buNone/>
                      </a:pPr>
                      <a:r>
                        <a:rPr lang="en-US"/>
                        <a:t>Reagan Ward</a:t>
                      </a:r>
                    </a:p>
                  </a:txBody>
                  <a:tcPr/>
                </a:tc>
                <a:extLst>
                  <a:ext uri="{0D108BD9-81ED-4DB2-BD59-A6C34878D82A}">
                    <a16:rowId xmlns:a16="http://schemas.microsoft.com/office/drawing/2014/main" val="34075513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a:t>Reagan Ward</a:t>
                      </a:r>
                    </a:p>
                  </a:txBody>
                  <a:tcPr/>
                </a:tc>
                <a:extLst>
                  <a:ext uri="{0D108BD9-81ED-4DB2-BD59-A6C34878D82A}">
                    <a16:rowId xmlns:a16="http://schemas.microsoft.com/office/drawing/2014/main" val="341251393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October</a:t>
                      </a:r>
                    </a:p>
                  </a:txBody>
                  <a:tcPr/>
                </a:tc>
                <a:tc>
                  <a:txBody>
                    <a:bodyPr/>
                    <a:lstStyle/>
                    <a:p>
                      <a:pPr lvl="0" algn="l">
                        <a:lnSpc>
                          <a:spcPct val="100000"/>
                        </a:lnSpc>
                        <a:spcBef>
                          <a:spcPts val="0"/>
                        </a:spcBef>
                        <a:spcAft>
                          <a:spcPts val="0"/>
                        </a:spcAft>
                        <a:buNone/>
                      </a:pPr>
                      <a:r>
                        <a:rPr lang="en-US"/>
                        <a:t>Collin Slutzky</a:t>
                      </a:r>
                    </a:p>
                  </a:txBody>
                  <a:tcPr/>
                </a:tc>
                <a:extLst>
                  <a:ext uri="{0D108BD9-81ED-4DB2-BD59-A6C34878D82A}">
                    <a16:rowId xmlns:a16="http://schemas.microsoft.com/office/drawing/2014/main" val="412035990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Kindergarten School Readiness</a:t>
                      </a:r>
                    </a:p>
                  </a:txBody>
                  <a:tcPr/>
                </a:tc>
                <a:tc>
                  <a:txBody>
                    <a:bodyPr/>
                    <a:lstStyle/>
                    <a:p>
                      <a:pPr lvl="0" algn="l">
                        <a:lnSpc>
                          <a:spcPct val="100000"/>
                        </a:lnSpc>
                        <a:spcBef>
                          <a:spcPts val="0"/>
                        </a:spcBef>
                        <a:spcAft>
                          <a:spcPts val="0"/>
                        </a:spcAft>
                        <a:buNone/>
                      </a:pPr>
                      <a:r>
                        <a:rPr lang="en-US"/>
                        <a:t>Justin Chrisco</a:t>
                      </a:r>
                    </a:p>
                  </a:txBody>
                  <a:tcPr/>
                </a:tc>
                <a:extLst>
                  <a:ext uri="{0D108BD9-81ED-4DB2-BD59-A6C34878D82A}">
                    <a16:rowId xmlns:a16="http://schemas.microsoft.com/office/drawing/2014/main" val="145856795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111863693"/>
              </p:ext>
            </p:extLst>
          </p:nvPr>
        </p:nvGraphicFramePr>
        <p:xfrm>
          <a:off x="609600" y="1492537"/>
          <a:ext cx="11002297" cy="3828128"/>
        </p:xfrm>
        <a:graphic>
          <a:graphicData uri="http://schemas.openxmlformats.org/drawingml/2006/table">
            <a:tbl>
              <a:tblPr firstRow="1" bandRow="1">
                <a:tableStyleId>{B301B821-A1FF-4177-AEE7-76D212191A09}</a:tableStyleId>
              </a:tblPr>
              <a:tblGrid>
                <a:gridCol w="2419350">
                  <a:extLst>
                    <a:ext uri="{9D8B030D-6E8A-4147-A177-3AD203B41FA5}">
                      <a16:colId xmlns:a16="http://schemas.microsoft.com/office/drawing/2014/main" val="4171366518"/>
                    </a:ext>
                  </a:extLst>
                </a:gridCol>
                <a:gridCol w="1181100">
                  <a:extLst>
                    <a:ext uri="{9D8B030D-6E8A-4147-A177-3AD203B41FA5}">
                      <a16:colId xmlns:a16="http://schemas.microsoft.com/office/drawing/2014/main" val="1379799228"/>
                    </a:ext>
                  </a:extLst>
                </a:gridCol>
                <a:gridCol w="1209675">
                  <a:extLst>
                    <a:ext uri="{9D8B030D-6E8A-4147-A177-3AD203B41FA5}">
                      <a16:colId xmlns:a16="http://schemas.microsoft.com/office/drawing/2014/main" val="677725610"/>
                    </a:ext>
                  </a:extLst>
                </a:gridCol>
                <a:gridCol w="6192172">
                  <a:extLst>
                    <a:ext uri="{9D8B030D-6E8A-4147-A177-3AD203B41FA5}">
                      <a16:colId xmlns:a16="http://schemas.microsoft.com/office/drawing/2014/main" val="4097725187"/>
                    </a:ext>
                  </a:extLst>
                </a:gridCol>
              </a:tblGrid>
              <a:tr h="259095">
                <a:tc>
                  <a:txBody>
                    <a:bodyPr/>
                    <a:lstStyle/>
                    <a:p>
                      <a:r>
                        <a:rPr lang="en-US" sz="1400">
                          <a:latin typeface="Trebuchet MS"/>
                        </a:rPr>
                        <a:t>Name</a:t>
                      </a:r>
                    </a:p>
                  </a:txBody>
                  <a:tcPr/>
                </a:tc>
                <a:tc>
                  <a:txBody>
                    <a:bodyPr/>
                    <a:lstStyle/>
                    <a:p>
                      <a:pPr algn="ctr"/>
                      <a:r>
                        <a:rPr lang="en-US" sz="1400">
                          <a:latin typeface="Trebuchet MS"/>
                        </a:rPr>
                        <a:t>Category</a:t>
                      </a:r>
                    </a:p>
                  </a:txBody>
                  <a:tcPr/>
                </a:tc>
                <a:tc>
                  <a:txBody>
                    <a:bodyPr/>
                    <a:lstStyle/>
                    <a:p>
                      <a:pPr algn="ctr"/>
                      <a:r>
                        <a:rPr lang="en-US" sz="1400">
                          <a:latin typeface="Trebuchet MS"/>
                        </a:rPr>
                        <a:t>Status</a:t>
                      </a:r>
                    </a:p>
                  </a:txBody>
                  <a:tcPr/>
                </a:tc>
                <a:tc>
                  <a:txBody>
                    <a:bodyPr/>
                    <a:lstStyle/>
                    <a:p>
                      <a:r>
                        <a:rPr lang="en-US" sz="1400">
                          <a:latin typeface="Trebuchet MS"/>
                        </a:rPr>
                        <a:t>Key Dates</a:t>
                      </a:r>
                    </a:p>
                  </a:txBody>
                  <a:tcPr/>
                </a:tc>
                <a:extLst>
                  <a:ext uri="{0D108BD9-81ED-4DB2-BD59-A6C34878D82A}">
                    <a16:rowId xmlns:a16="http://schemas.microsoft.com/office/drawing/2014/main" val="1617880596"/>
                  </a:ext>
                </a:extLst>
              </a:tr>
              <a:tr h="259095">
                <a:tc>
                  <a:txBody>
                    <a:bodyPr/>
                    <a:lstStyle/>
                    <a:p>
                      <a:r>
                        <a:rPr lang="en-US" sz="1400" b="1">
                          <a:solidFill>
                            <a:srgbClr val="0070C0"/>
                          </a:solidFill>
                          <a:latin typeface="Trebuchet MS"/>
                          <a:hlinkClick r:id="rId2"/>
                        </a:rPr>
                        <a:t>RITS</a:t>
                      </a:r>
                      <a:endParaRPr lang="en-US" sz="1400" b="1">
                        <a:solidFill>
                          <a:srgbClr val="0070C0"/>
                        </a:solidFill>
                        <a:latin typeface="Trebuchet M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r>
                        <a:rPr lang="en-US" sz="1400">
                          <a:latin typeface="Trebuchet MS"/>
                        </a:rPr>
                        <a:t>N/A</a:t>
                      </a:r>
                    </a:p>
                  </a:txBody>
                  <a:tcPr/>
                </a:tc>
                <a:extLst>
                  <a:ext uri="{0D108BD9-81ED-4DB2-BD59-A6C34878D82A}">
                    <a16:rowId xmlns:a16="http://schemas.microsoft.com/office/drawing/2014/main" val="1232523992"/>
                  </a:ext>
                </a:extLst>
              </a:tr>
              <a:tr h="259095">
                <a:tc>
                  <a:txBody>
                    <a:bodyPr/>
                    <a:lstStyle/>
                    <a:p>
                      <a:r>
                        <a:rPr lang="en-US" sz="1400" b="1">
                          <a:solidFill>
                            <a:srgbClr val="0070C0"/>
                          </a:solidFill>
                          <a:latin typeface="Trebuchet MS"/>
                          <a:hlinkClick r:id="rId3"/>
                        </a:rPr>
                        <a:t>EDIS</a:t>
                      </a:r>
                      <a:endParaRPr lang="en-US" sz="1400" b="1">
                        <a:solidFill>
                          <a:srgbClr val="0070C0"/>
                        </a:solidFill>
                        <a:latin typeface="Trebuchet M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r>
                        <a:rPr lang="en-US" sz="1400">
                          <a:latin typeface="Trebuchet MS"/>
                        </a:rPr>
                        <a:t>N/A</a:t>
                      </a:r>
                    </a:p>
                  </a:txBody>
                  <a:tcPr/>
                </a:tc>
                <a:extLst>
                  <a:ext uri="{0D108BD9-81ED-4DB2-BD59-A6C34878D82A}">
                    <a16:rowId xmlns:a16="http://schemas.microsoft.com/office/drawing/2014/main" val="293840581"/>
                  </a:ext>
                </a:extLst>
              </a:tr>
              <a:tr h="259095">
                <a:tc>
                  <a:txBody>
                    <a:bodyPr/>
                    <a:lstStyle/>
                    <a:p>
                      <a:pPr marL="0" algn="l" defTabSz="914400" rtl="0" eaLnBrk="1" latinLnBrk="0" hangingPunct="1"/>
                      <a:r>
                        <a:rPr lang="en-US" sz="1400" b="1" kern="1200">
                          <a:solidFill>
                            <a:srgbClr val="0070C0"/>
                          </a:solidFill>
                          <a:latin typeface="Trebuchet MS"/>
                          <a:ea typeface="+mn-ea"/>
                          <a:cs typeface="+mn-cs"/>
                          <a:hlinkClick r:id="rId4"/>
                        </a:rPr>
                        <a:t>Directory</a:t>
                      </a:r>
                      <a:endParaRPr lang="en-US" sz="1400" b="1" kern="1200">
                        <a:solidFill>
                          <a:srgbClr val="0070C0"/>
                        </a:solidFill>
                        <a:latin typeface="Trebuchet MS"/>
                        <a:ea typeface="+mn-ea"/>
                        <a:cs typeface="+mn-c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b="0">
                          <a:solidFill>
                            <a:schemeClr val="tx1"/>
                          </a:solidFill>
                          <a:latin typeface="Trebuchet MS"/>
                        </a:rPr>
                        <a:t>N/A</a:t>
                      </a:r>
                    </a:p>
                  </a:txBody>
                  <a:tcPr/>
                </a:tc>
                <a:extLst>
                  <a:ext uri="{0D108BD9-81ED-4DB2-BD59-A6C34878D82A}">
                    <a16:rowId xmlns:a16="http://schemas.microsoft.com/office/drawing/2014/main" val="3547505821"/>
                  </a:ext>
                </a:extLst>
              </a:tr>
              <a:tr h="536288">
                <a:tc>
                  <a:txBody>
                    <a:bodyPr/>
                    <a:lstStyle/>
                    <a:p>
                      <a:r>
                        <a:rPr lang="en-US" sz="1400" b="1">
                          <a:solidFill>
                            <a:srgbClr val="0070C0"/>
                          </a:solidFill>
                          <a:latin typeface="Trebuchet MS"/>
                          <a:hlinkClick r:id="rId5"/>
                        </a:rPr>
                        <a:t>Student</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Trebuchet MS"/>
                        </a:rPr>
                        <a:t>2025-2026: Maintain error free DEM &amp; SSA files</a:t>
                      </a:r>
                    </a:p>
                  </a:txBody>
                  <a:tcPr/>
                </a:tc>
                <a:extLst>
                  <a:ext uri="{0D108BD9-81ED-4DB2-BD59-A6C34878D82A}">
                    <a16:rowId xmlns:a16="http://schemas.microsoft.com/office/drawing/2014/main" val="3826964883"/>
                  </a:ext>
                </a:extLst>
              </a:tr>
              <a:tr h="300068">
                <a:tc>
                  <a:txBody>
                    <a:bodyPr/>
                    <a:lstStyle/>
                    <a:p>
                      <a:pPr lvl="0">
                        <a:buNone/>
                      </a:pPr>
                      <a:r>
                        <a:rPr lang="en-US" sz="1400" b="1">
                          <a:solidFill>
                            <a:srgbClr val="0070C0"/>
                          </a:solidFill>
                          <a:latin typeface="Trebuchet MS"/>
                          <a:hlinkClick r:id="rId6"/>
                        </a:rPr>
                        <a:t>At-Risk</a:t>
                      </a:r>
                      <a:endParaRPr lang="en-US" sz="1400" b="1">
                        <a:solidFill>
                          <a:srgbClr val="0070C0"/>
                        </a:solidFill>
                        <a:latin typeface="Trebuchet MS"/>
                      </a:endParaRPr>
                    </a:p>
                  </a:txBody>
                  <a:tcPr/>
                </a:tc>
                <a:tc>
                  <a:txBody>
                    <a:bodyPr/>
                    <a:lstStyle/>
                    <a:p>
                      <a:pPr lvl="0" algn="ctr">
                        <a:buNone/>
                      </a:pPr>
                      <a:r>
                        <a:rPr lang="en-US" sz="1400">
                          <a:latin typeface="Trebuchet MS"/>
                        </a:rPr>
                        <a:t>Interchange</a:t>
                      </a:r>
                    </a:p>
                  </a:txBody>
                  <a:tcPr/>
                </a:tc>
                <a:tc>
                  <a:txBody>
                    <a:bodyPr/>
                    <a:lstStyle/>
                    <a:p>
                      <a:pPr algn="ctr"/>
                      <a:r>
                        <a:rPr lang="en-US" sz="14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latin typeface="+mn-lt"/>
                        </a:rPr>
                        <a:t>Maintain error free file</a:t>
                      </a:r>
                    </a:p>
                  </a:txBody>
                  <a:tcPr/>
                </a:tc>
                <a:extLst>
                  <a:ext uri="{0D108BD9-81ED-4DB2-BD59-A6C34878D82A}">
                    <a16:rowId xmlns:a16="http://schemas.microsoft.com/office/drawing/2014/main" val="2815178381"/>
                  </a:ext>
                </a:extLst>
              </a:tr>
              <a:tr h="440461">
                <a:tc>
                  <a:txBody>
                    <a:bodyPr/>
                    <a:lstStyle/>
                    <a:p>
                      <a:r>
                        <a:rPr lang="en-US" sz="1400" b="1">
                          <a:solidFill>
                            <a:srgbClr val="0070C0"/>
                          </a:solidFill>
                          <a:latin typeface="Trebuchet MS"/>
                          <a:hlinkClick r:id="rId7"/>
                        </a:rPr>
                        <a:t>Title I</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2024-2025: Maintain error free file, Closes 10/17/2025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2025-2026: Maintain error free file</a:t>
                      </a:r>
                    </a:p>
                  </a:txBody>
                  <a:tcPr/>
                </a:tc>
                <a:extLst>
                  <a:ext uri="{0D108BD9-81ED-4DB2-BD59-A6C34878D82A}">
                    <a16:rowId xmlns:a16="http://schemas.microsoft.com/office/drawing/2014/main" val="2462829127"/>
                  </a:ext>
                </a:extLst>
              </a:tr>
              <a:tr h="259095">
                <a:tc>
                  <a:txBody>
                    <a:bodyPr/>
                    <a:lstStyle/>
                    <a:p>
                      <a:r>
                        <a:rPr lang="en-US" sz="1400" b="1">
                          <a:solidFill>
                            <a:srgbClr val="0070C0"/>
                          </a:solidFill>
                          <a:latin typeface="Trebuchet MS"/>
                          <a:hlinkClick r:id="rId8"/>
                        </a:rPr>
                        <a:t>Special Education IEP</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latin typeface="+mn-lt"/>
                        </a:rPr>
                        <a:t>Maintain error free files</a:t>
                      </a:r>
                    </a:p>
                  </a:txBody>
                  <a:tcPr/>
                </a:tc>
                <a:extLst>
                  <a:ext uri="{0D108BD9-81ED-4DB2-BD59-A6C34878D82A}">
                    <a16:rowId xmlns:a16="http://schemas.microsoft.com/office/drawing/2014/main" val="1088562171"/>
                  </a:ext>
                </a:extLst>
              </a:tr>
              <a:tr h="803194">
                <a:tc>
                  <a:txBody>
                    <a:bodyPr/>
                    <a:lstStyle/>
                    <a:p>
                      <a:pPr marL="0" algn="l" defTabSz="914400" rtl="0" eaLnBrk="1" latinLnBrk="0" hangingPunct="1"/>
                      <a:r>
                        <a:rPr lang="en-US" sz="1400" b="1" kern="1200">
                          <a:solidFill>
                            <a:schemeClr val="tx1"/>
                          </a:solidFill>
                          <a:latin typeface="Trebuchet MS"/>
                          <a:ea typeface="+mn-ea"/>
                          <a:cs typeface="+mn-cs"/>
                          <a:hlinkClick r:id="rId9"/>
                        </a:rPr>
                        <a:t>Staff</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Interchange</a:t>
                      </a:r>
                    </a:p>
                  </a:txBody>
                  <a:tcPr/>
                </a:tc>
                <a:tc>
                  <a:txBody>
                    <a:bodyPr/>
                    <a:lstStyle/>
                    <a:p>
                      <a:pPr algn="ctr"/>
                      <a:r>
                        <a:rPr lang="en-US" sz="14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2024-2025: Closing soon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2025-2026: Interim Deadlines for initial uploads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10/24 staff profile initial file upload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10/31 staff assignment initial file upload</a:t>
                      </a:r>
                    </a:p>
                  </a:txBody>
                  <a:tcPr/>
                </a:tc>
                <a:extLst>
                  <a:ext uri="{0D108BD9-81ED-4DB2-BD59-A6C34878D82A}">
                    <a16:rowId xmlns:a16="http://schemas.microsoft.com/office/drawing/2014/main" val="417551475"/>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175181"/>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0"/>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560685750"/>
              </p:ext>
            </p:extLst>
          </p:nvPr>
        </p:nvGraphicFramePr>
        <p:xfrm>
          <a:off x="232957" y="1318533"/>
          <a:ext cx="11726081" cy="2072640"/>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81075">
                  <a:extLst>
                    <a:ext uri="{9D8B030D-6E8A-4147-A177-3AD203B41FA5}">
                      <a16:colId xmlns:a16="http://schemas.microsoft.com/office/drawing/2014/main" val="1355897659"/>
                    </a:ext>
                  </a:extLst>
                </a:gridCol>
                <a:gridCol w="771525">
                  <a:extLst>
                    <a:ext uri="{9D8B030D-6E8A-4147-A177-3AD203B41FA5}">
                      <a16:colId xmlns:a16="http://schemas.microsoft.com/office/drawing/2014/main" val="554794496"/>
                    </a:ext>
                  </a:extLst>
                </a:gridCol>
                <a:gridCol w="14097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3"/>
                        </a:rPr>
                        <a:t>Student End of Year</a:t>
                      </a:r>
                      <a:r>
                        <a:rPr lang="en-US" sz="1400" b="1" kern="1200">
                          <a:solidFill>
                            <a:schemeClr val="tx1"/>
                          </a:solidFill>
                          <a:latin typeface="+mn-lt"/>
                          <a:ea typeface="+mn-ea"/>
                          <a:cs typeface="+mn-cs"/>
                        </a:rPr>
                        <a:t>: Cross LEA Phase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Closes Today</a:t>
                      </a:r>
                    </a:p>
                  </a:txBody>
                  <a:tcPr>
                    <a:solidFill>
                      <a:srgbClr val="FFFF99"/>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16,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Deadline: </a:t>
                      </a:r>
                      <a:r>
                        <a:rPr lang="en-US" sz="1400" b="0" kern="1200">
                          <a:solidFill>
                            <a:schemeClr val="dk1"/>
                          </a:solidFill>
                          <a:latin typeface="+mn-lt"/>
                          <a:ea typeface="+mn-ea"/>
                          <a:cs typeface="+mn-cs"/>
                        </a:rPr>
                        <a:t>10/16/25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latin typeface="+mn-lt"/>
                        <a:ea typeface="+mn-ea"/>
                        <a:cs typeface="+mn-cs"/>
                      </a:endParaRPr>
                    </a:p>
                  </a:txBody>
                  <a:tcPr/>
                </a:tc>
                <a:extLst>
                  <a:ext uri="{0D108BD9-81ED-4DB2-BD59-A6C34878D82A}">
                    <a16:rowId xmlns:a16="http://schemas.microsoft.com/office/drawing/2014/main" val="3053104654"/>
                  </a:ext>
                </a:extLst>
              </a:tr>
              <a:tr h="44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3"/>
                        </a:rPr>
                        <a:t>Student End of Year</a:t>
                      </a:r>
                      <a:r>
                        <a:rPr lang="en-US" sz="1400" b="1" kern="1200">
                          <a:solidFill>
                            <a:schemeClr val="tx1"/>
                          </a:solidFill>
                          <a:latin typeface="+mn-lt"/>
                          <a:ea typeface="+mn-ea"/>
                          <a:cs typeface="+mn-cs"/>
                        </a:rPr>
                        <a:t>: Post-Cross LEA Phase</a:t>
                      </a:r>
                      <a:endParaRPr lang="en-US" sz="1400" b="1" kern="1200">
                        <a:solidFill>
                          <a:schemeClr val="tx1"/>
                        </a:solidFill>
                        <a:latin typeface="+mj-lt"/>
                        <a:ea typeface="+mn-ea"/>
                        <a:cs typeface="+mn-cs"/>
                      </a:endParaRPr>
                    </a:p>
                  </a:txBody>
                  <a:tcPr/>
                </a:tc>
                <a:tc>
                  <a:txBody>
                    <a:bodyPr/>
                    <a:lstStyle/>
                    <a:p>
                      <a:pPr algn="ctr"/>
                      <a:endParaRPr lang="en-US" sz="1400">
                        <a:latin typeface="+mj-lt"/>
                      </a:endParaRPr>
                    </a:p>
                  </a:txBody>
                  <a:tcPr/>
                </a:tc>
                <a:tc>
                  <a:txBody>
                    <a:bodyPr/>
                    <a:lstStyle/>
                    <a:p>
                      <a:pPr algn="ctr"/>
                      <a:r>
                        <a:rPr lang="en-US" sz="1400">
                          <a:latin typeface="+mj-lt"/>
                        </a:rPr>
                        <a:t>Coming Soon</a:t>
                      </a: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Nov. 18,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hlinkClick r:id="rId4"/>
                        </a:rPr>
                        <a:t>October SEY Office Hours 10/21/2025 (registration link)</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Opens 10/23/2025</a:t>
                      </a:r>
                    </a:p>
                  </a:txBody>
                  <a:tcPr/>
                </a:tc>
                <a:extLst>
                  <a:ext uri="{0D108BD9-81ED-4DB2-BD59-A6C34878D82A}">
                    <a16:rowId xmlns:a16="http://schemas.microsoft.com/office/drawing/2014/main" val="1949862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October</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Nov. 10,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10/27/25 Error-free Student October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000000"/>
                          </a:solidFill>
                          <a:effectLst/>
                          <a:latin typeface="+mj-lt"/>
                        </a:rPr>
                        <a:t>Report Review: </a:t>
                      </a:r>
                      <a:r>
                        <a:rPr lang="en-US" sz="1400" b="0" i="0">
                          <a:solidFill>
                            <a:srgbClr val="000000"/>
                          </a:solidFill>
                          <a:effectLst/>
                          <a:latin typeface="+mj-lt"/>
                        </a:rPr>
                        <a:t>11/3/25 to 11/10/25 noon</a:t>
                      </a:r>
                      <a:endParaRPr lang="en-US" sz="1400" b="0" i="0">
                        <a:solidFill>
                          <a:srgbClr val="000000"/>
                        </a:solidFill>
                        <a:effectLst/>
                        <a:latin typeface="+mn-lt"/>
                      </a:endParaRPr>
                    </a:p>
                  </a:txBody>
                  <a:tcPr/>
                </a:tc>
                <a:extLst>
                  <a:ext uri="{0D108BD9-81ED-4DB2-BD59-A6C34878D82A}">
                    <a16:rowId xmlns:a16="http://schemas.microsoft.com/office/drawing/2014/main" val="880766040"/>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362338"/>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931300174"/>
              </p:ext>
            </p:extLst>
          </p:nvPr>
        </p:nvGraphicFramePr>
        <p:xfrm>
          <a:off x="424405" y="1427544"/>
          <a:ext cx="11530158" cy="207264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Instructional Days and Hours</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Dec. 19,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Collection Opens: 9/17/25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Collection Closes: 12/19/25</a:t>
                      </a:r>
                    </a:p>
                  </a:txBody>
                  <a:tcPr/>
                </a:tc>
                <a:extLst>
                  <a:ext uri="{0D108BD9-81ED-4DB2-BD59-A6C34878D82A}">
                    <a16:rowId xmlns:a16="http://schemas.microsoft.com/office/drawing/2014/main" val="2454204495"/>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Kindergarten School Readiness</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Dec. 12, 2025</a:t>
                      </a:r>
                    </a:p>
                  </a:txBody>
                  <a:tcPr/>
                </a:tc>
                <a:tc>
                  <a:txBody>
                    <a:bodyPr/>
                    <a:lstStyle/>
                    <a:p>
                      <a:pPr marL="0" lvl="0" indent="0" algn="l">
                        <a:lnSpc>
                          <a:spcPct val="100000"/>
                        </a:lnSpc>
                        <a:spcBef>
                          <a:spcPts val="0"/>
                        </a:spcBef>
                        <a:spcAft>
                          <a:spcPts val="0"/>
                        </a:spcAft>
                        <a:buNone/>
                      </a:pPr>
                      <a:r>
                        <a:rPr lang="en-US" sz="1400" b="0">
                          <a:latin typeface="+mn-lt"/>
                        </a:rPr>
                        <a:t>Interim Deadline: 11/14/25</a:t>
                      </a:r>
                    </a:p>
                  </a:txBody>
                  <a:tcPr/>
                </a:tc>
                <a:tc>
                  <a:txBody>
                    <a:bodyPr/>
                    <a:lstStyle/>
                    <a:p>
                      <a:pPr marL="0" lvl="0" indent="0" algn="l">
                        <a:lnSpc>
                          <a:spcPct val="100000"/>
                        </a:lnSpc>
                        <a:spcBef>
                          <a:spcPts val="0"/>
                        </a:spcBef>
                        <a:spcAft>
                          <a:spcPts val="0"/>
                        </a:spcAft>
                        <a:buNone/>
                      </a:pPr>
                      <a:r>
                        <a:rPr lang="en-US" sz="1400" b="0">
                          <a:latin typeface="+mn-lt"/>
                        </a:rPr>
                        <a:t>Deadline: 12/12/25</a:t>
                      </a:r>
                    </a:p>
                  </a:txBody>
                  <a:tcPr/>
                </a:tc>
                <a:extLst>
                  <a:ext uri="{0D108BD9-81ED-4DB2-BD59-A6C34878D82A}">
                    <a16:rowId xmlns:a16="http://schemas.microsoft.com/office/drawing/2014/main" val="311802978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Non-Public Schools Fall Enrollment Count</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Jan. 12, 2025</a:t>
                      </a:r>
                    </a:p>
                  </a:txBody>
                  <a:tcPr/>
                </a:tc>
                <a:tc>
                  <a:txBody>
                    <a:bodyPr/>
                    <a:lstStyle/>
                    <a:p>
                      <a:pPr marL="0" lvl="0" indent="0" algn="l">
                        <a:lnSpc>
                          <a:spcPct val="100000"/>
                        </a:lnSpc>
                        <a:spcBef>
                          <a:spcPts val="0"/>
                        </a:spcBef>
                        <a:spcAft>
                          <a:spcPts val="0"/>
                        </a:spcAft>
                        <a:buNone/>
                      </a:pPr>
                      <a:r>
                        <a:rPr lang="en-US" sz="1400" b="0">
                          <a:latin typeface="+mn-lt"/>
                        </a:rPr>
                        <a:t>Opens 10/13/2025</a:t>
                      </a:r>
                    </a:p>
                  </a:txBody>
                  <a:tcPr/>
                </a:tc>
                <a:tc>
                  <a:txBody>
                    <a:bodyPr/>
                    <a:lstStyle/>
                    <a:p>
                      <a:pPr marL="0" lvl="0" indent="0" algn="l">
                        <a:lnSpc>
                          <a:spcPct val="100000"/>
                        </a:lnSpc>
                        <a:spcBef>
                          <a:spcPts val="0"/>
                        </a:spcBef>
                        <a:spcAft>
                          <a:spcPts val="0"/>
                        </a:spcAft>
                        <a:buNone/>
                      </a:pPr>
                      <a:endParaRPr lang="en-US" sz="1400" b="0">
                        <a:latin typeface="+mn-lt"/>
                      </a:endParaRPr>
                    </a:p>
                  </a:txBody>
                  <a:tcPr/>
                </a:tc>
                <a:extLst>
                  <a:ext uri="{0D108BD9-81ED-4DB2-BD59-A6C34878D82A}">
                    <a16:rowId xmlns:a16="http://schemas.microsoft.com/office/drawing/2014/main" val="373395573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40CE"/>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2864</Words>
  <Application>Microsoft Office PowerPoint</Application>
  <PresentationFormat>Widescreen</PresentationFormat>
  <Paragraphs>461</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Museo Slab 500</vt:lpstr>
      <vt:lpstr>Trebuchet MS</vt:lpstr>
      <vt:lpstr>Wingdings</vt:lpstr>
      <vt:lpstr>Office Theme</vt:lpstr>
      <vt:lpstr>October 16,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Student Interchange:  Gifted and Talented Fields</vt:lpstr>
      <vt:lpstr>Gifted and Talented Data Fields SSA Data Field</vt:lpstr>
      <vt:lpstr>Gifted and Talented Data Fields Snapshot Internal Flag</vt:lpstr>
      <vt:lpstr>Business Rules</vt:lpstr>
      <vt:lpstr>Student Interchange COGNOS/CEDAR Report: Gifted and Talented SASID Lookup</vt:lpstr>
      <vt:lpstr>Questions &amp; Resources: Student Interchange</vt:lpstr>
      <vt:lpstr>Student End of Year</vt:lpstr>
      <vt:lpstr>SEY Collection Timeline:  Cross LEA Phase</vt:lpstr>
      <vt:lpstr>SEY Status as of 8:30am on 10/16</vt:lpstr>
      <vt:lpstr>Looking ahead to the Post-Cross LEA Phase</vt:lpstr>
      <vt:lpstr>Questions &amp; Resources: Student End of Year</vt:lpstr>
      <vt:lpstr>Student October</vt:lpstr>
      <vt:lpstr>October Count Timeline</vt:lpstr>
      <vt:lpstr>October Count Timeline:  Duplicate Phase</vt:lpstr>
      <vt:lpstr>Student October Training Schedule</vt:lpstr>
      <vt:lpstr>Student October: Changes and Updates</vt:lpstr>
      <vt:lpstr>Student October: New Business Rules </vt:lpstr>
      <vt:lpstr>Student October: SSA File Layout Issues</vt:lpstr>
      <vt:lpstr>Questions &amp; Resources: October Count</vt:lpstr>
      <vt:lpstr>Kindergarten School Readiness</vt:lpstr>
      <vt:lpstr>Timeline</vt:lpstr>
      <vt:lpstr>Kindergarten School Readiness: Status as of 10/15/2025</vt:lpstr>
      <vt:lpstr>Questions &amp; Resources: Kindergarten School Readiness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2025-10-16T14:51:03Z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