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2E_3154A1B.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40_66081262.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4"/>
  </p:sldMasterIdLst>
  <p:notesMasterIdLst>
    <p:notesMasterId r:id="rId31"/>
  </p:notesMasterIdLst>
  <p:sldIdLst>
    <p:sldId id="300" r:id="rId5"/>
    <p:sldId id="261" r:id="rId6"/>
    <p:sldId id="301" r:id="rId7"/>
    <p:sldId id="302" r:id="rId8"/>
    <p:sldId id="303" r:id="rId9"/>
    <p:sldId id="304" r:id="rId10"/>
    <p:sldId id="305" r:id="rId11"/>
    <p:sldId id="306" r:id="rId12"/>
    <p:sldId id="307" r:id="rId13"/>
    <p:sldId id="308" r:id="rId14"/>
    <p:sldId id="320" r:id="rId15"/>
    <p:sldId id="322" r:id="rId16"/>
    <p:sldId id="323" r:id="rId17"/>
    <p:sldId id="324" r:id="rId18"/>
    <p:sldId id="310" r:id="rId19"/>
    <p:sldId id="325" r:id="rId20"/>
    <p:sldId id="311" r:id="rId21"/>
    <p:sldId id="312" r:id="rId22"/>
    <p:sldId id="313" r:id="rId23"/>
    <p:sldId id="314" r:id="rId24"/>
    <p:sldId id="315" r:id="rId25"/>
    <p:sldId id="319" r:id="rId26"/>
    <p:sldId id="316" r:id="rId27"/>
    <p:sldId id="317" r:id="rId28"/>
    <p:sldId id="318" r:id="rId29"/>
    <p:sldId id="321" r:id="rId30"/>
  </p:sldIdLst>
  <p:sldSz cx="9144000" cy="5143500" type="screen16x9"/>
  <p:notesSz cx="6858000" cy="9144000"/>
  <p:embeddedFontLst>
    <p:embeddedFont>
      <p:font typeface="Trebuchet MS" panose="020B0603020202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ilG3FEVXcC7RlEFZX6qYD3+//pK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12AB2F-A864-9CE5-F21E-BACC2D4F1323}" name="Chrisco, Justin" initials="JC" userId="S::Chrisco_J@cde.state.co.us::6007cdb4-319c-4174-acf4-c21db3a34acf" providerId="AD"/>
  <p188:author id="{36DFEF8D-2ECC-AA41-7E1C-4F9F75423B54}" name="Rogers, Megan" initials="MR" userId="S::Rogers_M@cde.state.co.us::d2188972-20d4-4cc6-8ee7-e84bb8052254" providerId="AD"/>
  <p188:author id="{87557FBB-6FC1-5D6B-901D-DE7487EB09F0}" name="Tribbett, Jessica" initials="JT" userId="S::Tribbett_Jessica@cde.state.co.us::b8af59d7-a86d-4166-a022-d856dc24c4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BC9"/>
    <a:srgbClr val="EE6B12"/>
    <a:srgbClr val="C2570E"/>
    <a:srgbClr val="008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195" autoAdjust="0"/>
  </p:normalViewPr>
  <p:slideViewPr>
    <p:cSldViewPr snapToGrid="0">
      <p:cViewPr varScale="1">
        <p:scale>
          <a:sx n="134" d="100"/>
          <a:sy n="134" d="100"/>
        </p:scale>
        <p:origin x="144" y="57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font" Target="fonts/font3.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53" Type="http://customschemas.google.com/relationships/presentationmetadata" Target="metadata"/><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59"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co, Justin" userId="6007cdb4-319c-4174-acf4-c21db3a34acf" providerId="ADAL" clId="{DC32E9C2-9095-4146-AE98-EB53AA049933}"/>
    <pc:docChg chg="undo custSel addSld delSld modSld sldOrd">
      <pc:chgData name="Chrisco, Justin" userId="6007cdb4-319c-4174-acf4-c21db3a34acf" providerId="ADAL" clId="{DC32E9C2-9095-4146-AE98-EB53AA049933}" dt="2025-08-26T17:12:11.277" v="5914" actId="27636"/>
      <pc:docMkLst>
        <pc:docMk/>
      </pc:docMkLst>
      <pc:sldChg chg="modSp del mod modShow">
        <pc:chgData name="Chrisco, Justin" userId="6007cdb4-319c-4174-acf4-c21db3a34acf" providerId="ADAL" clId="{DC32E9C2-9095-4146-AE98-EB53AA049933}" dt="2025-08-13T16:45:02.807" v="2038" actId="2696"/>
        <pc:sldMkLst>
          <pc:docMk/>
          <pc:sldMk cId="0" sldId="256"/>
        </pc:sldMkLst>
      </pc:sldChg>
      <pc:sldChg chg="del">
        <pc:chgData name="Chrisco, Justin" userId="6007cdb4-319c-4174-acf4-c21db3a34acf" providerId="ADAL" clId="{DC32E9C2-9095-4146-AE98-EB53AA049933}" dt="2025-08-13T16:45:11.616" v="2039" actId="2696"/>
        <pc:sldMkLst>
          <pc:docMk/>
          <pc:sldMk cId="0" sldId="259"/>
        </pc:sldMkLst>
      </pc:sldChg>
      <pc:sldChg chg="del">
        <pc:chgData name="Chrisco, Justin" userId="6007cdb4-319c-4174-acf4-c21db3a34acf" providerId="ADAL" clId="{DC32E9C2-9095-4146-AE98-EB53AA049933}" dt="2025-08-13T16:45:11.616" v="2039" actId="2696"/>
        <pc:sldMkLst>
          <pc:docMk/>
          <pc:sldMk cId="0" sldId="260"/>
        </pc:sldMkLst>
      </pc:sldChg>
      <pc:sldChg chg="modSp mod ord modNotesTx">
        <pc:chgData name="Chrisco, Justin" userId="6007cdb4-319c-4174-acf4-c21db3a34acf" providerId="ADAL" clId="{DC32E9C2-9095-4146-AE98-EB53AA049933}" dt="2025-08-15T16:20:35.540" v="4120" actId="20577"/>
        <pc:sldMkLst>
          <pc:docMk/>
          <pc:sldMk cId="0" sldId="261"/>
        </pc:sldMkLst>
      </pc:sldChg>
      <pc:sldChg chg="del">
        <pc:chgData name="Chrisco, Justin" userId="6007cdb4-319c-4174-acf4-c21db3a34acf" providerId="ADAL" clId="{DC32E9C2-9095-4146-AE98-EB53AA049933}" dt="2025-08-13T16:45:11.616" v="2039" actId="2696"/>
        <pc:sldMkLst>
          <pc:docMk/>
          <pc:sldMk cId="0" sldId="265"/>
        </pc:sldMkLst>
      </pc:sldChg>
      <pc:sldChg chg="del">
        <pc:chgData name="Chrisco, Justin" userId="6007cdb4-319c-4174-acf4-c21db3a34acf" providerId="ADAL" clId="{DC32E9C2-9095-4146-AE98-EB53AA049933}" dt="2025-08-13T16:45:11.616" v="2039" actId="2696"/>
        <pc:sldMkLst>
          <pc:docMk/>
          <pc:sldMk cId="0" sldId="266"/>
        </pc:sldMkLst>
      </pc:sldChg>
      <pc:sldChg chg="del">
        <pc:chgData name="Chrisco, Justin" userId="6007cdb4-319c-4174-acf4-c21db3a34acf" providerId="ADAL" clId="{DC32E9C2-9095-4146-AE98-EB53AA049933}" dt="2025-08-13T16:45:11.616" v="2039" actId="2696"/>
        <pc:sldMkLst>
          <pc:docMk/>
          <pc:sldMk cId="0" sldId="267"/>
        </pc:sldMkLst>
      </pc:sldChg>
      <pc:sldChg chg="del">
        <pc:chgData name="Chrisco, Justin" userId="6007cdb4-319c-4174-acf4-c21db3a34acf" providerId="ADAL" clId="{DC32E9C2-9095-4146-AE98-EB53AA049933}" dt="2025-08-13T16:45:11.616" v="2039" actId="2696"/>
        <pc:sldMkLst>
          <pc:docMk/>
          <pc:sldMk cId="0" sldId="268"/>
        </pc:sldMkLst>
      </pc:sldChg>
      <pc:sldChg chg="del">
        <pc:chgData name="Chrisco, Justin" userId="6007cdb4-319c-4174-acf4-c21db3a34acf" providerId="ADAL" clId="{DC32E9C2-9095-4146-AE98-EB53AA049933}" dt="2025-08-13T16:45:11.616" v="2039" actId="2696"/>
        <pc:sldMkLst>
          <pc:docMk/>
          <pc:sldMk cId="0" sldId="269"/>
        </pc:sldMkLst>
      </pc:sldChg>
      <pc:sldChg chg="del">
        <pc:chgData name="Chrisco, Justin" userId="6007cdb4-319c-4174-acf4-c21db3a34acf" providerId="ADAL" clId="{DC32E9C2-9095-4146-AE98-EB53AA049933}" dt="2025-08-13T16:45:11.616" v="2039" actId="2696"/>
        <pc:sldMkLst>
          <pc:docMk/>
          <pc:sldMk cId="0" sldId="270"/>
        </pc:sldMkLst>
      </pc:sldChg>
      <pc:sldChg chg="del mod modShow">
        <pc:chgData name="Chrisco, Justin" userId="6007cdb4-319c-4174-acf4-c21db3a34acf" providerId="ADAL" clId="{DC32E9C2-9095-4146-AE98-EB53AA049933}" dt="2025-08-13T16:45:02.807" v="2038" actId="2696"/>
        <pc:sldMkLst>
          <pc:docMk/>
          <pc:sldMk cId="0" sldId="271"/>
        </pc:sldMkLst>
      </pc:sldChg>
      <pc:sldChg chg="del">
        <pc:chgData name="Chrisco, Justin" userId="6007cdb4-319c-4174-acf4-c21db3a34acf" providerId="ADAL" clId="{DC32E9C2-9095-4146-AE98-EB53AA049933}" dt="2025-08-13T16:45:11.616" v="2039" actId="2696"/>
        <pc:sldMkLst>
          <pc:docMk/>
          <pc:sldMk cId="0" sldId="273"/>
        </pc:sldMkLst>
      </pc:sldChg>
      <pc:sldChg chg="del">
        <pc:chgData name="Chrisco, Justin" userId="6007cdb4-319c-4174-acf4-c21db3a34acf" providerId="ADAL" clId="{DC32E9C2-9095-4146-AE98-EB53AA049933}" dt="2025-08-13T16:45:11.616" v="2039" actId="2696"/>
        <pc:sldMkLst>
          <pc:docMk/>
          <pc:sldMk cId="0" sldId="274"/>
        </pc:sldMkLst>
      </pc:sldChg>
      <pc:sldChg chg="del">
        <pc:chgData name="Chrisco, Justin" userId="6007cdb4-319c-4174-acf4-c21db3a34acf" providerId="ADAL" clId="{DC32E9C2-9095-4146-AE98-EB53AA049933}" dt="2025-08-13T16:45:11.616" v="2039" actId="2696"/>
        <pc:sldMkLst>
          <pc:docMk/>
          <pc:sldMk cId="0" sldId="275"/>
        </pc:sldMkLst>
      </pc:sldChg>
      <pc:sldChg chg="del mod modShow">
        <pc:chgData name="Chrisco, Justin" userId="6007cdb4-319c-4174-acf4-c21db3a34acf" providerId="ADAL" clId="{DC32E9C2-9095-4146-AE98-EB53AA049933}" dt="2025-08-13T16:45:02.807" v="2038" actId="2696"/>
        <pc:sldMkLst>
          <pc:docMk/>
          <pc:sldMk cId="2743005000" sldId="283"/>
        </pc:sldMkLst>
      </pc:sldChg>
      <pc:sldChg chg="del">
        <pc:chgData name="Chrisco, Justin" userId="6007cdb4-319c-4174-acf4-c21db3a34acf" providerId="ADAL" clId="{DC32E9C2-9095-4146-AE98-EB53AA049933}" dt="2025-08-13T16:45:11.616" v="2039" actId="2696"/>
        <pc:sldMkLst>
          <pc:docMk/>
          <pc:sldMk cId="1859698523" sldId="286"/>
        </pc:sldMkLst>
      </pc:sldChg>
      <pc:sldChg chg="del">
        <pc:chgData name="Chrisco, Justin" userId="6007cdb4-319c-4174-acf4-c21db3a34acf" providerId="ADAL" clId="{DC32E9C2-9095-4146-AE98-EB53AA049933}" dt="2025-08-13T16:45:11.616" v="2039" actId="2696"/>
        <pc:sldMkLst>
          <pc:docMk/>
          <pc:sldMk cId="1423701425" sldId="287"/>
        </pc:sldMkLst>
      </pc:sldChg>
      <pc:sldChg chg="del">
        <pc:chgData name="Chrisco, Justin" userId="6007cdb4-319c-4174-acf4-c21db3a34acf" providerId="ADAL" clId="{DC32E9C2-9095-4146-AE98-EB53AA049933}" dt="2025-08-13T16:45:11.616" v="2039" actId="2696"/>
        <pc:sldMkLst>
          <pc:docMk/>
          <pc:sldMk cId="1517167218" sldId="288"/>
        </pc:sldMkLst>
      </pc:sldChg>
      <pc:sldChg chg="del">
        <pc:chgData name="Chrisco, Justin" userId="6007cdb4-319c-4174-acf4-c21db3a34acf" providerId="ADAL" clId="{DC32E9C2-9095-4146-AE98-EB53AA049933}" dt="2025-08-13T16:45:11.616" v="2039" actId="2696"/>
        <pc:sldMkLst>
          <pc:docMk/>
          <pc:sldMk cId="1605954234" sldId="289"/>
        </pc:sldMkLst>
      </pc:sldChg>
      <pc:sldChg chg="del">
        <pc:chgData name="Chrisco, Justin" userId="6007cdb4-319c-4174-acf4-c21db3a34acf" providerId="ADAL" clId="{DC32E9C2-9095-4146-AE98-EB53AA049933}" dt="2025-08-13T16:45:11.616" v="2039" actId="2696"/>
        <pc:sldMkLst>
          <pc:docMk/>
          <pc:sldMk cId="1591432050" sldId="290"/>
        </pc:sldMkLst>
      </pc:sldChg>
      <pc:sldChg chg="del">
        <pc:chgData name="Chrisco, Justin" userId="6007cdb4-319c-4174-acf4-c21db3a34acf" providerId="ADAL" clId="{DC32E9C2-9095-4146-AE98-EB53AA049933}" dt="2025-08-13T16:45:11.616" v="2039" actId="2696"/>
        <pc:sldMkLst>
          <pc:docMk/>
          <pc:sldMk cId="2167453873" sldId="291"/>
        </pc:sldMkLst>
      </pc:sldChg>
      <pc:sldChg chg="del">
        <pc:chgData name="Chrisco, Justin" userId="6007cdb4-319c-4174-acf4-c21db3a34acf" providerId="ADAL" clId="{DC32E9C2-9095-4146-AE98-EB53AA049933}" dt="2025-08-13T16:45:11.616" v="2039" actId="2696"/>
        <pc:sldMkLst>
          <pc:docMk/>
          <pc:sldMk cId="3582187046" sldId="292"/>
        </pc:sldMkLst>
      </pc:sldChg>
      <pc:sldChg chg="del">
        <pc:chgData name="Chrisco, Justin" userId="6007cdb4-319c-4174-acf4-c21db3a34acf" providerId="ADAL" clId="{DC32E9C2-9095-4146-AE98-EB53AA049933}" dt="2025-08-13T16:45:11.616" v="2039" actId="2696"/>
        <pc:sldMkLst>
          <pc:docMk/>
          <pc:sldMk cId="3897568477" sldId="293"/>
        </pc:sldMkLst>
      </pc:sldChg>
      <pc:sldChg chg="del">
        <pc:chgData name="Chrisco, Justin" userId="6007cdb4-319c-4174-acf4-c21db3a34acf" providerId="ADAL" clId="{DC32E9C2-9095-4146-AE98-EB53AA049933}" dt="2025-08-13T16:45:11.616" v="2039" actId="2696"/>
        <pc:sldMkLst>
          <pc:docMk/>
          <pc:sldMk cId="3430478372" sldId="294"/>
        </pc:sldMkLst>
      </pc:sldChg>
      <pc:sldChg chg="del">
        <pc:chgData name="Chrisco, Justin" userId="6007cdb4-319c-4174-acf4-c21db3a34acf" providerId="ADAL" clId="{DC32E9C2-9095-4146-AE98-EB53AA049933}" dt="2025-08-13T16:45:11.616" v="2039" actId="2696"/>
        <pc:sldMkLst>
          <pc:docMk/>
          <pc:sldMk cId="2113983209" sldId="296"/>
        </pc:sldMkLst>
      </pc:sldChg>
      <pc:sldChg chg="del">
        <pc:chgData name="Chrisco, Justin" userId="6007cdb4-319c-4174-acf4-c21db3a34acf" providerId="ADAL" clId="{DC32E9C2-9095-4146-AE98-EB53AA049933}" dt="2025-08-13T16:45:11.616" v="2039" actId="2696"/>
        <pc:sldMkLst>
          <pc:docMk/>
          <pc:sldMk cId="808845357" sldId="297"/>
        </pc:sldMkLst>
      </pc:sldChg>
      <pc:sldChg chg="del">
        <pc:chgData name="Chrisco, Justin" userId="6007cdb4-319c-4174-acf4-c21db3a34acf" providerId="ADAL" clId="{DC32E9C2-9095-4146-AE98-EB53AA049933}" dt="2025-08-13T16:45:11.616" v="2039" actId="2696"/>
        <pc:sldMkLst>
          <pc:docMk/>
          <pc:sldMk cId="4046667999" sldId="298"/>
        </pc:sldMkLst>
      </pc:sldChg>
      <pc:sldChg chg="del mod modShow">
        <pc:chgData name="Chrisco, Justin" userId="6007cdb4-319c-4174-acf4-c21db3a34acf" providerId="ADAL" clId="{DC32E9C2-9095-4146-AE98-EB53AA049933}" dt="2025-08-13T16:45:02.807" v="2038" actId="2696"/>
        <pc:sldMkLst>
          <pc:docMk/>
          <pc:sldMk cId="3548094322" sldId="299"/>
        </pc:sldMkLst>
      </pc:sldChg>
      <pc:sldChg chg="modSp mod ord modNotesTx">
        <pc:chgData name="Chrisco, Justin" userId="6007cdb4-319c-4174-acf4-c21db3a34acf" providerId="ADAL" clId="{DC32E9C2-9095-4146-AE98-EB53AA049933}" dt="2025-08-25T19:04:16.323" v="5654" actId="20577"/>
        <pc:sldMkLst>
          <pc:docMk/>
          <pc:sldMk cId="1031686500" sldId="300"/>
        </pc:sldMkLst>
        <pc:spChg chg="mod">
          <ac:chgData name="Chrisco, Justin" userId="6007cdb4-319c-4174-acf4-c21db3a34acf" providerId="ADAL" clId="{DC32E9C2-9095-4146-AE98-EB53AA049933}" dt="2025-08-25T19:04:16.323" v="5654" actId="20577"/>
          <ac:spMkLst>
            <pc:docMk/>
            <pc:sldMk cId="1031686500" sldId="300"/>
            <ac:spMk id="17" creationId="{746DA6D3-E4E9-73C4-4929-ADE76EA35D29}"/>
          </ac:spMkLst>
        </pc:spChg>
      </pc:sldChg>
      <pc:sldChg chg="modSp new mod modNotesTx">
        <pc:chgData name="Chrisco, Justin" userId="6007cdb4-319c-4174-acf4-c21db3a34acf" providerId="ADAL" clId="{DC32E9C2-9095-4146-AE98-EB53AA049933}" dt="2025-08-21T16:17:01.869" v="5309" actId="20577"/>
        <pc:sldMkLst>
          <pc:docMk/>
          <pc:sldMk cId="3308213599" sldId="301"/>
        </pc:sldMkLst>
      </pc:sldChg>
      <pc:sldChg chg="modSp new mod modNotesTx">
        <pc:chgData name="Chrisco, Justin" userId="6007cdb4-319c-4174-acf4-c21db3a34acf" providerId="ADAL" clId="{DC32E9C2-9095-4146-AE98-EB53AA049933}" dt="2025-08-15T16:57:33.460" v="4443" actId="20577"/>
        <pc:sldMkLst>
          <pc:docMk/>
          <pc:sldMk cId="51726875" sldId="302"/>
        </pc:sldMkLst>
      </pc:sldChg>
      <pc:sldChg chg="addSp modSp new mod">
        <pc:chgData name="Chrisco, Justin" userId="6007cdb4-319c-4174-acf4-c21db3a34acf" providerId="ADAL" clId="{DC32E9C2-9095-4146-AE98-EB53AA049933}" dt="2025-08-11T20:47:07.273" v="532" actId="20577"/>
        <pc:sldMkLst>
          <pc:docMk/>
          <pc:sldMk cId="2943657300" sldId="303"/>
        </pc:sldMkLst>
      </pc:sldChg>
      <pc:sldChg chg="modSp new mod">
        <pc:chgData name="Chrisco, Justin" userId="6007cdb4-319c-4174-acf4-c21db3a34acf" providerId="ADAL" clId="{DC32E9C2-9095-4146-AE98-EB53AA049933}" dt="2025-08-12T17:44:53.705" v="675" actId="27636"/>
        <pc:sldMkLst>
          <pc:docMk/>
          <pc:sldMk cId="3438493642" sldId="304"/>
        </pc:sldMkLst>
      </pc:sldChg>
      <pc:sldChg chg="addSp delSp modSp new mod modClrScheme chgLayout">
        <pc:chgData name="Chrisco, Justin" userId="6007cdb4-319c-4174-acf4-c21db3a34acf" providerId="ADAL" clId="{DC32E9C2-9095-4146-AE98-EB53AA049933}" dt="2025-08-12T19:24:42.707" v="705" actId="27636"/>
        <pc:sldMkLst>
          <pc:docMk/>
          <pc:sldMk cId="1435014834" sldId="305"/>
        </pc:sldMkLst>
      </pc:sldChg>
      <pc:sldChg chg="modSp new del mod">
        <pc:chgData name="Chrisco, Justin" userId="6007cdb4-319c-4174-acf4-c21db3a34acf" providerId="ADAL" clId="{DC32E9C2-9095-4146-AE98-EB53AA049933}" dt="2025-08-12T20:45:01.108" v="721" actId="2696"/>
        <pc:sldMkLst>
          <pc:docMk/>
          <pc:sldMk cId="404295879" sldId="306"/>
        </pc:sldMkLst>
      </pc:sldChg>
      <pc:sldChg chg="delSp modSp new mod">
        <pc:chgData name="Chrisco, Justin" userId="6007cdb4-319c-4174-acf4-c21db3a34acf" providerId="ADAL" clId="{DC32E9C2-9095-4146-AE98-EB53AA049933}" dt="2025-08-13T20:36:54.493" v="2428" actId="20577"/>
        <pc:sldMkLst>
          <pc:docMk/>
          <pc:sldMk cId="2270957788" sldId="306"/>
        </pc:sldMkLst>
        <pc:spChg chg="mod">
          <ac:chgData name="Chrisco, Justin" userId="6007cdb4-319c-4174-acf4-c21db3a34acf" providerId="ADAL" clId="{DC32E9C2-9095-4146-AE98-EB53AA049933}" dt="2025-08-13T14:45:40.791" v="854" actId="20577"/>
          <ac:spMkLst>
            <pc:docMk/>
            <pc:sldMk cId="2270957788" sldId="306"/>
            <ac:spMk id="2" creationId="{C6CB447C-7CB5-5A6F-CCD8-3EF37BA1AE5A}"/>
          </ac:spMkLst>
        </pc:spChg>
        <pc:spChg chg="mod">
          <ac:chgData name="Chrisco, Justin" userId="6007cdb4-319c-4174-acf4-c21db3a34acf" providerId="ADAL" clId="{DC32E9C2-9095-4146-AE98-EB53AA049933}" dt="2025-08-13T20:36:54.493" v="2428" actId="20577"/>
          <ac:spMkLst>
            <pc:docMk/>
            <pc:sldMk cId="2270957788" sldId="306"/>
            <ac:spMk id="3" creationId="{1859116C-DAFA-107E-08C8-851DEFC7CE0B}"/>
          </ac:spMkLst>
        </pc:spChg>
      </pc:sldChg>
      <pc:sldChg chg="addSp modSp new del mod">
        <pc:chgData name="Chrisco, Justin" userId="6007cdb4-319c-4174-acf4-c21db3a34acf" providerId="ADAL" clId="{DC32E9C2-9095-4146-AE98-EB53AA049933}" dt="2025-08-12T21:04:50.955" v="838" actId="2696"/>
        <pc:sldMkLst>
          <pc:docMk/>
          <pc:sldMk cId="1994884487" sldId="307"/>
        </pc:sldMkLst>
      </pc:sldChg>
      <pc:sldChg chg="delSp modSp new mod modNotesTx">
        <pc:chgData name="Chrisco, Justin" userId="6007cdb4-319c-4174-acf4-c21db3a34acf" providerId="ADAL" clId="{DC32E9C2-9095-4146-AE98-EB53AA049933}" dt="2025-08-13T17:10:42.706" v="2051" actId="20577"/>
        <pc:sldMkLst>
          <pc:docMk/>
          <pc:sldMk cId="3783125381" sldId="307"/>
        </pc:sldMkLst>
        <pc:spChg chg="mod">
          <ac:chgData name="Chrisco, Justin" userId="6007cdb4-319c-4174-acf4-c21db3a34acf" providerId="ADAL" clId="{DC32E9C2-9095-4146-AE98-EB53AA049933}" dt="2025-08-13T15:24:41.035" v="972" actId="20577"/>
          <ac:spMkLst>
            <pc:docMk/>
            <pc:sldMk cId="3783125381" sldId="307"/>
            <ac:spMk id="2" creationId="{36537238-47CA-8820-532A-50C1A19A864E}"/>
          </ac:spMkLst>
        </pc:spChg>
        <pc:spChg chg="mod">
          <ac:chgData name="Chrisco, Justin" userId="6007cdb4-319c-4174-acf4-c21db3a34acf" providerId="ADAL" clId="{DC32E9C2-9095-4146-AE98-EB53AA049933}" dt="2025-08-13T17:10:42.706" v="2051" actId="20577"/>
          <ac:spMkLst>
            <pc:docMk/>
            <pc:sldMk cId="3783125381" sldId="307"/>
            <ac:spMk id="3" creationId="{ED6DAA29-9286-3FF5-427D-A5972462536F}"/>
          </ac:spMkLst>
        </pc:spChg>
      </pc:sldChg>
      <pc:sldChg chg="delSp modSp new mod">
        <pc:chgData name="Chrisco, Justin" userId="6007cdb4-319c-4174-acf4-c21db3a34acf" providerId="ADAL" clId="{DC32E9C2-9095-4146-AE98-EB53AA049933}" dt="2025-08-15T18:03:15.781" v="4506" actId="20577"/>
        <pc:sldMkLst>
          <pc:docMk/>
          <pc:sldMk cId="76456811" sldId="308"/>
        </pc:sldMkLst>
        <pc:spChg chg="mod">
          <ac:chgData name="Chrisco, Justin" userId="6007cdb4-319c-4174-acf4-c21db3a34acf" providerId="ADAL" clId="{DC32E9C2-9095-4146-AE98-EB53AA049933}" dt="2025-08-13T15:49:51.001" v="1447" actId="20577"/>
          <ac:spMkLst>
            <pc:docMk/>
            <pc:sldMk cId="76456811" sldId="308"/>
            <ac:spMk id="2" creationId="{BEE6C666-2BE6-35AF-AB85-B86D173173FA}"/>
          </ac:spMkLst>
        </pc:spChg>
        <pc:spChg chg="mod">
          <ac:chgData name="Chrisco, Justin" userId="6007cdb4-319c-4174-acf4-c21db3a34acf" providerId="ADAL" clId="{DC32E9C2-9095-4146-AE98-EB53AA049933}" dt="2025-08-15T18:03:15.781" v="4506" actId="20577"/>
          <ac:spMkLst>
            <pc:docMk/>
            <pc:sldMk cId="76456811" sldId="308"/>
            <ac:spMk id="3" creationId="{3469FB58-337C-7E47-F956-7F134080418B}"/>
          </ac:spMkLst>
        </pc:spChg>
      </pc:sldChg>
      <pc:sldChg chg="addSp delSp modSp new del mod modNotesTx">
        <pc:chgData name="Chrisco, Justin" userId="6007cdb4-319c-4174-acf4-c21db3a34acf" providerId="ADAL" clId="{DC32E9C2-9095-4146-AE98-EB53AA049933}" dt="2025-08-13T20:24:00.025" v="2408" actId="47"/>
        <pc:sldMkLst>
          <pc:docMk/>
          <pc:sldMk cId="1450547885" sldId="309"/>
        </pc:sldMkLst>
      </pc:sldChg>
      <pc:sldChg chg="addSp delSp modSp new mod modNotesTx">
        <pc:chgData name="Chrisco, Justin" userId="6007cdb4-319c-4174-acf4-c21db3a34acf" providerId="ADAL" clId="{DC32E9C2-9095-4146-AE98-EB53AA049933}" dt="2025-08-22T20:58:36.972" v="5356" actId="20577"/>
        <pc:sldMkLst>
          <pc:docMk/>
          <pc:sldMk cId="1051288623" sldId="310"/>
        </pc:sldMkLst>
        <pc:spChg chg="mod">
          <ac:chgData name="Chrisco, Justin" userId="6007cdb4-319c-4174-acf4-c21db3a34acf" providerId="ADAL" clId="{DC32E9C2-9095-4146-AE98-EB53AA049933}" dt="2025-08-13T20:23:50.754" v="2407" actId="20577"/>
          <ac:spMkLst>
            <pc:docMk/>
            <pc:sldMk cId="1051288623" sldId="310"/>
            <ac:spMk id="2" creationId="{85E66A7F-AB03-0E2F-DE1A-C6B56665148E}"/>
          </ac:spMkLst>
        </pc:spChg>
        <pc:spChg chg="mod">
          <ac:chgData name="Chrisco, Justin" userId="6007cdb4-319c-4174-acf4-c21db3a34acf" providerId="ADAL" clId="{DC32E9C2-9095-4146-AE98-EB53AA049933}" dt="2025-08-13T20:23:36.649" v="2398" actId="20577"/>
          <ac:spMkLst>
            <pc:docMk/>
            <pc:sldMk cId="1051288623" sldId="310"/>
            <ac:spMk id="3" creationId="{3233112E-AA96-6E9E-FD19-FA5FA6AA65A1}"/>
          </ac:spMkLst>
        </pc:spChg>
        <pc:picChg chg="add mod">
          <ac:chgData name="Chrisco, Justin" userId="6007cdb4-319c-4174-acf4-c21db3a34acf" providerId="ADAL" clId="{DC32E9C2-9095-4146-AE98-EB53AA049933}" dt="2025-08-13T20:24:06.146" v="2409" actId="14100"/>
          <ac:picMkLst>
            <pc:docMk/>
            <pc:sldMk cId="1051288623" sldId="310"/>
            <ac:picMk id="5" creationId="{A07E344A-FCB0-33EA-FD24-5AA40C2A446E}"/>
          </ac:picMkLst>
        </pc:picChg>
      </pc:sldChg>
      <pc:sldChg chg="addSp delSp modSp new mod modNotesTx">
        <pc:chgData name="Chrisco, Justin" userId="6007cdb4-319c-4174-acf4-c21db3a34acf" providerId="ADAL" clId="{DC32E9C2-9095-4146-AE98-EB53AA049933}" dt="2025-08-15T18:27:33.639" v="4813" actId="5793"/>
        <pc:sldMkLst>
          <pc:docMk/>
          <pc:sldMk cId="1696242997" sldId="311"/>
        </pc:sldMkLst>
        <pc:spChg chg="mod">
          <ac:chgData name="Chrisco, Justin" userId="6007cdb4-319c-4174-acf4-c21db3a34acf" providerId="ADAL" clId="{DC32E9C2-9095-4146-AE98-EB53AA049933}" dt="2025-08-13T20:37:12.990" v="2461" actId="20577"/>
          <ac:spMkLst>
            <pc:docMk/>
            <pc:sldMk cId="1696242997" sldId="311"/>
            <ac:spMk id="2" creationId="{0F9C4397-C227-EF6B-8D9B-FFCBAD5BE083}"/>
          </ac:spMkLst>
        </pc:spChg>
        <pc:spChg chg="mod">
          <ac:chgData name="Chrisco, Justin" userId="6007cdb4-319c-4174-acf4-c21db3a34acf" providerId="ADAL" clId="{DC32E9C2-9095-4146-AE98-EB53AA049933}" dt="2025-08-13T20:32:45.419" v="2412" actId="14100"/>
          <ac:spMkLst>
            <pc:docMk/>
            <pc:sldMk cId="1696242997" sldId="311"/>
            <ac:spMk id="3" creationId="{988D24A4-F14C-3F0B-F126-DA650853CDED}"/>
          </ac:spMkLst>
        </pc:spChg>
        <pc:picChg chg="add mod ord">
          <ac:chgData name="Chrisco, Justin" userId="6007cdb4-319c-4174-acf4-c21db3a34acf" providerId="ADAL" clId="{DC32E9C2-9095-4146-AE98-EB53AA049933}" dt="2025-08-13T20:36:42.085" v="2421" actId="14100"/>
          <ac:picMkLst>
            <pc:docMk/>
            <pc:sldMk cId="1696242997" sldId="311"/>
            <ac:picMk id="6" creationId="{83538FD7-39E5-A293-24E5-07307861B457}"/>
          </ac:picMkLst>
        </pc:picChg>
      </pc:sldChg>
      <pc:sldChg chg="addSp delSp modSp new mod modNotesTx">
        <pc:chgData name="Chrisco, Justin" userId="6007cdb4-319c-4174-acf4-c21db3a34acf" providerId="ADAL" clId="{DC32E9C2-9095-4146-AE98-EB53AA049933}" dt="2025-08-22T21:26:12.612" v="5589" actId="20577"/>
        <pc:sldMkLst>
          <pc:docMk/>
          <pc:sldMk cId="2232040163" sldId="312"/>
        </pc:sldMkLst>
        <pc:spChg chg="mod">
          <ac:chgData name="Chrisco, Justin" userId="6007cdb4-319c-4174-acf4-c21db3a34acf" providerId="ADAL" clId="{DC32E9C2-9095-4146-AE98-EB53AA049933}" dt="2025-08-13T20:48:11.968" v="2484" actId="20577"/>
          <ac:spMkLst>
            <pc:docMk/>
            <pc:sldMk cId="2232040163" sldId="312"/>
            <ac:spMk id="2" creationId="{A295E209-927B-517A-48A5-D47D630099EA}"/>
          </ac:spMkLst>
        </pc:spChg>
        <pc:spChg chg="mod">
          <ac:chgData name="Chrisco, Justin" userId="6007cdb4-319c-4174-acf4-c21db3a34acf" providerId="ADAL" clId="{DC32E9C2-9095-4146-AE98-EB53AA049933}" dt="2025-08-13T21:25:14.710" v="2624" actId="20577"/>
          <ac:spMkLst>
            <pc:docMk/>
            <pc:sldMk cId="2232040163" sldId="312"/>
            <ac:spMk id="3" creationId="{86453CDA-F6B2-2005-A734-AB0E92B7E761}"/>
          </ac:spMkLst>
        </pc:spChg>
        <pc:picChg chg="add mod">
          <ac:chgData name="Chrisco, Justin" userId="6007cdb4-319c-4174-acf4-c21db3a34acf" providerId="ADAL" clId="{DC32E9C2-9095-4146-AE98-EB53AA049933}" dt="2025-08-13T21:24:39.102" v="2611" actId="14100"/>
          <ac:picMkLst>
            <pc:docMk/>
            <pc:sldMk cId="2232040163" sldId="312"/>
            <ac:picMk id="8" creationId="{2DDB3F7D-EA3B-3D44-B5EF-75F5DE73529B}"/>
          </ac:picMkLst>
        </pc:picChg>
        <pc:picChg chg="add mod">
          <ac:chgData name="Chrisco, Justin" userId="6007cdb4-319c-4174-acf4-c21db3a34acf" providerId="ADAL" clId="{DC32E9C2-9095-4146-AE98-EB53AA049933}" dt="2025-08-13T21:25:01.060" v="2616" actId="14100"/>
          <ac:picMkLst>
            <pc:docMk/>
            <pc:sldMk cId="2232040163" sldId="312"/>
            <ac:picMk id="11" creationId="{7B53C9F8-05D7-BBB4-6293-EB1E9F4BBAD4}"/>
          </ac:picMkLst>
        </pc:picChg>
      </pc:sldChg>
      <pc:sldChg chg="addSp delSp modSp new mod modNotesTx">
        <pc:chgData name="Chrisco, Justin" userId="6007cdb4-319c-4174-acf4-c21db3a34acf" providerId="ADAL" clId="{DC32E9C2-9095-4146-AE98-EB53AA049933}" dt="2025-08-15T18:21:06.122" v="4788" actId="20577"/>
        <pc:sldMkLst>
          <pc:docMk/>
          <pc:sldMk cId="1667934677" sldId="313"/>
        </pc:sldMkLst>
        <pc:spChg chg="mod">
          <ac:chgData name="Chrisco, Justin" userId="6007cdb4-319c-4174-acf4-c21db3a34acf" providerId="ADAL" clId="{DC32E9C2-9095-4146-AE98-EB53AA049933}" dt="2025-08-13T21:38:04.780" v="2730" actId="20577"/>
          <ac:spMkLst>
            <pc:docMk/>
            <pc:sldMk cId="1667934677" sldId="313"/>
            <ac:spMk id="2" creationId="{1885719C-A9E2-AC9D-0A9D-AAE1064F3DCA}"/>
          </ac:spMkLst>
        </pc:spChg>
        <pc:spChg chg="mod">
          <ac:chgData name="Chrisco, Justin" userId="6007cdb4-319c-4174-acf4-c21db3a34acf" providerId="ADAL" clId="{DC32E9C2-9095-4146-AE98-EB53AA049933}" dt="2025-08-15T18:21:06.122" v="4788" actId="20577"/>
          <ac:spMkLst>
            <pc:docMk/>
            <pc:sldMk cId="1667934677" sldId="313"/>
            <ac:spMk id="3" creationId="{A4A11EA4-DF59-201D-04EE-7886BB0395CC}"/>
          </ac:spMkLst>
        </pc:spChg>
        <pc:picChg chg="add mod ord">
          <ac:chgData name="Chrisco, Justin" userId="6007cdb4-319c-4174-acf4-c21db3a34acf" providerId="ADAL" clId="{DC32E9C2-9095-4146-AE98-EB53AA049933}" dt="2025-08-13T21:37:47.761" v="2712" actId="22"/>
          <ac:picMkLst>
            <pc:docMk/>
            <pc:sldMk cId="1667934677" sldId="313"/>
            <ac:picMk id="6" creationId="{999D21A4-A41A-60C8-DCDD-FE286BD6DCA1}"/>
          </ac:picMkLst>
        </pc:picChg>
      </pc:sldChg>
      <pc:sldChg chg="addSp delSp modSp new mod">
        <pc:chgData name="Chrisco, Justin" userId="6007cdb4-319c-4174-acf4-c21db3a34acf" providerId="ADAL" clId="{DC32E9C2-9095-4146-AE98-EB53AA049933}" dt="2025-08-25T15:41:50.748" v="5602" actId="478"/>
        <pc:sldMkLst>
          <pc:docMk/>
          <pc:sldMk cId="4069831861" sldId="314"/>
        </pc:sldMkLst>
        <pc:spChg chg="mod">
          <ac:chgData name="Chrisco, Justin" userId="6007cdb4-319c-4174-acf4-c21db3a34acf" providerId="ADAL" clId="{DC32E9C2-9095-4146-AE98-EB53AA049933}" dt="2025-08-15T18:33:00.685" v="4816" actId="20577"/>
          <ac:spMkLst>
            <pc:docMk/>
            <pc:sldMk cId="4069831861" sldId="314"/>
            <ac:spMk id="2" creationId="{357738B8-B97E-416B-7BC3-2B2F701A307D}"/>
          </ac:spMkLst>
        </pc:spChg>
        <pc:spChg chg="mod">
          <ac:chgData name="Chrisco, Justin" userId="6007cdb4-319c-4174-acf4-c21db3a34acf" providerId="ADAL" clId="{DC32E9C2-9095-4146-AE98-EB53AA049933}" dt="2025-08-14T14:56:35.648" v="3429" actId="20577"/>
          <ac:spMkLst>
            <pc:docMk/>
            <pc:sldMk cId="4069831861" sldId="314"/>
            <ac:spMk id="3" creationId="{DFF8551A-51D9-C6F9-4115-3929246AB017}"/>
          </ac:spMkLst>
        </pc:spChg>
        <pc:picChg chg="add mod">
          <ac:chgData name="Chrisco, Justin" userId="6007cdb4-319c-4174-acf4-c21db3a34acf" providerId="ADAL" clId="{DC32E9C2-9095-4146-AE98-EB53AA049933}" dt="2025-08-25T15:41:44.764" v="5601" actId="14100"/>
          <ac:picMkLst>
            <pc:docMk/>
            <pc:sldMk cId="4069831861" sldId="314"/>
            <ac:picMk id="6" creationId="{7450350A-672F-31F5-19F1-61F9F1836AD5}"/>
          </ac:picMkLst>
        </pc:picChg>
      </pc:sldChg>
      <pc:sldChg chg="addSp delSp modSp new mod">
        <pc:chgData name="Chrisco, Justin" userId="6007cdb4-319c-4174-acf4-c21db3a34acf" providerId="ADAL" clId="{DC32E9C2-9095-4146-AE98-EB53AA049933}" dt="2025-08-14T16:55:47.531" v="3571" actId="14100"/>
        <pc:sldMkLst>
          <pc:docMk/>
          <pc:sldMk cId="1619805496" sldId="315"/>
        </pc:sldMkLst>
        <pc:spChg chg="mod">
          <ac:chgData name="Chrisco, Justin" userId="6007cdb4-319c-4174-acf4-c21db3a34acf" providerId="ADAL" clId="{DC32E9C2-9095-4146-AE98-EB53AA049933}" dt="2025-08-14T16:46:48.785" v="3451" actId="20577"/>
          <ac:spMkLst>
            <pc:docMk/>
            <pc:sldMk cId="1619805496" sldId="315"/>
            <ac:spMk id="2" creationId="{D5146719-049C-1317-A1ED-C337320B75DE}"/>
          </ac:spMkLst>
        </pc:spChg>
        <pc:spChg chg="add mod">
          <ac:chgData name="Chrisco, Justin" userId="6007cdb4-319c-4174-acf4-c21db3a34acf" providerId="ADAL" clId="{DC32E9C2-9095-4146-AE98-EB53AA049933}" dt="2025-08-14T16:51:52.414" v="3567" actId="5793"/>
          <ac:spMkLst>
            <pc:docMk/>
            <pc:sldMk cId="1619805496" sldId="315"/>
            <ac:spMk id="16" creationId="{47CF56A9-79A2-F0BA-7AB1-9BDC6D702237}"/>
          </ac:spMkLst>
        </pc:spChg>
        <pc:picChg chg="add mod">
          <ac:chgData name="Chrisco, Justin" userId="6007cdb4-319c-4174-acf4-c21db3a34acf" providerId="ADAL" clId="{DC32E9C2-9095-4146-AE98-EB53AA049933}" dt="2025-08-14T16:48:11.919" v="3457" actId="1076"/>
          <ac:picMkLst>
            <pc:docMk/>
            <pc:sldMk cId="1619805496" sldId="315"/>
            <ac:picMk id="14" creationId="{18B87D30-BE93-A247-D2F7-B2F0B3F53744}"/>
          </ac:picMkLst>
        </pc:picChg>
        <pc:picChg chg="add mod">
          <ac:chgData name="Chrisco, Justin" userId="6007cdb4-319c-4174-acf4-c21db3a34acf" providerId="ADAL" clId="{DC32E9C2-9095-4146-AE98-EB53AA049933}" dt="2025-08-14T16:55:47.531" v="3571" actId="14100"/>
          <ac:picMkLst>
            <pc:docMk/>
            <pc:sldMk cId="1619805496" sldId="315"/>
            <ac:picMk id="18" creationId="{BD2BE670-D202-DFAB-68CE-A0670D843A70}"/>
          </ac:picMkLst>
        </pc:picChg>
      </pc:sldChg>
      <pc:sldChg chg="addSp delSp modSp new mod">
        <pc:chgData name="Chrisco, Justin" userId="6007cdb4-319c-4174-acf4-c21db3a34acf" providerId="ADAL" clId="{DC32E9C2-9095-4146-AE98-EB53AA049933}" dt="2025-08-14T17:19:37.801" v="3830" actId="20577"/>
        <pc:sldMkLst>
          <pc:docMk/>
          <pc:sldMk cId="591325345" sldId="316"/>
        </pc:sldMkLst>
        <pc:spChg chg="mod">
          <ac:chgData name="Chrisco, Justin" userId="6007cdb4-319c-4174-acf4-c21db3a34acf" providerId="ADAL" clId="{DC32E9C2-9095-4146-AE98-EB53AA049933}" dt="2025-08-14T17:13:40.736" v="3597" actId="20577"/>
          <ac:spMkLst>
            <pc:docMk/>
            <pc:sldMk cId="591325345" sldId="316"/>
            <ac:spMk id="2" creationId="{362F2FC6-A43C-E8D7-E721-2CF3BEB8303D}"/>
          </ac:spMkLst>
        </pc:spChg>
        <pc:spChg chg="mod">
          <ac:chgData name="Chrisco, Justin" userId="6007cdb4-319c-4174-acf4-c21db3a34acf" providerId="ADAL" clId="{DC32E9C2-9095-4146-AE98-EB53AA049933}" dt="2025-08-14T17:19:37.801" v="3830" actId="20577"/>
          <ac:spMkLst>
            <pc:docMk/>
            <pc:sldMk cId="591325345" sldId="316"/>
            <ac:spMk id="3" creationId="{27EB04D8-88D7-1CA4-D450-246B75A58847}"/>
          </ac:spMkLst>
        </pc:spChg>
        <pc:picChg chg="add mod ord">
          <ac:chgData name="Chrisco, Justin" userId="6007cdb4-319c-4174-acf4-c21db3a34acf" providerId="ADAL" clId="{DC32E9C2-9095-4146-AE98-EB53AA049933}" dt="2025-08-14T17:13:27.081" v="3578" actId="14100"/>
          <ac:picMkLst>
            <pc:docMk/>
            <pc:sldMk cId="591325345" sldId="316"/>
            <ac:picMk id="6" creationId="{683C9948-DF5F-FE42-D628-4EB2F562AB0A}"/>
          </ac:picMkLst>
        </pc:picChg>
      </pc:sldChg>
      <pc:sldChg chg="addSp delSp modSp new mod">
        <pc:chgData name="Chrisco, Justin" userId="6007cdb4-319c-4174-acf4-c21db3a34acf" providerId="ADAL" clId="{DC32E9C2-9095-4146-AE98-EB53AA049933}" dt="2025-08-14T17:21:10.769" v="3934" actId="255"/>
        <pc:sldMkLst>
          <pc:docMk/>
          <pc:sldMk cId="3551111331" sldId="317"/>
        </pc:sldMkLst>
        <pc:spChg chg="mod">
          <ac:chgData name="Chrisco, Justin" userId="6007cdb4-319c-4174-acf4-c21db3a34acf" providerId="ADAL" clId="{DC32E9C2-9095-4146-AE98-EB53AA049933}" dt="2025-08-14T17:20:32.971" v="3882" actId="20577"/>
          <ac:spMkLst>
            <pc:docMk/>
            <pc:sldMk cId="3551111331" sldId="317"/>
            <ac:spMk id="2" creationId="{4331B6F4-46D4-F71E-CE96-C1A49E6652FF}"/>
          </ac:spMkLst>
        </pc:spChg>
        <pc:spChg chg="mod">
          <ac:chgData name="Chrisco, Justin" userId="6007cdb4-319c-4174-acf4-c21db3a34acf" providerId="ADAL" clId="{DC32E9C2-9095-4146-AE98-EB53AA049933}" dt="2025-08-14T17:21:10.769" v="3934" actId="255"/>
          <ac:spMkLst>
            <pc:docMk/>
            <pc:sldMk cId="3551111331" sldId="317"/>
            <ac:spMk id="3" creationId="{0702A6E1-225E-A6A3-9118-B62984D3FF79}"/>
          </ac:spMkLst>
        </pc:spChg>
        <pc:picChg chg="add mod ord">
          <ac:chgData name="Chrisco, Justin" userId="6007cdb4-319c-4174-acf4-c21db3a34acf" providerId="ADAL" clId="{DC32E9C2-9095-4146-AE98-EB53AA049933}" dt="2025-08-14T17:20:08.750" v="3837" actId="14100"/>
          <ac:picMkLst>
            <pc:docMk/>
            <pc:sldMk cId="3551111331" sldId="317"/>
            <ac:picMk id="6" creationId="{26AD5342-9BF8-0CDF-B9C5-248F0A31DB84}"/>
          </ac:picMkLst>
        </pc:picChg>
      </pc:sldChg>
      <pc:sldChg chg="delSp modSp new mod">
        <pc:chgData name="Chrisco, Justin" userId="6007cdb4-319c-4174-acf4-c21db3a34acf" providerId="ADAL" clId="{DC32E9C2-9095-4146-AE98-EB53AA049933}" dt="2025-08-14T21:17:03.020" v="3978" actId="20577"/>
        <pc:sldMkLst>
          <pc:docMk/>
          <pc:sldMk cId="2356026322" sldId="318"/>
        </pc:sldMkLst>
        <pc:spChg chg="mod">
          <ac:chgData name="Chrisco, Justin" userId="6007cdb4-319c-4174-acf4-c21db3a34acf" providerId="ADAL" clId="{DC32E9C2-9095-4146-AE98-EB53AA049933}" dt="2025-08-14T21:03:00.364" v="3946" actId="20577"/>
          <ac:spMkLst>
            <pc:docMk/>
            <pc:sldMk cId="2356026322" sldId="318"/>
            <ac:spMk id="2" creationId="{AAA999BB-AB48-5AFB-6A04-89D3CD6DFF75}"/>
          </ac:spMkLst>
        </pc:spChg>
        <pc:spChg chg="mod">
          <ac:chgData name="Chrisco, Justin" userId="6007cdb4-319c-4174-acf4-c21db3a34acf" providerId="ADAL" clId="{DC32E9C2-9095-4146-AE98-EB53AA049933}" dt="2025-08-14T21:17:03.020" v="3978" actId="20577"/>
          <ac:spMkLst>
            <pc:docMk/>
            <pc:sldMk cId="2356026322" sldId="318"/>
            <ac:spMk id="3" creationId="{467481E1-0425-7EDF-1ABC-EAA507EAAF4A}"/>
          </ac:spMkLst>
        </pc:spChg>
      </pc:sldChg>
      <pc:sldChg chg="delSp modSp new mod">
        <pc:chgData name="Chrisco, Justin" userId="6007cdb4-319c-4174-acf4-c21db3a34acf" providerId="ADAL" clId="{DC32E9C2-9095-4146-AE98-EB53AA049933}" dt="2025-08-25T17:07:45.792" v="5653" actId="20577"/>
        <pc:sldMkLst>
          <pc:docMk/>
          <pc:sldMk cId="2279649447" sldId="319"/>
        </pc:sldMkLst>
        <pc:spChg chg="mod">
          <ac:chgData name="Chrisco, Justin" userId="6007cdb4-319c-4174-acf4-c21db3a34acf" providerId="ADAL" clId="{DC32E9C2-9095-4146-AE98-EB53AA049933}" dt="2025-08-14T21:18:46.485" v="3996" actId="20577"/>
          <ac:spMkLst>
            <pc:docMk/>
            <pc:sldMk cId="2279649447" sldId="319"/>
            <ac:spMk id="2" creationId="{6B8C34A3-1D3B-8EBA-61B1-C185078D18D2}"/>
          </ac:spMkLst>
        </pc:spChg>
        <pc:spChg chg="mod">
          <ac:chgData name="Chrisco, Justin" userId="6007cdb4-319c-4174-acf4-c21db3a34acf" providerId="ADAL" clId="{DC32E9C2-9095-4146-AE98-EB53AA049933}" dt="2025-08-25T17:07:45.792" v="5653" actId="20577"/>
          <ac:spMkLst>
            <pc:docMk/>
            <pc:sldMk cId="2279649447" sldId="319"/>
            <ac:spMk id="3" creationId="{5EF06230-707C-D6D6-7DF0-DBC8F10910F5}"/>
          </ac:spMkLst>
        </pc:spChg>
      </pc:sldChg>
      <pc:sldChg chg="addSp delSp modSp new mod">
        <pc:chgData name="Chrisco, Justin" userId="6007cdb4-319c-4174-acf4-c21db3a34acf" providerId="ADAL" clId="{DC32E9C2-9095-4146-AE98-EB53AA049933}" dt="2025-08-26T16:35:16.352" v="5670" actId="20577"/>
        <pc:sldMkLst>
          <pc:docMk/>
          <pc:sldMk cId="1711805026" sldId="320"/>
        </pc:sldMkLst>
        <pc:spChg chg="mod">
          <ac:chgData name="Chrisco, Justin" userId="6007cdb4-319c-4174-acf4-c21db3a34acf" providerId="ADAL" clId="{DC32E9C2-9095-4146-AE98-EB53AA049933}" dt="2025-08-26T16:35:16.352" v="5670" actId="20577"/>
          <ac:spMkLst>
            <pc:docMk/>
            <pc:sldMk cId="1711805026" sldId="320"/>
            <ac:spMk id="2" creationId="{264E4777-5517-E2A5-0CE6-B52662FC686D}"/>
          </ac:spMkLst>
        </pc:spChg>
        <pc:spChg chg="add mod">
          <ac:chgData name="Chrisco, Justin" userId="6007cdb4-319c-4174-acf4-c21db3a34acf" providerId="ADAL" clId="{DC32E9C2-9095-4146-AE98-EB53AA049933}" dt="2025-08-26T16:35:03.873" v="5661" actId="5793"/>
          <ac:spMkLst>
            <pc:docMk/>
            <pc:sldMk cId="1711805026" sldId="320"/>
            <ac:spMk id="5" creationId="{F3A1C95F-32D8-D0C8-3DFE-ECC6BD660CFF}"/>
          </ac:spMkLst>
        </pc:spChg>
      </pc:sldChg>
      <pc:sldChg chg="delSp modSp new mod">
        <pc:chgData name="Chrisco, Justin" userId="6007cdb4-319c-4174-acf4-c21db3a34acf" providerId="ADAL" clId="{DC32E9C2-9095-4146-AE98-EB53AA049933}" dt="2025-08-26T17:12:11.277" v="5914" actId="27636"/>
        <pc:sldMkLst>
          <pc:docMk/>
          <pc:sldMk cId="131665473" sldId="321"/>
        </pc:sldMkLst>
        <pc:spChg chg="mod">
          <ac:chgData name="Chrisco, Justin" userId="6007cdb4-319c-4174-acf4-c21db3a34acf" providerId="ADAL" clId="{DC32E9C2-9095-4146-AE98-EB53AA049933}" dt="2025-08-26T16:44:22.200" v="5676" actId="20577"/>
          <ac:spMkLst>
            <pc:docMk/>
            <pc:sldMk cId="131665473" sldId="321"/>
            <ac:spMk id="2" creationId="{71DB5C23-1F42-FC2E-6356-C529B441DFC2}"/>
          </ac:spMkLst>
        </pc:spChg>
        <pc:spChg chg="mod">
          <ac:chgData name="Chrisco, Justin" userId="6007cdb4-319c-4174-acf4-c21db3a34acf" providerId="ADAL" clId="{DC32E9C2-9095-4146-AE98-EB53AA049933}" dt="2025-08-26T17:12:11.277" v="5914" actId="27636"/>
          <ac:spMkLst>
            <pc:docMk/>
            <pc:sldMk cId="131665473" sldId="321"/>
            <ac:spMk id="3" creationId="{4504B330-FF4F-2C9B-A0A8-CF3EE4968BBB}"/>
          </ac:spMkLst>
        </pc:spChg>
      </pc:sldChg>
      <pc:sldMasterChg chg="delSldLayout">
        <pc:chgData name="Chrisco, Justin" userId="6007cdb4-319c-4174-acf4-c21db3a34acf" providerId="ADAL" clId="{DC32E9C2-9095-4146-AE98-EB53AA049933}" dt="2025-08-13T16:45:02.807" v="2038" actId="2696"/>
        <pc:sldMasterMkLst>
          <pc:docMk/>
          <pc:sldMasterMk cId="553377479" sldId="2147483693"/>
        </pc:sldMasterMkLst>
        <pc:sldLayoutChg chg="del">
          <pc:chgData name="Chrisco, Justin" userId="6007cdb4-319c-4174-acf4-c21db3a34acf" providerId="ADAL" clId="{DC32E9C2-9095-4146-AE98-EB53AA049933}" dt="2025-08-13T16:45:02.807" v="2038" actId="2696"/>
          <pc:sldLayoutMkLst>
            <pc:docMk/>
            <pc:sldMasterMk cId="553377479" sldId="2147483693"/>
            <pc:sldLayoutMk cId="1793682649" sldId="2147483730"/>
          </pc:sldLayoutMkLst>
        </pc:sldLayoutChg>
      </pc:sldMasterChg>
    </pc:docChg>
  </pc:docChgLst>
  <pc:docChgLst>
    <pc:chgData name="Chrisco, Justin" userId="6007cdb4-319c-4174-acf4-c21db3a34acf" providerId="ADAL" clId="{0F6A795B-445D-4A42-96DD-B804A4491B52}"/>
    <pc:docChg chg="custSel addSld modSld sldOrd">
      <pc:chgData name="Chrisco, Justin" userId="6007cdb4-319c-4174-acf4-c21db3a34acf" providerId="ADAL" clId="{0F6A795B-445D-4A42-96DD-B804A4491B52}" dt="2025-09-08T14:05:47.954" v="1204" actId="20577"/>
      <pc:docMkLst>
        <pc:docMk/>
      </pc:docMkLst>
      <pc:sldChg chg="modNotesTx">
        <pc:chgData name="Chrisco, Justin" userId="6007cdb4-319c-4174-acf4-c21db3a34acf" providerId="ADAL" clId="{0F6A795B-445D-4A42-96DD-B804A4491B52}" dt="2025-09-08T14:05:02.177" v="1203" actId="20577"/>
        <pc:sldMkLst>
          <pc:docMk/>
          <pc:sldMk cId="0" sldId="261"/>
        </pc:sldMkLst>
      </pc:sldChg>
      <pc:sldChg chg="modNotesTx">
        <pc:chgData name="Chrisco, Justin" userId="6007cdb4-319c-4174-acf4-c21db3a34acf" providerId="ADAL" clId="{0F6A795B-445D-4A42-96DD-B804A4491B52}" dt="2025-09-08T14:04:51.608" v="1202" actId="20577"/>
        <pc:sldMkLst>
          <pc:docMk/>
          <pc:sldMk cId="1031686500" sldId="300"/>
        </pc:sldMkLst>
      </pc:sldChg>
      <pc:sldChg chg="modNotesTx">
        <pc:chgData name="Chrisco, Justin" userId="6007cdb4-319c-4174-acf4-c21db3a34acf" providerId="ADAL" clId="{0F6A795B-445D-4A42-96DD-B804A4491B52}" dt="2025-09-05T19:00:46.890" v="1199" actId="20577"/>
        <pc:sldMkLst>
          <pc:docMk/>
          <pc:sldMk cId="3308213599" sldId="301"/>
        </pc:sldMkLst>
      </pc:sldChg>
      <pc:sldChg chg="modSp mod modNotesTx">
        <pc:chgData name="Chrisco, Justin" userId="6007cdb4-319c-4174-acf4-c21db3a34acf" providerId="ADAL" clId="{0F6A795B-445D-4A42-96DD-B804A4491B52}" dt="2025-09-05T15:09:50.499" v="418" actId="20577"/>
        <pc:sldMkLst>
          <pc:docMk/>
          <pc:sldMk cId="51726875" sldId="302"/>
        </pc:sldMkLst>
        <pc:spChg chg="mod">
          <ac:chgData name="Chrisco, Justin" userId="6007cdb4-319c-4174-acf4-c21db3a34acf" providerId="ADAL" clId="{0F6A795B-445D-4A42-96DD-B804A4491B52}" dt="2025-09-05T14:27:06.729" v="173" actId="20577"/>
          <ac:spMkLst>
            <pc:docMk/>
            <pc:sldMk cId="51726875" sldId="302"/>
            <ac:spMk id="3" creationId="{BE2754D1-777D-A3C2-FD8C-616BB71484BA}"/>
          </ac:spMkLst>
        </pc:spChg>
      </pc:sldChg>
      <pc:sldChg chg="modSp mod">
        <pc:chgData name="Chrisco, Justin" userId="6007cdb4-319c-4174-acf4-c21db3a34acf" providerId="ADAL" clId="{0F6A795B-445D-4A42-96DD-B804A4491B52}" dt="2025-09-05T16:38:56.256" v="782" actId="20577"/>
        <pc:sldMkLst>
          <pc:docMk/>
          <pc:sldMk cId="2943657300" sldId="303"/>
        </pc:sldMkLst>
        <pc:spChg chg="mod">
          <ac:chgData name="Chrisco, Justin" userId="6007cdb4-319c-4174-acf4-c21db3a34acf" providerId="ADAL" clId="{0F6A795B-445D-4A42-96DD-B804A4491B52}" dt="2025-09-05T16:38:56.256" v="782" actId="20577"/>
          <ac:spMkLst>
            <pc:docMk/>
            <pc:sldMk cId="2943657300" sldId="303"/>
            <ac:spMk id="2" creationId="{8364B705-9694-5485-5A09-056937B22656}"/>
          </ac:spMkLst>
        </pc:spChg>
      </pc:sldChg>
      <pc:sldChg chg="modSp mod">
        <pc:chgData name="Chrisco, Justin" userId="6007cdb4-319c-4174-acf4-c21db3a34acf" providerId="ADAL" clId="{0F6A795B-445D-4A42-96DD-B804A4491B52}" dt="2025-09-05T16:39:05.474" v="792" actId="20577"/>
        <pc:sldMkLst>
          <pc:docMk/>
          <pc:sldMk cId="3438493642" sldId="304"/>
        </pc:sldMkLst>
        <pc:spChg chg="mod">
          <ac:chgData name="Chrisco, Justin" userId="6007cdb4-319c-4174-acf4-c21db3a34acf" providerId="ADAL" clId="{0F6A795B-445D-4A42-96DD-B804A4491B52}" dt="2025-09-05T16:39:05.474" v="792" actId="20577"/>
          <ac:spMkLst>
            <pc:docMk/>
            <pc:sldMk cId="3438493642" sldId="304"/>
            <ac:spMk id="2" creationId="{C8EB0872-56DB-FE2D-2098-41C0502F67B0}"/>
          </ac:spMkLst>
        </pc:spChg>
      </pc:sldChg>
      <pc:sldChg chg="modSp mod">
        <pc:chgData name="Chrisco, Justin" userId="6007cdb4-319c-4174-acf4-c21db3a34acf" providerId="ADAL" clId="{0F6A795B-445D-4A42-96DD-B804A4491B52}" dt="2025-09-05T16:39:20.561" v="814" actId="20577"/>
        <pc:sldMkLst>
          <pc:docMk/>
          <pc:sldMk cId="1435014834" sldId="305"/>
        </pc:sldMkLst>
        <pc:spChg chg="mod">
          <ac:chgData name="Chrisco, Justin" userId="6007cdb4-319c-4174-acf4-c21db3a34acf" providerId="ADAL" clId="{0F6A795B-445D-4A42-96DD-B804A4491B52}" dt="2025-09-05T16:39:20.561" v="814" actId="20577"/>
          <ac:spMkLst>
            <pc:docMk/>
            <pc:sldMk cId="1435014834" sldId="305"/>
            <ac:spMk id="2" creationId="{983DE6A9-C4FA-0247-2705-08EA84857E35}"/>
          </ac:spMkLst>
        </pc:spChg>
      </pc:sldChg>
      <pc:sldChg chg="modNotesTx">
        <pc:chgData name="Chrisco, Justin" userId="6007cdb4-319c-4174-acf4-c21db3a34acf" providerId="ADAL" clId="{0F6A795B-445D-4A42-96DD-B804A4491B52}" dt="2025-09-08T14:05:47.954" v="1204" actId="20577"/>
        <pc:sldMkLst>
          <pc:docMk/>
          <pc:sldMk cId="3783125381" sldId="307"/>
        </pc:sldMkLst>
      </pc:sldChg>
      <pc:sldChg chg="modNotesTx">
        <pc:chgData name="Chrisco, Justin" userId="6007cdb4-319c-4174-acf4-c21db3a34acf" providerId="ADAL" clId="{0F6A795B-445D-4A42-96DD-B804A4491B52}" dt="2025-09-05T17:03:23.695" v="1100" actId="20577"/>
        <pc:sldMkLst>
          <pc:docMk/>
          <pc:sldMk cId="1051288623" sldId="310"/>
        </pc:sldMkLst>
      </pc:sldChg>
      <pc:sldChg chg="modNotesTx">
        <pc:chgData name="Chrisco, Justin" userId="6007cdb4-319c-4174-acf4-c21db3a34acf" providerId="ADAL" clId="{0F6A795B-445D-4A42-96DD-B804A4491B52}" dt="2025-09-05T17:05:49.558" v="1113" actId="20577"/>
        <pc:sldMkLst>
          <pc:docMk/>
          <pc:sldMk cId="1696242997" sldId="311"/>
        </pc:sldMkLst>
      </pc:sldChg>
      <pc:sldChg chg="modNotesTx">
        <pc:chgData name="Chrisco, Justin" userId="6007cdb4-319c-4174-acf4-c21db3a34acf" providerId="ADAL" clId="{0F6A795B-445D-4A42-96DD-B804A4491B52}" dt="2025-09-05T17:06:30.981" v="1114" actId="20577"/>
        <pc:sldMkLst>
          <pc:docMk/>
          <pc:sldMk cId="2232040163" sldId="312"/>
        </pc:sldMkLst>
      </pc:sldChg>
      <pc:sldChg chg="modSp mod modCm">
        <pc:chgData name="Chrisco, Justin" userId="6007cdb4-319c-4174-acf4-c21db3a34acf" providerId="ADAL" clId="{0F6A795B-445D-4A42-96DD-B804A4491B52}" dt="2025-09-05T15:04:56.141" v="211" actId="20577"/>
        <pc:sldMkLst>
          <pc:docMk/>
          <pc:sldMk cId="1711805026" sldId="320"/>
        </pc:sldMkLst>
        <pc:spChg chg="mod">
          <ac:chgData name="Chrisco, Justin" userId="6007cdb4-319c-4174-acf4-c21db3a34acf" providerId="ADAL" clId="{0F6A795B-445D-4A42-96DD-B804A4491B52}" dt="2025-09-05T15:04:56.141" v="211" actId="20577"/>
          <ac:spMkLst>
            <pc:docMk/>
            <pc:sldMk cId="1711805026" sldId="320"/>
            <ac:spMk id="5" creationId="{F3A1C95F-32D8-D0C8-3DFE-ECC6BD660CFF}"/>
          </ac:spMkLst>
        </pc:spChg>
        <pc:extLst>
          <p:ext xmlns:p="http://schemas.openxmlformats.org/presentationml/2006/main" uri="{D6D511B9-2390-475A-947B-AFAB55BFBCF1}">
            <pc226:cmChg xmlns:pc226="http://schemas.microsoft.com/office/powerpoint/2022/06/main/command" chg="mod">
              <pc226:chgData name="Chrisco, Justin" userId="6007cdb4-319c-4174-acf4-c21db3a34acf" providerId="ADAL" clId="{0F6A795B-445D-4A42-96DD-B804A4491B52}" dt="2025-09-05T15:04:56.141" v="211" actId="20577"/>
              <pc2:cmMkLst xmlns:pc2="http://schemas.microsoft.com/office/powerpoint/2019/9/main/command">
                <pc:docMk/>
                <pc:sldMk cId="1711805026" sldId="320"/>
                <pc2:cmMk id="{754F11EE-BAA6-4219-9954-8B64635A4D31}"/>
              </pc2:cmMkLst>
            </pc226:cmChg>
          </p:ext>
        </pc:extLst>
      </pc:sldChg>
      <pc:sldChg chg="modSp mod">
        <pc:chgData name="Chrisco, Justin" userId="6007cdb4-319c-4174-acf4-c21db3a34acf" providerId="ADAL" clId="{0F6A795B-445D-4A42-96DD-B804A4491B52}" dt="2025-09-05T17:11:07.776" v="1189" actId="20577"/>
        <pc:sldMkLst>
          <pc:docMk/>
          <pc:sldMk cId="131665473" sldId="321"/>
        </pc:sldMkLst>
        <pc:spChg chg="mod">
          <ac:chgData name="Chrisco, Justin" userId="6007cdb4-319c-4174-acf4-c21db3a34acf" providerId="ADAL" clId="{0F6A795B-445D-4A42-96DD-B804A4491B52}" dt="2025-09-05T17:11:07.776" v="1189" actId="20577"/>
          <ac:spMkLst>
            <pc:docMk/>
            <pc:sldMk cId="131665473" sldId="321"/>
            <ac:spMk id="3" creationId="{4504B330-FF4F-2C9B-A0A8-CF3EE4968BBB}"/>
          </ac:spMkLst>
        </pc:spChg>
      </pc:sldChg>
      <pc:sldChg chg="addSp delSp modSp new mod ord modNotesTx">
        <pc:chgData name="Chrisco, Justin" userId="6007cdb4-319c-4174-acf4-c21db3a34acf" providerId="ADAL" clId="{0F6A795B-445D-4A42-96DD-B804A4491B52}" dt="2025-09-05T20:11:29.225" v="1201"/>
        <pc:sldMkLst>
          <pc:docMk/>
          <pc:sldMk cId="3183997987" sldId="322"/>
        </pc:sldMkLst>
        <pc:spChg chg="mod">
          <ac:chgData name="Chrisco, Justin" userId="6007cdb4-319c-4174-acf4-c21db3a34acf" providerId="ADAL" clId="{0F6A795B-445D-4A42-96DD-B804A4491B52}" dt="2025-09-05T16:42:07.432" v="842" actId="20577"/>
          <ac:spMkLst>
            <pc:docMk/>
            <pc:sldMk cId="3183997987" sldId="322"/>
            <ac:spMk id="2" creationId="{D94CB025-A430-B086-A200-6BA8E25ED6EA}"/>
          </ac:spMkLst>
        </pc:spChg>
        <pc:spChg chg="mod">
          <ac:chgData name="Chrisco, Justin" userId="6007cdb4-319c-4174-acf4-c21db3a34acf" providerId="ADAL" clId="{0F6A795B-445D-4A42-96DD-B804A4491B52}" dt="2025-09-02T15:37:05.575" v="44" actId="14100"/>
          <ac:spMkLst>
            <pc:docMk/>
            <pc:sldMk cId="3183997987" sldId="322"/>
            <ac:spMk id="3" creationId="{4953B94F-0922-0336-8F2F-289458B2AD51}"/>
          </ac:spMkLst>
        </pc:spChg>
        <pc:picChg chg="add mod ord">
          <ac:chgData name="Chrisco, Justin" userId="6007cdb4-319c-4174-acf4-c21db3a34acf" providerId="ADAL" clId="{0F6A795B-445D-4A42-96DD-B804A4491B52}" dt="2025-09-02T15:37:08.832" v="45" actId="14100"/>
          <ac:picMkLst>
            <pc:docMk/>
            <pc:sldMk cId="3183997987" sldId="322"/>
            <ac:picMk id="6" creationId="{8451797C-2B91-DBAE-5494-419012BA186F}"/>
          </ac:picMkLst>
        </pc:picChg>
        <pc:picChg chg="add mod">
          <ac:chgData name="Chrisco, Justin" userId="6007cdb4-319c-4174-acf4-c21db3a34acf" providerId="ADAL" clId="{0F6A795B-445D-4A42-96DD-B804A4491B52}" dt="2025-09-02T21:23:08.994" v="55" actId="1076"/>
          <ac:picMkLst>
            <pc:docMk/>
            <pc:sldMk cId="3183997987" sldId="322"/>
            <ac:picMk id="8" creationId="{BD6F59F1-D734-6375-2448-16790B8A2E06}"/>
          </ac:picMkLst>
        </pc:picChg>
        <pc:picChg chg="add mod">
          <ac:chgData name="Chrisco, Justin" userId="6007cdb4-319c-4174-acf4-c21db3a34acf" providerId="ADAL" clId="{0F6A795B-445D-4A42-96DD-B804A4491B52}" dt="2025-09-02T21:23:04.230" v="54" actId="1076"/>
          <ac:picMkLst>
            <pc:docMk/>
            <pc:sldMk cId="3183997987" sldId="322"/>
            <ac:picMk id="10" creationId="{86427931-5EA6-5423-1040-71DC0ADA2A56}"/>
          </ac:picMkLst>
        </pc:picChg>
      </pc:sldChg>
      <pc:sldChg chg="addSp delSp modSp new mod ord modNotesTx">
        <pc:chgData name="Chrisco, Justin" userId="6007cdb4-319c-4174-acf4-c21db3a34acf" providerId="ADAL" clId="{0F6A795B-445D-4A42-96DD-B804A4491B52}" dt="2025-09-05T20:11:29.225" v="1201"/>
        <pc:sldMkLst>
          <pc:docMk/>
          <pc:sldMk cId="2934690333" sldId="323"/>
        </pc:sldMkLst>
        <pc:spChg chg="mod">
          <ac:chgData name="Chrisco, Justin" userId="6007cdb4-319c-4174-acf4-c21db3a34acf" providerId="ADAL" clId="{0F6A795B-445D-4A42-96DD-B804A4491B52}" dt="2025-09-05T16:43:01.290" v="854" actId="20577"/>
          <ac:spMkLst>
            <pc:docMk/>
            <pc:sldMk cId="2934690333" sldId="323"/>
            <ac:spMk id="2" creationId="{C624E255-D718-8C84-39F8-E191A05ABFFB}"/>
          </ac:spMkLst>
        </pc:spChg>
        <pc:picChg chg="add mod ord">
          <ac:chgData name="Chrisco, Justin" userId="6007cdb4-319c-4174-acf4-c21db3a34acf" providerId="ADAL" clId="{0F6A795B-445D-4A42-96DD-B804A4491B52}" dt="2025-09-05T15:34:10.231" v="505" actId="14100"/>
          <ac:picMkLst>
            <pc:docMk/>
            <pc:sldMk cId="2934690333" sldId="323"/>
            <ac:picMk id="6" creationId="{0B078337-3FAE-43AA-33BE-CF5AEB600209}"/>
          </ac:picMkLst>
        </pc:picChg>
      </pc:sldChg>
      <pc:sldChg chg="addSp delSp modSp add mod ord modNotesTx">
        <pc:chgData name="Chrisco, Justin" userId="6007cdb4-319c-4174-acf4-c21db3a34acf" providerId="ADAL" clId="{0F6A795B-445D-4A42-96DD-B804A4491B52}" dt="2025-09-05T20:11:29.225" v="1201"/>
        <pc:sldMkLst>
          <pc:docMk/>
          <pc:sldMk cId="3666274589" sldId="324"/>
        </pc:sldMkLst>
        <pc:spChg chg="mod">
          <ac:chgData name="Chrisco, Justin" userId="6007cdb4-319c-4174-acf4-c21db3a34acf" providerId="ADAL" clId="{0F6A795B-445D-4A42-96DD-B804A4491B52}" dt="2025-09-05T16:43:35.622" v="900" actId="20577"/>
          <ac:spMkLst>
            <pc:docMk/>
            <pc:sldMk cId="3666274589" sldId="324"/>
            <ac:spMk id="2" creationId="{04F304F5-CF4B-53AD-967A-B0D6EEFD7D94}"/>
          </ac:spMkLst>
        </pc:spChg>
        <pc:spChg chg="add mod">
          <ac:chgData name="Chrisco, Justin" userId="6007cdb4-319c-4174-acf4-c21db3a34acf" providerId="ADAL" clId="{0F6A795B-445D-4A42-96DD-B804A4491B52}" dt="2025-09-05T16:37:31.122" v="770" actId="14100"/>
          <ac:spMkLst>
            <pc:docMk/>
            <pc:sldMk cId="3666274589" sldId="324"/>
            <ac:spMk id="14" creationId="{A9839622-8F72-C071-84AE-6E13F221CDE9}"/>
          </ac:spMkLst>
        </pc:spChg>
        <pc:picChg chg="add mod ord">
          <ac:chgData name="Chrisco, Justin" userId="6007cdb4-319c-4174-acf4-c21db3a34acf" providerId="ADAL" clId="{0F6A795B-445D-4A42-96DD-B804A4491B52}" dt="2025-09-05T15:51:33.825" v="530" actId="14100"/>
          <ac:picMkLst>
            <pc:docMk/>
            <pc:sldMk cId="3666274589" sldId="324"/>
            <ac:picMk id="7" creationId="{04628FEA-0943-D14F-1E85-E98B5CA5A91A}"/>
          </ac:picMkLst>
        </pc:picChg>
        <pc:picChg chg="add mod">
          <ac:chgData name="Chrisco, Justin" userId="6007cdb4-319c-4174-acf4-c21db3a34acf" providerId="ADAL" clId="{0F6A795B-445D-4A42-96DD-B804A4491B52}" dt="2025-09-05T15:51:13.445" v="527" actId="1076"/>
          <ac:picMkLst>
            <pc:docMk/>
            <pc:sldMk cId="3666274589" sldId="324"/>
            <ac:picMk id="9" creationId="{75D3C77F-E429-FA6F-E3A1-62050CA56B97}"/>
          </ac:picMkLst>
        </pc:picChg>
      </pc:sldChg>
      <pc:sldChg chg="addSp delSp modSp add mod">
        <pc:chgData name="Chrisco, Justin" userId="6007cdb4-319c-4174-acf4-c21db3a34acf" providerId="ADAL" clId="{0F6A795B-445D-4A42-96DD-B804A4491B52}" dt="2025-09-05T17:04:30.273" v="1110" actId="14100"/>
        <pc:sldMkLst>
          <pc:docMk/>
          <pc:sldMk cId="2493284025" sldId="325"/>
        </pc:sldMkLst>
        <pc:graphicFrameChg chg="add mod modGraphic">
          <ac:chgData name="Chrisco, Justin" userId="6007cdb4-319c-4174-acf4-c21db3a34acf" providerId="ADAL" clId="{0F6A795B-445D-4A42-96DD-B804A4491B52}" dt="2025-09-05T17:04:30.273" v="1110" actId="14100"/>
          <ac:graphicFrameMkLst>
            <pc:docMk/>
            <pc:sldMk cId="2493284025" sldId="325"/>
            <ac:graphicFrameMk id="10" creationId="{F4B15518-BB74-B22E-5670-9C66D7CAA505}"/>
          </ac:graphicFrameMkLst>
        </pc:graphicFrameChg>
      </pc:sldChg>
    </pc:docChg>
  </pc:docChgLst>
  <pc:docChgLst>
    <pc:chgData name="Tribbett, Jessica" userId="b8af59d7-a86d-4166-a022-d856dc24c475" providerId="ADAL" clId="{45231042-08B6-432F-8E6E-767507FB2263}"/>
    <pc:docChg chg="custSel modSld">
      <pc:chgData name="Tribbett, Jessica" userId="b8af59d7-a86d-4166-a022-d856dc24c475" providerId="ADAL" clId="{45231042-08B6-432F-8E6E-767507FB2263}" dt="2025-09-12T15:35:27.026" v="296" actId="13244"/>
      <pc:docMkLst>
        <pc:docMk/>
      </pc:docMkLst>
      <pc:sldChg chg="modSp mod">
        <pc:chgData name="Tribbett, Jessica" userId="b8af59d7-a86d-4166-a022-d856dc24c475" providerId="ADAL" clId="{45231042-08B6-432F-8E6E-767507FB2263}" dt="2025-09-12T15:35:04.724" v="294" actId="962"/>
        <pc:sldMkLst>
          <pc:docMk/>
          <pc:sldMk cId="1031686500" sldId="300"/>
        </pc:sldMkLst>
        <pc:picChg chg="mod">
          <ac:chgData name="Tribbett, Jessica" userId="b8af59d7-a86d-4166-a022-d856dc24c475" providerId="ADAL" clId="{45231042-08B6-432F-8E6E-767507FB2263}" dt="2025-09-12T15:34:58.460" v="293" actId="962"/>
          <ac:picMkLst>
            <pc:docMk/>
            <pc:sldMk cId="1031686500" sldId="300"/>
            <ac:picMk id="4" creationId="{BC3FDB87-A22E-D988-39A1-CBF5C7EBB3B1}"/>
          </ac:picMkLst>
        </pc:picChg>
        <pc:picChg chg="mod">
          <ac:chgData name="Tribbett, Jessica" userId="b8af59d7-a86d-4166-a022-d856dc24c475" providerId="ADAL" clId="{45231042-08B6-432F-8E6E-767507FB2263}" dt="2025-09-12T15:35:04.724" v="294" actId="962"/>
          <ac:picMkLst>
            <pc:docMk/>
            <pc:sldMk cId="1031686500" sldId="300"/>
            <ac:picMk id="23" creationId="{5821B86F-3F52-EF66-71A3-7ED6B2616DC2}"/>
          </ac:picMkLst>
        </pc:picChg>
      </pc:sldChg>
      <pc:sldChg chg="modSp mod">
        <pc:chgData name="Tribbett, Jessica" userId="b8af59d7-a86d-4166-a022-d856dc24c475" providerId="ADAL" clId="{45231042-08B6-432F-8E6E-767507FB2263}" dt="2025-09-12T15:31:40.132" v="36" actId="5793"/>
        <pc:sldMkLst>
          <pc:docMk/>
          <pc:sldMk cId="2943657300" sldId="303"/>
        </pc:sldMkLst>
        <pc:spChg chg="mod">
          <ac:chgData name="Tribbett, Jessica" userId="b8af59d7-a86d-4166-a022-d856dc24c475" providerId="ADAL" clId="{45231042-08B6-432F-8E6E-767507FB2263}" dt="2025-09-12T15:31:40.132" v="36" actId="5793"/>
          <ac:spMkLst>
            <pc:docMk/>
            <pc:sldMk cId="2943657300" sldId="303"/>
            <ac:spMk id="2" creationId="{8364B705-9694-5485-5A09-056937B22656}"/>
          </ac:spMkLst>
        </pc:spChg>
        <pc:graphicFrameChg chg="modGraphic">
          <ac:chgData name="Tribbett, Jessica" userId="b8af59d7-a86d-4166-a022-d856dc24c475" providerId="ADAL" clId="{45231042-08B6-432F-8E6E-767507FB2263}" dt="2025-09-12T15:30:46.804" v="25" actId="13238"/>
          <ac:graphicFrameMkLst>
            <pc:docMk/>
            <pc:sldMk cId="2943657300" sldId="303"/>
            <ac:graphicFrameMk id="4" creationId="{DF93F113-9EB9-07E1-CAF5-23CF04743027}"/>
          </ac:graphicFrameMkLst>
        </pc:graphicFrameChg>
      </pc:sldChg>
      <pc:sldChg chg="modSp mod">
        <pc:chgData name="Tribbett, Jessica" userId="b8af59d7-a86d-4166-a022-d856dc24c475" providerId="ADAL" clId="{45231042-08B6-432F-8E6E-767507FB2263}" dt="2025-09-12T15:31:45.270" v="43" actId="5793"/>
        <pc:sldMkLst>
          <pc:docMk/>
          <pc:sldMk cId="3438493642" sldId="304"/>
        </pc:sldMkLst>
        <pc:spChg chg="mod">
          <ac:chgData name="Tribbett, Jessica" userId="b8af59d7-a86d-4166-a022-d856dc24c475" providerId="ADAL" clId="{45231042-08B6-432F-8E6E-767507FB2263}" dt="2025-09-12T15:31:45.270" v="43" actId="5793"/>
          <ac:spMkLst>
            <pc:docMk/>
            <pc:sldMk cId="3438493642" sldId="304"/>
            <ac:spMk id="2" creationId="{C8EB0872-56DB-FE2D-2098-41C0502F67B0}"/>
          </ac:spMkLst>
        </pc:spChg>
      </pc:sldChg>
      <pc:sldChg chg="modSp mod">
        <pc:chgData name="Tribbett, Jessica" userId="b8af59d7-a86d-4166-a022-d856dc24c475" providerId="ADAL" clId="{45231042-08B6-432F-8E6E-767507FB2263}" dt="2025-09-12T15:27:53.855" v="1" actId="962"/>
        <pc:sldMkLst>
          <pc:docMk/>
          <pc:sldMk cId="1435014834" sldId="305"/>
        </pc:sldMkLst>
        <pc:picChg chg="mod">
          <ac:chgData name="Tribbett, Jessica" userId="b8af59d7-a86d-4166-a022-d856dc24c475" providerId="ADAL" clId="{45231042-08B6-432F-8E6E-767507FB2263}" dt="2025-09-12T15:27:53.855" v="1" actId="962"/>
          <ac:picMkLst>
            <pc:docMk/>
            <pc:sldMk cId="1435014834" sldId="305"/>
            <ac:picMk id="5" creationId="{7C23D7BE-3996-099F-27BB-D4E62DE86A41}"/>
          </ac:picMkLst>
        </pc:picChg>
      </pc:sldChg>
      <pc:sldChg chg="modSp mod">
        <pc:chgData name="Tribbett, Jessica" userId="b8af59d7-a86d-4166-a022-d856dc24c475" providerId="ADAL" clId="{45231042-08B6-432F-8E6E-767507FB2263}" dt="2025-09-12T15:33:21.383" v="128" actId="20577"/>
        <pc:sldMkLst>
          <pc:docMk/>
          <pc:sldMk cId="76456811" sldId="308"/>
        </pc:sldMkLst>
        <pc:spChg chg="mod">
          <ac:chgData name="Tribbett, Jessica" userId="b8af59d7-a86d-4166-a022-d856dc24c475" providerId="ADAL" clId="{45231042-08B6-432F-8E6E-767507FB2263}" dt="2025-09-12T15:33:21.383" v="128" actId="20577"/>
          <ac:spMkLst>
            <pc:docMk/>
            <pc:sldMk cId="76456811" sldId="308"/>
            <ac:spMk id="2" creationId="{BEE6C666-2BE6-35AF-AB85-B86D173173FA}"/>
          </ac:spMkLst>
        </pc:spChg>
      </pc:sldChg>
      <pc:sldChg chg="modSp mod">
        <pc:chgData name="Tribbett, Jessica" userId="b8af59d7-a86d-4166-a022-d856dc24c475" providerId="ADAL" clId="{45231042-08B6-432F-8E6E-767507FB2263}" dt="2025-09-12T15:33:32.035" v="134" actId="20577"/>
        <pc:sldMkLst>
          <pc:docMk/>
          <pc:sldMk cId="1051288623" sldId="310"/>
        </pc:sldMkLst>
        <pc:spChg chg="mod">
          <ac:chgData name="Tribbett, Jessica" userId="b8af59d7-a86d-4166-a022-d856dc24c475" providerId="ADAL" clId="{45231042-08B6-432F-8E6E-767507FB2263}" dt="2025-09-12T15:33:32.035" v="134" actId="20577"/>
          <ac:spMkLst>
            <pc:docMk/>
            <pc:sldMk cId="1051288623" sldId="310"/>
            <ac:spMk id="2" creationId="{85E66A7F-AB03-0E2F-DE1A-C6B56665148E}"/>
          </ac:spMkLst>
        </pc:spChg>
        <pc:picChg chg="mod">
          <ac:chgData name="Tribbett, Jessica" userId="b8af59d7-a86d-4166-a022-d856dc24c475" providerId="ADAL" clId="{45231042-08B6-432F-8E6E-767507FB2263}" dt="2025-09-12T15:29:19.571" v="12" actId="962"/>
          <ac:picMkLst>
            <pc:docMk/>
            <pc:sldMk cId="1051288623" sldId="310"/>
            <ac:picMk id="5" creationId="{A07E344A-FCB0-33EA-FD24-5AA40C2A446E}"/>
          </ac:picMkLst>
        </pc:picChg>
      </pc:sldChg>
      <pc:sldChg chg="modSp mod">
        <pc:chgData name="Tribbett, Jessica" userId="b8af59d7-a86d-4166-a022-d856dc24c475" providerId="ADAL" clId="{45231042-08B6-432F-8E6E-767507FB2263}" dt="2025-09-12T15:33:51.820" v="174" actId="20577"/>
        <pc:sldMkLst>
          <pc:docMk/>
          <pc:sldMk cId="1696242997" sldId="311"/>
        </pc:sldMkLst>
        <pc:spChg chg="mod">
          <ac:chgData name="Tribbett, Jessica" userId="b8af59d7-a86d-4166-a022-d856dc24c475" providerId="ADAL" clId="{45231042-08B6-432F-8E6E-767507FB2263}" dt="2025-09-12T15:33:51.820" v="174" actId="20577"/>
          <ac:spMkLst>
            <pc:docMk/>
            <pc:sldMk cId="1696242997" sldId="311"/>
            <ac:spMk id="2" creationId="{0F9C4397-C227-EF6B-8D9B-FFCBAD5BE083}"/>
          </ac:spMkLst>
        </pc:spChg>
        <pc:picChg chg="mod">
          <ac:chgData name="Tribbett, Jessica" userId="b8af59d7-a86d-4166-a022-d856dc24c475" providerId="ADAL" clId="{45231042-08B6-432F-8E6E-767507FB2263}" dt="2025-09-12T15:29:37.005" v="14" actId="962"/>
          <ac:picMkLst>
            <pc:docMk/>
            <pc:sldMk cId="1696242997" sldId="311"/>
            <ac:picMk id="6" creationId="{83538FD7-39E5-A293-24E5-07307861B457}"/>
          </ac:picMkLst>
        </pc:picChg>
      </pc:sldChg>
      <pc:sldChg chg="modSp mod">
        <pc:chgData name="Tribbett, Jessica" userId="b8af59d7-a86d-4166-a022-d856dc24c475" providerId="ADAL" clId="{45231042-08B6-432F-8E6E-767507FB2263}" dt="2025-09-12T15:33:58.205" v="190" actId="20577"/>
        <pc:sldMkLst>
          <pc:docMk/>
          <pc:sldMk cId="2232040163" sldId="312"/>
        </pc:sldMkLst>
        <pc:spChg chg="mod">
          <ac:chgData name="Tribbett, Jessica" userId="b8af59d7-a86d-4166-a022-d856dc24c475" providerId="ADAL" clId="{45231042-08B6-432F-8E6E-767507FB2263}" dt="2025-09-12T15:33:58.205" v="190" actId="20577"/>
          <ac:spMkLst>
            <pc:docMk/>
            <pc:sldMk cId="2232040163" sldId="312"/>
            <ac:spMk id="2" creationId="{A295E209-927B-517A-48A5-D47D630099EA}"/>
          </ac:spMkLst>
        </pc:spChg>
        <pc:picChg chg="mod">
          <ac:chgData name="Tribbett, Jessica" userId="b8af59d7-a86d-4166-a022-d856dc24c475" providerId="ADAL" clId="{45231042-08B6-432F-8E6E-767507FB2263}" dt="2025-09-12T15:29:53.560" v="16" actId="962"/>
          <ac:picMkLst>
            <pc:docMk/>
            <pc:sldMk cId="2232040163" sldId="312"/>
            <ac:picMk id="8" creationId="{2DDB3F7D-EA3B-3D44-B5EF-75F5DE73529B}"/>
          </ac:picMkLst>
        </pc:picChg>
        <pc:picChg chg="mod">
          <ac:chgData name="Tribbett, Jessica" userId="b8af59d7-a86d-4166-a022-d856dc24c475" providerId="ADAL" clId="{45231042-08B6-432F-8E6E-767507FB2263}" dt="2025-09-12T15:29:55.911" v="17" actId="962"/>
          <ac:picMkLst>
            <pc:docMk/>
            <pc:sldMk cId="2232040163" sldId="312"/>
            <ac:picMk id="11" creationId="{7B53C9F8-05D7-BBB4-6293-EB1E9F4BBAD4}"/>
          </ac:picMkLst>
        </pc:picChg>
      </pc:sldChg>
      <pc:sldChg chg="modSp mod">
        <pc:chgData name="Tribbett, Jessica" userId="b8af59d7-a86d-4166-a022-d856dc24c475" providerId="ADAL" clId="{45231042-08B6-432F-8E6E-767507FB2263}" dt="2025-09-12T15:34:04.792" v="205" actId="20577"/>
        <pc:sldMkLst>
          <pc:docMk/>
          <pc:sldMk cId="1667934677" sldId="313"/>
        </pc:sldMkLst>
        <pc:spChg chg="mod">
          <ac:chgData name="Tribbett, Jessica" userId="b8af59d7-a86d-4166-a022-d856dc24c475" providerId="ADAL" clId="{45231042-08B6-432F-8E6E-767507FB2263}" dt="2025-09-12T15:34:04.792" v="205" actId="20577"/>
          <ac:spMkLst>
            <pc:docMk/>
            <pc:sldMk cId="1667934677" sldId="313"/>
            <ac:spMk id="2" creationId="{1885719C-A9E2-AC9D-0A9D-AAE1064F3DCA}"/>
          </ac:spMkLst>
        </pc:spChg>
        <pc:picChg chg="mod">
          <ac:chgData name="Tribbett, Jessica" userId="b8af59d7-a86d-4166-a022-d856dc24c475" providerId="ADAL" clId="{45231042-08B6-432F-8E6E-767507FB2263}" dt="2025-09-12T15:29:59.085" v="18" actId="962"/>
          <ac:picMkLst>
            <pc:docMk/>
            <pc:sldMk cId="1667934677" sldId="313"/>
            <ac:picMk id="6" creationId="{999D21A4-A41A-60C8-DCDD-FE286BD6DCA1}"/>
          </ac:picMkLst>
        </pc:picChg>
      </pc:sldChg>
      <pc:sldChg chg="modSp mod">
        <pc:chgData name="Tribbett, Jessica" userId="b8af59d7-a86d-4166-a022-d856dc24c475" providerId="ADAL" clId="{45231042-08B6-432F-8E6E-767507FB2263}" dt="2025-09-12T15:34:13.114" v="219" actId="20577"/>
        <pc:sldMkLst>
          <pc:docMk/>
          <pc:sldMk cId="4069831861" sldId="314"/>
        </pc:sldMkLst>
        <pc:spChg chg="mod">
          <ac:chgData name="Tribbett, Jessica" userId="b8af59d7-a86d-4166-a022-d856dc24c475" providerId="ADAL" clId="{45231042-08B6-432F-8E6E-767507FB2263}" dt="2025-09-12T15:34:13.114" v="219" actId="20577"/>
          <ac:spMkLst>
            <pc:docMk/>
            <pc:sldMk cId="4069831861" sldId="314"/>
            <ac:spMk id="2" creationId="{357738B8-B97E-416B-7BC3-2B2F701A307D}"/>
          </ac:spMkLst>
        </pc:spChg>
        <pc:picChg chg="mod">
          <ac:chgData name="Tribbett, Jessica" userId="b8af59d7-a86d-4166-a022-d856dc24c475" providerId="ADAL" clId="{45231042-08B6-432F-8E6E-767507FB2263}" dt="2025-09-12T15:30:00.057" v="19" actId="962"/>
          <ac:picMkLst>
            <pc:docMk/>
            <pc:sldMk cId="4069831861" sldId="314"/>
            <ac:picMk id="6" creationId="{7450350A-672F-31F5-19F1-61F9F1836AD5}"/>
          </ac:picMkLst>
        </pc:picChg>
      </pc:sldChg>
      <pc:sldChg chg="modSp mod">
        <pc:chgData name="Tribbett, Jessica" userId="b8af59d7-a86d-4166-a022-d856dc24c475" providerId="ADAL" clId="{45231042-08B6-432F-8E6E-767507FB2263}" dt="2025-09-12T15:34:21.589" v="227" actId="20577"/>
        <pc:sldMkLst>
          <pc:docMk/>
          <pc:sldMk cId="1619805496" sldId="315"/>
        </pc:sldMkLst>
        <pc:spChg chg="mod">
          <ac:chgData name="Tribbett, Jessica" userId="b8af59d7-a86d-4166-a022-d856dc24c475" providerId="ADAL" clId="{45231042-08B6-432F-8E6E-767507FB2263}" dt="2025-09-12T15:34:21.589" v="227" actId="20577"/>
          <ac:spMkLst>
            <pc:docMk/>
            <pc:sldMk cId="1619805496" sldId="315"/>
            <ac:spMk id="2" creationId="{D5146719-049C-1317-A1ED-C337320B75DE}"/>
          </ac:spMkLst>
        </pc:spChg>
        <pc:picChg chg="mod">
          <ac:chgData name="Tribbett, Jessica" userId="b8af59d7-a86d-4166-a022-d856dc24c475" providerId="ADAL" clId="{45231042-08B6-432F-8E6E-767507FB2263}" dt="2025-09-12T15:30:02.380" v="20" actId="962"/>
          <ac:picMkLst>
            <pc:docMk/>
            <pc:sldMk cId="1619805496" sldId="315"/>
            <ac:picMk id="14" creationId="{18B87D30-BE93-A247-D2F7-B2F0B3F53744}"/>
          </ac:picMkLst>
        </pc:picChg>
        <pc:picChg chg="mod">
          <ac:chgData name="Tribbett, Jessica" userId="b8af59d7-a86d-4166-a022-d856dc24c475" providerId="ADAL" clId="{45231042-08B6-432F-8E6E-767507FB2263}" dt="2025-09-12T15:30:02.921" v="21" actId="962"/>
          <ac:picMkLst>
            <pc:docMk/>
            <pc:sldMk cId="1619805496" sldId="315"/>
            <ac:picMk id="18" creationId="{BD2BE670-D202-DFAB-68CE-A0670D843A70}"/>
          </ac:picMkLst>
        </pc:picChg>
      </pc:sldChg>
      <pc:sldChg chg="modSp mod">
        <pc:chgData name="Tribbett, Jessica" userId="b8af59d7-a86d-4166-a022-d856dc24c475" providerId="ADAL" clId="{45231042-08B6-432F-8E6E-767507FB2263}" dt="2025-09-12T15:34:37.932" v="263" actId="20577"/>
        <pc:sldMkLst>
          <pc:docMk/>
          <pc:sldMk cId="591325345" sldId="316"/>
        </pc:sldMkLst>
        <pc:spChg chg="mod">
          <ac:chgData name="Tribbett, Jessica" userId="b8af59d7-a86d-4166-a022-d856dc24c475" providerId="ADAL" clId="{45231042-08B6-432F-8E6E-767507FB2263}" dt="2025-09-12T15:34:37.932" v="263" actId="20577"/>
          <ac:spMkLst>
            <pc:docMk/>
            <pc:sldMk cId="591325345" sldId="316"/>
            <ac:spMk id="2" creationId="{362F2FC6-A43C-E8D7-E721-2CF3BEB8303D}"/>
          </ac:spMkLst>
        </pc:spChg>
        <pc:picChg chg="mod">
          <ac:chgData name="Tribbett, Jessica" userId="b8af59d7-a86d-4166-a022-d856dc24c475" providerId="ADAL" clId="{45231042-08B6-432F-8E6E-767507FB2263}" dt="2025-09-12T15:30:05.021" v="22" actId="962"/>
          <ac:picMkLst>
            <pc:docMk/>
            <pc:sldMk cId="591325345" sldId="316"/>
            <ac:picMk id="6" creationId="{683C9948-DF5F-FE42-D628-4EB2F562AB0A}"/>
          </ac:picMkLst>
        </pc:picChg>
      </pc:sldChg>
      <pc:sldChg chg="modSp mod">
        <pc:chgData name="Tribbett, Jessica" userId="b8af59d7-a86d-4166-a022-d856dc24c475" providerId="ADAL" clId="{45231042-08B6-432F-8E6E-767507FB2263}" dt="2025-09-12T15:34:45.752" v="292" actId="20577"/>
        <pc:sldMkLst>
          <pc:docMk/>
          <pc:sldMk cId="3551111331" sldId="317"/>
        </pc:sldMkLst>
        <pc:spChg chg="mod">
          <ac:chgData name="Tribbett, Jessica" userId="b8af59d7-a86d-4166-a022-d856dc24c475" providerId="ADAL" clId="{45231042-08B6-432F-8E6E-767507FB2263}" dt="2025-09-12T15:34:45.752" v="292" actId="20577"/>
          <ac:spMkLst>
            <pc:docMk/>
            <pc:sldMk cId="3551111331" sldId="317"/>
            <ac:spMk id="2" creationId="{4331B6F4-46D4-F71E-CE96-C1A49E6652FF}"/>
          </ac:spMkLst>
        </pc:spChg>
        <pc:picChg chg="mod">
          <ac:chgData name="Tribbett, Jessica" userId="b8af59d7-a86d-4166-a022-d856dc24c475" providerId="ADAL" clId="{45231042-08B6-432F-8E6E-767507FB2263}" dt="2025-09-12T15:30:18.668" v="24" actId="962"/>
          <ac:picMkLst>
            <pc:docMk/>
            <pc:sldMk cId="3551111331" sldId="317"/>
            <ac:picMk id="6" creationId="{26AD5342-9BF8-0CDF-B9C5-248F0A31DB84}"/>
          </ac:picMkLst>
        </pc:picChg>
      </pc:sldChg>
      <pc:sldChg chg="modSp mod">
        <pc:chgData name="Tribbett, Jessica" userId="b8af59d7-a86d-4166-a022-d856dc24c475" providerId="ADAL" clId="{45231042-08B6-432F-8E6E-767507FB2263}" dt="2025-09-12T15:33:24.458" v="129" actId="20577"/>
        <pc:sldMkLst>
          <pc:docMk/>
          <pc:sldMk cId="1711805026" sldId="320"/>
        </pc:sldMkLst>
        <pc:spChg chg="mod">
          <ac:chgData name="Tribbett, Jessica" userId="b8af59d7-a86d-4166-a022-d856dc24c475" providerId="ADAL" clId="{45231042-08B6-432F-8E6E-767507FB2263}" dt="2025-09-12T15:33:24.458" v="129" actId="20577"/>
          <ac:spMkLst>
            <pc:docMk/>
            <pc:sldMk cId="1711805026" sldId="320"/>
            <ac:spMk id="2" creationId="{264E4777-5517-E2A5-0CE6-B52662FC686D}"/>
          </ac:spMkLst>
        </pc:spChg>
      </pc:sldChg>
      <pc:sldChg chg="modSp mod">
        <pc:chgData name="Tribbett, Jessica" userId="b8af59d7-a86d-4166-a022-d856dc24c475" providerId="ADAL" clId="{45231042-08B6-432F-8E6E-767507FB2263}" dt="2025-09-12T15:28:46.591" v="7" actId="962"/>
        <pc:sldMkLst>
          <pc:docMk/>
          <pc:sldMk cId="3183997987" sldId="322"/>
        </pc:sldMkLst>
        <pc:picChg chg="mod">
          <ac:chgData name="Tribbett, Jessica" userId="b8af59d7-a86d-4166-a022-d856dc24c475" providerId="ADAL" clId="{45231042-08B6-432F-8E6E-767507FB2263}" dt="2025-09-12T15:28:06.296" v="3" actId="962"/>
          <ac:picMkLst>
            <pc:docMk/>
            <pc:sldMk cId="3183997987" sldId="322"/>
            <ac:picMk id="6" creationId="{8451797C-2B91-DBAE-5494-419012BA186F}"/>
          </ac:picMkLst>
        </pc:picChg>
        <pc:picChg chg="mod">
          <ac:chgData name="Tribbett, Jessica" userId="b8af59d7-a86d-4166-a022-d856dc24c475" providerId="ADAL" clId="{45231042-08B6-432F-8E6E-767507FB2263}" dt="2025-09-12T15:28:32.549" v="5" actId="962"/>
          <ac:picMkLst>
            <pc:docMk/>
            <pc:sldMk cId="3183997987" sldId="322"/>
            <ac:picMk id="8" creationId="{BD6F59F1-D734-6375-2448-16790B8A2E06}"/>
          </ac:picMkLst>
        </pc:picChg>
        <pc:picChg chg="mod">
          <ac:chgData name="Tribbett, Jessica" userId="b8af59d7-a86d-4166-a022-d856dc24c475" providerId="ADAL" clId="{45231042-08B6-432F-8E6E-767507FB2263}" dt="2025-09-12T15:28:46.591" v="7" actId="962"/>
          <ac:picMkLst>
            <pc:docMk/>
            <pc:sldMk cId="3183997987" sldId="322"/>
            <ac:picMk id="10" creationId="{86427931-5EA6-5423-1040-71DC0ADA2A56}"/>
          </ac:picMkLst>
        </pc:picChg>
      </pc:sldChg>
      <pc:sldChg chg="modSp mod">
        <pc:chgData name="Tribbett, Jessica" userId="b8af59d7-a86d-4166-a022-d856dc24c475" providerId="ADAL" clId="{45231042-08B6-432F-8E6E-767507FB2263}" dt="2025-09-12T15:32:35.877" v="84" actId="20577"/>
        <pc:sldMkLst>
          <pc:docMk/>
          <pc:sldMk cId="2934690333" sldId="323"/>
        </pc:sldMkLst>
        <pc:spChg chg="mod">
          <ac:chgData name="Tribbett, Jessica" userId="b8af59d7-a86d-4166-a022-d856dc24c475" providerId="ADAL" clId="{45231042-08B6-432F-8E6E-767507FB2263}" dt="2025-09-12T15:32:35.877" v="84" actId="20577"/>
          <ac:spMkLst>
            <pc:docMk/>
            <pc:sldMk cId="2934690333" sldId="323"/>
            <ac:spMk id="2" creationId="{C624E255-D718-8C84-39F8-E191A05ABFFB}"/>
          </ac:spMkLst>
        </pc:spChg>
        <pc:picChg chg="mod">
          <ac:chgData name="Tribbett, Jessica" userId="b8af59d7-a86d-4166-a022-d856dc24c475" providerId="ADAL" clId="{45231042-08B6-432F-8E6E-767507FB2263}" dt="2025-09-12T15:28:57.833" v="8" actId="962"/>
          <ac:picMkLst>
            <pc:docMk/>
            <pc:sldMk cId="2934690333" sldId="323"/>
            <ac:picMk id="6" creationId="{0B078337-3FAE-43AA-33BE-CF5AEB600209}"/>
          </ac:picMkLst>
        </pc:picChg>
      </pc:sldChg>
      <pc:sldChg chg="modSp mod">
        <pc:chgData name="Tribbett, Jessica" userId="b8af59d7-a86d-4166-a022-d856dc24c475" providerId="ADAL" clId="{45231042-08B6-432F-8E6E-767507FB2263}" dt="2025-09-12T15:35:27.026" v="296" actId="13244"/>
        <pc:sldMkLst>
          <pc:docMk/>
          <pc:sldMk cId="3666274589" sldId="324"/>
        </pc:sldMkLst>
        <pc:spChg chg="mod">
          <ac:chgData name="Tribbett, Jessica" userId="b8af59d7-a86d-4166-a022-d856dc24c475" providerId="ADAL" clId="{45231042-08B6-432F-8E6E-767507FB2263}" dt="2025-09-12T15:32:46.611" v="101" actId="20577"/>
          <ac:spMkLst>
            <pc:docMk/>
            <pc:sldMk cId="3666274589" sldId="324"/>
            <ac:spMk id="2" creationId="{04F304F5-CF4B-53AD-967A-B0D6EEFD7D94}"/>
          </ac:spMkLst>
        </pc:spChg>
        <pc:spChg chg="ord">
          <ac:chgData name="Tribbett, Jessica" userId="b8af59d7-a86d-4166-a022-d856dc24c475" providerId="ADAL" clId="{45231042-08B6-432F-8E6E-767507FB2263}" dt="2025-09-12T15:35:27.026" v="296" actId="13244"/>
          <ac:spMkLst>
            <pc:docMk/>
            <pc:sldMk cId="3666274589" sldId="324"/>
            <ac:spMk id="14" creationId="{A9839622-8F72-C071-84AE-6E13F221CDE9}"/>
          </ac:spMkLst>
        </pc:spChg>
        <pc:picChg chg="mod">
          <ac:chgData name="Tribbett, Jessica" userId="b8af59d7-a86d-4166-a022-d856dc24c475" providerId="ADAL" clId="{45231042-08B6-432F-8E6E-767507FB2263}" dt="2025-09-12T15:35:24.990" v="295" actId="962"/>
          <ac:picMkLst>
            <pc:docMk/>
            <pc:sldMk cId="3666274589" sldId="324"/>
            <ac:picMk id="7" creationId="{04628FEA-0943-D14F-1E85-E98B5CA5A91A}"/>
          </ac:picMkLst>
        </pc:picChg>
        <pc:picChg chg="mod">
          <ac:chgData name="Tribbett, Jessica" userId="b8af59d7-a86d-4166-a022-d856dc24c475" providerId="ADAL" clId="{45231042-08B6-432F-8E6E-767507FB2263}" dt="2025-09-12T15:29:17.885" v="11" actId="962"/>
          <ac:picMkLst>
            <pc:docMk/>
            <pc:sldMk cId="3666274589" sldId="324"/>
            <ac:picMk id="9" creationId="{75D3C77F-E429-FA6F-E3A1-62050CA56B97}"/>
          </ac:picMkLst>
        </pc:picChg>
      </pc:sldChg>
      <pc:sldChg chg="modSp mod">
        <pc:chgData name="Tribbett, Jessica" userId="b8af59d7-a86d-4166-a022-d856dc24c475" providerId="ADAL" clId="{45231042-08B6-432F-8E6E-767507FB2263}" dt="2025-09-12T15:33:40.723" v="159" actId="20577"/>
        <pc:sldMkLst>
          <pc:docMk/>
          <pc:sldMk cId="2493284025" sldId="325"/>
        </pc:sldMkLst>
        <pc:spChg chg="mod">
          <ac:chgData name="Tribbett, Jessica" userId="b8af59d7-a86d-4166-a022-d856dc24c475" providerId="ADAL" clId="{45231042-08B6-432F-8E6E-767507FB2263}" dt="2025-09-12T15:33:40.723" v="159" actId="20577"/>
          <ac:spMkLst>
            <pc:docMk/>
            <pc:sldMk cId="2493284025" sldId="325"/>
            <ac:spMk id="2" creationId="{713B0A79-A703-7950-4DD9-B93B843407BF}"/>
          </ac:spMkLst>
        </pc:spChg>
        <pc:graphicFrameChg chg="modGraphic">
          <ac:chgData name="Tribbett, Jessica" userId="b8af59d7-a86d-4166-a022-d856dc24c475" providerId="ADAL" clId="{45231042-08B6-432F-8E6E-767507FB2263}" dt="2025-09-12T15:30:49.016" v="26" actId="13238"/>
          <ac:graphicFrameMkLst>
            <pc:docMk/>
            <pc:sldMk cId="2493284025" sldId="325"/>
            <ac:graphicFrameMk id="10" creationId="{F4B15518-BB74-B22E-5670-9C66D7CAA505}"/>
          </ac:graphicFrameMkLst>
        </pc:graphicFrameChg>
      </pc:sldChg>
    </pc:docChg>
  </pc:docChgLst>
</pc:chgInfo>
</file>

<file path=ppt/comments/modernComment_12E_3154A1B.xml><?xml version="1.0" encoding="utf-8"?>
<p188:cmLst xmlns:a="http://schemas.openxmlformats.org/drawingml/2006/main" xmlns:r="http://schemas.openxmlformats.org/officeDocument/2006/relationships" xmlns:p188="http://schemas.microsoft.com/office/powerpoint/2018/8/main">
  <p188:cm id="{6D7CE238-0FD8-47AC-8950-55C1296B3DAD}" authorId="{36DFEF8D-2ECC-AA41-7E1C-4F9F75423B54}" status="resolved" created="2025-09-04T17:21:59.496" complete="100000">
    <ac:txMkLst xmlns:ac="http://schemas.microsoft.com/office/drawing/2013/main/command">
      <pc:docMk xmlns:pc="http://schemas.microsoft.com/office/powerpoint/2013/main/command"/>
      <pc:sldMk xmlns:pc="http://schemas.microsoft.com/office/powerpoint/2013/main/command" cId="51726875" sldId="302"/>
      <ac:spMk id="2" creationId="{38D879F4-AB00-AAAC-4682-173EC92011B1}"/>
      <ac:txMk cp="11" len="8">
        <ac:context len="20" hash="3244766928"/>
      </ac:txMk>
    </ac:txMkLst>
    <p188:pos x="2882901" y="371947"/>
    <p188:txBody>
      <a:bodyPr/>
      <a:lstStyle/>
      <a:p>
        <a:r>
          <a:rPr lang="en-US"/>
          <a:t>Last year we worked to include interim, soft deadlines throughout the collection window, e.g., must have an upload by XX, errors must be cleared by XX, etc. If not, they got an email from us checking in. This helped DRs know we expected them to be in the system working before Dec. 11th. And, this helped us identify any places where there were larger issues (no one assigned, not on radar at all) and helped us close on time--ish. I’d recommend this from my perspective, but you can also ask Tara or Tammy for their insights as well. </a:t>
        </a:r>
      </a:p>
    </p188:txBody>
    <p188:extLst>
      <p:ext xmlns:p="http://schemas.openxmlformats.org/presentationml/2006/main" uri="{57CB4572-C831-44C2-8A1C-0ADB6CCDFE69}">
        <p223:reactions xmlns:p223="http://schemas.microsoft.com/office/powerpoint/2022/03/main">
          <p223:rxn type="👍">
            <p223:instance time="2025-09-05T15:05:44.880" authorId="{B412AB2F-A864-9CE5-F21E-BACC2D4F1323}"/>
          </p223:rxn>
        </p223:reactions>
      </p:ext>
    </p188:extLst>
  </p188:cm>
</p188:cmLst>
</file>

<file path=ppt/comments/modernComment_140_66081262.xml><?xml version="1.0" encoding="utf-8"?>
<p188:cmLst xmlns:a="http://schemas.openxmlformats.org/drawingml/2006/main" xmlns:r="http://schemas.openxmlformats.org/officeDocument/2006/relationships" xmlns:p188="http://schemas.microsoft.com/office/powerpoint/2018/8/main">
  <p188:cm id="{754F11EE-BAA6-4219-9954-8B64635A4D31}" authorId="{36DFEF8D-2ECC-AA41-7E1C-4F9F75423B54}" status="resolved" created="2025-09-04T16:58:31.652" complete="100000">
    <ac:txMkLst xmlns:ac="http://schemas.microsoft.com/office/drawing/2013/main/command">
      <pc:docMk xmlns:pc="http://schemas.microsoft.com/office/powerpoint/2013/main/command"/>
      <pc:sldMk xmlns:pc="http://schemas.microsoft.com/office/powerpoint/2013/main/command" cId="1711805026" sldId="320"/>
      <ac:spMk id="5" creationId="{F3A1C95F-32D8-D0C8-3DFE-ECC6BD660CFF}"/>
      <ac:txMk cp="173" len="679">
        <ac:context len="914" hash="584016546"/>
      </ac:txMk>
    </ac:txMkLst>
    <p188:pos x="8589962" y="976312"/>
    <p188:txBody>
      <a:bodyPr/>
      <a:lstStyle/>
      <a:p>
        <a:r>
          <a:rPr lang="en-US"/>
          <a:t>These are largely TS issues, but you have generalized them—this is great! One possible addition would be to add BOY Benchmark or Benchmark window to “checkpoint” or something similar to emphasize this. TS uses checkpoints, but most other vendors use benchmark or assessment window and BOY, MOY, EOY vs seasons ☺️</a:t>
        </a:r>
      </a:p>
    </p188:txBody>
    <p188:extLst>
      <p:ext xmlns:p="http://schemas.openxmlformats.org/presentationml/2006/main" uri="{57CB4572-C831-44C2-8A1C-0ADB6CCDFE69}">
        <p223:reactions xmlns:p223="http://schemas.microsoft.com/office/powerpoint/2022/03/main">
          <p223:rxn type="👍">
            <p223:instance time="2025-09-05T15:05:33.845" authorId="{B412AB2F-A864-9CE5-F21E-BACC2D4F1323}"/>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9058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6637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2014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C5849-6CFA-C33C-7A18-A08F80EC8F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9AC32-67B4-4E8E-649D-E8543432705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30044DE-9C7F-57D0-FB1A-12E52AC54E3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5166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Data pipeline resources – Training </a:t>
            </a:r>
          </a:p>
        </p:txBody>
      </p:sp>
    </p:spTree>
    <p:extLst>
      <p:ext uri="{BB962C8B-B14F-4D97-AF65-F5344CB8AC3E}">
        <p14:creationId xmlns:p14="http://schemas.microsoft.com/office/powerpoint/2010/main" val="565508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Before uploading use the Format checker – it is optional though</a:t>
            </a:r>
          </a:p>
          <a:p>
            <a:r>
              <a:rPr lang="en-US" dirty="0"/>
              <a:t>If the format is incorrect an email will be generated with a description of the error</a:t>
            </a:r>
          </a:p>
          <a:p>
            <a:pPr lvl="1"/>
            <a:r>
              <a:rPr lang="en-US" dirty="0"/>
              <a:t>Some formatting errors can still exist and the error email will note an internal database error and to contact CDE.  If this happens carefully review the file to make sure it matches the file layout</a:t>
            </a:r>
          </a:p>
          <a:p>
            <a:r>
              <a:rPr lang="en-US" dirty="0"/>
              <a:t>Still can have errors after uploading</a:t>
            </a:r>
          </a:p>
        </p:txBody>
      </p:sp>
    </p:spTree>
    <p:extLst>
      <p:ext uri="{BB962C8B-B14F-4D97-AF65-F5344CB8AC3E}">
        <p14:creationId xmlns:p14="http://schemas.microsoft.com/office/powerpoint/2010/main" val="3412778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Should default</a:t>
            </a:r>
          </a:p>
          <a:p>
            <a:r>
              <a:rPr lang="en-US" dirty="0"/>
              <a:t>Decide Append or Replace.  Replace is recommended.</a:t>
            </a:r>
          </a:p>
          <a:p>
            <a:r>
              <a:rPr lang="en-US" dirty="0"/>
              <a:t>File name can’t have spaces</a:t>
            </a:r>
          </a:p>
        </p:txBody>
      </p:sp>
    </p:spTree>
    <p:extLst>
      <p:ext uri="{BB962C8B-B14F-4D97-AF65-F5344CB8AC3E}">
        <p14:creationId xmlns:p14="http://schemas.microsoft.com/office/powerpoint/2010/main" val="1814150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0841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0739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104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0327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8539799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8539799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KSR is part of CAP4K</a:t>
            </a:r>
          </a:p>
          <a:p>
            <a:r>
              <a:rPr lang="en-US" dirty="0"/>
              <a:t>Collection moved from counts of domains met (1 out of 6, 5 out of 6)</a:t>
            </a:r>
          </a:p>
          <a:p>
            <a:r>
              <a:rPr lang="en-US" dirty="0"/>
              <a:t>Ultimately the goal is for alignment and informing individual learning plans </a:t>
            </a:r>
          </a:p>
          <a:p>
            <a:r>
              <a:rPr lang="en-US" dirty="0"/>
              <a:t>Collection itself to get an overall trend and meet statutory requirements</a:t>
            </a:r>
          </a:p>
        </p:txBody>
      </p:sp>
    </p:spTree>
    <p:extLst>
      <p:ext uri="{BB962C8B-B14F-4D97-AF65-F5344CB8AC3E}">
        <p14:creationId xmlns:p14="http://schemas.microsoft.com/office/powerpoint/2010/main" val="1996586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Key dates.</a:t>
            </a:r>
          </a:p>
          <a:p>
            <a:r>
              <a:rPr lang="en-US" dirty="0"/>
              <a:t>10/6 maybe a holiday for some districts but collection will be opened</a:t>
            </a:r>
          </a:p>
          <a:p>
            <a:r>
              <a:rPr lang="en-US" dirty="0"/>
              <a:t>Target upload date – This is a soft target but beneficial for finding issues early and have them corrected before actual deadline – avoids a rush towards winter break</a:t>
            </a:r>
          </a:p>
        </p:txBody>
      </p:sp>
    </p:spTree>
    <p:extLst>
      <p:ext uri="{BB962C8B-B14F-4D97-AF65-F5344CB8AC3E}">
        <p14:creationId xmlns:p14="http://schemas.microsoft.com/office/powerpoint/2010/main" val="1647182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0393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1010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LAM grants access</a:t>
            </a:r>
          </a:p>
          <a:p>
            <a:r>
              <a:rPr lang="en-US" dirty="0"/>
              <a:t>Need an approver</a:t>
            </a:r>
          </a:p>
          <a:p>
            <a:r>
              <a:rPr lang="en-US" dirty="0"/>
              <a:t>Communications will be based on the users in the KSR collection roles</a:t>
            </a:r>
          </a:p>
        </p:txBody>
      </p:sp>
    </p:spTree>
    <p:extLst>
      <p:ext uri="{BB962C8B-B14F-4D97-AF65-F5344CB8AC3E}">
        <p14:creationId xmlns:p14="http://schemas.microsoft.com/office/powerpoint/2010/main" val="4232975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Must be an administrator in TS Gold to get the report</a:t>
            </a:r>
          </a:p>
          <a:p>
            <a:r>
              <a:rPr lang="en-US" dirty="0"/>
              <a:t>Providing this information as TS is widely used</a:t>
            </a:r>
          </a:p>
          <a:p>
            <a:endParaRPr lang="en-US" dirty="0"/>
          </a:p>
        </p:txBody>
      </p:sp>
    </p:spTree>
    <p:extLst>
      <p:ext uri="{BB962C8B-B14F-4D97-AF65-F5344CB8AC3E}">
        <p14:creationId xmlns:p14="http://schemas.microsoft.com/office/powerpoint/2010/main" val="458349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Used for the literacy component</a:t>
            </a:r>
          </a:p>
          <a:p>
            <a:r>
              <a:rPr lang="en-US" dirty="0"/>
              <a:t>Amplify has updated their site; screenshots are from old layout, but instructions should be similar </a:t>
            </a:r>
          </a:p>
          <a:p>
            <a:r>
              <a:rPr lang="en-US" dirty="0"/>
              <a:t>From Amplify – Download your data</a:t>
            </a:r>
          </a:p>
          <a:p>
            <a:pPr lvl="1"/>
            <a:r>
              <a:rPr lang="en-US" dirty="0" err="1"/>
              <a:t>Dibels</a:t>
            </a:r>
            <a:r>
              <a:rPr lang="en-US" dirty="0"/>
              <a:t> 8</a:t>
            </a:r>
            <a:r>
              <a:rPr lang="en-US" baseline="30000" dirty="0"/>
              <a:t>th</a:t>
            </a:r>
            <a:r>
              <a:rPr lang="en-US" dirty="0"/>
              <a:t> edition</a:t>
            </a:r>
          </a:p>
        </p:txBody>
      </p:sp>
    </p:spTree>
    <p:extLst>
      <p:ext uri="{BB962C8B-B14F-4D97-AF65-F5344CB8AC3E}">
        <p14:creationId xmlns:p14="http://schemas.microsoft.com/office/powerpoint/2010/main" val="3483165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Orange 1">
    <p:spTree>
      <p:nvGrpSpPr>
        <p:cNvPr id="1" name=""/>
        <p:cNvGrpSpPr/>
        <p:nvPr/>
      </p:nvGrpSpPr>
      <p:grpSpPr>
        <a:xfrm>
          <a:off x="0" y="0"/>
          <a:ext cx="0" cy="0"/>
          <a:chOff x="0" y="0"/>
          <a:chExt cx="0" cy="0"/>
        </a:xfrm>
      </p:grpSpPr>
      <p:sp>
        <p:nvSpPr>
          <p:cNvPr id="5" name="Header background">
            <a:extLst>
              <a:ext uri="{FF2B5EF4-FFF2-40B4-BE49-F238E27FC236}">
                <a16:creationId xmlns:a16="http://schemas.microsoft.com/office/drawing/2014/main" id="{BF8373C2-03EC-C439-05FA-2EF39F1E41A3}"/>
              </a:ext>
              <a:ext uri="{C183D7F6-B498-43B3-948B-1728B52AA6E4}">
                <adec:decorative xmlns:adec="http://schemas.microsoft.com/office/drawing/2017/decorative" val="1"/>
              </a:ext>
            </a:extLst>
          </p:cNvPr>
          <p:cNvSpPr/>
          <p:nvPr userDrawn="1"/>
        </p:nvSpPr>
        <p:spPr>
          <a:xfrm>
            <a:off x="1125" y="-36285"/>
            <a:ext cx="9144000" cy="2743200"/>
          </a:xfrm>
          <a:prstGeom prst="rect">
            <a:avLst/>
          </a:prstGeom>
          <a:solidFill>
            <a:srgbClr val="EE6B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Content Placeholder 2" descr="CDE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2299325" y="703400"/>
            <a:ext cx="1456100" cy="919150"/>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10311" y="1842006"/>
            <a:ext cx="5784971" cy="818068"/>
          </a:xfrm>
        </p:spPr>
        <p:txBody>
          <a:bodyPr anchor="ctr">
            <a:normAutofit/>
          </a:bodyPr>
          <a:lstStyle>
            <a:lvl1pPr algn="ctr">
              <a:defRPr sz="2600">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10312" y="2962656"/>
            <a:ext cx="5784970" cy="1241425"/>
          </a:xfrm>
        </p:spPr>
        <p:txBody>
          <a:bodyPr anchor="t">
            <a:normAutofit/>
          </a:bodyPr>
          <a:lstStyle>
            <a:lvl1pPr marL="0" indent="0" algn="ctr">
              <a:buNone/>
              <a:defRPr sz="22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6135329" y="-29495"/>
            <a:ext cx="3007077" cy="4347738"/>
          </a:xfrm>
        </p:spPr>
        <p:txBody>
          <a:bodyPr>
            <a:normAutofit/>
          </a:bodyPr>
          <a:lstStyle>
            <a:lvl1pPr marL="114300" indent="0">
              <a:buNone/>
              <a:defRPr sz="20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000"/>
            </a:lvl2pPr>
            <a:lvl3pPr>
              <a:defRPr sz="1800"/>
            </a:lvl3pPr>
          </a:lstStyle>
          <a:p>
            <a:pPr lvl="0"/>
            <a:endParaRPr lang="en-US"/>
          </a:p>
        </p:txBody>
      </p:sp>
      <p:pic>
        <p:nvPicPr>
          <p:cNvPr id="4" name="Footer Background">
            <a:extLst>
              <a:ext uri="{FF2B5EF4-FFF2-40B4-BE49-F238E27FC236}">
                <a16:creationId xmlns:a16="http://schemas.microsoft.com/office/drawing/2014/main" id="{1065E397-AADA-E2BF-572E-DB2EB85D50B7}"/>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0" y="4318242"/>
            <a:ext cx="9144003" cy="830461"/>
          </a:xfrm>
          <a:prstGeom prst="rect">
            <a:avLst/>
          </a:prstGeom>
          <a:noFill/>
          <a:ln>
            <a:noFill/>
          </a:ln>
        </p:spPr>
      </p:pic>
    </p:spTree>
    <p:extLst>
      <p:ext uri="{BB962C8B-B14F-4D97-AF65-F5344CB8AC3E}">
        <p14:creationId xmlns:p14="http://schemas.microsoft.com/office/powerpoint/2010/main" val="895938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Blue 1">
    <p:spTree>
      <p:nvGrpSpPr>
        <p:cNvPr id="1" name=""/>
        <p:cNvGrpSpPr/>
        <p:nvPr/>
      </p:nvGrpSpPr>
      <p:grpSpPr>
        <a:xfrm>
          <a:off x="0" y="0"/>
          <a:ext cx="0" cy="0"/>
          <a:chOff x="0" y="0"/>
          <a:chExt cx="0" cy="0"/>
        </a:xfrm>
      </p:grpSpPr>
      <p:sp>
        <p:nvSpPr>
          <p:cNvPr id="4" name="Header Background" descr="&quot;&quot;">
            <a:extLst>
              <a:ext uri="{FF2B5EF4-FFF2-40B4-BE49-F238E27FC236}">
                <a16:creationId xmlns:a16="http://schemas.microsoft.com/office/drawing/2014/main" id="{D17A9025-49B8-5951-4327-80057B367C37}"/>
              </a:ext>
            </a:extLst>
          </p:cNvPr>
          <p:cNvSpPr/>
          <p:nvPr userDrawn="1"/>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Content Placeholder 2" descr="Colorado Department of Education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2299325" y="703400"/>
            <a:ext cx="1456100" cy="919150"/>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10311" y="1842006"/>
            <a:ext cx="5784971" cy="818068"/>
          </a:xfrm>
        </p:spPr>
        <p:txBody>
          <a:bodyPr anchor="t">
            <a:normAutofit/>
          </a:bodyPr>
          <a:lstStyle>
            <a:lvl1pPr algn="ctr">
              <a:defRPr sz="2600">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10312" y="2962656"/>
            <a:ext cx="5784970" cy="1241425"/>
          </a:xfrm>
        </p:spPr>
        <p:txBody>
          <a:bodyPr anchor="t">
            <a:normAutofit/>
          </a:bodyPr>
          <a:lstStyle>
            <a:lvl1pPr marL="0" indent="0" algn="ctr">
              <a:buNone/>
              <a:defRPr sz="22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hasCustomPrompt="1"/>
          </p:nvPr>
        </p:nvSpPr>
        <p:spPr>
          <a:xfrm>
            <a:off x="6187757" y="1"/>
            <a:ext cx="2954650" cy="4311400"/>
          </a:xfrm>
        </p:spPr>
        <p:txBody>
          <a:bodyPr>
            <a:normAutofit/>
          </a:bodyPr>
          <a:lstStyle>
            <a:lvl1pPr marL="114300" indent="0">
              <a:buNone/>
              <a:defRPr sz="18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000"/>
            </a:lvl2pPr>
            <a:lvl3pPr>
              <a:defRPr sz="1800"/>
            </a:lvl3pPr>
          </a:lstStyle>
          <a:p>
            <a:pPr lvl="0"/>
            <a:r>
              <a:rPr lang="en-US"/>
              <a:t>Object</a:t>
            </a:r>
          </a:p>
        </p:txBody>
      </p:sp>
      <p:pic>
        <p:nvPicPr>
          <p:cNvPr id="10" name="Footer Background">
            <a:extLst>
              <a:ext uri="{FF2B5EF4-FFF2-40B4-BE49-F238E27FC236}">
                <a16:creationId xmlns:a16="http://schemas.microsoft.com/office/drawing/2014/main" id="{C89979AB-D14A-E902-7C83-DEEC35762569}"/>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0" y="4308583"/>
            <a:ext cx="9144003" cy="830461"/>
          </a:xfrm>
          <a:prstGeom prst="rect">
            <a:avLst/>
          </a:prstGeom>
          <a:noFill/>
          <a:ln>
            <a:noFill/>
          </a:ln>
        </p:spPr>
      </p:pic>
    </p:spTree>
    <p:extLst>
      <p:ext uri="{BB962C8B-B14F-4D97-AF65-F5344CB8AC3E}">
        <p14:creationId xmlns:p14="http://schemas.microsoft.com/office/powerpoint/2010/main" val="25796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Blue 2">
    <p:spTree>
      <p:nvGrpSpPr>
        <p:cNvPr id="1" name=""/>
        <p:cNvGrpSpPr/>
        <p:nvPr/>
      </p:nvGrpSpPr>
      <p:grpSpPr>
        <a:xfrm>
          <a:off x="0" y="0"/>
          <a:ext cx="0" cy="0"/>
          <a:chOff x="0" y="0"/>
          <a:chExt cx="0" cy="0"/>
        </a:xfrm>
      </p:grpSpPr>
      <p:sp>
        <p:nvSpPr>
          <p:cNvPr id="4" name="Header Background" descr="&quot;&quot;">
            <a:extLst>
              <a:ext uri="{FF2B5EF4-FFF2-40B4-BE49-F238E27FC236}">
                <a16:creationId xmlns:a16="http://schemas.microsoft.com/office/drawing/2014/main" id="{D17A9025-49B8-5951-4327-80057B367C37}"/>
              </a:ext>
            </a:extLst>
          </p:cNvPr>
          <p:cNvSpPr/>
          <p:nvPr userDrawn="1"/>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Content Placeholder 2" descr="Colorado Department of Education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2299325" y="703400"/>
            <a:ext cx="1456100" cy="919150"/>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10311" y="1842006"/>
            <a:ext cx="5784971" cy="818068"/>
          </a:xfrm>
        </p:spPr>
        <p:txBody>
          <a:bodyPr anchor="t">
            <a:normAutofit/>
          </a:bodyPr>
          <a:lstStyle>
            <a:lvl1pPr algn="ctr">
              <a:defRPr sz="2600">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10312" y="2962656"/>
            <a:ext cx="5784970" cy="1241425"/>
          </a:xfrm>
        </p:spPr>
        <p:txBody>
          <a:bodyPr anchor="t">
            <a:normAutofit/>
          </a:bodyPr>
          <a:lstStyle>
            <a:lvl1pPr marL="0" indent="0" algn="ctr">
              <a:buNone/>
              <a:defRPr sz="2200" b="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6180383" y="1"/>
            <a:ext cx="2954650" cy="4311400"/>
          </a:xfrm>
        </p:spPr>
        <p:txBody>
          <a:bodyPr>
            <a:normAutofit/>
          </a:bodyPr>
          <a:lstStyle>
            <a:lvl1pPr marL="114300" indent="0">
              <a:buNone/>
              <a:defRPr sz="18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000"/>
            </a:lvl2pPr>
            <a:lvl3pPr>
              <a:defRPr sz="1800"/>
            </a:lvl3pPr>
          </a:lstStyle>
          <a:p>
            <a:pPr lvl="0"/>
            <a:endParaRPr lang="en-US"/>
          </a:p>
        </p:txBody>
      </p:sp>
      <p:sp>
        <p:nvSpPr>
          <p:cNvPr id="5" name="Footer Background">
            <a:extLst>
              <a:ext uri="{FF2B5EF4-FFF2-40B4-BE49-F238E27FC236}">
                <a16:creationId xmlns:a16="http://schemas.microsoft.com/office/drawing/2014/main" id="{3E053A2F-6B7F-FEDF-2537-3D0170897C31}"/>
              </a:ext>
              <a:ext uri="{C183D7F6-B498-43B3-948B-1728B52AA6E4}">
                <adec:decorative xmlns:adec="http://schemas.microsoft.com/office/drawing/2017/decorative" val="1"/>
              </a:ext>
            </a:extLst>
          </p:cNvPr>
          <p:cNvSpPr/>
          <p:nvPr userDrawn="1"/>
        </p:nvSpPr>
        <p:spPr>
          <a:xfrm>
            <a:off x="0" y="4311400"/>
            <a:ext cx="9144000" cy="8321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7703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5" name="Header Separator" descr="Header separator">
            <a:extLst>
              <a:ext uri="{FF2B5EF4-FFF2-40B4-BE49-F238E27FC236}">
                <a16:creationId xmlns:a16="http://schemas.microsoft.com/office/drawing/2014/main" id="{94645181-6C3B-B4FD-D448-38DF991B2FCB}"/>
              </a:ext>
            </a:extLst>
          </p:cNvPr>
          <p:cNvCxnSpPr/>
          <p:nvPr userDrawn="1"/>
        </p:nvCxnSpPr>
        <p:spPr>
          <a:xfrm>
            <a:off x="0" y="776590"/>
            <a:ext cx="74796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3200" y="928187"/>
            <a:ext cx="5391265" cy="3226081"/>
          </a:xfrm>
        </p:spPr>
        <p:txBody>
          <a:bodyPr/>
          <a:lstStyle>
            <a:lvl1pPr>
              <a:lnSpc>
                <a:spcPct val="90000"/>
              </a:lnSpc>
              <a:defRPr sz="1800">
                <a:latin typeface="Arial" panose="020B0604020202020204" pitchFamily="34" charset="0"/>
                <a:cs typeface="Arial" panose="020B0604020202020204" pitchFamily="34" charset="0"/>
              </a:defRPr>
            </a:lvl1pPr>
            <a:lvl2pPr>
              <a:lnSpc>
                <a:spcPct val="90000"/>
              </a:lnSpc>
              <a:defRPr sz="1600">
                <a:latin typeface="Arial" panose="020B0604020202020204" pitchFamily="34" charset="0"/>
                <a:cs typeface="Arial" panose="020B0604020202020204" pitchFamily="34" charset="0"/>
              </a:defRPr>
            </a:lvl2pPr>
            <a:lvl3pPr>
              <a:lnSpc>
                <a:spcPct val="90000"/>
              </a:lnSpc>
              <a:defRPr sz="1400">
                <a:latin typeface="Arial" panose="020B0604020202020204" pitchFamily="34" charset="0"/>
                <a:cs typeface="Arial" panose="020B0604020202020204" pitchFamily="34" charset="0"/>
              </a:defRPr>
            </a:lvl3pPr>
            <a:lvl4pPr>
              <a:lnSpc>
                <a:spcPct val="90000"/>
              </a:lnSpc>
              <a:defRPr sz="1400">
                <a:latin typeface="Arial" panose="020B0604020202020204" pitchFamily="34" charset="0"/>
                <a:cs typeface="Arial" panose="020B0604020202020204" pitchFamily="34" charset="0"/>
              </a:defRPr>
            </a:lvl4pPr>
            <a:lvl5pPr>
              <a:lnSpc>
                <a:spcPct val="9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Footer Background">
            <a:extLst>
              <a:ext uri="{FF2B5EF4-FFF2-40B4-BE49-F238E27FC236}">
                <a16:creationId xmlns:a16="http://schemas.microsoft.com/office/drawing/2014/main" id="{1F3B2BAB-D873-5894-52EE-3577C5D1F08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062711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2)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5" name="Header Separator" descr="Header separator">
            <a:extLst>
              <a:ext uri="{FF2B5EF4-FFF2-40B4-BE49-F238E27FC236}">
                <a16:creationId xmlns:a16="http://schemas.microsoft.com/office/drawing/2014/main" id="{521EACFF-76AE-FBD9-46B0-4BEF73F0C790}"/>
              </a:ext>
            </a:extLst>
          </p:cNvPr>
          <p:cNvCxnSpPr/>
          <p:nvPr userDrawn="1"/>
        </p:nvCxnSpPr>
        <p:spPr>
          <a:xfrm>
            <a:off x="0" y="776590"/>
            <a:ext cx="74796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1168" y="928187"/>
            <a:ext cx="5394960" cy="3226081"/>
          </a:xfrm>
        </p:spPr>
        <p:txBody>
          <a:bodyPr/>
          <a:lstStyle>
            <a:lvl1pPr>
              <a:lnSpc>
                <a:spcPct val="90000"/>
              </a:lnSpc>
              <a:defRPr sz="1800"/>
            </a:lvl1pPr>
            <a:lvl2pPr>
              <a:lnSpc>
                <a:spcPct val="90000"/>
              </a:lnSpc>
              <a:defRPr sz="1600"/>
            </a:lvl2pPr>
            <a:lvl3pPr>
              <a:lnSpc>
                <a:spcPct val="90000"/>
              </a:lnSpc>
              <a:defRPr sz="1400"/>
            </a:lvl3pPr>
            <a:lvl4pPr>
              <a:lnSpc>
                <a:spcPct val="90000"/>
              </a:lnSpc>
              <a:defRPr sz="1400"/>
            </a:lvl4pPr>
            <a:lvl5pPr>
              <a:lnSpc>
                <a:spcPct val="9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8C4C999-E995-BF54-91C1-FC977B702D18}"/>
              </a:ext>
            </a:extLst>
          </p:cNvPr>
          <p:cNvSpPr>
            <a:spLocks noGrp="1"/>
          </p:cNvSpPr>
          <p:nvPr>
            <p:ph idx="13" hasCustomPrompt="1"/>
          </p:nvPr>
        </p:nvSpPr>
        <p:spPr>
          <a:xfrm>
            <a:off x="5860472" y="928642"/>
            <a:ext cx="3080327" cy="3226081"/>
          </a:xfrm>
        </p:spPr>
        <p:txBody>
          <a:bodyPr/>
          <a:lstStyle>
            <a:lvl1pPr marL="0" indent="0">
              <a:buNone/>
              <a:defRPr sz="1800"/>
            </a:lvl1pPr>
            <a:lvl2pPr>
              <a:defRPr sz="2000"/>
            </a:lvl2pPr>
            <a:lvl3pPr>
              <a:defRPr sz="1600"/>
            </a:lvl3pPr>
          </a:lstStyle>
          <a:p>
            <a:pPr lvl="0"/>
            <a:r>
              <a:rPr lang="en-US"/>
              <a:t>Object</a:t>
            </a:r>
          </a:p>
        </p:txBody>
      </p:sp>
      <p:pic>
        <p:nvPicPr>
          <p:cNvPr id="8" name="Footer Background">
            <a:extLst>
              <a:ext uri="{FF2B5EF4-FFF2-40B4-BE49-F238E27FC236}">
                <a16:creationId xmlns:a16="http://schemas.microsoft.com/office/drawing/2014/main" id="{C47DA95A-C3D3-3A36-6E94-A0C31B67B09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685545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3)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hasCustomPrompt="1"/>
          </p:nvPr>
        </p:nvSpPr>
        <p:spPr>
          <a:xfrm>
            <a:off x="203200" y="928187"/>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
        <p:nvSpPr>
          <p:cNvPr id="4" name="Content Placeholder 3">
            <a:extLst>
              <a:ext uri="{FF2B5EF4-FFF2-40B4-BE49-F238E27FC236}">
                <a16:creationId xmlns:a16="http://schemas.microsoft.com/office/drawing/2014/main" id="{A7AF4F8F-2E84-4468-ED5D-A28E2A98B9A3}"/>
              </a:ext>
            </a:extLst>
          </p:cNvPr>
          <p:cNvSpPr>
            <a:spLocks noGrp="1"/>
          </p:cNvSpPr>
          <p:nvPr>
            <p:ph idx="13" hasCustomPrompt="1"/>
          </p:nvPr>
        </p:nvSpPr>
        <p:spPr>
          <a:xfrm>
            <a:off x="3163299"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
        <p:nvSpPr>
          <p:cNvPr id="5" name="Content Placeholder 4">
            <a:extLst>
              <a:ext uri="{FF2B5EF4-FFF2-40B4-BE49-F238E27FC236}">
                <a16:creationId xmlns:a16="http://schemas.microsoft.com/office/drawing/2014/main" id="{1ABA9F60-7675-4A99-8A53-387BF6CB2692}"/>
              </a:ext>
            </a:extLst>
          </p:cNvPr>
          <p:cNvSpPr>
            <a:spLocks noGrp="1"/>
          </p:cNvSpPr>
          <p:nvPr>
            <p:ph idx="14" hasCustomPrompt="1"/>
          </p:nvPr>
        </p:nvSpPr>
        <p:spPr>
          <a:xfrm>
            <a:off x="6115435"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pic>
        <p:nvPicPr>
          <p:cNvPr id="9" name="Footer Background">
            <a:extLst>
              <a:ext uri="{FF2B5EF4-FFF2-40B4-BE49-F238E27FC236}">
                <a16:creationId xmlns:a16="http://schemas.microsoft.com/office/drawing/2014/main" id="{3BB0E224-BD61-EF0D-71B4-6139542A7A51}"/>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3968053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vider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0" y="3360531"/>
            <a:ext cx="9144000" cy="622829"/>
          </a:xfrm>
          <a:solidFill>
            <a:srgbClr val="488BC9"/>
          </a:solidFill>
        </p:spPr>
        <p:txBody>
          <a:bodyPr>
            <a:normAutofit/>
          </a:bodyPr>
          <a:lstStyle>
            <a:lvl1pPr algn="ctr">
              <a:defRPr sz="2400" b="1">
                <a:solidFill>
                  <a:schemeClr val="bg1"/>
                </a:solidFill>
              </a:defRPr>
            </a:lvl1pPr>
          </a:lstStyle>
          <a:p>
            <a:r>
              <a:rPr lang="en-US"/>
              <a:t>Click to edit title</a:t>
            </a:r>
          </a:p>
        </p:txBody>
      </p:sp>
      <p:sp>
        <p:nvSpPr>
          <p:cNvPr id="10" name="Content Placeholder 2">
            <a:extLst>
              <a:ext uri="{FF2B5EF4-FFF2-40B4-BE49-F238E27FC236}">
                <a16:creationId xmlns:a16="http://schemas.microsoft.com/office/drawing/2014/main" id="{41492FC1-304C-F95B-BD7F-33CE0A8FAECF}"/>
              </a:ext>
            </a:extLst>
          </p:cNvPr>
          <p:cNvSpPr>
            <a:spLocks noGrp="1"/>
          </p:cNvSpPr>
          <p:nvPr>
            <p:ph idx="1" hasCustomPrompt="1"/>
          </p:nvPr>
        </p:nvSpPr>
        <p:spPr>
          <a:xfrm>
            <a:off x="0" y="0"/>
            <a:ext cx="9144000" cy="5143499"/>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Object</a:t>
            </a:r>
          </a:p>
        </p:txBody>
      </p:sp>
      <p:pic>
        <p:nvPicPr>
          <p:cNvPr id="11" name="CDE Logo" descr="CDE logo">
            <a:extLst>
              <a:ext uri="{FF2B5EF4-FFF2-40B4-BE49-F238E27FC236}">
                <a16:creationId xmlns:a16="http://schemas.microsoft.com/office/drawing/2014/main" id="{1014F391-30B8-A2E7-07E3-3E199506A774}"/>
              </a:ext>
            </a:extLst>
          </p:cNvPr>
          <p:cNvPicPr preferRelativeResize="0"/>
          <p:nvPr userDrawn="1"/>
        </p:nvPicPr>
        <p:blipFill rotWithShape="1">
          <a:blip r:embed="rId2">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1357865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Blue Foo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sp>
        <p:nvSpPr>
          <p:cNvPr id="3" name="Footer Background">
            <a:extLst>
              <a:ext uri="{FF2B5EF4-FFF2-40B4-BE49-F238E27FC236}">
                <a16:creationId xmlns:a16="http://schemas.microsoft.com/office/drawing/2014/main" id="{F10B4B1B-19BC-CC7B-1AAE-A6A2010E8A96}"/>
              </a:ext>
              <a:ext uri="{C183D7F6-B498-43B3-948B-1728B52AA6E4}">
                <adec:decorative xmlns:adec="http://schemas.microsoft.com/office/drawing/2017/decorative" val="1"/>
              </a:ext>
            </a:extLst>
          </p:cNvPr>
          <p:cNvSpPr/>
          <p:nvPr userDrawn="1"/>
        </p:nvSpPr>
        <p:spPr>
          <a:xfrm>
            <a:off x="0" y="4311400"/>
            <a:ext cx="9144000" cy="8394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640309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lank Blue Foot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pic>
        <p:nvPicPr>
          <p:cNvPr id="5" name="Footer Background">
            <a:extLst>
              <a:ext uri="{FF2B5EF4-FFF2-40B4-BE49-F238E27FC236}">
                <a16:creationId xmlns:a16="http://schemas.microsoft.com/office/drawing/2014/main" id="{57BC08A7-B644-EDC6-8E6C-01BDDB411408}"/>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3238459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s can be copy/pasted to other slides - 01" preserve="1">
  <p:cSld name="Images can be copy/pasted to other slides - 0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extLst>
      <p:ext uri="{BB962C8B-B14F-4D97-AF65-F5344CB8AC3E}">
        <p14:creationId xmlns:p14="http://schemas.microsoft.com/office/powerpoint/2010/main" val="3602226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s can be copy/pasted to other slides - 02" preserve="1">
  <p:cSld name="Images can be copy/pasted to other slides - 02">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extLst>
      <p:ext uri="{BB962C8B-B14F-4D97-AF65-F5344CB8AC3E}">
        <p14:creationId xmlns:p14="http://schemas.microsoft.com/office/powerpoint/2010/main" val="26088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Orange 2">
    <p:spTree>
      <p:nvGrpSpPr>
        <p:cNvPr id="1" name=""/>
        <p:cNvGrpSpPr/>
        <p:nvPr/>
      </p:nvGrpSpPr>
      <p:grpSpPr>
        <a:xfrm>
          <a:off x="0" y="0"/>
          <a:ext cx="0" cy="0"/>
          <a:chOff x="0" y="0"/>
          <a:chExt cx="0" cy="0"/>
        </a:xfrm>
      </p:grpSpPr>
      <p:sp>
        <p:nvSpPr>
          <p:cNvPr id="5" name="Header background">
            <a:extLst>
              <a:ext uri="{FF2B5EF4-FFF2-40B4-BE49-F238E27FC236}">
                <a16:creationId xmlns:a16="http://schemas.microsoft.com/office/drawing/2014/main" id="{BF8373C2-03EC-C439-05FA-2EF39F1E41A3}"/>
              </a:ext>
              <a:ext uri="{C183D7F6-B498-43B3-948B-1728B52AA6E4}">
                <adec:decorative xmlns:adec="http://schemas.microsoft.com/office/drawing/2017/decorative" val="1"/>
              </a:ext>
            </a:extLst>
          </p:cNvPr>
          <p:cNvSpPr/>
          <p:nvPr userDrawn="1"/>
        </p:nvSpPr>
        <p:spPr>
          <a:xfrm>
            <a:off x="1125" y="0"/>
            <a:ext cx="9144000" cy="2743200"/>
          </a:xfrm>
          <a:prstGeom prst="rect">
            <a:avLst/>
          </a:prstGeom>
          <a:solidFill>
            <a:srgbClr val="EE6B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Content Placeholder 2" descr="CDE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2299325" y="703400"/>
            <a:ext cx="1456100" cy="919150"/>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10311" y="1842006"/>
            <a:ext cx="5784971" cy="818068"/>
          </a:xfrm>
        </p:spPr>
        <p:txBody>
          <a:bodyPr anchor="ctr">
            <a:normAutofit/>
          </a:bodyPr>
          <a:lstStyle>
            <a:lvl1pPr algn="ctr">
              <a:defRPr sz="2600">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10312" y="2962656"/>
            <a:ext cx="5784970" cy="1241425"/>
          </a:xfrm>
        </p:spPr>
        <p:txBody>
          <a:bodyPr anchor="t">
            <a:normAutofit/>
          </a:bodyPr>
          <a:lstStyle>
            <a:lvl1pPr marL="0" indent="0" algn="ctr">
              <a:buNone/>
              <a:defRPr sz="22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6124678" y="1"/>
            <a:ext cx="3017846" cy="4311400"/>
          </a:xfrm>
        </p:spPr>
        <p:txBody>
          <a:bodyPr>
            <a:normAutofit/>
          </a:bodyPr>
          <a:lstStyle>
            <a:lvl1pPr marL="114300" indent="0">
              <a:buNone/>
              <a:defRPr sz="20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000"/>
            </a:lvl2pPr>
            <a:lvl3pPr>
              <a:defRPr sz="1800"/>
            </a:lvl3pPr>
          </a:lstStyle>
          <a:p>
            <a:pPr lvl="0"/>
            <a:endParaRPr lang="en-US"/>
          </a:p>
        </p:txBody>
      </p:sp>
      <p:sp>
        <p:nvSpPr>
          <p:cNvPr id="8" name="Footer Background">
            <a:extLst>
              <a:ext uri="{FF2B5EF4-FFF2-40B4-BE49-F238E27FC236}">
                <a16:creationId xmlns:a16="http://schemas.microsoft.com/office/drawing/2014/main" id="{7C45856C-A091-BB35-732B-FDC7F838F78C}"/>
              </a:ext>
              <a:ext uri="{C183D7F6-B498-43B3-948B-1728B52AA6E4}">
                <adec:decorative xmlns:adec="http://schemas.microsoft.com/office/drawing/2017/decorative" val="1"/>
              </a:ext>
            </a:extLst>
          </p:cNvPr>
          <p:cNvSpPr/>
          <p:nvPr userDrawn="1"/>
        </p:nvSpPr>
        <p:spPr>
          <a:xfrm>
            <a:off x="0" y="4311400"/>
            <a:ext cx="9144000" cy="839400"/>
          </a:xfrm>
          <a:prstGeom prst="rect">
            <a:avLst/>
          </a:prstGeom>
          <a:solidFill>
            <a:srgbClr val="EE6B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92914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s can be copy/pasted to other slides - 03" preserve="1">
  <p:cSld name="Images can be copy/pasted to other slides - 03">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extLst>
      <p:ext uri="{BB962C8B-B14F-4D97-AF65-F5344CB8AC3E}">
        <p14:creationId xmlns:p14="http://schemas.microsoft.com/office/powerpoint/2010/main" val="548650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3200" y="928187"/>
            <a:ext cx="5391265" cy="3226081"/>
          </a:xfrm>
        </p:spPr>
        <p:txBody>
          <a:bodyPr/>
          <a:lstStyle>
            <a:lvl1pPr>
              <a:lnSpc>
                <a:spcPct val="90000"/>
              </a:lnSpc>
              <a:defRPr sz="1800">
                <a:latin typeface="Arial" panose="020B0604020202020204" pitchFamily="34" charset="0"/>
                <a:cs typeface="Arial" panose="020B0604020202020204" pitchFamily="34" charset="0"/>
              </a:defRPr>
            </a:lvl1pPr>
            <a:lvl2pPr>
              <a:lnSpc>
                <a:spcPct val="90000"/>
              </a:lnSpc>
              <a:defRPr sz="1600">
                <a:latin typeface="Arial" panose="020B0604020202020204" pitchFamily="34" charset="0"/>
                <a:cs typeface="Arial" panose="020B0604020202020204" pitchFamily="34" charset="0"/>
              </a:defRPr>
            </a:lvl2pPr>
            <a:lvl3pPr>
              <a:lnSpc>
                <a:spcPct val="90000"/>
              </a:lnSpc>
              <a:defRPr sz="1400">
                <a:latin typeface="Arial" panose="020B0604020202020204" pitchFamily="34" charset="0"/>
                <a:cs typeface="Arial" panose="020B0604020202020204" pitchFamily="34" charset="0"/>
              </a:defRPr>
            </a:lvl3pPr>
            <a:lvl4pPr>
              <a:lnSpc>
                <a:spcPct val="90000"/>
              </a:lnSpc>
              <a:defRPr sz="1400">
                <a:latin typeface="Arial" panose="020B0604020202020204" pitchFamily="34" charset="0"/>
                <a:cs typeface="Arial" panose="020B0604020202020204" pitchFamily="34" charset="0"/>
              </a:defRPr>
            </a:lvl4pPr>
            <a:lvl5pPr>
              <a:lnSpc>
                <a:spcPct val="9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Footer Background">
            <a:extLst>
              <a:ext uri="{FF2B5EF4-FFF2-40B4-BE49-F238E27FC236}">
                <a16:creationId xmlns:a16="http://schemas.microsoft.com/office/drawing/2014/main" id="{58933E75-DE32-3AEA-68AC-E0AF3FE76CF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72612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2)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1168" y="928187"/>
            <a:ext cx="5394960" cy="3226081"/>
          </a:xfrm>
        </p:spPr>
        <p:txBody>
          <a:bodyPr/>
          <a:lstStyle>
            <a:lvl1pPr>
              <a:lnSpc>
                <a:spcPct val="90000"/>
              </a:lnSpc>
              <a:defRPr sz="1800"/>
            </a:lvl1pPr>
            <a:lvl2pPr>
              <a:lnSpc>
                <a:spcPct val="90000"/>
              </a:lnSpc>
              <a:defRPr sz="1600"/>
            </a:lvl2pPr>
            <a:lvl3pPr>
              <a:lnSpc>
                <a:spcPct val="90000"/>
              </a:lnSpc>
              <a:defRPr sz="1400"/>
            </a:lvl3pPr>
            <a:lvl4pPr>
              <a:lnSpc>
                <a:spcPct val="90000"/>
              </a:lnSpc>
              <a:defRPr sz="1400"/>
            </a:lvl4pPr>
            <a:lvl5pPr>
              <a:lnSpc>
                <a:spcPct val="9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8C4C999-E995-BF54-91C1-FC977B702D18}"/>
              </a:ext>
            </a:extLst>
          </p:cNvPr>
          <p:cNvSpPr>
            <a:spLocks noGrp="1"/>
          </p:cNvSpPr>
          <p:nvPr>
            <p:ph idx="13" hasCustomPrompt="1"/>
          </p:nvPr>
        </p:nvSpPr>
        <p:spPr>
          <a:xfrm>
            <a:off x="5860472" y="928642"/>
            <a:ext cx="3080327" cy="3226081"/>
          </a:xfrm>
        </p:spPr>
        <p:txBody>
          <a:bodyPr>
            <a:normAutofit/>
          </a:bodyPr>
          <a:lstStyle>
            <a:lvl1pPr marL="0" indent="0">
              <a:buNone/>
              <a:defRPr sz="1800"/>
            </a:lvl1pPr>
            <a:lvl2pPr>
              <a:defRPr sz="2000"/>
            </a:lvl2pPr>
            <a:lvl3pPr>
              <a:defRPr sz="1600"/>
            </a:lvl3pPr>
          </a:lstStyle>
          <a:p>
            <a:pPr lvl="0"/>
            <a:r>
              <a:rPr lang="en-US"/>
              <a:t>Object</a:t>
            </a:r>
          </a:p>
        </p:txBody>
      </p:sp>
      <p:pic>
        <p:nvPicPr>
          <p:cNvPr id="9" name="Footer Background">
            <a:extLst>
              <a:ext uri="{FF2B5EF4-FFF2-40B4-BE49-F238E27FC236}">
                <a16:creationId xmlns:a16="http://schemas.microsoft.com/office/drawing/2014/main" id="{62F2933A-912C-A64A-0591-A9D03EC4AE78}"/>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696385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3)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hasCustomPrompt="1"/>
          </p:nvPr>
        </p:nvSpPr>
        <p:spPr>
          <a:xfrm>
            <a:off x="203200" y="928187"/>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pic>
        <p:nvPicPr>
          <p:cNvPr id="8" name="Footer Background">
            <a:extLst>
              <a:ext uri="{FF2B5EF4-FFF2-40B4-BE49-F238E27FC236}">
                <a16:creationId xmlns:a16="http://schemas.microsoft.com/office/drawing/2014/main" id="{58933E75-DE32-3AEA-68AC-E0AF3FE76CF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
        <p:nvSpPr>
          <p:cNvPr id="4" name="Content Placeholder 2">
            <a:extLst>
              <a:ext uri="{FF2B5EF4-FFF2-40B4-BE49-F238E27FC236}">
                <a16:creationId xmlns:a16="http://schemas.microsoft.com/office/drawing/2014/main" id="{A7AF4F8F-2E84-4468-ED5D-A28E2A98B9A3}"/>
              </a:ext>
            </a:extLst>
          </p:cNvPr>
          <p:cNvSpPr>
            <a:spLocks noGrp="1"/>
          </p:cNvSpPr>
          <p:nvPr>
            <p:ph idx="13" hasCustomPrompt="1"/>
          </p:nvPr>
        </p:nvSpPr>
        <p:spPr>
          <a:xfrm>
            <a:off x="3163299"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
        <p:nvSpPr>
          <p:cNvPr id="5" name="Content Placeholder 2">
            <a:extLst>
              <a:ext uri="{FF2B5EF4-FFF2-40B4-BE49-F238E27FC236}">
                <a16:creationId xmlns:a16="http://schemas.microsoft.com/office/drawing/2014/main" id="{1ABA9F60-7675-4A99-8A53-387BF6CB2692}"/>
              </a:ext>
            </a:extLst>
          </p:cNvPr>
          <p:cNvSpPr>
            <a:spLocks noGrp="1"/>
          </p:cNvSpPr>
          <p:nvPr>
            <p:ph idx="14" hasCustomPrompt="1"/>
          </p:nvPr>
        </p:nvSpPr>
        <p:spPr>
          <a:xfrm>
            <a:off x="6115435"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Tree>
    <p:extLst>
      <p:ext uri="{BB962C8B-B14F-4D97-AF65-F5344CB8AC3E}">
        <p14:creationId xmlns:p14="http://schemas.microsoft.com/office/powerpoint/2010/main" val="2968615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0" y="3360531"/>
            <a:ext cx="9144000" cy="622829"/>
          </a:xfrm>
          <a:solidFill>
            <a:srgbClr val="EE6B12"/>
          </a:solidFill>
        </p:spPr>
        <p:txBody>
          <a:bodyPr>
            <a:normAutofit/>
          </a:bodyPr>
          <a:lstStyle>
            <a:lvl1pPr algn="ctr">
              <a:defRPr sz="2400" b="1">
                <a:solidFill>
                  <a:schemeClr val="bg1"/>
                </a:solidFill>
              </a:defRPr>
            </a:lvl1pPr>
          </a:lstStyle>
          <a:p>
            <a:r>
              <a:rPr lang="en-US"/>
              <a:t>Click to edit title</a:t>
            </a:r>
          </a:p>
        </p:txBody>
      </p:sp>
      <p:sp>
        <p:nvSpPr>
          <p:cNvPr id="10" name="Content Placeholder 2">
            <a:extLst>
              <a:ext uri="{FF2B5EF4-FFF2-40B4-BE49-F238E27FC236}">
                <a16:creationId xmlns:a16="http://schemas.microsoft.com/office/drawing/2014/main" id="{41492FC1-304C-F95B-BD7F-33CE0A8FAECF}"/>
              </a:ext>
            </a:extLst>
          </p:cNvPr>
          <p:cNvSpPr>
            <a:spLocks noGrp="1"/>
          </p:cNvSpPr>
          <p:nvPr>
            <p:ph idx="1" hasCustomPrompt="1"/>
          </p:nvPr>
        </p:nvSpPr>
        <p:spPr>
          <a:xfrm>
            <a:off x="0" y="0"/>
            <a:ext cx="9144000" cy="5143499"/>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Object</a:t>
            </a:r>
          </a:p>
        </p:txBody>
      </p:sp>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001000" y="4518325"/>
            <a:ext cx="924425" cy="403399"/>
          </a:xfrm>
          <a:prstGeom prst="rect">
            <a:avLst/>
          </a:prstGeom>
          <a:noFill/>
          <a:ln>
            <a:noFill/>
          </a:ln>
        </p:spPr>
      </p:pic>
    </p:spTree>
    <p:extLst>
      <p:ext uri="{BB962C8B-B14F-4D97-AF65-F5344CB8AC3E}">
        <p14:creationId xmlns:p14="http://schemas.microsoft.com/office/powerpoint/2010/main" val="1231402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spTree>
    <p:extLst>
      <p:ext uri="{BB962C8B-B14F-4D97-AF65-F5344CB8AC3E}">
        <p14:creationId xmlns:p14="http://schemas.microsoft.com/office/powerpoint/2010/main" val="3029922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Orange Foo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sp>
        <p:nvSpPr>
          <p:cNvPr id="3" name="Footer Background">
            <a:extLst>
              <a:ext uri="{FF2B5EF4-FFF2-40B4-BE49-F238E27FC236}">
                <a16:creationId xmlns:a16="http://schemas.microsoft.com/office/drawing/2014/main" id="{F10B4B1B-19BC-CC7B-1AAE-A6A2010E8A96}"/>
              </a:ext>
              <a:ext uri="{C183D7F6-B498-43B3-948B-1728B52AA6E4}">
                <adec:decorative xmlns:adec="http://schemas.microsoft.com/office/drawing/2017/decorative" val="1"/>
              </a:ext>
            </a:extLst>
          </p:cNvPr>
          <p:cNvSpPr/>
          <p:nvPr userDrawn="1"/>
        </p:nvSpPr>
        <p:spPr>
          <a:xfrm>
            <a:off x="0" y="4311400"/>
            <a:ext cx="9144000" cy="839400"/>
          </a:xfrm>
          <a:prstGeom prst="rect">
            <a:avLst/>
          </a:prstGeom>
          <a:solidFill>
            <a:srgbClr val="EE6B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432871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Orange Foot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pic>
        <p:nvPicPr>
          <p:cNvPr id="5" name="Footer Background">
            <a:extLst>
              <a:ext uri="{FF2B5EF4-FFF2-40B4-BE49-F238E27FC236}">
                <a16:creationId xmlns:a16="http://schemas.microsoft.com/office/drawing/2014/main" id="{1732253B-C394-AE95-5AA2-C889F7E49D4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1471864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345D9-EF57-FC26-1696-B3CDAB205ABD}"/>
              </a:ext>
            </a:extLst>
          </p:cNvPr>
          <p:cNvSpPr>
            <a:spLocks noGrp="1"/>
          </p:cNvSpPr>
          <p:nvPr>
            <p:ph type="title"/>
          </p:nvPr>
        </p:nvSpPr>
        <p:spPr>
          <a:xfrm>
            <a:off x="203199" y="274638"/>
            <a:ext cx="8695267" cy="62282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02E465-A8BD-2435-848C-F3AD94709F67}"/>
              </a:ext>
            </a:extLst>
          </p:cNvPr>
          <p:cNvSpPr>
            <a:spLocks noGrp="1"/>
          </p:cNvSpPr>
          <p:nvPr>
            <p:ph type="body" idx="1"/>
          </p:nvPr>
        </p:nvSpPr>
        <p:spPr>
          <a:xfrm>
            <a:off x="203200" y="999067"/>
            <a:ext cx="8695266" cy="36332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377479"/>
      </p:ext>
    </p:extLst>
  </p:cSld>
  <p:clrMap bg1="lt1" tx1="dk1" bg2="lt2" tx2="dk2" accent1="accent1" accent2="accent2" accent3="accent3" accent4="accent4" accent5="accent5" accent6="accent6" hlink="hlink" folHlink="folHlink"/>
  <p:sldLayoutIdLst>
    <p:sldLayoutId id="2147483737" r:id="rId1"/>
    <p:sldLayoutId id="2147483717" r:id="rId2"/>
    <p:sldLayoutId id="2147483716" r:id="rId3"/>
    <p:sldLayoutId id="2147483718" r:id="rId4"/>
    <p:sldLayoutId id="2147483719" r:id="rId5"/>
    <p:sldLayoutId id="2147483720" r:id="rId6"/>
    <p:sldLayoutId id="2147483721" r:id="rId7"/>
    <p:sldLayoutId id="2147483722" r:id="rId8"/>
    <p:sldLayoutId id="2147483739" r:id="rId9"/>
    <p:sldLayoutId id="2147483723" r:id="rId10"/>
    <p:sldLayoutId id="2147483738" r:id="rId11"/>
    <p:sldLayoutId id="2147483724" r:id="rId12"/>
    <p:sldLayoutId id="2147483725" r:id="rId13"/>
    <p:sldLayoutId id="2147483726" r:id="rId14"/>
    <p:sldLayoutId id="2147483727" r:id="rId15"/>
    <p:sldLayoutId id="2147483728" r:id="rId16"/>
    <p:sldLayoutId id="2147483729" r:id="rId17"/>
    <p:sldLayoutId id="2147483740" r:id="rId18"/>
    <p:sldLayoutId id="2147483741" r:id="rId19"/>
    <p:sldLayoutId id="2147483742" r:id="rId20"/>
  </p:sldLayoutIdLst>
  <p:hf hdr="0" ftr="0" dt="0"/>
  <p:txStyles>
    <p:titleStyle>
      <a:lvl1pPr algn="l" defTabSz="914400" rtl="0" eaLnBrk="1" latinLnBrk="0" hangingPunct="1">
        <a:lnSpc>
          <a:spcPct val="90000"/>
        </a:lnSpc>
        <a:spcBef>
          <a:spcPct val="0"/>
        </a:spcBef>
        <a:buNone/>
        <a:defRPr sz="26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40_6608126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teachingstrategies.my.site.com/portal/s/article/How-do-I-login-to-MyTeachingStrategie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cde.state.co.us/idm/datapipeline"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e.state.co.us/schoolreadiness" TargetMode="External"/><Relationship Id="rId2" Type="http://schemas.openxmlformats.org/officeDocument/2006/relationships/hyperlink" Target="https://www.cde.state.co.us/datapipeline/per-schoolreadiness" TargetMode="External"/><Relationship Id="rId1" Type="http://schemas.openxmlformats.org/officeDocument/2006/relationships/slideLayout" Target="../slideLayouts/slideLayout4.xml"/><Relationship Id="rId5" Type="http://schemas.openxmlformats.org/officeDocument/2006/relationships/hyperlink" Target="mailto:KSRData@cde.state.co.us" TargetMode="External"/><Relationship Id="rId4" Type="http://schemas.openxmlformats.org/officeDocument/2006/relationships/hyperlink" Target="https://www.cde.state.co.us/datapipelin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cde.state.co.us/schoolreadiness" TargetMode="External"/><Relationship Id="rId2" Type="http://schemas.openxmlformats.org/officeDocument/2006/relationships/hyperlink" Target="https://www.cde.state.co.us/datapipeline/per-schoolreadiness" TargetMode="External"/><Relationship Id="rId1" Type="http://schemas.openxmlformats.org/officeDocument/2006/relationships/slideLayout" Target="../slideLayouts/slideLayout4.xml"/><Relationship Id="rId5" Type="http://schemas.openxmlformats.org/officeDocument/2006/relationships/hyperlink" Target="mailto:KSRData@cde.state.co.us" TargetMode="External"/><Relationship Id="rId4" Type="http://schemas.openxmlformats.org/officeDocument/2006/relationships/hyperlink" Target="https://www.cde.state.co.us/datapipelin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2E_3154A1B.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cde.state.co.us/schoolreadiness/assessment#srassessmentmenu"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edx.cde.state.co.us/CDEIdM/districtLAMSupport.jsp"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2;p31">
            <a:extLst>
              <a:ext uri="{FF2B5EF4-FFF2-40B4-BE49-F238E27FC236}">
                <a16:creationId xmlns:a16="http://schemas.microsoft.com/office/drawing/2014/main" id="{BC3FDB87-A22E-D988-39A1-CBF5C7EBB3B1}"/>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16" name="Title 15">
            <a:extLst>
              <a:ext uri="{FF2B5EF4-FFF2-40B4-BE49-F238E27FC236}">
                <a16:creationId xmlns:a16="http://schemas.microsoft.com/office/drawing/2014/main" id="{2E7BD7BA-7C50-CCBD-C5A1-4F770236441D}"/>
              </a:ext>
            </a:extLst>
          </p:cNvPr>
          <p:cNvSpPr>
            <a:spLocks noGrp="1"/>
          </p:cNvSpPr>
          <p:nvPr>
            <p:ph type="ctrTitle"/>
          </p:nvPr>
        </p:nvSpPr>
        <p:spPr/>
        <p:txBody>
          <a:bodyPr/>
          <a:lstStyle/>
          <a:p>
            <a:r>
              <a:rPr lang="en-US" dirty="0"/>
              <a:t>Kindergarten School Readiness (KSR)  Data Collection</a:t>
            </a:r>
          </a:p>
        </p:txBody>
      </p:sp>
      <p:sp>
        <p:nvSpPr>
          <p:cNvPr id="17" name="Subtitle 16">
            <a:extLst>
              <a:ext uri="{FF2B5EF4-FFF2-40B4-BE49-F238E27FC236}">
                <a16:creationId xmlns:a16="http://schemas.microsoft.com/office/drawing/2014/main" id="{746DA6D3-E4E9-73C4-4929-ADE76EA35D29}"/>
              </a:ext>
            </a:extLst>
          </p:cNvPr>
          <p:cNvSpPr>
            <a:spLocks noGrp="1"/>
          </p:cNvSpPr>
          <p:nvPr>
            <p:ph type="subTitle" idx="1"/>
          </p:nvPr>
        </p:nvSpPr>
        <p:spPr/>
        <p:txBody>
          <a:bodyPr/>
          <a:lstStyle/>
          <a:p>
            <a:r>
              <a:rPr lang="en-US" dirty="0"/>
              <a:t>Justin Chrisco – Data Coordinator</a:t>
            </a:r>
          </a:p>
        </p:txBody>
      </p:sp>
      <p:pic>
        <p:nvPicPr>
          <p:cNvPr id="23" name="Content Placeholder 22">
            <a:extLst>
              <a:ext uri="{FF2B5EF4-FFF2-40B4-BE49-F238E27FC236}">
                <a16:creationId xmlns:a16="http://schemas.microsoft.com/office/drawing/2014/main" id="{5821B86F-3F52-EF66-71A3-7ED6B2616DC2}"/>
              </a:ext>
              <a:ext uri="{C183D7F6-B498-43B3-948B-1728B52AA6E4}">
                <adec:decorative xmlns:adec="http://schemas.microsoft.com/office/drawing/2017/decorative" val="1"/>
              </a:ext>
            </a:extLst>
          </p:cNvPr>
          <p:cNvPicPr>
            <a:picLocks noGrp="1" noChangeAspect="1"/>
          </p:cNvPicPr>
          <p:nvPr>
            <p:ph sz="half" idx="13"/>
          </p:nvPr>
        </p:nvPicPr>
        <p:blipFill>
          <a:blip r:embed="rId4"/>
          <a:stretch>
            <a:fillRect/>
          </a:stretch>
        </p:blipFill>
        <p:spPr>
          <a:xfrm>
            <a:off x="6217483" y="-37537"/>
            <a:ext cx="2931622" cy="4373563"/>
          </a:xfrm>
        </p:spPr>
      </p:pic>
      <p:sp>
        <p:nvSpPr>
          <p:cNvPr id="2" name="Slide Number">
            <a:extLst>
              <a:ext uri="{FF2B5EF4-FFF2-40B4-BE49-F238E27FC236}">
                <a16:creationId xmlns:a16="http://schemas.microsoft.com/office/drawing/2014/main" id="{EC3B3CDC-BA41-F75F-CCA6-43E10AFCA5F7}"/>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1031686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6C666-2BE6-35AF-AB85-B86D173173FA}"/>
              </a:ext>
            </a:extLst>
          </p:cNvPr>
          <p:cNvSpPr>
            <a:spLocks noGrp="1"/>
          </p:cNvSpPr>
          <p:nvPr>
            <p:ph type="title"/>
          </p:nvPr>
        </p:nvSpPr>
        <p:spPr/>
        <p:txBody>
          <a:bodyPr/>
          <a:lstStyle/>
          <a:p>
            <a:r>
              <a:rPr lang="en-US" dirty="0"/>
              <a:t>File Prep: Basics</a:t>
            </a:r>
          </a:p>
        </p:txBody>
      </p:sp>
      <p:sp>
        <p:nvSpPr>
          <p:cNvPr id="3" name="Content Placeholder 2">
            <a:extLst>
              <a:ext uri="{FF2B5EF4-FFF2-40B4-BE49-F238E27FC236}">
                <a16:creationId xmlns:a16="http://schemas.microsoft.com/office/drawing/2014/main" id="{3469FB58-337C-7E47-F956-7F134080418B}"/>
              </a:ext>
            </a:extLst>
          </p:cNvPr>
          <p:cNvSpPr>
            <a:spLocks noGrp="1"/>
          </p:cNvSpPr>
          <p:nvPr>
            <p:ph idx="1"/>
          </p:nvPr>
        </p:nvSpPr>
        <p:spPr>
          <a:xfrm>
            <a:off x="201167" y="928187"/>
            <a:ext cx="7292787" cy="3226081"/>
          </a:xfrm>
        </p:spPr>
        <p:txBody>
          <a:bodyPr>
            <a:normAutofit lnSpcReduction="10000"/>
          </a:bodyPr>
          <a:lstStyle/>
          <a:p>
            <a:r>
              <a:rPr lang="en-US" dirty="0"/>
              <a:t>Many assessments have exports that fit the file layout</a:t>
            </a:r>
          </a:p>
          <a:p>
            <a:r>
              <a:rPr lang="en-US" dirty="0"/>
              <a:t>KSR data is aggregated at the school level</a:t>
            </a:r>
          </a:p>
          <a:p>
            <a:r>
              <a:rPr lang="en-US" dirty="0"/>
              <a:t>Primary data points are:</a:t>
            </a:r>
          </a:p>
          <a:p>
            <a:pPr lvl="1"/>
            <a:r>
              <a:rPr lang="en-US" dirty="0"/>
              <a:t>Total students assessed</a:t>
            </a:r>
          </a:p>
          <a:p>
            <a:pPr lvl="1"/>
            <a:r>
              <a:rPr lang="en-US" dirty="0"/>
              <a:t>Number of students meeting or exceeding by domain</a:t>
            </a:r>
          </a:p>
          <a:p>
            <a:pPr lvl="1"/>
            <a:r>
              <a:rPr lang="en-US" dirty="0"/>
              <a:t>Domain</a:t>
            </a:r>
          </a:p>
          <a:p>
            <a:pPr lvl="1"/>
            <a:r>
              <a:rPr lang="en-US" dirty="0"/>
              <a:t>Assessment used</a:t>
            </a:r>
          </a:p>
          <a:p>
            <a:r>
              <a:rPr lang="en-US" dirty="0"/>
              <a:t>Demographic data:</a:t>
            </a:r>
          </a:p>
          <a:p>
            <a:pPr lvl="1"/>
            <a:r>
              <a:rPr lang="en-US" dirty="0"/>
              <a:t>Gender</a:t>
            </a:r>
          </a:p>
          <a:p>
            <a:pPr lvl="1"/>
            <a:r>
              <a:rPr lang="en-US" dirty="0"/>
              <a:t>Free or reduced lunch status</a:t>
            </a:r>
          </a:p>
          <a:p>
            <a:pPr lvl="1"/>
            <a:r>
              <a:rPr lang="en-US" dirty="0"/>
              <a:t>Ethnicity  </a:t>
            </a:r>
          </a:p>
        </p:txBody>
      </p:sp>
    </p:spTree>
    <p:extLst>
      <p:ext uri="{BB962C8B-B14F-4D97-AF65-F5344CB8AC3E}">
        <p14:creationId xmlns:p14="http://schemas.microsoft.com/office/powerpoint/2010/main" val="76456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4777-5517-E2A5-0CE6-B52662FC686D}"/>
              </a:ext>
            </a:extLst>
          </p:cNvPr>
          <p:cNvSpPr>
            <a:spLocks noGrp="1"/>
          </p:cNvSpPr>
          <p:nvPr>
            <p:ph type="title"/>
          </p:nvPr>
        </p:nvSpPr>
        <p:spPr/>
        <p:txBody>
          <a:bodyPr/>
          <a:lstStyle/>
          <a:p>
            <a:r>
              <a:rPr lang="en-US" dirty="0"/>
              <a:t>File Prep: Troubleshooting</a:t>
            </a:r>
          </a:p>
        </p:txBody>
      </p:sp>
      <p:sp>
        <p:nvSpPr>
          <p:cNvPr id="5" name="Content Placeholder 3">
            <a:extLst>
              <a:ext uri="{FF2B5EF4-FFF2-40B4-BE49-F238E27FC236}">
                <a16:creationId xmlns:a16="http://schemas.microsoft.com/office/drawing/2014/main" id="{F3A1C95F-32D8-D0C8-3DFE-ECC6BD660CFF}"/>
              </a:ext>
            </a:extLst>
          </p:cNvPr>
          <p:cNvSpPr>
            <a:spLocks noGrp="1"/>
          </p:cNvSpPr>
          <p:nvPr>
            <p:ph idx="1"/>
          </p:nvPr>
        </p:nvSpPr>
        <p:spPr>
          <a:xfrm>
            <a:off x="201613" y="928688"/>
            <a:ext cx="8694737" cy="3225800"/>
          </a:xfrm>
        </p:spPr>
        <p:txBody>
          <a:bodyPr>
            <a:normAutofit fontScale="92500" lnSpcReduction="10000"/>
          </a:bodyPr>
          <a:lstStyle/>
          <a:p>
            <a:r>
              <a:rPr lang="en-US" dirty="0"/>
              <a:t>If the data is not exporting from the vendor platform, please check the following:</a:t>
            </a:r>
          </a:p>
          <a:p>
            <a:pPr lvl="1"/>
            <a:r>
              <a:rPr lang="en-US" dirty="0"/>
              <a:t>Have teachers finalized their data? </a:t>
            </a:r>
          </a:p>
          <a:p>
            <a:pPr lvl="1"/>
            <a:r>
              <a:rPr lang="en-US" dirty="0"/>
              <a:t>Has it been 24 hours since the data were finalized? </a:t>
            </a:r>
          </a:p>
          <a:p>
            <a:pPr lvl="1"/>
            <a:r>
              <a:rPr lang="en-US" dirty="0"/>
              <a:t>Is the data in the correct checkpoint/benchmark period? </a:t>
            </a:r>
          </a:p>
          <a:p>
            <a:pPr lvl="2"/>
            <a:r>
              <a:rPr lang="en-US" dirty="0"/>
              <a:t>Examples: Fall/BOY, Winter/MOY, Spring/EOY. The data should be entered in the Fall/BOY checkpoint. </a:t>
            </a:r>
          </a:p>
          <a:p>
            <a:pPr lvl="2"/>
            <a:r>
              <a:rPr lang="en-US" dirty="0"/>
              <a:t>The data cannot be automatically transferred into a different checkpoint by the vendor. The data will need to be manually re-entered by the district.</a:t>
            </a:r>
          </a:p>
          <a:p>
            <a:pPr lvl="1"/>
            <a:r>
              <a:rPr lang="en-US" dirty="0"/>
              <a:t>Was the data entered in the correct license? </a:t>
            </a:r>
          </a:p>
          <a:p>
            <a:pPr lvl="3"/>
            <a:r>
              <a:rPr lang="en-US" dirty="0"/>
              <a:t>Sometimes it is difficult to distinguish the preschool and kindergarten licenses from a vendor offering both. Make sure you are logged into the correct license (kindergarten). </a:t>
            </a:r>
          </a:p>
          <a:p>
            <a:pPr lvl="3"/>
            <a:r>
              <a:rPr lang="en-US" dirty="0"/>
              <a:t>The data cannot be automatically transferred into a different checkpoint by the vendor. The data will need to be manually re-entered by the district.</a:t>
            </a:r>
          </a:p>
          <a:p>
            <a:r>
              <a:rPr lang="en-US" dirty="0"/>
              <a:t>If none of these work, please contact your vendor directly.</a:t>
            </a:r>
          </a:p>
          <a:p>
            <a:pPr marL="0" indent="0">
              <a:buNone/>
            </a:pPr>
            <a:endParaRPr lang="en-US" dirty="0"/>
          </a:p>
        </p:txBody>
      </p:sp>
    </p:spTree>
    <p:extLst>
      <p:ext uri="{BB962C8B-B14F-4D97-AF65-F5344CB8AC3E}">
        <p14:creationId xmlns:p14="http://schemas.microsoft.com/office/powerpoint/2010/main" val="1711805026"/>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CB025-A430-B086-A200-6BA8E25ED6EA}"/>
              </a:ext>
            </a:extLst>
          </p:cNvPr>
          <p:cNvSpPr>
            <a:spLocks noGrp="1"/>
          </p:cNvSpPr>
          <p:nvPr>
            <p:ph type="title"/>
          </p:nvPr>
        </p:nvSpPr>
        <p:spPr/>
        <p:txBody>
          <a:bodyPr/>
          <a:lstStyle/>
          <a:p>
            <a:r>
              <a:rPr lang="en-US" dirty="0"/>
              <a:t>Assessments – TS Gold Report</a:t>
            </a:r>
          </a:p>
        </p:txBody>
      </p:sp>
      <p:sp>
        <p:nvSpPr>
          <p:cNvPr id="3" name="Content Placeholder 2">
            <a:extLst>
              <a:ext uri="{FF2B5EF4-FFF2-40B4-BE49-F238E27FC236}">
                <a16:creationId xmlns:a16="http://schemas.microsoft.com/office/drawing/2014/main" id="{4953B94F-0922-0336-8F2F-289458B2AD51}"/>
              </a:ext>
            </a:extLst>
          </p:cNvPr>
          <p:cNvSpPr>
            <a:spLocks noGrp="1"/>
          </p:cNvSpPr>
          <p:nvPr>
            <p:ph idx="1"/>
          </p:nvPr>
        </p:nvSpPr>
        <p:spPr>
          <a:xfrm>
            <a:off x="201168" y="928188"/>
            <a:ext cx="7563068" cy="378098"/>
          </a:xfrm>
        </p:spPr>
        <p:txBody>
          <a:bodyPr/>
          <a:lstStyle/>
          <a:p>
            <a:r>
              <a:rPr lang="en-US" dirty="0">
                <a:hlinkClick r:id="rId3"/>
              </a:rPr>
              <a:t>Teaching Strategies Gold - Login Instructions</a:t>
            </a:r>
            <a:endParaRPr lang="en-US" dirty="0"/>
          </a:p>
        </p:txBody>
      </p:sp>
      <p:pic>
        <p:nvPicPr>
          <p:cNvPr id="6" name="Content Placeholder 5" descr="screen shot of report file icon">
            <a:extLst>
              <a:ext uri="{FF2B5EF4-FFF2-40B4-BE49-F238E27FC236}">
                <a16:creationId xmlns:a16="http://schemas.microsoft.com/office/drawing/2014/main" id="{8451797C-2B91-DBAE-5494-419012BA186F}"/>
              </a:ext>
            </a:extLst>
          </p:cNvPr>
          <p:cNvPicPr>
            <a:picLocks noGrp="1" noChangeAspect="1"/>
          </p:cNvPicPr>
          <p:nvPr>
            <p:ph idx="13"/>
          </p:nvPr>
        </p:nvPicPr>
        <p:blipFill>
          <a:blip r:embed="rId4"/>
          <a:stretch>
            <a:fillRect/>
          </a:stretch>
        </p:blipFill>
        <p:spPr>
          <a:xfrm>
            <a:off x="201168" y="1306286"/>
            <a:ext cx="1524213" cy="2642755"/>
          </a:xfrm>
          <a:prstGeom prst="rect">
            <a:avLst/>
          </a:prstGeom>
        </p:spPr>
      </p:pic>
      <p:pic>
        <p:nvPicPr>
          <p:cNvPr id="8" name="Picture 7" descr="screen shot of report file icon&#10;">
            <a:extLst>
              <a:ext uri="{FF2B5EF4-FFF2-40B4-BE49-F238E27FC236}">
                <a16:creationId xmlns:a16="http://schemas.microsoft.com/office/drawing/2014/main" id="{BD6F59F1-D734-6375-2448-16790B8A2E06}"/>
              </a:ext>
            </a:extLst>
          </p:cNvPr>
          <p:cNvPicPr>
            <a:picLocks noChangeAspect="1"/>
          </p:cNvPicPr>
          <p:nvPr/>
        </p:nvPicPr>
        <p:blipFill>
          <a:blip r:embed="rId5"/>
          <a:stretch>
            <a:fillRect/>
          </a:stretch>
        </p:blipFill>
        <p:spPr>
          <a:xfrm>
            <a:off x="2435673" y="1306286"/>
            <a:ext cx="2333951" cy="3000794"/>
          </a:xfrm>
          <a:prstGeom prst="rect">
            <a:avLst/>
          </a:prstGeom>
        </p:spPr>
      </p:pic>
      <p:pic>
        <p:nvPicPr>
          <p:cNvPr id="10" name="Picture 9" descr="screen shot of screen filters for file upload.">
            <a:extLst>
              <a:ext uri="{FF2B5EF4-FFF2-40B4-BE49-F238E27FC236}">
                <a16:creationId xmlns:a16="http://schemas.microsoft.com/office/drawing/2014/main" id="{86427931-5EA6-5423-1040-71DC0ADA2A56}"/>
              </a:ext>
            </a:extLst>
          </p:cNvPr>
          <p:cNvPicPr>
            <a:picLocks noChangeAspect="1"/>
          </p:cNvPicPr>
          <p:nvPr/>
        </p:nvPicPr>
        <p:blipFill>
          <a:blip r:embed="rId6"/>
          <a:stretch>
            <a:fillRect/>
          </a:stretch>
        </p:blipFill>
        <p:spPr>
          <a:xfrm>
            <a:off x="5359013" y="1306286"/>
            <a:ext cx="3257550" cy="2826791"/>
          </a:xfrm>
          <a:prstGeom prst="rect">
            <a:avLst/>
          </a:prstGeom>
        </p:spPr>
      </p:pic>
    </p:spTree>
    <p:extLst>
      <p:ext uri="{BB962C8B-B14F-4D97-AF65-F5344CB8AC3E}">
        <p14:creationId xmlns:p14="http://schemas.microsoft.com/office/powerpoint/2010/main" val="3183997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4E255-D718-8C84-39F8-E191A05ABFFB}"/>
              </a:ext>
            </a:extLst>
          </p:cNvPr>
          <p:cNvSpPr>
            <a:spLocks noGrp="1"/>
          </p:cNvSpPr>
          <p:nvPr>
            <p:ph type="title"/>
          </p:nvPr>
        </p:nvSpPr>
        <p:spPr/>
        <p:txBody>
          <a:bodyPr/>
          <a:lstStyle/>
          <a:p>
            <a:r>
              <a:rPr lang="en-US" dirty="0"/>
              <a:t>Assessments – DIBELS Overview</a:t>
            </a:r>
          </a:p>
        </p:txBody>
      </p:sp>
      <p:pic>
        <p:nvPicPr>
          <p:cNvPr id="6" name="Content Placeholder 5">
            <a:extLst>
              <a:ext uri="{FF2B5EF4-FFF2-40B4-BE49-F238E27FC236}">
                <a16:creationId xmlns:a16="http://schemas.microsoft.com/office/drawing/2014/main" id="{0B078337-3FAE-43AA-33BE-CF5AEB600209}"/>
              </a:ext>
              <a:ext uri="{C183D7F6-B498-43B3-948B-1728B52AA6E4}">
                <adec:decorative xmlns:adec="http://schemas.microsoft.com/office/drawing/2017/decorative" val="1"/>
              </a:ext>
            </a:extLst>
          </p:cNvPr>
          <p:cNvPicPr>
            <a:picLocks noGrp="1" noChangeAspect="1"/>
          </p:cNvPicPr>
          <p:nvPr>
            <p:ph idx="13"/>
          </p:nvPr>
        </p:nvPicPr>
        <p:blipFill>
          <a:blip r:embed="rId3"/>
          <a:stretch>
            <a:fillRect/>
          </a:stretch>
        </p:blipFill>
        <p:spPr>
          <a:xfrm>
            <a:off x="203199" y="928186"/>
            <a:ext cx="7801957" cy="3226081"/>
          </a:xfrm>
          <a:prstGeom prst="rect">
            <a:avLst/>
          </a:prstGeom>
        </p:spPr>
      </p:pic>
    </p:spTree>
    <p:extLst>
      <p:ext uri="{BB962C8B-B14F-4D97-AF65-F5344CB8AC3E}">
        <p14:creationId xmlns:p14="http://schemas.microsoft.com/office/powerpoint/2010/main" val="2934690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CA35C-3EB7-497C-4F8A-DA8880464A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304F5-CF4B-53AD-967A-B0D6EEFD7D94}"/>
              </a:ext>
            </a:extLst>
          </p:cNvPr>
          <p:cNvSpPr>
            <a:spLocks noGrp="1"/>
          </p:cNvSpPr>
          <p:nvPr>
            <p:ph type="title"/>
          </p:nvPr>
        </p:nvSpPr>
        <p:spPr/>
        <p:txBody>
          <a:bodyPr/>
          <a:lstStyle/>
          <a:p>
            <a:r>
              <a:rPr lang="en-US" dirty="0"/>
              <a:t>Assessments – DIBELS Composite Score</a:t>
            </a:r>
          </a:p>
        </p:txBody>
      </p:sp>
      <p:sp>
        <p:nvSpPr>
          <p:cNvPr id="14" name="TextBox 13">
            <a:extLst>
              <a:ext uri="{FF2B5EF4-FFF2-40B4-BE49-F238E27FC236}">
                <a16:creationId xmlns:a16="http://schemas.microsoft.com/office/drawing/2014/main" id="{A9839622-8F72-C071-84AE-6E13F221CDE9}"/>
              </a:ext>
            </a:extLst>
          </p:cNvPr>
          <p:cNvSpPr txBox="1"/>
          <p:nvPr/>
        </p:nvSpPr>
        <p:spPr>
          <a:xfrm>
            <a:off x="-1" y="936980"/>
            <a:ext cx="4148321" cy="2058449"/>
          </a:xfrm>
          <a:prstGeom prst="rect">
            <a:avLst/>
          </a:prstGeom>
          <a:noFill/>
        </p:spPr>
        <p:txBody>
          <a:bodyPr wrap="square">
            <a:spAutoFit/>
          </a:bodyPr>
          <a:lstStyle/>
          <a:p>
            <a:pPr marL="342900" marR="0" lvl="0" indent="-342900">
              <a:lnSpc>
                <a:spcPct val="115000"/>
              </a:lnSpc>
              <a:buFont typeface="Arial" panose="020B0604020202020204" pitchFamily="34" charset="0"/>
              <a:buChar char="•"/>
              <a:tabLst>
                <a:tab pos="457200" algn="l"/>
              </a:tabLst>
            </a:pPr>
            <a:r>
              <a:rPr lang="en-US" sz="14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Download your data</a:t>
            </a:r>
            <a:endParaRPr lang="en-US" sz="1200" kern="100" dirty="0">
              <a:effectLst/>
              <a:latin typeface="Aptos"/>
              <a:ea typeface="Aptos"/>
              <a:cs typeface="Times New Roman" panose="02020603050405020304" pitchFamily="18" charset="0"/>
            </a:endParaRPr>
          </a:p>
          <a:p>
            <a:pPr marL="742950" marR="0" lvl="1" indent="-285750">
              <a:lnSpc>
                <a:spcPct val="115000"/>
              </a:lnSpc>
              <a:buFont typeface="Arial" panose="020B0604020202020204" pitchFamily="34" charset="0"/>
              <a:buChar char="•"/>
              <a:tabLst>
                <a:tab pos="914400" algn="l"/>
              </a:tabLst>
            </a:pPr>
            <a:r>
              <a:rPr lang="en-US" sz="14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Choose your district</a:t>
            </a:r>
            <a:endParaRPr lang="en-US" sz="1200" kern="100" dirty="0">
              <a:effectLst/>
              <a:latin typeface="Aptos"/>
              <a:ea typeface="Aptos"/>
              <a:cs typeface="Times New Roman" panose="02020603050405020304" pitchFamily="18" charset="0"/>
            </a:endParaRPr>
          </a:p>
          <a:p>
            <a:pPr marL="742950" marR="0" lvl="1" indent="-285750">
              <a:lnSpc>
                <a:spcPct val="115000"/>
              </a:lnSpc>
              <a:buFont typeface="Arial" panose="020B0604020202020204" pitchFamily="34" charset="0"/>
              <a:buChar char="•"/>
              <a:tabLst>
                <a:tab pos="914400" algn="l"/>
              </a:tabLst>
            </a:pPr>
            <a:r>
              <a:rPr lang="en-US" sz="14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Select Grade – K</a:t>
            </a:r>
            <a:endParaRPr lang="en-US" sz="1200" kern="100" dirty="0">
              <a:effectLst/>
              <a:latin typeface="Aptos"/>
              <a:ea typeface="Aptos"/>
              <a:cs typeface="Times New Roman" panose="02020603050405020304" pitchFamily="18" charset="0"/>
            </a:endParaRPr>
          </a:p>
          <a:p>
            <a:pPr marL="742950" marR="0" lvl="1" indent="-285750">
              <a:lnSpc>
                <a:spcPct val="115000"/>
              </a:lnSpc>
              <a:buFont typeface="Arial" panose="020B0604020202020204" pitchFamily="34" charset="0"/>
              <a:buChar char="•"/>
              <a:tabLst>
                <a:tab pos="914400" algn="l"/>
              </a:tabLst>
            </a:pPr>
            <a:r>
              <a:rPr lang="en-US" sz="14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Select current school year</a:t>
            </a:r>
            <a:endParaRPr lang="en-US" sz="1200" kern="100" dirty="0">
              <a:effectLst/>
              <a:latin typeface="Aptos"/>
              <a:ea typeface="Aptos"/>
              <a:cs typeface="Times New Roman" panose="02020603050405020304" pitchFamily="18" charset="0"/>
            </a:endParaRPr>
          </a:p>
          <a:p>
            <a:pPr marL="742950" marR="0" lvl="1" indent="-285750">
              <a:lnSpc>
                <a:spcPct val="115000"/>
              </a:lnSpc>
              <a:buFont typeface="Arial" panose="020B0604020202020204" pitchFamily="34" charset="0"/>
              <a:buChar char="•"/>
              <a:tabLst>
                <a:tab pos="914400" algn="l"/>
              </a:tabLst>
            </a:pPr>
            <a:r>
              <a:rPr lang="en-US" sz="14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Select BOY period for current school year</a:t>
            </a:r>
            <a:endParaRPr lang="en-US" sz="1200" kern="100" dirty="0">
              <a:effectLst/>
              <a:latin typeface="Aptos"/>
              <a:ea typeface="Aptos"/>
              <a:cs typeface="Times New Roman" panose="02020603050405020304" pitchFamily="18" charset="0"/>
            </a:endParaRPr>
          </a:p>
          <a:p>
            <a:pPr marL="742950" marR="0" lvl="1" indent="-285750">
              <a:lnSpc>
                <a:spcPct val="115000"/>
              </a:lnSpc>
              <a:buFont typeface="Arial" panose="020B0604020202020204" pitchFamily="34" charset="0"/>
              <a:buChar char="•"/>
              <a:tabLst>
                <a:tab pos="914400" algn="l"/>
              </a:tabLst>
            </a:pPr>
            <a:r>
              <a:rPr lang="en-US" sz="14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Filter for Composite Score</a:t>
            </a:r>
            <a:endParaRPr lang="en-US" sz="1200" kern="100" dirty="0">
              <a:effectLst/>
              <a:latin typeface="Aptos"/>
              <a:ea typeface="Aptos"/>
              <a:cs typeface="Times New Roman" panose="02020603050405020304" pitchFamily="18" charset="0"/>
            </a:endParaRPr>
          </a:p>
          <a:p>
            <a:pPr marL="1143000" marR="0" lvl="2" indent="-228600">
              <a:lnSpc>
                <a:spcPct val="115000"/>
              </a:lnSpc>
              <a:spcAft>
                <a:spcPts val="800"/>
              </a:spcAft>
              <a:buFont typeface="Arial" panose="020B0604020202020204" pitchFamily="34" charset="0"/>
              <a:buChar char="•"/>
              <a:tabLst>
                <a:tab pos="1371600" algn="l"/>
              </a:tabLst>
            </a:pPr>
            <a:r>
              <a:rPr lang="en-US" sz="14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&gt;= 306 or At or Above Benchmark</a:t>
            </a:r>
            <a:endParaRPr lang="en-US" sz="1200" kern="100" dirty="0">
              <a:effectLst/>
              <a:latin typeface="Aptos"/>
              <a:ea typeface="Aptos"/>
              <a:cs typeface="Times New Roman" panose="02020603050405020304" pitchFamily="18" charset="0"/>
            </a:endParaRPr>
          </a:p>
        </p:txBody>
      </p:sp>
      <p:pic>
        <p:nvPicPr>
          <p:cNvPr id="7" name="Content Placeholder 6">
            <a:extLst>
              <a:ext uri="{FF2B5EF4-FFF2-40B4-BE49-F238E27FC236}">
                <a16:creationId xmlns:a16="http://schemas.microsoft.com/office/drawing/2014/main" id="{04628FEA-0943-D14F-1E85-E98B5CA5A91A}"/>
              </a:ext>
              <a:ext uri="{C183D7F6-B498-43B3-948B-1728B52AA6E4}">
                <adec:decorative xmlns:adec="http://schemas.microsoft.com/office/drawing/2017/decorative" val="1"/>
              </a:ext>
            </a:extLst>
          </p:cNvPr>
          <p:cNvPicPr>
            <a:picLocks noGrp="1" noChangeAspect="1"/>
          </p:cNvPicPr>
          <p:nvPr>
            <p:ph idx="13"/>
          </p:nvPr>
        </p:nvPicPr>
        <p:blipFill>
          <a:blip r:embed="rId3"/>
          <a:stretch>
            <a:fillRect/>
          </a:stretch>
        </p:blipFill>
        <p:spPr>
          <a:xfrm>
            <a:off x="4297677" y="834151"/>
            <a:ext cx="3557849" cy="3314660"/>
          </a:xfrm>
          <a:prstGeom prst="rect">
            <a:avLst/>
          </a:prstGeom>
        </p:spPr>
      </p:pic>
      <p:pic>
        <p:nvPicPr>
          <p:cNvPr id="9" name="Picture 8">
            <a:extLst>
              <a:ext uri="{FF2B5EF4-FFF2-40B4-BE49-F238E27FC236}">
                <a16:creationId xmlns:a16="http://schemas.microsoft.com/office/drawing/2014/main" id="{75D3C77F-E429-FA6F-E3A1-62050CA56B9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3199" y="3205615"/>
            <a:ext cx="3945122" cy="962159"/>
          </a:xfrm>
          <a:prstGeom prst="rect">
            <a:avLst/>
          </a:prstGeom>
        </p:spPr>
      </p:pic>
    </p:spTree>
    <p:extLst>
      <p:ext uri="{BB962C8B-B14F-4D97-AF65-F5344CB8AC3E}">
        <p14:creationId xmlns:p14="http://schemas.microsoft.com/office/powerpoint/2010/main" val="3666274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6A7F-AB03-0E2F-DE1A-C6B56665148E}"/>
              </a:ext>
            </a:extLst>
          </p:cNvPr>
          <p:cNvSpPr>
            <a:spLocks noGrp="1"/>
          </p:cNvSpPr>
          <p:nvPr>
            <p:ph type="title"/>
          </p:nvPr>
        </p:nvSpPr>
        <p:spPr/>
        <p:txBody>
          <a:bodyPr/>
          <a:lstStyle/>
          <a:p>
            <a:r>
              <a:rPr lang="en-US" dirty="0"/>
              <a:t>File Prep: Reviewing Data</a:t>
            </a:r>
          </a:p>
        </p:txBody>
      </p:sp>
      <p:sp>
        <p:nvSpPr>
          <p:cNvPr id="3" name="Content Placeholder 2">
            <a:extLst>
              <a:ext uri="{FF2B5EF4-FFF2-40B4-BE49-F238E27FC236}">
                <a16:creationId xmlns:a16="http://schemas.microsoft.com/office/drawing/2014/main" id="{3233112E-AA96-6E9E-FD19-FA5FA6AA65A1}"/>
              </a:ext>
            </a:extLst>
          </p:cNvPr>
          <p:cNvSpPr>
            <a:spLocks noGrp="1"/>
          </p:cNvSpPr>
          <p:nvPr>
            <p:ph idx="1"/>
          </p:nvPr>
        </p:nvSpPr>
        <p:spPr>
          <a:xfrm>
            <a:off x="201168" y="857249"/>
            <a:ext cx="2035846" cy="3396343"/>
          </a:xfrm>
        </p:spPr>
        <p:txBody>
          <a:bodyPr>
            <a:normAutofit/>
          </a:bodyPr>
          <a:lstStyle/>
          <a:p>
            <a:r>
              <a:rPr lang="en-US" sz="1200" dirty="0"/>
              <a:t>District, School, Assessment code – Text format</a:t>
            </a:r>
          </a:p>
          <a:p>
            <a:r>
              <a:rPr lang="en-US" sz="1200" dirty="0"/>
              <a:t>Gender, lunch status, and ethnicity – must equal students meeting or exceeding by domain</a:t>
            </a:r>
          </a:p>
          <a:p>
            <a:r>
              <a:rPr lang="en-US" sz="1200" dirty="0"/>
              <a:t>None domain – assessment code = 99</a:t>
            </a:r>
          </a:p>
        </p:txBody>
      </p:sp>
      <p:pic>
        <p:nvPicPr>
          <p:cNvPr id="5" name="Content Placeholder 4">
            <a:extLst>
              <a:ext uri="{FF2B5EF4-FFF2-40B4-BE49-F238E27FC236}">
                <a16:creationId xmlns:a16="http://schemas.microsoft.com/office/drawing/2014/main" id="{A07E344A-FCB0-33EA-FD24-5AA40C2A446E}"/>
              </a:ext>
              <a:ext uri="{C183D7F6-B498-43B3-948B-1728B52AA6E4}">
                <adec:decorative xmlns:adec="http://schemas.microsoft.com/office/drawing/2017/decorative" val="1"/>
              </a:ext>
            </a:extLst>
          </p:cNvPr>
          <p:cNvPicPr>
            <a:picLocks noGrp="1" noChangeAspect="1"/>
          </p:cNvPicPr>
          <p:nvPr>
            <p:ph idx="13"/>
          </p:nvPr>
        </p:nvPicPr>
        <p:blipFill>
          <a:blip r:embed="rId3"/>
          <a:stretch>
            <a:fillRect/>
          </a:stretch>
        </p:blipFill>
        <p:spPr>
          <a:xfrm>
            <a:off x="2237014" y="857249"/>
            <a:ext cx="6703786" cy="3396343"/>
          </a:xfrm>
          <a:prstGeom prst="rect">
            <a:avLst/>
          </a:prstGeom>
        </p:spPr>
      </p:pic>
    </p:spTree>
    <p:extLst>
      <p:ext uri="{BB962C8B-B14F-4D97-AF65-F5344CB8AC3E}">
        <p14:creationId xmlns:p14="http://schemas.microsoft.com/office/powerpoint/2010/main" val="1051288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862E0-D15F-DCBF-B6A5-CAB8BCBA5E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3B0A79-A703-7950-4DD9-B93B843407BF}"/>
              </a:ext>
            </a:extLst>
          </p:cNvPr>
          <p:cNvSpPr>
            <a:spLocks noGrp="1"/>
          </p:cNvSpPr>
          <p:nvPr>
            <p:ph type="title"/>
          </p:nvPr>
        </p:nvSpPr>
        <p:spPr/>
        <p:txBody>
          <a:bodyPr/>
          <a:lstStyle/>
          <a:p>
            <a:r>
              <a:rPr lang="en-US" dirty="0"/>
              <a:t>File Prep: Assessment Coding</a:t>
            </a:r>
          </a:p>
        </p:txBody>
      </p:sp>
      <p:graphicFrame>
        <p:nvGraphicFramePr>
          <p:cNvPr id="10" name="Content Placeholder 9">
            <a:extLst>
              <a:ext uri="{FF2B5EF4-FFF2-40B4-BE49-F238E27FC236}">
                <a16:creationId xmlns:a16="http://schemas.microsoft.com/office/drawing/2014/main" id="{F4B15518-BB74-B22E-5670-9C66D7CAA505}"/>
              </a:ext>
            </a:extLst>
          </p:cNvPr>
          <p:cNvGraphicFramePr>
            <a:graphicFrameLocks noGrp="1"/>
          </p:cNvGraphicFramePr>
          <p:nvPr>
            <p:ph idx="13"/>
            <p:extLst>
              <p:ext uri="{D42A27DB-BD31-4B8C-83A1-F6EECF244321}">
                <p14:modId xmlns:p14="http://schemas.microsoft.com/office/powerpoint/2010/main" val="3646420796"/>
              </p:ext>
            </p:extLst>
          </p:nvPr>
        </p:nvGraphicFramePr>
        <p:xfrm>
          <a:off x="203199" y="928688"/>
          <a:ext cx="8695267" cy="3225801"/>
        </p:xfrm>
        <a:graphic>
          <a:graphicData uri="http://schemas.openxmlformats.org/drawingml/2006/table">
            <a:tbl>
              <a:tblPr firstRow="1">
                <a:tableStyleId>{5C22544A-7EE6-4342-B048-85BDC9FD1C3A}</a:tableStyleId>
              </a:tblPr>
              <a:tblGrid>
                <a:gridCol w="619773">
                  <a:extLst>
                    <a:ext uri="{9D8B030D-6E8A-4147-A177-3AD203B41FA5}">
                      <a16:colId xmlns:a16="http://schemas.microsoft.com/office/drawing/2014/main" val="4089749759"/>
                    </a:ext>
                  </a:extLst>
                </a:gridCol>
                <a:gridCol w="4766349">
                  <a:extLst>
                    <a:ext uri="{9D8B030D-6E8A-4147-A177-3AD203B41FA5}">
                      <a16:colId xmlns:a16="http://schemas.microsoft.com/office/drawing/2014/main" val="1816429360"/>
                    </a:ext>
                  </a:extLst>
                </a:gridCol>
                <a:gridCol w="3309145">
                  <a:extLst>
                    <a:ext uri="{9D8B030D-6E8A-4147-A177-3AD203B41FA5}">
                      <a16:colId xmlns:a16="http://schemas.microsoft.com/office/drawing/2014/main" val="4104949680"/>
                    </a:ext>
                  </a:extLst>
                </a:gridCol>
              </a:tblGrid>
              <a:tr h="379506">
                <a:tc>
                  <a:txBody>
                    <a:bodyPr/>
                    <a:lstStyle/>
                    <a:p>
                      <a:pPr algn="l" fontAlgn="t">
                        <a:buNone/>
                      </a:pPr>
                      <a:r>
                        <a:rPr lang="en-US" sz="1100" u="none" strike="noStrike">
                          <a:effectLst/>
                        </a:rPr>
                        <a:t>Code</a:t>
                      </a:r>
                      <a:endParaRPr lang="en-US" sz="1100" b="1"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Assessment Used</a:t>
                      </a:r>
                      <a:endParaRPr lang="en-US" sz="1100" b="1"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Domains for which the assessment has been approved</a:t>
                      </a:r>
                      <a:endParaRPr lang="en-US" sz="1100" b="1" i="0" u="none" strike="noStrike">
                        <a:solidFill>
                          <a:srgbClr val="000000"/>
                        </a:solidFill>
                        <a:effectLst/>
                        <a:latin typeface="Calibri" panose="020F0502020204030204" pitchFamily="34" charset="0"/>
                      </a:endParaRPr>
                    </a:p>
                  </a:txBody>
                  <a:tcPr marL="9036" marR="9036" marT="9036" marB="0"/>
                </a:tc>
                <a:extLst>
                  <a:ext uri="{0D108BD9-81ED-4DB2-BD59-A6C34878D82A}">
                    <a16:rowId xmlns:a16="http://schemas.microsoft.com/office/drawing/2014/main" val="3174930006"/>
                  </a:ext>
                </a:extLst>
              </a:tr>
              <a:tr h="189753">
                <a:tc>
                  <a:txBody>
                    <a:bodyPr/>
                    <a:lstStyle/>
                    <a:p>
                      <a:pPr algn="l" fontAlgn="t">
                        <a:buNone/>
                      </a:pPr>
                      <a:r>
                        <a:rPr lang="en-US" sz="1100" u="none" strike="noStrike">
                          <a:effectLst/>
                        </a:rPr>
                        <a:t>01</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CDE Approved READ Assessment</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Literacy</a:t>
                      </a:r>
                      <a:endParaRPr lang="en-US" sz="1100" b="0" i="0" u="none" strike="noStrike">
                        <a:solidFill>
                          <a:srgbClr val="000000"/>
                        </a:solidFill>
                        <a:effectLst/>
                        <a:latin typeface="Calibri" panose="020F0502020204030204" pitchFamily="34" charset="0"/>
                      </a:endParaRPr>
                    </a:p>
                  </a:txBody>
                  <a:tcPr marL="9036" marR="9036" marT="9036" marB="0"/>
                </a:tc>
                <a:extLst>
                  <a:ext uri="{0D108BD9-81ED-4DB2-BD59-A6C34878D82A}">
                    <a16:rowId xmlns:a16="http://schemas.microsoft.com/office/drawing/2014/main" val="1989155632"/>
                  </a:ext>
                </a:extLst>
              </a:tr>
              <a:tr h="189753">
                <a:tc>
                  <a:txBody>
                    <a:bodyPr/>
                    <a:lstStyle/>
                    <a:p>
                      <a:pPr algn="l" fontAlgn="t">
                        <a:buNone/>
                      </a:pPr>
                      <a:r>
                        <a:rPr lang="en-US" sz="1100" u="none" strike="noStrike">
                          <a:effectLst/>
                        </a:rPr>
                        <a:t>02</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DRDP-K</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All</a:t>
                      </a:r>
                      <a:endParaRPr lang="en-US" sz="1100" b="0" i="0" u="none" strike="noStrike">
                        <a:solidFill>
                          <a:srgbClr val="000000"/>
                        </a:solidFill>
                        <a:effectLst/>
                        <a:latin typeface="Calibri" panose="020F0502020204030204" pitchFamily="34" charset="0"/>
                      </a:endParaRPr>
                    </a:p>
                  </a:txBody>
                  <a:tcPr marL="9036" marR="9036" marT="9036" marB="0"/>
                </a:tc>
                <a:extLst>
                  <a:ext uri="{0D108BD9-81ED-4DB2-BD59-A6C34878D82A}">
                    <a16:rowId xmlns:a16="http://schemas.microsoft.com/office/drawing/2014/main" val="2530497119"/>
                  </a:ext>
                </a:extLst>
              </a:tr>
              <a:tr h="189753">
                <a:tc>
                  <a:txBody>
                    <a:bodyPr/>
                    <a:lstStyle/>
                    <a:p>
                      <a:pPr algn="l" fontAlgn="t">
                        <a:buNone/>
                      </a:pPr>
                      <a:r>
                        <a:rPr lang="en-US" sz="1100" u="none" strike="noStrike">
                          <a:effectLst/>
                        </a:rPr>
                        <a:t>03</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HighScope COR</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All</a:t>
                      </a:r>
                      <a:endParaRPr lang="en-US" sz="1100" b="0" i="0" u="none" strike="noStrike">
                        <a:solidFill>
                          <a:srgbClr val="000000"/>
                        </a:solidFill>
                        <a:effectLst/>
                        <a:latin typeface="Calibri" panose="020F0502020204030204" pitchFamily="34" charset="0"/>
                      </a:endParaRPr>
                    </a:p>
                  </a:txBody>
                  <a:tcPr marL="9036" marR="9036" marT="9036" marB="0"/>
                </a:tc>
                <a:extLst>
                  <a:ext uri="{0D108BD9-81ED-4DB2-BD59-A6C34878D82A}">
                    <a16:rowId xmlns:a16="http://schemas.microsoft.com/office/drawing/2014/main" val="1634623322"/>
                  </a:ext>
                </a:extLst>
              </a:tr>
              <a:tr h="189753">
                <a:tc>
                  <a:txBody>
                    <a:bodyPr/>
                    <a:lstStyle/>
                    <a:p>
                      <a:pPr algn="l" fontAlgn="t">
                        <a:buNone/>
                      </a:pPr>
                      <a:r>
                        <a:rPr lang="en-US" sz="1100" u="none" strike="noStrike">
                          <a:effectLst/>
                        </a:rPr>
                        <a:t>04</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TS GOLD</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All</a:t>
                      </a:r>
                      <a:endParaRPr lang="en-US" sz="1100" b="0" i="0" u="none" strike="noStrike">
                        <a:solidFill>
                          <a:srgbClr val="000000"/>
                        </a:solidFill>
                        <a:effectLst/>
                        <a:latin typeface="Calibri" panose="020F0502020204030204" pitchFamily="34" charset="0"/>
                      </a:endParaRPr>
                    </a:p>
                  </a:txBody>
                  <a:tcPr marL="9036" marR="9036" marT="9036" marB="0"/>
                </a:tc>
                <a:extLst>
                  <a:ext uri="{0D108BD9-81ED-4DB2-BD59-A6C34878D82A}">
                    <a16:rowId xmlns:a16="http://schemas.microsoft.com/office/drawing/2014/main" val="2018409329"/>
                  </a:ext>
                </a:extLst>
              </a:tr>
              <a:tr h="189753">
                <a:tc>
                  <a:txBody>
                    <a:bodyPr/>
                    <a:lstStyle/>
                    <a:p>
                      <a:pPr algn="l" fontAlgn="t">
                        <a:buNone/>
                      </a:pPr>
                      <a:r>
                        <a:rPr lang="en-US" sz="1100" u="none" strike="noStrike">
                          <a:effectLst/>
                        </a:rPr>
                        <a:t>05</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North Carolina KEA</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All</a:t>
                      </a:r>
                      <a:endParaRPr lang="en-US" sz="1100" b="0" i="0" u="none" strike="noStrike">
                        <a:solidFill>
                          <a:srgbClr val="000000"/>
                        </a:solidFill>
                        <a:effectLst/>
                        <a:latin typeface="Calibri" panose="020F0502020204030204" pitchFamily="34" charset="0"/>
                      </a:endParaRPr>
                    </a:p>
                  </a:txBody>
                  <a:tcPr marL="9036" marR="9036" marT="9036" marB="0"/>
                </a:tc>
                <a:extLst>
                  <a:ext uri="{0D108BD9-81ED-4DB2-BD59-A6C34878D82A}">
                    <a16:rowId xmlns:a16="http://schemas.microsoft.com/office/drawing/2014/main" val="2666308744"/>
                  </a:ext>
                </a:extLst>
              </a:tr>
              <a:tr h="189753">
                <a:tc>
                  <a:txBody>
                    <a:bodyPr/>
                    <a:lstStyle/>
                    <a:p>
                      <a:pPr algn="l" fontAlgn="t">
                        <a:buNone/>
                      </a:pPr>
                      <a:r>
                        <a:rPr lang="en-US" sz="1100" u="none" strike="noStrike">
                          <a:effectLst/>
                        </a:rPr>
                        <a:t>06</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Acadience Math K-6</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dirty="0">
                          <a:effectLst/>
                        </a:rPr>
                        <a:t>Math</a:t>
                      </a:r>
                      <a:endParaRPr lang="en-US" sz="1100" b="0" i="0" u="none" strike="noStrike" dirty="0">
                        <a:solidFill>
                          <a:srgbClr val="000000"/>
                        </a:solidFill>
                        <a:effectLst/>
                        <a:latin typeface="Calibri" panose="020F0502020204030204" pitchFamily="34" charset="0"/>
                      </a:endParaRPr>
                    </a:p>
                  </a:txBody>
                  <a:tcPr marL="9036" marR="9036" marT="9036" marB="0"/>
                </a:tc>
                <a:extLst>
                  <a:ext uri="{0D108BD9-81ED-4DB2-BD59-A6C34878D82A}">
                    <a16:rowId xmlns:a16="http://schemas.microsoft.com/office/drawing/2014/main" val="3599112736"/>
                  </a:ext>
                </a:extLst>
              </a:tr>
              <a:tr h="189753">
                <a:tc>
                  <a:txBody>
                    <a:bodyPr/>
                    <a:lstStyle/>
                    <a:p>
                      <a:pPr algn="l" fontAlgn="t">
                        <a:buNone/>
                      </a:pPr>
                      <a:r>
                        <a:rPr lang="en-US" sz="1100" u="none" strike="noStrike">
                          <a:effectLst/>
                        </a:rPr>
                        <a:t>07</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BRIGANCE Early Childhood Screens III</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Physical, Social and Emotional, Language</a:t>
                      </a:r>
                      <a:endParaRPr lang="en-US" sz="1100" b="0" i="0" u="none" strike="noStrike">
                        <a:solidFill>
                          <a:srgbClr val="000000"/>
                        </a:solidFill>
                        <a:effectLst/>
                        <a:latin typeface="Calibri" panose="020F0502020204030204" pitchFamily="34" charset="0"/>
                      </a:endParaRPr>
                    </a:p>
                  </a:txBody>
                  <a:tcPr marL="9036" marR="9036" marT="9036" marB="0"/>
                </a:tc>
                <a:extLst>
                  <a:ext uri="{0D108BD9-81ED-4DB2-BD59-A6C34878D82A}">
                    <a16:rowId xmlns:a16="http://schemas.microsoft.com/office/drawing/2014/main" val="3567902150"/>
                  </a:ext>
                </a:extLst>
              </a:tr>
              <a:tr h="379506">
                <a:tc>
                  <a:txBody>
                    <a:bodyPr/>
                    <a:lstStyle/>
                    <a:p>
                      <a:pPr algn="l" fontAlgn="t">
                        <a:buNone/>
                      </a:pPr>
                      <a:r>
                        <a:rPr lang="en-US" sz="1100" u="none" strike="noStrike">
                          <a:effectLst/>
                        </a:rPr>
                        <a:t>08</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DIAL-4</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dirty="0">
                          <a:effectLst/>
                        </a:rPr>
                        <a:t>Physical, Social and Emotional, Language, Cognition, Math</a:t>
                      </a:r>
                      <a:endParaRPr lang="en-US" sz="1100" b="0" i="0" u="none" strike="noStrike" dirty="0">
                        <a:solidFill>
                          <a:srgbClr val="000000"/>
                        </a:solidFill>
                        <a:effectLst/>
                        <a:latin typeface="Calibri" panose="020F0502020204030204" pitchFamily="34" charset="0"/>
                      </a:endParaRPr>
                    </a:p>
                  </a:txBody>
                  <a:tcPr marL="9036" marR="9036" marT="9036" marB="0"/>
                </a:tc>
                <a:extLst>
                  <a:ext uri="{0D108BD9-81ED-4DB2-BD59-A6C34878D82A}">
                    <a16:rowId xmlns:a16="http://schemas.microsoft.com/office/drawing/2014/main" val="1900033377"/>
                  </a:ext>
                </a:extLst>
              </a:tr>
              <a:tr h="189753">
                <a:tc>
                  <a:txBody>
                    <a:bodyPr/>
                    <a:lstStyle/>
                    <a:p>
                      <a:pPr algn="l" fontAlgn="t">
                        <a:buNone/>
                      </a:pPr>
                      <a:r>
                        <a:rPr lang="en-US" sz="1100" u="none" strike="noStrike">
                          <a:effectLst/>
                        </a:rPr>
                        <a:t>09</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FastBridge earlyMath</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Math</a:t>
                      </a:r>
                      <a:endParaRPr lang="en-US" sz="1100" b="0" i="0" u="none" strike="noStrike">
                        <a:solidFill>
                          <a:srgbClr val="000000"/>
                        </a:solidFill>
                        <a:effectLst/>
                        <a:latin typeface="Calibri" panose="020F0502020204030204" pitchFamily="34" charset="0"/>
                      </a:endParaRPr>
                    </a:p>
                  </a:txBody>
                  <a:tcPr marL="9036" marR="9036" marT="9036" marB="0"/>
                </a:tc>
                <a:extLst>
                  <a:ext uri="{0D108BD9-81ED-4DB2-BD59-A6C34878D82A}">
                    <a16:rowId xmlns:a16="http://schemas.microsoft.com/office/drawing/2014/main" val="982397296"/>
                  </a:ext>
                </a:extLst>
              </a:tr>
              <a:tr h="189753">
                <a:tc>
                  <a:txBody>
                    <a:bodyPr/>
                    <a:lstStyle/>
                    <a:p>
                      <a:pPr algn="l" fontAlgn="t">
                        <a:buNone/>
                      </a:pPr>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FastBridge earlyReading</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Literacy</a:t>
                      </a:r>
                      <a:endParaRPr lang="en-US" sz="1100" b="0" i="0" u="none" strike="noStrike">
                        <a:solidFill>
                          <a:srgbClr val="000000"/>
                        </a:solidFill>
                        <a:effectLst/>
                        <a:latin typeface="Calibri" panose="020F0502020204030204" pitchFamily="34" charset="0"/>
                      </a:endParaRPr>
                    </a:p>
                  </a:txBody>
                  <a:tcPr marL="9036" marR="9036" marT="9036" marB="0"/>
                </a:tc>
                <a:extLst>
                  <a:ext uri="{0D108BD9-81ED-4DB2-BD59-A6C34878D82A}">
                    <a16:rowId xmlns:a16="http://schemas.microsoft.com/office/drawing/2014/main" val="3145143171"/>
                  </a:ext>
                </a:extLst>
              </a:tr>
              <a:tr h="189753">
                <a:tc>
                  <a:txBody>
                    <a:bodyPr/>
                    <a:lstStyle/>
                    <a:p>
                      <a:pPr algn="l" fontAlgn="t">
                        <a:buNone/>
                      </a:pPr>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FastBridge SAEBRS</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Social and Emotional</a:t>
                      </a:r>
                      <a:endParaRPr lang="en-US" sz="1100" b="0" i="0" u="none" strike="noStrike">
                        <a:solidFill>
                          <a:srgbClr val="000000"/>
                        </a:solidFill>
                        <a:effectLst/>
                        <a:latin typeface="Calibri" panose="020F0502020204030204" pitchFamily="34" charset="0"/>
                      </a:endParaRPr>
                    </a:p>
                  </a:txBody>
                  <a:tcPr marL="9036" marR="9036" marT="9036" marB="0"/>
                </a:tc>
                <a:extLst>
                  <a:ext uri="{0D108BD9-81ED-4DB2-BD59-A6C34878D82A}">
                    <a16:rowId xmlns:a16="http://schemas.microsoft.com/office/drawing/2014/main" val="3987044549"/>
                  </a:ext>
                </a:extLst>
              </a:tr>
              <a:tr h="189753">
                <a:tc>
                  <a:txBody>
                    <a:bodyPr/>
                    <a:lstStyle/>
                    <a:p>
                      <a:pPr algn="l" fontAlgn="t">
                        <a:buNone/>
                      </a:pPr>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ISIP Math</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Math</a:t>
                      </a:r>
                      <a:endParaRPr lang="en-US" sz="1100" b="0" i="0" u="none" strike="noStrike">
                        <a:solidFill>
                          <a:srgbClr val="000000"/>
                        </a:solidFill>
                        <a:effectLst/>
                        <a:latin typeface="Calibri" panose="020F0502020204030204" pitchFamily="34" charset="0"/>
                      </a:endParaRPr>
                    </a:p>
                  </a:txBody>
                  <a:tcPr marL="9036" marR="9036" marT="9036" marB="0"/>
                </a:tc>
                <a:extLst>
                  <a:ext uri="{0D108BD9-81ED-4DB2-BD59-A6C34878D82A}">
                    <a16:rowId xmlns:a16="http://schemas.microsoft.com/office/drawing/2014/main" val="3245781220"/>
                  </a:ext>
                </a:extLst>
              </a:tr>
              <a:tr h="379506">
                <a:tc>
                  <a:txBody>
                    <a:bodyPr/>
                    <a:lstStyle/>
                    <a:p>
                      <a:pPr algn="l" fontAlgn="t">
                        <a:buNone/>
                      </a:pPr>
                      <a:r>
                        <a:rPr lang="en-US" sz="1100" u="none" strike="noStrike">
                          <a:effectLst/>
                        </a:rPr>
                        <a:t>99</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a:effectLst/>
                        </a:rPr>
                        <a:t>Please enter 99 as the code for the Assessment Used column for each “None” domain line in your file.</a:t>
                      </a:r>
                      <a:endParaRPr lang="en-US" sz="1100" b="0" i="0" u="none" strike="noStrike">
                        <a:solidFill>
                          <a:srgbClr val="000000"/>
                        </a:solidFill>
                        <a:effectLst/>
                        <a:latin typeface="Calibri" panose="020F0502020204030204" pitchFamily="34" charset="0"/>
                      </a:endParaRPr>
                    </a:p>
                  </a:txBody>
                  <a:tcPr marL="9036" marR="9036" marT="9036" marB="0"/>
                </a:tc>
                <a:tc>
                  <a:txBody>
                    <a:bodyPr/>
                    <a:lstStyle/>
                    <a:p>
                      <a:pPr algn="l" fontAlgn="t">
                        <a:buNone/>
                      </a:pPr>
                      <a:r>
                        <a:rPr lang="en-US" sz="1100" u="none" strike="noStrike" dirty="0">
                          <a:effectLst/>
                        </a:rPr>
                        <a:t>None</a:t>
                      </a:r>
                      <a:endParaRPr lang="en-US" sz="1100" b="0" i="0" u="none" strike="noStrike" dirty="0">
                        <a:solidFill>
                          <a:srgbClr val="000000"/>
                        </a:solidFill>
                        <a:effectLst/>
                        <a:latin typeface="Calibri" panose="020F0502020204030204" pitchFamily="34" charset="0"/>
                      </a:endParaRPr>
                    </a:p>
                  </a:txBody>
                  <a:tcPr marL="9036" marR="9036" marT="9036" marB="0"/>
                </a:tc>
                <a:extLst>
                  <a:ext uri="{0D108BD9-81ED-4DB2-BD59-A6C34878D82A}">
                    <a16:rowId xmlns:a16="http://schemas.microsoft.com/office/drawing/2014/main" val="1322213837"/>
                  </a:ext>
                </a:extLst>
              </a:tr>
            </a:tbl>
          </a:graphicData>
        </a:graphic>
      </p:graphicFrame>
    </p:spTree>
    <p:extLst>
      <p:ext uri="{BB962C8B-B14F-4D97-AF65-F5344CB8AC3E}">
        <p14:creationId xmlns:p14="http://schemas.microsoft.com/office/powerpoint/2010/main" val="2493284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4397-C227-EF6B-8D9B-FFCBAD5BE083}"/>
              </a:ext>
            </a:extLst>
          </p:cNvPr>
          <p:cNvSpPr>
            <a:spLocks noGrp="1"/>
          </p:cNvSpPr>
          <p:nvPr>
            <p:ph type="title"/>
          </p:nvPr>
        </p:nvSpPr>
        <p:spPr/>
        <p:txBody>
          <a:bodyPr/>
          <a:lstStyle/>
          <a:p>
            <a:r>
              <a:rPr lang="en-US" dirty="0"/>
              <a:t>File load process: Data Pipeline</a:t>
            </a:r>
          </a:p>
        </p:txBody>
      </p:sp>
      <p:sp>
        <p:nvSpPr>
          <p:cNvPr id="3" name="Content Placeholder 2">
            <a:extLst>
              <a:ext uri="{FF2B5EF4-FFF2-40B4-BE49-F238E27FC236}">
                <a16:creationId xmlns:a16="http://schemas.microsoft.com/office/drawing/2014/main" id="{988D24A4-F14C-3F0B-F126-DA650853CDED}"/>
              </a:ext>
            </a:extLst>
          </p:cNvPr>
          <p:cNvSpPr>
            <a:spLocks noGrp="1"/>
          </p:cNvSpPr>
          <p:nvPr>
            <p:ph idx="1"/>
          </p:nvPr>
        </p:nvSpPr>
        <p:spPr>
          <a:xfrm>
            <a:off x="201168" y="928187"/>
            <a:ext cx="2354253" cy="3226081"/>
          </a:xfrm>
        </p:spPr>
        <p:txBody>
          <a:bodyPr/>
          <a:lstStyle/>
          <a:p>
            <a:r>
              <a:rPr lang="en-US" dirty="0">
                <a:hlinkClick r:id="rId3"/>
              </a:rPr>
              <a:t>Data Pipeline</a:t>
            </a:r>
            <a:endParaRPr lang="en-US" dirty="0"/>
          </a:p>
        </p:txBody>
      </p:sp>
      <p:pic>
        <p:nvPicPr>
          <p:cNvPr id="6" name="Content Placeholder 5" descr="screen shot of user interface for data pipeline log in.">
            <a:extLst>
              <a:ext uri="{FF2B5EF4-FFF2-40B4-BE49-F238E27FC236}">
                <a16:creationId xmlns:a16="http://schemas.microsoft.com/office/drawing/2014/main" id="{83538FD7-39E5-A293-24E5-07307861B457}"/>
              </a:ext>
            </a:extLst>
          </p:cNvPr>
          <p:cNvPicPr>
            <a:picLocks noGrp="1" noChangeAspect="1"/>
          </p:cNvPicPr>
          <p:nvPr>
            <p:ph idx="13"/>
          </p:nvPr>
        </p:nvPicPr>
        <p:blipFill>
          <a:blip r:embed="rId4"/>
          <a:stretch>
            <a:fillRect/>
          </a:stretch>
        </p:blipFill>
        <p:spPr>
          <a:xfrm>
            <a:off x="2147207" y="928688"/>
            <a:ext cx="6490997" cy="3225800"/>
          </a:xfrm>
          <a:prstGeom prst="rect">
            <a:avLst/>
          </a:prstGeom>
        </p:spPr>
      </p:pic>
    </p:spTree>
    <p:extLst>
      <p:ext uri="{BB962C8B-B14F-4D97-AF65-F5344CB8AC3E}">
        <p14:creationId xmlns:p14="http://schemas.microsoft.com/office/powerpoint/2010/main" val="1696242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5E209-927B-517A-48A5-D47D630099EA}"/>
              </a:ext>
            </a:extLst>
          </p:cNvPr>
          <p:cNvSpPr>
            <a:spLocks noGrp="1"/>
          </p:cNvSpPr>
          <p:nvPr>
            <p:ph type="title"/>
          </p:nvPr>
        </p:nvSpPr>
        <p:spPr/>
        <p:txBody>
          <a:bodyPr/>
          <a:lstStyle/>
          <a:p>
            <a:r>
              <a:rPr lang="en-US" dirty="0"/>
              <a:t>File load process: Format Checker</a:t>
            </a:r>
          </a:p>
        </p:txBody>
      </p:sp>
      <p:sp>
        <p:nvSpPr>
          <p:cNvPr id="3" name="Content Placeholder 2">
            <a:extLst>
              <a:ext uri="{FF2B5EF4-FFF2-40B4-BE49-F238E27FC236}">
                <a16:creationId xmlns:a16="http://schemas.microsoft.com/office/drawing/2014/main" id="{86453CDA-F6B2-2005-A734-AB0E92B7E761}"/>
              </a:ext>
            </a:extLst>
          </p:cNvPr>
          <p:cNvSpPr>
            <a:spLocks noGrp="1"/>
          </p:cNvSpPr>
          <p:nvPr>
            <p:ph idx="1"/>
          </p:nvPr>
        </p:nvSpPr>
        <p:spPr>
          <a:xfrm>
            <a:off x="201168" y="928187"/>
            <a:ext cx="2574689" cy="1267003"/>
          </a:xfrm>
        </p:spPr>
        <p:txBody>
          <a:bodyPr/>
          <a:lstStyle/>
          <a:p>
            <a:r>
              <a:rPr lang="en-US" dirty="0"/>
              <a:t>Format Checker – Ensures that the file will load to data pipeline</a:t>
            </a:r>
          </a:p>
        </p:txBody>
      </p:sp>
      <p:pic>
        <p:nvPicPr>
          <p:cNvPr id="8" name="Picture 7" descr="screen shot of data pipeline file upload process">
            <a:extLst>
              <a:ext uri="{FF2B5EF4-FFF2-40B4-BE49-F238E27FC236}">
                <a16:creationId xmlns:a16="http://schemas.microsoft.com/office/drawing/2014/main" id="{2DDB3F7D-EA3B-3D44-B5EF-75F5DE73529B}"/>
              </a:ext>
            </a:extLst>
          </p:cNvPr>
          <p:cNvPicPr>
            <a:picLocks noChangeAspect="1"/>
          </p:cNvPicPr>
          <p:nvPr/>
        </p:nvPicPr>
        <p:blipFill>
          <a:blip r:embed="rId3"/>
          <a:stretch>
            <a:fillRect/>
          </a:stretch>
        </p:blipFill>
        <p:spPr>
          <a:xfrm>
            <a:off x="355691" y="2387284"/>
            <a:ext cx="2387507" cy="1564229"/>
          </a:xfrm>
          <a:prstGeom prst="rect">
            <a:avLst/>
          </a:prstGeom>
        </p:spPr>
      </p:pic>
      <p:pic>
        <p:nvPicPr>
          <p:cNvPr id="11" name="Content Placeholder 10">
            <a:extLst>
              <a:ext uri="{FF2B5EF4-FFF2-40B4-BE49-F238E27FC236}">
                <a16:creationId xmlns:a16="http://schemas.microsoft.com/office/drawing/2014/main" id="{7B53C9F8-05D7-BBB4-6293-EB1E9F4BBAD4}"/>
              </a:ext>
              <a:ext uri="{C183D7F6-B498-43B3-948B-1728B52AA6E4}">
                <adec:decorative xmlns:adec="http://schemas.microsoft.com/office/drawing/2017/decorative" val="1"/>
              </a:ext>
            </a:extLst>
          </p:cNvPr>
          <p:cNvPicPr>
            <a:picLocks noGrp="1" noChangeAspect="1"/>
          </p:cNvPicPr>
          <p:nvPr>
            <p:ph idx="13"/>
          </p:nvPr>
        </p:nvPicPr>
        <p:blipFill>
          <a:blip r:embed="rId4"/>
          <a:stretch>
            <a:fillRect/>
          </a:stretch>
        </p:blipFill>
        <p:spPr>
          <a:xfrm>
            <a:off x="3064238" y="928187"/>
            <a:ext cx="5724071" cy="3153956"/>
          </a:xfrm>
          <a:prstGeom prst="rect">
            <a:avLst/>
          </a:prstGeom>
        </p:spPr>
      </p:pic>
    </p:spTree>
    <p:extLst>
      <p:ext uri="{BB962C8B-B14F-4D97-AF65-F5344CB8AC3E}">
        <p14:creationId xmlns:p14="http://schemas.microsoft.com/office/powerpoint/2010/main" val="2232040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5719C-A9E2-AC9D-0A9D-AAE1064F3DCA}"/>
              </a:ext>
            </a:extLst>
          </p:cNvPr>
          <p:cNvSpPr>
            <a:spLocks noGrp="1"/>
          </p:cNvSpPr>
          <p:nvPr>
            <p:ph type="title"/>
          </p:nvPr>
        </p:nvSpPr>
        <p:spPr/>
        <p:txBody>
          <a:bodyPr/>
          <a:lstStyle/>
          <a:p>
            <a:r>
              <a:rPr lang="en-US" dirty="0"/>
              <a:t>File load process: File Upload</a:t>
            </a:r>
          </a:p>
        </p:txBody>
      </p:sp>
      <p:sp>
        <p:nvSpPr>
          <p:cNvPr id="3" name="Content Placeholder 2">
            <a:extLst>
              <a:ext uri="{FF2B5EF4-FFF2-40B4-BE49-F238E27FC236}">
                <a16:creationId xmlns:a16="http://schemas.microsoft.com/office/drawing/2014/main" id="{A4A11EA4-DF59-201D-04EE-7886BB0395CC}"/>
              </a:ext>
            </a:extLst>
          </p:cNvPr>
          <p:cNvSpPr>
            <a:spLocks noGrp="1"/>
          </p:cNvSpPr>
          <p:nvPr>
            <p:ph idx="1"/>
          </p:nvPr>
        </p:nvSpPr>
        <p:spPr>
          <a:xfrm>
            <a:off x="201168" y="928187"/>
            <a:ext cx="3619718" cy="3226081"/>
          </a:xfrm>
        </p:spPr>
        <p:txBody>
          <a:bodyPr>
            <a:normAutofit fontScale="92500" lnSpcReduction="10000"/>
          </a:bodyPr>
          <a:lstStyle/>
          <a:p>
            <a:r>
              <a:rPr lang="en-US" sz="1600" dirty="0"/>
              <a:t>Select Dataset School Readiness and remaining fields will automatically populate</a:t>
            </a:r>
            <a:endParaRPr lang="en-US" sz="1400" dirty="0"/>
          </a:p>
          <a:p>
            <a:pPr lvl="1"/>
            <a:r>
              <a:rPr lang="en-US" sz="1200" dirty="0"/>
              <a:t>Dataset = School Readiness</a:t>
            </a:r>
          </a:p>
          <a:p>
            <a:pPr lvl="1"/>
            <a:r>
              <a:rPr lang="en-US" sz="1200" dirty="0"/>
              <a:t>File type = School Readiness Collection</a:t>
            </a:r>
          </a:p>
          <a:p>
            <a:pPr lvl="1"/>
            <a:r>
              <a:rPr lang="en-US" sz="1200" dirty="0"/>
              <a:t>School Year = 2025-26</a:t>
            </a:r>
          </a:p>
          <a:p>
            <a:pPr lvl="1"/>
            <a:r>
              <a:rPr lang="en-US" sz="1200" dirty="0"/>
              <a:t>Organization/LEA = Select your organization</a:t>
            </a:r>
          </a:p>
          <a:p>
            <a:r>
              <a:rPr lang="en-US" sz="1400" dirty="0"/>
              <a:t>File name can’t have spaces or special characters</a:t>
            </a:r>
          </a:p>
          <a:p>
            <a:r>
              <a:rPr lang="en-US" sz="1400" dirty="0"/>
              <a:t>Upload Type – Recommended to use Replace</a:t>
            </a:r>
            <a:endParaRPr lang="en-US" sz="1300" dirty="0"/>
          </a:p>
          <a:p>
            <a:pPr lvl="1"/>
            <a:endParaRPr lang="en-US" sz="1200" dirty="0"/>
          </a:p>
          <a:p>
            <a:pPr marL="457200" lvl="1" indent="0">
              <a:buNone/>
            </a:pPr>
            <a:endParaRPr lang="en-US" sz="1200" dirty="0"/>
          </a:p>
          <a:p>
            <a:pPr marL="457200" lvl="1" indent="0">
              <a:buNone/>
            </a:pPr>
            <a:r>
              <a:rPr lang="en-US" sz="1200" dirty="0"/>
              <a:t>		</a:t>
            </a:r>
          </a:p>
        </p:txBody>
      </p:sp>
      <p:pic>
        <p:nvPicPr>
          <p:cNvPr id="6" name="Content Placeholder 5">
            <a:extLst>
              <a:ext uri="{FF2B5EF4-FFF2-40B4-BE49-F238E27FC236}">
                <a16:creationId xmlns:a16="http://schemas.microsoft.com/office/drawing/2014/main" id="{999D21A4-A41A-60C8-DCDD-FE286BD6DCA1}"/>
              </a:ext>
              <a:ext uri="{C183D7F6-B498-43B3-948B-1728B52AA6E4}">
                <adec:decorative xmlns:adec="http://schemas.microsoft.com/office/drawing/2017/decorative" val="1"/>
              </a:ext>
            </a:extLst>
          </p:cNvPr>
          <p:cNvPicPr>
            <a:picLocks noGrp="1" noChangeAspect="1"/>
          </p:cNvPicPr>
          <p:nvPr>
            <p:ph idx="13"/>
          </p:nvPr>
        </p:nvPicPr>
        <p:blipFill>
          <a:blip r:embed="rId3"/>
          <a:stretch>
            <a:fillRect/>
          </a:stretch>
        </p:blipFill>
        <p:spPr>
          <a:xfrm>
            <a:off x="3919502" y="928688"/>
            <a:ext cx="4554609" cy="3225800"/>
          </a:xfrm>
          <a:prstGeom prst="rect">
            <a:avLst/>
          </a:prstGeom>
        </p:spPr>
      </p:pic>
    </p:spTree>
    <p:extLst>
      <p:ext uri="{BB962C8B-B14F-4D97-AF65-F5344CB8AC3E}">
        <p14:creationId xmlns:p14="http://schemas.microsoft.com/office/powerpoint/2010/main" val="1667934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3" name="Title 2">
            <a:extLst>
              <a:ext uri="{FF2B5EF4-FFF2-40B4-BE49-F238E27FC236}">
                <a16:creationId xmlns:a16="http://schemas.microsoft.com/office/drawing/2014/main" id="{384F9F5E-3151-B39A-AE89-AE5A479A3E4A}"/>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A7312C14-784E-2F3C-38E3-E4522069A50B}"/>
              </a:ext>
            </a:extLst>
          </p:cNvPr>
          <p:cNvSpPr>
            <a:spLocks noGrp="1"/>
          </p:cNvSpPr>
          <p:nvPr>
            <p:ph idx="1"/>
          </p:nvPr>
        </p:nvSpPr>
        <p:spPr/>
        <p:txBody>
          <a:bodyPr/>
          <a:lstStyle/>
          <a:p>
            <a:r>
              <a:rPr lang="en-US" dirty="0"/>
              <a:t>Background</a:t>
            </a:r>
          </a:p>
          <a:p>
            <a:r>
              <a:rPr lang="en-US" dirty="0"/>
              <a:t>Collection Timelines</a:t>
            </a:r>
          </a:p>
          <a:p>
            <a:r>
              <a:rPr lang="en-US" dirty="0"/>
              <a:t>Assessments</a:t>
            </a:r>
          </a:p>
          <a:p>
            <a:r>
              <a:rPr lang="en-US" dirty="0"/>
              <a:t>Data Pipeline</a:t>
            </a:r>
          </a:p>
          <a:p>
            <a:r>
              <a:rPr lang="en-US" dirty="0"/>
              <a:t>Resources</a:t>
            </a:r>
          </a:p>
          <a:p>
            <a:r>
              <a:rPr lang="en-US" dirty="0"/>
              <a:t>Recap</a:t>
            </a:r>
          </a:p>
        </p:txBody>
      </p:sp>
      <p:sp>
        <p:nvSpPr>
          <p:cNvPr id="2" name="Slide Number">
            <a:extLst>
              <a:ext uri="{FF2B5EF4-FFF2-40B4-BE49-F238E27FC236}">
                <a16:creationId xmlns:a16="http://schemas.microsoft.com/office/drawing/2014/main" id="{56FA5C4A-1378-9B3E-AF68-A24690348195}"/>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2</a:t>
            </a:fld>
            <a:endParaRPr sz="1200" b="0" i="0" u="none" strike="noStrike" cap="none" dirty="0">
              <a:solidFill>
                <a:schemeClr val="tx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738B8-B97E-416B-7BC3-2B2F701A307D}"/>
              </a:ext>
            </a:extLst>
          </p:cNvPr>
          <p:cNvSpPr>
            <a:spLocks noGrp="1"/>
          </p:cNvSpPr>
          <p:nvPr>
            <p:ph type="title"/>
          </p:nvPr>
        </p:nvSpPr>
        <p:spPr/>
        <p:txBody>
          <a:bodyPr/>
          <a:lstStyle/>
          <a:p>
            <a:r>
              <a:rPr lang="en-US" dirty="0"/>
              <a:t>Error resolution: Error Report</a:t>
            </a:r>
          </a:p>
        </p:txBody>
      </p:sp>
      <p:sp>
        <p:nvSpPr>
          <p:cNvPr id="3" name="Content Placeholder 2">
            <a:extLst>
              <a:ext uri="{FF2B5EF4-FFF2-40B4-BE49-F238E27FC236}">
                <a16:creationId xmlns:a16="http://schemas.microsoft.com/office/drawing/2014/main" id="{DFF8551A-51D9-C6F9-4115-3929246AB017}"/>
              </a:ext>
            </a:extLst>
          </p:cNvPr>
          <p:cNvSpPr>
            <a:spLocks noGrp="1"/>
          </p:cNvSpPr>
          <p:nvPr>
            <p:ph idx="1"/>
          </p:nvPr>
        </p:nvSpPr>
        <p:spPr>
          <a:xfrm>
            <a:off x="201168" y="928187"/>
            <a:ext cx="2166475" cy="3226081"/>
          </a:xfrm>
        </p:spPr>
        <p:txBody>
          <a:bodyPr>
            <a:normAutofit/>
          </a:bodyPr>
          <a:lstStyle/>
          <a:p>
            <a:r>
              <a:rPr lang="en-US" sz="1200" dirty="0"/>
              <a:t>After uploading a file an email will be sent summarizing record count and errors</a:t>
            </a:r>
          </a:p>
          <a:p>
            <a:r>
              <a:rPr lang="en-US" sz="1200" dirty="0"/>
              <a:t>If errors exist, use the pipeline reports (Error Report) for details on the errors</a:t>
            </a:r>
          </a:p>
          <a:p>
            <a:r>
              <a:rPr lang="en-US" sz="1200" dirty="0"/>
              <a:t>Fix errors and reload file, repeat until file is error free</a:t>
            </a:r>
          </a:p>
        </p:txBody>
      </p:sp>
      <p:pic>
        <p:nvPicPr>
          <p:cNvPr id="6" name="Picture 5">
            <a:extLst>
              <a:ext uri="{FF2B5EF4-FFF2-40B4-BE49-F238E27FC236}">
                <a16:creationId xmlns:a16="http://schemas.microsoft.com/office/drawing/2014/main" id="{7450350A-672F-31F5-19F1-61F9F1836A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67643" y="804616"/>
            <a:ext cx="6573156" cy="3226081"/>
          </a:xfrm>
          <a:prstGeom prst="rect">
            <a:avLst/>
          </a:prstGeom>
        </p:spPr>
      </p:pic>
    </p:spTree>
    <p:extLst>
      <p:ext uri="{BB962C8B-B14F-4D97-AF65-F5344CB8AC3E}">
        <p14:creationId xmlns:p14="http://schemas.microsoft.com/office/powerpoint/2010/main" val="4069831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6719-049C-1317-A1ED-C337320B75DE}"/>
              </a:ext>
            </a:extLst>
          </p:cNvPr>
          <p:cNvSpPr>
            <a:spLocks noGrp="1"/>
          </p:cNvSpPr>
          <p:nvPr>
            <p:ph type="title"/>
          </p:nvPr>
        </p:nvSpPr>
        <p:spPr/>
        <p:txBody>
          <a:bodyPr/>
          <a:lstStyle/>
          <a:p>
            <a:r>
              <a:rPr lang="en-US" dirty="0"/>
              <a:t>Error resolution: Cognos</a:t>
            </a:r>
          </a:p>
        </p:txBody>
      </p:sp>
      <p:pic>
        <p:nvPicPr>
          <p:cNvPr id="14" name="Content Placeholder 13">
            <a:extLst>
              <a:ext uri="{FF2B5EF4-FFF2-40B4-BE49-F238E27FC236}">
                <a16:creationId xmlns:a16="http://schemas.microsoft.com/office/drawing/2014/main" id="{18B87D30-BE93-A247-D2F7-B2F0B3F53744}"/>
              </a:ext>
              <a:ext uri="{C183D7F6-B498-43B3-948B-1728B52AA6E4}">
                <adec:decorative xmlns:adec="http://schemas.microsoft.com/office/drawing/2017/decorative" val="1"/>
              </a:ext>
            </a:extLst>
          </p:cNvPr>
          <p:cNvPicPr>
            <a:picLocks noGrp="1" noChangeAspect="1"/>
          </p:cNvPicPr>
          <p:nvPr>
            <p:ph idx="13"/>
          </p:nvPr>
        </p:nvPicPr>
        <p:blipFill>
          <a:blip r:embed="rId2"/>
          <a:stretch>
            <a:fillRect/>
          </a:stretch>
        </p:blipFill>
        <p:spPr>
          <a:xfrm>
            <a:off x="203199" y="923765"/>
            <a:ext cx="4058557" cy="2079679"/>
          </a:xfrm>
          <a:prstGeom prst="rect">
            <a:avLst/>
          </a:prstGeom>
        </p:spPr>
      </p:pic>
      <p:sp>
        <p:nvSpPr>
          <p:cNvPr id="16" name="TextBox 15">
            <a:extLst>
              <a:ext uri="{FF2B5EF4-FFF2-40B4-BE49-F238E27FC236}">
                <a16:creationId xmlns:a16="http://schemas.microsoft.com/office/drawing/2014/main" id="{47CF56A9-79A2-F0BA-7AB1-9BDC6D702237}"/>
              </a:ext>
            </a:extLst>
          </p:cNvPr>
          <p:cNvSpPr txBox="1"/>
          <p:nvPr/>
        </p:nvSpPr>
        <p:spPr>
          <a:xfrm>
            <a:off x="4572000" y="1020536"/>
            <a:ext cx="4326466" cy="738664"/>
          </a:xfrm>
          <a:prstGeom prst="rect">
            <a:avLst/>
          </a:prstGeom>
          <a:noFill/>
        </p:spPr>
        <p:txBody>
          <a:bodyPr wrap="square" rtlCol="0">
            <a:spAutoFit/>
          </a:bodyPr>
          <a:lstStyle/>
          <a:p>
            <a:pPr marL="285750" indent="-285750">
              <a:buFont typeface="Arial" panose="020B0604020202020204" pitchFamily="34" charset="0"/>
              <a:buChar char="•"/>
            </a:pPr>
            <a:r>
              <a:rPr lang="en-US" dirty="0"/>
              <a:t>School Readiness Error Detail Report</a:t>
            </a:r>
          </a:p>
          <a:p>
            <a:endParaRPr lang="en-US" dirty="0"/>
          </a:p>
          <a:p>
            <a:pPr marL="285750" lvl="3" indent="-285750">
              <a:buFont typeface="Arial" panose="020B0604020202020204" pitchFamily="34" charset="0"/>
              <a:buChar char="•"/>
            </a:pPr>
            <a:r>
              <a:rPr lang="en-US" dirty="0"/>
              <a:t>Provides row level detail</a:t>
            </a:r>
          </a:p>
        </p:txBody>
      </p:sp>
      <p:pic>
        <p:nvPicPr>
          <p:cNvPr id="18" name="Picture 17">
            <a:extLst>
              <a:ext uri="{FF2B5EF4-FFF2-40B4-BE49-F238E27FC236}">
                <a16:creationId xmlns:a16="http://schemas.microsoft.com/office/drawing/2014/main" id="{BD2BE670-D202-DFAB-68CE-A0670D843A7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376" y="3237843"/>
            <a:ext cx="8867324" cy="779318"/>
          </a:xfrm>
          <a:prstGeom prst="rect">
            <a:avLst/>
          </a:prstGeom>
        </p:spPr>
      </p:pic>
    </p:spTree>
    <p:extLst>
      <p:ext uri="{BB962C8B-B14F-4D97-AF65-F5344CB8AC3E}">
        <p14:creationId xmlns:p14="http://schemas.microsoft.com/office/powerpoint/2010/main" val="1619805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C34A3-1D3B-8EBA-61B1-C185078D18D2}"/>
              </a:ext>
            </a:extLst>
          </p:cNvPr>
          <p:cNvSpPr>
            <a:spLocks noGrp="1"/>
          </p:cNvSpPr>
          <p:nvPr>
            <p:ph type="title"/>
          </p:nvPr>
        </p:nvSpPr>
        <p:spPr/>
        <p:txBody>
          <a:bodyPr/>
          <a:lstStyle/>
          <a:p>
            <a:r>
              <a:rPr lang="en-US" dirty="0"/>
              <a:t>Error resolution</a:t>
            </a:r>
          </a:p>
        </p:txBody>
      </p:sp>
      <p:sp>
        <p:nvSpPr>
          <p:cNvPr id="3" name="Content Placeholder 2">
            <a:extLst>
              <a:ext uri="{FF2B5EF4-FFF2-40B4-BE49-F238E27FC236}">
                <a16:creationId xmlns:a16="http://schemas.microsoft.com/office/drawing/2014/main" id="{5EF06230-707C-D6D6-7DF0-DBC8F10910F5}"/>
              </a:ext>
            </a:extLst>
          </p:cNvPr>
          <p:cNvSpPr>
            <a:spLocks noGrp="1"/>
          </p:cNvSpPr>
          <p:nvPr>
            <p:ph idx="1"/>
          </p:nvPr>
        </p:nvSpPr>
        <p:spPr/>
        <p:txBody>
          <a:bodyPr/>
          <a:lstStyle/>
          <a:p>
            <a:r>
              <a:rPr lang="en-US" dirty="0"/>
              <a:t>Common Errors</a:t>
            </a:r>
          </a:p>
          <a:p>
            <a:pPr lvl="1"/>
            <a:r>
              <a:rPr lang="en-US" dirty="0"/>
              <a:t>Assessment code for the None domain – Use 99 for all None domains.</a:t>
            </a:r>
          </a:p>
          <a:p>
            <a:pPr lvl="1"/>
            <a:r>
              <a:rPr lang="en-US" dirty="0"/>
              <a:t>Demographic counts don’t sum to students meeting or exceeding for the domain</a:t>
            </a:r>
          </a:p>
          <a:p>
            <a:pPr lvl="1"/>
            <a:r>
              <a:rPr lang="en-US" dirty="0"/>
              <a:t>School serves kindergartners but currently doesn’t have any kindergartners enrolled</a:t>
            </a:r>
          </a:p>
          <a:p>
            <a:pPr lvl="2"/>
            <a:r>
              <a:rPr lang="en-US" dirty="0"/>
              <a:t>Error code SR070</a:t>
            </a:r>
          </a:p>
          <a:p>
            <a:pPr lvl="2"/>
            <a:r>
              <a:rPr lang="en-US" dirty="0"/>
              <a:t>Request an exception</a:t>
            </a:r>
          </a:p>
          <a:p>
            <a:pPr lvl="3"/>
            <a:r>
              <a:rPr lang="en-US" dirty="0"/>
              <a:t>KSRData@cde.state.co.us</a:t>
            </a:r>
          </a:p>
          <a:p>
            <a:endParaRPr lang="en-US" dirty="0"/>
          </a:p>
        </p:txBody>
      </p:sp>
    </p:spTree>
    <p:extLst>
      <p:ext uri="{BB962C8B-B14F-4D97-AF65-F5344CB8AC3E}">
        <p14:creationId xmlns:p14="http://schemas.microsoft.com/office/powerpoint/2010/main" val="2279649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F2FC6-A43C-E8D7-E721-2CF3BEB8303D}"/>
              </a:ext>
            </a:extLst>
          </p:cNvPr>
          <p:cNvSpPr>
            <a:spLocks noGrp="1"/>
          </p:cNvSpPr>
          <p:nvPr>
            <p:ph type="title"/>
          </p:nvPr>
        </p:nvSpPr>
        <p:spPr/>
        <p:txBody>
          <a:bodyPr/>
          <a:lstStyle/>
          <a:p>
            <a:r>
              <a:rPr lang="en-US" dirty="0"/>
              <a:t>Finalize and Submit: Data Pipeline Status Dashboard</a:t>
            </a:r>
          </a:p>
        </p:txBody>
      </p:sp>
      <p:sp>
        <p:nvSpPr>
          <p:cNvPr id="3" name="Content Placeholder 2">
            <a:extLst>
              <a:ext uri="{FF2B5EF4-FFF2-40B4-BE49-F238E27FC236}">
                <a16:creationId xmlns:a16="http://schemas.microsoft.com/office/drawing/2014/main" id="{27EB04D8-88D7-1CA4-D450-246B75A58847}"/>
              </a:ext>
            </a:extLst>
          </p:cNvPr>
          <p:cNvSpPr>
            <a:spLocks noGrp="1"/>
          </p:cNvSpPr>
          <p:nvPr>
            <p:ph idx="1"/>
          </p:nvPr>
        </p:nvSpPr>
        <p:spPr>
          <a:xfrm>
            <a:off x="201168" y="928187"/>
            <a:ext cx="2876768" cy="3226081"/>
          </a:xfrm>
        </p:spPr>
        <p:txBody>
          <a:bodyPr>
            <a:normAutofit/>
          </a:bodyPr>
          <a:lstStyle/>
          <a:p>
            <a:r>
              <a:rPr lang="en-US" sz="1400" dirty="0"/>
              <a:t>Once all errors are resolved and warnings are reviewed finalize and submit the data set</a:t>
            </a:r>
          </a:p>
          <a:p>
            <a:r>
              <a:rPr lang="en-US" sz="1400" dirty="0"/>
              <a:t>Select Status Dashboard for School Readiness -&gt; Submit to CDE</a:t>
            </a:r>
          </a:p>
          <a:p>
            <a:r>
              <a:rPr lang="en-US" sz="1400" dirty="0"/>
              <a:t>Download, sign and return sign off form</a:t>
            </a:r>
          </a:p>
        </p:txBody>
      </p:sp>
      <p:pic>
        <p:nvPicPr>
          <p:cNvPr id="6" name="Content Placeholder 5">
            <a:extLst>
              <a:ext uri="{FF2B5EF4-FFF2-40B4-BE49-F238E27FC236}">
                <a16:creationId xmlns:a16="http://schemas.microsoft.com/office/drawing/2014/main" id="{683C9948-DF5F-FE42-D628-4EB2F562AB0A}"/>
              </a:ext>
              <a:ext uri="{C183D7F6-B498-43B3-948B-1728B52AA6E4}">
                <adec:decorative xmlns:adec="http://schemas.microsoft.com/office/drawing/2017/decorative" val="1"/>
              </a:ext>
            </a:extLst>
          </p:cNvPr>
          <p:cNvPicPr>
            <a:picLocks noGrp="1" noChangeAspect="1"/>
          </p:cNvPicPr>
          <p:nvPr>
            <p:ph idx="13"/>
          </p:nvPr>
        </p:nvPicPr>
        <p:blipFill>
          <a:blip r:embed="rId3"/>
          <a:stretch>
            <a:fillRect/>
          </a:stretch>
        </p:blipFill>
        <p:spPr>
          <a:xfrm>
            <a:off x="3077937" y="928188"/>
            <a:ext cx="5862864" cy="3226080"/>
          </a:xfrm>
          <a:prstGeom prst="rect">
            <a:avLst/>
          </a:prstGeom>
        </p:spPr>
      </p:pic>
    </p:spTree>
    <p:extLst>
      <p:ext uri="{BB962C8B-B14F-4D97-AF65-F5344CB8AC3E}">
        <p14:creationId xmlns:p14="http://schemas.microsoft.com/office/powerpoint/2010/main" val="591325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B6F4-46D4-F71E-CE96-C1A49E6652FF}"/>
              </a:ext>
            </a:extLst>
          </p:cNvPr>
          <p:cNvSpPr>
            <a:spLocks noGrp="1"/>
          </p:cNvSpPr>
          <p:nvPr>
            <p:ph type="title"/>
          </p:nvPr>
        </p:nvSpPr>
        <p:spPr/>
        <p:txBody>
          <a:bodyPr/>
          <a:lstStyle/>
          <a:p>
            <a:r>
              <a:rPr lang="en-US" dirty="0"/>
              <a:t>Finalize and Submit: Sign-off page</a:t>
            </a:r>
          </a:p>
        </p:txBody>
      </p:sp>
      <p:sp>
        <p:nvSpPr>
          <p:cNvPr id="3" name="Content Placeholder 2">
            <a:extLst>
              <a:ext uri="{FF2B5EF4-FFF2-40B4-BE49-F238E27FC236}">
                <a16:creationId xmlns:a16="http://schemas.microsoft.com/office/drawing/2014/main" id="{0702A6E1-225E-A6A3-9118-B62984D3FF79}"/>
              </a:ext>
            </a:extLst>
          </p:cNvPr>
          <p:cNvSpPr>
            <a:spLocks noGrp="1"/>
          </p:cNvSpPr>
          <p:nvPr>
            <p:ph idx="1"/>
          </p:nvPr>
        </p:nvSpPr>
        <p:spPr>
          <a:xfrm>
            <a:off x="201168" y="928187"/>
            <a:ext cx="2386911" cy="3226081"/>
          </a:xfrm>
        </p:spPr>
        <p:txBody>
          <a:bodyPr>
            <a:normAutofit/>
          </a:bodyPr>
          <a:lstStyle/>
          <a:p>
            <a:r>
              <a:rPr lang="en-US" sz="1200" dirty="0"/>
              <a:t>Sign and return form to KSRData@cde.state.co.us</a:t>
            </a:r>
          </a:p>
        </p:txBody>
      </p:sp>
      <p:pic>
        <p:nvPicPr>
          <p:cNvPr id="6" name="Content Placeholder 5" descr="screen shot of superintendent sign off sheet">
            <a:extLst>
              <a:ext uri="{FF2B5EF4-FFF2-40B4-BE49-F238E27FC236}">
                <a16:creationId xmlns:a16="http://schemas.microsoft.com/office/drawing/2014/main" id="{26AD5342-9BF8-0CDF-B9C5-248F0A31DB84}"/>
              </a:ext>
            </a:extLst>
          </p:cNvPr>
          <p:cNvPicPr>
            <a:picLocks noGrp="1" noChangeAspect="1"/>
          </p:cNvPicPr>
          <p:nvPr>
            <p:ph idx="13"/>
          </p:nvPr>
        </p:nvPicPr>
        <p:blipFill>
          <a:blip r:embed="rId3"/>
          <a:stretch>
            <a:fillRect/>
          </a:stretch>
        </p:blipFill>
        <p:spPr>
          <a:xfrm>
            <a:off x="2922814" y="928187"/>
            <a:ext cx="6017986" cy="3226081"/>
          </a:xfrm>
          <a:prstGeom prst="rect">
            <a:avLst/>
          </a:prstGeom>
        </p:spPr>
      </p:pic>
    </p:spTree>
    <p:extLst>
      <p:ext uri="{BB962C8B-B14F-4D97-AF65-F5344CB8AC3E}">
        <p14:creationId xmlns:p14="http://schemas.microsoft.com/office/powerpoint/2010/main" val="3551111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99BB-AB48-5AFB-6A04-89D3CD6DFF75}"/>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467481E1-0425-7EDF-1ABC-EAA507EAAF4A}"/>
              </a:ext>
            </a:extLst>
          </p:cNvPr>
          <p:cNvSpPr>
            <a:spLocks noGrp="1"/>
          </p:cNvSpPr>
          <p:nvPr>
            <p:ph idx="1"/>
          </p:nvPr>
        </p:nvSpPr>
        <p:spPr>
          <a:xfrm>
            <a:off x="201168" y="928187"/>
            <a:ext cx="8695266" cy="3226081"/>
          </a:xfrm>
        </p:spPr>
        <p:txBody>
          <a:bodyPr/>
          <a:lstStyle/>
          <a:p>
            <a:r>
              <a:rPr lang="en-US" dirty="0">
                <a:hlinkClick r:id="rId2"/>
              </a:rPr>
              <a:t>Kindergarten School Readiness Data Collection</a:t>
            </a:r>
            <a:endParaRPr lang="en-US" dirty="0"/>
          </a:p>
          <a:p>
            <a:r>
              <a:rPr lang="en-US" dirty="0">
                <a:hlinkClick r:id="rId3"/>
              </a:rPr>
              <a:t>School Readiness</a:t>
            </a:r>
            <a:endParaRPr lang="en-US" dirty="0"/>
          </a:p>
          <a:p>
            <a:r>
              <a:rPr lang="en-US" dirty="0">
                <a:hlinkClick r:id="rId4"/>
              </a:rPr>
              <a:t>Data Pipeline</a:t>
            </a:r>
            <a:endParaRPr lang="en-US" dirty="0"/>
          </a:p>
          <a:p>
            <a:r>
              <a:rPr lang="en-US" u="sng" dirty="0">
                <a:hlinkClick r:id="rId5"/>
              </a:rPr>
              <a:t>KSRData@cde.state.co.us</a:t>
            </a:r>
            <a:endParaRPr lang="en-US" dirty="0"/>
          </a:p>
        </p:txBody>
      </p:sp>
    </p:spTree>
    <p:extLst>
      <p:ext uri="{BB962C8B-B14F-4D97-AF65-F5344CB8AC3E}">
        <p14:creationId xmlns:p14="http://schemas.microsoft.com/office/powerpoint/2010/main" val="2356026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B5C23-1F42-FC2E-6356-C529B441DFC2}"/>
              </a:ext>
            </a:extLst>
          </p:cNvPr>
          <p:cNvSpPr>
            <a:spLocks noGrp="1"/>
          </p:cNvSpPr>
          <p:nvPr>
            <p:ph type="title"/>
          </p:nvPr>
        </p:nvSpPr>
        <p:spPr/>
        <p:txBody>
          <a:bodyPr/>
          <a:lstStyle/>
          <a:p>
            <a:r>
              <a:rPr lang="en-US" dirty="0"/>
              <a:t>Recap</a:t>
            </a:r>
          </a:p>
        </p:txBody>
      </p:sp>
      <p:sp>
        <p:nvSpPr>
          <p:cNvPr id="3" name="Content Placeholder 2">
            <a:extLst>
              <a:ext uri="{FF2B5EF4-FFF2-40B4-BE49-F238E27FC236}">
                <a16:creationId xmlns:a16="http://schemas.microsoft.com/office/drawing/2014/main" id="{4504B330-FF4F-2C9B-A0A8-CF3EE4968BBB}"/>
              </a:ext>
            </a:extLst>
          </p:cNvPr>
          <p:cNvSpPr>
            <a:spLocks noGrp="1"/>
          </p:cNvSpPr>
          <p:nvPr>
            <p:ph idx="1"/>
          </p:nvPr>
        </p:nvSpPr>
        <p:spPr>
          <a:xfrm>
            <a:off x="201167" y="928187"/>
            <a:ext cx="8695267" cy="3394431"/>
          </a:xfrm>
        </p:spPr>
        <p:txBody>
          <a:bodyPr>
            <a:normAutofit lnSpcReduction="10000"/>
          </a:bodyPr>
          <a:lstStyle/>
          <a:p>
            <a:r>
              <a:rPr lang="en-US" dirty="0"/>
              <a:t>October 6</a:t>
            </a:r>
            <a:r>
              <a:rPr lang="en-US" baseline="30000" dirty="0"/>
              <a:t>th, </a:t>
            </a:r>
            <a:r>
              <a:rPr lang="en-US" dirty="0"/>
              <a:t>2025 – Collection opens</a:t>
            </a:r>
          </a:p>
          <a:p>
            <a:r>
              <a:rPr lang="en-US" dirty="0"/>
              <a:t>November 14</a:t>
            </a:r>
            <a:r>
              <a:rPr lang="en-US" baseline="30000" dirty="0"/>
              <a:t>th, </a:t>
            </a:r>
            <a:r>
              <a:rPr lang="en-US" dirty="0"/>
              <a:t>2025 – Target upload</a:t>
            </a:r>
          </a:p>
          <a:p>
            <a:r>
              <a:rPr lang="en-US" dirty="0"/>
              <a:t>December 12</a:t>
            </a:r>
            <a:r>
              <a:rPr lang="en-US" baseline="30000" dirty="0"/>
              <a:t>th, </a:t>
            </a:r>
            <a:r>
              <a:rPr lang="en-US" dirty="0"/>
              <a:t>2025 – Collection closes</a:t>
            </a:r>
          </a:p>
          <a:p>
            <a:r>
              <a:rPr lang="en-US" dirty="0"/>
              <a:t>Data is aggregated at the school level</a:t>
            </a:r>
          </a:p>
          <a:p>
            <a:pPr lvl="1"/>
            <a:r>
              <a:rPr lang="en-US" dirty="0"/>
              <a:t>Seven domains per school</a:t>
            </a:r>
          </a:p>
          <a:p>
            <a:pPr lvl="1"/>
            <a:r>
              <a:rPr lang="en-US" dirty="0"/>
              <a:t>“None” domain – Assessment Code 99</a:t>
            </a:r>
          </a:p>
          <a:p>
            <a:r>
              <a:rPr lang="en-US" dirty="0"/>
              <a:t>Resources</a:t>
            </a:r>
          </a:p>
          <a:p>
            <a:pPr lvl="1"/>
            <a:r>
              <a:rPr lang="en-US" dirty="0">
                <a:hlinkClick r:id="rId2"/>
              </a:rPr>
              <a:t>Kindergarten School Readiness Data Collection</a:t>
            </a:r>
            <a:endParaRPr lang="en-US" dirty="0"/>
          </a:p>
          <a:p>
            <a:pPr lvl="1"/>
            <a:r>
              <a:rPr lang="en-US" dirty="0">
                <a:hlinkClick r:id="rId3"/>
              </a:rPr>
              <a:t>School Readiness</a:t>
            </a:r>
            <a:endParaRPr lang="en-US" dirty="0"/>
          </a:p>
          <a:p>
            <a:pPr lvl="1"/>
            <a:r>
              <a:rPr lang="en-US" dirty="0">
                <a:hlinkClick r:id="rId4"/>
              </a:rPr>
              <a:t>Data Pipeline</a:t>
            </a:r>
            <a:endParaRPr lang="en-US" u="sng" dirty="0">
              <a:hlinkClick r:id="rId5"/>
            </a:endParaRPr>
          </a:p>
          <a:p>
            <a:r>
              <a:rPr lang="en-US" dirty="0"/>
              <a:t>Contact - </a:t>
            </a:r>
            <a:r>
              <a:rPr lang="en-US" u="sng" dirty="0">
                <a:hlinkClick r:id="rId5"/>
              </a:rPr>
              <a:t>KSRData@cde.state.co.us</a:t>
            </a:r>
            <a:endParaRPr lang="en-US" dirty="0"/>
          </a:p>
          <a:p>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131665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636DF-7D11-80DF-486C-C628D07C3972}"/>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2DEDDEE6-63C8-7AC2-43F9-6AC026D8B529}"/>
              </a:ext>
            </a:extLst>
          </p:cNvPr>
          <p:cNvSpPr>
            <a:spLocks noGrp="1"/>
          </p:cNvSpPr>
          <p:nvPr>
            <p:ph idx="1"/>
          </p:nvPr>
        </p:nvSpPr>
        <p:spPr>
          <a:xfrm>
            <a:off x="203200" y="928187"/>
            <a:ext cx="8809182" cy="3226081"/>
          </a:xfrm>
        </p:spPr>
        <p:txBody>
          <a:bodyPr/>
          <a:lstStyle/>
          <a:p>
            <a:r>
              <a:rPr lang="en-US" dirty="0"/>
              <a:t>Passed in 2008, Colorado Achievement Plan for Kids (CAP4K) requires districts to report school readiness data to the Colorado Department of Education.</a:t>
            </a:r>
          </a:p>
          <a:p>
            <a:r>
              <a:rPr lang="en-US" dirty="0"/>
              <a:t>Part of an aligned system of public education, school readiness assessments were recognized by the General Assembly as a critical element of aligned assessments continuing from preschool to elementary (C.R.S. 22-7-1002).</a:t>
            </a:r>
          </a:p>
          <a:p>
            <a:r>
              <a:rPr lang="en-US" dirty="0"/>
              <a:t>The kindergarten school readiness (KSR) assessments assess the varying skill levels and knowledge with which students enter kindergarten (C.R.S. 22-7-1002 (2)) and inform individual learning plans for each publicly funded student (C.R.S. 22-7-1014).</a:t>
            </a:r>
          </a:p>
          <a:p>
            <a:pPr>
              <a:defRPr/>
            </a:pPr>
            <a:r>
              <a:rPr lang="en-US" dirty="0"/>
              <a:t>In March 2020, the State Board of Education voted to change the reporting system to include named domains. </a:t>
            </a:r>
          </a:p>
          <a:p>
            <a:endParaRPr lang="en-US" dirty="0"/>
          </a:p>
        </p:txBody>
      </p:sp>
    </p:spTree>
    <p:extLst>
      <p:ext uri="{BB962C8B-B14F-4D97-AF65-F5344CB8AC3E}">
        <p14:creationId xmlns:p14="http://schemas.microsoft.com/office/powerpoint/2010/main" val="3308213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879F4-AB00-AAAC-4682-173EC92011B1}"/>
              </a:ext>
            </a:extLst>
          </p:cNvPr>
          <p:cNvSpPr>
            <a:spLocks noGrp="1"/>
          </p:cNvSpPr>
          <p:nvPr>
            <p:ph type="title"/>
          </p:nvPr>
        </p:nvSpPr>
        <p:spPr/>
        <p:txBody>
          <a:bodyPr/>
          <a:lstStyle/>
          <a:p>
            <a:r>
              <a:rPr lang="en-US" dirty="0"/>
              <a:t>Collection Timeline</a:t>
            </a:r>
          </a:p>
        </p:txBody>
      </p:sp>
      <p:sp>
        <p:nvSpPr>
          <p:cNvPr id="3" name="Content Placeholder 2">
            <a:extLst>
              <a:ext uri="{FF2B5EF4-FFF2-40B4-BE49-F238E27FC236}">
                <a16:creationId xmlns:a16="http://schemas.microsoft.com/office/drawing/2014/main" id="{BE2754D1-777D-A3C2-FD8C-616BB71484BA}"/>
              </a:ext>
            </a:extLst>
          </p:cNvPr>
          <p:cNvSpPr>
            <a:spLocks noGrp="1"/>
          </p:cNvSpPr>
          <p:nvPr>
            <p:ph idx="1"/>
          </p:nvPr>
        </p:nvSpPr>
        <p:spPr>
          <a:xfrm>
            <a:off x="203200" y="928187"/>
            <a:ext cx="7285182" cy="3226081"/>
          </a:xfrm>
        </p:spPr>
        <p:txBody>
          <a:bodyPr/>
          <a:lstStyle/>
          <a:p>
            <a:r>
              <a:rPr lang="en-US" dirty="0"/>
              <a:t>Students are assessed with in the first 60 calendar days of the school year</a:t>
            </a:r>
          </a:p>
          <a:p>
            <a:r>
              <a:rPr lang="en-US" dirty="0"/>
              <a:t>October 6</a:t>
            </a:r>
            <a:r>
              <a:rPr lang="en-US" baseline="30000" dirty="0"/>
              <a:t>th, </a:t>
            </a:r>
            <a:r>
              <a:rPr lang="en-US" dirty="0"/>
              <a:t>2025 – Collection opens</a:t>
            </a:r>
          </a:p>
          <a:p>
            <a:r>
              <a:rPr lang="en-US" dirty="0"/>
              <a:t>November 14</a:t>
            </a:r>
            <a:r>
              <a:rPr lang="en-US" baseline="30000" dirty="0"/>
              <a:t>th</a:t>
            </a:r>
            <a:r>
              <a:rPr lang="en-US" dirty="0"/>
              <a:t> – Target upload date</a:t>
            </a:r>
          </a:p>
          <a:p>
            <a:r>
              <a:rPr lang="en-US" dirty="0"/>
              <a:t>December 12</a:t>
            </a:r>
            <a:r>
              <a:rPr lang="en-US" baseline="30000" dirty="0"/>
              <a:t>th, </a:t>
            </a:r>
            <a:r>
              <a:rPr lang="en-US" dirty="0"/>
              <a:t>2025 – Collection closes</a:t>
            </a:r>
          </a:p>
        </p:txBody>
      </p:sp>
    </p:spTree>
    <p:extLst>
      <p:ext uri="{BB962C8B-B14F-4D97-AF65-F5344CB8AC3E}">
        <p14:creationId xmlns:p14="http://schemas.microsoft.com/office/powerpoint/2010/main" val="51726875"/>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B705-9694-5485-5A09-056937B22656}"/>
              </a:ext>
            </a:extLst>
          </p:cNvPr>
          <p:cNvSpPr>
            <a:spLocks noGrp="1"/>
          </p:cNvSpPr>
          <p:nvPr>
            <p:ph type="title"/>
          </p:nvPr>
        </p:nvSpPr>
        <p:spPr/>
        <p:txBody>
          <a:bodyPr/>
          <a:lstStyle/>
          <a:p>
            <a:r>
              <a:rPr lang="en-US" dirty="0"/>
              <a:t>Assessments – Required Domains</a:t>
            </a:r>
          </a:p>
        </p:txBody>
      </p:sp>
      <p:sp>
        <p:nvSpPr>
          <p:cNvPr id="3" name="Content Placeholder 2">
            <a:extLst>
              <a:ext uri="{FF2B5EF4-FFF2-40B4-BE49-F238E27FC236}">
                <a16:creationId xmlns:a16="http://schemas.microsoft.com/office/drawing/2014/main" id="{1410798F-B252-B82D-9FD1-D1D2F77F4884}"/>
              </a:ext>
            </a:extLst>
          </p:cNvPr>
          <p:cNvSpPr>
            <a:spLocks noGrp="1"/>
          </p:cNvSpPr>
          <p:nvPr>
            <p:ph idx="1"/>
          </p:nvPr>
        </p:nvSpPr>
        <p:spPr>
          <a:xfrm>
            <a:off x="203200" y="928187"/>
            <a:ext cx="7666182" cy="3226081"/>
          </a:xfrm>
        </p:spPr>
        <p:txBody>
          <a:bodyPr/>
          <a:lstStyle/>
          <a:p>
            <a:r>
              <a:rPr lang="en-US" sz="2300" dirty="0"/>
              <a:t>As required by Colorado law (Section 22-7-1004 (1)(b) C.R.S.), school readiness includes the following domains</a:t>
            </a:r>
          </a:p>
          <a:p>
            <a:endParaRPr lang="en-US" dirty="0"/>
          </a:p>
        </p:txBody>
      </p:sp>
      <p:graphicFrame>
        <p:nvGraphicFramePr>
          <p:cNvPr id="4" name="Table 3">
            <a:extLst>
              <a:ext uri="{FF2B5EF4-FFF2-40B4-BE49-F238E27FC236}">
                <a16:creationId xmlns:a16="http://schemas.microsoft.com/office/drawing/2014/main" id="{DF93F113-9EB9-07E1-CAF5-23CF04743027}"/>
              </a:ext>
            </a:extLst>
          </p:cNvPr>
          <p:cNvGraphicFramePr>
            <a:graphicFrameLocks noGrp="1"/>
          </p:cNvGraphicFramePr>
          <p:nvPr>
            <p:extLst>
              <p:ext uri="{D42A27DB-BD31-4B8C-83A1-F6EECF244321}">
                <p14:modId xmlns:p14="http://schemas.microsoft.com/office/powerpoint/2010/main" val="906022342"/>
              </p:ext>
            </p:extLst>
          </p:nvPr>
        </p:nvGraphicFramePr>
        <p:xfrm>
          <a:off x="325583" y="1960419"/>
          <a:ext cx="7232072" cy="2220705"/>
        </p:xfrm>
        <a:graphic>
          <a:graphicData uri="http://schemas.openxmlformats.org/drawingml/2006/table">
            <a:tbl>
              <a:tblPr firstRow="1">
                <a:tableStyleId>{5C22544A-7EE6-4342-B048-85BDC9FD1C3A}</a:tableStyleId>
              </a:tblPr>
              <a:tblGrid>
                <a:gridCol w="2702094">
                  <a:extLst>
                    <a:ext uri="{9D8B030D-6E8A-4147-A177-3AD203B41FA5}">
                      <a16:colId xmlns:a16="http://schemas.microsoft.com/office/drawing/2014/main" val="930689331"/>
                    </a:ext>
                  </a:extLst>
                </a:gridCol>
                <a:gridCol w="4529978">
                  <a:extLst>
                    <a:ext uri="{9D8B030D-6E8A-4147-A177-3AD203B41FA5}">
                      <a16:colId xmlns:a16="http://schemas.microsoft.com/office/drawing/2014/main" val="716208510"/>
                    </a:ext>
                  </a:extLst>
                </a:gridCol>
              </a:tblGrid>
              <a:tr h="118471">
                <a:tc>
                  <a:txBody>
                    <a:bodyPr/>
                    <a:lstStyle/>
                    <a:p>
                      <a:pPr algn="l" fontAlgn="ctr">
                        <a:buNone/>
                      </a:pPr>
                      <a:r>
                        <a:rPr lang="en-US" sz="900" u="none" strike="noStrike">
                          <a:effectLst/>
                        </a:rPr>
                        <a:t>Domain</a:t>
                      </a:r>
                      <a:endParaRPr lang="en-US" sz="900" b="1" i="0" u="none" strike="noStrike">
                        <a:solidFill>
                          <a:srgbClr val="333333"/>
                        </a:solidFill>
                        <a:effectLst/>
                        <a:latin typeface="Arial" panose="020B0604020202020204" pitchFamily="34" charset="0"/>
                      </a:endParaRPr>
                    </a:p>
                  </a:txBody>
                  <a:tcPr marL="8166" marR="8166" marT="8166" marB="0" anchor="ctr"/>
                </a:tc>
                <a:tc>
                  <a:txBody>
                    <a:bodyPr/>
                    <a:lstStyle/>
                    <a:p>
                      <a:pPr algn="l" fontAlgn="ctr">
                        <a:buNone/>
                      </a:pPr>
                      <a:r>
                        <a:rPr lang="en-US" sz="900" u="none" strike="noStrike">
                          <a:effectLst/>
                        </a:rPr>
                        <a:t>Domain description</a:t>
                      </a:r>
                      <a:endParaRPr lang="en-US" sz="900" b="1" i="0" u="none" strike="noStrike">
                        <a:solidFill>
                          <a:srgbClr val="333333"/>
                        </a:solidFill>
                        <a:effectLst/>
                        <a:latin typeface="Arial" panose="020B0604020202020204" pitchFamily="34" charset="0"/>
                      </a:endParaRPr>
                    </a:p>
                  </a:txBody>
                  <a:tcPr marL="8166" marR="8166" marT="8166" marB="0" anchor="ctr"/>
                </a:tc>
                <a:extLst>
                  <a:ext uri="{0D108BD9-81ED-4DB2-BD59-A6C34878D82A}">
                    <a16:rowId xmlns:a16="http://schemas.microsoft.com/office/drawing/2014/main" val="846488046"/>
                  </a:ext>
                </a:extLst>
              </a:tr>
              <a:tr h="376897">
                <a:tc>
                  <a:txBody>
                    <a:bodyPr/>
                    <a:lstStyle/>
                    <a:p>
                      <a:pPr algn="l" fontAlgn="ctr">
                        <a:buNone/>
                      </a:pPr>
                      <a:r>
                        <a:rPr lang="en-US" sz="900" u="none" strike="noStrike">
                          <a:effectLst/>
                        </a:rPr>
                        <a:t>Physical Well-being and Motor Development</a:t>
                      </a:r>
                      <a:endParaRPr lang="en-US" sz="900" b="0" i="0" u="none" strike="noStrike">
                        <a:solidFill>
                          <a:srgbClr val="333333"/>
                        </a:solidFill>
                        <a:effectLst/>
                        <a:latin typeface="Arial" panose="020B0604020202020204" pitchFamily="34" charset="0"/>
                      </a:endParaRPr>
                    </a:p>
                  </a:txBody>
                  <a:tcPr marL="8166" marR="8166" marT="8166" marB="0" anchor="ctr"/>
                </a:tc>
                <a:tc>
                  <a:txBody>
                    <a:bodyPr/>
                    <a:lstStyle/>
                    <a:p>
                      <a:pPr algn="l" fontAlgn="ctr">
                        <a:buNone/>
                      </a:pPr>
                      <a:r>
                        <a:rPr lang="en-US" sz="900" u="none" strike="noStrike" dirty="0">
                          <a:effectLst/>
                        </a:rPr>
                        <a:t>A child's ability to use small and large muscles to engage in learning activities and to meet his/her own needs.</a:t>
                      </a:r>
                      <a:endParaRPr lang="en-US" sz="900" b="0" i="0" u="none" strike="noStrike" dirty="0">
                        <a:solidFill>
                          <a:srgbClr val="333333"/>
                        </a:solidFill>
                        <a:effectLst/>
                        <a:latin typeface="Arial" panose="020B0604020202020204" pitchFamily="34" charset="0"/>
                      </a:endParaRPr>
                    </a:p>
                  </a:txBody>
                  <a:tcPr marL="8166" marR="8166" marT="8166" marB="0" anchor="ctr"/>
                </a:tc>
                <a:extLst>
                  <a:ext uri="{0D108BD9-81ED-4DB2-BD59-A6C34878D82A}">
                    <a16:rowId xmlns:a16="http://schemas.microsoft.com/office/drawing/2014/main" val="1660174372"/>
                  </a:ext>
                </a:extLst>
              </a:tr>
              <a:tr h="376897">
                <a:tc>
                  <a:txBody>
                    <a:bodyPr/>
                    <a:lstStyle/>
                    <a:p>
                      <a:pPr algn="l" fontAlgn="ctr">
                        <a:buNone/>
                      </a:pPr>
                      <a:r>
                        <a:rPr lang="en-US" sz="900" u="none" strike="noStrike">
                          <a:effectLst/>
                        </a:rPr>
                        <a:t>Social and Emotional Development</a:t>
                      </a:r>
                      <a:endParaRPr lang="en-US" sz="900" b="0" i="0" u="none" strike="noStrike">
                        <a:solidFill>
                          <a:srgbClr val="333333"/>
                        </a:solidFill>
                        <a:effectLst/>
                        <a:latin typeface="Arial" panose="020B0604020202020204" pitchFamily="34" charset="0"/>
                      </a:endParaRPr>
                    </a:p>
                  </a:txBody>
                  <a:tcPr marL="8166" marR="8166" marT="8166" marB="0" anchor="ctr"/>
                </a:tc>
                <a:tc>
                  <a:txBody>
                    <a:bodyPr/>
                    <a:lstStyle/>
                    <a:p>
                      <a:pPr algn="l" fontAlgn="ctr">
                        <a:buNone/>
                      </a:pPr>
                      <a:r>
                        <a:rPr lang="en-US" sz="900" u="none" strike="noStrike">
                          <a:effectLst/>
                        </a:rPr>
                        <a:t>A child's ability to follow limits, persist with learning tasks, make friends, and take care of his or her own needs.</a:t>
                      </a:r>
                      <a:endParaRPr lang="en-US" sz="900" b="0" i="0" u="none" strike="noStrike">
                        <a:solidFill>
                          <a:srgbClr val="333333"/>
                        </a:solidFill>
                        <a:effectLst/>
                        <a:latin typeface="Arial" panose="020B0604020202020204" pitchFamily="34" charset="0"/>
                      </a:endParaRPr>
                    </a:p>
                  </a:txBody>
                  <a:tcPr marL="8166" marR="8166" marT="8166" marB="0" anchor="ctr"/>
                </a:tc>
                <a:extLst>
                  <a:ext uri="{0D108BD9-81ED-4DB2-BD59-A6C34878D82A}">
                    <a16:rowId xmlns:a16="http://schemas.microsoft.com/office/drawing/2014/main" val="3877772768"/>
                  </a:ext>
                </a:extLst>
              </a:tr>
              <a:tr h="283896">
                <a:tc>
                  <a:txBody>
                    <a:bodyPr/>
                    <a:lstStyle/>
                    <a:p>
                      <a:pPr algn="l" fontAlgn="ctr">
                        <a:buNone/>
                      </a:pPr>
                      <a:r>
                        <a:rPr lang="en-US" sz="900" u="none" strike="noStrike">
                          <a:effectLst/>
                        </a:rPr>
                        <a:t>Language and Comprehension Development</a:t>
                      </a:r>
                      <a:endParaRPr lang="en-US" sz="900" b="0" i="0" u="none" strike="noStrike">
                        <a:solidFill>
                          <a:srgbClr val="333333"/>
                        </a:solidFill>
                        <a:effectLst/>
                        <a:latin typeface="Arial" panose="020B0604020202020204" pitchFamily="34" charset="0"/>
                      </a:endParaRPr>
                    </a:p>
                  </a:txBody>
                  <a:tcPr marL="8166" marR="8166" marT="8166" marB="0" anchor="ctr"/>
                </a:tc>
                <a:tc>
                  <a:txBody>
                    <a:bodyPr/>
                    <a:lstStyle/>
                    <a:p>
                      <a:pPr algn="l" fontAlgn="ctr">
                        <a:buNone/>
                      </a:pPr>
                      <a:r>
                        <a:rPr lang="en-US" sz="900" u="none" strike="noStrike">
                          <a:effectLst/>
                        </a:rPr>
                        <a:t>A child's ability to listen and understand, to express his/her thoughts and needs and to engage in appropriate conversations.</a:t>
                      </a:r>
                      <a:endParaRPr lang="en-US" sz="900" b="0" i="0" u="none" strike="noStrike">
                        <a:solidFill>
                          <a:srgbClr val="333333"/>
                        </a:solidFill>
                        <a:effectLst/>
                        <a:latin typeface="Arial" panose="020B0604020202020204" pitchFamily="34" charset="0"/>
                      </a:endParaRPr>
                    </a:p>
                  </a:txBody>
                  <a:tcPr marL="8166" marR="8166" marT="8166" marB="0" anchor="ctr"/>
                </a:tc>
                <a:extLst>
                  <a:ext uri="{0D108BD9-81ED-4DB2-BD59-A6C34878D82A}">
                    <a16:rowId xmlns:a16="http://schemas.microsoft.com/office/drawing/2014/main" val="115926718"/>
                  </a:ext>
                </a:extLst>
              </a:tr>
              <a:tr h="469897">
                <a:tc>
                  <a:txBody>
                    <a:bodyPr/>
                    <a:lstStyle/>
                    <a:p>
                      <a:pPr algn="l" fontAlgn="ctr">
                        <a:buNone/>
                      </a:pPr>
                      <a:r>
                        <a:rPr lang="en-US" sz="900" u="none" strike="noStrike">
                          <a:effectLst/>
                        </a:rPr>
                        <a:t>Cognition</a:t>
                      </a:r>
                      <a:endParaRPr lang="en-US" sz="900" b="0" i="0" u="none" strike="noStrike">
                        <a:solidFill>
                          <a:srgbClr val="333333"/>
                        </a:solidFill>
                        <a:effectLst/>
                        <a:latin typeface="Arial" panose="020B0604020202020204" pitchFamily="34" charset="0"/>
                      </a:endParaRPr>
                    </a:p>
                  </a:txBody>
                  <a:tcPr marL="8166" marR="8166" marT="8166" marB="0" anchor="ctr"/>
                </a:tc>
                <a:tc>
                  <a:txBody>
                    <a:bodyPr/>
                    <a:lstStyle/>
                    <a:p>
                      <a:pPr algn="l" fontAlgn="ctr">
                        <a:buNone/>
                      </a:pPr>
                      <a:r>
                        <a:rPr lang="en-US" sz="900" u="none" strike="noStrike">
                          <a:effectLst/>
                        </a:rPr>
                        <a:t>Executive function skills and approaches to learning, including a child's ability to persist, to solve problems, engage, and organize information.</a:t>
                      </a:r>
                      <a:endParaRPr lang="en-US" sz="900" b="0" i="0" u="none" strike="noStrike">
                        <a:solidFill>
                          <a:srgbClr val="333333"/>
                        </a:solidFill>
                        <a:effectLst/>
                        <a:latin typeface="Arial" panose="020B0604020202020204" pitchFamily="34" charset="0"/>
                      </a:endParaRPr>
                    </a:p>
                  </a:txBody>
                  <a:tcPr marL="8166" marR="8166" marT="8166" marB="0" anchor="ctr"/>
                </a:tc>
                <a:extLst>
                  <a:ext uri="{0D108BD9-81ED-4DB2-BD59-A6C34878D82A}">
                    <a16:rowId xmlns:a16="http://schemas.microsoft.com/office/drawing/2014/main" val="2511985765"/>
                  </a:ext>
                </a:extLst>
              </a:tr>
              <a:tr h="283896">
                <a:tc>
                  <a:txBody>
                    <a:bodyPr/>
                    <a:lstStyle/>
                    <a:p>
                      <a:pPr algn="l" fontAlgn="t">
                        <a:buNone/>
                      </a:pPr>
                      <a:r>
                        <a:rPr lang="en-US" sz="900" u="none" strike="noStrike">
                          <a:effectLst/>
                        </a:rPr>
                        <a:t>Literacy</a:t>
                      </a:r>
                      <a:endParaRPr lang="en-US" sz="900" b="0" i="0" u="none" strike="noStrike">
                        <a:solidFill>
                          <a:srgbClr val="333333"/>
                        </a:solidFill>
                        <a:effectLst/>
                        <a:latin typeface="Arial" panose="020B0604020202020204" pitchFamily="34" charset="0"/>
                      </a:endParaRPr>
                    </a:p>
                  </a:txBody>
                  <a:tcPr marL="8166" marR="8166" marT="8166" marB="0"/>
                </a:tc>
                <a:tc>
                  <a:txBody>
                    <a:bodyPr/>
                    <a:lstStyle/>
                    <a:p>
                      <a:pPr algn="l" fontAlgn="ctr">
                        <a:buNone/>
                      </a:pPr>
                      <a:r>
                        <a:rPr lang="en-US" sz="900" u="none" strike="noStrike">
                          <a:effectLst/>
                        </a:rPr>
                        <a:t>Foundational reading skills, writing, comprehension, and engagement in literacy.</a:t>
                      </a:r>
                      <a:endParaRPr lang="en-US" sz="900" b="0" i="0" u="none" strike="noStrike">
                        <a:solidFill>
                          <a:srgbClr val="333333"/>
                        </a:solidFill>
                        <a:effectLst/>
                        <a:latin typeface="Arial" panose="020B0604020202020204" pitchFamily="34" charset="0"/>
                      </a:endParaRPr>
                    </a:p>
                  </a:txBody>
                  <a:tcPr marL="8166" marR="8166" marT="8166" marB="0" anchor="ctr"/>
                </a:tc>
                <a:extLst>
                  <a:ext uri="{0D108BD9-81ED-4DB2-BD59-A6C34878D82A}">
                    <a16:rowId xmlns:a16="http://schemas.microsoft.com/office/drawing/2014/main" val="623524820"/>
                  </a:ext>
                </a:extLst>
              </a:tr>
              <a:tr h="283896">
                <a:tc>
                  <a:txBody>
                    <a:bodyPr/>
                    <a:lstStyle/>
                    <a:p>
                      <a:pPr algn="l" fontAlgn="ctr">
                        <a:buNone/>
                      </a:pPr>
                      <a:r>
                        <a:rPr lang="en-US" sz="900" u="none" strike="noStrike">
                          <a:effectLst/>
                        </a:rPr>
                        <a:t>Mathematics</a:t>
                      </a:r>
                      <a:endParaRPr lang="en-US" sz="900" b="0" i="0" u="none" strike="noStrike">
                        <a:solidFill>
                          <a:srgbClr val="333333"/>
                        </a:solidFill>
                        <a:effectLst/>
                        <a:latin typeface="Arial" panose="020B0604020202020204" pitchFamily="34" charset="0"/>
                      </a:endParaRPr>
                    </a:p>
                  </a:txBody>
                  <a:tcPr marL="8166" marR="8166" marT="8166" marB="0" anchor="ctr"/>
                </a:tc>
                <a:tc>
                  <a:txBody>
                    <a:bodyPr/>
                    <a:lstStyle/>
                    <a:p>
                      <a:pPr algn="l" fontAlgn="ctr">
                        <a:buNone/>
                      </a:pPr>
                      <a:r>
                        <a:rPr lang="en-US" sz="900" u="none" strike="noStrike" dirty="0">
                          <a:effectLst/>
                        </a:rPr>
                        <a:t>Early numeracy skills including number, quantity, and mathematical thinking.</a:t>
                      </a:r>
                      <a:endParaRPr lang="en-US" sz="900" b="0" i="0" u="none" strike="noStrike" dirty="0">
                        <a:solidFill>
                          <a:srgbClr val="333333"/>
                        </a:solidFill>
                        <a:effectLst/>
                        <a:latin typeface="Arial" panose="020B0604020202020204" pitchFamily="34" charset="0"/>
                      </a:endParaRPr>
                    </a:p>
                  </a:txBody>
                  <a:tcPr marL="8166" marR="8166" marT="8166" marB="0" anchor="ctr"/>
                </a:tc>
                <a:extLst>
                  <a:ext uri="{0D108BD9-81ED-4DB2-BD59-A6C34878D82A}">
                    <a16:rowId xmlns:a16="http://schemas.microsoft.com/office/drawing/2014/main" val="3506018679"/>
                  </a:ext>
                </a:extLst>
              </a:tr>
            </a:tbl>
          </a:graphicData>
        </a:graphic>
      </p:graphicFrame>
    </p:spTree>
    <p:extLst>
      <p:ext uri="{BB962C8B-B14F-4D97-AF65-F5344CB8AC3E}">
        <p14:creationId xmlns:p14="http://schemas.microsoft.com/office/powerpoint/2010/main" val="2943657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0872-56DB-FE2D-2098-41C0502F67B0}"/>
              </a:ext>
            </a:extLst>
          </p:cNvPr>
          <p:cNvSpPr>
            <a:spLocks noGrp="1"/>
          </p:cNvSpPr>
          <p:nvPr>
            <p:ph type="title"/>
          </p:nvPr>
        </p:nvSpPr>
        <p:spPr/>
        <p:txBody>
          <a:bodyPr/>
          <a:lstStyle/>
          <a:p>
            <a:r>
              <a:rPr lang="en-US" dirty="0"/>
              <a:t>Assessments – Other Domains</a:t>
            </a:r>
          </a:p>
        </p:txBody>
      </p:sp>
      <p:sp>
        <p:nvSpPr>
          <p:cNvPr id="3" name="Content Placeholder 2">
            <a:extLst>
              <a:ext uri="{FF2B5EF4-FFF2-40B4-BE49-F238E27FC236}">
                <a16:creationId xmlns:a16="http://schemas.microsoft.com/office/drawing/2014/main" id="{1FD30FB8-36F7-458C-1513-D7AC2FA2E04F}"/>
              </a:ext>
            </a:extLst>
          </p:cNvPr>
          <p:cNvSpPr>
            <a:spLocks noGrp="1"/>
          </p:cNvSpPr>
          <p:nvPr>
            <p:ph idx="1"/>
          </p:nvPr>
        </p:nvSpPr>
        <p:spPr>
          <a:xfrm>
            <a:off x="203200" y="928187"/>
            <a:ext cx="7271327" cy="3226081"/>
          </a:xfrm>
        </p:spPr>
        <p:txBody>
          <a:bodyPr>
            <a:normAutofit/>
          </a:bodyPr>
          <a:lstStyle/>
          <a:p>
            <a:r>
              <a:rPr lang="en-US" dirty="0"/>
              <a:t>Assessments covering all domains</a:t>
            </a:r>
          </a:p>
          <a:p>
            <a:pPr lvl="1"/>
            <a:r>
              <a:rPr lang="en-US" sz="1200" dirty="0"/>
              <a:t>COR for Kindergarten - </a:t>
            </a:r>
            <a:r>
              <a:rPr lang="en-US" sz="1200" dirty="0" err="1"/>
              <a:t>HighScope</a:t>
            </a:r>
            <a:r>
              <a:rPr lang="en-US" sz="1200" dirty="0"/>
              <a:t> Educational Research Foundation</a:t>
            </a:r>
          </a:p>
          <a:p>
            <a:pPr lvl="1"/>
            <a:r>
              <a:rPr lang="en-US" sz="1200" dirty="0"/>
              <a:t>Desired Results Developmental Profile for Kindergarten (DRDP-K) - WestEd</a:t>
            </a:r>
          </a:p>
          <a:p>
            <a:pPr lvl="1"/>
            <a:r>
              <a:rPr lang="en-US" sz="1200" dirty="0"/>
              <a:t>DIAL-4 Developmental Indicators for the Assessment of Learning - NCS Pearson, Inc.</a:t>
            </a:r>
          </a:p>
          <a:p>
            <a:pPr lvl="1"/>
            <a:r>
              <a:rPr lang="en-US" sz="1200" i="1" dirty="0"/>
              <a:t>GOLD</a:t>
            </a:r>
            <a:r>
              <a:rPr lang="en-US" sz="1200" dirty="0"/>
              <a:t>® - Teaching Strategies</a:t>
            </a:r>
          </a:p>
          <a:p>
            <a:pPr lvl="1"/>
            <a:r>
              <a:rPr lang="en-US" sz="1200" dirty="0"/>
              <a:t>North Carolina Kindergarten Entry Assessment</a:t>
            </a:r>
          </a:p>
          <a:p>
            <a:r>
              <a:rPr lang="en-US" dirty="0"/>
              <a:t>Assessments covering some domains</a:t>
            </a:r>
          </a:p>
          <a:p>
            <a:pPr lvl="1"/>
            <a:r>
              <a:rPr lang="en-US" sz="1200" dirty="0" err="1"/>
              <a:t>Acadience</a:t>
            </a:r>
            <a:r>
              <a:rPr lang="en-US" sz="1200" dirty="0"/>
              <a:t> Math K-6, </a:t>
            </a:r>
            <a:r>
              <a:rPr lang="en-US" sz="1200" dirty="0" err="1"/>
              <a:t>Acadience</a:t>
            </a:r>
            <a:r>
              <a:rPr lang="en-US" sz="1200" dirty="0"/>
              <a:t> Learning Inc. /Voyager </a:t>
            </a:r>
            <a:r>
              <a:rPr lang="en-US" sz="1200" dirty="0" err="1"/>
              <a:t>Sopris</a:t>
            </a:r>
            <a:r>
              <a:rPr lang="en-US" sz="1200" dirty="0"/>
              <a:t> Learning</a:t>
            </a:r>
          </a:p>
          <a:p>
            <a:pPr lvl="1"/>
            <a:r>
              <a:rPr lang="en-US" sz="1200" dirty="0"/>
              <a:t>Brigance Early Childhood Screens III, Curriculum Associates, LLC</a:t>
            </a:r>
          </a:p>
          <a:p>
            <a:pPr lvl="1"/>
            <a:r>
              <a:rPr lang="en-US" sz="1200" dirty="0" err="1"/>
              <a:t>FastBridge</a:t>
            </a:r>
            <a:r>
              <a:rPr lang="en-US" sz="1200" dirty="0"/>
              <a:t> </a:t>
            </a:r>
            <a:r>
              <a:rPr lang="en-US" sz="1200" dirty="0" err="1"/>
              <a:t>earlyMath</a:t>
            </a:r>
            <a:r>
              <a:rPr lang="en-US" sz="1200" dirty="0"/>
              <a:t>, Renaissance Learning, Inc.</a:t>
            </a:r>
          </a:p>
          <a:p>
            <a:pPr lvl="1"/>
            <a:r>
              <a:rPr lang="en-US" sz="1200" dirty="0" err="1"/>
              <a:t>FastBridge</a:t>
            </a:r>
            <a:r>
              <a:rPr lang="en-US" sz="1200" dirty="0"/>
              <a:t> </a:t>
            </a:r>
            <a:r>
              <a:rPr lang="en-US" sz="1200" dirty="0" err="1"/>
              <a:t>earlyReading</a:t>
            </a:r>
            <a:r>
              <a:rPr lang="en-US" sz="1200" dirty="0"/>
              <a:t>, Renaissance Learning, Inc.</a:t>
            </a:r>
          </a:p>
          <a:p>
            <a:pPr lvl="1"/>
            <a:r>
              <a:rPr lang="en-US" sz="1200" dirty="0" err="1"/>
              <a:t>FastBridge</a:t>
            </a:r>
            <a:r>
              <a:rPr lang="en-US" sz="1200" dirty="0"/>
              <a:t> SAEBRS, Renaissance Learning, Inc.</a:t>
            </a:r>
          </a:p>
          <a:p>
            <a:pPr lvl="1"/>
            <a:r>
              <a:rPr lang="en-US" sz="1200" dirty="0" err="1"/>
              <a:t>Istation's</a:t>
            </a:r>
            <a:r>
              <a:rPr lang="en-US" sz="1200" dirty="0"/>
              <a:t> Indicators of Progress (ISIP), Imagination Station, Inc.</a:t>
            </a:r>
          </a:p>
        </p:txBody>
      </p:sp>
    </p:spTree>
    <p:extLst>
      <p:ext uri="{BB962C8B-B14F-4D97-AF65-F5344CB8AC3E}">
        <p14:creationId xmlns:p14="http://schemas.microsoft.com/office/powerpoint/2010/main" val="3438493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DE6A9-C4FA-0247-2705-08EA84857E35}"/>
              </a:ext>
            </a:extLst>
          </p:cNvPr>
          <p:cNvSpPr>
            <a:spLocks noGrp="1"/>
          </p:cNvSpPr>
          <p:nvPr>
            <p:ph type="title"/>
          </p:nvPr>
        </p:nvSpPr>
        <p:spPr>
          <a:xfrm>
            <a:off x="203199" y="132878"/>
            <a:ext cx="8695267" cy="622829"/>
          </a:xfrm>
        </p:spPr>
        <p:txBody>
          <a:bodyPr anchor="ctr">
            <a:normAutofit/>
          </a:bodyPr>
          <a:lstStyle/>
          <a:p>
            <a:r>
              <a:rPr lang="en-US" dirty="0"/>
              <a:t>Assessments – Matrix and Support</a:t>
            </a:r>
          </a:p>
        </p:txBody>
      </p:sp>
      <p:pic>
        <p:nvPicPr>
          <p:cNvPr id="5" name="Content Placeholder 4" descr="screen shot of data table">
            <a:extLst>
              <a:ext uri="{FF2B5EF4-FFF2-40B4-BE49-F238E27FC236}">
                <a16:creationId xmlns:a16="http://schemas.microsoft.com/office/drawing/2014/main" id="{7C23D7BE-3996-099F-27BB-D4E62DE86A41}"/>
              </a:ext>
            </a:extLst>
          </p:cNvPr>
          <p:cNvPicPr>
            <a:picLocks noGrp="1" noChangeAspect="1"/>
          </p:cNvPicPr>
          <p:nvPr>
            <p:ph idx="1"/>
          </p:nvPr>
        </p:nvPicPr>
        <p:blipFill>
          <a:blip r:embed="rId2"/>
          <a:stretch>
            <a:fillRect/>
          </a:stretch>
        </p:blipFill>
        <p:spPr>
          <a:xfrm>
            <a:off x="417047" y="1313088"/>
            <a:ext cx="7268267" cy="2841180"/>
          </a:xfrm>
          <a:prstGeom prst="rect">
            <a:avLst/>
          </a:prstGeom>
          <a:noFill/>
        </p:spPr>
      </p:pic>
      <p:sp>
        <p:nvSpPr>
          <p:cNvPr id="10" name="Content Placeholder 3">
            <a:extLst>
              <a:ext uri="{FF2B5EF4-FFF2-40B4-BE49-F238E27FC236}">
                <a16:creationId xmlns:a16="http://schemas.microsoft.com/office/drawing/2014/main" id="{B546986F-ABD0-93B4-A350-D818D108361F}"/>
              </a:ext>
            </a:extLst>
          </p:cNvPr>
          <p:cNvSpPr>
            <a:spLocks noGrp="1"/>
          </p:cNvSpPr>
          <p:nvPr>
            <p:ph idx="13"/>
          </p:nvPr>
        </p:nvSpPr>
        <p:spPr>
          <a:xfrm>
            <a:off x="1785257" y="870585"/>
            <a:ext cx="4492172" cy="355872"/>
          </a:xfrm>
        </p:spPr>
        <p:txBody>
          <a:bodyPr>
            <a:normAutofit fontScale="85000" lnSpcReduction="10000"/>
          </a:bodyPr>
          <a:lstStyle/>
          <a:p>
            <a:r>
              <a:rPr lang="en-US" dirty="0">
                <a:hlinkClick r:id="rId3"/>
              </a:rPr>
              <a:t>Assessment Choices and School Readiness Plans</a:t>
            </a:r>
            <a:endParaRPr lang="en-US" dirty="0"/>
          </a:p>
        </p:txBody>
      </p:sp>
    </p:spTree>
    <p:extLst>
      <p:ext uri="{BB962C8B-B14F-4D97-AF65-F5344CB8AC3E}">
        <p14:creationId xmlns:p14="http://schemas.microsoft.com/office/powerpoint/2010/main" val="1435014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B447C-7CB5-5A6F-CCD8-3EF37BA1AE5A}"/>
              </a:ext>
            </a:extLst>
          </p:cNvPr>
          <p:cNvSpPr>
            <a:spLocks noGrp="1"/>
          </p:cNvSpPr>
          <p:nvPr>
            <p:ph type="title"/>
          </p:nvPr>
        </p:nvSpPr>
        <p:spPr/>
        <p:txBody>
          <a:bodyPr/>
          <a:lstStyle/>
          <a:p>
            <a:r>
              <a:rPr lang="en-US" dirty="0"/>
              <a:t>Data Pipeline</a:t>
            </a:r>
          </a:p>
        </p:txBody>
      </p:sp>
      <p:sp>
        <p:nvSpPr>
          <p:cNvPr id="3" name="Content Placeholder 2">
            <a:extLst>
              <a:ext uri="{FF2B5EF4-FFF2-40B4-BE49-F238E27FC236}">
                <a16:creationId xmlns:a16="http://schemas.microsoft.com/office/drawing/2014/main" id="{1859116C-DAFA-107E-08C8-851DEFC7CE0B}"/>
              </a:ext>
            </a:extLst>
          </p:cNvPr>
          <p:cNvSpPr>
            <a:spLocks noGrp="1"/>
          </p:cNvSpPr>
          <p:nvPr>
            <p:ph idx="1"/>
          </p:nvPr>
        </p:nvSpPr>
        <p:spPr>
          <a:xfrm>
            <a:off x="201167" y="928187"/>
            <a:ext cx="8695267" cy="3226081"/>
          </a:xfrm>
        </p:spPr>
        <p:txBody>
          <a:bodyPr/>
          <a:lstStyle/>
          <a:p>
            <a:r>
              <a:rPr lang="en-US" dirty="0"/>
              <a:t>User roles</a:t>
            </a:r>
          </a:p>
          <a:p>
            <a:r>
              <a:rPr lang="en-US" dirty="0"/>
              <a:t>File prep</a:t>
            </a:r>
          </a:p>
          <a:p>
            <a:r>
              <a:rPr lang="en-US" dirty="0"/>
              <a:t>File load process</a:t>
            </a:r>
          </a:p>
          <a:p>
            <a:r>
              <a:rPr lang="en-US" dirty="0"/>
              <a:t>Error resolution</a:t>
            </a:r>
          </a:p>
          <a:p>
            <a:r>
              <a:rPr lang="en-US" dirty="0"/>
              <a:t>Finalize and submit</a:t>
            </a:r>
          </a:p>
        </p:txBody>
      </p:sp>
    </p:spTree>
    <p:extLst>
      <p:ext uri="{BB962C8B-B14F-4D97-AF65-F5344CB8AC3E}">
        <p14:creationId xmlns:p14="http://schemas.microsoft.com/office/powerpoint/2010/main" val="2270957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37238-47CA-8820-532A-50C1A19A864E}"/>
              </a:ext>
            </a:extLst>
          </p:cNvPr>
          <p:cNvSpPr>
            <a:spLocks noGrp="1"/>
          </p:cNvSpPr>
          <p:nvPr>
            <p:ph type="title"/>
          </p:nvPr>
        </p:nvSpPr>
        <p:spPr/>
        <p:txBody>
          <a:bodyPr/>
          <a:lstStyle/>
          <a:p>
            <a:r>
              <a:rPr lang="en-US" dirty="0"/>
              <a:t>User Roles</a:t>
            </a:r>
          </a:p>
        </p:txBody>
      </p:sp>
      <p:sp>
        <p:nvSpPr>
          <p:cNvPr id="3" name="Content Placeholder 2">
            <a:extLst>
              <a:ext uri="{FF2B5EF4-FFF2-40B4-BE49-F238E27FC236}">
                <a16:creationId xmlns:a16="http://schemas.microsoft.com/office/drawing/2014/main" id="{ED6DAA29-9286-3FF5-427D-A5972462536F}"/>
              </a:ext>
            </a:extLst>
          </p:cNvPr>
          <p:cNvSpPr>
            <a:spLocks noGrp="1"/>
          </p:cNvSpPr>
          <p:nvPr>
            <p:ph idx="1"/>
          </p:nvPr>
        </p:nvSpPr>
        <p:spPr>
          <a:xfrm>
            <a:off x="201168" y="928187"/>
            <a:ext cx="8695266" cy="3226081"/>
          </a:xfrm>
        </p:spPr>
        <p:txBody>
          <a:bodyPr/>
          <a:lstStyle/>
          <a:p>
            <a:r>
              <a:rPr lang="en-US" dirty="0"/>
              <a:t>KSR LEA Viewer – Can view data reported to CDE but can not edit.</a:t>
            </a:r>
          </a:p>
          <a:p>
            <a:r>
              <a:rPr lang="en-US" dirty="0"/>
              <a:t>KSR LEA User – Can view, edit and upload data.  Responsible for creating and uploading data files and correcting data errors.</a:t>
            </a:r>
          </a:p>
          <a:p>
            <a:r>
              <a:rPr lang="en-US" dirty="0"/>
              <a:t>KSR LEA Approver – Same privileges as LEA User but can also finalize data sets</a:t>
            </a:r>
          </a:p>
          <a:p>
            <a:r>
              <a:rPr lang="en-US" dirty="0"/>
              <a:t>Communication lists generated based on roles</a:t>
            </a:r>
          </a:p>
          <a:p>
            <a:r>
              <a:rPr lang="en-US" dirty="0">
                <a:hlinkClick r:id="rId3"/>
              </a:rPr>
              <a:t>LAM Support</a:t>
            </a:r>
            <a:endParaRPr lang="en-US" dirty="0"/>
          </a:p>
          <a:p>
            <a:pPr marL="0" indent="0">
              <a:buNone/>
            </a:pPr>
            <a:endParaRPr lang="en-US" dirty="0"/>
          </a:p>
        </p:txBody>
      </p:sp>
    </p:spTree>
    <p:extLst>
      <p:ext uri="{BB962C8B-B14F-4D97-AF65-F5344CB8AC3E}">
        <p14:creationId xmlns:p14="http://schemas.microsoft.com/office/powerpoint/2010/main" val="378312538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14" ma:contentTypeDescription="Create a new document." ma:contentTypeScope="" ma:versionID="04e0e67d344c4863ac857e12717dea98">
  <xsd:schema xmlns:xsd="http://www.w3.org/2001/XMLSchema" xmlns:xs="http://www.w3.org/2001/XMLSchema" xmlns:p="http://schemas.microsoft.com/office/2006/metadata/properties" xmlns:ns2="9b639f00-c663-4db8-9f2d-5e59e4353b4b" xmlns:ns3="ca9d521c-8764-4bcd-84f1-6f7ce6ca6a96" targetNamespace="http://schemas.microsoft.com/office/2006/metadata/properties" ma:root="true" ma:fieldsID="f73edbd8764ce48cae9868fb925b2339" ns2:_="" ns3:_="">
    <xsd:import namespace="9b639f00-c663-4db8-9f2d-5e59e4353b4b"/>
    <xsd:import namespace="ca9d521c-8764-4bcd-84f1-6f7ce6ca6a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9d521c-8764-4bcd-84f1-6f7ce6ca6a9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56d5c4a-69f5-4293-84ba-d3df6e850d51}" ma:internalName="TaxCatchAll" ma:showField="CatchAllData" ma:web="ca9d521c-8764-4bcd-84f1-6f7ce6ca6a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639f00-c663-4db8-9f2d-5e59e4353b4b">
      <Terms xmlns="http://schemas.microsoft.com/office/infopath/2007/PartnerControls"/>
    </lcf76f155ced4ddcb4097134ff3c332f>
    <TaxCatchAll xmlns="ca9d521c-8764-4bcd-84f1-6f7ce6ca6a96" xsi:nil="true"/>
  </documentManagement>
</p:properties>
</file>

<file path=customXml/itemProps1.xml><?xml version="1.0" encoding="utf-8"?>
<ds:datastoreItem xmlns:ds="http://schemas.openxmlformats.org/officeDocument/2006/customXml" ds:itemID="{6B512E93-A672-4808-8AD6-A69760E2F0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639f00-c663-4db8-9f2d-5e59e4353b4b"/>
    <ds:schemaRef ds:uri="ca9d521c-8764-4bcd-84f1-6f7ce6ca6a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C9AC83-A244-4C73-9B74-EBB8100F5EE9}">
  <ds:schemaRefs>
    <ds:schemaRef ds:uri="http://schemas.microsoft.com/sharepoint/v3/contenttype/forms"/>
  </ds:schemaRefs>
</ds:datastoreItem>
</file>

<file path=customXml/itemProps3.xml><?xml version="1.0" encoding="utf-8"?>
<ds:datastoreItem xmlns:ds="http://schemas.openxmlformats.org/officeDocument/2006/customXml" ds:itemID="{215871AF-E4E2-4474-BBBF-C4CA544DC804}">
  <ds:schemaRefs>
    <ds:schemaRef ds:uri="http://schemas.microsoft.com/office/2006/documentManagement/types"/>
    <ds:schemaRef ds:uri="http://schemas.microsoft.com/office/2006/metadata/properties"/>
    <ds:schemaRef ds:uri="http://purl.org/dc/dcmitype/"/>
    <ds:schemaRef ds:uri="http://purl.org/dc/terms/"/>
    <ds:schemaRef ds:uri="c7aa703a-56b8-44fb-8fc4-66e1f5356ac9"/>
    <ds:schemaRef ds:uri="http://schemas.microsoft.com/office/infopath/2007/PartnerControls"/>
    <ds:schemaRef ds:uri="http://purl.org/dc/elements/1.1/"/>
    <ds:schemaRef ds:uri="http://schemas.openxmlformats.org/package/2006/metadata/core-properties"/>
    <ds:schemaRef ds:uri="2a8cbbda-c08d-4ffe-a1a7-9a46742afec3"/>
    <ds:schemaRef ds:uri="http://www.w3.org/XML/1998/namespace"/>
    <ds:schemaRef ds:uri="9b639f00-c663-4db8-9f2d-5e59e4353b4b"/>
    <ds:schemaRef ds:uri="ca9d521c-8764-4bcd-84f1-6f7ce6ca6a96"/>
  </ds:schemaRefs>
</ds:datastoreItem>
</file>

<file path=docMetadata/LabelInfo.xml><?xml version="1.0" encoding="utf-8"?>
<clbl:labelList xmlns:clbl="http://schemas.microsoft.com/office/2020/mipLabelMetadata">
  <clbl:label id="{a751cfc8-1f9a-4edb-8370-9f1c6d4bea5a}" enabled="0" method="" siteId="{a751cfc8-1f9a-4edb-8370-9f1c6d4bea5a}" removed="1"/>
</clbl:labelList>
</file>

<file path=docProps/app.xml><?xml version="1.0" encoding="utf-8"?>
<Properties xmlns="http://schemas.openxmlformats.org/officeDocument/2006/extended-properties" xmlns:vt="http://schemas.openxmlformats.org/officeDocument/2006/docPropsVTypes">
  <TotalTime>7572</TotalTime>
  <Words>1580</Words>
  <Application>Microsoft Office PowerPoint</Application>
  <PresentationFormat>On-screen Show (16:9)</PresentationFormat>
  <Paragraphs>225</Paragraphs>
  <Slides>26</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vt:lpstr>
      <vt:lpstr>Arial</vt:lpstr>
      <vt:lpstr>Aptos</vt:lpstr>
      <vt:lpstr>Trebuchet MS</vt:lpstr>
      <vt:lpstr>Custom Design</vt:lpstr>
      <vt:lpstr>Kindergarten School Readiness (KSR)  Data Collection</vt:lpstr>
      <vt:lpstr>Agenda</vt:lpstr>
      <vt:lpstr>Background</vt:lpstr>
      <vt:lpstr>Collection Timeline</vt:lpstr>
      <vt:lpstr>Assessments – Required Domains</vt:lpstr>
      <vt:lpstr>Assessments – Other Domains</vt:lpstr>
      <vt:lpstr>Assessments – Matrix and Support</vt:lpstr>
      <vt:lpstr>Data Pipeline</vt:lpstr>
      <vt:lpstr>User Roles</vt:lpstr>
      <vt:lpstr>File Prep: Basics</vt:lpstr>
      <vt:lpstr>File Prep: Troubleshooting</vt:lpstr>
      <vt:lpstr>Assessments – TS Gold Report</vt:lpstr>
      <vt:lpstr>Assessments – DIBELS Overview</vt:lpstr>
      <vt:lpstr>Assessments – DIBELS Composite Score</vt:lpstr>
      <vt:lpstr>File Prep: Reviewing Data</vt:lpstr>
      <vt:lpstr>File Prep: Assessment Coding</vt:lpstr>
      <vt:lpstr>File load process: Data Pipeline</vt:lpstr>
      <vt:lpstr>File load process: Format Checker</vt:lpstr>
      <vt:lpstr>File load process: File Upload</vt:lpstr>
      <vt:lpstr>Error resolution: Error Report</vt:lpstr>
      <vt:lpstr>Error resolution: Cognos</vt:lpstr>
      <vt:lpstr>Error resolution</vt:lpstr>
      <vt:lpstr>Finalize and Submit: Data Pipeline Status Dashboard</vt:lpstr>
      <vt:lpstr>Finalize and Submit: Sign-off page</vt:lpstr>
      <vt:lpstr>Resources</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Tribbett, Jessica</cp:lastModifiedBy>
  <cp:revision>3</cp:revision>
  <dcterms:modified xsi:type="dcterms:W3CDTF">2025-09-12T15:35:33Z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0x01010062AA584270DE6043A37CBFDFBD606C7E</vt:lpwstr>
  </property>
  <property fmtid="{D5CDD505-2E9C-101B-9397-08002B2CF9AE}" pid="3" name="MediaServiceImageTags">
    <vt:lpwstr/>
  </property>
</Properties>
</file>