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18"/>
  </p:notesMasterIdLst>
  <p:sldIdLst>
    <p:sldId id="256" r:id="rId5"/>
    <p:sldId id="320" r:id="rId6"/>
    <p:sldId id="3330" r:id="rId7"/>
    <p:sldId id="3326" r:id="rId8"/>
    <p:sldId id="3151" r:id="rId9"/>
    <p:sldId id="1683" r:id="rId10"/>
    <p:sldId id="1685" r:id="rId11"/>
    <p:sldId id="1693" r:id="rId12"/>
    <p:sldId id="3328" r:id="rId13"/>
    <p:sldId id="3324" r:id="rId14"/>
    <p:sldId id="3182" r:id="rId15"/>
    <p:sldId id="3331" r:id="rId16"/>
    <p:sldId id="332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8BC9"/>
    <a:srgbClr val="EF7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4922FE-DA31-4A6B-B3E1-3552751FE3D8}" v="5" dt="2024-02-27T16:06:57.5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89" autoAdjust="0"/>
    <p:restoredTop sz="86441" autoAdjust="0"/>
  </p:normalViewPr>
  <p:slideViewPr>
    <p:cSldViewPr snapToGrid="0">
      <p:cViewPr varScale="1">
        <p:scale>
          <a:sx n="95" d="100"/>
          <a:sy n="95" d="100"/>
        </p:scale>
        <p:origin x="24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rd, Reagan" userId="27291eb4-8241-4961-9e69-8c66e34cc5b0" providerId="ADAL" clId="{A9825737-03C0-41E7-8F99-712FE6AE9B22}"/>
    <pc:docChg chg="custSel modSld">
      <pc:chgData name="Ward, Reagan" userId="27291eb4-8241-4961-9e69-8c66e34cc5b0" providerId="ADAL" clId="{A9825737-03C0-41E7-8F99-712FE6AE9B22}" dt="2023-02-22T21:29:54.275" v="41" actId="20577"/>
      <pc:docMkLst>
        <pc:docMk/>
      </pc:docMkLst>
      <pc:sldChg chg="modSp mod">
        <pc:chgData name="Ward, Reagan" userId="27291eb4-8241-4961-9e69-8c66e34cc5b0" providerId="ADAL" clId="{A9825737-03C0-41E7-8F99-712FE6AE9B22}" dt="2023-02-22T21:29:54.275" v="41" actId="20577"/>
        <pc:sldMkLst>
          <pc:docMk/>
          <pc:sldMk cId="3044915438" sldId="256"/>
        </pc:sldMkLst>
        <pc:spChg chg="mod">
          <ac:chgData name="Ward, Reagan" userId="27291eb4-8241-4961-9e69-8c66e34cc5b0" providerId="ADAL" clId="{A9825737-03C0-41E7-8F99-712FE6AE9B22}" dt="2023-02-22T21:29:54.275" v="41" actId="20577"/>
          <ac:spMkLst>
            <pc:docMk/>
            <pc:sldMk cId="3044915438" sldId="256"/>
            <ac:spMk id="7" creationId="{2A0C161A-8513-BB84-0601-D50578FDAD11}"/>
          </ac:spMkLst>
        </pc:spChg>
      </pc:sldChg>
    </pc:docChg>
  </pc:docChgLst>
  <pc:docChgLst>
    <pc:chgData name="Brock-Nguyen, Doris" userId="S::brock-nguyen_d@cde.state.co.us::8cf435d8-8fb9-4856-b1eb-c003353b9d93" providerId="AD" clId="Web-{1D31445B-CFC7-377C-0F3F-A192041BDA6A}"/>
    <pc:docChg chg="modSld">
      <pc:chgData name="Brock-Nguyen, Doris" userId="S::brock-nguyen_d@cde.state.co.us::8cf435d8-8fb9-4856-b1eb-c003353b9d93" providerId="AD" clId="Web-{1D31445B-CFC7-377C-0F3F-A192041BDA6A}" dt="2023-05-22T19:48:13.651" v="11"/>
      <pc:docMkLst>
        <pc:docMk/>
      </pc:docMkLst>
      <pc:sldChg chg="modSp">
        <pc:chgData name="Brock-Nguyen, Doris" userId="S::brock-nguyen_d@cde.state.co.us::8cf435d8-8fb9-4856-b1eb-c003353b9d93" providerId="AD" clId="Web-{1D31445B-CFC7-377C-0F3F-A192041BDA6A}" dt="2023-05-22T19:48:13.651" v="11"/>
        <pc:sldMkLst>
          <pc:docMk/>
          <pc:sldMk cId="1416875913" sldId="729"/>
        </pc:sldMkLst>
        <pc:graphicFrameChg chg="mod modGraphic">
          <ac:chgData name="Brock-Nguyen, Doris" userId="S::brock-nguyen_d@cde.state.co.us::8cf435d8-8fb9-4856-b1eb-c003353b9d93" providerId="AD" clId="Web-{1D31445B-CFC7-377C-0F3F-A192041BDA6A}" dt="2023-05-22T19:48:13.651" v="11"/>
          <ac:graphicFrameMkLst>
            <pc:docMk/>
            <pc:sldMk cId="1416875913" sldId="729"/>
            <ac:graphicFrameMk id="6" creationId="{9436E7D1-47C0-4B77-BD92-63E92BAF2E25}"/>
          </ac:graphicFrameMkLst>
        </pc:graphicFrameChg>
      </pc:sldChg>
    </pc:docChg>
  </pc:docChgLst>
  <pc:docChgLst>
    <pc:chgData name="Wenzel, Brooke" userId="672bf8d3-b15b-4e02-a6d1-39319a0df09b" providerId="ADAL" clId="{B7136AA7-CD45-4EF2-B30E-527FDE87F005}"/>
    <pc:docChg chg="custSel addSld delSld modSld sldOrd">
      <pc:chgData name="Wenzel, Brooke" userId="672bf8d3-b15b-4e02-a6d1-39319a0df09b" providerId="ADAL" clId="{B7136AA7-CD45-4EF2-B30E-527FDE87F005}" dt="2023-05-23T13:59:45.743" v="273"/>
      <pc:docMkLst>
        <pc:docMk/>
      </pc:docMkLst>
      <pc:sldChg chg="modNotesTx">
        <pc:chgData name="Wenzel, Brooke" userId="672bf8d3-b15b-4e02-a6d1-39319a0df09b" providerId="ADAL" clId="{B7136AA7-CD45-4EF2-B30E-527FDE87F005}" dt="2023-05-23T13:29:28.194" v="75"/>
        <pc:sldMkLst>
          <pc:docMk/>
          <pc:sldMk cId="3044915438" sldId="256"/>
        </pc:sldMkLst>
      </pc:sldChg>
      <pc:sldChg chg="add del">
        <pc:chgData name="Wenzel, Brooke" userId="672bf8d3-b15b-4e02-a6d1-39319a0df09b" providerId="ADAL" clId="{B7136AA7-CD45-4EF2-B30E-527FDE87F005}" dt="2023-05-23T13:23:31.027" v="4" actId="47"/>
        <pc:sldMkLst>
          <pc:docMk/>
          <pc:sldMk cId="3368089924" sldId="1681"/>
        </pc:sldMkLst>
      </pc:sldChg>
      <pc:sldChg chg="delSp modSp add mod modNotesTx">
        <pc:chgData name="Wenzel, Brooke" userId="672bf8d3-b15b-4e02-a6d1-39319a0df09b" providerId="ADAL" clId="{B7136AA7-CD45-4EF2-B30E-527FDE87F005}" dt="2023-05-23T13:36:51.042" v="112" actId="14100"/>
        <pc:sldMkLst>
          <pc:docMk/>
          <pc:sldMk cId="0" sldId="1683"/>
        </pc:sldMkLst>
        <pc:spChg chg="mod">
          <ac:chgData name="Wenzel, Brooke" userId="672bf8d3-b15b-4e02-a6d1-39319a0df09b" providerId="ADAL" clId="{B7136AA7-CD45-4EF2-B30E-527FDE87F005}" dt="2023-05-23T13:36:51.042" v="112" actId="14100"/>
          <ac:spMkLst>
            <pc:docMk/>
            <pc:sldMk cId="0" sldId="1683"/>
            <ac:spMk id="2" creationId="{00000000-0000-0000-0000-000000000000}"/>
          </ac:spMkLst>
        </pc:spChg>
        <pc:spChg chg="mod">
          <ac:chgData name="Wenzel, Brooke" userId="672bf8d3-b15b-4e02-a6d1-39319a0df09b" providerId="ADAL" clId="{B7136AA7-CD45-4EF2-B30E-527FDE87F005}" dt="2023-05-23T13:25:35.890" v="51" actId="1076"/>
          <ac:spMkLst>
            <pc:docMk/>
            <pc:sldMk cId="0" sldId="1683"/>
            <ac:spMk id="4" creationId="{00000000-0000-0000-0000-000000000000}"/>
          </ac:spMkLst>
        </pc:spChg>
        <pc:spChg chg="mod">
          <ac:chgData name="Wenzel, Brooke" userId="672bf8d3-b15b-4e02-a6d1-39319a0df09b" providerId="ADAL" clId="{B7136AA7-CD45-4EF2-B30E-527FDE87F005}" dt="2023-05-23T13:26:00.133" v="59" actId="1076"/>
          <ac:spMkLst>
            <pc:docMk/>
            <pc:sldMk cId="0" sldId="1683"/>
            <ac:spMk id="8" creationId="{D772C507-F4C9-4B5B-BCE8-C9F64691A0FE}"/>
          </ac:spMkLst>
        </pc:spChg>
        <pc:grpChg chg="del">
          <ac:chgData name="Wenzel, Brooke" userId="672bf8d3-b15b-4e02-a6d1-39319a0df09b" providerId="ADAL" clId="{B7136AA7-CD45-4EF2-B30E-527FDE87F005}" dt="2023-05-23T13:26:02.394" v="60" actId="478"/>
          <ac:grpSpMkLst>
            <pc:docMk/>
            <pc:sldMk cId="0" sldId="1683"/>
            <ac:grpSpMk id="6" creationId="{1544E5F8-9279-41B0-A139-4FE0B67E8C2C}"/>
          </ac:grpSpMkLst>
        </pc:grpChg>
        <pc:graphicFrameChg chg="mod">
          <ac:chgData name="Wenzel, Brooke" userId="672bf8d3-b15b-4e02-a6d1-39319a0df09b" providerId="ADAL" clId="{B7136AA7-CD45-4EF2-B30E-527FDE87F005}" dt="2023-05-23T13:32:52.111" v="78" actId="255"/>
          <ac:graphicFrameMkLst>
            <pc:docMk/>
            <pc:sldMk cId="0" sldId="1683"/>
            <ac:graphicFrameMk id="5" creationId="{4F1E2A38-3450-4341-B8B3-EA25FD253282}"/>
          </ac:graphicFrameMkLst>
        </pc:graphicFrameChg>
      </pc:sldChg>
      <pc:sldChg chg="delSp modSp add mod modNotesTx">
        <pc:chgData name="Wenzel, Brooke" userId="672bf8d3-b15b-4e02-a6d1-39319a0df09b" providerId="ADAL" clId="{B7136AA7-CD45-4EF2-B30E-527FDE87F005}" dt="2023-05-23T13:59:25.233" v="272"/>
        <pc:sldMkLst>
          <pc:docMk/>
          <pc:sldMk cId="2214177393" sldId="1685"/>
        </pc:sldMkLst>
        <pc:spChg chg="mod">
          <ac:chgData name="Wenzel, Brooke" userId="672bf8d3-b15b-4e02-a6d1-39319a0df09b" providerId="ADAL" clId="{B7136AA7-CD45-4EF2-B30E-527FDE87F005}" dt="2023-05-23T13:37:24.561" v="153" actId="20577"/>
          <ac:spMkLst>
            <pc:docMk/>
            <pc:sldMk cId="2214177393" sldId="1685"/>
            <ac:spMk id="2" creationId="{00000000-0000-0000-0000-000000000000}"/>
          </ac:spMkLst>
        </pc:spChg>
        <pc:spChg chg="mod">
          <ac:chgData name="Wenzel, Brooke" userId="672bf8d3-b15b-4e02-a6d1-39319a0df09b" providerId="ADAL" clId="{B7136AA7-CD45-4EF2-B30E-527FDE87F005}" dt="2023-05-23T13:40:26.326" v="159" actId="20577"/>
          <ac:spMkLst>
            <pc:docMk/>
            <pc:sldMk cId="2214177393" sldId="1685"/>
            <ac:spMk id="3" creationId="{00000000-0000-0000-0000-000000000000}"/>
          </ac:spMkLst>
        </pc:spChg>
        <pc:spChg chg="del topLvl">
          <ac:chgData name="Wenzel, Brooke" userId="672bf8d3-b15b-4e02-a6d1-39319a0df09b" providerId="ADAL" clId="{B7136AA7-CD45-4EF2-B30E-527FDE87F005}" dt="2023-05-23T13:26:32.088" v="62" actId="478"/>
          <ac:spMkLst>
            <pc:docMk/>
            <pc:sldMk cId="2214177393" sldId="1685"/>
            <ac:spMk id="7" creationId="{6A40E496-8A39-4907-B40F-C6767FC9FBE0}"/>
          </ac:spMkLst>
        </pc:spChg>
        <pc:spChg chg="del topLvl">
          <ac:chgData name="Wenzel, Brooke" userId="672bf8d3-b15b-4e02-a6d1-39319a0df09b" providerId="ADAL" clId="{B7136AA7-CD45-4EF2-B30E-527FDE87F005}" dt="2023-05-23T13:26:34.105" v="63" actId="478"/>
          <ac:spMkLst>
            <pc:docMk/>
            <pc:sldMk cId="2214177393" sldId="1685"/>
            <ac:spMk id="8" creationId="{6DF61A2C-4E45-4E99-98AF-23BE7437448F}"/>
          </ac:spMkLst>
        </pc:spChg>
        <pc:grpChg chg="del">
          <ac:chgData name="Wenzel, Brooke" userId="672bf8d3-b15b-4e02-a6d1-39319a0df09b" providerId="ADAL" clId="{B7136AA7-CD45-4EF2-B30E-527FDE87F005}" dt="2023-05-23T13:26:32.088" v="62" actId="478"/>
          <ac:grpSpMkLst>
            <pc:docMk/>
            <pc:sldMk cId="2214177393" sldId="1685"/>
            <ac:grpSpMk id="6" creationId="{CF300610-F93A-4925-BF84-C2F88FE5A7DA}"/>
          </ac:grpSpMkLst>
        </pc:grpChg>
      </pc:sldChg>
      <pc:sldChg chg="delSp modSp add mod ord modNotesTx">
        <pc:chgData name="Wenzel, Brooke" userId="672bf8d3-b15b-4e02-a6d1-39319a0df09b" providerId="ADAL" clId="{B7136AA7-CD45-4EF2-B30E-527FDE87F005}" dt="2023-05-23T13:43:32.034" v="261"/>
        <pc:sldMkLst>
          <pc:docMk/>
          <pc:sldMk cId="4176671598" sldId="1686"/>
        </pc:sldMkLst>
        <pc:spChg chg="mod">
          <ac:chgData name="Wenzel, Brooke" userId="672bf8d3-b15b-4e02-a6d1-39319a0df09b" providerId="ADAL" clId="{B7136AA7-CD45-4EF2-B30E-527FDE87F005}" dt="2023-05-23T13:27:43.505" v="69" actId="113"/>
          <ac:spMkLst>
            <pc:docMk/>
            <pc:sldMk cId="4176671598" sldId="1686"/>
            <ac:spMk id="2" creationId="{6B0AB9A0-2372-464B-89DB-C96FB0898BE5}"/>
          </ac:spMkLst>
        </pc:spChg>
        <pc:spChg chg="mod">
          <ac:chgData name="Wenzel, Brooke" userId="672bf8d3-b15b-4e02-a6d1-39319a0df09b" providerId="ADAL" clId="{B7136AA7-CD45-4EF2-B30E-527FDE87F005}" dt="2023-05-23T13:27:52.756" v="72" actId="1076"/>
          <ac:spMkLst>
            <pc:docMk/>
            <pc:sldMk cId="4176671598" sldId="1686"/>
            <ac:spMk id="3" creationId="{D8809D50-82EF-406C-8E8D-AB683D587CC6}"/>
          </ac:spMkLst>
        </pc:spChg>
        <pc:grpChg chg="del">
          <ac:chgData name="Wenzel, Brooke" userId="672bf8d3-b15b-4e02-a6d1-39319a0df09b" providerId="ADAL" clId="{B7136AA7-CD45-4EF2-B30E-527FDE87F005}" dt="2023-05-23T13:27:40.394" v="68" actId="478"/>
          <ac:grpSpMkLst>
            <pc:docMk/>
            <pc:sldMk cId="4176671598" sldId="1686"/>
            <ac:grpSpMk id="22" creationId="{F11B908B-B81F-4769-9A1F-3EB26B18D530}"/>
          </ac:grpSpMkLst>
        </pc:grpChg>
      </pc:sldChg>
      <pc:sldChg chg="modSp mod ord modNotesTx">
        <pc:chgData name="Wenzel, Brooke" userId="672bf8d3-b15b-4e02-a6d1-39319a0df09b" providerId="ADAL" clId="{B7136AA7-CD45-4EF2-B30E-527FDE87F005}" dt="2023-05-23T13:48:51.366" v="265" actId="20577"/>
        <pc:sldMkLst>
          <pc:docMk/>
          <pc:sldMk cId="4213700063" sldId="1693"/>
        </pc:sldMkLst>
        <pc:spChg chg="mod">
          <ac:chgData name="Wenzel, Brooke" userId="672bf8d3-b15b-4e02-a6d1-39319a0df09b" providerId="ADAL" clId="{B7136AA7-CD45-4EF2-B30E-527FDE87F005}" dt="2023-05-23T13:37:14.039" v="144" actId="20577"/>
          <ac:spMkLst>
            <pc:docMk/>
            <pc:sldMk cId="4213700063" sldId="1693"/>
            <ac:spMk id="2" creationId="{7B518553-5F9D-4460-A339-53FB1EAA352A}"/>
          </ac:spMkLst>
        </pc:spChg>
      </pc:sldChg>
      <pc:sldChg chg="modSp add mod modNotesTx">
        <pc:chgData name="Wenzel, Brooke" userId="672bf8d3-b15b-4e02-a6d1-39319a0df09b" providerId="ADAL" clId="{B7136AA7-CD45-4EF2-B30E-527FDE87F005}" dt="2023-05-23T13:29:41.697" v="76"/>
        <pc:sldMkLst>
          <pc:docMk/>
          <pc:sldMk cId="3518201137" sldId="3151"/>
        </pc:sldMkLst>
        <pc:spChg chg="mod">
          <ac:chgData name="Wenzel, Brooke" userId="672bf8d3-b15b-4e02-a6d1-39319a0df09b" providerId="ADAL" clId="{B7136AA7-CD45-4EF2-B30E-527FDE87F005}" dt="2023-05-23T13:23:40.426" v="36" actId="20577"/>
          <ac:spMkLst>
            <pc:docMk/>
            <pc:sldMk cId="3518201137" sldId="3151"/>
            <ac:spMk id="4" creationId="{C318C76E-7C58-66AE-D322-FFA31DFBB848}"/>
          </ac:spMkLst>
        </pc:spChg>
      </pc:sldChg>
      <pc:sldChg chg="modNotesTx">
        <pc:chgData name="Wenzel, Brooke" userId="672bf8d3-b15b-4e02-a6d1-39319a0df09b" providerId="ADAL" clId="{B7136AA7-CD45-4EF2-B30E-527FDE87F005}" dt="2023-05-23T13:58:59.904" v="271"/>
        <pc:sldMkLst>
          <pc:docMk/>
          <pc:sldMk cId="472234449" sldId="3182"/>
        </pc:sldMkLst>
      </pc:sldChg>
      <pc:sldChg chg="ord modNotesTx">
        <pc:chgData name="Wenzel, Brooke" userId="672bf8d3-b15b-4e02-a6d1-39319a0df09b" providerId="ADAL" clId="{B7136AA7-CD45-4EF2-B30E-527FDE87F005}" dt="2023-05-23T13:57:19.263" v="270"/>
        <pc:sldMkLst>
          <pc:docMk/>
          <pc:sldMk cId="2998368357" sldId="3324"/>
        </pc:sldMkLst>
      </pc:sldChg>
      <pc:sldChg chg="del">
        <pc:chgData name="Wenzel, Brooke" userId="672bf8d3-b15b-4e02-a6d1-39319a0df09b" providerId="ADAL" clId="{B7136AA7-CD45-4EF2-B30E-527FDE87F005}" dt="2023-05-23T13:24:13.404" v="39" actId="47"/>
        <pc:sldMkLst>
          <pc:docMk/>
          <pc:sldMk cId="2256543337" sldId="3327"/>
        </pc:sldMkLst>
      </pc:sldChg>
      <pc:sldChg chg="add modNotesTx">
        <pc:chgData name="Wenzel, Brooke" userId="672bf8d3-b15b-4e02-a6d1-39319a0df09b" providerId="ADAL" clId="{B7136AA7-CD45-4EF2-B30E-527FDE87F005}" dt="2023-05-23T13:59:45.743" v="273"/>
        <pc:sldMkLst>
          <pc:docMk/>
          <pc:sldMk cId="1167023260" sldId="3328"/>
        </pc:sldMkLst>
      </pc:sldChg>
      <pc:sldChg chg="modSp add mod modNotesTx">
        <pc:chgData name="Wenzel, Brooke" userId="672bf8d3-b15b-4e02-a6d1-39319a0df09b" providerId="ADAL" clId="{B7136AA7-CD45-4EF2-B30E-527FDE87F005}" dt="2023-05-23T13:24:29.276" v="46" actId="20577"/>
        <pc:sldMkLst>
          <pc:docMk/>
          <pc:sldMk cId="1945219366" sldId="3329"/>
        </pc:sldMkLst>
        <pc:spChg chg="mod">
          <ac:chgData name="Wenzel, Brooke" userId="672bf8d3-b15b-4e02-a6d1-39319a0df09b" providerId="ADAL" clId="{B7136AA7-CD45-4EF2-B30E-527FDE87F005}" dt="2023-05-23T13:24:29.276" v="46" actId="20577"/>
          <ac:spMkLst>
            <pc:docMk/>
            <pc:sldMk cId="1945219366" sldId="3329"/>
            <ac:spMk id="4" creationId="{069C16D8-71E6-6E0A-9E9A-40580CD77B33}"/>
          </ac:spMkLst>
        </pc:spChg>
      </pc:sldChg>
    </pc:docChg>
  </pc:docChgLst>
  <pc:docChgLst>
    <pc:chgData name="Brock-Nguyen, Doris" userId="S::brock-nguyen_d@cde.state.co.us::8cf435d8-8fb9-4856-b1eb-c003353b9d93" providerId="AD" clId="Web-{ECF51307-5A39-AD8F-45D3-90C32845353A}"/>
    <pc:docChg chg="modSld">
      <pc:chgData name="Brock-Nguyen, Doris" userId="S::brock-nguyen_d@cde.state.co.us::8cf435d8-8fb9-4856-b1eb-c003353b9d93" providerId="AD" clId="Web-{ECF51307-5A39-AD8F-45D3-90C32845353A}" dt="2023-07-20T15:44:59.723" v="75" actId="20577"/>
      <pc:docMkLst>
        <pc:docMk/>
      </pc:docMkLst>
      <pc:sldChg chg="modSp">
        <pc:chgData name="Brock-Nguyen, Doris" userId="S::brock-nguyen_d@cde.state.co.us::8cf435d8-8fb9-4856-b1eb-c003353b9d93" providerId="AD" clId="Web-{ECF51307-5A39-AD8F-45D3-90C32845353A}" dt="2023-07-20T15:44:59.723" v="75" actId="20577"/>
        <pc:sldMkLst>
          <pc:docMk/>
          <pc:sldMk cId="2145758408" sldId="3331"/>
        </pc:sldMkLst>
        <pc:spChg chg="mod">
          <ac:chgData name="Brock-Nguyen, Doris" userId="S::brock-nguyen_d@cde.state.co.us::8cf435d8-8fb9-4856-b1eb-c003353b9d93" providerId="AD" clId="Web-{ECF51307-5A39-AD8F-45D3-90C32845353A}" dt="2023-07-20T15:44:59.723" v="75" actId="20577"/>
          <ac:spMkLst>
            <pc:docMk/>
            <pc:sldMk cId="2145758408" sldId="3331"/>
            <ac:spMk id="3" creationId="{AB2F3356-E7F6-B3B9-AE44-757E99872771}"/>
          </ac:spMkLst>
        </pc:spChg>
      </pc:sldChg>
    </pc:docChg>
  </pc:docChgLst>
  <pc:docChgLst>
    <pc:chgData name="Brock-Nguyen, Doris" userId="S::brock-nguyen_d@cde.state.co.us::8cf435d8-8fb9-4856-b1eb-c003353b9d93" providerId="AD" clId="Web-{A4C272DC-09A0-782B-4CA1-3157138AF740}"/>
    <pc:docChg chg="modSld">
      <pc:chgData name="Brock-Nguyen, Doris" userId="S::brock-nguyen_d@cde.state.co.us::8cf435d8-8fb9-4856-b1eb-c003353b9d93" providerId="AD" clId="Web-{A4C272DC-09A0-782B-4CA1-3157138AF740}" dt="2023-07-11T17:17:39.399" v="0"/>
      <pc:docMkLst>
        <pc:docMk/>
      </pc:docMkLst>
      <pc:sldChg chg="mod modShow">
        <pc:chgData name="Brock-Nguyen, Doris" userId="S::brock-nguyen_d@cde.state.co.us::8cf435d8-8fb9-4856-b1eb-c003353b9d93" providerId="AD" clId="Web-{A4C272DC-09A0-782B-4CA1-3157138AF740}" dt="2023-07-11T17:17:39.399" v="0"/>
        <pc:sldMkLst>
          <pc:docMk/>
          <pc:sldMk cId="1416875913" sldId="729"/>
        </pc:sldMkLst>
      </pc:sldChg>
    </pc:docChg>
  </pc:docChgLst>
  <pc:docChgLst>
    <pc:chgData name="Brock-Nguyen, Doris" userId="S::brock-nguyen_d@cde.state.co.us::8cf435d8-8fb9-4856-b1eb-c003353b9d93" providerId="AD" clId="Web-{BF9F75EB-60D0-9B72-0B3A-F9E55E2C980B}"/>
    <pc:docChg chg="addSld delSld modSld addMainMaster modMainMaster">
      <pc:chgData name="Brock-Nguyen, Doris" userId="S::brock-nguyen_d@cde.state.co.us::8cf435d8-8fb9-4856-b1eb-c003353b9d93" providerId="AD" clId="Web-{BF9F75EB-60D0-9B72-0B3A-F9E55E2C980B}" dt="2023-06-28T14:29:57.125" v="32"/>
      <pc:docMkLst>
        <pc:docMk/>
      </pc:docMkLst>
      <pc:sldChg chg="modSp">
        <pc:chgData name="Brock-Nguyen, Doris" userId="S::brock-nguyen_d@cde.state.co.us::8cf435d8-8fb9-4856-b1eb-c003353b9d93" providerId="AD" clId="Web-{BF9F75EB-60D0-9B72-0B3A-F9E55E2C980B}" dt="2023-06-28T14:27:12.856" v="1" actId="14100"/>
        <pc:sldMkLst>
          <pc:docMk/>
          <pc:sldMk cId="542068081" sldId="320"/>
        </pc:sldMkLst>
        <pc:spChg chg="mod">
          <ac:chgData name="Brock-Nguyen, Doris" userId="S::brock-nguyen_d@cde.state.co.us::8cf435d8-8fb9-4856-b1eb-c003353b9d93" providerId="AD" clId="Web-{BF9F75EB-60D0-9B72-0B3A-F9E55E2C980B}" dt="2023-06-28T14:27:12.856" v="1" actId="14100"/>
          <ac:spMkLst>
            <pc:docMk/>
            <pc:sldMk cId="542068081" sldId="320"/>
            <ac:spMk id="16" creationId="{07FB7FF0-3701-7DAB-C45E-4A7EBE1CD6A1}"/>
          </ac:spMkLst>
        </pc:spChg>
      </pc:sldChg>
      <pc:sldChg chg="addSp delSp modSp add mod setBg modClrScheme chgLayout">
        <pc:chgData name="Brock-Nguyen, Doris" userId="S::brock-nguyen_d@cde.state.co.us::8cf435d8-8fb9-4856-b1eb-c003353b9d93" providerId="AD" clId="Web-{BF9F75EB-60D0-9B72-0B3A-F9E55E2C980B}" dt="2023-06-28T14:29:57.125" v="32"/>
        <pc:sldMkLst>
          <pc:docMk/>
          <pc:sldMk cId="2422590198" sldId="3330"/>
        </pc:sldMkLst>
        <pc:spChg chg="add del mod ord">
          <ac:chgData name="Brock-Nguyen, Doris" userId="S::brock-nguyen_d@cde.state.co.us::8cf435d8-8fb9-4856-b1eb-c003353b9d93" providerId="AD" clId="Web-{BF9F75EB-60D0-9B72-0B3A-F9E55E2C980B}" dt="2023-06-28T14:28:00.638" v="6"/>
          <ac:spMkLst>
            <pc:docMk/>
            <pc:sldMk cId="2422590198" sldId="3330"/>
            <ac:spMk id="2" creationId="{62D6F7A4-0D97-6176-124B-397B4EE55EBD}"/>
          </ac:spMkLst>
        </pc:spChg>
        <pc:spChg chg="add del mod ord">
          <ac:chgData name="Brock-Nguyen, Doris" userId="S::brock-nguyen_d@cde.state.co.us::8cf435d8-8fb9-4856-b1eb-c003353b9d93" providerId="AD" clId="Web-{BF9F75EB-60D0-9B72-0B3A-F9E55E2C980B}" dt="2023-06-28T14:28:02.513" v="7"/>
          <ac:spMkLst>
            <pc:docMk/>
            <pc:sldMk cId="2422590198" sldId="3330"/>
            <ac:spMk id="3" creationId="{EA9402DC-79FA-56A1-3084-AB74EAF0E970}"/>
          </ac:spMkLst>
        </pc:spChg>
        <pc:spChg chg="mod">
          <ac:chgData name="Brock-Nguyen, Doris" userId="S::brock-nguyen_d@cde.state.co.us::8cf435d8-8fb9-4856-b1eb-c003353b9d93" providerId="AD" clId="Web-{BF9F75EB-60D0-9B72-0B3A-F9E55E2C980B}" dt="2023-06-28T14:29:57.125" v="32"/>
          <ac:spMkLst>
            <pc:docMk/>
            <pc:sldMk cId="2422590198" sldId="3330"/>
            <ac:spMk id="12" creationId="{02CAF149-BF57-44AD-AE84-41E0D28248B5}"/>
          </ac:spMkLst>
        </pc:spChg>
        <pc:spChg chg="mod">
          <ac:chgData name="Brock-Nguyen, Doris" userId="S::brock-nguyen_d@cde.state.co.us::8cf435d8-8fb9-4856-b1eb-c003353b9d93" providerId="AD" clId="Web-{BF9F75EB-60D0-9B72-0B3A-F9E55E2C980B}" dt="2023-06-28T14:29:00.311" v="19" actId="14100"/>
          <ac:spMkLst>
            <pc:docMk/>
            <pc:sldMk cId="2422590198" sldId="3330"/>
            <ac:spMk id="14" creationId="{9C4DDB9F-8CD5-4657-ABAD-02F6A9DA8E41}"/>
          </ac:spMkLst>
        </pc:spChg>
        <pc:spChg chg="mod">
          <ac:chgData name="Brock-Nguyen, Doris" userId="S::brock-nguyen_d@cde.state.co.us::8cf435d8-8fb9-4856-b1eb-c003353b9d93" providerId="AD" clId="Web-{BF9F75EB-60D0-9B72-0B3A-F9E55E2C980B}" dt="2023-06-28T14:29:16.421" v="24" actId="1076"/>
          <ac:spMkLst>
            <pc:docMk/>
            <pc:sldMk cId="2422590198" sldId="3330"/>
            <ac:spMk id="17" creationId="{C54BB968-2597-40B4-B5F9-56C4066D149C}"/>
          </ac:spMkLst>
        </pc:spChg>
        <pc:picChg chg="del">
          <ac:chgData name="Brock-Nguyen, Doris" userId="S::brock-nguyen_d@cde.state.co.us::8cf435d8-8fb9-4856-b1eb-c003353b9d93" providerId="AD" clId="Web-{BF9F75EB-60D0-9B72-0B3A-F9E55E2C980B}" dt="2023-06-28T14:28:11.935" v="9"/>
          <ac:picMkLst>
            <pc:docMk/>
            <pc:sldMk cId="2422590198" sldId="3330"/>
            <ac:picMk id="6" creationId="{AAF95456-63CA-4E9A-9DA7-688AA9B50A0A}"/>
          </ac:picMkLst>
        </pc:picChg>
        <pc:picChg chg="mod">
          <ac:chgData name="Brock-Nguyen, Doris" userId="S::brock-nguyen_d@cde.state.co.us::8cf435d8-8fb9-4856-b1eb-c003353b9d93" providerId="AD" clId="Web-{BF9F75EB-60D0-9B72-0B3A-F9E55E2C980B}" dt="2023-06-28T14:28:25.170" v="11" actId="1076"/>
          <ac:picMkLst>
            <pc:docMk/>
            <pc:sldMk cId="2422590198" sldId="3330"/>
            <ac:picMk id="10" creationId="{0E0ECA14-AE69-49B7-AB51-C65C5E784468}"/>
          </ac:picMkLst>
        </pc:picChg>
        <pc:cxnChg chg="mod">
          <ac:chgData name="Brock-Nguyen, Doris" userId="S::brock-nguyen_d@cde.state.co.us::8cf435d8-8fb9-4856-b1eb-c003353b9d93" providerId="AD" clId="Web-{BF9F75EB-60D0-9B72-0B3A-F9E55E2C980B}" dt="2023-06-28T14:29:23.515" v="25" actId="1076"/>
          <ac:cxnSpMkLst>
            <pc:docMk/>
            <pc:sldMk cId="2422590198" sldId="3330"/>
            <ac:cxnSpMk id="19" creationId="{8EE8B91A-7A77-43F8-98FD-FDE0546A6D1F}"/>
          </ac:cxnSpMkLst>
        </pc:cxnChg>
        <pc:cxnChg chg="mod">
          <ac:chgData name="Brock-Nguyen, Doris" userId="S::brock-nguyen_d@cde.state.co.us::8cf435d8-8fb9-4856-b1eb-c003353b9d93" providerId="AD" clId="Web-{BF9F75EB-60D0-9B72-0B3A-F9E55E2C980B}" dt="2023-06-28T14:29:28.984" v="26" actId="1076"/>
          <ac:cxnSpMkLst>
            <pc:docMk/>
            <pc:sldMk cId="2422590198" sldId="3330"/>
            <ac:cxnSpMk id="23" creationId="{80CCC098-02C8-4498-AADA-3CB3F811E6DB}"/>
          </ac:cxnSpMkLst>
        </pc:cxnChg>
      </pc:sldChg>
      <pc:sldChg chg="add del">
        <pc:chgData name="Brock-Nguyen, Doris" userId="S::brock-nguyen_d@cde.state.co.us::8cf435d8-8fb9-4856-b1eb-c003353b9d93" providerId="AD" clId="Web-{BF9F75EB-60D0-9B72-0B3A-F9E55E2C980B}" dt="2023-06-28T14:27:27.278" v="3"/>
        <pc:sldMkLst>
          <pc:docMk/>
          <pc:sldMk cId="2304559741" sldId="3331"/>
        </pc:sldMkLst>
      </pc:sldChg>
      <pc:sldMasterChg chg="modSldLayout">
        <pc:chgData name="Brock-Nguyen, Doris" userId="S::brock-nguyen_d@cde.state.co.us::8cf435d8-8fb9-4856-b1eb-c003353b9d93" providerId="AD" clId="Web-{BF9F75EB-60D0-9B72-0B3A-F9E55E2C980B}" dt="2023-06-28T14:27:24.075" v="2"/>
        <pc:sldMasterMkLst>
          <pc:docMk/>
          <pc:sldMasterMk cId="2150711039" sldId="2147483676"/>
        </pc:sldMasterMkLst>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1875235201" sldId="2147483700"/>
          </pc:sldLayoutMkLst>
        </pc:sldLayoutChg>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2265404210" sldId="2147483701"/>
          </pc:sldLayoutMkLst>
        </pc:sldLayoutChg>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3219240684" sldId="2147483702"/>
          </pc:sldLayoutMkLst>
        </pc:sldLayoutChg>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1571646181" sldId="2147483703"/>
          </pc:sldLayoutMkLst>
        </pc:sldLayoutChg>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3299890113" sldId="2147483704"/>
          </pc:sldLayoutMkLst>
        </pc:sldLayoutChg>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2944687666" sldId="2147483705"/>
          </pc:sldLayoutMkLst>
        </pc:sldLayoutChg>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3427922814" sldId="2147483706"/>
          </pc:sldLayoutMkLst>
        </pc:sldLayoutChg>
        <pc:sldLayoutChg chg="replId">
          <pc:chgData name="Brock-Nguyen, Doris" userId="S::brock-nguyen_d@cde.state.co.us::8cf435d8-8fb9-4856-b1eb-c003353b9d93" providerId="AD" clId="Web-{BF9F75EB-60D0-9B72-0B3A-F9E55E2C980B}" dt="2023-06-28T14:27:24.075" v="2"/>
          <pc:sldLayoutMkLst>
            <pc:docMk/>
            <pc:sldMasterMk cId="2150711039" sldId="2147483676"/>
            <pc:sldLayoutMk cId="2455326165" sldId="2147483707"/>
          </pc:sldLayoutMkLst>
        </pc:sldLayoutChg>
      </pc:sldMasterChg>
      <pc:sldMasterChg chg="add addSldLayout">
        <pc:chgData name="Brock-Nguyen, Doris" userId="S::brock-nguyen_d@cde.state.co.us::8cf435d8-8fb9-4856-b1eb-c003353b9d93" providerId="AD" clId="Web-{BF9F75EB-60D0-9B72-0B3A-F9E55E2C980B}" dt="2023-06-28T14:27:24.075" v="2"/>
        <pc:sldMasterMkLst>
          <pc:docMk/>
          <pc:sldMasterMk cId="755816065" sldId="2147483686"/>
        </pc:sldMasterMkLst>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3600290899" sldId="2147483687"/>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2247397784" sldId="2147483688"/>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2989734731" sldId="2147483689"/>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3447213089" sldId="2147483690"/>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2012164998" sldId="2147483691"/>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1721767096" sldId="2147483692"/>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74442245" sldId="2147483693"/>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1456333080" sldId="2147483694"/>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3172679559" sldId="2147483695"/>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4048897026" sldId="2147483696"/>
          </pc:sldLayoutMkLst>
        </pc:sldLayoutChg>
        <pc:sldLayoutChg chg="add">
          <pc:chgData name="Brock-Nguyen, Doris" userId="S::brock-nguyen_d@cde.state.co.us::8cf435d8-8fb9-4856-b1eb-c003353b9d93" providerId="AD" clId="Web-{BF9F75EB-60D0-9B72-0B3A-F9E55E2C980B}" dt="2023-06-28T14:27:24.075" v="2"/>
          <pc:sldLayoutMkLst>
            <pc:docMk/>
            <pc:sldMasterMk cId="755816065" sldId="2147483686"/>
            <pc:sldLayoutMk cId="4099937278" sldId="2147483697"/>
          </pc:sldLayoutMkLst>
        </pc:sldLayoutChg>
      </pc:sldMasterChg>
    </pc:docChg>
  </pc:docChgLst>
  <pc:docChgLst>
    <pc:chgData name="Brock-Nguyen, Doris" userId="S::brock-nguyen_d@cde.state.co.us::8cf435d8-8fb9-4856-b1eb-c003353b9d93" providerId="AD" clId="Web-{CC9D3D85-2E5C-DE18-F6EB-8F150D047755}"/>
    <pc:docChg chg="delSld modSld">
      <pc:chgData name="Brock-Nguyen, Doris" userId="S::brock-nguyen_d@cde.state.co.us::8cf435d8-8fb9-4856-b1eb-c003353b9d93" providerId="AD" clId="Web-{CC9D3D85-2E5C-DE18-F6EB-8F150D047755}" dt="2023-07-18T19:04:02.344" v="140" actId="20577"/>
      <pc:docMkLst>
        <pc:docMk/>
      </pc:docMkLst>
      <pc:sldChg chg="addSp delSp modSp">
        <pc:chgData name="Brock-Nguyen, Doris" userId="S::brock-nguyen_d@cde.state.co.us::8cf435d8-8fb9-4856-b1eb-c003353b9d93" providerId="AD" clId="Web-{CC9D3D85-2E5C-DE18-F6EB-8F150D047755}" dt="2023-07-18T18:57:06.225" v="60" actId="1076"/>
        <pc:sldMkLst>
          <pc:docMk/>
          <pc:sldMk cId="542068081" sldId="320"/>
        </pc:sldMkLst>
        <pc:spChg chg="mod">
          <ac:chgData name="Brock-Nguyen, Doris" userId="S::brock-nguyen_d@cde.state.co.us::8cf435d8-8fb9-4856-b1eb-c003353b9d93" providerId="AD" clId="Web-{CC9D3D85-2E5C-DE18-F6EB-8F150D047755}" dt="2023-07-18T18:57:06.225" v="60" actId="1076"/>
          <ac:spMkLst>
            <pc:docMk/>
            <pc:sldMk cId="542068081" sldId="320"/>
            <ac:spMk id="3" creationId="{00000000-0000-0000-0000-000000000000}"/>
          </ac:spMkLst>
        </pc:spChg>
        <pc:spChg chg="add del mod">
          <ac:chgData name="Brock-Nguyen, Doris" userId="S::brock-nguyen_d@cde.state.co.us::8cf435d8-8fb9-4856-b1eb-c003353b9d93" providerId="AD" clId="Web-{CC9D3D85-2E5C-DE18-F6EB-8F150D047755}" dt="2023-07-18T18:56:23.896" v="52"/>
          <ac:spMkLst>
            <pc:docMk/>
            <pc:sldMk cId="542068081" sldId="320"/>
            <ac:spMk id="4" creationId="{4DF7179F-68E5-F795-A3F6-3486D8E84493}"/>
          </ac:spMkLst>
        </pc:spChg>
        <pc:spChg chg="mod">
          <ac:chgData name="Brock-Nguyen, Doris" userId="S::brock-nguyen_d@cde.state.co.us::8cf435d8-8fb9-4856-b1eb-c003353b9d93" providerId="AD" clId="Web-{CC9D3D85-2E5C-DE18-F6EB-8F150D047755}" dt="2023-07-18T18:54:32.753" v="38" actId="1076"/>
          <ac:spMkLst>
            <pc:docMk/>
            <pc:sldMk cId="542068081" sldId="320"/>
            <ac:spMk id="7" creationId="{00000000-0000-0000-0000-000000000000}"/>
          </ac:spMkLst>
        </pc:spChg>
        <pc:spChg chg="mod">
          <ac:chgData name="Brock-Nguyen, Doris" userId="S::brock-nguyen_d@cde.state.co.us::8cf435d8-8fb9-4856-b1eb-c003353b9d93" providerId="AD" clId="Web-{CC9D3D85-2E5C-DE18-F6EB-8F150D047755}" dt="2023-07-18T18:54:30.628" v="37" actId="1076"/>
          <ac:spMkLst>
            <pc:docMk/>
            <pc:sldMk cId="542068081" sldId="320"/>
            <ac:spMk id="9" creationId="{00000000-0000-0000-0000-000000000000}"/>
          </ac:spMkLst>
        </pc:spChg>
        <pc:spChg chg="mod">
          <ac:chgData name="Brock-Nguyen, Doris" userId="S::brock-nguyen_d@cde.state.co.us::8cf435d8-8fb9-4856-b1eb-c003353b9d93" providerId="AD" clId="Web-{CC9D3D85-2E5C-DE18-F6EB-8F150D047755}" dt="2023-07-18T18:56:30.724" v="53" actId="14100"/>
          <ac:spMkLst>
            <pc:docMk/>
            <pc:sldMk cId="542068081" sldId="320"/>
            <ac:spMk id="16" creationId="{07FB7FF0-3701-7DAB-C45E-4A7EBE1CD6A1}"/>
          </ac:spMkLst>
        </pc:spChg>
        <pc:picChg chg="mod">
          <ac:chgData name="Brock-Nguyen, Doris" userId="S::brock-nguyen_d@cde.state.co.us::8cf435d8-8fb9-4856-b1eb-c003353b9d93" providerId="AD" clId="Web-{CC9D3D85-2E5C-DE18-F6EB-8F150D047755}" dt="2023-07-18T18:54:28.487" v="36" actId="1076"/>
          <ac:picMkLst>
            <pc:docMk/>
            <pc:sldMk cId="542068081" sldId="320"/>
            <ac:picMk id="5" creationId="{A24AA44D-F6E8-8F60-2864-25833349FCF8}"/>
          </ac:picMkLst>
        </pc:picChg>
        <pc:cxnChg chg="mod">
          <ac:chgData name="Brock-Nguyen, Doris" userId="S::brock-nguyen_d@cde.state.co.us::8cf435d8-8fb9-4856-b1eb-c003353b9d93" providerId="AD" clId="Web-{CC9D3D85-2E5C-DE18-F6EB-8F150D047755}" dt="2023-07-18T18:54:37.253" v="39" actId="1076"/>
          <ac:cxnSpMkLst>
            <pc:docMk/>
            <pc:sldMk cId="542068081" sldId="320"/>
            <ac:cxnSpMk id="6" creationId="{00000000-0000-0000-0000-000000000000}"/>
          </ac:cxnSpMkLst>
        </pc:cxnChg>
        <pc:cxnChg chg="mod">
          <ac:chgData name="Brock-Nguyen, Doris" userId="S::brock-nguyen_d@cde.state.co.us::8cf435d8-8fb9-4856-b1eb-c003353b9d93" providerId="AD" clId="Web-{CC9D3D85-2E5C-DE18-F6EB-8F150D047755}" dt="2023-07-18T18:54:41.113" v="40" actId="1076"/>
          <ac:cxnSpMkLst>
            <pc:docMk/>
            <pc:sldMk cId="542068081" sldId="320"/>
            <ac:cxnSpMk id="8" creationId="{00000000-0000-0000-0000-000000000000}"/>
          </ac:cxnSpMkLst>
        </pc:cxnChg>
      </pc:sldChg>
      <pc:sldChg chg="del">
        <pc:chgData name="Brock-Nguyen, Doris" userId="S::brock-nguyen_d@cde.state.co.us::8cf435d8-8fb9-4856-b1eb-c003353b9d93" providerId="AD" clId="Web-{CC9D3D85-2E5C-DE18-F6EB-8F150D047755}" dt="2023-07-18T18:55:18.020" v="42"/>
        <pc:sldMkLst>
          <pc:docMk/>
          <pc:sldMk cId="1416875913" sldId="729"/>
        </pc:sldMkLst>
      </pc:sldChg>
      <pc:sldChg chg="modSp">
        <pc:chgData name="Brock-Nguyen, Doris" userId="S::brock-nguyen_d@cde.state.co.us::8cf435d8-8fb9-4856-b1eb-c003353b9d93" providerId="AD" clId="Web-{CC9D3D85-2E5C-DE18-F6EB-8F150D047755}" dt="2023-07-18T19:04:02.344" v="140" actId="20577"/>
        <pc:sldMkLst>
          <pc:docMk/>
          <pc:sldMk cId="2422590198" sldId="3330"/>
        </pc:sldMkLst>
        <pc:spChg chg="mod">
          <ac:chgData name="Brock-Nguyen, Doris" userId="S::brock-nguyen_d@cde.state.co.us::8cf435d8-8fb9-4856-b1eb-c003353b9d93" providerId="AD" clId="Web-{CC9D3D85-2E5C-DE18-F6EB-8F150D047755}" dt="2023-07-18T18:58:18.711" v="63" actId="14100"/>
          <ac:spMkLst>
            <pc:docMk/>
            <pc:sldMk cId="2422590198" sldId="3330"/>
            <ac:spMk id="12" creationId="{02CAF149-BF57-44AD-AE84-41E0D28248B5}"/>
          </ac:spMkLst>
        </pc:spChg>
        <pc:spChg chg="mod">
          <ac:chgData name="Brock-Nguyen, Doris" userId="S::brock-nguyen_d@cde.state.co.us::8cf435d8-8fb9-4856-b1eb-c003353b9d93" providerId="AD" clId="Web-{CC9D3D85-2E5C-DE18-F6EB-8F150D047755}" dt="2023-07-18T19:00:57.871" v="94" actId="1076"/>
          <ac:spMkLst>
            <pc:docMk/>
            <pc:sldMk cId="2422590198" sldId="3330"/>
            <ac:spMk id="14" creationId="{9C4DDB9F-8CD5-4657-ABAD-02F6A9DA8E41}"/>
          </ac:spMkLst>
        </pc:spChg>
        <pc:spChg chg="mod">
          <ac:chgData name="Brock-Nguyen, Doris" userId="S::brock-nguyen_d@cde.state.co.us::8cf435d8-8fb9-4856-b1eb-c003353b9d93" providerId="AD" clId="Web-{CC9D3D85-2E5C-DE18-F6EB-8F150D047755}" dt="2023-07-18T19:04:02.344" v="140" actId="20577"/>
          <ac:spMkLst>
            <pc:docMk/>
            <pc:sldMk cId="2422590198" sldId="3330"/>
            <ac:spMk id="17" creationId="{C54BB968-2597-40B4-B5F9-56C4066D149C}"/>
          </ac:spMkLst>
        </pc:spChg>
      </pc:sldChg>
    </pc:docChg>
  </pc:docChgLst>
  <pc:docChgLst>
    <pc:chgData name="Wenzel, Brooke" userId="672bf8d3-b15b-4e02-a6d1-39319a0df09b" providerId="ADAL" clId="{97CD0880-C5D0-4865-ADD8-772700840CE5}"/>
    <pc:docChg chg="addSld delSld modSld">
      <pc:chgData name="Wenzel, Brooke" userId="672bf8d3-b15b-4e02-a6d1-39319a0df09b" providerId="ADAL" clId="{97CD0880-C5D0-4865-ADD8-772700840CE5}" dt="2023-05-10T19:06:16.552" v="7" actId="47"/>
      <pc:docMkLst>
        <pc:docMk/>
      </pc:docMkLst>
      <pc:sldChg chg="del">
        <pc:chgData name="Wenzel, Brooke" userId="672bf8d3-b15b-4e02-a6d1-39319a0df09b" providerId="ADAL" clId="{97CD0880-C5D0-4865-ADD8-772700840CE5}" dt="2023-05-10T19:06:11.290" v="1" actId="47"/>
        <pc:sldMkLst>
          <pc:docMk/>
          <pc:sldMk cId="3401448192" sldId="264"/>
        </pc:sldMkLst>
      </pc:sldChg>
      <pc:sldChg chg="del">
        <pc:chgData name="Wenzel, Brooke" userId="672bf8d3-b15b-4e02-a6d1-39319a0df09b" providerId="ADAL" clId="{97CD0880-C5D0-4865-ADD8-772700840CE5}" dt="2023-05-10T19:06:14.227" v="3" actId="47"/>
        <pc:sldMkLst>
          <pc:docMk/>
          <pc:sldMk cId="812090992" sldId="270"/>
        </pc:sldMkLst>
      </pc:sldChg>
      <pc:sldChg chg="del">
        <pc:chgData name="Wenzel, Brooke" userId="672bf8d3-b15b-4e02-a6d1-39319a0df09b" providerId="ADAL" clId="{97CD0880-C5D0-4865-ADD8-772700840CE5}" dt="2023-05-10T19:06:14.492" v="4" actId="47"/>
        <pc:sldMkLst>
          <pc:docMk/>
          <pc:sldMk cId="3613651240" sldId="271"/>
        </pc:sldMkLst>
      </pc:sldChg>
      <pc:sldChg chg="del">
        <pc:chgData name="Wenzel, Brooke" userId="672bf8d3-b15b-4e02-a6d1-39319a0df09b" providerId="ADAL" clId="{97CD0880-C5D0-4865-ADD8-772700840CE5}" dt="2023-05-10T19:06:15.628" v="6" actId="47"/>
        <pc:sldMkLst>
          <pc:docMk/>
          <pc:sldMk cId="2748458431" sldId="274"/>
        </pc:sldMkLst>
      </pc:sldChg>
      <pc:sldChg chg="del">
        <pc:chgData name="Wenzel, Brooke" userId="672bf8d3-b15b-4e02-a6d1-39319a0df09b" providerId="ADAL" clId="{97CD0880-C5D0-4865-ADD8-772700840CE5}" dt="2023-05-10T19:06:16.552" v="7" actId="47"/>
        <pc:sldMkLst>
          <pc:docMk/>
          <pc:sldMk cId="675032686" sldId="275"/>
        </pc:sldMkLst>
      </pc:sldChg>
      <pc:sldChg chg="del">
        <pc:chgData name="Wenzel, Brooke" userId="672bf8d3-b15b-4e02-a6d1-39319a0df09b" providerId="ADAL" clId="{97CD0880-C5D0-4865-ADD8-772700840CE5}" dt="2023-05-10T19:06:14.965" v="5" actId="47"/>
        <pc:sldMkLst>
          <pc:docMk/>
          <pc:sldMk cId="2894931076" sldId="276"/>
        </pc:sldMkLst>
      </pc:sldChg>
      <pc:sldChg chg="add del">
        <pc:chgData name="Wenzel, Brooke" userId="672bf8d3-b15b-4e02-a6d1-39319a0df09b" providerId="ADAL" clId="{97CD0880-C5D0-4865-ADD8-772700840CE5}" dt="2023-05-10T19:06:11.792" v="2" actId="47"/>
        <pc:sldMkLst>
          <pc:docMk/>
          <pc:sldMk cId="1322367206" sldId="277"/>
        </pc:sldMkLst>
      </pc:sldChg>
      <pc:sldChg chg="add">
        <pc:chgData name="Wenzel, Brooke" userId="672bf8d3-b15b-4e02-a6d1-39319a0df09b" providerId="ADAL" clId="{97CD0880-C5D0-4865-ADD8-772700840CE5}" dt="2023-05-10T19:06:09.462" v="0"/>
        <pc:sldMkLst>
          <pc:docMk/>
          <pc:sldMk cId="3518201137" sldId="3151"/>
        </pc:sldMkLst>
      </pc:sldChg>
      <pc:sldChg chg="add">
        <pc:chgData name="Wenzel, Brooke" userId="672bf8d3-b15b-4e02-a6d1-39319a0df09b" providerId="ADAL" clId="{97CD0880-C5D0-4865-ADD8-772700840CE5}" dt="2023-05-10T19:06:09.462" v="0"/>
        <pc:sldMkLst>
          <pc:docMk/>
          <pc:sldMk cId="1361709896" sldId="3156"/>
        </pc:sldMkLst>
      </pc:sldChg>
      <pc:sldChg chg="add">
        <pc:chgData name="Wenzel, Brooke" userId="672bf8d3-b15b-4e02-a6d1-39319a0df09b" providerId="ADAL" clId="{97CD0880-C5D0-4865-ADD8-772700840CE5}" dt="2023-05-10T19:06:09.462" v="0"/>
        <pc:sldMkLst>
          <pc:docMk/>
          <pc:sldMk cId="3422381226" sldId="3157"/>
        </pc:sldMkLst>
      </pc:sldChg>
      <pc:sldChg chg="add">
        <pc:chgData name="Wenzel, Brooke" userId="672bf8d3-b15b-4e02-a6d1-39319a0df09b" providerId="ADAL" clId="{97CD0880-C5D0-4865-ADD8-772700840CE5}" dt="2023-05-10T19:06:09.462" v="0"/>
        <pc:sldMkLst>
          <pc:docMk/>
          <pc:sldMk cId="472234449" sldId="3182"/>
        </pc:sldMkLst>
      </pc:sldChg>
      <pc:sldChg chg="add">
        <pc:chgData name="Wenzel, Brooke" userId="672bf8d3-b15b-4e02-a6d1-39319a0df09b" providerId="ADAL" clId="{97CD0880-C5D0-4865-ADD8-772700840CE5}" dt="2023-05-10T19:06:09.462" v="0"/>
        <pc:sldMkLst>
          <pc:docMk/>
          <pc:sldMk cId="2397007400" sldId="3184"/>
        </pc:sldMkLst>
      </pc:sldChg>
      <pc:sldChg chg="add">
        <pc:chgData name="Wenzel, Brooke" userId="672bf8d3-b15b-4e02-a6d1-39319a0df09b" providerId="ADAL" clId="{97CD0880-C5D0-4865-ADD8-772700840CE5}" dt="2023-05-10T19:06:09.462" v="0"/>
        <pc:sldMkLst>
          <pc:docMk/>
          <pc:sldMk cId="2998368357" sldId="3324"/>
        </pc:sldMkLst>
      </pc:sldChg>
      <pc:sldChg chg="add">
        <pc:chgData name="Wenzel, Brooke" userId="672bf8d3-b15b-4e02-a6d1-39319a0df09b" providerId="ADAL" clId="{97CD0880-C5D0-4865-ADD8-772700840CE5}" dt="2023-05-10T19:06:09.462" v="0"/>
        <pc:sldMkLst>
          <pc:docMk/>
          <pc:sldMk cId="2684554609" sldId="3326"/>
        </pc:sldMkLst>
      </pc:sldChg>
      <pc:sldChg chg="add">
        <pc:chgData name="Wenzel, Brooke" userId="672bf8d3-b15b-4e02-a6d1-39319a0df09b" providerId="ADAL" clId="{97CD0880-C5D0-4865-ADD8-772700840CE5}" dt="2023-05-10T19:06:09.462" v="0"/>
        <pc:sldMkLst>
          <pc:docMk/>
          <pc:sldMk cId="2256543337" sldId="3327"/>
        </pc:sldMkLst>
      </pc:sldChg>
      <pc:sldChg chg="add">
        <pc:chgData name="Wenzel, Brooke" userId="672bf8d3-b15b-4e02-a6d1-39319a0df09b" providerId="ADAL" clId="{97CD0880-C5D0-4865-ADD8-772700840CE5}" dt="2023-05-10T19:06:09.462" v="0"/>
        <pc:sldMkLst>
          <pc:docMk/>
          <pc:sldMk cId="1167023260" sldId="3328"/>
        </pc:sldMkLst>
      </pc:sldChg>
      <pc:sldMasterChg chg="delSldLayout">
        <pc:chgData name="Wenzel, Brooke" userId="672bf8d3-b15b-4e02-a6d1-39319a0df09b" providerId="ADAL" clId="{97CD0880-C5D0-4865-ADD8-772700840CE5}" dt="2023-05-10T19:06:15.628" v="6" actId="47"/>
        <pc:sldMasterMkLst>
          <pc:docMk/>
          <pc:sldMasterMk cId="2150711039" sldId="2147483676"/>
        </pc:sldMasterMkLst>
        <pc:sldLayoutChg chg="del">
          <pc:chgData name="Wenzel, Brooke" userId="672bf8d3-b15b-4e02-a6d1-39319a0df09b" providerId="ADAL" clId="{97CD0880-C5D0-4865-ADD8-772700840CE5}" dt="2023-05-10T19:06:15.628" v="6" actId="47"/>
          <pc:sldLayoutMkLst>
            <pc:docMk/>
            <pc:sldMasterMk cId="2150711039" sldId="2147483676"/>
            <pc:sldLayoutMk cId="438918846" sldId="2147483689"/>
          </pc:sldLayoutMkLst>
        </pc:sldLayoutChg>
      </pc:sldMasterChg>
    </pc:docChg>
  </pc:docChgLst>
  <pc:docChgLst>
    <pc:chgData name="Ward, Reagan" userId="27291eb4-8241-4961-9e69-8c66e34cc5b0" providerId="ADAL" clId="{8C930CC3-4122-4318-B339-02DEAA09FE33}"/>
    <pc:docChg chg="delSld">
      <pc:chgData name="Ward, Reagan" userId="27291eb4-8241-4961-9e69-8c66e34cc5b0" providerId="ADAL" clId="{8C930CC3-4122-4318-B339-02DEAA09FE33}" dt="2023-05-22T17:46:39.105" v="0" actId="2696"/>
      <pc:docMkLst>
        <pc:docMk/>
      </pc:docMkLst>
      <pc:sldChg chg="del">
        <pc:chgData name="Ward, Reagan" userId="27291eb4-8241-4961-9e69-8c66e34cc5b0" providerId="ADAL" clId="{8C930CC3-4122-4318-B339-02DEAA09FE33}" dt="2023-05-22T17:46:39.105" v="0" actId="2696"/>
        <pc:sldMkLst>
          <pc:docMk/>
          <pc:sldMk cId="3518201137" sldId="3151"/>
        </pc:sldMkLst>
      </pc:sldChg>
      <pc:sldChg chg="del">
        <pc:chgData name="Ward, Reagan" userId="27291eb4-8241-4961-9e69-8c66e34cc5b0" providerId="ADAL" clId="{8C930CC3-4122-4318-B339-02DEAA09FE33}" dt="2023-05-22T17:46:39.105" v="0" actId="2696"/>
        <pc:sldMkLst>
          <pc:docMk/>
          <pc:sldMk cId="1361709896" sldId="3156"/>
        </pc:sldMkLst>
      </pc:sldChg>
      <pc:sldChg chg="del">
        <pc:chgData name="Ward, Reagan" userId="27291eb4-8241-4961-9e69-8c66e34cc5b0" providerId="ADAL" clId="{8C930CC3-4122-4318-B339-02DEAA09FE33}" dt="2023-05-22T17:46:39.105" v="0" actId="2696"/>
        <pc:sldMkLst>
          <pc:docMk/>
          <pc:sldMk cId="3422381226" sldId="3157"/>
        </pc:sldMkLst>
      </pc:sldChg>
      <pc:sldChg chg="del">
        <pc:chgData name="Ward, Reagan" userId="27291eb4-8241-4961-9e69-8c66e34cc5b0" providerId="ADAL" clId="{8C930CC3-4122-4318-B339-02DEAA09FE33}" dt="2023-05-22T17:46:39.105" v="0" actId="2696"/>
        <pc:sldMkLst>
          <pc:docMk/>
          <pc:sldMk cId="2397007400" sldId="3184"/>
        </pc:sldMkLst>
      </pc:sldChg>
      <pc:sldChg chg="del">
        <pc:chgData name="Ward, Reagan" userId="27291eb4-8241-4961-9e69-8c66e34cc5b0" providerId="ADAL" clId="{8C930CC3-4122-4318-B339-02DEAA09FE33}" dt="2023-05-22T17:46:39.105" v="0" actId="2696"/>
        <pc:sldMkLst>
          <pc:docMk/>
          <pc:sldMk cId="2684554609" sldId="3326"/>
        </pc:sldMkLst>
      </pc:sldChg>
      <pc:sldChg chg="del">
        <pc:chgData name="Ward, Reagan" userId="27291eb4-8241-4961-9e69-8c66e34cc5b0" providerId="ADAL" clId="{8C930CC3-4122-4318-B339-02DEAA09FE33}" dt="2023-05-22T17:46:39.105" v="0" actId="2696"/>
        <pc:sldMkLst>
          <pc:docMk/>
          <pc:sldMk cId="1167023260" sldId="3328"/>
        </pc:sldMkLst>
      </pc:sldChg>
      <pc:sldMasterChg chg="delSldLayout">
        <pc:chgData name="Ward, Reagan" userId="27291eb4-8241-4961-9e69-8c66e34cc5b0" providerId="ADAL" clId="{8C930CC3-4122-4318-B339-02DEAA09FE33}" dt="2023-05-22T17:46:39.105" v="0" actId="2696"/>
        <pc:sldMasterMkLst>
          <pc:docMk/>
          <pc:sldMasterMk cId="2150711039" sldId="2147483676"/>
        </pc:sldMasterMkLst>
        <pc:sldLayoutChg chg="del">
          <pc:chgData name="Ward, Reagan" userId="27291eb4-8241-4961-9e69-8c66e34cc5b0" providerId="ADAL" clId="{8C930CC3-4122-4318-B339-02DEAA09FE33}" dt="2023-05-22T17:46:39.105" v="0" actId="2696"/>
          <pc:sldLayoutMkLst>
            <pc:docMk/>
            <pc:sldMasterMk cId="2150711039" sldId="2147483676"/>
            <pc:sldLayoutMk cId="1375654668" sldId="2147483688"/>
          </pc:sldLayoutMkLst>
        </pc:sldLayoutChg>
      </pc:sldMasterChg>
    </pc:docChg>
  </pc:docChgLst>
  <pc:docChgLst>
    <pc:chgData name="Wenzel, Brooke" userId="672bf8d3-b15b-4e02-a6d1-39319a0df09b" providerId="ADAL" clId="{BBF73FAD-2BC4-428B-BD81-1400477FD072}"/>
    <pc:docChg chg="undo custSel addSld delSld modSld">
      <pc:chgData name="Wenzel, Brooke" userId="672bf8d3-b15b-4e02-a6d1-39319a0df09b" providerId="ADAL" clId="{BBF73FAD-2BC4-428B-BD81-1400477FD072}" dt="2023-07-20T21:15:00.046" v="1146" actId="962"/>
      <pc:docMkLst>
        <pc:docMk/>
      </pc:docMkLst>
      <pc:sldChg chg="modNotesTx">
        <pc:chgData name="Wenzel, Brooke" userId="672bf8d3-b15b-4e02-a6d1-39319a0df09b" providerId="ADAL" clId="{BBF73FAD-2BC4-428B-BD81-1400477FD072}" dt="2023-07-11T16:58:13.239" v="111" actId="20577"/>
        <pc:sldMkLst>
          <pc:docMk/>
          <pc:sldMk cId="3044915438" sldId="256"/>
        </pc:sldMkLst>
      </pc:sldChg>
      <pc:sldChg chg="modSp">
        <pc:chgData name="Wenzel, Brooke" userId="672bf8d3-b15b-4e02-a6d1-39319a0df09b" providerId="ADAL" clId="{BBF73FAD-2BC4-428B-BD81-1400477FD072}" dt="2023-07-20T21:14:40.302" v="1050" actId="962"/>
        <pc:sldMkLst>
          <pc:docMk/>
          <pc:sldMk cId="542068081" sldId="320"/>
        </pc:sldMkLst>
        <pc:picChg chg="mod">
          <ac:chgData name="Wenzel, Brooke" userId="672bf8d3-b15b-4e02-a6d1-39319a0df09b" providerId="ADAL" clId="{BBF73FAD-2BC4-428B-BD81-1400477FD072}" dt="2023-07-20T21:14:40.302" v="1050" actId="962"/>
          <ac:picMkLst>
            <pc:docMk/>
            <pc:sldMk cId="542068081" sldId="320"/>
            <ac:picMk id="5" creationId="{A24AA44D-F6E8-8F60-2864-25833349FCF8}"/>
          </ac:picMkLst>
        </pc:picChg>
        <pc:cxnChg chg="mod">
          <ac:chgData name="Wenzel, Brooke" userId="672bf8d3-b15b-4e02-a6d1-39319a0df09b" providerId="ADAL" clId="{BBF73FAD-2BC4-428B-BD81-1400477FD072}" dt="2023-07-20T21:13:55.858" v="953" actId="962"/>
          <ac:cxnSpMkLst>
            <pc:docMk/>
            <pc:sldMk cId="542068081" sldId="320"/>
            <ac:cxnSpMk id="6" creationId="{00000000-0000-0000-0000-000000000000}"/>
          </ac:cxnSpMkLst>
        </pc:cxnChg>
        <pc:cxnChg chg="mod">
          <ac:chgData name="Wenzel, Brooke" userId="672bf8d3-b15b-4e02-a6d1-39319a0df09b" providerId="ADAL" clId="{BBF73FAD-2BC4-428B-BD81-1400477FD072}" dt="2023-07-20T21:13:57.367" v="954" actId="962"/>
          <ac:cxnSpMkLst>
            <pc:docMk/>
            <pc:sldMk cId="542068081" sldId="320"/>
            <ac:cxnSpMk id="8" creationId="{00000000-0000-0000-0000-000000000000}"/>
          </ac:cxnSpMkLst>
        </pc:cxnChg>
      </pc:sldChg>
      <pc:sldChg chg="addSp modSp mod modNotesTx">
        <pc:chgData name="Wenzel, Brooke" userId="672bf8d3-b15b-4e02-a6d1-39319a0df09b" providerId="ADAL" clId="{BBF73FAD-2BC4-428B-BD81-1400477FD072}" dt="2023-07-13T18:11:25.143" v="915" actId="962"/>
        <pc:sldMkLst>
          <pc:docMk/>
          <pc:sldMk cId="0" sldId="1683"/>
        </pc:sldMkLst>
        <pc:spChg chg="mod">
          <ac:chgData name="Wenzel, Brooke" userId="672bf8d3-b15b-4e02-a6d1-39319a0df09b" providerId="ADAL" clId="{BBF73FAD-2BC4-428B-BD81-1400477FD072}" dt="2023-07-11T17:16:23.264" v="721" actId="20577"/>
          <ac:spMkLst>
            <pc:docMk/>
            <pc:sldMk cId="0" sldId="1683"/>
            <ac:spMk id="2" creationId="{00000000-0000-0000-0000-000000000000}"/>
          </ac:spMkLst>
        </pc:spChg>
        <pc:spChg chg="add mod">
          <ac:chgData name="Wenzel, Brooke" userId="672bf8d3-b15b-4e02-a6d1-39319a0df09b" providerId="ADAL" clId="{BBF73FAD-2BC4-428B-BD81-1400477FD072}" dt="2023-07-11T17:17:19.178" v="740" actId="12"/>
          <ac:spMkLst>
            <pc:docMk/>
            <pc:sldMk cId="0" sldId="1683"/>
            <ac:spMk id="7" creationId="{F6A08532-710B-2379-4E39-A5E79BD2784D}"/>
          </ac:spMkLst>
        </pc:spChg>
        <pc:graphicFrameChg chg="mod modGraphic">
          <ac:chgData name="Wenzel, Brooke" userId="672bf8d3-b15b-4e02-a6d1-39319a0df09b" providerId="ADAL" clId="{BBF73FAD-2BC4-428B-BD81-1400477FD072}" dt="2023-07-11T17:27:11.260" v="741" actId="1076"/>
          <ac:graphicFrameMkLst>
            <pc:docMk/>
            <pc:sldMk cId="0" sldId="1683"/>
            <ac:graphicFrameMk id="5" creationId="{4F1E2A38-3450-4341-B8B3-EA25FD253282}"/>
          </ac:graphicFrameMkLst>
        </pc:graphicFrameChg>
        <pc:picChg chg="add mod">
          <ac:chgData name="Wenzel, Brooke" userId="672bf8d3-b15b-4e02-a6d1-39319a0df09b" providerId="ADAL" clId="{BBF73FAD-2BC4-428B-BD81-1400477FD072}" dt="2023-07-11T17:28:31.880" v="749" actId="1076"/>
          <ac:picMkLst>
            <pc:docMk/>
            <pc:sldMk cId="0" sldId="1683"/>
            <ac:picMk id="3" creationId="{EF3B556B-C8B4-65C6-F106-6756941C0D02}"/>
          </ac:picMkLst>
        </pc:picChg>
        <pc:cxnChg chg="add mod">
          <ac:chgData name="Wenzel, Brooke" userId="672bf8d3-b15b-4e02-a6d1-39319a0df09b" providerId="ADAL" clId="{BBF73FAD-2BC4-428B-BD81-1400477FD072}" dt="2023-07-13T18:11:25.143" v="915" actId="962"/>
          <ac:cxnSpMkLst>
            <pc:docMk/>
            <pc:sldMk cId="0" sldId="1683"/>
            <ac:cxnSpMk id="9" creationId="{9C67E7C9-AAE1-9108-C96E-9F07680CEEC0}"/>
          </ac:cxnSpMkLst>
        </pc:cxnChg>
      </pc:sldChg>
      <pc:sldChg chg="modSp del mod">
        <pc:chgData name="Wenzel, Brooke" userId="672bf8d3-b15b-4e02-a6d1-39319a0df09b" providerId="ADAL" clId="{BBF73FAD-2BC4-428B-BD81-1400477FD072}" dt="2023-07-11T17:16:49.408" v="731" actId="47"/>
        <pc:sldMkLst>
          <pc:docMk/>
          <pc:sldMk cId="4176671598" sldId="1686"/>
        </pc:sldMkLst>
        <pc:picChg chg="mod">
          <ac:chgData name="Wenzel, Brooke" userId="672bf8d3-b15b-4e02-a6d1-39319a0df09b" providerId="ADAL" clId="{BBF73FAD-2BC4-428B-BD81-1400477FD072}" dt="2023-07-11T17:16:27.802" v="722" actId="1076"/>
          <ac:picMkLst>
            <pc:docMk/>
            <pc:sldMk cId="4176671598" sldId="1686"/>
            <ac:picMk id="6" creationId="{052FCBA1-5609-4D67-8BF6-7023461F9464}"/>
          </ac:picMkLst>
        </pc:picChg>
      </pc:sldChg>
      <pc:sldChg chg="modSp">
        <pc:chgData name="Wenzel, Brooke" userId="672bf8d3-b15b-4e02-a6d1-39319a0df09b" providerId="ADAL" clId="{BBF73FAD-2BC4-428B-BD81-1400477FD072}" dt="2023-07-13T18:11:36.819" v="916" actId="962"/>
        <pc:sldMkLst>
          <pc:docMk/>
          <pc:sldMk cId="4213700063" sldId="1693"/>
        </pc:sldMkLst>
        <pc:graphicFrameChg chg="mod">
          <ac:chgData name="Wenzel, Brooke" userId="672bf8d3-b15b-4e02-a6d1-39319a0df09b" providerId="ADAL" clId="{BBF73FAD-2BC4-428B-BD81-1400477FD072}" dt="2023-07-13T18:11:36.819" v="916" actId="962"/>
          <ac:graphicFrameMkLst>
            <pc:docMk/>
            <pc:sldMk cId="4213700063" sldId="1693"/>
            <ac:graphicFrameMk id="6" creationId="{CE36F8F3-6804-4088-8970-0D57897534CC}"/>
          </ac:graphicFrameMkLst>
        </pc:graphicFrameChg>
      </pc:sldChg>
      <pc:sldChg chg="modNotesTx">
        <pc:chgData name="Wenzel, Brooke" userId="672bf8d3-b15b-4e02-a6d1-39319a0df09b" providerId="ADAL" clId="{BBF73FAD-2BC4-428B-BD81-1400477FD072}" dt="2023-06-29T18:56:54.308" v="107" actId="20577"/>
        <pc:sldMkLst>
          <pc:docMk/>
          <pc:sldMk cId="1945219366" sldId="3329"/>
        </pc:sldMkLst>
      </pc:sldChg>
      <pc:sldChg chg="modSp mod">
        <pc:chgData name="Wenzel, Brooke" userId="672bf8d3-b15b-4e02-a6d1-39319a0df09b" providerId="ADAL" clId="{BBF73FAD-2BC4-428B-BD81-1400477FD072}" dt="2023-07-20T21:15:00.046" v="1146" actId="962"/>
        <pc:sldMkLst>
          <pc:docMk/>
          <pc:sldMk cId="2422590198" sldId="3330"/>
        </pc:sldMkLst>
        <pc:spChg chg="mod">
          <ac:chgData name="Wenzel, Brooke" userId="672bf8d3-b15b-4e02-a6d1-39319a0df09b" providerId="ADAL" clId="{BBF73FAD-2BC4-428B-BD81-1400477FD072}" dt="2023-07-20T21:06:20.972" v="952" actId="33553"/>
          <ac:spMkLst>
            <pc:docMk/>
            <pc:sldMk cId="2422590198" sldId="3330"/>
            <ac:spMk id="12" creationId="{02CAF149-BF57-44AD-AE84-41E0D28248B5}"/>
          </ac:spMkLst>
        </pc:spChg>
        <pc:picChg chg="mod">
          <ac:chgData name="Wenzel, Brooke" userId="672bf8d3-b15b-4e02-a6d1-39319a0df09b" providerId="ADAL" clId="{BBF73FAD-2BC4-428B-BD81-1400477FD072}" dt="2023-07-20T21:15:00.046" v="1146" actId="962"/>
          <ac:picMkLst>
            <pc:docMk/>
            <pc:sldMk cId="2422590198" sldId="3330"/>
            <ac:picMk id="10" creationId="{0E0ECA14-AE69-49B7-AB51-C65C5E784468}"/>
          </ac:picMkLst>
        </pc:picChg>
        <pc:cxnChg chg="mod">
          <ac:chgData name="Wenzel, Brooke" userId="672bf8d3-b15b-4e02-a6d1-39319a0df09b" providerId="ADAL" clId="{BBF73FAD-2BC4-428B-BD81-1400477FD072}" dt="2023-07-20T21:06:11.150" v="950" actId="962"/>
          <ac:cxnSpMkLst>
            <pc:docMk/>
            <pc:sldMk cId="2422590198" sldId="3330"/>
            <ac:cxnSpMk id="19" creationId="{8EE8B91A-7A77-43F8-98FD-FDE0546A6D1F}"/>
          </ac:cxnSpMkLst>
        </pc:cxnChg>
        <pc:cxnChg chg="mod">
          <ac:chgData name="Wenzel, Brooke" userId="672bf8d3-b15b-4e02-a6d1-39319a0df09b" providerId="ADAL" clId="{BBF73FAD-2BC4-428B-BD81-1400477FD072}" dt="2023-07-20T21:06:12.699" v="951" actId="962"/>
          <ac:cxnSpMkLst>
            <pc:docMk/>
            <pc:sldMk cId="2422590198" sldId="3330"/>
            <ac:cxnSpMk id="23" creationId="{80CCC098-02C8-4498-AADA-3CB3F811E6DB}"/>
          </ac:cxnSpMkLst>
        </pc:cxnChg>
      </pc:sldChg>
      <pc:sldChg chg="delSp modSp add mod modNotesTx">
        <pc:chgData name="Wenzel, Brooke" userId="672bf8d3-b15b-4e02-a6d1-39319a0df09b" providerId="ADAL" clId="{BBF73FAD-2BC4-428B-BD81-1400477FD072}" dt="2023-07-20T17:09:30.658" v="949"/>
        <pc:sldMkLst>
          <pc:docMk/>
          <pc:sldMk cId="2145758408" sldId="3331"/>
        </pc:sldMkLst>
        <pc:spChg chg="mod">
          <ac:chgData name="Wenzel, Brooke" userId="672bf8d3-b15b-4e02-a6d1-39319a0df09b" providerId="ADAL" clId="{BBF73FAD-2BC4-428B-BD81-1400477FD072}" dt="2023-06-29T18:46:27.229" v="47" actId="20577"/>
          <ac:spMkLst>
            <pc:docMk/>
            <pc:sldMk cId="2145758408" sldId="3331"/>
            <ac:spMk id="2" creationId="{83A71B79-0AE0-25E7-338C-429953D6636D}"/>
          </ac:spMkLst>
        </pc:spChg>
        <pc:spChg chg="mod">
          <ac:chgData name="Wenzel, Brooke" userId="672bf8d3-b15b-4e02-a6d1-39319a0df09b" providerId="ADAL" clId="{BBF73FAD-2BC4-428B-BD81-1400477FD072}" dt="2023-07-20T17:08:58.144" v="948" actId="20577"/>
          <ac:spMkLst>
            <pc:docMk/>
            <pc:sldMk cId="2145758408" sldId="3331"/>
            <ac:spMk id="3" creationId="{AB2F3356-E7F6-B3B9-AE44-757E99872771}"/>
          </ac:spMkLst>
        </pc:spChg>
        <pc:picChg chg="del">
          <ac:chgData name="Wenzel, Brooke" userId="672bf8d3-b15b-4e02-a6d1-39319a0df09b" providerId="ADAL" clId="{BBF73FAD-2BC4-428B-BD81-1400477FD072}" dt="2023-06-29T18:46:29.563" v="48" actId="478"/>
          <ac:picMkLst>
            <pc:docMk/>
            <pc:sldMk cId="2145758408" sldId="3331"/>
            <ac:picMk id="5" creationId="{195A1141-2538-80EA-C801-5FB05454D132}"/>
          </ac:picMkLst>
        </pc:picChg>
      </pc:sldChg>
    </pc:docChg>
  </pc:docChgLst>
  <pc:docChgLst>
    <pc:chgData name="Ward, Reagan" userId="27291eb4-8241-4961-9e69-8c66e34cc5b0" providerId="ADAL" clId="{E0033394-D320-45D7-827B-CC66116E6429}"/>
    <pc:docChg chg="modSld">
      <pc:chgData name="Ward, Reagan" userId="27291eb4-8241-4961-9e69-8c66e34cc5b0" providerId="ADAL" clId="{E0033394-D320-45D7-827B-CC66116E6429}" dt="2023-06-29T16:45:57.185" v="2" actId="113"/>
      <pc:docMkLst>
        <pc:docMk/>
      </pc:docMkLst>
      <pc:sldChg chg="modSp mod">
        <pc:chgData name="Ward, Reagan" userId="27291eb4-8241-4961-9e69-8c66e34cc5b0" providerId="ADAL" clId="{E0033394-D320-45D7-827B-CC66116E6429}" dt="2023-06-29T16:42:31.621" v="1" actId="14100"/>
        <pc:sldMkLst>
          <pc:docMk/>
          <pc:sldMk cId="542068081" sldId="320"/>
        </pc:sldMkLst>
        <pc:spChg chg="mod">
          <ac:chgData name="Ward, Reagan" userId="27291eb4-8241-4961-9e69-8c66e34cc5b0" providerId="ADAL" clId="{E0033394-D320-45D7-827B-CC66116E6429}" dt="2023-06-29T16:42:31.621" v="1" actId="14100"/>
          <ac:spMkLst>
            <pc:docMk/>
            <pc:sldMk cId="542068081" sldId="320"/>
            <ac:spMk id="16" creationId="{07FB7FF0-3701-7DAB-C45E-4A7EBE1CD6A1}"/>
          </ac:spMkLst>
        </pc:spChg>
      </pc:sldChg>
      <pc:sldChg chg="modSp mod">
        <pc:chgData name="Ward, Reagan" userId="27291eb4-8241-4961-9e69-8c66e34cc5b0" providerId="ADAL" clId="{E0033394-D320-45D7-827B-CC66116E6429}" dt="2023-06-29T16:45:57.185" v="2" actId="113"/>
        <pc:sldMkLst>
          <pc:docMk/>
          <pc:sldMk cId="1167023260" sldId="3328"/>
        </pc:sldMkLst>
        <pc:spChg chg="mod">
          <ac:chgData name="Ward, Reagan" userId="27291eb4-8241-4961-9e69-8c66e34cc5b0" providerId="ADAL" clId="{E0033394-D320-45D7-827B-CC66116E6429}" dt="2023-06-29T16:45:57.185" v="2" actId="113"/>
          <ac:spMkLst>
            <pc:docMk/>
            <pc:sldMk cId="1167023260" sldId="3328"/>
            <ac:spMk id="8" creationId="{04F702C8-6F0F-9E15-9AB6-700C901A8529}"/>
          </ac:spMkLst>
        </pc:spChg>
      </pc:sldChg>
    </pc:docChg>
  </pc:docChgLst>
  <pc:docChgLst>
    <pc:chgData name="Brock-Nguyen, Doris" userId="8cf435d8-8fb9-4856-b1eb-c003353b9d93" providerId="ADAL" clId="{BB8690DF-5C11-49A9-8E85-A990DBC07454}"/>
    <pc:docChg chg="undo custSel modSld">
      <pc:chgData name="Brock-Nguyen, Doris" userId="8cf435d8-8fb9-4856-b1eb-c003353b9d93" providerId="ADAL" clId="{BB8690DF-5C11-49A9-8E85-A990DBC07454}" dt="2023-05-22T20:03:32.760" v="203" actId="20577"/>
      <pc:docMkLst>
        <pc:docMk/>
      </pc:docMkLst>
      <pc:sldChg chg="addSp delSp modSp mod">
        <pc:chgData name="Brock-Nguyen, Doris" userId="8cf435d8-8fb9-4856-b1eb-c003353b9d93" providerId="ADAL" clId="{BB8690DF-5C11-49A9-8E85-A990DBC07454}" dt="2023-05-22T20:03:01.747" v="178" actId="20577"/>
        <pc:sldMkLst>
          <pc:docMk/>
          <pc:sldMk cId="542068081" sldId="320"/>
        </pc:sldMkLst>
        <pc:spChg chg="mod">
          <ac:chgData name="Brock-Nguyen, Doris" userId="8cf435d8-8fb9-4856-b1eb-c003353b9d93" providerId="ADAL" clId="{BB8690DF-5C11-49A9-8E85-A990DBC07454}" dt="2023-05-22T20:03:01.747" v="178" actId="20577"/>
          <ac:spMkLst>
            <pc:docMk/>
            <pc:sldMk cId="542068081" sldId="320"/>
            <ac:spMk id="3" creationId="{00000000-0000-0000-0000-000000000000}"/>
          </ac:spMkLst>
        </pc:spChg>
        <pc:spChg chg="mod">
          <ac:chgData name="Brock-Nguyen, Doris" userId="8cf435d8-8fb9-4856-b1eb-c003353b9d93" providerId="ADAL" clId="{BB8690DF-5C11-49A9-8E85-A990DBC07454}" dt="2023-05-22T19:57:51.235" v="76" actId="1076"/>
          <ac:spMkLst>
            <pc:docMk/>
            <pc:sldMk cId="542068081" sldId="320"/>
            <ac:spMk id="7" creationId="{00000000-0000-0000-0000-000000000000}"/>
          </ac:spMkLst>
        </pc:spChg>
        <pc:spChg chg="mod">
          <ac:chgData name="Brock-Nguyen, Doris" userId="8cf435d8-8fb9-4856-b1eb-c003353b9d93" providerId="ADAL" clId="{BB8690DF-5C11-49A9-8E85-A990DBC07454}" dt="2023-05-22T19:57:48.097" v="75" actId="1076"/>
          <ac:spMkLst>
            <pc:docMk/>
            <pc:sldMk cId="542068081" sldId="320"/>
            <ac:spMk id="9" creationId="{00000000-0000-0000-0000-000000000000}"/>
          </ac:spMkLst>
        </pc:spChg>
        <pc:spChg chg="add del mod">
          <ac:chgData name="Brock-Nguyen, Doris" userId="8cf435d8-8fb9-4856-b1eb-c003353b9d93" providerId="ADAL" clId="{BB8690DF-5C11-49A9-8E85-A990DBC07454}" dt="2023-05-22T19:55:16.148" v="49" actId="21"/>
          <ac:spMkLst>
            <pc:docMk/>
            <pc:sldMk cId="542068081" sldId="320"/>
            <ac:spMk id="13" creationId="{1739B421-16EB-F1B0-3D08-1834D9696DE5}"/>
          </ac:spMkLst>
        </pc:spChg>
        <pc:spChg chg="add mod">
          <ac:chgData name="Brock-Nguyen, Doris" userId="8cf435d8-8fb9-4856-b1eb-c003353b9d93" providerId="ADAL" clId="{BB8690DF-5C11-49A9-8E85-A990DBC07454}" dt="2023-05-22T19:58:37.555" v="86" actId="1076"/>
          <ac:spMkLst>
            <pc:docMk/>
            <pc:sldMk cId="542068081" sldId="320"/>
            <ac:spMk id="16" creationId="{07FB7FF0-3701-7DAB-C45E-4A7EBE1CD6A1}"/>
          </ac:spMkLst>
        </pc:spChg>
        <pc:picChg chg="add mod ord">
          <ac:chgData name="Brock-Nguyen, Doris" userId="8cf435d8-8fb9-4856-b1eb-c003353b9d93" providerId="ADAL" clId="{BB8690DF-5C11-49A9-8E85-A990DBC07454}" dt="2023-05-22T19:58:00.771" v="78" actId="1076"/>
          <ac:picMkLst>
            <pc:docMk/>
            <pc:sldMk cId="542068081" sldId="320"/>
            <ac:picMk id="5" creationId="{A24AA44D-F6E8-8F60-2864-25833349FCF8}"/>
          </ac:picMkLst>
        </pc:picChg>
        <pc:picChg chg="del">
          <ac:chgData name="Brock-Nguyen, Doris" userId="8cf435d8-8fb9-4856-b1eb-c003353b9d93" providerId="ADAL" clId="{BB8690DF-5C11-49A9-8E85-A990DBC07454}" dt="2023-05-22T19:42:28.082" v="0" actId="478"/>
          <ac:picMkLst>
            <pc:docMk/>
            <pc:sldMk cId="542068081" sldId="320"/>
            <ac:picMk id="11" creationId="{21EC407B-A395-0A3B-F1FC-EE321C030E62}"/>
          </ac:picMkLst>
        </pc:picChg>
        <pc:cxnChg chg="mod ord">
          <ac:chgData name="Brock-Nguyen, Doris" userId="8cf435d8-8fb9-4856-b1eb-c003353b9d93" providerId="ADAL" clId="{BB8690DF-5C11-49A9-8E85-A990DBC07454}" dt="2023-05-22T19:58:14.130" v="82" actId="14100"/>
          <ac:cxnSpMkLst>
            <pc:docMk/>
            <pc:sldMk cId="542068081" sldId="320"/>
            <ac:cxnSpMk id="6" creationId="{00000000-0000-0000-0000-000000000000}"/>
          </ac:cxnSpMkLst>
        </pc:cxnChg>
        <pc:cxnChg chg="mod ord">
          <ac:chgData name="Brock-Nguyen, Doris" userId="8cf435d8-8fb9-4856-b1eb-c003353b9d93" providerId="ADAL" clId="{BB8690DF-5C11-49A9-8E85-A990DBC07454}" dt="2023-05-22T19:58:09.754" v="81" actId="14100"/>
          <ac:cxnSpMkLst>
            <pc:docMk/>
            <pc:sldMk cId="542068081" sldId="320"/>
            <ac:cxnSpMk id="8" creationId="{00000000-0000-0000-0000-000000000000}"/>
          </ac:cxnSpMkLst>
        </pc:cxnChg>
      </pc:sldChg>
      <pc:sldChg chg="addSp delSp modSp mod">
        <pc:chgData name="Brock-Nguyen, Doris" userId="8cf435d8-8fb9-4856-b1eb-c003353b9d93" providerId="ADAL" clId="{BB8690DF-5C11-49A9-8E85-A990DBC07454}" dt="2023-05-22T20:03:32.760" v="203" actId="20577"/>
        <pc:sldMkLst>
          <pc:docMk/>
          <pc:sldMk cId="1416875913" sldId="729"/>
        </pc:sldMkLst>
        <pc:spChg chg="add del mod">
          <ac:chgData name="Brock-Nguyen, Doris" userId="8cf435d8-8fb9-4856-b1eb-c003353b9d93" providerId="ADAL" clId="{BB8690DF-5C11-49A9-8E85-A990DBC07454}" dt="2023-05-22T19:56:03.717" v="58" actId="21"/>
          <ac:spMkLst>
            <pc:docMk/>
            <pc:sldMk cId="1416875913" sldId="729"/>
            <ac:spMk id="2" creationId="{F8759F2B-43B1-4AF3-4821-992FCCCE2D86}"/>
          </ac:spMkLst>
        </pc:spChg>
        <pc:spChg chg="add mod">
          <ac:chgData name="Brock-Nguyen, Doris" userId="8cf435d8-8fb9-4856-b1eb-c003353b9d93" providerId="ADAL" clId="{BB8690DF-5C11-49A9-8E85-A990DBC07454}" dt="2023-05-22T20:03:32.760" v="203" actId="20577"/>
          <ac:spMkLst>
            <pc:docMk/>
            <pc:sldMk cId="1416875913" sldId="729"/>
            <ac:spMk id="4" creationId="{B08EAFC8-CE85-FD3A-A445-12D006986C53}"/>
          </ac:spMkLst>
        </pc:spChg>
        <pc:graphicFrameChg chg="mod">
          <ac:chgData name="Brock-Nguyen, Doris" userId="8cf435d8-8fb9-4856-b1eb-c003353b9d93" providerId="ADAL" clId="{BB8690DF-5C11-49A9-8E85-A990DBC07454}" dt="2023-05-22T19:56:18.861" v="61" actId="1076"/>
          <ac:graphicFrameMkLst>
            <pc:docMk/>
            <pc:sldMk cId="1416875913" sldId="729"/>
            <ac:graphicFrameMk id="6" creationId="{9436E7D1-47C0-4B77-BD92-63E92BAF2E25}"/>
          </ac:graphicFrameMkLst>
        </pc:graphicFrameChg>
      </pc:sldChg>
      <pc:sldChg chg="delSp modSp mod">
        <pc:chgData name="Brock-Nguyen, Doris" userId="8cf435d8-8fb9-4856-b1eb-c003353b9d93" providerId="ADAL" clId="{BB8690DF-5C11-49A9-8E85-A990DBC07454}" dt="2023-05-22T20:02:33.329" v="157" actId="113"/>
        <pc:sldMkLst>
          <pc:docMk/>
          <pc:sldMk cId="4213700063" sldId="1693"/>
        </pc:sldMkLst>
        <pc:spChg chg="mod">
          <ac:chgData name="Brock-Nguyen, Doris" userId="8cf435d8-8fb9-4856-b1eb-c003353b9d93" providerId="ADAL" clId="{BB8690DF-5C11-49A9-8E85-A990DBC07454}" dt="2023-05-22T20:02:33.329" v="157" actId="113"/>
          <ac:spMkLst>
            <pc:docMk/>
            <pc:sldMk cId="4213700063" sldId="1693"/>
            <ac:spMk id="2" creationId="{7B518553-5F9D-4460-A339-53FB1EAA352A}"/>
          </ac:spMkLst>
        </pc:spChg>
        <pc:grpChg chg="del">
          <ac:chgData name="Brock-Nguyen, Doris" userId="8cf435d8-8fb9-4856-b1eb-c003353b9d93" providerId="ADAL" clId="{BB8690DF-5C11-49A9-8E85-A990DBC07454}" dt="2023-05-22T20:01:09.702" v="122" actId="478"/>
          <ac:grpSpMkLst>
            <pc:docMk/>
            <pc:sldMk cId="4213700063" sldId="1693"/>
            <ac:grpSpMk id="7" creationId="{8D318531-954C-40C7-9097-7F8C462C0671}"/>
          </ac:grpSpMkLst>
        </pc:grpChg>
        <pc:graphicFrameChg chg="mod">
          <ac:chgData name="Brock-Nguyen, Doris" userId="8cf435d8-8fb9-4856-b1eb-c003353b9d93" providerId="ADAL" clId="{BB8690DF-5C11-49A9-8E85-A990DBC07454}" dt="2023-05-22T20:01:36.540" v="125" actId="1076"/>
          <ac:graphicFrameMkLst>
            <pc:docMk/>
            <pc:sldMk cId="4213700063" sldId="1693"/>
            <ac:graphicFrameMk id="6" creationId="{CE36F8F3-6804-4088-8970-0D57897534CC}"/>
          </ac:graphicFrameMkLst>
        </pc:graphicFrameChg>
      </pc:sldChg>
      <pc:sldChg chg="addSp delSp modSp mod">
        <pc:chgData name="Brock-Nguyen, Doris" userId="8cf435d8-8fb9-4856-b1eb-c003353b9d93" providerId="ADAL" clId="{BB8690DF-5C11-49A9-8E85-A990DBC07454}" dt="2023-05-22T20:02:43.760" v="159" actId="14100"/>
        <pc:sldMkLst>
          <pc:docMk/>
          <pc:sldMk cId="2684554609" sldId="3326"/>
        </pc:sldMkLst>
        <pc:spChg chg="mod">
          <ac:chgData name="Brock-Nguyen, Doris" userId="8cf435d8-8fb9-4856-b1eb-c003353b9d93" providerId="ADAL" clId="{BB8690DF-5C11-49A9-8E85-A990DBC07454}" dt="2023-05-22T20:02:43.760" v="159" actId="14100"/>
          <ac:spMkLst>
            <pc:docMk/>
            <pc:sldMk cId="2684554609" sldId="3326"/>
            <ac:spMk id="2" creationId="{BAA5D8DC-A3FC-570D-058D-3DEE58652901}"/>
          </ac:spMkLst>
        </pc:spChg>
        <pc:spChg chg="add del mod">
          <ac:chgData name="Brock-Nguyen, Doris" userId="8cf435d8-8fb9-4856-b1eb-c003353b9d93" providerId="ADAL" clId="{BB8690DF-5C11-49A9-8E85-A990DBC07454}" dt="2023-05-22T19:56:30.657" v="63" actId="478"/>
          <ac:spMkLst>
            <pc:docMk/>
            <pc:sldMk cId="2684554609" sldId="3326"/>
            <ac:spMk id="6" creationId="{1F7697DA-FFB2-AD07-B224-B01DB5A68B2A}"/>
          </ac:spMkLst>
        </pc:spChg>
        <pc:spChg chg="mod">
          <ac:chgData name="Brock-Nguyen, Doris" userId="8cf435d8-8fb9-4856-b1eb-c003353b9d93" providerId="ADAL" clId="{BB8690DF-5C11-49A9-8E85-A990DBC07454}" dt="2023-05-22T19:59:34.171" v="121" actId="255"/>
          <ac:spMkLst>
            <pc:docMk/>
            <pc:sldMk cId="2684554609" sldId="3326"/>
            <ac:spMk id="8" creationId="{3067FEAC-5680-BC2A-4ED3-AF0D309A12F9}"/>
          </ac:spMkLst>
        </pc:spChg>
        <pc:spChg chg="del">
          <ac:chgData name="Brock-Nguyen, Doris" userId="8cf435d8-8fb9-4856-b1eb-c003353b9d93" providerId="ADAL" clId="{BB8690DF-5C11-49A9-8E85-A990DBC07454}" dt="2023-05-22T19:51:20.889" v="22" actId="21"/>
          <ac:spMkLst>
            <pc:docMk/>
            <pc:sldMk cId="2684554609" sldId="3326"/>
            <ac:spMk id="12" creationId="{B2F59FD7-9435-1904-9700-A13696ADADF0}"/>
          </ac:spMkLst>
        </pc:spChg>
        <pc:spChg chg="del">
          <ac:chgData name="Brock-Nguyen, Doris" userId="8cf435d8-8fb9-4856-b1eb-c003353b9d93" providerId="ADAL" clId="{BB8690DF-5C11-49A9-8E85-A990DBC07454}" dt="2023-05-22T19:52:39.358" v="34" actId="478"/>
          <ac:spMkLst>
            <pc:docMk/>
            <pc:sldMk cId="2684554609" sldId="3326"/>
            <ac:spMk id="13" creationId="{AB1AA46D-5492-8BDC-64DF-4EFD967BF038}"/>
          </ac:spMkLst>
        </pc:spChg>
      </pc:sldChg>
    </pc:docChg>
  </pc:docChgLst>
  <pc:docChgLst>
    <pc:chgData name="Wenzel, Brooke" userId="672bf8d3-b15b-4e02-a6d1-39319a0df09b" providerId="ADAL" clId="{5B4922FE-DA31-4A6B-B3E1-3552751FE3D8}"/>
    <pc:docChg chg="custSel modSld">
      <pc:chgData name="Wenzel, Brooke" userId="672bf8d3-b15b-4e02-a6d1-39319a0df09b" providerId="ADAL" clId="{5B4922FE-DA31-4A6B-B3E1-3552751FE3D8}" dt="2024-02-27T16:08:42.300" v="18" actId="13244"/>
      <pc:docMkLst>
        <pc:docMk/>
      </pc:docMkLst>
      <pc:sldChg chg="modSp mod">
        <pc:chgData name="Wenzel, Brooke" userId="672bf8d3-b15b-4e02-a6d1-39319a0df09b" providerId="ADAL" clId="{5B4922FE-DA31-4A6B-B3E1-3552751FE3D8}" dt="2024-02-27T16:07:54.054" v="13" actId="13244"/>
        <pc:sldMkLst>
          <pc:docMk/>
          <pc:sldMk cId="542068081" sldId="320"/>
        </pc:sldMkLst>
        <pc:spChg chg="ord">
          <ac:chgData name="Wenzel, Brooke" userId="672bf8d3-b15b-4e02-a6d1-39319a0df09b" providerId="ADAL" clId="{5B4922FE-DA31-4A6B-B3E1-3552751FE3D8}" dt="2024-02-27T16:07:35.968" v="11" actId="13244"/>
          <ac:spMkLst>
            <pc:docMk/>
            <pc:sldMk cId="542068081" sldId="320"/>
            <ac:spMk id="2" creationId="{00000000-0000-0000-0000-000000000000}"/>
          </ac:spMkLst>
        </pc:spChg>
        <pc:spChg chg="mod">
          <ac:chgData name="Wenzel, Brooke" userId="672bf8d3-b15b-4e02-a6d1-39319a0df09b" providerId="ADAL" clId="{5B4922FE-DA31-4A6B-B3E1-3552751FE3D8}" dt="2024-02-27T16:07:13.134" v="8" actId="962"/>
          <ac:spMkLst>
            <pc:docMk/>
            <pc:sldMk cId="542068081" sldId="320"/>
            <ac:spMk id="7" creationId="{00000000-0000-0000-0000-000000000000}"/>
          </ac:spMkLst>
        </pc:spChg>
        <pc:spChg chg="mod">
          <ac:chgData name="Wenzel, Brooke" userId="672bf8d3-b15b-4e02-a6d1-39319a0df09b" providerId="ADAL" clId="{5B4922FE-DA31-4A6B-B3E1-3552751FE3D8}" dt="2024-02-27T16:07:13.428" v="9" actId="962"/>
          <ac:spMkLst>
            <pc:docMk/>
            <pc:sldMk cId="542068081" sldId="320"/>
            <ac:spMk id="9" creationId="{00000000-0000-0000-0000-000000000000}"/>
          </ac:spMkLst>
        </pc:spChg>
        <pc:spChg chg="ord">
          <ac:chgData name="Wenzel, Brooke" userId="672bf8d3-b15b-4e02-a6d1-39319a0df09b" providerId="ADAL" clId="{5B4922FE-DA31-4A6B-B3E1-3552751FE3D8}" dt="2024-02-27T16:07:54.054" v="13" actId="13244"/>
          <ac:spMkLst>
            <pc:docMk/>
            <pc:sldMk cId="542068081" sldId="320"/>
            <ac:spMk id="16" creationId="{07FB7FF0-3701-7DAB-C45E-4A7EBE1CD6A1}"/>
          </ac:spMkLst>
        </pc:spChg>
        <pc:picChg chg="mod">
          <ac:chgData name="Wenzel, Brooke" userId="672bf8d3-b15b-4e02-a6d1-39319a0df09b" providerId="ADAL" clId="{5B4922FE-DA31-4A6B-B3E1-3552751FE3D8}" dt="2024-02-27T16:07:19.055" v="10" actId="962"/>
          <ac:picMkLst>
            <pc:docMk/>
            <pc:sldMk cId="542068081" sldId="320"/>
            <ac:picMk id="5" creationId="{A24AA44D-F6E8-8F60-2864-25833349FCF8}"/>
          </ac:picMkLst>
        </pc:picChg>
        <pc:cxnChg chg="ord">
          <ac:chgData name="Wenzel, Brooke" userId="672bf8d3-b15b-4e02-a6d1-39319a0df09b" providerId="ADAL" clId="{5B4922FE-DA31-4A6B-B3E1-3552751FE3D8}" dt="2024-02-27T16:07:37.643" v="12" actId="13244"/>
          <ac:cxnSpMkLst>
            <pc:docMk/>
            <pc:sldMk cId="542068081" sldId="320"/>
            <ac:cxnSpMk id="8" creationId="{00000000-0000-0000-0000-000000000000}"/>
          </ac:cxnSpMkLst>
        </pc:cxnChg>
      </pc:sldChg>
      <pc:sldChg chg="modSp mod">
        <pc:chgData name="Wenzel, Brooke" userId="672bf8d3-b15b-4e02-a6d1-39319a0df09b" providerId="ADAL" clId="{5B4922FE-DA31-4A6B-B3E1-3552751FE3D8}" dt="2024-02-27T16:08:42.300" v="18" actId="13244"/>
        <pc:sldMkLst>
          <pc:docMk/>
          <pc:sldMk cId="0" sldId="1683"/>
        </pc:sldMkLst>
        <pc:spChg chg="ord">
          <ac:chgData name="Wenzel, Brooke" userId="672bf8d3-b15b-4e02-a6d1-39319a0df09b" providerId="ADAL" clId="{5B4922FE-DA31-4A6B-B3E1-3552751FE3D8}" dt="2024-02-27T16:08:30.824" v="17" actId="13244"/>
          <ac:spMkLst>
            <pc:docMk/>
            <pc:sldMk cId="0" sldId="1683"/>
            <ac:spMk id="4" creationId="{00000000-0000-0000-0000-000000000000}"/>
          </ac:spMkLst>
        </pc:spChg>
        <pc:spChg chg="ord">
          <ac:chgData name="Wenzel, Brooke" userId="672bf8d3-b15b-4e02-a6d1-39319a0df09b" providerId="ADAL" clId="{5B4922FE-DA31-4A6B-B3E1-3552751FE3D8}" dt="2024-02-27T16:08:42.300" v="18" actId="13244"/>
          <ac:spMkLst>
            <pc:docMk/>
            <pc:sldMk cId="0" sldId="1683"/>
            <ac:spMk id="7" creationId="{F6A08532-710B-2379-4E39-A5E79BD2784D}"/>
          </ac:spMkLst>
        </pc:spChg>
        <pc:graphicFrameChg chg="mod modGraphic">
          <ac:chgData name="Wenzel, Brooke" userId="672bf8d3-b15b-4e02-a6d1-39319a0df09b" providerId="ADAL" clId="{5B4922FE-DA31-4A6B-B3E1-3552751FE3D8}" dt="2024-02-27T16:06:41.336" v="4" actId="207"/>
          <ac:graphicFrameMkLst>
            <pc:docMk/>
            <pc:sldMk cId="0" sldId="1683"/>
            <ac:graphicFrameMk id="5" creationId="{4F1E2A38-3450-4341-B8B3-EA25FD253282}"/>
          </ac:graphicFrameMkLst>
        </pc:graphicFrameChg>
      </pc:sldChg>
      <pc:sldChg chg="modSp mod">
        <pc:chgData name="Wenzel, Brooke" userId="672bf8d3-b15b-4e02-a6d1-39319a0df09b" providerId="ADAL" clId="{5B4922FE-DA31-4A6B-B3E1-3552751FE3D8}" dt="2024-02-27T16:06:59.078" v="7" actId="207"/>
        <pc:sldMkLst>
          <pc:docMk/>
          <pc:sldMk cId="4213700063" sldId="1693"/>
        </pc:sldMkLst>
        <pc:graphicFrameChg chg="mod modGraphic">
          <ac:chgData name="Wenzel, Brooke" userId="672bf8d3-b15b-4e02-a6d1-39319a0df09b" providerId="ADAL" clId="{5B4922FE-DA31-4A6B-B3E1-3552751FE3D8}" dt="2024-02-27T16:06:59.078" v="7" actId="207"/>
          <ac:graphicFrameMkLst>
            <pc:docMk/>
            <pc:sldMk cId="4213700063" sldId="1693"/>
            <ac:graphicFrameMk id="6" creationId="{CE36F8F3-6804-4088-8970-0D57897534CC}"/>
          </ac:graphicFrameMkLst>
        </pc:graphicFrameChg>
      </pc:sldChg>
      <pc:sldChg chg="modSp mod">
        <pc:chgData name="Wenzel, Brooke" userId="672bf8d3-b15b-4e02-a6d1-39319a0df09b" providerId="ADAL" clId="{5B4922FE-DA31-4A6B-B3E1-3552751FE3D8}" dt="2024-02-27T16:06:04.783" v="0" actId="207"/>
        <pc:sldMkLst>
          <pc:docMk/>
          <pc:sldMk cId="3518201137" sldId="3151"/>
        </pc:sldMkLst>
        <pc:graphicFrameChg chg="modGraphic">
          <ac:chgData name="Wenzel, Brooke" userId="672bf8d3-b15b-4e02-a6d1-39319a0df09b" providerId="ADAL" clId="{5B4922FE-DA31-4A6B-B3E1-3552751FE3D8}" dt="2024-02-27T16:06:04.783" v="0" actId="207"/>
          <ac:graphicFrameMkLst>
            <pc:docMk/>
            <pc:sldMk cId="3518201137" sldId="3151"/>
            <ac:graphicFrameMk id="7" creationId="{CA11F706-ECEA-A0F4-5B2B-89C107FA69AE}"/>
          </ac:graphicFrameMkLst>
        </pc:graphicFrameChg>
      </pc:sldChg>
      <pc:sldChg chg="modSp mod">
        <pc:chgData name="Wenzel, Brooke" userId="672bf8d3-b15b-4e02-a6d1-39319a0df09b" providerId="ADAL" clId="{5B4922FE-DA31-4A6B-B3E1-3552751FE3D8}" dt="2024-02-27T16:08:19.501" v="16" actId="13244"/>
        <pc:sldMkLst>
          <pc:docMk/>
          <pc:sldMk cId="2684554609" sldId="3326"/>
        </pc:sldMkLst>
        <pc:spChg chg="ord">
          <ac:chgData name="Wenzel, Brooke" userId="672bf8d3-b15b-4e02-a6d1-39319a0df09b" providerId="ADAL" clId="{5B4922FE-DA31-4A6B-B3E1-3552751FE3D8}" dt="2024-02-27T16:08:19.501" v="16" actId="13244"/>
          <ac:spMkLst>
            <pc:docMk/>
            <pc:sldMk cId="2684554609" sldId="3326"/>
            <ac:spMk id="8" creationId="{3067FEAC-5680-BC2A-4ED3-AF0D309A12F9}"/>
          </ac:spMkLst>
        </pc:spChg>
      </pc:sldChg>
      <pc:sldChg chg="modSp mod">
        <pc:chgData name="Wenzel, Brooke" userId="672bf8d3-b15b-4e02-a6d1-39319a0df09b" providerId="ADAL" clId="{5B4922FE-DA31-4A6B-B3E1-3552751FE3D8}" dt="2024-02-27T16:08:06.222" v="15" actId="13244"/>
        <pc:sldMkLst>
          <pc:docMk/>
          <pc:sldMk cId="2422590198" sldId="3330"/>
        </pc:sldMkLst>
        <pc:spChg chg="ord">
          <ac:chgData name="Wenzel, Brooke" userId="672bf8d3-b15b-4e02-a6d1-39319a0df09b" providerId="ADAL" clId="{5B4922FE-DA31-4A6B-B3E1-3552751FE3D8}" dt="2024-02-27T16:08:01.855" v="14" actId="13244"/>
          <ac:spMkLst>
            <pc:docMk/>
            <pc:sldMk cId="2422590198" sldId="3330"/>
            <ac:spMk id="12" creationId="{02CAF149-BF57-44AD-AE84-41E0D28248B5}"/>
          </ac:spMkLst>
        </pc:spChg>
        <pc:spChg chg="ord">
          <ac:chgData name="Wenzel, Brooke" userId="672bf8d3-b15b-4e02-a6d1-39319a0df09b" providerId="ADAL" clId="{5B4922FE-DA31-4A6B-B3E1-3552751FE3D8}" dt="2024-02-27T16:08:06.222" v="15" actId="13244"/>
          <ac:spMkLst>
            <pc:docMk/>
            <pc:sldMk cId="2422590198" sldId="3330"/>
            <ac:spMk id="14" creationId="{9C4DDB9F-8CD5-4657-ABAD-02F6A9DA8E41}"/>
          </ac:spMkLst>
        </pc:spChg>
      </pc:sldChg>
    </pc:docChg>
  </pc:docChgLst>
  <pc:docChgLst>
    <pc:chgData name="Brock-Nguyen, Doris" userId="S::brock-nguyen_d@cde.state.co.us::8cf435d8-8fb9-4856-b1eb-c003353b9d93" providerId="AD" clId="Web-{F57DD853-82B0-5D41-E6EF-D028F3787390}"/>
    <pc:docChg chg="modSld">
      <pc:chgData name="Brock-Nguyen, Doris" userId="S::brock-nguyen_d@cde.state.co.us::8cf435d8-8fb9-4856-b1eb-c003353b9d93" providerId="AD" clId="Web-{F57DD853-82B0-5D41-E6EF-D028F3787390}" dt="2023-05-25T18:08:48.909" v="20" actId="1076"/>
      <pc:docMkLst>
        <pc:docMk/>
      </pc:docMkLst>
      <pc:sldChg chg="modSp">
        <pc:chgData name="Brock-Nguyen, Doris" userId="S::brock-nguyen_d@cde.state.co.us::8cf435d8-8fb9-4856-b1eb-c003353b9d93" providerId="AD" clId="Web-{F57DD853-82B0-5D41-E6EF-D028F3787390}" dt="2023-05-25T18:08:48.909" v="20" actId="1076"/>
        <pc:sldMkLst>
          <pc:docMk/>
          <pc:sldMk cId="542068081" sldId="320"/>
        </pc:sldMkLst>
        <pc:spChg chg="mod">
          <ac:chgData name="Brock-Nguyen, Doris" userId="S::brock-nguyen_d@cde.state.co.us::8cf435d8-8fb9-4856-b1eb-c003353b9d93" providerId="AD" clId="Web-{F57DD853-82B0-5D41-E6EF-D028F3787390}" dt="2023-05-25T18:08:16.830" v="12" actId="1076"/>
          <ac:spMkLst>
            <pc:docMk/>
            <pc:sldMk cId="542068081" sldId="320"/>
            <ac:spMk id="7" creationId="{00000000-0000-0000-0000-000000000000}"/>
          </ac:spMkLst>
        </pc:spChg>
        <pc:spChg chg="mod">
          <ac:chgData name="Brock-Nguyen, Doris" userId="S::brock-nguyen_d@cde.state.co.us::8cf435d8-8fb9-4856-b1eb-c003353b9d93" providerId="AD" clId="Web-{F57DD853-82B0-5D41-E6EF-D028F3787390}" dt="2023-05-25T18:08:32.393" v="16" actId="1076"/>
          <ac:spMkLst>
            <pc:docMk/>
            <pc:sldMk cId="542068081" sldId="320"/>
            <ac:spMk id="9" creationId="{00000000-0000-0000-0000-000000000000}"/>
          </ac:spMkLst>
        </pc:spChg>
        <pc:cxnChg chg="mod">
          <ac:chgData name="Brock-Nguyen, Doris" userId="S::brock-nguyen_d@cde.state.co.us::8cf435d8-8fb9-4856-b1eb-c003353b9d93" providerId="AD" clId="Web-{F57DD853-82B0-5D41-E6EF-D028F3787390}" dt="2023-05-25T18:08:48.909" v="20" actId="1076"/>
          <ac:cxnSpMkLst>
            <pc:docMk/>
            <pc:sldMk cId="542068081" sldId="320"/>
            <ac:cxnSpMk id="6" creationId="{00000000-0000-0000-0000-000000000000}"/>
          </ac:cxnSpMkLst>
        </pc:cxnChg>
        <pc:cxnChg chg="mod">
          <ac:chgData name="Brock-Nguyen, Doris" userId="S::brock-nguyen_d@cde.state.co.us::8cf435d8-8fb9-4856-b1eb-c003353b9d93" providerId="AD" clId="Web-{F57DD853-82B0-5D41-E6EF-D028F3787390}" dt="2023-05-25T18:08:45.799" v="19" actId="1076"/>
          <ac:cxnSpMkLst>
            <pc:docMk/>
            <pc:sldMk cId="542068081" sldId="320"/>
            <ac:cxnSpMk id="8" creationId="{00000000-0000-0000-0000-000000000000}"/>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5E5208-ECE9-45E5-A700-31B59C735B84}" type="doc">
      <dgm:prSet loTypeId="urn:microsoft.com/office/officeart/2005/8/layout/process1" loCatId="process" qsTypeId="urn:microsoft.com/office/officeart/2005/8/quickstyle/3d1" qsCatId="3D" csTypeId="urn:microsoft.com/office/officeart/2005/8/colors/accent1_2" csCatId="accent1" phldr="1"/>
      <dgm:spPr/>
    </dgm:pt>
    <dgm:pt modelId="{0835A8EB-1B39-4B4E-9FBA-D75BF461AFC7}">
      <dgm:prSet phldrT="[Text]"/>
      <dgm:spPr/>
      <dgm:t>
        <a:bodyPr/>
        <a:lstStyle/>
        <a:p>
          <a:r>
            <a:rPr lang="en-US">
              <a:solidFill>
                <a:schemeClr val="tx1"/>
              </a:solidFill>
            </a:rPr>
            <a:t>NEP/LEP</a:t>
          </a:r>
        </a:p>
      </dgm:t>
    </dgm:pt>
    <dgm:pt modelId="{5022BF90-37B1-4D76-A305-A3C362ED4307}" type="parTrans" cxnId="{7AEE7665-701A-4147-9FBE-16DC964D1E7F}">
      <dgm:prSet/>
      <dgm:spPr/>
      <dgm:t>
        <a:bodyPr/>
        <a:lstStyle/>
        <a:p>
          <a:endParaRPr lang="en-US"/>
        </a:p>
      </dgm:t>
    </dgm:pt>
    <dgm:pt modelId="{B6AD1D24-0907-47F4-8F12-3BC8E934E6D7}" type="sibTrans" cxnId="{7AEE7665-701A-4147-9FBE-16DC964D1E7F}">
      <dgm:prSet/>
      <dgm:spPr/>
      <dgm:t>
        <a:bodyPr/>
        <a:lstStyle/>
        <a:p>
          <a:endParaRPr lang="en-US"/>
        </a:p>
      </dgm:t>
    </dgm:pt>
    <dgm:pt modelId="{F29D7576-1E75-42A7-96AE-202F17373D64}">
      <dgm:prSet phldrT="[Text]"/>
      <dgm:spPr>
        <a:solidFill>
          <a:schemeClr val="accent4"/>
        </a:solidFill>
      </dgm:spPr>
      <dgm:t>
        <a:bodyPr/>
        <a:lstStyle/>
        <a:p>
          <a:r>
            <a:rPr lang="en-US">
              <a:solidFill>
                <a:schemeClr val="tx1"/>
              </a:solidFill>
            </a:rPr>
            <a:t>FEP Monitor Year 1</a:t>
          </a:r>
        </a:p>
      </dgm:t>
    </dgm:pt>
    <dgm:pt modelId="{8AE2E2FE-A96B-4D78-B26B-7AEFD8BF1732}" type="parTrans" cxnId="{35CC94EB-E10A-46C6-AA2D-E0C46568F1F4}">
      <dgm:prSet/>
      <dgm:spPr/>
      <dgm:t>
        <a:bodyPr/>
        <a:lstStyle/>
        <a:p>
          <a:endParaRPr lang="en-US"/>
        </a:p>
      </dgm:t>
    </dgm:pt>
    <dgm:pt modelId="{A3850F2C-FF83-4E86-A3E4-DA9978536C44}" type="sibTrans" cxnId="{35CC94EB-E10A-46C6-AA2D-E0C46568F1F4}">
      <dgm:prSet/>
      <dgm:spPr/>
      <dgm:t>
        <a:bodyPr/>
        <a:lstStyle/>
        <a:p>
          <a:endParaRPr lang="en-US"/>
        </a:p>
      </dgm:t>
    </dgm:pt>
    <dgm:pt modelId="{66458EA1-24C9-499C-87A0-C3D15212C6D8}">
      <dgm:prSet phldrT="[Text]"/>
      <dgm:spPr>
        <a:solidFill>
          <a:schemeClr val="accent4"/>
        </a:solidFill>
      </dgm:spPr>
      <dgm:t>
        <a:bodyPr/>
        <a:lstStyle/>
        <a:p>
          <a:r>
            <a:rPr lang="en-US">
              <a:solidFill>
                <a:schemeClr val="tx1"/>
              </a:solidFill>
            </a:rPr>
            <a:t>FEP Monitor Year 2</a:t>
          </a:r>
        </a:p>
      </dgm:t>
    </dgm:pt>
    <dgm:pt modelId="{FCC09631-36ED-4A5A-B350-50E155AF63A6}" type="parTrans" cxnId="{70754850-D9B9-4F37-A4C6-FB6FC9E106A9}">
      <dgm:prSet/>
      <dgm:spPr/>
      <dgm:t>
        <a:bodyPr/>
        <a:lstStyle/>
        <a:p>
          <a:endParaRPr lang="en-US"/>
        </a:p>
      </dgm:t>
    </dgm:pt>
    <dgm:pt modelId="{23E8F965-6846-4219-8673-7B0D325694BF}" type="sibTrans" cxnId="{70754850-D9B9-4F37-A4C6-FB6FC9E106A9}">
      <dgm:prSet/>
      <dgm:spPr/>
      <dgm:t>
        <a:bodyPr/>
        <a:lstStyle/>
        <a:p>
          <a:endParaRPr lang="en-US"/>
        </a:p>
      </dgm:t>
    </dgm:pt>
    <dgm:pt modelId="{6B3B4330-8B69-465E-BC6C-73A1D7D9A299}">
      <dgm:prSet phldrT="[Text]"/>
      <dgm:spPr>
        <a:solidFill>
          <a:schemeClr val="accent4"/>
        </a:solidFill>
      </dgm:spPr>
      <dgm:t>
        <a:bodyPr/>
        <a:lstStyle/>
        <a:p>
          <a:r>
            <a:rPr lang="en-US">
              <a:solidFill>
                <a:schemeClr val="tx1"/>
              </a:solidFill>
            </a:rPr>
            <a:t>FEP Exited Year 1</a:t>
          </a:r>
        </a:p>
      </dgm:t>
    </dgm:pt>
    <dgm:pt modelId="{F99B6BCF-34D1-459D-A16C-10829EE637FE}" type="parTrans" cxnId="{CC992B03-E77D-4562-8DBF-0E79E9BAE52A}">
      <dgm:prSet/>
      <dgm:spPr/>
      <dgm:t>
        <a:bodyPr/>
        <a:lstStyle/>
        <a:p>
          <a:endParaRPr lang="en-US"/>
        </a:p>
      </dgm:t>
    </dgm:pt>
    <dgm:pt modelId="{E3F7B77F-65BB-4331-BF47-BA9EBDD53E41}" type="sibTrans" cxnId="{CC992B03-E77D-4562-8DBF-0E79E9BAE52A}">
      <dgm:prSet/>
      <dgm:spPr/>
      <dgm:t>
        <a:bodyPr/>
        <a:lstStyle/>
        <a:p>
          <a:endParaRPr lang="en-US"/>
        </a:p>
      </dgm:t>
    </dgm:pt>
    <dgm:pt modelId="{3963EF26-3E42-418F-B9FA-C3801B78D8B2}">
      <dgm:prSet phldrT="[Text]"/>
      <dgm:spPr>
        <a:solidFill>
          <a:schemeClr val="accent4"/>
        </a:solidFill>
      </dgm:spPr>
      <dgm:t>
        <a:bodyPr/>
        <a:lstStyle/>
        <a:p>
          <a:r>
            <a:rPr lang="en-US">
              <a:solidFill>
                <a:schemeClr val="tx1"/>
              </a:solidFill>
            </a:rPr>
            <a:t>FEP Exited Year 2</a:t>
          </a:r>
        </a:p>
      </dgm:t>
    </dgm:pt>
    <dgm:pt modelId="{5C0A943C-2276-4F0F-8965-0E93A4F1E703}" type="parTrans" cxnId="{AB82F4BA-4A93-4178-A9B6-4BC2164952A2}">
      <dgm:prSet/>
      <dgm:spPr/>
      <dgm:t>
        <a:bodyPr/>
        <a:lstStyle/>
        <a:p>
          <a:endParaRPr lang="en-US"/>
        </a:p>
      </dgm:t>
    </dgm:pt>
    <dgm:pt modelId="{05694E92-950F-4236-8B4C-9A75D0743C62}" type="sibTrans" cxnId="{AB82F4BA-4A93-4178-A9B6-4BC2164952A2}">
      <dgm:prSet/>
      <dgm:spPr/>
      <dgm:t>
        <a:bodyPr/>
        <a:lstStyle/>
        <a:p>
          <a:endParaRPr lang="en-US"/>
        </a:p>
      </dgm:t>
    </dgm:pt>
    <dgm:pt modelId="{AF1067C0-8513-4D09-9CEB-421DE64FF8D7}">
      <dgm:prSet phldrT="[Text]"/>
      <dgm:spPr>
        <a:solidFill>
          <a:schemeClr val="accent6"/>
        </a:solidFill>
      </dgm:spPr>
      <dgm:t>
        <a:bodyPr/>
        <a:lstStyle/>
        <a:p>
          <a:r>
            <a:rPr lang="en-US">
              <a:solidFill>
                <a:schemeClr val="tx1"/>
              </a:solidFill>
            </a:rPr>
            <a:t>FELL</a:t>
          </a:r>
        </a:p>
      </dgm:t>
    </dgm:pt>
    <dgm:pt modelId="{2C5DAE20-7524-4FB5-AF70-C6D5B8B7E600}" type="parTrans" cxnId="{B2925E6A-67EF-401D-AE0C-DA5271A76FC9}">
      <dgm:prSet/>
      <dgm:spPr/>
      <dgm:t>
        <a:bodyPr/>
        <a:lstStyle/>
        <a:p>
          <a:endParaRPr lang="en-US"/>
        </a:p>
      </dgm:t>
    </dgm:pt>
    <dgm:pt modelId="{18A16F32-073B-46CB-97C4-DF26FAB99242}" type="sibTrans" cxnId="{B2925E6A-67EF-401D-AE0C-DA5271A76FC9}">
      <dgm:prSet/>
      <dgm:spPr/>
      <dgm:t>
        <a:bodyPr/>
        <a:lstStyle/>
        <a:p>
          <a:endParaRPr lang="en-US"/>
        </a:p>
      </dgm:t>
    </dgm:pt>
    <dgm:pt modelId="{4BDB4930-DC1C-49EE-9B39-81AB831A3834}" type="pres">
      <dgm:prSet presAssocID="{605E5208-ECE9-45E5-A700-31B59C735B84}" presName="Name0" presStyleCnt="0">
        <dgm:presLayoutVars>
          <dgm:dir/>
          <dgm:resizeHandles val="exact"/>
        </dgm:presLayoutVars>
      </dgm:prSet>
      <dgm:spPr/>
    </dgm:pt>
    <dgm:pt modelId="{6BAF9731-3630-452B-AAD8-D31F1B6BB008}" type="pres">
      <dgm:prSet presAssocID="{0835A8EB-1B39-4B4E-9FBA-D75BF461AFC7}" presName="node" presStyleLbl="node1" presStyleIdx="0" presStyleCnt="6">
        <dgm:presLayoutVars>
          <dgm:bulletEnabled val="1"/>
        </dgm:presLayoutVars>
      </dgm:prSet>
      <dgm:spPr/>
    </dgm:pt>
    <dgm:pt modelId="{0A08869E-33B4-437E-B718-19AA1952CB69}" type="pres">
      <dgm:prSet presAssocID="{B6AD1D24-0907-47F4-8F12-3BC8E934E6D7}" presName="sibTrans" presStyleLbl="sibTrans2D1" presStyleIdx="0" presStyleCnt="5"/>
      <dgm:spPr/>
    </dgm:pt>
    <dgm:pt modelId="{C0366561-ADB5-4DE1-94AE-27B9BFBB3E79}" type="pres">
      <dgm:prSet presAssocID="{B6AD1D24-0907-47F4-8F12-3BC8E934E6D7}" presName="connectorText" presStyleLbl="sibTrans2D1" presStyleIdx="0" presStyleCnt="5"/>
      <dgm:spPr/>
    </dgm:pt>
    <dgm:pt modelId="{DB13A437-B777-4D73-B3B8-D5A8624E9E76}" type="pres">
      <dgm:prSet presAssocID="{F29D7576-1E75-42A7-96AE-202F17373D64}" presName="node" presStyleLbl="node1" presStyleIdx="1" presStyleCnt="6">
        <dgm:presLayoutVars>
          <dgm:bulletEnabled val="1"/>
        </dgm:presLayoutVars>
      </dgm:prSet>
      <dgm:spPr/>
    </dgm:pt>
    <dgm:pt modelId="{6D3B6FA5-D9D3-4DEC-9C0D-54A1CFCF4A04}" type="pres">
      <dgm:prSet presAssocID="{A3850F2C-FF83-4E86-A3E4-DA9978536C44}" presName="sibTrans" presStyleLbl="sibTrans2D1" presStyleIdx="1" presStyleCnt="5"/>
      <dgm:spPr/>
    </dgm:pt>
    <dgm:pt modelId="{A9E9200C-F6BF-44AA-8EA6-681F0F6A2C07}" type="pres">
      <dgm:prSet presAssocID="{A3850F2C-FF83-4E86-A3E4-DA9978536C44}" presName="connectorText" presStyleLbl="sibTrans2D1" presStyleIdx="1" presStyleCnt="5"/>
      <dgm:spPr/>
    </dgm:pt>
    <dgm:pt modelId="{08EB07EB-FDE4-45B5-AF3B-F13833AFEB07}" type="pres">
      <dgm:prSet presAssocID="{66458EA1-24C9-499C-87A0-C3D15212C6D8}" presName="node" presStyleLbl="node1" presStyleIdx="2" presStyleCnt="6">
        <dgm:presLayoutVars>
          <dgm:bulletEnabled val="1"/>
        </dgm:presLayoutVars>
      </dgm:prSet>
      <dgm:spPr/>
    </dgm:pt>
    <dgm:pt modelId="{3D597870-A521-43DF-97AA-2B9E6EB68C20}" type="pres">
      <dgm:prSet presAssocID="{23E8F965-6846-4219-8673-7B0D325694BF}" presName="sibTrans" presStyleLbl="sibTrans2D1" presStyleIdx="2" presStyleCnt="5"/>
      <dgm:spPr/>
    </dgm:pt>
    <dgm:pt modelId="{E7C0CC1F-814B-453F-B06B-6E2723FA10E9}" type="pres">
      <dgm:prSet presAssocID="{23E8F965-6846-4219-8673-7B0D325694BF}" presName="connectorText" presStyleLbl="sibTrans2D1" presStyleIdx="2" presStyleCnt="5"/>
      <dgm:spPr/>
    </dgm:pt>
    <dgm:pt modelId="{CF913330-A5EF-4FA6-A8F6-29CBA64CCB68}" type="pres">
      <dgm:prSet presAssocID="{6B3B4330-8B69-465E-BC6C-73A1D7D9A299}" presName="node" presStyleLbl="node1" presStyleIdx="3" presStyleCnt="6">
        <dgm:presLayoutVars>
          <dgm:bulletEnabled val="1"/>
        </dgm:presLayoutVars>
      </dgm:prSet>
      <dgm:spPr/>
    </dgm:pt>
    <dgm:pt modelId="{15B323F5-EF34-411D-9915-C46046F8AD16}" type="pres">
      <dgm:prSet presAssocID="{E3F7B77F-65BB-4331-BF47-BA9EBDD53E41}" presName="sibTrans" presStyleLbl="sibTrans2D1" presStyleIdx="3" presStyleCnt="5"/>
      <dgm:spPr/>
    </dgm:pt>
    <dgm:pt modelId="{676CBEF0-56CD-4EEF-925F-66CF0F7F4D7C}" type="pres">
      <dgm:prSet presAssocID="{E3F7B77F-65BB-4331-BF47-BA9EBDD53E41}" presName="connectorText" presStyleLbl="sibTrans2D1" presStyleIdx="3" presStyleCnt="5"/>
      <dgm:spPr/>
    </dgm:pt>
    <dgm:pt modelId="{5AFE6978-565D-4A88-BC25-1A85FA41B1FC}" type="pres">
      <dgm:prSet presAssocID="{3963EF26-3E42-418F-B9FA-C3801B78D8B2}" presName="node" presStyleLbl="node1" presStyleIdx="4" presStyleCnt="6">
        <dgm:presLayoutVars>
          <dgm:bulletEnabled val="1"/>
        </dgm:presLayoutVars>
      </dgm:prSet>
      <dgm:spPr/>
    </dgm:pt>
    <dgm:pt modelId="{3524270B-CDA1-4CCC-969F-E869FAE5C6FB}" type="pres">
      <dgm:prSet presAssocID="{05694E92-950F-4236-8B4C-9A75D0743C62}" presName="sibTrans" presStyleLbl="sibTrans2D1" presStyleIdx="4" presStyleCnt="5"/>
      <dgm:spPr/>
    </dgm:pt>
    <dgm:pt modelId="{ED270B12-A1DD-47A5-B39D-7A54BBA96A40}" type="pres">
      <dgm:prSet presAssocID="{05694E92-950F-4236-8B4C-9A75D0743C62}" presName="connectorText" presStyleLbl="sibTrans2D1" presStyleIdx="4" presStyleCnt="5"/>
      <dgm:spPr/>
    </dgm:pt>
    <dgm:pt modelId="{06C26824-BB8A-4BDB-BCD3-0ADE178206E4}" type="pres">
      <dgm:prSet presAssocID="{AF1067C0-8513-4D09-9CEB-421DE64FF8D7}" presName="node" presStyleLbl="node1" presStyleIdx="5" presStyleCnt="6">
        <dgm:presLayoutVars>
          <dgm:bulletEnabled val="1"/>
        </dgm:presLayoutVars>
      </dgm:prSet>
      <dgm:spPr/>
    </dgm:pt>
  </dgm:ptLst>
  <dgm:cxnLst>
    <dgm:cxn modelId="{14B73F01-5856-4421-BEEB-4D657C28DBF0}" type="presOf" srcId="{AF1067C0-8513-4D09-9CEB-421DE64FF8D7}" destId="{06C26824-BB8A-4BDB-BCD3-0ADE178206E4}" srcOrd="0" destOrd="0" presId="urn:microsoft.com/office/officeart/2005/8/layout/process1"/>
    <dgm:cxn modelId="{CC992B03-E77D-4562-8DBF-0E79E9BAE52A}" srcId="{605E5208-ECE9-45E5-A700-31B59C735B84}" destId="{6B3B4330-8B69-465E-BC6C-73A1D7D9A299}" srcOrd="3" destOrd="0" parTransId="{F99B6BCF-34D1-459D-A16C-10829EE637FE}" sibTransId="{E3F7B77F-65BB-4331-BF47-BA9EBDD53E41}"/>
    <dgm:cxn modelId="{E1815817-F93E-46E0-8119-FE8F88F07903}" type="presOf" srcId="{0835A8EB-1B39-4B4E-9FBA-D75BF461AFC7}" destId="{6BAF9731-3630-452B-AAD8-D31F1B6BB008}" srcOrd="0" destOrd="0" presId="urn:microsoft.com/office/officeart/2005/8/layout/process1"/>
    <dgm:cxn modelId="{F0922E2E-6495-405C-AE51-D014CBD55D8F}" type="presOf" srcId="{23E8F965-6846-4219-8673-7B0D325694BF}" destId="{3D597870-A521-43DF-97AA-2B9E6EB68C20}" srcOrd="0" destOrd="0" presId="urn:microsoft.com/office/officeart/2005/8/layout/process1"/>
    <dgm:cxn modelId="{A7CC993D-EE34-4EFA-8BAD-6BE2117F331A}" type="presOf" srcId="{23E8F965-6846-4219-8673-7B0D325694BF}" destId="{E7C0CC1F-814B-453F-B06B-6E2723FA10E9}" srcOrd="1" destOrd="0" presId="urn:microsoft.com/office/officeart/2005/8/layout/process1"/>
    <dgm:cxn modelId="{7AEE7665-701A-4147-9FBE-16DC964D1E7F}" srcId="{605E5208-ECE9-45E5-A700-31B59C735B84}" destId="{0835A8EB-1B39-4B4E-9FBA-D75BF461AFC7}" srcOrd="0" destOrd="0" parTransId="{5022BF90-37B1-4D76-A305-A3C362ED4307}" sibTransId="{B6AD1D24-0907-47F4-8F12-3BC8E934E6D7}"/>
    <dgm:cxn modelId="{B2925E6A-67EF-401D-AE0C-DA5271A76FC9}" srcId="{605E5208-ECE9-45E5-A700-31B59C735B84}" destId="{AF1067C0-8513-4D09-9CEB-421DE64FF8D7}" srcOrd="5" destOrd="0" parTransId="{2C5DAE20-7524-4FB5-AF70-C6D5B8B7E600}" sibTransId="{18A16F32-073B-46CB-97C4-DF26FAB99242}"/>
    <dgm:cxn modelId="{70754850-D9B9-4F37-A4C6-FB6FC9E106A9}" srcId="{605E5208-ECE9-45E5-A700-31B59C735B84}" destId="{66458EA1-24C9-499C-87A0-C3D15212C6D8}" srcOrd="2" destOrd="0" parTransId="{FCC09631-36ED-4A5A-B350-50E155AF63A6}" sibTransId="{23E8F965-6846-4219-8673-7B0D325694BF}"/>
    <dgm:cxn modelId="{7F23BC51-8D52-4888-A47D-A9AA4994660D}" type="presOf" srcId="{05694E92-950F-4236-8B4C-9A75D0743C62}" destId="{ED270B12-A1DD-47A5-B39D-7A54BBA96A40}" srcOrd="1" destOrd="0" presId="urn:microsoft.com/office/officeart/2005/8/layout/process1"/>
    <dgm:cxn modelId="{CEC9E488-FE29-4996-8E10-78598C6A90D6}" type="presOf" srcId="{B6AD1D24-0907-47F4-8F12-3BC8E934E6D7}" destId="{0A08869E-33B4-437E-B718-19AA1952CB69}" srcOrd="0" destOrd="0" presId="urn:microsoft.com/office/officeart/2005/8/layout/process1"/>
    <dgm:cxn modelId="{152F8189-D3B5-41F3-8A7A-B08F942A5C4A}" type="presOf" srcId="{3963EF26-3E42-418F-B9FA-C3801B78D8B2}" destId="{5AFE6978-565D-4A88-BC25-1A85FA41B1FC}" srcOrd="0" destOrd="0" presId="urn:microsoft.com/office/officeart/2005/8/layout/process1"/>
    <dgm:cxn modelId="{04E8CB9D-E223-4755-BC3A-0C5E677B793A}" type="presOf" srcId="{F29D7576-1E75-42A7-96AE-202F17373D64}" destId="{DB13A437-B777-4D73-B3B8-D5A8624E9E76}" srcOrd="0" destOrd="0" presId="urn:microsoft.com/office/officeart/2005/8/layout/process1"/>
    <dgm:cxn modelId="{6D54DAA4-23AE-45D1-9E46-68F62F162D21}" type="presOf" srcId="{E3F7B77F-65BB-4331-BF47-BA9EBDD53E41}" destId="{676CBEF0-56CD-4EEF-925F-66CF0F7F4D7C}" srcOrd="1" destOrd="0" presId="urn:microsoft.com/office/officeart/2005/8/layout/process1"/>
    <dgm:cxn modelId="{891677AB-B85B-4CB6-AB78-49C50056BA57}" type="presOf" srcId="{B6AD1D24-0907-47F4-8F12-3BC8E934E6D7}" destId="{C0366561-ADB5-4DE1-94AE-27B9BFBB3E79}" srcOrd="1" destOrd="0" presId="urn:microsoft.com/office/officeart/2005/8/layout/process1"/>
    <dgm:cxn modelId="{45BBCCB8-3A0C-4DE2-A118-99CA72F67DAC}" type="presOf" srcId="{6B3B4330-8B69-465E-BC6C-73A1D7D9A299}" destId="{CF913330-A5EF-4FA6-A8F6-29CBA64CCB68}" srcOrd="0" destOrd="0" presId="urn:microsoft.com/office/officeart/2005/8/layout/process1"/>
    <dgm:cxn modelId="{AB82F4BA-4A93-4178-A9B6-4BC2164952A2}" srcId="{605E5208-ECE9-45E5-A700-31B59C735B84}" destId="{3963EF26-3E42-418F-B9FA-C3801B78D8B2}" srcOrd="4" destOrd="0" parTransId="{5C0A943C-2276-4F0F-8965-0E93A4F1E703}" sibTransId="{05694E92-950F-4236-8B4C-9A75D0743C62}"/>
    <dgm:cxn modelId="{3FFC1AD4-D16C-495F-B0E2-6CB0F014D0D4}" type="presOf" srcId="{66458EA1-24C9-499C-87A0-C3D15212C6D8}" destId="{08EB07EB-FDE4-45B5-AF3B-F13833AFEB07}" srcOrd="0" destOrd="0" presId="urn:microsoft.com/office/officeart/2005/8/layout/process1"/>
    <dgm:cxn modelId="{DCA472D4-B43D-4135-ACAA-6199FACE4B6A}" type="presOf" srcId="{E3F7B77F-65BB-4331-BF47-BA9EBDD53E41}" destId="{15B323F5-EF34-411D-9915-C46046F8AD16}" srcOrd="0" destOrd="0" presId="urn:microsoft.com/office/officeart/2005/8/layout/process1"/>
    <dgm:cxn modelId="{0F7423DF-80BC-47C3-974C-871B780848DE}" type="presOf" srcId="{A3850F2C-FF83-4E86-A3E4-DA9978536C44}" destId="{6D3B6FA5-D9D3-4DEC-9C0D-54A1CFCF4A04}" srcOrd="0" destOrd="0" presId="urn:microsoft.com/office/officeart/2005/8/layout/process1"/>
    <dgm:cxn modelId="{5A86AEE0-75D7-4BCE-820E-FB61A6FCA515}" type="presOf" srcId="{A3850F2C-FF83-4E86-A3E4-DA9978536C44}" destId="{A9E9200C-F6BF-44AA-8EA6-681F0F6A2C07}" srcOrd="1" destOrd="0" presId="urn:microsoft.com/office/officeart/2005/8/layout/process1"/>
    <dgm:cxn modelId="{35CC94EB-E10A-46C6-AA2D-E0C46568F1F4}" srcId="{605E5208-ECE9-45E5-A700-31B59C735B84}" destId="{F29D7576-1E75-42A7-96AE-202F17373D64}" srcOrd="1" destOrd="0" parTransId="{8AE2E2FE-A96B-4D78-B26B-7AEFD8BF1732}" sibTransId="{A3850F2C-FF83-4E86-A3E4-DA9978536C44}"/>
    <dgm:cxn modelId="{9A599CEC-5582-45B2-AA19-53D892D8FA9D}" type="presOf" srcId="{605E5208-ECE9-45E5-A700-31B59C735B84}" destId="{4BDB4930-DC1C-49EE-9B39-81AB831A3834}" srcOrd="0" destOrd="0" presId="urn:microsoft.com/office/officeart/2005/8/layout/process1"/>
    <dgm:cxn modelId="{E03A46F9-470D-4B25-9B4A-B8555D281E01}" type="presOf" srcId="{05694E92-950F-4236-8B4C-9A75D0743C62}" destId="{3524270B-CDA1-4CCC-969F-E869FAE5C6FB}" srcOrd="0" destOrd="0" presId="urn:microsoft.com/office/officeart/2005/8/layout/process1"/>
    <dgm:cxn modelId="{BFDEAB4E-24E4-4E3F-9B3A-EAB18DDF4AD7}" type="presParOf" srcId="{4BDB4930-DC1C-49EE-9B39-81AB831A3834}" destId="{6BAF9731-3630-452B-AAD8-D31F1B6BB008}" srcOrd="0" destOrd="0" presId="urn:microsoft.com/office/officeart/2005/8/layout/process1"/>
    <dgm:cxn modelId="{3975A926-2057-4BD2-B993-05C2E41E5DD0}" type="presParOf" srcId="{4BDB4930-DC1C-49EE-9B39-81AB831A3834}" destId="{0A08869E-33B4-437E-B718-19AA1952CB69}" srcOrd="1" destOrd="0" presId="urn:microsoft.com/office/officeart/2005/8/layout/process1"/>
    <dgm:cxn modelId="{7F7CEA75-7C9F-4ACC-A64A-F0692290CEB4}" type="presParOf" srcId="{0A08869E-33B4-437E-B718-19AA1952CB69}" destId="{C0366561-ADB5-4DE1-94AE-27B9BFBB3E79}" srcOrd="0" destOrd="0" presId="urn:microsoft.com/office/officeart/2005/8/layout/process1"/>
    <dgm:cxn modelId="{B51BE3B7-4F60-4494-9FB9-E04FA588130E}" type="presParOf" srcId="{4BDB4930-DC1C-49EE-9B39-81AB831A3834}" destId="{DB13A437-B777-4D73-B3B8-D5A8624E9E76}" srcOrd="2" destOrd="0" presId="urn:microsoft.com/office/officeart/2005/8/layout/process1"/>
    <dgm:cxn modelId="{621EB7E3-371C-4932-95AF-FA44FB4CE0EC}" type="presParOf" srcId="{4BDB4930-DC1C-49EE-9B39-81AB831A3834}" destId="{6D3B6FA5-D9D3-4DEC-9C0D-54A1CFCF4A04}" srcOrd="3" destOrd="0" presId="urn:microsoft.com/office/officeart/2005/8/layout/process1"/>
    <dgm:cxn modelId="{30CC486B-F156-4E5A-8DFB-998759D80A64}" type="presParOf" srcId="{6D3B6FA5-D9D3-4DEC-9C0D-54A1CFCF4A04}" destId="{A9E9200C-F6BF-44AA-8EA6-681F0F6A2C07}" srcOrd="0" destOrd="0" presId="urn:microsoft.com/office/officeart/2005/8/layout/process1"/>
    <dgm:cxn modelId="{22A8352A-AA1F-4254-AAE7-CB6D6A64A1E9}" type="presParOf" srcId="{4BDB4930-DC1C-49EE-9B39-81AB831A3834}" destId="{08EB07EB-FDE4-45B5-AF3B-F13833AFEB07}" srcOrd="4" destOrd="0" presId="urn:microsoft.com/office/officeart/2005/8/layout/process1"/>
    <dgm:cxn modelId="{9C792C97-99E4-4118-8A9F-39954302092C}" type="presParOf" srcId="{4BDB4930-DC1C-49EE-9B39-81AB831A3834}" destId="{3D597870-A521-43DF-97AA-2B9E6EB68C20}" srcOrd="5" destOrd="0" presId="urn:microsoft.com/office/officeart/2005/8/layout/process1"/>
    <dgm:cxn modelId="{B0625050-532D-41E8-9350-30FD08D565A1}" type="presParOf" srcId="{3D597870-A521-43DF-97AA-2B9E6EB68C20}" destId="{E7C0CC1F-814B-453F-B06B-6E2723FA10E9}" srcOrd="0" destOrd="0" presId="urn:microsoft.com/office/officeart/2005/8/layout/process1"/>
    <dgm:cxn modelId="{AD646410-8D2F-4B7D-B338-4A4F4E68F7D5}" type="presParOf" srcId="{4BDB4930-DC1C-49EE-9B39-81AB831A3834}" destId="{CF913330-A5EF-4FA6-A8F6-29CBA64CCB68}" srcOrd="6" destOrd="0" presId="urn:microsoft.com/office/officeart/2005/8/layout/process1"/>
    <dgm:cxn modelId="{D9D24A9A-B9C4-41F6-9DC0-9832FA0E6965}" type="presParOf" srcId="{4BDB4930-DC1C-49EE-9B39-81AB831A3834}" destId="{15B323F5-EF34-411D-9915-C46046F8AD16}" srcOrd="7" destOrd="0" presId="urn:microsoft.com/office/officeart/2005/8/layout/process1"/>
    <dgm:cxn modelId="{693DD4FE-ED6E-4B69-8F35-945157CB7683}" type="presParOf" srcId="{15B323F5-EF34-411D-9915-C46046F8AD16}" destId="{676CBEF0-56CD-4EEF-925F-66CF0F7F4D7C}" srcOrd="0" destOrd="0" presId="urn:microsoft.com/office/officeart/2005/8/layout/process1"/>
    <dgm:cxn modelId="{0CE43FAF-D8B2-4701-9904-444A1FBACA4C}" type="presParOf" srcId="{4BDB4930-DC1C-49EE-9B39-81AB831A3834}" destId="{5AFE6978-565D-4A88-BC25-1A85FA41B1FC}" srcOrd="8" destOrd="0" presId="urn:microsoft.com/office/officeart/2005/8/layout/process1"/>
    <dgm:cxn modelId="{CC92B79A-E003-423D-8866-AE652A23F545}" type="presParOf" srcId="{4BDB4930-DC1C-49EE-9B39-81AB831A3834}" destId="{3524270B-CDA1-4CCC-969F-E869FAE5C6FB}" srcOrd="9" destOrd="0" presId="urn:microsoft.com/office/officeart/2005/8/layout/process1"/>
    <dgm:cxn modelId="{4E8C172C-6AA0-4052-8345-3D52EC6D5968}" type="presParOf" srcId="{3524270B-CDA1-4CCC-969F-E869FAE5C6FB}" destId="{ED270B12-A1DD-47A5-B39D-7A54BBA96A40}" srcOrd="0" destOrd="0" presId="urn:microsoft.com/office/officeart/2005/8/layout/process1"/>
    <dgm:cxn modelId="{BB7415D6-DC91-44AE-8D08-DABE7055ADE3}" type="presParOf" srcId="{4BDB4930-DC1C-49EE-9B39-81AB831A3834}" destId="{06C26824-BB8A-4BDB-BCD3-0ADE178206E4}" srcOrd="10"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8C0578-3473-4706-8DA1-B4CD6EF9684D}" type="doc">
      <dgm:prSet loTypeId="urn:microsoft.com/office/officeart/2005/8/layout/lProcess1" loCatId="process" qsTypeId="urn:microsoft.com/office/officeart/2005/8/quickstyle/simple1" qsCatId="simple" csTypeId="urn:microsoft.com/office/officeart/2005/8/colors/colorful3" csCatId="colorful" phldr="1"/>
      <dgm:spPr/>
      <dgm:t>
        <a:bodyPr/>
        <a:lstStyle/>
        <a:p>
          <a:endParaRPr lang="en-US"/>
        </a:p>
      </dgm:t>
    </dgm:pt>
    <dgm:pt modelId="{6572AFBC-329B-44C7-A9CF-D5C1766E9A4F}">
      <dgm:prSet phldrT="[Text]" custT="1"/>
      <dgm:spPr/>
      <dgm:t>
        <a:bodyPr/>
        <a:lstStyle/>
        <a:p>
          <a:r>
            <a:rPr lang="en-US" sz="1600" dirty="0">
              <a:solidFill>
                <a:schemeClr val="tx1"/>
              </a:solidFill>
            </a:rPr>
            <a:t>Language Background = ‘</a:t>
          </a:r>
          <a:r>
            <a:rPr lang="en-US" sz="1600" dirty="0" err="1">
              <a:solidFill>
                <a:schemeClr val="tx1"/>
              </a:solidFill>
            </a:rPr>
            <a:t>eng</a:t>
          </a:r>
          <a:r>
            <a:rPr lang="en-US" sz="1600" dirty="0">
              <a:solidFill>
                <a:schemeClr val="tx1"/>
              </a:solidFill>
            </a:rPr>
            <a:t>’</a:t>
          </a:r>
        </a:p>
      </dgm:t>
    </dgm:pt>
    <dgm:pt modelId="{C9D30511-29AA-42BB-A612-21A2AFB8CA6B}" type="parTrans" cxnId="{54970910-E253-404F-8C96-6C7F6DE1F996}">
      <dgm:prSet/>
      <dgm:spPr/>
      <dgm:t>
        <a:bodyPr/>
        <a:lstStyle/>
        <a:p>
          <a:endParaRPr lang="en-US">
            <a:solidFill>
              <a:schemeClr val="tx1"/>
            </a:solidFill>
          </a:endParaRPr>
        </a:p>
      </dgm:t>
    </dgm:pt>
    <dgm:pt modelId="{5DFF4891-C389-47D3-8C1E-CBD20C0F53B2}" type="sibTrans" cxnId="{54970910-E253-404F-8C96-6C7F6DE1F996}">
      <dgm:prSet/>
      <dgm:spPr/>
      <dgm:t>
        <a:bodyPr/>
        <a:lstStyle/>
        <a:p>
          <a:endParaRPr lang="en-US">
            <a:solidFill>
              <a:schemeClr val="tx1"/>
            </a:solidFill>
          </a:endParaRPr>
        </a:p>
      </dgm:t>
    </dgm:pt>
    <dgm:pt modelId="{25727D1E-BC4A-4192-8728-0286844CB53B}">
      <dgm:prSet phldrT="[Text]"/>
      <dgm:spPr/>
      <dgm:t>
        <a:bodyPr/>
        <a:lstStyle/>
        <a:p>
          <a:r>
            <a:rPr lang="en-US">
              <a:solidFill>
                <a:schemeClr val="tx1"/>
              </a:solidFill>
            </a:rPr>
            <a:t>Language Proficiency Code = ‘0’</a:t>
          </a:r>
          <a:endParaRPr lang="en-US" dirty="0">
            <a:solidFill>
              <a:schemeClr val="tx1"/>
            </a:solidFill>
          </a:endParaRPr>
        </a:p>
      </dgm:t>
    </dgm:pt>
    <dgm:pt modelId="{1A253424-B12A-48DE-AF33-E0840D347DF7}" type="parTrans" cxnId="{11D4ACB5-3EF2-4D37-9F74-438F8935D080}">
      <dgm:prSet/>
      <dgm:spPr/>
      <dgm:t>
        <a:bodyPr/>
        <a:lstStyle/>
        <a:p>
          <a:endParaRPr lang="en-US">
            <a:solidFill>
              <a:schemeClr val="tx1"/>
            </a:solidFill>
          </a:endParaRPr>
        </a:p>
      </dgm:t>
    </dgm:pt>
    <dgm:pt modelId="{64375681-6FDF-405C-AD6F-169B04CB52E3}" type="sibTrans" cxnId="{11D4ACB5-3EF2-4D37-9F74-438F8935D080}">
      <dgm:prSet/>
      <dgm:spPr/>
      <dgm:t>
        <a:bodyPr/>
        <a:lstStyle/>
        <a:p>
          <a:endParaRPr lang="en-US">
            <a:solidFill>
              <a:schemeClr val="tx1"/>
            </a:solidFill>
          </a:endParaRPr>
        </a:p>
      </dgm:t>
    </dgm:pt>
    <dgm:pt modelId="{8FD4AD69-2277-4253-87E5-1B90D816086D}">
      <dgm:prSet phldrT="[Text]"/>
      <dgm:spPr/>
      <dgm:t>
        <a:bodyPr/>
        <a:lstStyle/>
        <a:p>
          <a:r>
            <a:rPr lang="en-US">
              <a:solidFill>
                <a:schemeClr val="tx1"/>
              </a:solidFill>
            </a:rPr>
            <a:t>Language Instruction Program = ’00’</a:t>
          </a:r>
        </a:p>
      </dgm:t>
    </dgm:pt>
    <dgm:pt modelId="{61FC3EDF-C265-4FEE-9D25-180CC3C5CCED}" type="parTrans" cxnId="{A67041FE-08AD-4D35-8ECF-A5970E1D6522}">
      <dgm:prSet/>
      <dgm:spPr/>
      <dgm:t>
        <a:bodyPr/>
        <a:lstStyle/>
        <a:p>
          <a:endParaRPr lang="en-US">
            <a:solidFill>
              <a:schemeClr val="tx1"/>
            </a:solidFill>
          </a:endParaRPr>
        </a:p>
      </dgm:t>
    </dgm:pt>
    <dgm:pt modelId="{23287B31-F7B6-4941-8132-D0A10A9909E3}" type="sibTrans" cxnId="{A67041FE-08AD-4D35-8ECF-A5970E1D6522}">
      <dgm:prSet/>
      <dgm:spPr/>
      <dgm:t>
        <a:bodyPr/>
        <a:lstStyle/>
        <a:p>
          <a:endParaRPr lang="en-US">
            <a:solidFill>
              <a:schemeClr val="tx1"/>
            </a:solidFill>
          </a:endParaRPr>
        </a:p>
      </dgm:t>
    </dgm:pt>
    <dgm:pt modelId="{AC280E97-5075-4105-941F-E8C73A6CD6A2}">
      <dgm:prSet phldrT="[Text]" custT="1"/>
      <dgm:spPr/>
      <dgm:t>
        <a:bodyPr/>
        <a:lstStyle/>
        <a:p>
          <a:r>
            <a:rPr lang="en-US" sz="1600">
              <a:solidFill>
                <a:schemeClr val="tx1"/>
              </a:solidFill>
            </a:rPr>
            <a:t>Language Background ≠ ‘eng’</a:t>
          </a:r>
        </a:p>
      </dgm:t>
    </dgm:pt>
    <dgm:pt modelId="{F92166C3-EB72-48A5-8BD5-A6CDE1F59F31}" type="parTrans" cxnId="{8ECA13DA-C295-4857-8360-EA5BC455391C}">
      <dgm:prSet/>
      <dgm:spPr/>
      <dgm:t>
        <a:bodyPr/>
        <a:lstStyle/>
        <a:p>
          <a:endParaRPr lang="en-US">
            <a:solidFill>
              <a:schemeClr val="tx1"/>
            </a:solidFill>
          </a:endParaRPr>
        </a:p>
      </dgm:t>
    </dgm:pt>
    <dgm:pt modelId="{6541DDD5-96A3-482B-8CDD-D0C1400D1D8E}" type="sibTrans" cxnId="{8ECA13DA-C295-4857-8360-EA5BC455391C}">
      <dgm:prSet/>
      <dgm:spPr/>
      <dgm:t>
        <a:bodyPr/>
        <a:lstStyle/>
        <a:p>
          <a:endParaRPr lang="en-US">
            <a:solidFill>
              <a:schemeClr val="tx1"/>
            </a:solidFill>
          </a:endParaRPr>
        </a:p>
      </dgm:t>
    </dgm:pt>
    <dgm:pt modelId="{632CC28F-1E1E-4C58-8B77-ABDAF101AA4F}">
      <dgm:prSet phldrT="[Text]"/>
      <dgm:spPr/>
      <dgm:t>
        <a:bodyPr/>
        <a:lstStyle/>
        <a:p>
          <a:r>
            <a:rPr lang="en-US">
              <a:solidFill>
                <a:schemeClr val="tx1"/>
              </a:solidFill>
            </a:rPr>
            <a:t>Language Proficiency Code ≠ ‘0’</a:t>
          </a:r>
          <a:endParaRPr lang="en-US" dirty="0">
            <a:solidFill>
              <a:schemeClr val="tx1"/>
            </a:solidFill>
          </a:endParaRPr>
        </a:p>
      </dgm:t>
    </dgm:pt>
    <dgm:pt modelId="{6FE2C96F-3004-49C5-9618-5696B94B216A}" type="parTrans" cxnId="{3E850FF8-29F0-4CEF-B4F6-1E778446383B}">
      <dgm:prSet/>
      <dgm:spPr/>
      <dgm:t>
        <a:bodyPr/>
        <a:lstStyle/>
        <a:p>
          <a:endParaRPr lang="en-US">
            <a:solidFill>
              <a:schemeClr val="tx1"/>
            </a:solidFill>
          </a:endParaRPr>
        </a:p>
      </dgm:t>
    </dgm:pt>
    <dgm:pt modelId="{6427793C-EF29-4CB5-9BC9-DEFE30AD345B}" type="sibTrans" cxnId="{3E850FF8-29F0-4CEF-B4F6-1E778446383B}">
      <dgm:prSet/>
      <dgm:spPr/>
      <dgm:t>
        <a:bodyPr/>
        <a:lstStyle/>
        <a:p>
          <a:endParaRPr lang="en-US">
            <a:solidFill>
              <a:schemeClr val="tx1"/>
            </a:solidFill>
          </a:endParaRPr>
        </a:p>
      </dgm:t>
    </dgm:pt>
    <dgm:pt modelId="{771DC0FF-3BE6-46C8-ACD6-27CA6EF66970}">
      <dgm:prSet phldrT="[Text]"/>
      <dgm:spPr/>
      <dgm:t>
        <a:bodyPr/>
        <a:lstStyle/>
        <a:p>
          <a:r>
            <a:rPr lang="en-US">
              <a:solidFill>
                <a:schemeClr val="tx1"/>
              </a:solidFill>
            </a:rPr>
            <a:t>Language Instruction Program Dependent on Proficiency Code</a:t>
          </a:r>
          <a:endParaRPr lang="en-US" dirty="0">
            <a:solidFill>
              <a:schemeClr val="tx1"/>
            </a:solidFill>
          </a:endParaRPr>
        </a:p>
      </dgm:t>
    </dgm:pt>
    <dgm:pt modelId="{9CD19814-A0B8-488B-BD56-2626504A1C55}" type="parTrans" cxnId="{E16999D7-9A85-4883-90AA-7C76590EB71A}">
      <dgm:prSet/>
      <dgm:spPr/>
      <dgm:t>
        <a:bodyPr/>
        <a:lstStyle/>
        <a:p>
          <a:endParaRPr lang="en-US">
            <a:solidFill>
              <a:schemeClr val="tx1"/>
            </a:solidFill>
          </a:endParaRPr>
        </a:p>
      </dgm:t>
    </dgm:pt>
    <dgm:pt modelId="{09EAA4EE-2908-410D-877E-E5647BAD505E}" type="sibTrans" cxnId="{E16999D7-9A85-4883-90AA-7C76590EB71A}">
      <dgm:prSet/>
      <dgm:spPr/>
      <dgm:t>
        <a:bodyPr/>
        <a:lstStyle/>
        <a:p>
          <a:endParaRPr lang="en-US">
            <a:solidFill>
              <a:schemeClr val="tx1"/>
            </a:solidFill>
          </a:endParaRPr>
        </a:p>
      </dgm:t>
    </dgm:pt>
    <dgm:pt modelId="{72F72938-A3E8-4DAD-8DD2-DE6E962BB91F}" type="pres">
      <dgm:prSet presAssocID="{DD8C0578-3473-4706-8DA1-B4CD6EF9684D}" presName="Name0" presStyleCnt="0">
        <dgm:presLayoutVars>
          <dgm:dir/>
          <dgm:animLvl val="lvl"/>
          <dgm:resizeHandles val="exact"/>
        </dgm:presLayoutVars>
      </dgm:prSet>
      <dgm:spPr/>
    </dgm:pt>
    <dgm:pt modelId="{34D8C049-4B6A-498F-970D-5EC32BB78907}" type="pres">
      <dgm:prSet presAssocID="{6572AFBC-329B-44C7-A9CF-D5C1766E9A4F}" presName="vertFlow" presStyleCnt="0"/>
      <dgm:spPr/>
    </dgm:pt>
    <dgm:pt modelId="{A4ACE06B-A2A8-429C-960C-01C5F64ECBBB}" type="pres">
      <dgm:prSet presAssocID="{6572AFBC-329B-44C7-A9CF-D5C1766E9A4F}" presName="header" presStyleLbl="node1" presStyleIdx="0" presStyleCnt="2"/>
      <dgm:spPr/>
    </dgm:pt>
    <dgm:pt modelId="{B299085B-ED91-4275-97BD-B676B8C98D0D}" type="pres">
      <dgm:prSet presAssocID="{1A253424-B12A-48DE-AF33-E0840D347DF7}" presName="parTrans" presStyleLbl="sibTrans2D1" presStyleIdx="0" presStyleCnt="4"/>
      <dgm:spPr/>
    </dgm:pt>
    <dgm:pt modelId="{8EA5C53A-73DF-4DCD-8C7E-4ECE2B717B64}" type="pres">
      <dgm:prSet presAssocID="{25727D1E-BC4A-4192-8728-0286844CB53B}" presName="child" presStyleLbl="alignAccFollowNode1" presStyleIdx="0" presStyleCnt="4">
        <dgm:presLayoutVars>
          <dgm:chMax val="0"/>
          <dgm:bulletEnabled val="1"/>
        </dgm:presLayoutVars>
      </dgm:prSet>
      <dgm:spPr/>
    </dgm:pt>
    <dgm:pt modelId="{C15F2ABF-A016-43D2-893E-81E8B7E51043}" type="pres">
      <dgm:prSet presAssocID="{64375681-6FDF-405C-AD6F-169B04CB52E3}" presName="sibTrans" presStyleLbl="sibTrans2D1" presStyleIdx="1" presStyleCnt="4"/>
      <dgm:spPr/>
    </dgm:pt>
    <dgm:pt modelId="{42DDDA4A-57DA-460F-B113-C07580F3664E}" type="pres">
      <dgm:prSet presAssocID="{8FD4AD69-2277-4253-87E5-1B90D816086D}" presName="child" presStyleLbl="alignAccFollowNode1" presStyleIdx="1" presStyleCnt="4">
        <dgm:presLayoutVars>
          <dgm:chMax val="0"/>
          <dgm:bulletEnabled val="1"/>
        </dgm:presLayoutVars>
      </dgm:prSet>
      <dgm:spPr/>
    </dgm:pt>
    <dgm:pt modelId="{62C2A57F-A922-4888-9A9D-B2C6D31A5370}" type="pres">
      <dgm:prSet presAssocID="{6572AFBC-329B-44C7-A9CF-D5C1766E9A4F}" presName="hSp" presStyleCnt="0"/>
      <dgm:spPr/>
    </dgm:pt>
    <dgm:pt modelId="{9C47190F-ED2E-4136-8BB4-058DBF113545}" type="pres">
      <dgm:prSet presAssocID="{AC280E97-5075-4105-941F-E8C73A6CD6A2}" presName="vertFlow" presStyleCnt="0"/>
      <dgm:spPr/>
    </dgm:pt>
    <dgm:pt modelId="{80FA9E14-E8FA-4D20-AA4B-364B973C79D9}" type="pres">
      <dgm:prSet presAssocID="{AC280E97-5075-4105-941F-E8C73A6CD6A2}" presName="header" presStyleLbl="node1" presStyleIdx="1" presStyleCnt="2"/>
      <dgm:spPr/>
    </dgm:pt>
    <dgm:pt modelId="{196657D7-05C1-4FCA-A996-F0AC6DF79047}" type="pres">
      <dgm:prSet presAssocID="{6FE2C96F-3004-49C5-9618-5696B94B216A}" presName="parTrans" presStyleLbl="sibTrans2D1" presStyleIdx="2" presStyleCnt="4"/>
      <dgm:spPr/>
    </dgm:pt>
    <dgm:pt modelId="{25153243-0EB8-41A3-8759-2038153F8CA8}" type="pres">
      <dgm:prSet presAssocID="{632CC28F-1E1E-4C58-8B77-ABDAF101AA4F}" presName="child" presStyleLbl="alignAccFollowNode1" presStyleIdx="2" presStyleCnt="4">
        <dgm:presLayoutVars>
          <dgm:chMax val="0"/>
          <dgm:bulletEnabled val="1"/>
        </dgm:presLayoutVars>
      </dgm:prSet>
      <dgm:spPr/>
    </dgm:pt>
    <dgm:pt modelId="{E12644EC-E86B-47DD-9E1E-03EABE929980}" type="pres">
      <dgm:prSet presAssocID="{6427793C-EF29-4CB5-9BC9-DEFE30AD345B}" presName="sibTrans" presStyleLbl="sibTrans2D1" presStyleIdx="3" presStyleCnt="4"/>
      <dgm:spPr/>
    </dgm:pt>
    <dgm:pt modelId="{4B93D1EA-7F86-4804-8D8A-852229BEBD5D}" type="pres">
      <dgm:prSet presAssocID="{771DC0FF-3BE6-46C8-ACD6-27CA6EF66970}" presName="child" presStyleLbl="alignAccFollowNode1" presStyleIdx="3" presStyleCnt="4">
        <dgm:presLayoutVars>
          <dgm:chMax val="0"/>
          <dgm:bulletEnabled val="1"/>
        </dgm:presLayoutVars>
      </dgm:prSet>
      <dgm:spPr/>
    </dgm:pt>
  </dgm:ptLst>
  <dgm:cxnLst>
    <dgm:cxn modelId="{8776D101-0546-4169-91F9-C12846E26806}" type="presOf" srcId="{8FD4AD69-2277-4253-87E5-1B90D816086D}" destId="{42DDDA4A-57DA-460F-B113-C07580F3664E}" srcOrd="0" destOrd="0" presId="urn:microsoft.com/office/officeart/2005/8/layout/lProcess1"/>
    <dgm:cxn modelId="{54970910-E253-404F-8C96-6C7F6DE1F996}" srcId="{DD8C0578-3473-4706-8DA1-B4CD6EF9684D}" destId="{6572AFBC-329B-44C7-A9CF-D5C1766E9A4F}" srcOrd="0" destOrd="0" parTransId="{C9D30511-29AA-42BB-A612-21A2AFB8CA6B}" sibTransId="{5DFF4891-C389-47D3-8C1E-CBD20C0F53B2}"/>
    <dgm:cxn modelId="{3C68201C-93AA-4D0F-8E1C-AD17E1B8DE0C}" type="presOf" srcId="{6572AFBC-329B-44C7-A9CF-D5C1766E9A4F}" destId="{A4ACE06B-A2A8-429C-960C-01C5F64ECBBB}" srcOrd="0" destOrd="0" presId="urn:microsoft.com/office/officeart/2005/8/layout/lProcess1"/>
    <dgm:cxn modelId="{7F09C422-B491-4C25-B8D9-D83B9A725A13}" type="presOf" srcId="{6427793C-EF29-4CB5-9BC9-DEFE30AD345B}" destId="{E12644EC-E86B-47DD-9E1E-03EABE929980}" srcOrd="0" destOrd="0" presId="urn:microsoft.com/office/officeart/2005/8/layout/lProcess1"/>
    <dgm:cxn modelId="{06DC672E-298B-4EDF-B13D-4C756BD89360}" type="presOf" srcId="{25727D1E-BC4A-4192-8728-0286844CB53B}" destId="{8EA5C53A-73DF-4DCD-8C7E-4ECE2B717B64}" srcOrd="0" destOrd="0" presId="urn:microsoft.com/office/officeart/2005/8/layout/lProcess1"/>
    <dgm:cxn modelId="{32C07E6A-A77A-4AB9-925A-5E0C9BEB2181}" type="presOf" srcId="{632CC28F-1E1E-4C58-8B77-ABDAF101AA4F}" destId="{25153243-0EB8-41A3-8759-2038153F8CA8}" srcOrd="0" destOrd="0" presId="urn:microsoft.com/office/officeart/2005/8/layout/lProcess1"/>
    <dgm:cxn modelId="{870A7373-FB56-4DC0-A1F2-CEBED6A6D751}" type="presOf" srcId="{DD8C0578-3473-4706-8DA1-B4CD6EF9684D}" destId="{72F72938-A3E8-4DAD-8DD2-DE6E962BB91F}" srcOrd="0" destOrd="0" presId="urn:microsoft.com/office/officeart/2005/8/layout/lProcess1"/>
    <dgm:cxn modelId="{3565AF77-D6D8-4C6B-9235-7ED87911D850}" type="presOf" srcId="{6FE2C96F-3004-49C5-9618-5696B94B216A}" destId="{196657D7-05C1-4FCA-A996-F0AC6DF79047}" srcOrd="0" destOrd="0" presId="urn:microsoft.com/office/officeart/2005/8/layout/lProcess1"/>
    <dgm:cxn modelId="{6DFDD47B-54A3-4D1C-AAD0-7F17CAB17E18}" type="presOf" srcId="{64375681-6FDF-405C-AD6F-169B04CB52E3}" destId="{C15F2ABF-A016-43D2-893E-81E8B7E51043}" srcOrd="0" destOrd="0" presId="urn:microsoft.com/office/officeart/2005/8/layout/lProcess1"/>
    <dgm:cxn modelId="{E5DD7088-A581-4683-8665-62E8B09C1A12}" type="presOf" srcId="{1A253424-B12A-48DE-AF33-E0840D347DF7}" destId="{B299085B-ED91-4275-97BD-B676B8C98D0D}" srcOrd="0" destOrd="0" presId="urn:microsoft.com/office/officeart/2005/8/layout/lProcess1"/>
    <dgm:cxn modelId="{1E9303B2-EDFC-436E-9353-676FECB7C95D}" type="presOf" srcId="{AC280E97-5075-4105-941F-E8C73A6CD6A2}" destId="{80FA9E14-E8FA-4D20-AA4B-364B973C79D9}" srcOrd="0" destOrd="0" presId="urn:microsoft.com/office/officeart/2005/8/layout/lProcess1"/>
    <dgm:cxn modelId="{11D4ACB5-3EF2-4D37-9F74-438F8935D080}" srcId="{6572AFBC-329B-44C7-A9CF-D5C1766E9A4F}" destId="{25727D1E-BC4A-4192-8728-0286844CB53B}" srcOrd="0" destOrd="0" parTransId="{1A253424-B12A-48DE-AF33-E0840D347DF7}" sibTransId="{64375681-6FDF-405C-AD6F-169B04CB52E3}"/>
    <dgm:cxn modelId="{74092CB7-9CF1-4591-A3DF-ECFD59AFFBC6}" type="presOf" srcId="{771DC0FF-3BE6-46C8-ACD6-27CA6EF66970}" destId="{4B93D1EA-7F86-4804-8D8A-852229BEBD5D}" srcOrd="0" destOrd="0" presId="urn:microsoft.com/office/officeart/2005/8/layout/lProcess1"/>
    <dgm:cxn modelId="{E16999D7-9A85-4883-90AA-7C76590EB71A}" srcId="{AC280E97-5075-4105-941F-E8C73A6CD6A2}" destId="{771DC0FF-3BE6-46C8-ACD6-27CA6EF66970}" srcOrd="1" destOrd="0" parTransId="{9CD19814-A0B8-488B-BD56-2626504A1C55}" sibTransId="{09EAA4EE-2908-410D-877E-E5647BAD505E}"/>
    <dgm:cxn modelId="{8ECA13DA-C295-4857-8360-EA5BC455391C}" srcId="{DD8C0578-3473-4706-8DA1-B4CD6EF9684D}" destId="{AC280E97-5075-4105-941F-E8C73A6CD6A2}" srcOrd="1" destOrd="0" parTransId="{F92166C3-EB72-48A5-8BD5-A6CDE1F59F31}" sibTransId="{6541DDD5-96A3-482B-8CDD-D0C1400D1D8E}"/>
    <dgm:cxn modelId="{3E850FF8-29F0-4CEF-B4F6-1E778446383B}" srcId="{AC280E97-5075-4105-941F-E8C73A6CD6A2}" destId="{632CC28F-1E1E-4C58-8B77-ABDAF101AA4F}" srcOrd="0" destOrd="0" parTransId="{6FE2C96F-3004-49C5-9618-5696B94B216A}" sibTransId="{6427793C-EF29-4CB5-9BC9-DEFE30AD345B}"/>
    <dgm:cxn modelId="{A67041FE-08AD-4D35-8ECF-A5970E1D6522}" srcId="{6572AFBC-329B-44C7-A9CF-D5C1766E9A4F}" destId="{8FD4AD69-2277-4253-87E5-1B90D816086D}" srcOrd="1" destOrd="0" parTransId="{61FC3EDF-C265-4FEE-9D25-180CC3C5CCED}" sibTransId="{23287B31-F7B6-4941-8132-D0A10A9909E3}"/>
    <dgm:cxn modelId="{3227444A-0115-432F-A6EF-1EDB3E349ACB}" type="presParOf" srcId="{72F72938-A3E8-4DAD-8DD2-DE6E962BB91F}" destId="{34D8C049-4B6A-498F-970D-5EC32BB78907}" srcOrd="0" destOrd="0" presId="urn:microsoft.com/office/officeart/2005/8/layout/lProcess1"/>
    <dgm:cxn modelId="{27F879C0-D807-49B6-9A10-7D7C258B6433}" type="presParOf" srcId="{34D8C049-4B6A-498F-970D-5EC32BB78907}" destId="{A4ACE06B-A2A8-429C-960C-01C5F64ECBBB}" srcOrd="0" destOrd="0" presId="urn:microsoft.com/office/officeart/2005/8/layout/lProcess1"/>
    <dgm:cxn modelId="{59E1BCA9-83B0-4D60-B960-C1148AA0BBF5}" type="presParOf" srcId="{34D8C049-4B6A-498F-970D-5EC32BB78907}" destId="{B299085B-ED91-4275-97BD-B676B8C98D0D}" srcOrd="1" destOrd="0" presId="urn:microsoft.com/office/officeart/2005/8/layout/lProcess1"/>
    <dgm:cxn modelId="{2A7016FD-8424-414B-B649-49F3CAD6CEB0}" type="presParOf" srcId="{34D8C049-4B6A-498F-970D-5EC32BB78907}" destId="{8EA5C53A-73DF-4DCD-8C7E-4ECE2B717B64}" srcOrd="2" destOrd="0" presId="urn:microsoft.com/office/officeart/2005/8/layout/lProcess1"/>
    <dgm:cxn modelId="{3A92CBD6-9617-45C2-9138-4286A985765C}" type="presParOf" srcId="{34D8C049-4B6A-498F-970D-5EC32BB78907}" destId="{C15F2ABF-A016-43D2-893E-81E8B7E51043}" srcOrd="3" destOrd="0" presId="urn:microsoft.com/office/officeart/2005/8/layout/lProcess1"/>
    <dgm:cxn modelId="{5550A0F2-EAE2-4E43-B2D4-3D1C96F7DC35}" type="presParOf" srcId="{34D8C049-4B6A-498F-970D-5EC32BB78907}" destId="{42DDDA4A-57DA-460F-B113-C07580F3664E}" srcOrd="4" destOrd="0" presId="urn:microsoft.com/office/officeart/2005/8/layout/lProcess1"/>
    <dgm:cxn modelId="{3325F8C9-C917-419B-8D8D-2FD3BD1D9C6D}" type="presParOf" srcId="{72F72938-A3E8-4DAD-8DD2-DE6E962BB91F}" destId="{62C2A57F-A922-4888-9A9D-B2C6D31A5370}" srcOrd="1" destOrd="0" presId="urn:microsoft.com/office/officeart/2005/8/layout/lProcess1"/>
    <dgm:cxn modelId="{99688940-15A4-4B06-B773-81116436167F}" type="presParOf" srcId="{72F72938-A3E8-4DAD-8DD2-DE6E962BB91F}" destId="{9C47190F-ED2E-4136-8BB4-058DBF113545}" srcOrd="2" destOrd="0" presId="urn:microsoft.com/office/officeart/2005/8/layout/lProcess1"/>
    <dgm:cxn modelId="{1346B262-602A-4338-B8B0-4FC06929CB03}" type="presParOf" srcId="{9C47190F-ED2E-4136-8BB4-058DBF113545}" destId="{80FA9E14-E8FA-4D20-AA4B-364B973C79D9}" srcOrd="0" destOrd="0" presId="urn:microsoft.com/office/officeart/2005/8/layout/lProcess1"/>
    <dgm:cxn modelId="{1B8CE602-9BD7-4E00-AA9C-3F4C897BFC96}" type="presParOf" srcId="{9C47190F-ED2E-4136-8BB4-058DBF113545}" destId="{196657D7-05C1-4FCA-A996-F0AC6DF79047}" srcOrd="1" destOrd="0" presId="urn:microsoft.com/office/officeart/2005/8/layout/lProcess1"/>
    <dgm:cxn modelId="{F8250586-4172-49F9-9C25-94D4F1FD2C3B}" type="presParOf" srcId="{9C47190F-ED2E-4136-8BB4-058DBF113545}" destId="{25153243-0EB8-41A3-8759-2038153F8CA8}" srcOrd="2" destOrd="0" presId="urn:microsoft.com/office/officeart/2005/8/layout/lProcess1"/>
    <dgm:cxn modelId="{97BE7D8D-F1D3-4615-A3BB-EAE44A381F7D}" type="presParOf" srcId="{9C47190F-ED2E-4136-8BB4-058DBF113545}" destId="{E12644EC-E86B-47DD-9E1E-03EABE929980}" srcOrd="3" destOrd="0" presId="urn:microsoft.com/office/officeart/2005/8/layout/lProcess1"/>
    <dgm:cxn modelId="{282DCAA8-0336-49B2-BFC6-046F824FDC2C}" type="presParOf" srcId="{9C47190F-ED2E-4136-8BB4-058DBF113545}" destId="{4B93D1EA-7F86-4804-8D8A-852229BEBD5D}"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784F56F-565E-46B6-A636-A5CB5760D92E}"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US"/>
        </a:p>
      </dgm:t>
    </dgm:pt>
    <dgm:pt modelId="{E6F6C1BF-55E9-46B6-AEA8-3067C57BC9A2}">
      <dgm:prSet custT="1"/>
      <dgm:spPr/>
      <dgm:t>
        <a:bodyPr/>
        <a:lstStyle/>
        <a:p>
          <a:r>
            <a:rPr lang="en-US" sz="1500" b="1">
              <a:solidFill>
                <a:schemeClr val="tx1"/>
              </a:solidFill>
            </a:rPr>
            <a:t>SP183 - </a:t>
          </a:r>
          <a:r>
            <a:rPr lang="en-US" sz="1500" b="0">
              <a:solidFill>
                <a:schemeClr val="tx1"/>
              </a:solidFill>
            </a:rPr>
            <a:t>Student does not follow logical sequence for EL. Student is coded FEP Monitor Year 2 (Language Proficiency = 7). Last October the student was coded as NEP (1) or LEP (2). Students who are redesignated to FEP must have a full year as Monitor Year 1 (6) prior to being Monitor Year 2.</a:t>
          </a:r>
        </a:p>
      </dgm:t>
    </dgm:pt>
    <dgm:pt modelId="{CBC88859-B8D9-4676-AD05-674662B9938F}" type="parTrans" cxnId="{90DF4566-D7A9-4D85-AFA0-71F645B5A140}">
      <dgm:prSet/>
      <dgm:spPr/>
      <dgm:t>
        <a:bodyPr/>
        <a:lstStyle/>
        <a:p>
          <a:endParaRPr lang="en-US">
            <a:solidFill>
              <a:schemeClr val="tx1"/>
            </a:solidFill>
          </a:endParaRPr>
        </a:p>
      </dgm:t>
    </dgm:pt>
    <dgm:pt modelId="{B2F31613-0DEB-4986-9815-D7C7DD9E1BA6}" type="sibTrans" cxnId="{90DF4566-D7A9-4D85-AFA0-71F645B5A140}">
      <dgm:prSet/>
      <dgm:spPr/>
      <dgm:t>
        <a:bodyPr/>
        <a:lstStyle/>
        <a:p>
          <a:endParaRPr lang="en-US">
            <a:solidFill>
              <a:schemeClr val="tx1"/>
            </a:solidFill>
          </a:endParaRPr>
        </a:p>
      </dgm:t>
    </dgm:pt>
    <dgm:pt modelId="{1C49A819-0E44-4CC6-BA5F-BC4246E2B2CD}">
      <dgm:prSet/>
      <dgm:spPr/>
      <dgm:t>
        <a:bodyPr/>
        <a:lstStyle/>
        <a:p>
          <a:r>
            <a:rPr lang="en-US" b="1">
              <a:solidFill>
                <a:schemeClr val="tx1"/>
              </a:solidFill>
            </a:rPr>
            <a:t>SP180</a:t>
          </a:r>
          <a:r>
            <a:rPr lang="en-US">
              <a:solidFill>
                <a:schemeClr val="tx1"/>
              </a:solidFill>
            </a:rPr>
            <a:t> - Student does not follow logical sequence for EL. Student is coded as FEP (Language Proficiency =  6, 7, 8, or 9). Prior year Student October the student was coded as Not Applicable (0). Students should be reported in an EL program prior to being redesignated as FEP.</a:t>
          </a:r>
        </a:p>
      </dgm:t>
    </dgm:pt>
    <dgm:pt modelId="{AFA6391E-374A-4671-A827-9F9681F73BA2}" type="parTrans" cxnId="{07A6F119-92A9-4008-ADC2-8C859A75365D}">
      <dgm:prSet/>
      <dgm:spPr/>
      <dgm:t>
        <a:bodyPr/>
        <a:lstStyle/>
        <a:p>
          <a:endParaRPr lang="en-US">
            <a:solidFill>
              <a:schemeClr val="tx1"/>
            </a:solidFill>
          </a:endParaRPr>
        </a:p>
      </dgm:t>
    </dgm:pt>
    <dgm:pt modelId="{D45F3F2B-72F4-40CD-BF35-CAAE20A88169}" type="sibTrans" cxnId="{07A6F119-92A9-4008-ADC2-8C859A75365D}">
      <dgm:prSet/>
      <dgm:spPr/>
      <dgm:t>
        <a:bodyPr/>
        <a:lstStyle/>
        <a:p>
          <a:endParaRPr lang="en-US">
            <a:solidFill>
              <a:schemeClr val="tx1"/>
            </a:solidFill>
          </a:endParaRPr>
        </a:p>
      </dgm:t>
    </dgm:pt>
    <dgm:pt modelId="{9C7D03C1-0B6C-4BFC-AE48-BA758AA7CD7B}">
      <dgm:prSet/>
      <dgm:spPr/>
      <dgm:t>
        <a:bodyPr/>
        <a:lstStyle/>
        <a:p>
          <a:r>
            <a:rPr lang="en-US" b="1">
              <a:solidFill>
                <a:schemeClr val="tx1"/>
              </a:solidFill>
            </a:rPr>
            <a:t>SP166</a:t>
          </a:r>
          <a:r>
            <a:rPr lang="en-US">
              <a:solidFill>
                <a:schemeClr val="tx1"/>
              </a:solidFill>
            </a:rPr>
            <a:t> - Student does not follow logical sequence for ELL. Student is currently coded as Language Proficiency = 0 (N/A). Prior year Student October your district reported this student as an EL student with a Language Proficiency code that was NOT zero (Previous October Language Proficiency = 1, 2, 3, 4, 5, 6, 7, 8, or 9).</a:t>
          </a:r>
        </a:p>
      </dgm:t>
    </dgm:pt>
    <dgm:pt modelId="{417397F0-C206-4A9A-BF51-7E1633F60C09}" type="parTrans" cxnId="{24EA5F2D-4A29-484B-9420-24D5251741F7}">
      <dgm:prSet/>
      <dgm:spPr/>
      <dgm:t>
        <a:bodyPr/>
        <a:lstStyle/>
        <a:p>
          <a:endParaRPr lang="en-US">
            <a:solidFill>
              <a:schemeClr val="tx1"/>
            </a:solidFill>
          </a:endParaRPr>
        </a:p>
      </dgm:t>
    </dgm:pt>
    <dgm:pt modelId="{974E9F26-4008-4D25-A94E-0CAD1E74E9A2}" type="sibTrans" cxnId="{24EA5F2D-4A29-484B-9420-24D5251741F7}">
      <dgm:prSet/>
      <dgm:spPr/>
      <dgm:t>
        <a:bodyPr/>
        <a:lstStyle/>
        <a:p>
          <a:endParaRPr lang="en-US">
            <a:solidFill>
              <a:schemeClr val="tx1"/>
            </a:solidFill>
          </a:endParaRPr>
        </a:p>
      </dgm:t>
    </dgm:pt>
    <dgm:pt modelId="{97A3C303-5F21-4F38-92B3-6FFF31AB8368}">
      <dgm:prSet custT="1"/>
      <dgm:spPr/>
      <dgm:t>
        <a:bodyPr/>
        <a:lstStyle/>
        <a:p>
          <a:pPr algn="l">
            <a:buNone/>
          </a:pPr>
          <a:r>
            <a:rPr lang="en-US" sz="1500">
              <a:solidFill>
                <a:schemeClr val="tx1"/>
              </a:solidFill>
              <a:latin typeface="+mn-lt"/>
            </a:rPr>
            <a:t>	Student was coded as ‘Not EL’ last year.  If student is identified as EL this year, code as NEP/LEP. Or if student is not identified as an EL this year, code as NA or PHLOTE. </a:t>
          </a:r>
        </a:p>
      </dgm:t>
    </dgm:pt>
    <dgm:pt modelId="{A8D7E156-26AC-4303-82EC-B753F9923B48}" type="parTrans" cxnId="{3157FC63-B5AD-449E-8F09-2E6FB41EDA8C}">
      <dgm:prSet/>
      <dgm:spPr/>
      <dgm:t>
        <a:bodyPr/>
        <a:lstStyle/>
        <a:p>
          <a:endParaRPr lang="en-US">
            <a:solidFill>
              <a:schemeClr val="tx1"/>
            </a:solidFill>
          </a:endParaRPr>
        </a:p>
      </dgm:t>
    </dgm:pt>
    <dgm:pt modelId="{8718BDCA-6FFF-492E-A6A4-B72E1FC7E329}" type="sibTrans" cxnId="{3157FC63-B5AD-449E-8F09-2E6FB41EDA8C}">
      <dgm:prSet/>
      <dgm:spPr/>
      <dgm:t>
        <a:bodyPr/>
        <a:lstStyle/>
        <a:p>
          <a:endParaRPr lang="en-US">
            <a:solidFill>
              <a:schemeClr val="tx1"/>
            </a:solidFill>
          </a:endParaRPr>
        </a:p>
      </dgm:t>
    </dgm:pt>
    <dgm:pt modelId="{0777FEB8-6DD0-4FF4-BE02-742A5879574D}">
      <dgm:prSet custT="1"/>
      <dgm:spPr/>
      <dgm:t>
        <a:bodyPr/>
        <a:lstStyle/>
        <a:p>
          <a:pPr>
            <a:buNone/>
          </a:pPr>
          <a:r>
            <a:rPr lang="en-US" sz="1800" kern="1200">
              <a:solidFill>
                <a:schemeClr val="tx1"/>
              </a:solidFill>
            </a:rPr>
            <a:t>	</a:t>
          </a:r>
          <a:r>
            <a:rPr lang="en-US" sz="1600" kern="1200">
              <a:solidFill>
                <a:schemeClr val="tx1"/>
              </a:solidFill>
              <a:latin typeface="Calibri" panose="020F0502020204030204"/>
              <a:ea typeface="+mn-ea"/>
              <a:cs typeface="+mn-cs"/>
            </a:rPr>
            <a:t>Student was identified as EL last year, review district identification for current EL determination.</a:t>
          </a:r>
        </a:p>
      </dgm:t>
    </dgm:pt>
    <dgm:pt modelId="{622FF015-DA05-4AF4-9C9E-D7698CF33F92}" type="parTrans" cxnId="{BCB67AA8-FA6D-4978-B09A-C3CAEF34DB98}">
      <dgm:prSet/>
      <dgm:spPr/>
      <dgm:t>
        <a:bodyPr/>
        <a:lstStyle/>
        <a:p>
          <a:endParaRPr lang="en-US">
            <a:solidFill>
              <a:schemeClr val="tx1"/>
            </a:solidFill>
          </a:endParaRPr>
        </a:p>
      </dgm:t>
    </dgm:pt>
    <dgm:pt modelId="{36AA4AA0-2121-4B7A-9391-7EF8D568BD95}" type="sibTrans" cxnId="{BCB67AA8-FA6D-4978-B09A-C3CAEF34DB98}">
      <dgm:prSet/>
      <dgm:spPr/>
      <dgm:t>
        <a:bodyPr/>
        <a:lstStyle/>
        <a:p>
          <a:endParaRPr lang="en-US">
            <a:solidFill>
              <a:schemeClr val="tx1"/>
            </a:solidFill>
          </a:endParaRPr>
        </a:p>
      </dgm:t>
    </dgm:pt>
    <dgm:pt modelId="{AB4F5B09-838D-4B7E-9B30-88398DA423B3}">
      <dgm:prSet custT="1"/>
      <dgm:spPr/>
      <dgm:t>
        <a:bodyPr/>
        <a:lstStyle/>
        <a:p>
          <a:pPr>
            <a:buNone/>
          </a:pPr>
          <a:r>
            <a:rPr lang="en-US" sz="1500" b="1" kern="1200">
              <a:solidFill>
                <a:schemeClr val="tx1"/>
              </a:solidFill>
              <a:latin typeface="Calibri" panose="020F0502020204030204"/>
              <a:ea typeface="+mn-ea"/>
              <a:cs typeface="+mn-cs"/>
            </a:rPr>
            <a:t>SP164 </a:t>
          </a:r>
          <a:r>
            <a:rPr lang="en-US" sz="1500" kern="1200">
              <a:solidFill>
                <a:schemeClr val="tx1"/>
              </a:solidFill>
              <a:latin typeface="Calibri" panose="020F0502020204030204"/>
              <a:ea typeface="+mn-ea"/>
              <a:cs typeface="+mn-cs"/>
            </a:rPr>
            <a:t>- Student does not follow logical sequence for EL. Student is currently coded as PHLOTE (Language Proficiency = 4). Last October student was coded as in or previously in an EL program (Language Proficiency = 1, 2, 5, 6, 7, 8, or 9). Students who have been in an EL program should not be coded PHLOTE.</a:t>
          </a:r>
          <a:endParaRPr lang="en-US" sz="1500" kern="1200" dirty="0">
            <a:solidFill>
              <a:schemeClr val="tx1"/>
            </a:solidFill>
            <a:latin typeface="Calibri" panose="020F0502020204030204"/>
            <a:ea typeface="+mn-ea"/>
            <a:cs typeface="+mn-cs"/>
          </a:endParaRPr>
        </a:p>
      </dgm:t>
    </dgm:pt>
    <dgm:pt modelId="{44F289CC-2600-4F41-A6BE-0CC80D831F39}" type="parTrans" cxnId="{EF4EDBD9-059F-44E5-A8EC-DED340B92008}">
      <dgm:prSet/>
      <dgm:spPr/>
      <dgm:t>
        <a:bodyPr/>
        <a:lstStyle/>
        <a:p>
          <a:endParaRPr lang="en-US">
            <a:solidFill>
              <a:schemeClr val="tx1"/>
            </a:solidFill>
          </a:endParaRPr>
        </a:p>
      </dgm:t>
    </dgm:pt>
    <dgm:pt modelId="{68C1D23D-1508-41AA-9F93-B26855402434}" type="sibTrans" cxnId="{EF4EDBD9-059F-44E5-A8EC-DED340B92008}">
      <dgm:prSet/>
      <dgm:spPr/>
      <dgm:t>
        <a:bodyPr/>
        <a:lstStyle/>
        <a:p>
          <a:endParaRPr lang="en-US">
            <a:solidFill>
              <a:schemeClr val="tx1"/>
            </a:solidFill>
          </a:endParaRPr>
        </a:p>
      </dgm:t>
    </dgm:pt>
    <dgm:pt modelId="{8D4BB68E-3B34-4F20-AA0D-8BA2C4B13B23}">
      <dgm:prSet custT="1"/>
      <dgm:spPr/>
      <dgm:t>
        <a:bodyPr/>
        <a:lstStyle/>
        <a:p>
          <a:pPr>
            <a:buNone/>
          </a:pPr>
          <a:r>
            <a:rPr lang="en-US" sz="1600" kern="1200">
              <a:solidFill>
                <a:schemeClr val="tx1"/>
              </a:solidFill>
              <a:latin typeface="Calibri" panose="020F0502020204030204"/>
              <a:ea typeface="+mn-ea"/>
              <a:cs typeface="+mn-cs"/>
            </a:rPr>
            <a:t>   Follow EL Logical Sequence: NEP&gt;LEP&gt;FEP M1&gt;FEP M2&gt;FEP Exit1&gt; FEP Exit 2&gt;FELL. Code student as FEP M1 this year.</a:t>
          </a:r>
        </a:p>
      </dgm:t>
    </dgm:pt>
    <dgm:pt modelId="{65A869B3-CB0C-414F-8B19-8EAB8B0C0A3A}" type="parTrans" cxnId="{C4D3CC94-2DF9-4CDF-A322-0A081457D1DB}">
      <dgm:prSet/>
      <dgm:spPr/>
      <dgm:t>
        <a:bodyPr/>
        <a:lstStyle/>
        <a:p>
          <a:endParaRPr lang="en-US">
            <a:solidFill>
              <a:schemeClr val="tx1"/>
            </a:solidFill>
          </a:endParaRPr>
        </a:p>
      </dgm:t>
    </dgm:pt>
    <dgm:pt modelId="{B4112435-78F5-4181-84D2-8B3C31A7D72A}" type="sibTrans" cxnId="{C4D3CC94-2DF9-4CDF-A322-0A081457D1DB}">
      <dgm:prSet/>
      <dgm:spPr/>
      <dgm:t>
        <a:bodyPr/>
        <a:lstStyle/>
        <a:p>
          <a:endParaRPr lang="en-US">
            <a:solidFill>
              <a:schemeClr val="tx1"/>
            </a:solidFill>
          </a:endParaRPr>
        </a:p>
      </dgm:t>
    </dgm:pt>
    <dgm:pt modelId="{02324D67-63AD-4B24-8A8C-B00F53A5EE16}">
      <dgm:prSet custT="1"/>
      <dgm:spPr/>
      <dgm:t>
        <a:bodyPr/>
        <a:lstStyle/>
        <a:p>
          <a:pPr>
            <a:buNone/>
          </a:pPr>
          <a:r>
            <a:rPr lang="en-US" sz="1600" kern="1200" dirty="0">
              <a:solidFill>
                <a:schemeClr val="tx1"/>
              </a:solidFill>
              <a:latin typeface="Calibri" panose="020F0502020204030204"/>
              <a:ea typeface="+mn-ea"/>
              <a:cs typeface="+mn-cs"/>
            </a:rPr>
            <a:t>    Student was identified as PHLOTE last year, review district identification for current EL determination.</a:t>
          </a:r>
        </a:p>
      </dgm:t>
    </dgm:pt>
    <dgm:pt modelId="{755B42EF-80BF-49D3-8092-BB7F3CB70A20}" type="parTrans" cxnId="{04E4A2F5-0E9A-4435-8877-0B8C417E0103}">
      <dgm:prSet/>
      <dgm:spPr/>
      <dgm:t>
        <a:bodyPr/>
        <a:lstStyle/>
        <a:p>
          <a:endParaRPr lang="en-US">
            <a:solidFill>
              <a:schemeClr val="tx1"/>
            </a:solidFill>
          </a:endParaRPr>
        </a:p>
      </dgm:t>
    </dgm:pt>
    <dgm:pt modelId="{684F8F27-42B9-4CAA-B10C-488EEB835203}" type="sibTrans" cxnId="{04E4A2F5-0E9A-4435-8877-0B8C417E0103}">
      <dgm:prSet/>
      <dgm:spPr/>
      <dgm:t>
        <a:bodyPr/>
        <a:lstStyle/>
        <a:p>
          <a:endParaRPr lang="en-US">
            <a:solidFill>
              <a:schemeClr val="tx1"/>
            </a:solidFill>
          </a:endParaRPr>
        </a:p>
      </dgm:t>
    </dgm:pt>
    <dgm:pt modelId="{C1549B74-FC1F-4F3D-9E90-75E740EB53C4}" type="pres">
      <dgm:prSet presAssocID="{5784F56F-565E-46B6-A636-A5CB5760D92E}" presName="Name0" presStyleCnt="0">
        <dgm:presLayoutVars>
          <dgm:dir/>
          <dgm:animLvl val="lvl"/>
          <dgm:resizeHandles val="exact"/>
        </dgm:presLayoutVars>
      </dgm:prSet>
      <dgm:spPr/>
    </dgm:pt>
    <dgm:pt modelId="{AEEFA092-2F7B-4037-9774-D9C5A3A02A91}" type="pres">
      <dgm:prSet presAssocID="{E6F6C1BF-55E9-46B6-AEA8-3067C57BC9A2}" presName="linNode" presStyleCnt="0"/>
      <dgm:spPr/>
    </dgm:pt>
    <dgm:pt modelId="{AA08B4B5-9205-403F-BFD6-A2367552950A}" type="pres">
      <dgm:prSet presAssocID="{E6F6C1BF-55E9-46B6-AEA8-3067C57BC9A2}" presName="parentText" presStyleLbl="node1" presStyleIdx="0" presStyleCnt="4" custScaleX="291835">
        <dgm:presLayoutVars>
          <dgm:chMax val="1"/>
          <dgm:bulletEnabled val="1"/>
        </dgm:presLayoutVars>
      </dgm:prSet>
      <dgm:spPr/>
    </dgm:pt>
    <dgm:pt modelId="{08FF53C4-A37F-48A3-AD59-951EF27E6A38}" type="pres">
      <dgm:prSet presAssocID="{E6F6C1BF-55E9-46B6-AEA8-3067C57BC9A2}" presName="descendantText" presStyleLbl="alignAccFollowNode1" presStyleIdx="0" presStyleCnt="4">
        <dgm:presLayoutVars>
          <dgm:bulletEnabled val="1"/>
        </dgm:presLayoutVars>
      </dgm:prSet>
      <dgm:spPr/>
    </dgm:pt>
    <dgm:pt modelId="{B1928EA5-914F-4EBD-8657-3EA129932BE8}" type="pres">
      <dgm:prSet presAssocID="{B2F31613-0DEB-4986-9815-D7C7DD9E1BA6}" presName="sp" presStyleCnt="0"/>
      <dgm:spPr/>
    </dgm:pt>
    <dgm:pt modelId="{28CB1116-62CD-4BE0-BDF2-E88DC86775BB}" type="pres">
      <dgm:prSet presAssocID="{1C49A819-0E44-4CC6-BA5F-BC4246E2B2CD}" presName="linNode" presStyleCnt="0"/>
      <dgm:spPr/>
    </dgm:pt>
    <dgm:pt modelId="{04C23F67-60FC-474B-9B0D-1ACF2BC7921E}" type="pres">
      <dgm:prSet presAssocID="{1C49A819-0E44-4CC6-BA5F-BC4246E2B2CD}" presName="parentText" presStyleLbl="node1" presStyleIdx="1" presStyleCnt="4" custScaleX="286048">
        <dgm:presLayoutVars>
          <dgm:chMax val="1"/>
          <dgm:bulletEnabled val="1"/>
        </dgm:presLayoutVars>
      </dgm:prSet>
      <dgm:spPr/>
    </dgm:pt>
    <dgm:pt modelId="{B8E9CC2A-A64C-43D0-BACA-FD83CEB4AB90}" type="pres">
      <dgm:prSet presAssocID="{1C49A819-0E44-4CC6-BA5F-BC4246E2B2CD}" presName="descendantText" presStyleLbl="alignAccFollowNode1" presStyleIdx="1" presStyleCnt="4">
        <dgm:presLayoutVars>
          <dgm:bulletEnabled val="1"/>
        </dgm:presLayoutVars>
      </dgm:prSet>
      <dgm:spPr/>
    </dgm:pt>
    <dgm:pt modelId="{3A5D15E1-B285-4317-BEC2-D93BB96409A5}" type="pres">
      <dgm:prSet presAssocID="{D45F3F2B-72F4-40CD-BF35-CAAE20A88169}" presName="sp" presStyleCnt="0"/>
      <dgm:spPr/>
    </dgm:pt>
    <dgm:pt modelId="{24A14A7E-3C46-4866-9035-F263BDB6DB4B}" type="pres">
      <dgm:prSet presAssocID="{9C7D03C1-0B6C-4BFC-AE48-BA758AA7CD7B}" presName="linNode" presStyleCnt="0"/>
      <dgm:spPr/>
    </dgm:pt>
    <dgm:pt modelId="{0A2AB202-DBF8-480E-BAE3-AB28D690FDEC}" type="pres">
      <dgm:prSet presAssocID="{9C7D03C1-0B6C-4BFC-AE48-BA758AA7CD7B}" presName="parentText" presStyleLbl="node1" presStyleIdx="2" presStyleCnt="4" custScaleX="290764">
        <dgm:presLayoutVars>
          <dgm:chMax val="1"/>
          <dgm:bulletEnabled val="1"/>
        </dgm:presLayoutVars>
      </dgm:prSet>
      <dgm:spPr/>
    </dgm:pt>
    <dgm:pt modelId="{E274E0A5-E9D6-4E61-A040-768275CF5E7E}" type="pres">
      <dgm:prSet presAssocID="{9C7D03C1-0B6C-4BFC-AE48-BA758AA7CD7B}" presName="descendantText" presStyleLbl="alignAccFollowNode1" presStyleIdx="2" presStyleCnt="4">
        <dgm:presLayoutVars>
          <dgm:bulletEnabled val="1"/>
        </dgm:presLayoutVars>
      </dgm:prSet>
      <dgm:spPr/>
    </dgm:pt>
    <dgm:pt modelId="{AC2AA847-6A44-4495-8D3B-C21017AC7915}" type="pres">
      <dgm:prSet presAssocID="{974E9F26-4008-4D25-A94E-0CAD1E74E9A2}" presName="sp" presStyleCnt="0"/>
      <dgm:spPr/>
    </dgm:pt>
    <dgm:pt modelId="{E142484A-EE29-42D6-99D4-F6F8B0EB6523}" type="pres">
      <dgm:prSet presAssocID="{AB4F5B09-838D-4B7E-9B30-88398DA423B3}" presName="linNode" presStyleCnt="0"/>
      <dgm:spPr/>
    </dgm:pt>
    <dgm:pt modelId="{F05EEF5B-0790-44AC-AFEE-C52AB4330973}" type="pres">
      <dgm:prSet presAssocID="{AB4F5B09-838D-4B7E-9B30-88398DA423B3}" presName="parentText" presStyleLbl="node1" presStyleIdx="3" presStyleCnt="4" custScaleX="232989">
        <dgm:presLayoutVars>
          <dgm:chMax val="1"/>
          <dgm:bulletEnabled val="1"/>
        </dgm:presLayoutVars>
      </dgm:prSet>
      <dgm:spPr/>
    </dgm:pt>
    <dgm:pt modelId="{5F3895C6-0535-4B30-A82A-7CC1732DF69A}" type="pres">
      <dgm:prSet presAssocID="{AB4F5B09-838D-4B7E-9B30-88398DA423B3}" presName="descendantText" presStyleLbl="alignAccFollowNode1" presStyleIdx="3" presStyleCnt="4" custScaleX="80186">
        <dgm:presLayoutVars>
          <dgm:bulletEnabled val="1"/>
        </dgm:presLayoutVars>
      </dgm:prSet>
      <dgm:spPr/>
    </dgm:pt>
  </dgm:ptLst>
  <dgm:cxnLst>
    <dgm:cxn modelId="{93320402-1394-47A9-9064-814E2AC07400}" type="presOf" srcId="{9C7D03C1-0B6C-4BFC-AE48-BA758AA7CD7B}" destId="{0A2AB202-DBF8-480E-BAE3-AB28D690FDEC}" srcOrd="0" destOrd="0" presId="urn:microsoft.com/office/officeart/2005/8/layout/vList5"/>
    <dgm:cxn modelId="{07A6F119-92A9-4008-ADC2-8C859A75365D}" srcId="{5784F56F-565E-46B6-A636-A5CB5760D92E}" destId="{1C49A819-0E44-4CC6-BA5F-BC4246E2B2CD}" srcOrd="1" destOrd="0" parTransId="{AFA6391E-374A-4671-A827-9F9681F73BA2}" sibTransId="{D45F3F2B-72F4-40CD-BF35-CAAE20A88169}"/>
    <dgm:cxn modelId="{24EA5F2D-4A29-484B-9420-24D5251741F7}" srcId="{5784F56F-565E-46B6-A636-A5CB5760D92E}" destId="{9C7D03C1-0B6C-4BFC-AE48-BA758AA7CD7B}" srcOrd="2" destOrd="0" parTransId="{417397F0-C206-4A9A-BF51-7E1633F60C09}" sibTransId="{974E9F26-4008-4D25-A94E-0CAD1E74E9A2}"/>
    <dgm:cxn modelId="{F97AC262-B036-48A8-BB1F-DDDD5B9286FE}" type="presOf" srcId="{E6F6C1BF-55E9-46B6-AEA8-3067C57BC9A2}" destId="{AA08B4B5-9205-403F-BFD6-A2367552950A}" srcOrd="0" destOrd="0" presId="urn:microsoft.com/office/officeart/2005/8/layout/vList5"/>
    <dgm:cxn modelId="{3157FC63-B5AD-449E-8F09-2E6FB41EDA8C}" srcId="{1C49A819-0E44-4CC6-BA5F-BC4246E2B2CD}" destId="{97A3C303-5F21-4F38-92B3-6FFF31AB8368}" srcOrd="0" destOrd="0" parTransId="{A8D7E156-26AC-4303-82EC-B753F9923B48}" sibTransId="{8718BDCA-6FFF-492E-A6A4-B72E1FC7E329}"/>
    <dgm:cxn modelId="{90DF4566-D7A9-4D85-AFA0-71F645B5A140}" srcId="{5784F56F-565E-46B6-A636-A5CB5760D92E}" destId="{E6F6C1BF-55E9-46B6-AEA8-3067C57BC9A2}" srcOrd="0" destOrd="0" parTransId="{CBC88859-B8D9-4676-AD05-674662B9938F}" sibTransId="{B2F31613-0DEB-4986-9815-D7C7DD9E1BA6}"/>
    <dgm:cxn modelId="{475F7A4F-C4A3-4794-865C-D5543182CA62}" type="presOf" srcId="{02324D67-63AD-4B24-8A8C-B00F53A5EE16}" destId="{5F3895C6-0535-4B30-A82A-7CC1732DF69A}" srcOrd="0" destOrd="0" presId="urn:microsoft.com/office/officeart/2005/8/layout/vList5"/>
    <dgm:cxn modelId="{C8CB1770-CE0E-4C92-B451-E49C2053056A}" type="presOf" srcId="{8D4BB68E-3B34-4F20-AA0D-8BA2C4B13B23}" destId="{08FF53C4-A37F-48A3-AD59-951EF27E6A38}" srcOrd="0" destOrd="0" presId="urn:microsoft.com/office/officeart/2005/8/layout/vList5"/>
    <dgm:cxn modelId="{E19ABB7B-5415-4A19-9358-97B19C15C0FA}" type="presOf" srcId="{AB4F5B09-838D-4B7E-9B30-88398DA423B3}" destId="{F05EEF5B-0790-44AC-AFEE-C52AB4330973}" srcOrd="0" destOrd="0" presId="urn:microsoft.com/office/officeart/2005/8/layout/vList5"/>
    <dgm:cxn modelId="{46192D87-8F05-4999-9ABD-A6B242DA453E}" type="presOf" srcId="{97A3C303-5F21-4F38-92B3-6FFF31AB8368}" destId="{B8E9CC2A-A64C-43D0-BACA-FD83CEB4AB90}" srcOrd="0" destOrd="0" presId="urn:microsoft.com/office/officeart/2005/8/layout/vList5"/>
    <dgm:cxn modelId="{A01F0D88-B50D-409D-A85B-7218208A7AE5}" type="presOf" srcId="{0777FEB8-6DD0-4FF4-BE02-742A5879574D}" destId="{E274E0A5-E9D6-4E61-A040-768275CF5E7E}" srcOrd="0" destOrd="0" presId="urn:microsoft.com/office/officeart/2005/8/layout/vList5"/>
    <dgm:cxn modelId="{C4D3CC94-2DF9-4CDF-A322-0A081457D1DB}" srcId="{E6F6C1BF-55E9-46B6-AEA8-3067C57BC9A2}" destId="{8D4BB68E-3B34-4F20-AA0D-8BA2C4B13B23}" srcOrd="0" destOrd="0" parTransId="{65A869B3-CB0C-414F-8B19-8EAB8B0C0A3A}" sibTransId="{B4112435-78F5-4181-84D2-8B3C31A7D72A}"/>
    <dgm:cxn modelId="{BCB67AA8-FA6D-4978-B09A-C3CAEF34DB98}" srcId="{9C7D03C1-0B6C-4BFC-AE48-BA758AA7CD7B}" destId="{0777FEB8-6DD0-4FF4-BE02-742A5879574D}" srcOrd="0" destOrd="0" parTransId="{622FF015-DA05-4AF4-9C9E-D7698CF33F92}" sibTransId="{36AA4AA0-2121-4B7A-9391-7EF8D568BD95}"/>
    <dgm:cxn modelId="{25483CB8-DF8C-4A2F-8115-427FB27762E8}" type="presOf" srcId="{1C49A819-0E44-4CC6-BA5F-BC4246E2B2CD}" destId="{04C23F67-60FC-474B-9B0D-1ACF2BC7921E}" srcOrd="0" destOrd="0" presId="urn:microsoft.com/office/officeart/2005/8/layout/vList5"/>
    <dgm:cxn modelId="{9C8A4FC3-5A85-43B0-BB2A-8F1026A0B32D}" type="presOf" srcId="{5784F56F-565E-46B6-A636-A5CB5760D92E}" destId="{C1549B74-FC1F-4F3D-9E90-75E740EB53C4}" srcOrd="0" destOrd="0" presId="urn:microsoft.com/office/officeart/2005/8/layout/vList5"/>
    <dgm:cxn modelId="{EF4EDBD9-059F-44E5-A8EC-DED340B92008}" srcId="{5784F56F-565E-46B6-A636-A5CB5760D92E}" destId="{AB4F5B09-838D-4B7E-9B30-88398DA423B3}" srcOrd="3" destOrd="0" parTransId="{44F289CC-2600-4F41-A6BE-0CC80D831F39}" sibTransId="{68C1D23D-1508-41AA-9F93-B26855402434}"/>
    <dgm:cxn modelId="{04E4A2F5-0E9A-4435-8877-0B8C417E0103}" srcId="{AB4F5B09-838D-4B7E-9B30-88398DA423B3}" destId="{02324D67-63AD-4B24-8A8C-B00F53A5EE16}" srcOrd="0" destOrd="0" parTransId="{755B42EF-80BF-49D3-8092-BB7F3CB70A20}" sibTransId="{684F8F27-42B9-4CAA-B10C-488EEB835203}"/>
    <dgm:cxn modelId="{BA0A8E1B-1FBF-4324-BE69-B46D354EC1DD}" type="presParOf" srcId="{C1549B74-FC1F-4F3D-9E90-75E740EB53C4}" destId="{AEEFA092-2F7B-4037-9774-D9C5A3A02A91}" srcOrd="0" destOrd="0" presId="urn:microsoft.com/office/officeart/2005/8/layout/vList5"/>
    <dgm:cxn modelId="{8A95EDE2-DCAB-4587-AB81-F376FC32DCBF}" type="presParOf" srcId="{AEEFA092-2F7B-4037-9774-D9C5A3A02A91}" destId="{AA08B4B5-9205-403F-BFD6-A2367552950A}" srcOrd="0" destOrd="0" presId="urn:microsoft.com/office/officeart/2005/8/layout/vList5"/>
    <dgm:cxn modelId="{190DD9AD-952A-4248-BDB1-43CE14498C98}" type="presParOf" srcId="{AEEFA092-2F7B-4037-9774-D9C5A3A02A91}" destId="{08FF53C4-A37F-48A3-AD59-951EF27E6A38}" srcOrd="1" destOrd="0" presId="urn:microsoft.com/office/officeart/2005/8/layout/vList5"/>
    <dgm:cxn modelId="{07E6D883-2662-4F69-B6EE-2AB6DE5CF24B}" type="presParOf" srcId="{C1549B74-FC1F-4F3D-9E90-75E740EB53C4}" destId="{B1928EA5-914F-4EBD-8657-3EA129932BE8}" srcOrd="1" destOrd="0" presId="urn:microsoft.com/office/officeart/2005/8/layout/vList5"/>
    <dgm:cxn modelId="{DAA5AA8F-C907-4EDD-9740-D745F5C87769}" type="presParOf" srcId="{C1549B74-FC1F-4F3D-9E90-75E740EB53C4}" destId="{28CB1116-62CD-4BE0-BDF2-E88DC86775BB}" srcOrd="2" destOrd="0" presId="urn:microsoft.com/office/officeart/2005/8/layout/vList5"/>
    <dgm:cxn modelId="{01DDB17F-AEDE-4727-834A-166C42948394}" type="presParOf" srcId="{28CB1116-62CD-4BE0-BDF2-E88DC86775BB}" destId="{04C23F67-60FC-474B-9B0D-1ACF2BC7921E}" srcOrd="0" destOrd="0" presId="urn:microsoft.com/office/officeart/2005/8/layout/vList5"/>
    <dgm:cxn modelId="{71D17EBD-98BE-40C0-91EC-9327EEAAAFFB}" type="presParOf" srcId="{28CB1116-62CD-4BE0-BDF2-E88DC86775BB}" destId="{B8E9CC2A-A64C-43D0-BACA-FD83CEB4AB90}" srcOrd="1" destOrd="0" presId="urn:microsoft.com/office/officeart/2005/8/layout/vList5"/>
    <dgm:cxn modelId="{5E050F29-7BFB-4385-B067-7F0984DBF0D9}" type="presParOf" srcId="{C1549B74-FC1F-4F3D-9E90-75E740EB53C4}" destId="{3A5D15E1-B285-4317-BEC2-D93BB96409A5}" srcOrd="3" destOrd="0" presId="urn:microsoft.com/office/officeart/2005/8/layout/vList5"/>
    <dgm:cxn modelId="{F0974BC3-BD68-4082-B908-4EC4550429F1}" type="presParOf" srcId="{C1549B74-FC1F-4F3D-9E90-75E740EB53C4}" destId="{24A14A7E-3C46-4866-9035-F263BDB6DB4B}" srcOrd="4" destOrd="0" presId="urn:microsoft.com/office/officeart/2005/8/layout/vList5"/>
    <dgm:cxn modelId="{EC7ABFBB-4246-483F-BCB3-5F47DA1DC0C8}" type="presParOf" srcId="{24A14A7E-3C46-4866-9035-F263BDB6DB4B}" destId="{0A2AB202-DBF8-480E-BAE3-AB28D690FDEC}" srcOrd="0" destOrd="0" presId="urn:microsoft.com/office/officeart/2005/8/layout/vList5"/>
    <dgm:cxn modelId="{A08B5AFB-148C-4003-B586-EDC04CF91B1E}" type="presParOf" srcId="{24A14A7E-3C46-4866-9035-F263BDB6DB4B}" destId="{E274E0A5-E9D6-4E61-A040-768275CF5E7E}" srcOrd="1" destOrd="0" presId="urn:microsoft.com/office/officeart/2005/8/layout/vList5"/>
    <dgm:cxn modelId="{20A9DB21-AC6B-4E30-98F6-ABF47B9BAC32}" type="presParOf" srcId="{C1549B74-FC1F-4F3D-9E90-75E740EB53C4}" destId="{AC2AA847-6A44-4495-8D3B-C21017AC7915}" srcOrd="5" destOrd="0" presId="urn:microsoft.com/office/officeart/2005/8/layout/vList5"/>
    <dgm:cxn modelId="{3A1311ED-F4C6-44E2-85E8-A35EDBFAAA79}" type="presParOf" srcId="{C1549B74-FC1F-4F3D-9E90-75E740EB53C4}" destId="{E142484A-EE29-42D6-99D4-F6F8B0EB6523}" srcOrd="6" destOrd="0" presId="urn:microsoft.com/office/officeart/2005/8/layout/vList5"/>
    <dgm:cxn modelId="{3C286BE1-315C-45E4-8711-E68818E128E1}" type="presParOf" srcId="{E142484A-EE29-42D6-99D4-F6F8B0EB6523}" destId="{F05EEF5B-0790-44AC-AFEE-C52AB4330973}" srcOrd="0" destOrd="0" presId="urn:microsoft.com/office/officeart/2005/8/layout/vList5"/>
    <dgm:cxn modelId="{69F54BF1-D096-4F15-929C-D2B24F2258AE}" type="presParOf" srcId="{E142484A-EE29-42D6-99D4-F6F8B0EB6523}" destId="{5F3895C6-0535-4B30-A82A-7CC1732DF69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AF9731-3630-452B-AAD8-D31F1B6BB008}">
      <dsp:nvSpPr>
        <dsp:cNvPr id="0" name=""/>
        <dsp:cNvSpPr/>
      </dsp:nvSpPr>
      <dsp:spPr>
        <a:xfrm>
          <a:off x="0" y="785926"/>
          <a:ext cx="1192212" cy="95004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NEP/LEP</a:t>
          </a:r>
        </a:p>
      </dsp:txBody>
      <dsp:txXfrm>
        <a:off x="27826" y="813752"/>
        <a:ext cx="1136560" cy="894392"/>
      </dsp:txXfrm>
    </dsp:sp>
    <dsp:sp modelId="{0A08869E-33B4-437E-B718-19AA1952CB69}">
      <dsp:nvSpPr>
        <dsp:cNvPr id="0" name=""/>
        <dsp:cNvSpPr/>
      </dsp:nvSpPr>
      <dsp:spPr>
        <a:xfrm>
          <a:off x="131143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1311433" y="1172248"/>
        <a:ext cx="176924" cy="177400"/>
      </dsp:txXfrm>
    </dsp:sp>
    <dsp:sp modelId="{DB13A437-B777-4D73-B3B8-D5A8624E9E76}">
      <dsp:nvSpPr>
        <dsp:cNvPr id="0" name=""/>
        <dsp:cNvSpPr/>
      </dsp:nvSpPr>
      <dsp:spPr>
        <a:xfrm>
          <a:off x="1669097"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Monitor Year 1</a:t>
          </a:r>
        </a:p>
      </dsp:txBody>
      <dsp:txXfrm>
        <a:off x="1696923" y="813752"/>
        <a:ext cx="1136560" cy="894392"/>
      </dsp:txXfrm>
    </dsp:sp>
    <dsp:sp modelId="{6D3B6FA5-D9D3-4DEC-9C0D-54A1CFCF4A04}">
      <dsp:nvSpPr>
        <dsp:cNvPr id="0" name=""/>
        <dsp:cNvSpPr/>
      </dsp:nvSpPr>
      <dsp:spPr>
        <a:xfrm>
          <a:off x="2980531"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980531" y="1172248"/>
        <a:ext cx="176924" cy="177400"/>
      </dsp:txXfrm>
    </dsp:sp>
    <dsp:sp modelId="{08EB07EB-FDE4-45B5-AF3B-F13833AFEB07}">
      <dsp:nvSpPr>
        <dsp:cNvPr id="0" name=""/>
        <dsp:cNvSpPr/>
      </dsp:nvSpPr>
      <dsp:spPr>
        <a:xfrm>
          <a:off x="3338195"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Monitor Year 2</a:t>
          </a:r>
        </a:p>
      </dsp:txBody>
      <dsp:txXfrm>
        <a:off x="3366021" y="813752"/>
        <a:ext cx="1136560" cy="894392"/>
      </dsp:txXfrm>
    </dsp:sp>
    <dsp:sp modelId="{3D597870-A521-43DF-97AA-2B9E6EB68C20}">
      <dsp:nvSpPr>
        <dsp:cNvPr id="0" name=""/>
        <dsp:cNvSpPr/>
      </dsp:nvSpPr>
      <dsp:spPr>
        <a:xfrm>
          <a:off x="4649628"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649628" y="1172248"/>
        <a:ext cx="176924" cy="177400"/>
      </dsp:txXfrm>
    </dsp:sp>
    <dsp:sp modelId="{CF913330-A5EF-4FA6-A8F6-29CBA64CCB68}">
      <dsp:nvSpPr>
        <dsp:cNvPr id="0" name=""/>
        <dsp:cNvSpPr/>
      </dsp:nvSpPr>
      <dsp:spPr>
        <a:xfrm>
          <a:off x="5007292"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1</a:t>
          </a:r>
        </a:p>
      </dsp:txBody>
      <dsp:txXfrm>
        <a:off x="5035118" y="813752"/>
        <a:ext cx="1136560" cy="894392"/>
      </dsp:txXfrm>
    </dsp:sp>
    <dsp:sp modelId="{15B323F5-EF34-411D-9915-C46046F8AD16}">
      <dsp:nvSpPr>
        <dsp:cNvPr id="0" name=""/>
        <dsp:cNvSpPr/>
      </dsp:nvSpPr>
      <dsp:spPr>
        <a:xfrm>
          <a:off x="6318726"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6318726" y="1172248"/>
        <a:ext cx="176924" cy="177400"/>
      </dsp:txXfrm>
    </dsp:sp>
    <dsp:sp modelId="{5AFE6978-565D-4A88-BC25-1A85FA41B1FC}">
      <dsp:nvSpPr>
        <dsp:cNvPr id="0" name=""/>
        <dsp:cNvSpPr/>
      </dsp:nvSpPr>
      <dsp:spPr>
        <a:xfrm>
          <a:off x="6676390" y="785926"/>
          <a:ext cx="1192212" cy="950044"/>
        </a:xfrm>
        <a:prstGeom prst="roundRect">
          <a:avLst>
            <a:gd name="adj" fmla="val 10000"/>
          </a:avLst>
        </a:prstGeom>
        <a:solidFill>
          <a:schemeClr val="accent4"/>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FEP Exited Year 2</a:t>
          </a:r>
        </a:p>
      </dsp:txBody>
      <dsp:txXfrm>
        <a:off x="6704216" y="813752"/>
        <a:ext cx="1136560" cy="894392"/>
      </dsp:txXfrm>
    </dsp:sp>
    <dsp:sp modelId="{3524270B-CDA1-4CCC-969F-E869FAE5C6FB}">
      <dsp:nvSpPr>
        <dsp:cNvPr id="0" name=""/>
        <dsp:cNvSpPr/>
      </dsp:nvSpPr>
      <dsp:spPr>
        <a:xfrm>
          <a:off x="7987823" y="1113114"/>
          <a:ext cx="252749" cy="295668"/>
        </a:xfrm>
        <a:prstGeom prst="rightArrow">
          <a:avLst>
            <a:gd name="adj1" fmla="val 60000"/>
            <a:gd name="adj2" fmla="val 50000"/>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987823" y="1172248"/>
        <a:ext cx="176924" cy="177400"/>
      </dsp:txXfrm>
    </dsp:sp>
    <dsp:sp modelId="{06C26824-BB8A-4BDB-BCD3-0ADE178206E4}">
      <dsp:nvSpPr>
        <dsp:cNvPr id="0" name=""/>
        <dsp:cNvSpPr/>
      </dsp:nvSpPr>
      <dsp:spPr>
        <a:xfrm>
          <a:off x="8345487" y="785926"/>
          <a:ext cx="1192212" cy="950044"/>
        </a:xfrm>
        <a:prstGeom prst="roundRect">
          <a:avLst>
            <a:gd name="adj" fmla="val 10000"/>
          </a:avLst>
        </a:prstGeom>
        <a:solidFill>
          <a:schemeClr val="accent6"/>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tx1"/>
              </a:solidFill>
            </a:rPr>
            <a:t>FELL</a:t>
          </a:r>
        </a:p>
      </dsp:txBody>
      <dsp:txXfrm>
        <a:off x="8373313" y="813752"/>
        <a:ext cx="1136560" cy="8943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CE06B-A2A8-429C-960C-01C5F64ECBBB}">
      <dsp:nvSpPr>
        <dsp:cNvPr id="0" name=""/>
        <dsp:cNvSpPr/>
      </dsp:nvSpPr>
      <dsp:spPr>
        <a:xfrm>
          <a:off x="777" y="343520"/>
          <a:ext cx="2711653" cy="67791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chemeClr val="tx1"/>
              </a:solidFill>
            </a:rPr>
            <a:t>Language Background = ‘</a:t>
          </a:r>
          <a:r>
            <a:rPr lang="en-US" sz="1600" kern="1200" dirty="0" err="1">
              <a:solidFill>
                <a:schemeClr val="tx1"/>
              </a:solidFill>
            </a:rPr>
            <a:t>eng</a:t>
          </a:r>
          <a:r>
            <a:rPr lang="en-US" sz="1600" kern="1200" dirty="0">
              <a:solidFill>
                <a:schemeClr val="tx1"/>
              </a:solidFill>
            </a:rPr>
            <a:t>’</a:t>
          </a:r>
        </a:p>
      </dsp:txBody>
      <dsp:txXfrm>
        <a:off x="20632" y="363375"/>
        <a:ext cx="2671943" cy="638203"/>
      </dsp:txXfrm>
    </dsp:sp>
    <dsp:sp modelId="{B299085B-ED91-4275-97BD-B676B8C98D0D}">
      <dsp:nvSpPr>
        <dsp:cNvPr id="0" name=""/>
        <dsp:cNvSpPr/>
      </dsp:nvSpPr>
      <dsp:spPr>
        <a:xfrm rot="5400000">
          <a:off x="1297287" y="1080751"/>
          <a:ext cx="118634" cy="118634"/>
        </a:xfrm>
        <a:prstGeom prst="rightArrow">
          <a:avLst>
            <a:gd name="adj1" fmla="val 667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EA5C53A-73DF-4DCD-8C7E-4ECE2B717B64}">
      <dsp:nvSpPr>
        <dsp:cNvPr id="0" name=""/>
        <dsp:cNvSpPr/>
      </dsp:nvSpPr>
      <dsp:spPr>
        <a:xfrm>
          <a:off x="777" y="1258703"/>
          <a:ext cx="2711653" cy="677913"/>
        </a:xfrm>
        <a:prstGeom prst="roundRect">
          <a:avLst>
            <a:gd name="adj" fmla="val 1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1"/>
              </a:solidFill>
            </a:rPr>
            <a:t>Language Proficiency Code = ‘0’</a:t>
          </a:r>
          <a:endParaRPr lang="en-US" sz="1600" kern="1200" dirty="0">
            <a:solidFill>
              <a:schemeClr val="tx1"/>
            </a:solidFill>
          </a:endParaRPr>
        </a:p>
      </dsp:txBody>
      <dsp:txXfrm>
        <a:off x="20632" y="1278558"/>
        <a:ext cx="2671943" cy="638203"/>
      </dsp:txXfrm>
    </dsp:sp>
    <dsp:sp modelId="{C15F2ABF-A016-43D2-893E-81E8B7E51043}">
      <dsp:nvSpPr>
        <dsp:cNvPr id="0" name=""/>
        <dsp:cNvSpPr/>
      </dsp:nvSpPr>
      <dsp:spPr>
        <a:xfrm rot="5400000">
          <a:off x="1297287" y="1995934"/>
          <a:ext cx="118634" cy="118634"/>
        </a:xfrm>
        <a:prstGeom prst="rightArrow">
          <a:avLst>
            <a:gd name="adj1" fmla="val 66700"/>
            <a:gd name="adj2" fmla="val 50000"/>
          </a:avLst>
        </a:prstGeom>
        <a:solidFill>
          <a:schemeClr val="accent3">
            <a:hueOff val="-2040161"/>
            <a:satOff val="-8625"/>
            <a:lumOff val="-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2DDDA4A-57DA-460F-B113-C07580F3664E}">
      <dsp:nvSpPr>
        <dsp:cNvPr id="0" name=""/>
        <dsp:cNvSpPr/>
      </dsp:nvSpPr>
      <dsp:spPr>
        <a:xfrm>
          <a:off x="777" y="2173886"/>
          <a:ext cx="2711653" cy="677913"/>
        </a:xfrm>
        <a:prstGeom prst="roundRect">
          <a:avLst>
            <a:gd name="adj" fmla="val 10000"/>
          </a:avLst>
        </a:prstGeom>
        <a:solidFill>
          <a:schemeClr val="accent3">
            <a:tint val="40000"/>
            <a:alpha val="90000"/>
            <a:hueOff val="-2060361"/>
            <a:satOff val="-8644"/>
            <a:lumOff val="-248"/>
            <a:alphaOff val="0"/>
          </a:schemeClr>
        </a:solidFill>
        <a:ln w="12700" cap="flat" cmpd="sng" algn="ctr">
          <a:solidFill>
            <a:schemeClr val="accent3">
              <a:tint val="40000"/>
              <a:alpha val="90000"/>
              <a:hueOff val="-2060361"/>
              <a:satOff val="-8644"/>
              <a:lumOff val="-2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1"/>
              </a:solidFill>
            </a:rPr>
            <a:t>Language Instruction Program = ’00’</a:t>
          </a:r>
        </a:p>
      </dsp:txBody>
      <dsp:txXfrm>
        <a:off x="20632" y="2193741"/>
        <a:ext cx="2671943" cy="638203"/>
      </dsp:txXfrm>
    </dsp:sp>
    <dsp:sp modelId="{80FA9E14-E8FA-4D20-AA4B-364B973C79D9}">
      <dsp:nvSpPr>
        <dsp:cNvPr id="0" name=""/>
        <dsp:cNvSpPr/>
      </dsp:nvSpPr>
      <dsp:spPr>
        <a:xfrm>
          <a:off x="3092062" y="343520"/>
          <a:ext cx="2711653" cy="677913"/>
        </a:xfrm>
        <a:prstGeom prst="roundRect">
          <a:avLst>
            <a:gd name="adj" fmla="val 10000"/>
          </a:avLst>
        </a:prstGeom>
        <a:solidFill>
          <a:schemeClr val="accent3">
            <a:hueOff val="-6120482"/>
            <a:satOff val="-25874"/>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1"/>
              </a:solidFill>
            </a:rPr>
            <a:t>Language Background ≠ ‘eng’</a:t>
          </a:r>
        </a:p>
      </dsp:txBody>
      <dsp:txXfrm>
        <a:off x="3111917" y="363375"/>
        <a:ext cx="2671943" cy="638203"/>
      </dsp:txXfrm>
    </dsp:sp>
    <dsp:sp modelId="{196657D7-05C1-4FCA-A996-F0AC6DF79047}">
      <dsp:nvSpPr>
        <dsp:cNvPr id="0" name=""/>
        <dsp:cNvSpPr/>
      </dsp:nvSpPr>
      <dsp:spPr>
        <a:xfrm rot="5400000">
          <a:off x="4388572" y="1080751"/>
          <a:ext cx="118634" cy="118634"/>
        </a:xfrm>
        <a:prstGeom prst="rightArrow">
          <a:avLst>
            <a:gd name="adj1" fmla="val 66700"/>
            <a:gd name="adj2" fmla="val 50000"/>
          </a:avLst>
        </a:prstGeom>
        <a:solidFill>
          <a:schemeClr val="accent3">
            <a:hueOff val="-4080321"/>
            <a:satOff val="-17249"/>
            <a:lumOff val="-13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5153243-0EB8-41A3-8759-2038153F8CA8}">
      <dsp:nvSpPr>
        <dsp:cNvPr id="0" name=""/>
        <dsp:cNvSpPr/>
      </dsp:nvSpPr>
      <dsp:spPr>
        <a:xfrm>
          <a:off x="3092062" y="1258703"/>
          <a:ext cx="2711653" cy="677913"/>
        </a:xfrm>
        <a:prstGeom prst="roundRect">
          <a:avLst>
            <a:gd name="adj" fmla="val 10000"/>
          </a:avLst>
        </a:prstGeom>
        <a:solidFill>
          <a:schemeClr val="accent3">
            <a:tint val="40000"/>
            <a:alpha val="90000"/>
            <a:hueOff val="-4120722"/>
            <a:satOff val="-17287"/>
            <a:lumOff val="-496"/>
            <a:alphaOff val="0"/>
          </a:schemeClr>
        </a:solidFill>
        <a:ln w="12700" cap="flat" cmpd="sng" algn="ctr">
          <a:solidFill>
            <a:schemeClr val="accent3">
              <a:tint val="40000"/>
              <a:alpha val="90000"/>
              <a:hueOff val="-4120722"/>
              <a:satOff val="-17287"/>
              <a:lumOff val="-4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1"/>
              </a:solidFill>
            </a:rPr>
            <a:t>Language Proficiency Code ≠ ‘0’</a:t>
          </a:r>
          <a:endParaRPr lang="en-US" sz="1600" kern="1200" dirty="0">
            <a:solidFill>
              <a:schemeClr val="tx1"/>
            </a:solidFill>
          </a:endParaRPr>
        </a:p>
      </dsp:txBody>
      <dsp:txXfrm>
        <a:off x="3111917" y="1278558"/>
        <a:ext cx="2671943" cy="638203"/>
      </dsp:txXfrm>
    </dsp:sp>
    <dsp:sp modelId="{E12644EC-E86B-47DD-9E1E-03EABE929980}">
      <dsp:nvSpPr>
        <dsp:cNvPr id="0" name=""/>
        <dsp:cNvSpPr/>
      </dsp:nvSpPr>
      <dsp:spPr>
        <a:xfrm rot="5400000">
          <a:off x="4388572" y="1995934"/>
          <a:ext cx="118634" cy="118634"/>
        </a:xfrm>
        <a:prstGeom prst="rightArrow">
          <a:avLst>
            <a:gd name="adj1" fmla="val 66700"/>
            <a:gd name="adj2" fmla="val 50000"/>
          </a:avLst>
        </a:prstGeom>
        <a:solidFill>
          <a:schemeClr val="accent3">
            <a:hueOff val="-6120482"/>
            <a:satOff val="-25874"/>
            <a:lumOff val="-19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93D1EA-7F86-4804-8D8A-852229BEBD5D}">
      <dsp:nvSpPr>
        <dsp:cNvPr id="0" name=""/>
        <dsp:cNvSpPr/>
      </dsp:nvSpPr>
      <dsp:spPr>
        <a:xfrm>
          <a:off x="3092062" y="2173886"/>
          <a:ext cx="2711653" cy="677913"/>
        </a:xfrm>
        <a:prstGeom prst="roundRect">
          <a:avLst>
            <a:gd name="adj" fmla="val 10000"/>
          </a:avLst>
        </a:prstGeom>
        <a:solidFill>
          <a:schemeClr val="accent3">
            <a:tint val="40000"/>
            <a:alpha val="90000"/>
            <a:hueOff val="-6181083"/>
            <a:satOff val="-25931"/>
            <a:lumOff val="-744"/>
            <a:alphaOff val="0"/>
          </a:schemeClr>
        </a:solidFill>
        <a:ln w="12700" cap="flat" cmpd="sng" algn="ctr">
          <a:solidFill>
            <a:schemeClr val="accent3">
              <a:tint val="40000"/>
              <a:alpha val="90000"/>
              <a:hueOff val="-6181083"/>
              <a:satOff val="-25931"/>
              <a:lumOff val="-7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tx1"/>
              </a:solidFill>
            </a:rPr>
            <a:t>Language Instruction Program Dependent on Proficiency Code</a:t>
          </a:r>
          <a:endParaRPr lang="en-US" sz="1600" kern="1200" dirty="0">
            <a:solidFill>
              <a:schemeClr val="tx1"/>
            </a:solidFill>
          </a:endParaRPr>
        </a:p>
      </dsp:txBody>
      <dsp:txXfrm>
        <a:off x="3111917" y="2193741"/>
        <a:ext cx="2671943" cy="6382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FF53C4-A37F-48A3-AD59-951EF27E6A38}">
      <dsp:nvSpPr>
        <dsp:cNvPr id="0" name=""/>
        <dsp:cNvSpPr/>
      </dsp:nvSpPr>
      <dsp:spPr>
        <a:xfrm rot="5400000">
          <a:off x="7300069" y="-1171086"/>
          <a:ext cx="1043585" cy="3652079"/>
        </a:xfrm>
        <a:prstGeom prst="round2Same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None/>
          </a:pPr>
          <a:r>
            <a:rPr lang="en-US" sz="1600" kern="1200">
              <a:solidFill>
                <a:schemeClr val="tx1"/>
              </a:solidFill>
              <a:latin typeface="Calibri" panose="020F0502020204030204"/>
              <a:ea typeface="+mn-ea"/>
              <a:cs typeface="+mn-cs"/>
            </a:rPr>
            <a:t>   Follow EL Logical Sequence: NEP&gt;LEP&gt;FEP M1&gt;FEP M2&gt;FEP Exit1&gt; FEP Exit 2&gt;FELL. Code student as FEP M1 this year.</a:t>
          </a:r>
        </a:p>
      </dsp:txBody>
      <dsp:txXfrm rot="-5400000">
        <a:off x="5995822" y="184105"/>
        <a:ext cx="3601135" cy="941697"/>
      </dsp:txXfrm>
    </dsp:sp>
    <dsp:sp modelId="{AA08B4B5-9205-403F-BFD6-A2367552950A}">
      <dsp:nvSpPr>
        <dsp:cNvPr id="0" name=""/>
        <dsp:cNvSpPr/>
      </dsp:nvSpPr>
      <dsp:spPr>
        <a:xfrm>
          <a:off x="672" y="2712"/>
          <a:ext cx="5995150" cy="130448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b="1" kern="1200">
              <a:solidFill>
                <a:schemeClr val="tx1"/>
              </a:solidFill>
            </a:rPr>
            <a:t>SP183 - </a:t>
          </a:r>
          <a:r>
            <a:rPr lang="en-US" sz="1500" b="0" kern="1200">
              <a:solidFill>
                <a:schemeClr val="tx1"/>
              </a:solidFill>
            </a:rPr>
            <a:t>Student does not follow logical sequence for EL. Student is coded FEP Monitor Year 2 (Language Proficiency = 7). Last October the student was coded as NEP (1) or LEP (2). Students who are redesignated to FEP must have a full year as Monitor Year 1 (6) prior to being Monitor Year 2.</a:t>
          </a:r>
        </a:p>
      </dsp:txBody>
      <dsp:txXfrm>
        <a:off x="64352" y="66392"/>
        <a:ext cx="5867790" cy="1177122"/>
      </dsp:txXfrm>
    </dsp:sp>
    <dsp:sp modelId="{B8E9CC2A-A64C-43D0-BACA-FD83CEB4AB90}">
      <dsp:nvSpPr>
        <dsp:cNvPr id="0" name=""/>
        <dsp:cNvSpPr/>
      </dsp:nvSpPr>
      <dsp:spPr>
        <a:xfrm rot="5400000">
          <a:off x="7283036" y="174473"/>
          <a:ext cx="1043585" cy="3700371"/>
        </a:xfrm>
        <a:prstGeom prst="round2SameRect">
          <a:avLst/>
        </a:prstGeom>
        <a:solidFill>
          <a:schemeClr val="accent3">
            <a:tint val="40000"/>
            <a:alpha val="90000"/>
            <a:hueOff val="-2060361"/>
            <a:satOff val="-8644"/>
            <a:lumOff val="-248"/>
            <a:alphaOff val="0"/>
          </a:schemeClr>
        </a:solidFill>
        <a:ln w="12700" cap="flat" cmpd="sng" algn="ctr">
          <a:solidFill>
            <a:schemeClr val="accent3">
              <a:tint val="40000"/>
              <a:alpha val="90000"/>
              <a:hueOff val="-2060361"/>
              <a:satOff val="-8644"/>
              <a:lumOff val="-24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None/>
          </a:pPr>
          <a:r>
            <a:rPr lang="en-US" sz="1500" kern="1200">
              <a:solidFill>
                <a:schemeClr val="tx1"/>
              </a:solidFill>
              <a:latin typeface="+mn-lt"/>
            </a:rPr>
            <a:t>	Student was coded as ‘Not EL’ last year.  If student is identified as EL this year, code as NEP/LEP. Or if student is not identified as an EL this year, code as NA or PHLOTE. </a:t>
          </a:r>
        </a:p>
      </dsp:txBody>
      <dsp:txXfrm rot="-5400000">
        <a:off x="5954643" y="1553810"/>
        <a:ext cx="3649427" cy="941697"/>
      </dsp:txXfrm>
    </dsp:sp>
    <dsp:sp modelId="{04C23F67-60FC-474B-9B0D-1ACF2BC7921E}">
      <dsp:nvSpPr>
        <dsp:cNvPr id="0" name=""/>
        <dsp:cNvSpPr/>
      </dsp:nvSpPr>
      <dsp:spPr>
        <a:xfrm>
          <a:off x="672" y="1372418"/>
          <a:ext cx="5953971" cy="1304482"/>
        </a:xfrm>
        <a:prstGeom prst="roundRect">
          <a:avLst/>
        </a:prstGeom>
        <a:solidFill>
          <a:schemeClr val="accent3">
            <a:hueOff val="-2040161"/>
            <a:satOff val="-8625"/>
            <a:lumOff val="-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SP180</a:t>
          </a:r>
          <a:r>
            <a:rPr lang="en-US" sz="1600" kern="1200">
              <a:solidFill>
                <a:schemeClr val="tx1"/>
              </a:solidFill>
            </a:rPr>
            <a:t> - Student does not follow logical sequence for EL. Student is coded as FEP (Language Proficiency =  6, 7, 8, or 9). Prior year Student October the student was coded as Not Applicable (0). Students should be reported in an EL program prior to being redesignated as FEP.</a:t>
          </a:r>
        </a:p>
      </dsp:txBody>
      <dsp:txXfrm>
        <a:off x="64352" y="1436098"/>
        <a:ext cx="5826611" cy="1177122"/>
      </dsp:txXfrm>
    </dsp:sp>
    <dsp:sp modelId="{E274E0A5-E9D6-4E61-A040-768275CF5E7E}">
      <dsp:nvSpPr>
        <dsp:cNvPr id="0" name=""/>
        <dsp:cNvSpPr/>
      </dsp:nvSpPr>
      <dsp:spPr>
        <a:xfrm rot="5400000">
          <a:off x="7303850" y="1562289"/>
          <a:ext cx="1043585" cy="3664152"/>
        </a:xfrm>
        <a:prstGeom prst="round2SameRect">
          <a:avLst/>
        </a:prstGeom>
        <a:solidFill>
          <a:schemeClr val="accent3">
            <a:tint val="40000"/>
            <a:alpha val="90000"/>
            <a:hueOff val="-4120722"/>
            <a:satOff val="-17287"/>
            <a:lumOff val="-496"/>
            <a:alphaOff val="0"/>
          </a:schemeClr>
        </a:solidFill>
        <a:ln w="12700" cap="flat" cmpd="sng" algn="ctr">
          <a:solidFill>
            <a:schemeClr val="accent3">
              <a:tint val="40000"/>
              <a:alpha val="90000"/>
              <a:hueOff val="-4120722"/>
              <a:satOff val="-17287"/>
              <a:lumOff val="-4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00100">
            <a:lnSpc>
              <a:spcPct val="90000"/>
            </a:lnSpc>
            <a:spcBef>
              <a:spcPct val="0"/>
            </a:spcBef>
            <a:spcAft>
              <a:spcPct val="15000"/>
            </a:spcAft>
            <a:buNone/>
          </a:pPr>
          <a:r>
            <a:rPr lang="en-US" sz="1800" kern="1200">
              <a:solidFill>
                <a:schemeClr val="tx1"/>
              </a:solidFill>
            </a:rPr>
            <a:t>	</a:t>
          </a:r>
          <a:r>
            <a:rPr lang="en-US" sz="1600" kern="1200">
              <a:solidFill>
                <a:schemeClr val="tx1"/>
              </a:solidFill>
              <a:latin typeface="Calibri" panose="020F0502020204030204"/>
              <a:ea typeface="+mn-ea"/>
              <a:cs typeface="+mn-cs"/>
            </a:rPr>
            <a:t>Student was identified as EL last year, review district identification for current EL determination.</a:t>
          </a:r>
        </a:p>
      </dsp:txBody>
      <dsp:txXfrm rot="-5400000">
        <a:off x="5993567" y="2923516"/>
        <a:ext cx="3613208" cy="941697"/>
      </dsp:txXfrm>
    </dsp:sp>
    <dsp:sp modelId="{0A2AB202-DBF8-480E-BAE3-AB28D690FDEC}">
      <dsp:nvSpPr>
        <dsp:cNvPr id="0" name=""/>
        <dsp:cNvSpPr/>
      </dsp:nvSpPr>
      <dsp:spPr>
        <a:xfrm>
          <a:off x="672" y="2742124"/>
          <a:ext cx="5992895" cy="1304482"/>
        </a:xfrm>
        <a:prstGeom prst="roundRect">
          <a:avLst/>
        </a:prstGeom>
        <a:solidFill>
          <a:schemeClr val="accent3">
            <a:hueOff val="-4080321"/>
            <a:satOff val="-17249"/>
            <a:lumOff val="-13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marL="0" lvl="0" indent="0" algn="ctr" defTabSz="711200">
            <a:lnSpc>
              <a:spcPct val="90000"/>
            </a:lnSpc>
            <a:spcBef>
              <a:spcPct val="0"/>
            </a:spcBef>
            <a:spcAft>
              <a:spcPct val="35000"/>
            </a:spcAft>
            <a:buNone/>
          </a:pPr>
          <a:r>
            <a:rPr lang="en-US" sz="1600" b="1" kern="1200">
              <a:solidFill>
                <a:schemeClr val="tx1"/>
              </a:solidFill>
            </a:rPr>
            <a:t>SP166</a:t>
          </a:r>
          <a:r>
            <a:rPr lang="en-US" sz="1600" kern="1200">
              <a:solidFill>
                <a:schemeClr val="tx1"/>
              </a:solidFill>
            </a:rPr>
            <a:t> - Student does not follow logical sequence for ELL. Student is currently coded as Language Proficiency = 0 (N/A). Prior year Student October your district reported this student as an EL student with a Language Proficiency code that was NOT zero (Previous October Language Proficiency = 1, 2, 3, 4, 5, 6, 7, 8, or 9).</a:t>
          </a:r>
        </a:p>
      </dsp:txBody>
      <dsp:txXfrm>
        <a:off x="64352" y="2805804"/>
        <a:ext cx="5865535" cy="1177122"/>
      </dsp:txXfrm>
    </dsp:sp>
    <dsp:sp modelId="{5F3895C6-0535-4B30-A82A-7CC1732DF69A}">
      <dsp:nvSpPr>
        <dsp:cNvPr id="0" name=""/>
        <dsp:cNvSpPr/>
      </dsp:nvSpPr>
      <dsp:spPr>
        <a:xfrm rot="5400000">
          <a:off x="7299763" y="2931971"/>
          <a:ext cx="1043585" cy="3664200"/>
        </a:xfrm>
        <a:prstGeom prst="round2SameRect">
          <a:avLst/>
        </a:prstGeom>
        <a:solidFill>
          <a:schemeClr val="accent3">
            <a:tint val="40000"/>
            <a:alpha val="90000"/>
            <a:hueOff val="-6181083"/>
            <a:satOff val="-25931"/>
            <a:lumOff val="-744"/>
            <a:alphaOff val="0"/>
          </a:schemeClr>
        </a:solidFill>
        <a:ln w="12700" cap="flat" cmpd="sng" algn="ctr">
          <a:solidFill>
            <a:schemeClr val="accent3">
              <a:tint val="40000"/>
              <a:alpha val="90000"/>
              <a:hueOff val="-6181083"/>
              <a:satOff val="-25931"/>
              <a:lumOff val="-74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None/>
          </a:pPr>
          <a:r>
            <a:rPr lang="en-US" sz="1600" kern="1200" dirty="0">
              <a:solidFill>
                <a:schemeClr val="tx1"/>
              </a:solidFill>
              <a:latin typeface="Calibri" panose="020F0502020204030204"/>
              <a:ea typeface="+mn-ea"/>
              <a:cs typeface="+mn-cs"/>
            </a:rPr>
            <a:t>    Student was identified as PHLOTE last year, review district identification for current EL determination.</a:t>
          </a:r>
        </a:p>
      </dsp:txBody>
      <dsp:txXfrm rot="-5400000">
        <a:off x="5989456" y="4293222"/>
        <a:ext cx="3613256" cy="941697"/>
      </dsp:txXfrm>
    </dsp:sp>
    <dsp:sp modelId="{F05EEF5B-0790-44AC-AFEE-C52AB4330973}">
      <dsp:nvSpPr>
        <dsp:cNvPr id="0" name=""/>
        <dsp:cNvSpPr/>
      </dsp:nvSpPr>
      <dsp:spPr>
        <a:xfrm>
          <a:off x="672" y="4111830"/>
          <a:ext cx="5988784" cy="1304482"/>
        </a:xfrm>
        <a:prstGeom prst="roundRect">
          <a:avLst/>
        </a:prstGeom>
        <a:solidFill>
          <a:schemeClr val="accent3">
            <a:hueOff val="-6120482"/>
            <a:satOff val="-25874"/>
            <a:lumOff val="-1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28575" rIns="57150" bIns="28575" numCol="1" spcCol="1270" anchor="ctr" anchorCtr="0">
          <a:noAutofit/>
        </a:bodyPr>
        <a:lstStyle/>
        <a:p>
          <a:pPr marL="0" lvl="0" indent="0" algn="ctr" defTabSz="666750">
            <a:lnSpc>
              <a:spcPct val="90000"/>
            </a:lnSpc>
            <a:spcBef>
              <a:spcPct val="0"/>
            </a:spcBef>
            <a:spcAft>
              <a:spcPct val="35000"/>
            </a:spcAft>
            <a:buNone/>
          </a:pPr>
          <a:r>
            <a:rPr lang="en-US" sz="1500" b="1" kern="1200">
              <a:solidFill>
                <a:schemeClr val="tx1"/>
              </a:solidFill>
              <a:latin typeface="Calibri" panose="020F0502020204030204"/>
              <a:ea typeface="+mn-ea"/>
              <a:cs typeface="+mn-cs"/>
            </a:rPr>
            <a:t>SP164 </a:t>
          </a:r>
          <a:r>
            <a:rPr lang="en-US" sz="1500" kern="1200">
              <a:solidFill>
                <a:schemeClr val="tx1"/>
              </a:solidFill>
              <a:latin typeface="Calibri" panose="020F0502020204030204"/>
              <a:ea typeface="+mn-ea"/>
              <a:cs typeface="+mn-cs"/>
            </a:rPr>
            <a:t>- Student does not follow logical sequence for EL. Student is currently coded as PHLOTE (Language Proficiency = 4). Last October student was coded as in or previously in an EL program (Language Proficiency = 1, 2, 5, 6, 7, 8, or 9). Students who have been in an EL program should not be coded PHLOTE.</a:t>
          </a:r>
          <a:endParaRPr lang="en-US" sz="1500" kern="1200" dirty="0">
            <a:solidFill>
              <a:schemeClr val="tx1"/>
            </a:solidFill>
            <a:latin typeface="Calibri" panose="020F0502020204030204"/>
            <a:ea typeface="+mn-ea"/>
            <a:cs typeface="+mn-cs"/>
          </a:endParaRPr>
        </a:p>
      </dsp:txBody>
      <dsp:txXfrm>
        <a:off x="64352" y="4175510"/>
        <a:ext cx="5861424" cy="11771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72E894-E0CE-40CF-8CA0-23F05C6E40C6}" type="datetimeFigureOut">
              <a:rPr lang="en-US" smtClean="0"/>
              <a:t>2/27/2024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C3E97E-4890-4915-A7C2-F3D207C521C5}" type="slidenum">
              <a:rPr lang="en-US" smtClean="0"/>
              <a:t>‹#›</a:t>
            </a:fld>
            <a:endParaRPr lang="en-US"/>
          </a:p>
        </p:txBody>
      </p:sp>
    </p:spTree>
    <p:extLst>
      <p:ext uri="{BB962C8B-B14F-4D97-AF65-F5344CB8AC3E}">
        <p14:creationId xmlns:p14="http://schemas.microsoft.com/office/powerpoint/2010/main" val="2711885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Hello and welcome to this short byte. Today we will review English Learners: exceptions that may occur from July through our Student October data collection. Let’s get started.</a:t>
            </a:r>
          </a:p>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a:t>
            </a:fld>
            <a:endParaRPr lang="en-US"/>
          </a:p>
        </p:txBody>
      </p:sp>
    </p:spTree>
    <p:extLst>
      <p:ext uri="{BB962C8B-B14F-4D97-AF65-F5344CB8AC3E}">
        <p14:creationId xmlns:p14="http://schemas.microsoft.com/office/powerpoint/2010/main" val="331368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Before we look at our exception request form, we need to talk about Personally Identifiable information. Personally identifiable information is defined by state and federal laws as information that alone or in combination personally identifies an individual. So, in this instance we're talking about students. It would be direct identifiers such as SASID, student names, date of births or other information that when you combine it together would identify a student. Because of Colorado's student data transparency and Security Act we really need to think about the requirements for how we communicate student PII and how it is used and shared. So, this is data that we do need to keep secure and we do need to keep private. That means that when communicating with CDE staff or communicating amongst one another, it's important to know that e-mail is not considered secure. If personal identifiable information must be sent to CDE staff, we use a system called Syncplicity. This is a secure file transfer site used to communicate student information with collection leads. For Student End of Year, Student October or the Attendance collections, please use the primary Syncplicity folder indicated by District Code – District Name – Student to send student information securely to data collection leads. All exception requests will go through this safe process.</a:t>
            </a:r>
          </a:p>
          <a:p>
            <a:endParaRPr lang="en-US" i="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025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Once you have done your research on various errors that flag for EL students, it may be time to request an exception. Exceptions are used when a student is accurately coded but is still flagging an error within Data Pipeline. Let's look at the regular exception collection template. The regular exception template is the template used for the majority of exceptions in the student data collections, not just English learner exceptions. It's imperative that the information on this form is accurate. The error code, error type, District code, and SASID must be accurate. Otherwise, the exception does not process correctly. Data respondents are encouraged to copy this information directly from the corresponding error detail report. Once you have completed it exception template, it is now time to save it and upload to Syncplicity. After uploading the document to Syncplicity (again we use this because the exception request will contain PII), you will email the Student October data collection lead. The Student October Collection lead will guide you to the next steps in the exception process. The exception request form can be found on the Student Interchange website. Exceptions are only used, again, for students who are coded accurately and continue to flag errors within the Data Pipeline System. Please reach out to the Student October Collection lead if you have any questions on errors flagging, whether or not an exception is needed and coding patterns.</a:t>
            </a:r>
          </a:p>
          <a:p>
            <a:pPr marL="0" marR="0">
              <a:lnSpc>
                <a:spcPct val="107000"/>
              </a:lnSpc>
              <a:spcBef>
                <a:spcPts val="0"/>
              </a:spcBef>
              <a:spcAft>
                <a:spcPts val="800"/>
              </a:spcAft>
            </a:pPr>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25948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spcBef>
                <a:spcPts val="0"/>
              </a:spcBef>
              <a:spcAft>
                <a:spcPts val="0"/>
              </a:spcAft>
              <a:buFont typeface="Symbol" panose="05050102010706020507" pitchFamily="18" charset="2"/>
              <a:buChar char=""/>
            </a:pPr>
            <a:r>
              <a:rPr lang="en-US" sz="1700" b="1" dirty="0">
                <a:effectLst/>
                <a:latin typeface="Calibri"/>
                <a:ea typeface="Times New Roman" panose="02020603050405020304" pitchFamily="18" charset="0"/>
                <a:cs typeface="Calibri"/>
              </a:rPr>
              <a:t>Student does not speak a language other than English or student is not EL.</a:t>
            </a:r>
            <a:endParaRPr lang="en-US" sz="1700" b="1" dirty="0">
              <a:effectLst/>
              <a:latin typeface="Times New Roman"/>
              <a:ea typeface="Calibri" panose="020F0502020204030204" pitchFamily="34" charset="0"/>
              <a:cs typeface="Calibri"/>
            </a:endParaRPr>
          </a:p>
          <a:p>
            <a:pPr marL="742950" lvl="1" indent="-285750">
              <a:spcBef>
                <a:spcPts val="0"/>
              </a:spcBef>
              <a:buFont typeface="Courier New" panose="02070309020205020404" pitchFamily="49" charset="0"/>
              <a:buChar char="o"/>
            </a:pPr>
            <a:r>
              <a:rPr lang="en-US" sz="1700" dirty="0">
                <a:effectLst/>
                <a:latin typeface="Calibri"/>
                <a:ea typeface="Times New Roman" panose="02020603050405020304" pitchFamily="18" charset="0"/>
                <a:cs typeface="Calibri"/>
              </a:rPr>
              <a:t>Consider providing: </a:t>
            </a:r>
            <a:r>
              <a:rPr lang="en-US" sz="1700" dirty="0">
                <a:latin typeface="Calibri"/>
                <a:ea typeface="Times New Roman" panose="02020603050405020304" pitchFamily="18" charset="0"/>
                <a:cs typeface="Calibri"/>
              </a:rPr>
              <a:t>District has mis-identified the student. District's robust documentation and body</a:t>
            </a:r>
            <a:r>
              <a:rPr lang="en-US" sz="1700" dirty="0">
                <a:effectLst/>
                <a:latin typeface="Calibri"/>
                <a:ea typeface="Times New Roman" panose="02020603050405020304" pitchFamily="18" charset="0"/>
                <a:cs typeface="Calibri"/>
              </a:rPr>
              <a:t> of evidence </a:t>
            </a:r>
            <a:r>
              <a:rPr lang="en-US" sz="1700" dirty="0">
                <a:latin typeface="Calibri"/>
                <a:ea typeface="Times New Roman" panose="02020603050405020304" pitchFamily="18" charset="0"/>
                <a:cs typeface="Calibri"/>
              </a:rPr>
              <a:t>demonstrates this</a:t>
            </a:r>
            <a:r>
              <a:rPr lang="en-US" sz="1700" dirty="0">
                <a:effectLst/>
                <a:latin typeface="Calibri"/>
                <a:ea typeface="Times New Roman" panose="02020603050405020304" pitchFamily="18" charset="0"/>
                <a:cs typeface="Calibri"/>
              </a:rPr>
              <a:t> recently identified EL student (</a:t>
            </a:r>
            <a:r>
              <a:rPr lang="en-US" sz="1700" i="1" dirty="0">
                <a:effectLst/>
                <a:latin typeface="Calibri"/>
                <a:ea typeface="Times New Roman" panose="02020603050405020304" pitchFamily="18" charset="0"/>
                <a:cs typeface="Calibri"/>
              </a:rPr>
              <a:t>2 reporting years or less</a:t>
            </a:r>
            <a:r>
              <a:rPr lang="en-US" sz="1700" dirty="0">
                <a:effectLst/>
                <a:latin typeface="Calibri"/>
                <a:ea typeface="Times New Roman" panose="02020603050405020304" pitchFamily="18" charset="0"/>
                <a:cs typeface="Calibri"/>
              </a:rPr>
              <a:t>) </a:t>
            </a:r>
            <a:r>
              <a:rPr lang="en-US" sz="1700" dirty="0">
                <a:latin typeface="Calibri"/>
                <a:ea typeface="Times New Roman" panose="02020603050405020304" pitchFamily="18" charset="0"/>
                <a:cs typeface="Calibri"/>
              </a:rPr>
              <a:t>is not eligible for language instruction. </a:t>
            </a:r>
            <a:endParaRPr lang="en-US" sz="1700" dirty="0">
              <a:solidFill>
                <a:srgbClr val="FF0000"/>
              </a:solidFill>
              <a:effectLst/>
              <a:latin typeface="Times New Roman"/>
              <a:ea typeface="Calibri" panose="020F0502020204030204" pitchFamily="34" charset="0"/>
              <a:cs typeface="Calibri"/>
            </a:endParaRPr>
          </a:p>
          <a:p>
            <a:pPr marL="342900" indent="-342900">
              <a:spcBef>
                <a:spcPts val="0"/>
              </a:spcBef>
              <a:buFont typeface="Symbol" panose="05050102010706020507" pitchFamily="18" charset="2"/>
              <a:buChar char=""/>
            </a:pPr>
            <a:r>
              <a:rPr lang="en-US" sz="1700" b="1" dirty="0">
                <a:effectLst/>
                <a:latin typeface="Calibri"/>
                <a:ea typeface="Times New Roman" panose="02020603050405020304" pitchFamily="18" charset="0"/>
                <a:cs typeface="Calibri"/>
              </a:rPr>
              <a:t>Student incorrectly identified as EL student, code student as PHLOTE</a:t>
            </a:r>
            <a:r>
              <a:rPr lang="en-US" sz="1700" b="1" dirty="0">
                <a:latin typeface="Calibri"/>
                <a:ea typeface="Times New Roman" panose="02020603050405020304" pitchFamily="18" charset="0"/>
                <a:cs typeface="Calibri"/>
              </a:rPr>
              <a:t> </a:t>
            </a:r>
            <a:endParaRPr lang="en-US" sz="1700" b="1" dirty="0">
              <a:effectLst/>
              <a:latin typeface="Times New Roman"/>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700" dirty="0">
                <a:effectLst/>
                <a:latin typeface="Calibri"/>
                <a:ea typeface="Times New Roman" panose="02020603050405020304" pitchFamily="18" charset="0"/>
                <a:cs typeface="Calibri"/>
              </a:rPr>
              <a:t>Consider providing: Student was screened in the district on ‘date’.  Documented screener scores and body of evidence indicated student is fully proficient in English. Student should have been coded as PHLOTE to begin with and was never provided EL services.</a:t>
            </a:r>
            <a:endParaRPr lang="en-US" sz="1700" dirty="0">
              <a:effectLst/>
              <a:latin typeface="Times New Roman"/>
              <a:ea typeface="Calibri" panose="020F0502020204030204" pitchFamily="34" charset="0"/>
              <a:cs typeface="Calibri"/>
            </a:endParaRPr>
          </a:p>
          <a:p>
            <a:pPr marL="342900" marR="0" lvl="0" indent="-342900">
              <a:spcBef>
                <a:spcPts val="0"/>
              </a:spcBef>
              <a:spcAft>
                <a:spcPts val="0"/>
              </a:spcAft>
              <a:buFont typeface="Symbol" panose="05050102010706020507" pitchFamily="18" charset="2"/>
              <a:buChar char=""/>
            </a:pPr>
            <a:r>
              <a:rPr lang="en-US" sz="1700" b="1" dirty="0">
                <a:effectLst/>
                <a:latin typeface="Calibri"/>
                <a:ea typeface="Times New Roman" panose="02020603050405020304" pitchFamily="18" charset="0"/>
                <a:cs typeface="Calibri"/>
              </a:rPr>
              <a:t>Student's Language Proficiency is FEPM2 (7) (skipped FEP M1 in progression in records - coding)</a:t>
            </a:r>
            <a:endParaRPr lang="en-US" sz="1700" b="1" dirty="0">
              <a:effectLst/>
              <a:latin typeface="Times New Roman"/>
              <a:ea typeface="Calibri" panose="020F0502020204030204" pitchFamily="34" charset="0"/>
              <a:cs typeface="Calibri"/>
            </a:endParaRPr>
          </a:p>
          <a:p>
            <a:pPr marL="742950" marR="0" lvl="1" indent="-285750">
              <a:spcBef>
                <a:spcPts val="0"/>
              </a:spcBef>
              <a:spcAft>
                <a:spcPts val="0"/>
              </a:spcAft>
              <a:buFont typeface="Courier New" panose="02070309020205020404" pitchFamily="49" charset="0"/>
              <a:buChar char="o"/>
            </a:pPr>
            <a:r>
              <a:rPr lang="en-US" sz="1700" dirty="0">
                <a:effectLst/>
                <a:latin typeface="Calibri"/>
                <a:ea typeface="Times New Roman" panose="02020603050405020304" pitchFamily="18" charset="0"/>
                <a:cs typeface="Calibri"/>
              </a:rPr>
              <a:t>Consider providing: Student took ACCESS/ALT ACCESS during ‘school year’.  Conference with ELD Team/Dept, documented scores and body of evidence indicated should have been redesignated to FEP M1 last school year.  Code as FEP M2 now. Student had mid-year exception approved in Student End of Year Collection.</a:t>
            </a:r>
            <a:endParaRPr lang="en-US" sz="1700" dirty="0">
              <a:effectLst/>
              <a:latin typeface="Times New Roman"/>
              <a:ea typeface="Calibri" panose="020F0502020204030204" pitchFamily="34" charset="0"/>
              <a:cs typeface="Calibri"/>
            </a:endParaRPr>
          </a:p>
          <a:p>
            <a:pPr marL="342900" marR="0" lvl="0" indent="-342900">
              <a:spcBef>
                <a:spcPts val="0"/>
              </a:spcBef>
              <a:spcAft>
                <a:spcPts val="0"/>
              </a:spcAft>
              <a:buFont typeface="Symbol" panose="05050102010706020507" pitchFamily="18" charset="2"/>
              <a:buChar char=""/>
            </a:pPr>
            <a:r>
              <a:rPr lang="en-US" sz="1700" b="1" dirty="0">
                <a:effectLst/>
                <a:latin typeface="Calibri"/>
                <a:ea typeface="Times New Roman" panose="02020603050405020304" pitchFamily="18" charset="0"/>
                <a:cs typeface="Calibri"/>
              </a:rPr>
              <a:t>Student was LEP last year but after October Count so was not reported in October Count with a language.  This year, they moved to FEP Monitor 1 (6).</a:t>
            </a:r>
            <a:endParaRPr lang="en-US" sz="1700" b="1" dirty="0">
              <a:effectLst/>
              <a:latin typeface="Times New Roman"/>
              <a:ea typeface="Calibri" panose="020F0502020204030204" pitchFamily="34" charset="0"/>
              <a:cs typeface="Calibri"/>
            </a:endParaRPr>
          </a:p>
          <a:p>
            <a:pPr marL="742950" lvl="1" indent="-285750">
              <a:spcBef>
                <a:spcPts val="0"/>
              </a:spcBef>
              <a:buFont typeface="Courier New" panose="02070309020205020404" pitchFamily="49" charset="0"/>
              <a:buChar char="o"/>
            </a:pPr>
            <a:r>
              <a:rPr lang="en-US" sz="1700" dirty="0">
                <a:effectLst/>
                <a:latin typeface="Calibri"/>
                <a:ea typeface="Times New Roman" panose="02020603050405020304" pitchFamily="18" charset="0"/>
                <a:cs typeface="Calibri"/>
              </a:rPr>
              <a:t>Student was LEP last year but after October Count so was not reported in October Count as a LEP student. Student was screened upon enrollment after report deadline (Student October). Screener and body of evidence indicated student is fully proficient in English. This year, they moved to Monitor 1 (6). Student had mid-year exception approved in Student End of Year Collection.</a:t>
            </a:r>
            <a:endParaRPr lang="en-US" sz="1700" dirty="0">
              <a:effectLst/>
              <a:latin typeface="Times New Roman"/>
              <a:ea typeface="Calibri" panose="020F0502020204030204" pitchFamily="34" charset="0"/>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1569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effectLst/>
                <a:latin typeface="Calibri" panose="020F0502020204030204" pitchFamily="34" charset="0"/>
                <a:ea typeface="Times New Roman" panose="02020603050405020304" pitchFamily="18" charset="0"/>
                <a:cs typeface="Times New Roman" panose="02020603050405020304" pitchFamily="18" charset="0"/>
              </a:rPr>
              <a:t>If you would like additional support or would need more information, please contact the CLDE office or the student October collection lead here at CDE and we would be happy to talk to you about our English learner students and the identification process. Thank you so much for joining us for this short byte.</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13</a:t>
            </a:fld>
            <a:endParaRPr lang="en-US"/>
          </a:p>
        </p:txBody>
      </p:sp>
    </p:spTree>
    <p:extLst>
      <p:ext uri="{BB962C8B-B14F-4D97-AF65-F5344CB8AC3E}">
        <p14:creationId xmlns:p14="http://schemas.microsoft.com/office/powerpoint/2010/main" val="75739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86525">
              <a:defRPr/>
            </a:pPr>
            <a:r>
              <a:rPr lang="en-US" b="1" i="0" dirty="0"/>
              <a:t>So how does a student become identified as an English learner? On this slide you will see a visual to describe the standardized identification procedures.</a:t>
            </a:r>
          </a:p>
          <a:p>
            <a:pPr defTabSz="986525">
              <a:defRPr/>
            </a:pPr>
            <a:r>
              <a:rPr lang="en-US" b="1" i="0" dirty="0"/>
              <a:t>Based on state and federal laws, and with input from stakeholders,</a:t>
            </a:r>
            <a:r>
              <a:rPr lang="en-US" b="1" i="0" baseline="0" dirty="0"/>
              <a:t> Colorado has outlined the following standardized procedure for districts to follow to identify English learners.  To ensure an equitable identification process for all students, all students must follow the same process.</a:t>
            </a:r>
            <a:endParaRPr lang="en-US" b="1" i="0" dirty="0"/>
          </a:p>
          <a:p>
            <a:pPr defTabSz="986525">
              <a:defRPr/>
            </a:pPr>
            <a:endParaRPr lang="en-US" i="0" baseline="0" dirty="0"/>
          </a:p>
          <a:p>
            <a:pPr defTabSz="986525">
              <a:defRPr/>
            </a:pPr>
            <a:r>
              <a:rPr lang="en-US" i="0" dirty="0"/>
              <a:t>During new</a:t>
            </a:r>
            <a:r>
              <a:rPr lang="en-US" i="0" baseline="0" dirty="0"/>
              <a:t> student registration, the enrollment packet that is distributed to ALL students should also include the home language survey.</a:t>
            </a:r>
          </a:p>
          <a:p>
            <a:pPr marL="184973" indent="-184973" defTabSz="986525">
              <a:buFont typeface="Arial" panose="020B0604020202020204" pitchFamily="34" charset="0"/>
              <a:buChar char="•"/>
              <a:defRPr/>
            </a:pPr>
            <a:r>
              <a:rPr lang="en-US" i="0" baseline="0" dirty="0"/>
              <a:t>The HLS should be collected and reviewed by a trained staff member</a:t>
            </a:r>
          </a:p>
          <a:p>
            <a:pPr marL="184973" indent="-184973" defTabSz="986525">
              <a:buFont typeface="Arial" panose="020B0604020202020204" pitchFamily="34" charset="0"/>
              <a:buChar char="•"/>
              <a:defRPr/>
            </a:pPr>
            <a:r>
              <a:rPr lang="en-US" i="0" baseline="0" dirty="0"/>
              <a:t>If the HLS indicates and school determines a language influence other than English, administer the screener assessment</a:t>
            </a:r>
          </a:p>
          <a:p>
            <a:pPr marL="184973" indent="-184973" defTabSz="986525">
              <a:buFont typeface="Arial" panose="020B0604020202020204" pitchFamily="34" charset="0"/>
              <a:buChar char="•"/>
              <a:defRPr/>
            </a:pPr>
            <a:r>
              <a:rPr lang="en-US" i="0" baseline="0" dirty="0"/>
              <a:t>Screener for Kindergarten in Kinder through first semester first grade students</a:t>
            </a:r>
          </a:p>
          <a:p>
            <a:pPr marL="184973" indent="-184973" defTabSz="986525">
              <a:buFont typeface="Arial" panose="020B0604020202020204" pitchFamily="34" charset="0"/>
              <a:buChar char="•"/>
              <a:defRPr/>
            </a:pPr>
            <a:r>
              <a:rPr lang="en-US" i="0" baseline="0" dirty="0"/>
              <a:t>WIDA Screener is given to students in second semester first grade through grade 12</a:t>
            </a:r>
          </a:p>
          <a:p>
            <a:pPr marL="184973" indent="-184973" defTabSz="986525">
              <a:buFont typeface="Arial" panose="020B0604020202020204" pitchFamily="34" charset="0"/>
              <a:buChar char="•"/>
              <a:defRPr/>
            </a:pPr>
            <a:r>
              <a:rPr lang="en-US" i="0" baseline="0" dirty="0"/>
              <a:t>Use screener score and other BOE to determine language proficiency and appropriate ELD services </a:t>
            </a:r>
          </a:p>
          <a:p>
            <a:pPr marL="184973" indent="-184973" defTabSz="986525">
              <a:buFont typeface="Arial" panose="020B0604020202020204" pitchFamily="34" charset="0"/>
              <a:buChar char="•"/>
              <a:defRPr/>
            </a:pPr>
            <a:r>
              <a:rPr lang="en-US" i="0" baseline="0" dirty="0"/>
              <a:t>Notify parents in writing and document the informed consent for placement into ELD services and programs</a:t>
            </a:r>
          </a:p>
          <a:p>
            <a:pPr marL="184973" indent="-184973" defTabSz="986525">
              <a:buFont typeface="Arial" panose="020B0604020202020204" pitchFamily="34" charset="0"/>
              <a:buChar char="•"/>
              <a:defRPr/>
            </a:pPr>
            <a:r>
              <a:rPr lang="en-US" i="0" baseline="0" dirty="0"/>
              <a:t>All identified English learners which include ELs who are identified but not enrolled in ELD services because of parent opt-out, will take the annual English Language Proficiency assessment, ACCESS</a:t>
            </a:r>
          </a:p>
          <a:p>
            <a:pPr marL="184973" indent="-184973" defTabSz="986525">
              <a:buFont typeface="Arial" panose="020B0604020202020204" pitchFamily="34" charset="0"/>
              <a:buChar char="•"/>
              <a:defRPr/>
            </a:pPr>
            <a:r>
              <a:rPr lang="en-US" i="0" baseline="0" dirty="0"/>
              <a:t>PHLOTE – talk about these students may have an influence other than English, but now impacting access to grade level content… so they don’t receive services and coding looks different (Language Proficiency Codes=00) not on the Language Proficiency Progression. </a:t>
            </a:r>
          </a:p>
          <a:p>
            <a:pPr marL="184973" indent="-184973" defTabSz="986525">
              <a:buFont typeface="Arial" panose="020B0604020202020204" pitchFamily="34" charset="0"/>
              <a:buChar char="•"/>
              <a:defRPr/>
            </a:pPr>
            <a:endParaRPr lang="en-US" i="0" baseline="0" dirty="0"/>
          </a:p>
          <a:p>
            <a:pPr marL="0" indent="0" defTabSz="986525">
              <a:buFont typeface="Arial" panose="020B0604020202020204" pitchFamily="34" charset="0"/>
              <a:buNone/>
              <a:defRPr/>
            </a:pPr>
            <a:r>
              <a:rPr lang="en-US" i="0" baseline="0" dirty="0"/>
              <a:t>I am going to pause for a minute and talk about situations when parents answer ‘no’ to any of the HLS questions.  Sometimes parents respond ‘no’ due to lack of understanding to the questions like when questions are presented in a language parents cannot read, or they are choosing to not disclose information due to perceived actions that might negatively impact their child.   When you notice responses don’t match how the student is accessing grade level content… you have the authority to screen student’s English proficiency in order to ensure you are not missing students who could benefit from LIEPs.  Remind yourselves the HLS is a tool to help you investigate your student’s proficiency, but it is not what is used to determine EL designation or edibility for LIEPs.  The Screener scores, the student BOE and your professional judgement as an educator are used to determine EL programs and how to code students. </a:t>
            </a:r>
          </a:p>
          <a:p>
            <a:pPr defTabSz="986525">
              <a:defRPr/>
            </a:pPr>
            <a:endParaRPr lang="en-US" i="0" baseline="0" dirty="0"/>
          </a:p>
          <a:p>
            <a:pPr defTabSz="986525">
              <a:defRPr/>
            </a:pPr>
            <a:endParaRPr lang="en-US" i="1" baseline="0" dirty="0"/>
          </a:p>
          <a:p>
            <a:endParaRPr lang="en-US" dirty="0"/>
          </a:p>
        </p:txBody>
      </p:sp>
      <p:sp>
        <p:nvSpPr>
          <p:cNvPr id="4" name="Slide Number Placeholder 3"/>
          <p:cNvSpPr>
            <a:spLocks noGrp="1"/>
          </p:cNvSpPr>
          <p:nvPr>
            <p:ph type="sldNum" sz="quarter" idx="10"/>
          </p:nvPr>
        </p:nvSpPr>
        <p:spPr/>
        <p:txBody>
          <a:bodyPr/>
          <a:lstStyle/>
          <a:p>
            <a:fld id="{A995EF9D-2794-47AA-B87D-5B456456569E}" type="slidenum">
              <a:rPr lang="en-US" smtClean="0"/>
              <a:t>2</a:t>
            </a:fld>
            <a:endParaRPr lang="en-US"/>
          </a:p>
        </p:txBody>
      </p:sp>
    </p:spTree>
    <p:extLst>
      <p:ext uri="{BB962C8B-B14F-4D97-AF65-F5344CB8AC3E}">
        <p14:creationId xmlns:p14="http://schemas.microsoft.com/office/powerpoint/2010/main" val="15467858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http://www.cde.state.co.us/cde_english/elstandardizedidentificationandfaqs </a:t>
            </a:r>
          </a:p>
        </p:txBody>
      </p:sp>
      <p:sp>
        <p:nvSpPr>
          <p:cNvPr id="4" name="Slide Number Placeholder 3"/>
          <p:cNvSpPr>
            <a:spLocks noGrp="1"/>
          </p:cNvSpPr>
          <p:nvPr>
            <p:ph type="sldNum" sz="quarter" idx="5"/>
          </p:nvPr>
        </p:nvSpPr>
        <p:spPr/>
        <p:txBody>
          <a:bodyPr/>
          <a:lstStyle/>
          <a:p>
            <a:fld id="{B4509F2C-D6CB-4B41-8F6C-01F0415F9717}" type="slidenum">
              <a:rPr lang="en-US" smtClean="0"/>
              <a:t>3</a:t>
            </a:fld>
            <a:endParaRPr lang="en-US"/>
          </a:p>
        </p:txBody>
      </p:sp>
    </p:spTree>
    <p:extLst>
      <p:ext uri="{BB962C8B-B14F-4D97-AF65-F5344CB8AC3E}">
        <p14:creationId xmlns:p14="http://schemas.microsoft.com/office/powerpoint/2010/main" val="140598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a:latin typeface="Calibri"/>
                <a:ea typeface="Times New Roman" panose="02020603050405020304" pitchFamily="18" charset="0"/>
                <a:cs typeface="Calibri"/>
              </a:rPr>
              <a:t>Let's take a closer look at the state</a:t>
            </a:r>
            <a:r>
              <a:rPr lang="en-US" sz="1800">
                <a:effectLst/>
                <a:latin typeface="Calibri"/>
                <a:ea typeface="Times New Roman" panose="02020603050405020304" pitchFamily="18" charset="0"/>
                <a:cs typeface="Calibri"/>
              </a:rPr>
              <a:t> proficiency progression. This is the visual that represents how English learners are identified through screening and a collection of evidence as well as how they are coded after meeting the state's redesignation criteria.</a:t>
            </a:r>
          </a:p>
          <a:p>
            <a:endParaRPr lang="en-US" sz="1800">
              <a:effectLst/>
              <a:latin typeface="Calibri" panose="020F0502020204030204" pitchFamily="34" charset="0"/>
              <a:cs typeface="Times New Roman" panose="02020603050405020304" pitchFamily="18" charset="0"/>
            </a:endParaRPr>
          </a:p>
          <a:p>
            <a:r>
              <a:rPr lang="en-US" sz="1800">
                <a:latin typeface="Calibri"/>
                <a:ea typeface="Times New Roman" panose="02020603050405020304" pitchFamily="18" charset="0"/>
                <a:cs typeface="Calibri"/>
              </a:rPr>
              <a:t>The progression starts identification seen in gray</a:t>
            </a:r>
            <a:r>
              <a:rPr lang="en-US" sz="1800">
                <a:effectLst/>
                <a:latin typeface="Calibri"/>
                <a:ea typeface="Times New Roman" panose="02020603050405020304" pitchFamily="18" charset="0"/>
                <a:cs typeface="Calibri"/>
              </a:rPr>
              <a:t> box on the left, after screening, students are identified as </a:t>
            </a:r>
            <a:r>
              <a:rPr lang="en-US" sz="1800" err="1">
                <a:effectLst/>
                <a:latin typeface="Calibri"/>
                <a:ea typeface="Times New Roman" panose="02020603050405020304" pitchFamily="18" charset="0"/>
                <a:cs typeface="Calibri"/>
              </a:rPr>
              <a:t>non-english</a:t>
            </a:r>
            <a:r>
              <a:rPr lang="en-US" sz="1800">
                <a:effectLst/>
                <a:latin typeface="Calibri"/>
                <a:ea typeface="Times New Roman" panose="02020603050405020304" pitchFamily="18" charset="0"/>
                <a:cs typeface="Calibri"/>
              </a:rPr>
              <a:t> proficient NEP or limited English proficient LEP and would start to receive. English language development instruction students can be coded as NEP or LEP for multiple years until the district ELL coordinator or team makes a redesignation decision.</a:t>
            </a:r>
          </a:p>
          <a:p>
            <a:endParaRPr lang="en-US" sz="180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Calibri"/>
                <a:ea typeface="Times New Roman" panose="02020603050405020304" pitchFamily="18" charset="0"/>
                <a:cs typeface="Calibri"/>
              </a:rPr>
              <a:t>Redesignation includes a review of WIDA access scores and a collection of body of evidence that demonstrates the student is FEP or fluent English proficient students who transition successfully to classrooms with minimal language support or redesignated and will be coded as FEP monitor year one. And each year, the student will continue along the progression indicated in the green boxes before being coded as former English language learner or fell FL after two years of monitoring and two years as exited.</a:t>
            </a:r>
          </a:p>
          <a:p>
            <a:endParaRPr lang="en-US" sz="180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Calibri"/>
                <a:ea typeface="Times New Roman" panose="02020603050405020304" pitchFamily="18" charset="0"/>
                <a:cs typeface="Calibri"/>
              </a:rPr>
              <a:t>Very important here to note all identified NEPs and LEPs take annual tests to measure how language instruction and supports or helping them attain English.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Calibri"/>
                <a:ea typeface="Times New Roman" panose="02020603050405020304" pitchFamily="18" charset="0"/>
                <a:cs typeface="Calibri"/>
              </a:rPr>
              <a:t>The every Student Succeeds Act, or ESSA, ESSA states, parents and families can formally opt out of services instructions programming by not giving their consent for their child to participate in an LIP indicated as language instruction program code 98. But parents and families cannot formally opt out of the district's decision to designate or identify their child as an English learner. As such, if the district has identified students as an English learner through the following the state standardized identification procedures, students will retain their </a:t>
            </a:r>
            <a:r>
              <a:rPr lang="en-US" sz="1800">
                <a:latin typeface="Calibri"/>
                <a:ea typeface="Times New Roman" panose="02020603050405020304" pitchFamily="18" charset="0"/>
                <a:cs typeface="Calibri"/>
              </a:rPr>
              <a:t>EL</a:t>
            </a:r>
            <a:r>
              <a:rPr lang="en-US" sz="1800">
                <a:effectLst/>
                <a:latin typeface="Calibri"/>
                <a:ea typeface="Times New Roman" panose="02020603050405020304" pitchFamily="18" charset="0"/>
                <a:cs typeface="Calibri"/>
              </a:rPr>
              <a:t> designation and be coded with the language proficiency code of one or two. </a:t>
            </a:r>
            <a:r>
              <a:rPr lang="en-US" sz="1800">
                <a:latin typeface="Calibri"/>
                <a:ea typeface="Times New Roman" panose="02020603050405020304" pitchFamily="18" charset="0"/>
                <a:cs typeface="Calibri"/>
              </a:rPr>
              <a:t>Opt-out</a:t>
            </a:r>
            <a:r>
              <a:rPr lang="en-US" sz="1800">
                <a:effectLst/>
                <a:latin typeface="Calibri"/>
                <a:ea typeface="Times New Roman" panose="02020603050405020304" pitchFamily="18" charset="0"/>
                <a:cs typeface="Calibri"/>
              </a:rPr>
              <a:t> students are expected to take access or alternate access each year until a review of scores and a collection of evidence indicate that the student should be redesignated and coded as fluent English, proficient or FEP.</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p>
            <a:pPr>
              <a:defRPr/>
            </a:pPr>
            <a:r>
              <a:rPr lang="en-US">
                <a:effectLst/>
              </a:rPr>
              <a:t>When parents </a:t>
            </a:r>
            <a:r>
              <a:rPr lang="en-US"/>
              <a:t>opt out enrollment of their child into an LIP,</a:t>
            </a:r>
            <a:r>
              <a:rPr lang="en-US" sz="1800">
                <a:effectLst/>
                <a:latin typeface="Calibri"/>
                <a:ea typeface="Times New Roman" panose="02020603050405020304" pitchFamily="18" charset="0"/>
                <a:cs typeface="Calibri"/>
              </a:rPr>
              <a:t> districts must collect and store signed opt out documentation. Keep in mind, the district still has a responsibility for providing access to meaningful education. Civil rights obligation remains the foundation of legal rights for English learners, which means the district must support the academic and linguistic learning for all identified English learners, whether they are enrolled in language instruction programs or not.</a:t>
            </a:r>
            <a:endParaRPr lang="en-US"/>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Calibri"/>
                <a:ea typeface="Times New Roman" panose="02020603050405020304" pitchFamily="18" charset="0"/>
                <a:cs typeface="Calibri"/>
              </a:rPr>
              <a:t>And finally, as a friendly reminder, please make sure your district has clearly outlined how reports will be retained should an NEP or LEP student be audited for the ELL factor funding count, it's highly likely you will be asked to provide Screener score reports. Links to the ELL funding factor audit resource guide and standardized identification procedures are on this slide for your reference.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a:effectLst/>
              <a:latin typeface="Calibri" panose="020F0502020204030204" pitchFamily="34" charset="0"/>
              <a:ea typeface="Times New Roman" panose="02020603050405020304" pitchFamily="18" charset="0"/>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0651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50">
                <a:effectLst/>
                <a:latin typeface="Times New Roman" panose="02020603050405020304" pitchFamily="18" charset="0"/>
                <a:ea typeface="DejaVu Sans"/>
              </a:rPr>
              <a:t>There are three fields that pertain to EL coding and how you communicate this type of information to us here at CDE. The first is language background. Language background is determined via a language survey or also called a home language questionnaire. Students who are NEP, LEP, FEP, FELL or PHLOTE must have a language background of something other than English (indicated by eng). The second field is the language proficiency field. This field indicates the student’s English language proficiency or in other words the student’s ability to speak, listen, read and write in English. There are really two sections of proficiency codes, not English learners and English learners. If the student is an English learner or has been in the past, then we have codes listed on the right hand of the screen 1-NEP (Non-English Proficient), 2-LEP (Limited English Proficient), 5-FELL (Former EL), 6-FEP Monitor Year 1, 7-FEP Monitor Year 2, 8-FEP Exited Year 1, and 9-FEP Exited Year 2. If the student is not an English learner, we use proficiency codes 0 – Not Applicable or 4 – PHLOTE (Primary Home Language Other Than English). The third field is the language instruction program. This is the type of program in which an EL student receives their services. </a:t>
            </a:r>
            <a:r>
              <a:rPr lang="en-US" sz="1800">
                <a:effectLst/>
                <a:latin typeface="Calibri" panose="020F0502020204030204" pitchFamily="34" charset="0"/>
                <a:ea typeface="Calibri" panose="020F0502020204030204" pitchFamily="34" charset="0"/>
                <a:cs typeface="Times New Roman" panose="02020603050405020304" pitchFamily="18" charset="0"/>
              </a:rPr>
              <a:t>All three data fields are used when reporting English learner data to CDE and have error checks related to specific coding patterns.</a:t>
            </a:r>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5</a:t>
            </a:fld>
            <a:endParaRPr lang="en-US"/>
          </a:p>
        </p:txBody>
      </p:sp>
    </p:spTree>
    <p:extLst>
      <p:ext uri="{BB962C8B-B14F-4D97-AF65-F5344CB8AC3E}">
        <p14:creationId xmlns:p14="http://schemas.microsoft.com/office/powerpoint/2010/main" val="3917893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When thinking through the coding pattern for a student, it is best to first ask yourself, “what is the student’s language background?” If the student’s language background is English, they must have a language proficiency code of zero (or not applicable) and a language instruction program 00 (not applicable). This essentially means that students who speak English should not be enrolled in an English Learning program. On the flip side, if the student’s language background is something other than English, the student must have a valid language proficiency code of something other than 0. The language instruction program is dependent on the language proficiency code described below.</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a:effectLst/>
                <a:latin typeface="Calibri" panose="020F0502020204030204" pitchFamily="34" charset="0"/>
                <a:ea typeface="Calibri" panose="020F0502020204030204" pitchFamily="34" charset="0"/>
                <a:cs typeface="Times New Roman" panose="02020603050405020304" pitchFamily="18" charset="0"/>
              </a:rPr>
              <a:t>As mentioned before, if a student has a Language Background of English, their LIP must be ‘00’. Otherwise, there are specific instructions for Language Proficiency Codes other than ‘00’. NEP, LEP, FEP Monitor Year 1 and Monitor year 2 Language Proficiency Codes must have a LIP of anything other than ‘00’. PHLOTE or FELL students must have an LIP of ‘00’ since they have demonstrated proficiency in English. FEP exited Year 1 and year 2 can have any of the below codes. If you are concerned that your program is not included in any of the defined programs, please call the Office of CLDE for help in selecting the most appropriate program type.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D8C3E97E-4890-4915-A7C2-F3D207C521C5}" type="slidenum">
              <a:rPr lang="en-US" smtClean="0"/>
              <a:t>6</a:t>
            </a:fld>
            <a:endParaRPr lang="en-US"/>
          </a:p>
        </p:txBody>
      </p:sp>
    </p:spTree>
    <p:extLst>
      <p:ext uri="{BB962C8B-B14F-4D97-AF65-F5344CB8AC3E}">
        <p14:creationId xmlns:p14="http://schemas.microsoft.com/office/powerpoint/2010/main" val="32565314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a:effectLst/>
                <a:latin typeface="Calibri" panose="020F0502020204030204" pitchFamily="34" charset="0"/>
                <a:ea typeface="Calibri" panose="020F0502020204030204" pitchFamily="34" charset="0"/>
                <a:cs typeface="Times New Roman" panose="02020603050405020304" pitchFamily="18" charset="0"/>
              </a:rPr>
              <a:t>Let’s jump into Language Proficiency for a second. Again, Language proficiency is related to the typical progression flow chart that we saw at the beginning of this presentation. EL fields reported for Student October Count are the same as for Student End of Year. Student End of Year </a:t>
            </a:r>
            <a:r>
              <a:rPr lang="en-US" sz="1800" b="1" kern="100">
                <a:effectLst/>
                <a:latin typeface="Calibri" panose="020F0502020204030204" pitchFamily="34" charset="0"/>
                <a:ea typeface="Calibri" panose="020F0502020204030204" pitchFamily="34" charset="0"/>
                <a:cs typeface="Times New Roman" panose="02020603050405020304" pitchFamily="18" charset="0"/>
              </a:rPr>
              <a:t>codes </a:t>
            </a:r>
            <a:r>
              <a:rPr lang="en-US" sz="1800" kern="100">
                <a:effectLst/>
                <a:latin typeface="Calibri" panose="020F0502020204030204" pitchFamily="34" charset="0"/>
                <a:ea typeface="Calibri" panose="020F0502020204030204" pitchFamily="34" charset="0"/>
                <a:cs typeface="Times New Roman" panose="02020603050405020304" pitchFamily="18" charset="0"/>
              </a:rPr>
              <a:t>represent the instructional programming that a student received during the school year. All changes to student coding should happen during Student October Count. This means even if you have discussions about redesignation after you received ACCESS scores in May, the student should not be redesignated on the End of Year count. They would be redesignated during the Student October Count in the following school year. Please provide program/instructional adjustments any time during the school year, however coding changes should generally only happen during Student October. Students who do not follow the EL State proficiency progression sequence may flag many errors so keep in mind coding changes may require exception requests through CDE’s data services office. </a:t>
            </a:r>
          </a:p>
          <a:p>
            <a:endParaRPr lang="en-US"/>
          </a:p>
        </p:txBody>
      </p:sp>
      <p:sp>
        <p:nvSpPr>
          <p:cNvPr id="4" name="Slide Number Placeholder 3"/>
          <p:cNvSpPr>
            <a:spLocks noGrp="1"/>
          </p:cNvSpPr>
          <p:nvPr>
            <p:ph type="sldNum" sz="quarter" idx="10"/>
          </p:nvPr>
        </p:nvSpPr>
        <p:spPr/>
        <p:txBody>
          <a:bodyPr/>
          <a:lstStyle/>
          <a:p>
            <a:fld id="{D8C3E97E-4890-4915-A7C2-F3D207C521C5}" type="slidenum">
              <a:rPr lang="en-US" smtClean="0"/>
              <a:t>7</a:t>
            </a:fld>
            <a:endParaRPr lang="en-US"/>
          </a:p>
        </p:txBody>
      </p:sp>
    </p:spTree>
    <p:extLst>
      <p:ext uri="{BB962C8B-B14F-4D97-AF65-F5344CB8AC3E}">
        <p14:creationId xmlns:p14="http://schemas.microsoft.com/office/powerpoint/2010/main" val="28833760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a:effectLst/>
                <a:latin typeface="Calibri" panose="020F0502020204030204" pitchFamily="34" charset="0"/>
                <a:ea typeface="Calibri" panose="020F0502020204030204" pitchFamily="34" charset="0"/>
                <a:cs typeface="Times New Roman" panose="02020603050405020304" pitchFamily="18" charset="0"/>
              </a:rPr>
              <a:t>Now let’s talk through some common errors that you may encounter when reporting EL information within our Student October Collection. These errors will flag at the Student Interchange level, specifically our Student Demographic File when a student does not follow the typical language proficiency progression. I will just review a few. SP183 states </a:t>
            </a:r>
            <a:r>
              <a:rPr lang="en-US" sz="1800" i="1" kern="100">
                <a:effectLst/>
                <a:latin typeface="Calibri" panose="020F0502020204030204" pitchFamily="34" charset="0"/>
                <a:ea typeface="Calibri" panose="020F0502020204030204" pitchFamily="34" charset="0"/>
                <a:cs typeface="Times New Roman" panose="02020603050405020304" pitchFamily="18" charset="0"/>
              </a:rPr>
              <a:t>Student does not follow logical sequence for EL. Student is coded FEP Monitor Year 2 (Language Proficiency = 7). Last October the student was coded as NEP (1) or LEP (2). Students who are redesignated to FEP must have a full year as Monitor Year 1 (6) prior to being Monitor Year 2. </a:t>
            </a:r>
            <a:r>
              <a:rPr lang="en-US" sz="1800" kern="100">
                <a:effectLst/>
                <a:latin typeface="Calibri" panose="020F0502020204030204" pitchFamily="34" charset="0"/>
                <a:ea typeface="Calibri" panose="020F0502020204030204" pitchFamily="34" charset="0"/>
                <a:cs typeface="Times New Roman" panose="02020603050405020304" pitchFamily="18" charset="0"/>
              </a:rPr>
              <a:t>This error will flag when a student falls out of sequence. Again, our sequence is NEP&gt;LEP&gt; FEP M1&gt;FEP M2&gt;FEP Exit1&gt; FEP Exit 2&gt;FELL. The system is expecting to code the student as FEP M1 this year. Jumping down to SP166, </a:t>
            </a:r>
            <a:r>
              <a:rPr lang="en-US" sz="1800" i="1" kern="100">
                <a:effectLst/>
                <a:latin typeface="Calibri" panose="020F0502020204030204" pitchFamily="34" charset="0"/>
                <a:ea typeface="Calibri" panose="020F0502020204030204" pitchFamily="34" charset="0"/>
                <a:cs typeface="Times New Roman" panose="02020603050405020304" pitchFamily="18" charset="0"/>
              </a:rPr>
              <a:t>Student does not follow logical sequence for ELL. Student is currently coded as Language Proficiency = 0 (N/A). Prior year Student October your district reported this student as an EL student with a Language Proficiency code that was NOT zero (Previous October Language Proficiency = 1, 2, 3, 4, 5, 6, 7, 8, or 9). </a:t>
            </a:r>
            <a:r>
              <a:rPr lang="en-US" sz="1800" kern="100">
                <a:effectLst/>
                <a:latin typeface="Calibri" panose="020F0502020204030204" pitchFamily="34" charset="0"/>
                <a:ea typeface="Calibri" panose="020F0502020204030204" pitchFamily="34" charset="0"/>
                <a:cs typeface="Times New Roman" panose="02020603050405020304" pitchFamily="18" charset="0"/>
              </a:rPr>
              <a:t>This error is flagging because the student was identified as EL last year. Please review district identification for current EL determination and reach out to our CLDE office for further instruction.</a:t>
            </a:r>
          </a:p>
        </p:txBody>
      </p:sp>
      <p:sp>
        <p:nvSpPr>
          <p:cNvPr id="4" name="Slide Number Placeholder 3"/>
          <p:cNvSpPr>
            <a:spLocks noGrp="1"/>
          </p:cNvSpPr>
          <p:nvPr>
            <p:ph type="sldNum" sz="quarter" idx="5"/>
          </p:nvPr>
        </p:nvSpPr>
        <p:spPr/>
        <p:txBody>
          <a:bodyPr/>
          <a:lstStyle/>
          <a:p>
            <a:fld id="{D8C3E97E-4890-4915-A7C2-F3D207C521C5}" type="slidenum">
              <a:rPr lang="en-US" smtClean="0"/>
              <a:t>8</a:t>
            </a:fld>
            <a:endParaRPr lang="en-US"/>
          </a:p>
        </p:txBody>
      </p:sp>
    </p:spTree>
    <p:extLst>
      <p:ext uri="{BB962C8B-B14F-4D97-AF65-F5344CB8AC3E}">
        <p14:creationId xmlns:p14="http://schemas.microsoft.com/office/powerpoint/2010/main" val="760098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kern="100">
                <a:effectLst/>
                <a:latin typeface="Calibri" panose="020F0502020204030204" pitchFamily="34" charset="0"/>
                <a:ea typeface="Calibri" panose="020F0502020204030204" pitchFamily="34" charset="0"/>
                <a:cs typeface="Times New Roman" panose="02020603050405020304" pitchFamily="18" charset="0"/>
              </a:rPr>
              <a:t>The Colorado Education Data and Reporting Portal, CEDAR also known as COGNOS, contains many helpful reports to support district data respondents. One such report is called </a:t>
            </a:r>
            <a:r>
              <a:rPr lang="en-US" sz="1800" i="1" kern="100">
                <a:effectLst/>
                <a:latin typeface="Calibri" panose="020F0502020204030204" pitchFamily="34" charset="0"/>
                <a:ea typeface="Calibri" panose="020F0502020204030204" pitchFamily="34" charset="0"/>
                <a:cs typeface="Times New Roman" panose="02020603050405020304" pitchFamily="18" charset="0"/>
              </a:rPr>
              <a:t>English Learner Historical Reporting</a:t>
            </a:r>
            <a:r>
              <a:rPr lang="en-US" sz="1800" kern="100">
                <a:effectLst/>
                <a:latin typeface="Calibri" panose="020F0502020204030204" pitchFamily="34" charset="0"/>
                <a:ea typeface="Calibri" panose="020F0502020204030204" pitchFamily="34" charset="0"/>
                <a:cs typeface="Times New Roman" panose="02020603050405020304" pitchFamily="18" charset="0"/>
              </a:rPr>
              <a:t> which allows a data respondent to review the EL coding for a student in both their district and prior districts when researching EL errors. EL Program staff may wish to partner with data staff to review this report if they have questions about the past coding for an EL student or an incoming student who they believe may have EL history. It is important to note that this report is a tool to support districts when researching EL errors. It DOES NOT determine the appropriate Language Proficiency identification for a student. Follow the state’s standardized identification and redesignation procedures. You’ll notice the report shows the Student October coding for a student and the current coding to allow monitoring not only during the Student October Collection but to verify if the current status matches what was reported in Student October. Please note that this report will only allow data pipeline users with </a:t>
            </a:r>
            <a:r>
              <a:rPr lang="en-US" sz="1800" kern="100" err="1">
                <a:effectLst/>
                <a:latin typeface="Calibri" panose="020F0502020204030204" pitchFamily="34" charset="0"/>
                <a:ea typeface="Calibri" panose="020F0502020204030204" pitchFamily="34" charset="0"/>
                <a:cs typeface="Times New Roman" panose="02020603050405020304" pitchFamily="18" charset="0"/>
              </a:rPr>
              <a:t>STD~LEAViewer</a:t>
            </a:r>
            <a:r>
              <a:rPr lang="en-US" sz="1800" kern="100">
                <a:effectLst/>
                <a:latin typeface="Calibri" panose="020F0502020204030204" pitchFamily="34" charset="0"/>
                <a:ea typeface="Calibri" panose="020F0502020204030204" pitchFamily="34" charset="0"/>
                <a:cs typeface="Times New Roman" panose="02020603050405020304" pitchFamily="18" charset="0"/>
              </a:rPr>
              <a:t> or </a:t>
            </a:r>
            <a:r>
              <a:rPr lang="en-US" sz="1800" kern="100" err="1">
                <a:effectLst/>
                <a:latin typeface="Calibri" panose="020F0502020204030204" pitchFamily="34" charset="0"/>
                <a:ea typeface="Calibri" panose="020F0502020204030204" pitchFamily="34" charset="0"/>
                <a:cs typeface="Times New Roman" panose="02020603050405020304" pitchFamily="18" charset="0"/>
              </a:rPr>
              <a:t>STD~LEAUser</a:t>
            </a:r>
            <a:r>
              <a:rPr lang="en-US" sz="1800" kern="100">
                <a:effectLst/>
                <a:latin typeface="Calibri" panose="020F0502020204030204" pitchFamily="34" charset="0"/>
                <a:ea typeface="Calibri" panose="020F0502020204030204" pitchFamily="34" charset="0"/>
                <a:cs typeface="Times New Roman" panose="02020603050405020304" pitchFamily="18" charset="0"/>
              </a:rPr>
              <a:t> roles within Identity Management access to this report. Again, this report is only used as a tool to support LEAs when researching errors or warnings on EL Progression of a student not for identification or redesignation procedures.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8C3E97E-4890-4915-A7C2-F3D207C521C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4303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0.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4675241"/>
            <a:ext cx="12192000" cy="2182761"/>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914401" y="3324170"/>
            <a:ext cx="10402529" cy="973464"/>
          </a:xfrm>
        </p:spPr>
        <p:txBody>
          <a:bodyPr lIns="0" tIns="0" rIns="0" bIns="0" anchor="t" anchorCtr="0">
            <a:normAutofit/>
          </a:bodyPr>
          <a:lstStyle>
            <a:lvl1pPr algn="ctr">
              <a:defRPr sz="4800">
                <a:latin typeface="Museo Slab 500" panose="02000000000000000000" pitchFamily="50" charset="0"/>
              </a:defRPr>
            </a:lvl1pPr>
          </a:lstStyle>
          <a:p>
            <a:r>
              <a:rPr lang="en-US"/>
              <a:t>Click to edit Master title style</a:t>
            </a:r>
          </a:p>
        </p:txBody>
      </p:sp>
      <p:sp>
        <p:nvSpPr>
          <p:cNvPr id="3" name="Subtitle 2"/>
          <p:cNvSpPr>
            <a:spLocks noGrp="1"/>
          </p:cNvSpPr>
          <p:nvPr>
            <p:ph type="subTitle" idx="1"/>
          </p:nvPr>
        </p:nvSpPr>
        <p:spPr>
          <a:xfrm>
            <a:off x="914401" y="4297634"/>
            <a:ext cx="10402529" cy="960165"/>
          </a:xfrm>
        </p:spPr>
        <p:txBody>
          <a:bodyPr>
            <a:normAutofit/>
          </a:bodyPr>
          <a:lstStyle>
            <a:lvl1pPr marL="0" indent="0" algn="ctr">
              <a:buNone/>
              <a:defRPr sz="3200">
                <a:solidFill>
                  <a:schemeClr val="tx1">
                    <a:lumMod val="65000"/>
                    <a:lumOff val="3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332873" y="6356350"/>
            <a:ext cx="2743200" cy="365125"/>
          </a:xfrm>
        </p:spPr>
        <p:txBody>
          <a:bodyPr/>
          <a:lstStyle>
            <a:lvl1pPr algn="l">
              <a:defRPr sz="1600">
                <a:solidFill>
                  <a:schemeClr val="tx1">
                    <a:lumMod val="50000"/>
                    <a:lumOff val="50000"/>
                  </a:schemeClr>
                </a:solidFill>
              </a:defRPr>
            </a:lvl1pPr>
          </a:lstStyle>
          <a:p>
            <a:fld id="{C479D5F6-EDCB-402A-AC08-4943A1820E8F}" type="slidenum">
              <a:rPr lang="en-US" smtClean="0"/>
              <a:pPr/>
              <a:t>‹#›</a:t>
            </a:fld>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82994" y="632707"/>
            <a:ext cx="2822307" cy="1762383"/>
          </a:xfrm>
          <a:prstGeom prst="rect">
            <a:avLst/>
          </a:prstGeom>
        </p:spPr>
      </p:pic>
      <p:cxnSp>
        <p:nvCxnSpPr>
          <p:cNvPr id="9" name="Straight Connector 8"/>
          <p:cNvCxnSpPr/>
          <p:nvPr userDrawn="1"/>
        </p:nvCxnSpPr>
        <p:spPr>
          <a:xfrm>
            <a:off x="914402" y="2772696"/>
            <a:ext cx="10402529" cy="0"/>
          </a:xfrm>
          <a:prstGeom prst="line">
            <a:avLst/>
          </a:prstGeom>
          <a:ln w="19050">
            <a:solidFill>
              <a:srgbClr val="488BC9"/>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AFFB4B5C-5902-28CC-A7CA-7A6289E9538C}"/>
              </a:ext>
            </a:extLst>
          </p:cNvPr>
          <p:cNvSpPr>
            <a:spLocks noGrp="1"/>
          </p:cNvSpPr>
          <p:nvPr>
            <p:ph type="dt" sz="half" idx="2"/>
          </p:nvPr>
        </p:nvSpPr>
        <p:spPr>
          <a:xfrm>
            <a:off x="9214449" y="6356350"/>
            <a:ext cx="2743200" cy="365125"/>
          </a:xfrm>
          <a:prstGeom prst="rect">
            <a:avLst/>
          </a:prstGeom>
        </p:spPr>
        <p:txBody>
          <a:bodyPr vert="horz" lIns="91440" tIns="45720" rIns="91440" bIns="45720" rtlCol="0" anchor="ctr"/>
          <a:lstStyle>
            <a:lvl1pPr algn="r">
              <a:defRPr sz="1200">
                <a:solidFill>
                  <a:schemeClr val="tx1">
                    <a:lumMod val="50000"/>
                    <a:lumOff val="50000"/>
                  </a:schemeClr>
                </a:solidFill>
              </a:defRPr>
            </a:lvl1pPr>
          </a:lstStyle>
          <a:p>
            <a:fld id="{BDADCBF6-49E3-4515-B284-83B33249404E}" type="datetime1">
              <a:rPr lang="en-US" smtClean="0"/>
              <a:pPr/>
              <a:t>2/27/2024</a:t>
            </a:fld>
            <a:endParaRPr lang="en-US"/>
          </a:p>
        </p:txBody>
      </p:sp>
    </p:spTree>
    <p:extLst>
      <p:ext uri="{BB962C8B-B14F-4D97-AF65-F5344CB8AC3E}">
        <p14:creationId xmlns:p14="http://schemas.microsoft.com/office/powerpoint/2010/main" val="166928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All Means All">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8" cy="1103700"/>
          </a:xfrm>
          <a:prstGeom prst="rect">
            <a:avLst/>
          </a:prstGeom>
        </p:spPr>
      </p:pic>
    </p:spTree>
    <p:extLst>
      <p:ext uri="{BB962C8B-B14F-4D97-AF65-F5344CB8AC3E}">
        <p14:creationId xmlns:p14="http://schemas.microsoft.com/office/powerpoint/2010/main" val="2265404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Quality School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8" cy="1103698"/>
          </a:xfrm>
          <a:prstGeom prst="rect">
            <a:avLst/>
          </a:prstGeom>
        </p:spPr>
      </p:pic>
    </p:spTree>
    <p:extLst>
      <p:ext uri="{BB962C8B-B14F-4D97-AF65-F5344CB8AC3E}">
        <p14:creationId xmlns:p14="http://schemas.microsoft.com/office/powerpoint/2010/main" val="3219240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More Op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8"/>
          </a:xfrm>
          <a:prstGeom prst="rect">
            <a:avLst/>
          </a:prstGeom>
        </p:spPr>
      </p:pic>
    </p:spTree>
    <p:extLst>
      <p:ext uri="{BB962C8B-B14F-4D97-AF65-F5344CB8AC3E}">
        <p14:creationId xmlns:p14="http://schemas.microsoft.com/office/powerpoint/2010/main" val="1571646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Educators Matt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7" cy="1103697"/>
          </a:xfrm>
          <a:prstGeom prst="rect">
            <a:avLst/>
          </a:prstGeom>
        </p:spPr>
      </p:pic>
    </p:spTree>
    <p:extLst>
      <p:ext uri="{BB962C8B-B14F-4D97-AF65-F5344CB8AC3E}">
        <p14:creationId xmlns:p14="http://schemas.microsoft.com/office/powerpoint/2010/main" val="32998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xcellenc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9"/>
            <a:ext cx="965176" cy="1103697"/>
          </a:xfrm>
          <a:prstGeom prst="rect">
            <a:avLst/>
          </a:prstGeom>
        </p:spPr>
      </p:pic>
    </p:spTree>
    <p:extLst>
      <p:ext uri="{BB962C8B-B14F-4D97-AF65-F5344CB8AC3E}">
        <p14:creationId xmlns:p14="http://schemas.microsoft.com/office/powerpoint/2010/main" val="29446876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mart Ar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
        <p:nvSpPr>
          <p:cNvPr id="3" name="Rectangle 2">
            <a:extLst>
              <a:ext uri="{FF2B5EF4-FFF2-40B4-BE49-F238E27FC236}">
                <a16:creationId xmlns:a16="http://schemas.microsoft.com/office/drawing/2014/main" id="{9DC6845F-9850-8381-3A98-2CE45E4AD8AC}"/>
              </a:ext>
            </a:extLst>
          </p:cNvPr>
          <p:cNvSpPr/>
          <p:nvPr userDrawn="1"/>
        </p:nvSpPr>
        <p:spPr>
          <a:xfrm rot="16200000">
            <a:off x="7091086" y="1757083"/>
            <a:ext cx="6858000" cy="3343834"/>
          </a:xfrm>
          <a:prstGeom prst="rect">
            <a:avLst/>
          </a:prstGeom>
          <a:gradFill>
            <a:gsLst>
              <a:gs pos="0">
                <a:schemeClr val="bg1"/>
              </a:gs>
              <a:gs pos="100000">
                <a:srgbClr val="488BC9">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itle 1">
            <a:extLst>
              <a:ext uri="{FF2B5EF4-FFF2-40B4-BE49-F238E27FC236}">
                <a16:creationId xmlns:a16="http://schemas.microsoft.com/office/drawing/2014/main" id="{5ABCA13A-BFBD-CE21-F101-EF33928F18FE}"/>
              </a:ext>
            </a:extLst>
          </p:cNvPr>
          <p:cNvSpPr>
            <a:spLocks noGrp="1"/>
          </p:cNvSpPr>
          <p:nvPr>
            <p:ph type="title"/>
          </p:nvPr>
        </p:nvSpPr>
        <p:spPr>
          <a:xfrm>
            <a:off x="3898916" y="5893622"/>
            <a:ext cx="6616681" cy="898524"/>
          </a:xfrm>
        </p:spPr>
        <p:txBody>
          <a:bodyPr lIns="0" tIns="0" rIns="0" bIns="0" anchor="b" anchorCtr="0">
            <a:normAutofit/>
          </a:bodyPr>
          <a:lstStyle>
            <a:lvl1pPr algn="r">
              <a:defRPr sz="2800">
                <a:latin typeface="Museo Slab 500" panose="02000000000000000000" pitchFamily="50" charset="0"/>
              </a:defRPr>
            </a:lvl1pPr>
          </a:lstStyle>
          <a:p>
            <a:r>
              <a:rPr lang="en-US"/>
              <a:t>Click to edit Master title style</a:t>
            </a:r>
          </a:p>
        </p:txBody>
      </p:sp>
      <p:sp>
        <p:nvSpPr>
          <p:cNvPr id="5" name="Content Placeholder 2">
            <a:extLst>
              <a:ext uri="{FF2B5EF4-FFF2-40B4-BE49-F238E27FC236}">
                <a16:creationId xmlns:a16="http://schemas.microsoft.com/office/drawing/2014/main" id="{C86F3A1B-177F-10D9-C017-09B3705C2D73}"/>
              </a:ext>
            </a:extLst>
          </p:cNvPr>
          <p:cNvSpPr>
            <a:spLocks noGrp="1"/>
          </p:cNvSpPr>
          <p:nvPr>
            <p:ph idx="1" hasCustomPrompt="1"/>
          </p:nvPr>
        </p:nvSpPr>
        <p:spPr>
          <a:xfrm>
            <a:off x="227916" y="228600"/>
            <a:ext cx="11736168" cy="5522976"/>
          </a:xfrm>
        </p:spPr>
        <p:txBody>
          <a:bodyPr lIns="0" tIns="0" rIns="0" bIns="0"/>
          <a:lstStyle>
            <a:lvl1pPr marL="0" indent="0">
              <a:buNone/>
              <a:defRPr sz="2400"/>
            </a:lvl1pPr>
            <a:lvl2pPr>
              <a:defRPr sz="2000"/>
            </a:lvl2pPr>
            <a:lvl3pPr>
              <a:defRPr sz="1800"/>
            </a:lvl3pPr>
          </a:lstStyle>
          <a:p>
            <a:pPr lvl="0"/>
            <a:r>
              <a:rPr lang="en-US"/>
              <a:t>Insert Image or Smart Art</a:t>
            </a:r>
          </a:p>
        </p:txBody>
      </p:sp>
      <p:pic>
        <p:nvPicPr>
          <p:cNvPr id="6" name="Picture 5">
            <a:extLst>
              <a:ext uri="{FF2B5EF4-FFF2-40B4-BE49-F238E27FC236}">
                <a16:creationId xmlns:a16="http://schemas.microsoft.com/office/drawing/2014/main" id="{7C2C3F48-008E-F77B-912F-6301136FBD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1953589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17506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72200" y="1554480"/>
            <a:ext cx="5181600" cy="435133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Tree>
    <p:extLst>
      <p:ext uri="{BB962C8B-B14F-4D97-AF65-F5344CB8AC3E}">
        <p14:creationId xmlns:p14="http://schemas.microsoft.com/office/powerpoint/2010/main" val="26756401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w/Headers">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13"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15" name="Picture 1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1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2" name="Content Placeholder 2">
            <a:extLst>
              <a:ext uri="{FF2B5EF4-FFF2-40B4-BE49-F238E27FC236}">
                <a16:creationId xmlns:a16="http://schemas.microsoft.com/office/drawing/2014/main" id="{62C3D8EA-D957-3B9A-F41F-8636A51848A8}"/>
              </a:ext>
            </a:extLst>
          </p:cNvPr>
          <p:cNvSpPr>
            <a:spLocks noGrp="1"/>
          </p:cNvSpPr>
          <p:nvPr>
            <p:ph sz="half" idx="1"/>
          </p:nvPr>
        </p:nvSpPr>
        <p:spPr>
          <a:xfrm>
            <a:off x="838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5" name="Content Placeholder 3">
            <a:extLst>
              <a:ext uri="{FF2B5EF4-FFF2-40B4-BE49-F238E27FC236}">
                <a16:creationId xmlns:a16="http://schemas.microsoft.com/office/drawing/2014/main" id="{FC067E4F-601B-BBDE-C137-F40B3918912F}"/>
              </a:ext>
            </a:extLst>
          </p:cNvPr>
          <p:cNvSpPr>
            <a:spLocks noGrp="1"/>
          </p:cNvSpPr>
          <p:nvPr>
            <p:ph sz="half" idx="2"/>
          </p:nvPr>
        </p:nvSpPr>
        <p:spPr>
          <a:xfrm>
            <a:off x="6172200" y="2286000"/>
            <a:ext cx="5181600" cy="3619818"/>
          </a:xfrm>
        </p:spPr>
        <p:txBody>
          <a:bodyPr/>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sp>
        <p:nvSpPr>
          <p:cNvPr id="6" name="Text Placeholder 4">
            <a:extLst>
              <a:ext uri="{FF2B5EF4-FFF2-40B4-BE49-F238E27FC236}">
                <a16:creationId xmlns:a16="http://schemas.microsoft.com/office/drawing/2014/main" id="{EABCCBFA-C414-9C3D-FBCB-E7D52F525363}"/>
              </a:ext>
            </a:extLst>
          </p:cNvPr>
          <p:cNvSpPr>
            <a:spLocks noGrp="1"/>
          </p:cNvSpPr>
          <p:nvPr>
            <p:ph type="body" sz="quarter" idx="13"/>
          </p:nvPr>
        </p:nvSpPr>
        <p:spPr>
          <a:xfrm>
            <a:off x="838200" y="1581408"/>
            <a:ext cx="5181600" cy="561839"/>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
        <p:nvSpPr>
          <p:cNvPr id="7" name="Text Placeholder 4">
            <a:extLst>
              <a:ext uri="{FF2B5EF4-FFF2-40B4-BE49-F238E27FC236}">
                <a16:creationId xmlns:a16="http://schemas.microsoft.com/office/drawing/2014/main" id="{D3F63C22-697A-4052-588F-4FE7FB02AB5A}"/>
              </a:ext>
            </a:extLst>
          </p:cNvPr>
          <p:cNvSpPr>
            <a:spLocks noGrp="1"/>
          </p:cNvSpPr>
          <p:nvPr>
            <p:ph type="body" sz="quarter" idx="14"/>
          </p:nvPr>
        </p:nvSpPr>
        <p:spPr>
          <a:xfrm>
            <a:off x="6172200" y="1618295"/>
            <a:ext cx="5181600" cy="551880"/>
          </a:xfrm>
        </p:spPr>
        <p:txBody>
          <a:bodyPr>
            <a:noAutofit/>
          </a:bodyPr>
          <a:lstStyle>
            <a:lvl1pPr marL="0" indent="0">
              <a:buNone/>
              <a:defRPr sz="2400" b="1">
                <a:latin typeface="Museo Slab 500" panose="02000000000000000000" pitchFamily="50" charset="0"/>
              </a:defRPr>
            </a:lvl1pPr>
            <a:lvl2pPr marL="457200" indent="0">
              <a:buNone/>
              <a:defRPr b="1">
                <a:latin typeface="Museo Slab 500" panose="02000000000000000000" pitchFamily="50" charset="0"/>
              </a:defRPr>
            </a:lvl2pPr>
            <a:lvl3pPr marL="914400" indent="0">
              <a:buNone/>
              <a:defRPr b="1">
                <a:latin typeface="Museo Slab 500" panose="02000000000000000000" pitchFamily="50" charset="0"/>
              </a:defRPr>
            </a:lvl3pPr>
            <a:lvl4pPr marL="1371600" indent="0">
              <a:buNone/>
              <a:defRPr b="1">
                <a:latin typeface="Museo Slab 500" panose="02000000000000000000" pitchFamily="50" charset="0"/>
              </a:defRPr>
            </a:lvl4pPr>
            <a:lvl5pPr marL="1828800" indent="0">
              <a:buNone/>
              <a:defRPr b="1">
                <a:latin typeface="Museo Slab 500" panose="02000000000000000000" pitchFamily="50" charset="0"/>
              </a:defRPr>
            </a:lvl5pPr>
          </a:lstStyle>
          <a:p>
            <a:pPr lvl="0"/>
            <a:r>
              <a:rPr lang="en-US"/>
              <a:t>Click to edit Master text styles</a:t>
            </a:r>
          </a:p>
        </p:txBody>
      </p:sp>
    </p:spTree>
    <p:extLst>
      <p:ext uri="{BB962C8B-B14F-4D97-AF65-F5344CB8AC3E}">
        <p14:creationId xmlns:p14="http://schemas.microsoft.com/office/powerpoint/2010/main" val="2455326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BE0DAE1-72F2-85FA-36A5-4F076D29920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6" name="Title 1"/>
          <p:cNvSpPr>
            <a:spLocks noGrp="1"/>
          </p:cNvSpPr>
          <p:nvPr>
            <p:ph type="title"/>
          </p:nvPr>
        </p:nvSpPr>
        <p:spPr>
          <a:xfrm>
            <a:off x="443565" y="205176"/>
            <a:ext cx="8065168" cy="89852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7"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3" name="Picture 2">
            <a:extLst>
              <a:ext uri="{FF2B5EF4-FFF2-40B4-BE49-F238E27FC236}">
                <a16:creationId xmlns:a16="http://schemas.microsoft.com/office/drawing/2014/main" id="{49BED633-71DA-7A28-29F6-99EA784F716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Tree>
    <p:extLst>
      <p:ext uri="{BB962C8B-B14F-4D97-AF65-F5344CB8AC3E}">
        <p14:creationId xmlns:p14="http://schemas.microsoft.com/office/powerpoint/2010/main" val="218364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52916D9F-51D7-A833-A716-2FAD3EF16428}"/>
              </a:ext>
            </a:extLst>
          </p:cNvPr>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783952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bsection">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627" cy="6858352"/>
          </a:xfrm>
          <a:prstGeom prst="rect">
            <a:avLst/>
          </a:prstGeom>
        </p:spPr>
      </p:pic>
      <p:sp>
        <p:nvSpPr>
          <p:cNvPr id="2" name="Rectangle 1">
            <a:extLst>
              <a:ext uri="{FF2B5EF4-FFF2-40B4-BE49-F238E27FC236}">
                <a16:creationId xmlns:a16="http://schemas.microsoft.com/office/drawing/2014/main" id="{87808D28-DD34-AD62-EC9D-C14DBCA4E7AA}"/>
              </a:ext>
            </a:extLst>
          </p:cNvPr>
          <p:cNvSpPr/>
          <p:nvPr userDrawn="1"/>
        </p:nvSpPr>
        <p:spPr>
          <a:xfrm>
            <a:off x="0" y="1587260"/>
            <a:ext cx="12192000" cy="3657600"/>
          </a:xfrm>
          <a:prstGeom prst="rect">
            <a:avLst/>
          </a:prstGeom>
          <a:solidFill>
            <a:srgbClr val="FFFFFF">
              <a:alpha val="8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a:spLocks noGrp="1"/>
          </p:cNvSpPr>
          <p:nvPr>
            <p:ph type="ctrTitle"/>
          </p:nvPr>
        </p:nvSpPr>
        <p:spPr>
          <a:xfrm>
            <a:off x="-1" y="1837765"/>
            <a:ext cx="12192627" cy="3182470"/>
          </a:xfrm>
        </p:spPr>
        <p:txBody>
          <a:bodyPr anchor="ctr" anchorCtr="0">
            <a:normAutofit/>
          </a:bodyPr>
          <a:lstStyle>
            <a:lvl1pPr algn="ctr">
              <a:defRPr sz="4000">
                <a:solidFill>
                  <a:schemeClr val="tx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33420"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3427922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2">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
            <a:ext cx="12191999" cy="6857998"/>
          </a:xfrm>
          <a:prstGeom prst="rect">
            <a:avLst/>
          </a:prstGeom>
        </p:spPr>
      </p:pic>
      <p:sp>
        <p:nvSpPr>
          <p:cNvPr id="3" name="Title 1"/>
          <p:cNvSpPr>
            <a:spLocks noGrp="1"/>
          </p:cNvSpPr>
          <p:nvPr>
            <p:ph type="ctrTitle"/>
          </p:nvPr>
        </p:nvSpPr>
        <p:spPr>
          <a:xfrm>
            <a:off x="0" y="2595716"/>
            <a:ext cx="12192000" cy="2337620"/>
          </a:xfrm>
        </p:spPr>
        <p:txBody>
          <a:bodyPr anchor="t" anchorCtr="0">
            <a:normAutofit/>
          </a:bodyPr>
          <a:lstStyle>
            <a:lvl1pPr algn="ctr">
              <a:defRPr sz="4000">
                <a:solidFill>
                  <a:schemeClr val="bg1"/>
                </a:solidFill>
                <a:latin typeface="Museo Slab 500" panose="02000000000000000000" pitchFamily="50" charset="0"/>
              </a:defRPr>
            </a:lvl1pPr>
          </a:lstStyle>
          <a:p>
            <a:r>
              <a:rPr lang="en-US"/>
              <a:t>Click to edit Master title style</a:t>
            </a:r>
          </a:p>
        </p:txBody>
      </p:sp>
      <p:sp>
        <p:nvSpPr>
          <p:cNvPr id="4" name="Slide Number Placeholder 5"/>
          <p:cNvSpPr>
            <a:spLocks noGrp="1"/>
          </p:cNvSpPr>
          <p:nvPr>
            <p:ph type="sldNum" sz="quarter" idx="12"/>
          </p:nvPr>
        </p:nvSpPr>
        <p:spPr>
          <a:xfrm>
            <a:off x="227916" y="6427021"/>
            <a:ext cx="2743200" cy="365125"/>
          </a:xfrm>
          <a:prstGeom prst="rect">
            <a:avLst/>
          </a:prstGeom>
        </p:spPr>
        <p:txBody>
          <a:bodyPr/>
          <a:lstStyle>
            <a:lvl1pPr algn="l">
              <a:defRPr sz="1600">
                <a:solidFill>
                  <a:schemeClr val="tx1"/>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109088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Strong Foundation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 y="0"/>
            <a:ext cx="12191987" cy="1219199"/>
          </a:xfrm>
          <a:prstGeom prst="rect">
            <a:avLst/>
          </a:prstGeom>
        </p:spPr>
      </p:pic>
      <p:sp>
        <p:nvSpPr>
          <p:cNvPr id="2" name="Title 1"/>
          <p:cNvSpPr>
            <a:spLocks noGrp="1"/>
          </p:cNvSpPr>
          <p:nvPr>
            <p:ph type="title"/>
          </p:nvPr>
        </p:nvSpPr>
        <p:spPr>
          <a:xfrm>
            <a:off x="1307737" y="356616"/>
            <a:ext cx="7200996" cy="747084"/>
          </a:xfrm>
        </p:spPr>
        <p:txBody>
          <a:bodyPr lIns="0" tIns="0" rIns="0" bIns="0" anchor="t" anchorCtr="0">
            <a:normAutofit/>
          </a:bodyPr>
          <a:lstStyle>
            <a:lvl1pPr>
              <a:defRPr sz="2800">
                <a:solidFill>
                  <a:schemeClr val="bg1"/>
                </a:solidFill>
                <a:latin typeface="Museo Slab 500" panose="02000000000000000000" pitchFamily="50" charset="0"/>
              </a:defRPr>
            </a:lvl1pPr>
          </a:lstStyle>
          <a:p>
            <a:r>
              <a:rPr lang="en-US"/>
              <a:t>Click to edit Master title style</a:t>
            </a:r>
          </a:p>
        </p:txBody>
      </p:sp>
      <p:sp>
        <p:nvSpPr>
          <p:cNvPr id="3" name="Content Placeholder 2"/>
          <p:cNvSpPr>
            <a:spLocks noGrp="1"/>
          </p:cNvSpPr>
          <p:nvPr>
            <p:ph idx="1"/>
          </p:nvPr>
        </p:nvSpPr>
        <p:spPr>
          <a:xfrm>
            <a:off x="838200" y="1554480"/>
            <a:ext cx="10515600" cy="4351338"/>
          </a:xfrm>
        </p:spPr>
        <p:txBody>
          <a:bodyPr lIns="0" tIns="0" rIns="0" bIns="0"/>
          <a:lstStyle>
            <a:lvl1pPr>
              <a:defRPr sz="2400"/>
            </a:lvl1pPr>
            <a:lvl2pPr>
              <a:defRPr sz="2000"/>
            </a:lvl2pPr>
            <a:lvl3pPr>
              <a:defRPr sz="1800"/>
            </a:lvl3pPr>
          </a:lstStyle>
          <a:p>
            <a:pPr lvl="0"/>
            <a:r>
              <a:rPr lang="en-US"/>
              <a:t>Click to edit Master text styles</a:t>
            </a:r>
          </a:p>
          <a:p>
            <a:pPr lvl="1"/>
            <a:r>
              <a:rPr lang="en-US"/>
              <a:t>Second level</a:t>
            </a:r>
          </a:p>
          <a:p>
            <a:pPr lvl="2"/>
            <a:r>
              <a:rPr lang="en-US"/>
              <a:t>Third level</a:t>
            </a: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782272" y="6172202"/>
            <a:ext cx="1143055" cy="486318"/>
          </a:xfrm>
          <a:prstGeom prst="rect">
            <a:avLst/>
          </a:prstGeom>
        </p:spPr>
      </p:pic>
      <p:sp>
        <p:nvSpPr>
          <p:cNvPr id="9" name="Slide Number Placeholder 5"/>
          <p:cNvSpPr>
            <a:spLocks noGrp="1"/>
          </p:cNvSpPr>
          <p:nvPr>
            <p:ph type="sldNum" sz="quarter" idx="12"/>
          </p:nvPr>
        </p:nvSpPr>
        <p:spPr>
          <a:xfrm>
            <a:off x="332873" y="6356350"/>
            <a:ext cx="2743200" cy="365125"/>
          </a:xfrm>
        </p:spPr>
        <p:txBody>
          <a:bodyPr/>
          <a:lstStyle>
            <a:lvl1pPr algn="l">
              <a:defRPr sz="1600">
                <a:solidFill>
                  <a:schemeClr val="bg1">
                    <a:lumMod val="50000"/>
                  </a:schemeClr>
                </a:solidFill>
              </a:defRPr>
            </a:lvl1pPr>
          </a:lstStyle>
          <a:p>
            <a:fld id="{C479D5F6-EDCB-402A-AC08-4943A1820E8F}" type="slidenum">
              <a:rPr lang="en-US" smtClean="0"/>
              <a:pPr/>
              <a:t>‹#›</a:t>
            </a:fld>
            <a:endParaRPr lang="en-US"/>
          </a:p>
        </p:txBody>
      </p:sp>
      <p:pic>
        <p:nvPicPr>
          <p:cNvPr id="4" name="Picture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1280" y="18288"/>
            <a:ext cx="965179" cy="1103700"/>
          </a:xfrm>
          <a:prstGeom prst="rect">
            <a:avLst/>
          </a:prstGeom>
        </p:spPr>
      </p:pic>
    </p:spTree>
    <p:extLst>
      <p:ext uri="{BB962C8B-B14F-4D97-AF65-F5344CB8AC3E}">
        <p14:creationId xmlns:p14="http://schemas.microsoft.com/office/powerpoint/2010/main" val="1875235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ADCBF6-49E3-4515-B284-83B33249404E}" type="datetime1">
              <a:rPr lang="en-US" smtClean="0"/>
              <a:t>2/27/2024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79D5F6-EDCB-402A-AC08-4943A1820E8F}" type="slidenum">
              <a:rPr lang="en-US" smtClean="0"/>
              <a:pPr/>
              <a:t>‹#›</a:t>
            </a:fld>
            <a:endParaRPr lang="en-US"/>
          </a:p>
        </p:txBody>
      </p:sp>
    </p:spTree>
    <p:extLst>
      <p:ext uri="{BB962C8B-B14F-4D97-AF65-F5344CB8AC3E}">
        <p14:creationId xmlns:p14="http://schemas.microsoft.com/office/powerpoint/2010/main" val="2150711039"/>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80" r:id="rId3"/>
    <p:sldLayoutId id="2147483707" r:id="rId4"/>
    <p:sldLayoutId id="2147483682" r:id="rId5"/>
    <p:sldLayoutId id="2147483698" r:id="rId6"/>
    <p:sldLayoutId id="2147483706" r:id="rId7"/>
    <p:sldLayoutId id="2147483668" r:id="rId8"/>
    <p:sldLayoutId id="2147483700" r:id="rId9"/>
    <p:sldLayoutId id="2147483701" r:id="rId10"/>
    <p:sldLayoutId id="2147483702" r:id="rId11"/>
    <p:sldLayoutId id="2147483703" r:id="rId12"/>
    <p:sldLayoutId id="2147483704" r:id="rId13"/>
    <p:sldLayoutId id="2147483705" r:id="rId14"/>
    <p:sldLayoutId id="214748369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cde.state.co.us/dataprivacyandsecurity"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hyperlink" Target="https://www.cde.state.co.us/datapipeline/inter_stud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cde.state.co.us/cde_english"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hyperlink" Target="https://www.cde.state.co.us/datapipeline/snap_studentoctobe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cde.state.co.us/cdefinance/auditunit_ell_count" TargetMode="External"/><Relationship Id="rId7"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www.cde.state.co.us/datapipeline/inter_student" TargetMode="External"/><Relationship Id="rId5" Type="http://schemas.openxmlformats.org/officeDocument/2006/relationships/hyperlink" Target="https://www.cde.state.co.us/cde_english/redesignation" TargetMode="External"/><Relationship Id="rId4" Type="http://schemas.openxmlformats.org/officeDocument/2006/relationships/hyperlink" Target="https://www.cde.state.co.us/cde_english/identification-placemen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4.pn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10" Type="http://schemas.openxmlformats.org/officeDocument/2006/relationships/image" Target="../media/image15.png"/><Relationship Id="rId4" Type="http://schemas.openxmlformats.org/officeDocument/2006/relationships/diagramData" Target="../diagrams/data1.xml"/><Relationship Id="rId9" Type="http://schemas.openxmlformats.org/officeDocument/2006/relationships/hyperlink" Target="https://www2.ed.gov/about/offices/list/ocr/ellresources.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9.xml"/><Relationship Id="rId1" Type="http://schemas.openxmlformats.org/officeDocument/2006/relationships/slideLayout" Target="../slideLayouts/slideLayout15.xml"/><Relationship Id="rId5" Type="http://schemas.openxmlformats.org/officeDocument/2006/relationships/hyperlink" Target="https://www.cde.state.co.us/cde_english/redesignation" TargetMode="External"/><Relationship Id="rId4" Type="http://schemas.openxmlformats.org/officeDocument/2006/relationships/hyperlink" Target="https://www.cde.state.co.us/cde_english/identification-plac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Short Bytes</a:t>
            </a:r>
            <a:br>
              <a:rPr lang="en-US" dirty="0"/>
            </a:br>
            <a:endParaRPr lang="en-US" dirty="0"/>
          </a:p>
        </p:txBody>
      </p:sp>
      <p:sp>
        <p:nvSpPr>
          <p:cNvPr id="7" name="Subtitle 6">
            <a:extLst>
              <a:ext uri="{FF2B5EF4-FFF2-40B4-BE49-F238E27FC236}">
                <a16:creationId xmlns:a16="http://schemas.microsoft.com/office/drawing/2014/main" id="{2A0C161A-8513-BB84-0601-D50578FDAD11}"/>
              </a:ext>
            </a:extLst>
          </p:cNvPr>
          <p:cNvSpPr>
            <a:spLocks noGrp="1"/>
          </p:cNvSpPr>
          <p:nvPr>
            <p:ph type="subTitle" idx="1"/>
          </p:nvPr>
        </p:nvSpPr>
        <p:spPr/>
        <p:txBody>
          <a:bodyPr>
            <a:normAutofit fontScale="92500" lnSpcReduction="10000"/>
          </a:bodyPr>
          <a:lstStyle/>
          <a:p>
            <a:r>
              <a:rPr lang="en-US"/>
              <a:t>English Learners: Exceptions</a:t>
            </a:r>
          </a:p>
          <a:p>
            <a:r>
              <a:rPr lang="en-US"/>
              <a:t>July through Student October</a:t>
            </a:r>
          </a:p>
        </p:txBody>
      </p:sp>
      <p:sp>
        <p:nvSpPr>
          <p:cNvPr id="4" name="Slide Number Placeholder 3"/>
          <p:cNvSpPr>
            <a:spLocks noGrp="1"/>
          </p:cNvSpPr>
          <p:nvPr>
            <p:ph type="sldNum" sz="quarter" idx="12"/>
          </p:nvPr>
        </p:nvSpPr>
        <p:spPr/>
        <p:txBody>
          <a:bodyPr/>
          <a:lstStyle/>
          <a:p>
            <a:fld id="{C479D5F6-EDCB-402A-AC08-4943A1820E8F}" type="slidenum">
              <a:rPr lang="en-US" smtClean="0"/>
              <a:pPr/>
              <a:t>1</a:t>
            </a:fld>
            <a:endParaRPr lang="en-US"/>
          </a:p>
        </p:txBody>
      </p:sp>
      <p:sp>
        <p:nvSpPr>
          <p:cNvPr id="11" name="Date Placeholder 10">
            <a:extLst>
              <a:ext uri="{FF2B5EF4-FFF2-40B4-BE49-F238E27FC236}">
                <a16:creationId xmlns:a16="http://schemas.microsoft.com/office/drawing/2014/main" id="{8AA4ECA0-5593-75ED-4A3B-C2CB23DB0E9F}"/>
              </a:ext>
            </a:extLst>
          </p:cNvPr>
          <p:cNvSpPr>
            <a:spLocks noGrp="1"/>
          </p:cNvSpPr>
          <p:nvPr>
            <p:ph type="dt" sz="half" idx="2"/>
          </p:nvPr>
        </p:nvSpPr>
        <p:spPr/>
        <p:txBody>
          <a:bodyPr/>
          <a:lstStyle/>
          <a:p>
            <a:fld id="{76A30C31-CA2F-4FEC-9D5A-C798BF326FEF}" type="datetime1">
              <a:rPr lang="en-US" smtClean="0"/>
              <a:t>2/27/2024</a:t>
            </a:fld>
            <a:endParaRPr lang="en-US"/>
          </a:p>
        </p:txBody>
      </p:sp>
    </p:spTree>
    <p:extLst>
      <p:ext uri="{BB962C8B-B14F-4D97-AF65-F5344CB8AC3E}">
        <p14:creationId xmlns:p14="http://schemas.microsoft.com/office/powerpoint/2010/main" val="3044915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E2CE4-1D6A-DDFA-6CD2-512CC9DC616A}"/>
              </a:ext>
            </a:extLst>
          </p:cNvPr>
          <p:cNvSpPr>
            <a:spLocks noGrp="1"/>
          </p:cNvSpPr>
          <p:nvPr>
            <p:ph type="title"/>
          </p:nvPr>
        </p:nvSpPr>
        <p:spPr/>
        <p:txBody>
          <a:bodyPr/>
          <a:lstStyle/>
          <a:p>
            <a:r>
              <a:rPr lang="en-US"/>
              <a:t>Personally Identifiable Information (PII)</a:t>
            </a:r>
          </a:p>
        </p:txBody>
      </p:sp>
      <p:sp>
        <p:nvSpPr>
          <p:cNvPr id="3" name="Content Placeholder 2">
            <a:extLst>
              <a:ext uri="{FF2B5EF4-FFF2-40B4-BE49-F238E27FC236}">
                <a16:creationId xmlns:a16="http://schemas.microsoft.com/office/drawing/2014/main" id="{5FAE5EAC-7263-EE01-5476-6A9576027310}"/>
              </a:ext>
            </a:extLst>
          </p:cNvPr>
          <p:cNvSpPr>
            <a:spLocks noGrp="1"/>
          </p:cNvSpPr>
          <p:nvPr>
            <p:ph idx="1"/>
          </p:nvPr>
        </p:nvSpPr>
        <p:spPr/>
        <p:txBody>
          <a:bodyPr>
            <a:normAutofit lnSpcReduction="10000"/>
          </a:bodyPr>
          <a:lstStyle/>
          <a:p>
            <a:r>
              <a:rPr lang="en-US"/>
              <a:t>Personally Identifiable Information (PII) is defined by state and federal laws as information that alone, or in combination, personally identifies an individual</a:t>
            </a:r>
          </a:p>
          <a:p>
            <a:pPr lvl="1"/>
            <a:r>
              <a:rPr lang="en-US"/>
              <a:t>Includes direct identifiers (i.e. SASID, student names)</a:t>
            </a:r>
          </a:p>
          <a:p>
            <a:pPr lvl="1"/>
            <a:r>
              <a:rPr lang="en-US"/>
              <a:t>Includes information when combined is identifiable</a:t>
            </a:r>
          </a:p>
          <a:p>
            <a:r>
              <a:rPr lang="en-US"/>
              <a:t>Colorado’s Student Data Transparency and Security Act outlines requirements for how Student PII is collected, used and shared</a:t>
            </a:r>
          </a:p>
          <a:p>
            <a:r>
              <a:rPr lang="en-US"/>
              <a:t>See </a:t>
            </a:r>
            <a:r>
              <a:rPr lang="en-US">
                <a:hlinkClick r:id="rId3"/>
              </a:rPr>
              <a:t>CDE’s data security and privacy site </a:t>
            </a:r>
            <a:r>
              <a:rPr lang="en-US"/>
              <a:t>for more information</a:t>
            </a:r>
          </a:p>
          <a:p>
            <a:r>
              <a:rPr lang="en-US"/>
              <a:t>Syncplicity</a:t>
            </a:r>
          </a:p>
          <a:p>
            <a:pPr lvl="1"/>
            <a:r>
              <a:rPr lang="en-US"/>
              <a:t>Secure file transfer site used to communicate PII with CDE collection leads</a:t>
            </a:r>
          </a:p>
          <a:p>
            <a:pPr lvl="1"/>
            <a:r>
              <a:rPr lang="en-US"/>
              <a:t>Each collection lead maintains their own Syncplicity folder and can assign rights to that folder</a:t>
            </a:r>
          </a:p>
          <a:p>
            <a:pPr lvl="2"/>
            <a:r>
              <a:rPr lang="en-US"/>
              <a:t>Student End of Year, Student October, and Attendance all utilize the same primary folder with subfolders to organize the collections</a:t>
            </a:r>
          </a:p>
          <a:p>
            <a:pPr lvl="2"/>
            <a:r>
              <a:rPr lang="en-US"/>
              <a:t>Primary Syncplicity Folder: </a:t>
            </a:r>
            <a:r>
              <a:rPr lang="en-US" i="1"/>
              <a:t>District Code – DISTRICT NAME – Student</a:t>
            </a:r>
            <a:endParaRPr lang="en-US"/>
          </a:p>
          <a:p>
            <a:endParaRPr lang="en-US"/>
          </a:p>
          <a:p>
            <a:endParaRPr lang="en-US"/>
          </a:p>
        </p:txBody>
      </p:sp>
      <p:pic>
        <p:nvPicPr>
          <p:cNvPr id="4" name="Picture 3" descr="sample primary Syncplicity folder">
            <a:extLst>
              <a:ext uri="{FF2B5EF4-FFF2-40B4-BE49-F238E27FC236}">
                <a16:creationId xmlns:a16="http://schemas.microsoft.com/office/drawing/2014/main" id="{813F6FCD-6BB3-5B80-DEDE-80840A1B43B2}"/>
              </a:ext>
            </a:extLst>
          </p:cNvPr>
          <p:cNvPicPr>
            <a:picLocks noChangeAspect="1"/>
          </p:cNvPicPr>
          <p:nvPr/>
        </p:nvPicPr>
        <p:blipFill>
          <a:blip r:embed="rId4"/>
          <a:stretch>
            <a:fillRect/>
          </a:stretch>
        </p:blipFill>
        <p:spPr>
          <a:xfrm>
            <a:off x="8508733" y="5303520"/>
            <a:ext cx="1951410" cy="455121"/>
          </a:xfrm>
          <a:prstGeom prst="rect">
            <a:avLst/>
          </a:prstGeom>
        </p:spPr>
      </p:pic>
    </p:spTree>
    <p:extLst>
      <p:ext uri="{BB962C8B-B14F-4D97-AF65-F5344CB8AC3E}">
        <p14:creationId xmlns:p14="http://schemas.microsoft.com/office/powerpoint/2010/main" val="2998368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1B79-0AE0-25E7-338C-429953D6636D}"/>
              </a:ext>
            </a:extLst>
          </p:cNvPr>
          <p:cNvSpPr>
            <a:spLocks noGrp="1"/>
          </p:cNvSpPr>
          <p:nvPr>
            <p:ph type="title"/>
          </p:nvPr>
        </p:nvSpPr>
        <p:spPr/>
        <p:txBody>
          <a:bodyPr/>
          <a:lstStyle/>
          <a:p>
            <a:r>
              <a:rPr lang="en-US"/>
              <a:t>Regular Exception Template</a:t>
            </a:r>
          </a:p>
        </p:txBody>
      </p:sp>
      <p:sp>
        <p:nvSpPr>
          <p:cNvPr id="3" name="Content Placeholder 2">
            <a:extLst>
              <a:ext uri="{FF2B5EF4-FFF2-40B4-BE49-F238E27FC236}">
                <a16:creationId xmlns:a16="http://schemas.microsoft.com/office/drawing/2014/main" id="{AB2F3356-E7F6-B3B9-AE44-757E99872771}"/>
              </a:ext>
            </a:extLst>
          </p:cNvPr>
          <p:cNvSpPr>
            <a:spLocks noGrp="1"/>
          </p:cNvSpPr>
          <p:nvPr>
            <p:ph idx="1"/>
          </p:nvPr>
        </p:nvSpPr>
        <p:spPr>
          <a:xfrm>
            <a:off x="838200" y="1554480"/>
            <a:ext cx="10515600" cy="2476344"/>
          </a:xfrm>
        </p:spPr>
        <p:txBody>
          <a:bodyPr/>
          <a:lstStyle/>
          <a:p>
            <a:r>
              <a:rPr lang="en-US"/>
              <a:t>Required for all reporting exceptions, even when additional documentation is also being provided</a:t>
            </a:r>
          </a:p>
          <a:p>
            <a:r>
              <a:rPr lang="en-US"/>
              <a:t>Uploaded to Syncplicity for Review (Student Folder) </a:t>
            </a:r>
          </a:p>
          <a:p>
            <a:r>
              <a:rPr lang="en-US"/>
              <a:t>Create a new exception request form when additional exceptions are needed, not a running list</a:t>
            </a:r>
          </a:p>
          <a:p>
            <a:r>
              <a:rPr lang="en-US"/>
              <a:t>Available on </a:t>
            </a:r>
            <a:r>
              <a:rPr lang="en-US">
                <a:hlinkClick r:id="rId3"/>
              </a:rPr>
              <a:t>Student Interchange</a:t>
            </a:r>
            <a:r>
              <a:rPr lang="en-US"/>
              <a:t> Website</a:t>
            </a:r>
          </a:p>
          <a:p>
            <a:endParaRPr lang="en-US"/>
          </a:p>
        </p:txBody>
      </p:sp>
      <p:pic>
        <p:nvPicPr>
          <p:cNvPr id="5" name="Picture 4" descr="sample exception request template">
            <a:extLst>
              <a:ext uri="{FF2B5EF4-FFF2-40B4-BE49-F238E27FC236}">
                <a16:creationId xmlns:a16="http://schemas.microsoft.com/office/drawing/2014/main" id="{195A1141-2538-80EA-C801-5FB05454D132}"/>
              </a:ext>
            </a:extLst>
          </p:cNvPr>
          <p:cNvPicPr>
            <a:picLocks noChangeAspect="1"/>
          </p:cNvPicPr>
          <p:nvPr/>
        </p:nvPicPr>
        <p:blipFill>
          <a:blip r:embed="rId4"/>
          <a:stretch>
            <a:fillRect/>
          </a:stretch>
        </p:blipFill>
        <p:spPr>
          <a:xfrm>
            <a:off x="443565" y="4165668"/>
            <a:ext cx="11384360" cy="1740150"/>
          </a:xfrm>
          <a:prstGeom prst="rect">
            <a:avLst/>
          </a:prstGeom>
        </p:spPr>
      </p:pic>
      <p:sp>
        <p:nvSpPr>
          <p:cNvPr id="4" name="Slide Number Placeholder 3">
            <a:extLst>
              <a:ext uri="{FF2B5EF4-FFF2-40B4-BE49-F238E27FC236}">
                <a16:creationId xmlns:a16="http://schemas.microsoft.com/office/drawing/2014/main" id="{D8971E9A-0E60-9140-25BD-98D852DD582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2234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71B79-0AE0-25E7-338C-429953D6636D}"/>
              </a:ext>
            </a:extLst>
          </p:cNvPr>
          <p:cNvSpPr>
            <a:spLocks noGrp="1"/>
          </p:cNvSpPr>
          <p:nvPr>
            <p:ph type="title"/>
          </p:nvPr>
        </p:nvSpPr>
        <p:spPr/>
        <p:txBody>
          <a:bodyPr/>
          <a:lstStyle/>
          <a:p>
            <a:r>
              <a:rPr lang="en-US" dirty="0"/>
              <a:t>Reason for Exception Examples</a:t>
            </a:r>
          </a:p>
        </p:txBody>
      </p:sp>
      <p:sp>
        <p:nvSpPr>
          <p:cNvPr id="3" name="Content Placeholder 2">
            <a:extLst>
              <a:ext uri="{FF2B5EF4-FFF2-40B4-BE49-F238E27FC236}">
                <a16:creationId xmlns:a16="http://schemas.microsoft.com/office/drawing/2014/main" id="{AB2F3356-E7F6-B3B9-AE44-757E99872771}"/>
              </a:ext>
            </a:extLst>
          </p:cNvPr>
          <p:cNvSpPr>
            <a:spLocks noGrp="1"/>
          </p:cNvSpPr>
          <p:nvPr>
            <p:ph idx="1"/>
          </p:nvPr>
        </p:nvSpPr>
        <p:spPr>
          <a:xfrm>
            <a:off x="838200" y="1554480"/>
            <a:ext cx="10515600" cy="4801870"/>
          </a:xfrm>
        </p:spPr>
        <p:txBody>
          <a:bodyPr vert="horz" lIns="0" tIns="0" rIns="0" bIns="0" rtlCol="0" anchor="t">
            <a:normAutofit/>
          </a:bodyPr>
          <a:lstStyle/>
          <a:p>
            <a:pPr marL="342900" marR="0" lvl="0" indent="-342900">
              <a:spcBef>
                <a:spcPts val="0"/>
              </a:spcBef>
              <a:spcAft>
                <a:spcPts val="0"/>
              </a:spcAft>
              <a:buFont typeface="Symbol" panose="05050102010706020507" pitchFamily="18" charset="2"/>
              <a:buChar char=""/>
            </a:pPr>
            <a:r>
              <a:rPr lang="en-US" sz="1700" b="1" dirty="0">
                <a:effectLst/>
                <a:latin typeface="Calibri"/>
                <a:ea typeface="Times New Roman" panose="02020603050405020304" pitchFamily="18" charset="0"/>
                <a:cs typeface="Calibri"/>
              </a:rPr>
              <a:t>Student does not speak a language other than English or student is not EL.</a:t>
            </a:r>
            <a:endParaRPr lang="en-US" sz="1700" b="1" dirty="0">
              <a:effectLst/>
              <a:latin typeface="Times New Roman"/>
              <a:ea typeface="Calibri" panose="020F0502020204030204" pitchFamily="34" charset="0"/>
              <a:cs typeface="Calibri"/>
            </a:endParaRPr>
          </a:p>
          <a:p>
            <a:pPr marL="742950" lvl="1" indent="-285750">
              <a:spcBef>
                <a:spcPts val="0"/>
              </a:spcBef>
              <a:buFont typeface="Courier New" panose="02070309020205020404" pitchFamily="49" charset="0"/>
              <a:buChar char="o"/>
            </a:pPr>
            <a:r>
              <a:rPr lang="en-US" sz="1700" dirty="0">
                <a:effectLst/>
                <a:latin typeface="Calibri"/>
                <a:ea typeface="Times New Roman" panose="02020603050405020304" pitchFamily="18" charset="0"/>
                <a:cs typeface="Calibri"/>
              </a:rPr>
              <a:t>Consider providing: </a:t>
            </a:r>
            <a:r>
              <a:rPr lang="en-US" sz="1700" dirty="0">
                <a:latin typeface="Calibri"/>
                <a:ea typeface="Times New Roman" panose="02020603050405020304" pitchFamily="18" charset="0"/>
                <a:cs typeface="Calibri"/>
              </a:rPr>
              <a:t>District has mis-identified the student. District's robust documentation and body</a:t>
            </a:r>
            <a:r>
              <a:rPr lang="en-US" sz="1700" dirty="0">
                <a:effectLst/>
                <a:latin typeface="Calibri"/>
                <a:ea typeface="Times New Roman" panose="02020603050405020304" pitchFamily="18" charset="0"/>
                <a:cs typeface="Calibri"/>
              </a:rPr>
              <a:t> of evidence </a:t>
            </a:r>
            <a:r>
              <a:rPr lang="en-US" sz="1700" dirty="0">
                <a:latin typeface="Calibri"/>
                <a:ea typeface="Times New Roman" panose="02020603050405020304" pitchFamily="18" charset="0"/>
                <a:cs typeface="Calibri"/>
              </a:rPr>
              <a:t>demonstrates this</a:t>
            </a:r>
            <a:r>
              <a:rPr lang="en-US" sz="1700" dirty="0">
                <a:effectLst/>
                <a:latin typeface="Calibri"/>
                <a:ea typeface="Times New Roman" panose="02020603050405020304" pitchFamily="18" charset="0"/>
                <a:cs typeface="Calibri"/>
              </a:rPr>
              <a:t> recently identified EL student (</a:t>
            </a:r>
            <a:r>
              <a:rPr lang="en-US" sz="1700" i="1" dirty="0">
                <a:effectLst/>
                <a:latin typeface="Calibri"/>
                <a:ea typeface="Times New Roman" panose="02020603050405020304" pitchFamily="18" charset="0"/>
                <a:cs typeface="Calibri"/>
              </a:rPr>
              <a:t>2 reporting years or less</a:t>
            </a:r>
            <a:r>
              <a:rPr lang="en-US" sz="1700" dirty="0">
                <a:effectLst/>
                <a:latin typeface="Calibri"/>
                <a:ea typeface="Times New Roman" panose="02020603050405020304" pitchFamily="18" charset="0"/>
                <a:cs typeface="Calibri"/>
              </a:rPr>
              <a:t>) </a:t>
            </a:r>
            <a:r>
              <a:rPr lang="en-US" sz="1700" dirty="0">
                <a:latin typeface="Calibri"/>
                <a:ea typeface="Times New Roman" panose="02020603050405020304" pitchFamily="18" charset="0"/>
                <a:cs typeface="Calibri"/>
              </a:rPr>
              <a:t>is not eligible for language instruction. </a:t>
            </a:r>
            <a:endParaRPr lang="en-US" sz="1700" dirty="0">
              <a:solidFill>
                <a:srgbClr val="FF0000"/>
              </a:solidFill>
              <a:effectLst/>
              <a:latin typeface="Times New Roman"/>
              <a:ea typeface="Calibri" panose="020F0502020204030204" pitchFamily="34" charset="0"/>
              <a:cs typeface="Calibri"/>
            </a:endParaRPr>
          </a:p>
          <a:p>
            <a:pPr marL="342900" indent="-342900">
              <a:spcBef>
                <a:spcPts val="0"/>
              </a:spcBef>
              <a:buFont typeface="Symbol" panose="05050102010706020507" pitchFamily="18" charset="2"/>
              <a:buChar char=""/>
            </a:pPr>
            <a:r>
              <a:rPr lang="en-US" sz="1700" b="1" dirty="0">
                <a:effectLst/>
                <a:latin typeface="Calibri"/>
                <a:ea typeface="Times New Roman" panose="02020603050405020304" pitchFamily="18" charset="0"/>
                <a:cs typeface="Calibri"/>
              </a:rPr>
              <a:t>Student incorrectly identified as EL student, code student as PHLOTE</a:t>
            </a:r>
            <a:r>
              <a:rPr lang="en-US" sz="1700" b="1" dirty="0">
                <a:latin typeface="Calibri"/>
                <a:ea typeface="Times New Roman" panose="02020603050405020304" pitchFamily="18" charset="0"/>
                <a:cs typeface="Calibri"/>
              </a:rPr>
              <a:t> </a:t>
            </a:r>
            <a:endParaRPr lang="en-US" sz="1700" b="1" dirty="0">
              <a:effectLst/>
              <a:latin typeface="Times New Roman"/>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1700" dirty="0">
                <a:effectLst/>
                <a:latin typeface="Calibri"/>
                <a:ea typeface="Times New Roman" panose="02020603050405020304" pitchFamily="18" charset="0"/>
                <a:cs typeface="Calibri"/>
              </a:rPr>
              <a:t>Consider providing: Student was screened in the district on ‘date’.  Documented screener scores and body of evidence indicated student is fully proficient in English. Student should have been coded as PHLOTE to begin with and was never provided EL services.</a:t>
            </a:r>
            <a:endParaRPr lang="en-US" sz="1700" dirty="0">
              <a:effectLst/>
              <a:latin typeface="Times New Roman"/>
              <a:ea typeface="Calibri" panose="020F0502020204030204" pitchFamily="34" charset="0"/>
              <a:cs typeface="Calibri"/>
            </a:endParaRPr>
          </a:p>
          <a:p>
            <a:pPr marL="342900" marR="0" lvl="0" indent="-342900">
              <a:spcBef>
                <a:spcPts val="0"/>
              </a:spcBef>
              <a:spcAft>
                <a:spcPts val="0"/>
              </a:spcAft>
              <a:buFont typeface="Symbol" panose="05050102010706020507" pitchFamily="18" charset="2"/>
              <a:buChar char=""/>
            </a:pPr>
            <a:r>
              <a:rPr lang="en-US" sz="1700" b="1" dirty="0">
                <a:effectLst/>
                <a:latin typeface="Calibri"/>
                <a:ea typeface="Times New Roman" panose="02020603050405020304" pitchFamily="18" charset="0"/>
                <a:cs typeface="Calibri"/>
              </a:rPr>
              <a:t>Student's Language Proficiency is FEPM2 (7) (skipped FEP M1 in progression in records - coding)</a:t>
            </a:r>
            <a:endParaRPr lang="en-US" sz="1700" b="1" dirty="0">
              <a:effectLst/>
              <a:latin typeface="Times New Roman"/>
              <a:ea typeface="Calibri" panose="020F0502020204030204" pitchFamily="34" charset="0"/>
              <a:cs typeface="Calibri"/>
            </a:endParaRPr>
          </a:p>
          <a:p>
            <a:pPr marL="742950" marR="0" lvl="1" indent="-285750">
              <a:spcBef>
                <a:spcPts val="0"/>
              </a:spcBef>
              <a:spcAft>
                <a:spcPts val="0"/>
              </a:spcAft>
              <a:buFont typeface="Courier New" panose="02070309020205020404" pitchFamily="49" charset="0"/>
              <a:buChar char="o"/>
            </a:pPr>
            <a:r>
              <a:rPr lang="en-US" sz="1700" dirty="0">
                <a:effectLst/>
                <a:latin typeface="Calibri"/>
                <a:ea typeface="Times New Roman" panose="02020603050405020304" pitchFamily="18" charset="0"/>
                <a:cs typeface="Calibri"/>
              </a:rPr>
              <a:t>Consider providing: Student took ACCESS/ALT ACCESS during ‘school year’.  Conference with ELD Team/Dept, documented scores and body of evidence indicated should have been redesignated to FEP M1 last school year.  Code as FEP M2 now. Student had mid-year exception approved in Student End of Year Collection.</a:t>
            </a:r>
            <a:endParaRPr lang="en-US" sz="1700" dirty="0">
              <a:effectLst/>
              <a:latin typeface="Times New Roman"/>
              <a:ea typeface="Calibri" panose="020F0502020204030204" pitchFamily="34" charset="0"/>
              <a:cs typeface="Calibri"/>
            </a:endParaRPr>
          </a:p>
          <a:p>
            <a:pPr marL="342900" marR="0" lvl="0" indent="-342900">
              <a:spcBef>
                <a:spcPts val="0"/>
              </a:spcBef>
              <a:spcAft>
                <a:spcPts val="0"/>
              </a:spcAft>
              <a:buFont typeface="Symbol" panose="05050102010706020507" pitchFamily="18" charset="2"/>
              <a:buChar char=""/>
            </a:pPr>
            <a:r>
              <a:rPr lang="en-US" sz="1700" b="1" dirty="0">
                <a:effectLst/>
                <a:latin typeface="Calibri"/>
                <a:ea typeface="Times New Roman" panose="02020603050405020304" pitchFamily="18" charset="0"/>
                <a:cs typeface="Calibri"/>
              </a:rPr>
              <a:t>Student was LEP last year but after October Count so was not reported in October Count with a language.  This year, they moved to FEP Monitor 1 (6).</a:t>
            </a:r>
            <a:endParaRPr lang="en-US" sz="1700" b="1" dirty="0">
              <a:effectLst/>
              <a:latin typeface="Times New Roman"/>
              <a:ea typeface="Calibri" panose="020F0502020204030204" pitchFamily="34" charset="0"/>
              <a:cs typeface="Calibri"/>
            </a:endParaRPr>
          </a:p>
          <a:p>
            <a:pPr marL="742950" lvl="1" indent="-285750">
              <a:spcBef>
                <a:spcPts val="0"/>
              </a:spcBef>
              <a:buFont typeface="Courier New" panose="02070309020205020404" pitchFamily="49" charset="0"/>
              <a:buChar char="o"/>
            </a:pPr>
            <a:r>
              <a:rPr lang="en-US" sz="1700" dirty="0">
                <a:effectLst/>
                <a:latin typeface="Calibri"/>
                <a:ea typeface="Times New Roman" panose="02020603050405020304" pitchFamily="18" charset="0"/>
                <a:cs typeface="Calibri"/>
              </a:rPr>
              <a:t>Student was LEP last year but after October Count so was not reported in October Count as a LEP student. Student was screened upon enrollment after report deadline (Student October). Screener and body of evidence indicated student is fully proficient in English. This year, they moved to Monitor 1 (6). Student had mid-year exception approved in Student End of Year Collection.</a:t>
            </a:r>
            <a:endParaRPr lang="en-US" sz="1700" dirty="0">
              <a:effectLst/>
              <a:latin typeface="Times New Roman"/>
              <a:ea typeface="Calibri" panose="020F0502020204030204" pitchFamily="34" charset="0"/>
              <a:cs typeface="Calibri"/>
            </a:endParaRPr>
          </a:p>
          <a:p>
            <a:pPr marL="742950" marR="0" lvl="1" indent="-285750">
              <a:spcBef>
                <a:spcPts val="0"/>
              </a:spcBef>
              <a:spcAft>
                <a:spcPts val="0"/>
              </a:spcAft>
              <a:buFont typeface="Courier New" panose="02070309020205020404" pitchFamily="49" charset="0"/>
              <a:buChar char="o"/>
            </a:pPr>
            <a:endParaRPr lang="en-US" sz="1700" dirty="0">
              <a:effectLst/>
              <a:latin typeface="Calibri" panose="020F0502020204030204" pitchFamily="34" charset="0"/>
              <a:ea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D8971E9A-0E60-9140-25BD-98D852DD582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12</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5758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69C16D8-71E6-6E0A-9E9A-40580CD77B33}"/>
              </a:ext>
            </a:extLst>
          </p:cNvPr>
          <p:cNvSpPr>
            <a:spLocks noGrp="1"/>
          </p:cNvSpPr>
          <p:nvPr>
            <p:ph type="ctrTitle"/>
          </p:nvPr>
        </p:nvSpPr>
        <p:spPr/>
        <p:txBody>
          <a:bodyPr/>
          <a:lstStyle/>
          <a:p>
            <a:r>
              <a:rPr lang="en-US"/>
              <a:t>Additional Support:</a:t>
            </a:r>
            <a:br>
              <a:rPr lang="en-US"/>
            </a:br>
            <a:r>
              <a:rPr lang="en-US">
                <a:hlinkClick r:id="rId3"/>
              </a:rPr>
              <a:t>CLDE Office</a:t>
            </a:r>
            <a:br>
              <a:rPr lang="en-US"/>
            </a:br>
            <a:r>
              <a:rPr lang="en-US">
                <a:hlinkClick r:id="rId4"/>
              </a:rPr>
              <a:t>Student October</a:t>
            </a:r>
            <a:r>
              <a:rPr lang="en-US"/>
              <a:t> Collection Lead</a:t>
            </a:r>
          </a:p>
        </p:txBody>
      </p:sp>
      <p:sp>
        <p:nvSpPr>
          <p:cNvPr id="3" name="Slide Number Placeholder 2"/>
          <p:cNvSpPr>
            <a:spLocks noGrp="1"/>
          </p:cNvSpPr>
          <p:nvPr>
            <p:ph type="sldNum" sz="quarter" idx="12"/>
          </p:nvPr>
        </p:nvSpPr>
        <p:spPr/>
        <p:txBody>
          <a:bodyPr/>
          <a:lstStyle/>
          <a:p>
            <a:fld id="{C479D5F6-EDCB-402A-AC08-4943A1820E8F}" type="slidenum">
              <a:rPr lang="en-US" dirty="0" smtClean="0"/>
              <a:pPr/>
              <a:t>13</a:t>
            </a:fld>
            <a:endParaRPr lang="en-US"/>
          </a:p>
        </p:txBody>
      </p:sp>
    </p:spTree>
    <p:extLst>
      <p:ext uri="{BB962C8B-B14F-4D97-AF65-F5344CB8AC3E}">
        <p14:creationId xmlns:p14="http://schemas.microsoft.com/office/powerpoint/2010/main" val="1945219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4854" y="208222"/>
            <a:ext cx="12016459" cy="904859"/>
          </a:xfrm>
        </p:spPr>
        <p:txBody>
          <a:bodyPr>
            <a:normAutofit fontScale="90000"/>
          </a:bodyPr>
          <a:lstStyle/>
          <a:p>
            <a:r>
              <a:rPr lang="en-US" dirty="0">
                <a:latin typeface="Museo Slab 500"/>
              </a:rPr>
              <a:t>Colorado Standardized Identification</a:t>
            </a:r>
            <a:br>
              <a:rPr lang="en-US" dirty="0">
                <a:latin typeface="Museo Slab 500"/>
              </a:rPr>
            </a:br>
            <a:r>
              <a:rPr lang="en-US" sz="1700" dirty="0">
                <a:latin typeface="Calibri"/>
                <a:cs typeface="Calibri"/>
              </a:rPr>
              <a:t>English Learners (ELs) are those students who are linguistically diverse and identified as having a level of English Language Proficiency (ELP) that requires language support to achieve standards in grade-level content in English (Colorado Revised Statutes under the English Language Proficiency Act 22-24-103).</a:t>
            </a:r>
          </a:p>
          <a:p>
            <a:endParaRPr lang="en-US" dirty="0"/>
          </a:p>
        </p:txBody>
      </p:sp>
      <p:sp>
        <p:nvSpPr>
          <p:cNvPr id="7" name="TextBox 6">
            <a:extLst>
              <a:ext uri="{C183D7F6-B498-43B3-948B-1728B52AA6E4}">
                <adec:decorative xmlns:adec="http://schemas.microsoft.com/office/drawing/2017/decorative" val="1"/>
              </a:ext>
            </a:extLst>
          </p:cNvPr>
          <p:cNvSpPr txBox="1"/>
          <p:nvPr/>
        </p:nvSpPr>
        <p:spPr>
          <a:xfrm>
            <a:off x="10669935" y="4281591"/>
            <a:ext cx="1454543" cy="353943"/>
          </a:xfrm>
          <a:prstGeom prst="rect">
            <a:avLst/>
          </a:prstGeom>
          <a:noFill/>
          <a:ln w="53975">
            <a:solidFill>
              <a:srgbClr val="7030A0"/>
            </a:solidFill>
          </a:ln>
        </p:spPr>
        <p:txBody>
          <a:bodyPr wrap="square" lIns="91440" tIns="45720" rIns="91440" bIns="45720" rtlCol="0" anchor="t">
            <a:spAutoFit/>
          </a:bodyPr>
          <a:lstStyle/>
          <a:p>
            <a:pPr algn="ctr"/>
            <a:r>
              <a:rPr lang="en-US" sz="1700" i="1"/>
              <a:t>Identification</a:t>
            </a:r>
            <a:endParaRPr lang="en-US"/>
          </a:p>
        </p:txBody>
      </p:sp>
      <p:sp>
        <p:nvSpPr>
          <p:cNvPr id="9" name="TextBox 8">
            <a:extLst>
              <a:ext uri="{C183D7F6-B498-43B3-948B-1728B52AA6E4}">
                <adec:decorative xmlns:adec="http://schemas.microsoft.com/office/drawing/2017/decorative" val="1"/>
              </a:ext>
            </a:extLst>
          </p:cNvPr>
          <p:cNvSpPr txBox="1"/>
          <p:nvPr/>
        </p:nvSpPr>
        <p:spPr>
          <a:xfrm>
            <a:off x="10636442" y="3067859"/>
            <a:ext cx="1337313" cy="353943"/>
          </a:xfrm>
          <a:prstGeom prst="rect">
            <a:avLst/>
          </a:prstGeom>
          <a:noFill/>
          <a:ln w="53975">
            <a:solidFill>
              <a:srgbClr val="C00000"/>
            </a:solidFill>
          </a:ln>
        </p:spPr>
        <p:txBody>
          <a:bodyPr wrap="square" lIns="91440" tIns="45720" rIns="91440" bIns="45720" rtlCol="0" anchor="t">
            <a:spAutoFit/>
          </a:bodyPr>
          <a:lstStyle/>
          <a:p>
            <a:pPr algn="ctr"/>
            <a:r>
              <a:rPr lang="en-US" sz="1700" i="1"/>
              <a:t>Investigate</a:t>
            </a:r>
            <a:endParaRPr lang="en-US"/>
          </a:p>
        </p:txBody>
      </p:sp>
      <p:cxnSp>
        <p:nvCxnSpPr>
          <p:cNvPr id="8" name="Straight Connector 7">
            <a:extLst>
              <a:ext uri="{C183D7F6-B498-43B3-948B-1728B52AA6E4}">
                <adec:decorative xmlns:adec="http://schemas.microsoft.com/office/drawing/2017/decorative" val="1"/>
              </a:ext>
            </a:extLst>
          </p:cNvPr>
          <p:cNvCxnSpPr>
            <a:cxnSpLocks/>
          </p:cNvCxnSpPr>
          <p:nvPr/>
        </p:nvCxnSpPr>
        <p:spPr>
          <a:xfrm flipV="1">
            <a:off x="5844839" y="4458562"/>
            <a:ext cx="4808349" cy="5201"/>
          </a:xfrm>
          <a:prstGeom prst="line">
            <a:avLst/>
          </a:prstGeom>
          <a:ln w="57150">
            <a:solidFill>
              <a:srgbClr val="7030A0"/>
            </a:solidFill>
          </a:ln>
        </p:spPr>
        <p:style>
          <a:lnRef idx="3">
            <a:schemeClr val="accent5"/>
          </a:lnRef>
          <a:fillRef idx="0">
            <a:schemeClr val="accent5"/>
          </a:fillRef>
          <a:effectRef idx="2">
            <a:schemeClr val="accent5"/>
          </a:effectRef>
          <a:fontRef idx="minor">
            <a:schemeClr val="tx1"/>
          </a:fontRef>
        </p:style>
      </p:cxnSp>
      <p:sp>
        <p:nvSpPr>
          <p:cNvPr id="16" name="Flowchart: Off-page Connector 15">
            <a:extLst>
              <a:ext uri="{FF2B5EF4-FFF2-40B4-BE49-F238E27FC236}">
                <a16:creationId xmlns:a16="http://schemas.microsoft.com/office/drawing/2014/main" id="{07FB7FF0-3701-7DAB-C45E-4A7EBE1CD6A1}"/>
              </a:ext>
            </a:extLst>
          </p:cNvPr>
          <p:cNvSpPr/>
          <p:nvPr/>
        </p:nvSpPr>
        <p:spPr>
          <a:xfrm>
            <a:off x="639865" y="1232643"/>
            <a:ext cx="3660112" cy="4993858"/>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algn="ctr">
              <a:defRPr/>
            </a:pPr>
            <a:endParaRPr lang="en-US" sz="1600" b="1">
              <a:latin typeface="Calibri" panose="020F0502020204030204"/>
            </a:endParaRPr>
          </a:p>
          <a:p>
            <a:pPr algn="ctr">
              <a:defRPr/>
            </a:pPr>
            <a:endParaRPr lang="en-US" sz="1600" b="1">
              <a:latin typeface="Calibri" panose="020F0502020204030204"/>
            </a:endParaRPr>
          </a:p>
          <a:p>
            <a:pPr algn="ctr">
              <a:defRPr/>
            </a:pPr>
            <a:endParaRPr lang="en-US" sz="1600" b="1">
              <a:latin typeface="Calibri" panose="020F0502020204030204"/>
              <a:cs typeface="Calibri" panose="020F0502020204030204"/>
            </a:endParaRPr>
          </a:p>
          <a:p>
            <a:pPr marL="0" marR="0" lvl="0" indent="0" algn="ctr" defTabSz="914400">
              <a:lnSpc>
                <a:spcPct val="100000"/>
              </a:lnSpc>
              <a:spcBef>
                <a:spcPts val="0"/>
              </a:spcBef>
              <a:spcAft>
                <a:spcPts val="0"/>
              </a:spcAft>
              <a:buClrTx/>
              <a:buSzTx/>
              <a:buFontTx/>
              <a:buNone/>
              <a:tabLst/>
              <a:defRPr/>
            </a:pPr>
            <a:r>
              <a:rPr kumimoji="0" lang="en-US" sz="1600" b="1" i="0" u="none" strike="noStrike" kern="1200" cap="none" spc="0" normalizeH="0" baseline="0" noProof="0">
                <a:ln>
                  <a:noFill/>
                </a:ln>
                <a:effectLst/>
                <a:uLnTx/>
                <a:uFillTx/>
                <a:latin typeface="Calibri" panose="020F0502020204030204"/>
                <a:ea typeface="+mn-ea"/>
                <a:cs typeface="+mn-cs"/>
              </a:rPr>
              <a:t>Reminder: Districts should maintain copies of Screener &amp; WIDA ACCESS scores</a:t>
            </a:r>
            <a:endParaRPr lang="en-US">
              <a:cs typeface="Calibri"/>
            </a:endParaRPr>
          </a:p>
          <a:p>
            <a:pPr algn="ctr">
              <a:defRPr/>
            </a:pPr>
            <a:r>
              <a:rPr kumimoji="0" lang="en-US" sz="1600" b="1" i="0" u="none" strike="noStrike" kern="1200" cap="none" spc="0" normalizeH="0" baseline="0" noProof="0">
                <a:ln>
                  <a:noFill/>
                </a:ln>
                <a:effectLst/>
                <a:uLnTx/>
                <a:uFillTx/>
                <a:latin typeface="Calibri" panose="020F0502020204030204"/>
                <a:ea typeface="+mn-ea"/>
                <a:cs typeface="+mn-cs"/>
                <a:hlinkClick r:id="rId3"/>
              </a:rPr>
              <a:t>Site: CDE ELL Funding Factor Count &amp;</a:t>
            </a:r>
            <a:r>
              <a:rPr lang="en-US" sz="1600" b="1">
                <a:latin typeface="Calibri" panose="020F0502020204030204"/>
                <a:hlinkClick r:id="rId3"/>
              </a:rPr>
              <a:t> </a:t>
            </a: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effectLst/>
                <a:uLnTx/>
                <a:uFillTx/>
                <a:latin typeface="Calibri" panose="020F0502020204030204"/>
                <a:ea typeface="+mn-ea"/>
                <a:cs typeface="+mn-cs"/>
                <a:hlinkClick r:id="rId3"/>
              </a:rPr>
              <a:t>Audit Resource Guide</a:t>
            </a:r>
            <a:endParaRPr kumimoji="0" lang="en-US" sz="1600" b="1" i="0" u="none" strike="noStrike" kern="1200" cap="none" spc="0" normalizeH="0" baseline="0" noProof="0">
              <a:ln>
                <a:noFill/>
              </a:ln>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a:p>
            <a:pPr algn="ctr"/>
            <a:r>
              <a:rPr kumimoji="0" lang="en-US" sz="1600" b="1" i="0" u="none" strike="noStrike" kern="1200" cap="none" spc="0" normalizeH="0" baseline="0" noProof="0">
                <a:ln>
                  <a:noFill/>
                </a:ln>
                <a:effectLst/>
                <a:uLnTx/>
                <a:uFillTx/>
                <a:latin typeface="Calibri" panose="020F0502020204030204"/>
                <a:ea typeface="+mn-ea"/>
                <a:cs typeface="+mn-cs"/>
                <a:hlinkClick r:id="rId4"/>
              </a:rPr>
              <a:t>Site: CDE Standardized Procedures for English Learner Identification</a:t>
            </a:r>
            <a:endParaRPr kumimoji="0" lang="en-US" sz="1600" b="1" i="0" u="none" strike="noStrike" kern="1200" cap="none" spc="0" normalizeH="0" baseline="0" noProof="0">
              <a:ln>
                <a:noFill/>
              </a:ln>
              <a:effectLst/>
              <a:uLnTx/>
              <a:uFillTx/>
              <a:latin typeface="Calibri" panose="020F0502020204030204"/>
              <a:ea typeface="+mn-ea"/>
              <a:cs typeface="+mn-cs"/>
            </a:endParaRPr>
          </a:p>
          <a:p>
            <a:pPr algn="ctr"/>
            <a:endParaRPr lang="en-US" sz="1600" b="1">
              <a:solidFill>
                <a:prstClr val="black"/>
              </a:solidFill>
              <a:latin typeface="Calibri" panose="020F0502020204030204"/>
              <a:hlinkClick r:id="rId5"/>
            </a:endParaRPr>
          </a:p>
          <a:p>
            <a:pPr algn="ctr"/>
            <a:r>
              <a:rPr lang="en-US" sz="1600" b="1">
                <a:hlinkClick r:id="rId5"/>
              </a:rPr>
              <a:t>Site: CDE Standardized Procedures for English Learner Redesignation</a:t>
            </a:r>
            <a:endParaRPr lang="en-US" sz="1600" b="1">
              <a:cs typeface="Calibri"/>
            </a:endParaRPr>
          </a:p>
          <a:p>
            <a:pPr algn="ctr"/>
            <a:endParaRPr lang="en-US" sz="1600" b="1">
              <a:cs typeface="Calibri"/>
            </a:endParaRPr>
          </a:p>
          <a:p>
            <a:pPr algn="ctr"/>
            <a:r>
              <a:rPr lang="en-US" sz="1600" b="1">
                <a:cs typeface="Calibri" panose="020F0502020204030204"/>
                <a:hlinkClick r:id="rId6"/>
              </a:rPr>
              <a:t>Site: Student Interchange File Layout and Definitions-Student Demographic</a:t>
            </a:r>
            <a:endParaRPr lang="en-US" sz="1600" b="1">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p:txBody>
      </p:sp>
      <p:pic>
        <p:nvPicPr>
          <p:cNvPr id="5" name="Picture 4" descr="Standardized Identification Procedures Flowchart">
            <a:extLst>
              <a:ext uri="{FF2B5EF4-FFF2-40B4-BE49-F238E27FC236}">
                <a16:creationId xmlns:a16="http://schemas.microsoft.com/office/drawing/2014/main" id="{A24AA44D-F6E8-8F60-2864-25833349FCF8}"/>
              </a:ext>
            </a:extLst>
          </p:cNvPr>
          <p:cNvPicPr>
            <a:picLocks noChangeAspect="1"/>
          </p:cNvPicPr>
          <p:nvPr/>
        </p:nvPicPr>
        <p:blipFill>
          <a:blip r:embed="rId7"/>
          <a:stretch>
            <a:fillRect/>
          </a:stretch>
        </p:blipFill>
        <p:spPr>
          <a:xfrm>
            <a:off x="5861586" y="1235500"/>
            <a:ext cx="4477497" cy="512708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6" name="Straight Connector 5">
            <a:extLst>
              <a:ext uri="{C183D7F6-B498-43B3-948B-1728B52AA6E4}">
                <adec:decorative xmlns:adec="http://schemas.microsoft.com/office/drawing/2017/decorative" val="1"/>
              </a:ext>
            </a:extLst>
          </p:cNvPr>
          <p:cNvCxnSpPr>
            <a:cxnSpLocks/>
          </p:cNvCxnSpPr>
          <p:nvPr/>
        </p:nvCxnSpPr>
        <p:spPr>
          <a:xfrm flipV="1">
            <a:off x="5861587" y="3244831"/>
            <a:ext cx="4774855" cy="4055"/>
          </a:xfrm>
          <a:prstGeom prst="line">
            <a:avLst/>
          </a:prstGeom>
          <a:ln w="57150">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479D5F6-EDCB-402A-AC08-4943A1820E8F}" type="slidenum">
              <a:rPr lang="en-US" smtClean="0">
                <a:solidFill>
                  <a:prstClr val="white">
                    <a:lumMod val="50000"/>
                  </a:prstClr>
                </a:solidFill>
              </a:rPr>
              <a:pPr/>
              <a:t>2</a:t>
            </a:fld>
            <a:endParaRPr lang="en-US">
              <a:solidFill>
                <a:prstClr val="white">
                  <a:lumMod val="50000"/>
                </a:prstClr>
              </a:solidFill>
            </a:endParaRPr>
          </a:p>
        </p:txBody>
      </p:sp>
    </p:spTree>
    <p:extLst>
      <p:ext uri="{BB962C8B-B14F-4D97-AF65-F5344CB8AC3E}">
        <p14:creationId xmlns:p14="http://schemas.microsoft.com/office/powerpoint/2010/main" val="542068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2CAF149-BF57-44AD-AE84-41E0D28248B5}"/>
              </a:ext>
            </a:extLst>
          </p:cNvPr>
          <p:cNvSpPr txBox="1">
            <a:spLocks noGrp="1"/>
          </p:cNvSpPr>
          <p:nvPr>
            <p:ph type="title" idx="4294967295"/>
          </p:nvPr>
        </p:nvSpPr>
        <p:spPr>
          <a:xfrm>
            <a:off x="171618" y="166988"/>
            <a:ext cx="12023295" cy="10310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800100" rtl="0" eaLnBrk="1" fontAlgn="auto" latinLnBrk="0" hangingPunct="1">
              <a:lnSpc>
                <a:spcPct val="90000"/>
              </a:lnSpc>
              <a:spcBef>
                <a:spcPct val="0"/>
              </a:spcBef>
              <a:spcAft>
                <a:spcPct val="35000"/>
              </a:spcAft>
              <a:buClr>
                <a:schemeClr val="accent2"/>
              </a:buClr>
              <a:buSzTx/>
              <a:buFontTx/>
              <a:buNone/>
              <a:tabLst/>
              <a:defRPr/>
            </a:pPr>
            <a:r>
              <a:rPr kumimoji="0" lang="en-US" sz="2000" b="0" i="0" u="none" strike="noStrike" kern="1200" cap="none" spc="0" normalizeH="0" baseline="0" noProof="0" dirty="0">
                <a:ln>
                  <a:noFill/>
                </a:ln>
                <a:solidFill>
                  <a:srgbClr val="FFFFFF"/>
                </a:solidFill>
                <a:effectLst/>
                <a:uLnTx/>
                <a:uFillTx/>
                <a:latin typeface="Museo Slab 500"/>
                <a:ea typeface="+mn-ea"/>
                <a:cs typeface="+mn-cs"/>
              </a:rPr>
              <a:t>Senate Bill 109, CRS 22-24-106 requires </a:t>
            </a:r>
            <a:r>
              <a:rPr kumimoji="0" lang="en-US" sz="2000" b="0" i="0" u="sng" strike="noStrike" kern="1200" cap="none" spc="0" normalizeH="0" baseline="0" noProof="0" dirty="0">
                <a:ln>
                  <a:noFill/>
                </a:ln>
                <a:solidFill>
                  <a:srgbClr val="FFFFFF"/>
                </a:solidFill>
                <a:effectLst/>
                <a:uLnTx/>
                <a:uFillTx/>
                <a:latin typeface="Museo Slab 500"/>
                <a:ea typeface="+mn-ea"/>
                <a:cs typeface="+mn-cs"/>
              </a:rPr>
              <a:t>one common assessment</a:t>
            </a:r>
            <a:r>
              <a:rPr kumimoji="0" lang="en-US" sz="2000" b="0" i="0" u="none" strike="noStrike" kern="1200" cap="none" spc="0" normalizeH="0" baseline="0" noProof="0" dirty="0">
                <a:ln>
                  <a:noFill/>
                </a:ln>
                <a:solidFill>
                  <a:srgbClr val="FFFFFF"/>
                </a:solidFill>
                <a:effectLst/>
                <a:uLnTx/>
                <a:uFillTx/>
                <a:latin typeface="Museo Slab 500"/>
                <a:ea typeface="+mn-ea"/>
                <a:cs typeface="+mn-cs"/>
              </a:rPr>
              <a:t> to identify students. </a:t>
            </a:r>
            <a:endParaRPr kumimoji="0" lang="en-US" sz="1800" b="0" i="0" u="none" strike="noStrike" kern="1200" cap="none" spc="0" normalizeH="0" baseline="0" noProof="0" dirty="0">
              <a:ln>
                <a:noFill/>
              </a:ln>
              <a:solidFill>
                <a:srgbClr val="FFFFFF"/>
              </a:solidFill>
              <a:effectLst/>
              <a:uLnTx/>
              <a:uFillTx/>
              <a:latin typeface="Museo Slab 500"/>
              <a:ea typeface="+mn-ea"/>
              <a:cs typeface="+mn-cs"/>
            </a:endParaRPr>
          </a:p>
          <a:p>
            <a:pPr marL="0" marR="0" lvl="0" indent="0" algn="l" defTabSz="800100" rtl="0" eaLnBrk="1" fontAlgn="auto" latinLnBrk="0" hangingPunct="1">
              <a:lnSpc>
                <a:spcPct val="90000"/>
              </a:lnSpc>
              <a:spcBef>
                <a:spcPct val="0"/>
              </a:spcBef>
              <a:spcAft>
                <a:spcPct val="35000"/>
              </a:spcAft>
              <a:buClr>
                <a:schemeClr val="accent2"/>
              </a:buClr>
              <a:buSzTx/>
              <a:buFontTx/>
              <a:buNone/>
              <a:tabLst/>
              <a:defRPr/>
            </a:pPr>
            <a:r>
              <a:rPr kumimoji="0" lang="en-US" sz="2000" b="0" i="0" u="none" strike="noStrike" kern="1200" cap="none" spc="0" normalizeH="0" baseline="0" noProof="0" dirty="0">
                <a:ln>
                  <a:noFill/>
                </a:ln>
                <a:solidFill>
                  <a:srgbClr val="FFFFFF"/>
                </a:solidFill>
                <a:effectLst/>
                <a:uLnTx/>
                <a:uFillTx/>
                <a:latin typeface="Museo Slab 500"/>
                <a:ea typeface="+mn-ea"/>
                <a:cs typeface="+mn-cs"/>
              </a:rPr>
              <a:t>Screener for Kindergarten and WIDA Screener, is the state mandated placement assessment that </a:t>
            </a:r>
            <a:r>
              <a:rPr kumimoji="0" lang="en-US" sz="2000" b="0" i="0" u="sng" strike="noStrike" kern="1200" cap="none" spc="0" normalizeH="0" baseline="0" noProof="0" dirty="0">
                <a:ln>
                  <a:noFill/>
                </a:ln>
                <a:solidFill>
                  <a:srgbClr val="FFFFFF"/>
                </a:solidFill>
                <a:effectLst/>
                <a:uLnTx/>
                <a:uFillTx/>
                <a:latin typeface="Museo Slab 500"/>
                <a:ea typeface="+mn-ea"/>
                <a:cs typeface="+mn-cs"/>
              </a:rPr>
              <a:t>must be </a:t>
            </a:r>
            <a:r>
              <a:rPr kumimoji="0" lang="en-US" sz="2000" b="0" i="0" u="none" strike="noStrike" kern="1200" cap="none" spc="0" normalizeH="0" baseline="0" noProof="0" dirty="0">
                <a:ln>
                  <a:noFill/>
                </a:ln>
                <a:solidFill>
                  <a:srgbClr val="FFFFFF"/>
                </a:solidFill>
                <a:effectLst/>
                <a:uLnTx/>
                <a:uFillTx/>
                <a:latin typeface="Museo Slab 500"/>
                <a:ea typeface="+mn-ea"/>
                <a:cs typeface="+mn-cs"/>
              </a:rPr>
              <a:t>used as one indicator to determine English Language Proficiency (ELP).</a:t>
            </a:r>
            <a:endParaRPr kumimoji="0" lang="en-US" sz="2000" b="0" i="0" u="none" strike="noStrike" kern="1200" cap="none" spc="0" normalizeH="0" baseline="0" noProof="0" dirty="0">
              <a:ln>
                <a:noFill/>
              </a:ln>
              <a:solidFill>
                <a:srgbClr val="FFFFFF"/>
              </a:solidFill>
              <a:effectLst/>
              <a:uLnTx/>
              <a:uFillTx/>
              <a:latin typeface="Museo Slab 500"/>
              <a:ea typeface="+mn-ea"/>
              <a:cs typeface="Calibri" panose="020F0502020204030204"/>
            </a:endParaRPr>
          </a:p>
        </p:txBody>
      </p:sp>
      <p:pic>
        <p:nvPicPr>
          <p:cNvPr id="10" name="Picture 9" descr="Standardized Identification Procedures Flowchart">
            <a:extLst>
              <a:ext uri="{FF2B5EF4-FFF2-40B4-BE49-F238E27FC236}">
                <a16:creationId xmlns:a16="http://schemas.microsoft.com/office/drawing/2014/main" id="{0E0ECA14-AE69-49B7-AB51-C65C5E784468}"/>
              </a:ext>
            </a:extLst>
          </p:cNvPr>
          <p:cNvPicPr>
            <a:picLocks noChangeAspect="1"/>
          </p:cNvPicPr>
          <p:nvPr/>
        </p:nvPicPr>
        <p:blipFill>
          <a:blip r:embed="rId3"/>
          <a:stretch>
            <a:fillRect/>
          </a:stretch>
        </p:blipFill>
        <p:spPr>
          <a:xfrm>
            <a:off x="269409" y="1922881"/>
            <a:ext cx="4032499" cy="47131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14" name="Rectangle 13">
            <a:extLst>
              <a:ext uri="{FF2B5EF4-FFF2-40B4-BE49-F238E27FC236}">
                <a16:creationId xmlns:a16="http://schemas.microsoft.com/office/drawing/2014/main" id="{9C4DDB9F-8CD5-4657-ABAD-02F6A9DA8E41}"/>
              </a:ext>
            </a:extLst>
          </p:cNvPr>
          <p:cNvSpPr/>
          <p:nvPr/>
        </p:nvSpPr>
        <p:spPr>
          <a:xfrm>
            <a:off x="4678234" y="3074961"/>
            <a:ext cx="3016478" cy="3570208"/>
          </a:xfrm>
          <a:prstGeom prst="rect">
            <a:avLst/>
          </a:prstGeom>
          <a:ln w="38100"/>
        </p:spPr>
        <p:style>
          <a:lnRef idx="2">
            <a:schemeClr val="dk1"/>
          </a:lnRef>
          <a:fillRef idx="1">
            <a:schemeClr val="lt1"/>
          </a:fillRef>
          <a:effectRef idx="0">
            <a:schemeClr val="dk1"/>
          </a:effectRef>
          <a:fontRef idx="minor">
            <a:schemeClr val="dk1"/>
          </a:fontRef>
        </p:style>
        <p:txBody>
          <a:bodyPr wrap="square" lIns="91440" tIns="45720" rIns="91440" bIns="45720" anchor="t">
            <a:spAutoFit/>
          </a:bodyPr>
          <a:lstStyle/>
          <a:p>
            <a:pPr algn="ctr"/>
            <a:r>
              <a:rPr lang="en-US" sz="2000">
                <a:solidFill>
                  <a:schemeClr val="tx1"/>
                </a:solidFill>
              </a:rPr>
              <a:t>Screener scores are only </a:t>
            </a:r>
            <a:r>
              <a:rPr lang="en-US" sz="2000" u="sng">
                <a:solidFill>
                  <a:schemeClr val="tx1"/>
                </a:solidFill>
              </a:rPr>
              <a:t>one element </a:t>
            </a:r>
            <a:r>
              <a:rPr lang="en-US" sz="2000">
                <a:solidFill>
                  <a:schemeClr val="tx1"/>
                </a:solidFill>
              </a:rPr>
              <a:t>to consider…</a:t>
            </a:r>
          </a:p>
          <a:p>
            <a:pPr algn="ctr"/>
            <a:endParaRPr lang="en-US" sz="2000">
              <a:solidFill>
                <a:schemeClr val="tx1"/>
              </a:solidFill>
            </a:endParaRPr>
          </a:p>
          <a:p>
            <a:pPr algn="ctr"/>
            <a:endParaRPr lang="en-US" sz="2000">
              <a:solidFill>
                <a:schemeClr val="tx1"/>
              </a:solidFill>
            </a:endParaRPr>
          </a:p>
          <a:p>
            <a:pPr algn="ctr"/>
            <a:r>
              <a:rPr lang="en-US" sz="2000">
                <a:solidFill>
                  <a:schemeClr val="tx1"/>
                </a:solidFill>
              </a:rPr>
              <a:t>always use a district determined standardized</a:t>
            </a:r>
            <a:endParaRPr lang="en-US" sz="2000">
              <a:solidFill>
                <a:schemeClr val="tx1"/>
              </a:solidFill>
              <a:cs typeface="Calibri"/>
            </a:endParaRPr>
          </a:p>
          <a:p>
            <a:pPr algn="ctr"/>
            <a:r>
              <a:rPr lang="en-US" sz="2000">
                <a:solidFill>
                  <a:schemeClr val="tx1"/>
                </a:solidFill>
              </a:rPr>
              <a:t> </a:t>
            </a:r>
            <a:r>
              <a:rPr lang="en-US" sz="2000" u="sng">
                <a:solidFill>
                  <a:schemeClr val="tx1"/>
                </a:solidFill>
              </a:rPr>
              <a:t>Body of Evidence (BOE) </a:t>
            </a:r>
            <a:r>
              <a:rPr lang="en-US" sz="2000">
                <a:solidFill>
                  <a:schemeClr val="tx1"/>
                </a:solidFill>
              </a:rPr>
              <a:t>to determine English Language Proficiency </a:t>
            </a:r>
          </a:p>
          <a:p>
            <a:pPr algn="ctr"/>
            <a:r>
              <a:rPr lang="en-US" sz="2000">
                <a:solidFill>
                  <a:schemeClr val="tx1"/>
                </a:solidFill>
              </a:rPr>
              <a:t>(ELP) level</a:t>
            </a:r>
            <a:endParaRPr lang="en-US" sz="2000">
              <a:solidFill>
                <a:schemeClr val="tx1"/>
              </a:solidFill>
              <a:cs typeface="Calibri"/>
            </a:endParaRPr>
          </a:p>
          <a:p>
            <a:pPr algn="ctr"/>
            <a:endParaRPr lang="en-US" sz="2600">
              <a:solidFill>
                <a:srgbClr val="0066CC"/>
              </a:solidFill>
              <a:latin typeface="Trebuchet MS" panose="020B0603020202020204" pitchFamily="34" charset="0"/>
            </a:endParaRPr>
          </a:p>
        </p:txBody>
      </p:sp>
      <p:sp>
        <p:nvSpPr>
          <p:cNvPr id="17" name="TextBox 16">
            <a:extLst>
              <a:ext uri="{FF2B5EF4-FFF2-40B4-BE49-F238E27FC236}">
                <a16:creationId xmlns:a16="http://schemas.microsoft.com/office/drawing/2014/main" id="{C54BB968-2597-40B4-B5F9-56C4066D149C}"/>
              </a:ext>
            </a:extLst>
          </p:cNvPr>
          <p:cNvSpPr txBox="1"/>
          <p:nvPr/>
        </p:nvSpPr>
        <p:spPr>
          <a:xfrm>
            <a:off x="8059719" y="2940336"/>
            <a:ext cx="3893396" cy="3700244"/>
          </a:xfrm>
          <a:prstGeom prst="rect">
            <a:avLst/>
          </a:prstGeom>
          <a:ln w="38100"/>
        </p:spPr>
        <p:style>
          <a:lnRef idx="2">
            <a:schemeClr val="dk1"/>
          </a:lnRef>
          <a:fillRef idx="1">
            <a:schemeClr val="lt1"/>
          </a:fillRef>
          <a:effectRef idx="0">
            <a:schemeClr val="dk1"/>
          </a:effectRef>
          <a:fontRef idx="minor">
            <a:schemeClr val="dk1"/>
          </a:fontRef>
        </p:style>
        <p:txBody>
          <a:bodyPr wrap="square" lIns="91440" tIns="45720" rIns="91440" bIns="45720" anchor="t">
            <a:spAutoFit/>
          </a:bodyPr>
          <a:lstStyle/>
          <a:p>
            <a:pPr>
              <a:lnSpc>
                <a:spcPct val="107000"/>
              </a:lnSpc>
            </a:pPr>
            <a:r>
              <a:rPr lang="en-US" sz="2000">
                <a:solidFill>
                  <a:schemeClr val="tx1"/>
                </a:solidFill>
              </a:rPr>
              <a:t>Screener scores </a:t>
            </a:r>
            <a:r>
              <a:rPr lang="en-US" sz="2000" u="sng">
                <a:solidFill>
                  <a:schemeClr val="tx1"/>
                </a:solidFill>
              </a:rPr>
              <a:t>and </a:t>
            </a:r>
            <a:r>
              <a:rPr lang="en-US" sz="2000">
                <a:solidFill>
                  <a:schemeClr val="tx1"/>
                </a:solidFill>
              </a:rPr>
              <a:t>BOE determine ELP level and enrollment into a Language Instruction Educational Program (LIEP).  </a:t>
            </a:r>
            <a:endParaRPr lang="en-US">
              <a:solidFill>
                <a:schemeClr val="tx1"/>
              </a:solidFill>
            </a:endParaRPr>
          </a:p>
          <a:p>
            <a:pPr>
              <a:lnSpc>
                <a:spcPct val="107000"/>
              </a:lnSpc>
            </a:pPr>
            <a:endParaRPr lang="en-US" sz="2000">
              <a:solidFill>
                <a:schemeClr val="tx1"/>
              </a:solidFill>
            </a:endParaRPr>
          </a:p>
          <a:p>
            <a:pPr>
              <a:lnSpc>
                <a:spcPct val="107000"/>
              </a:lnSpc>
            </a:pPr>
            <a:r>
              <a:rPr lang="en-US" sz="2000" u="sng">
                <a:solidFill>
                  <a:schemeClr val="tx1"/>
                </a:solidFill>
              </a:rPr>
              <a:t>BOE may include</a:t>
            </a:r>
            <a:r>
              <a:rPr lang="en-US" sz="2000">
                <a:solidFill>
                  <a:schemeClr val="tx1"/>
                </a:solidFill>
              </a:rPr>
              <a:t>: </a:t>
            </a:r>
            <a:endParaRPr lang="en-US" sz="2000">
              <a:solidFill>
                <a:schemeClr val="tx1"/>
              </a:solidFill>
              <a:cs typeface="Calibri"/>
            </a:endParaRPr>
          </a:p>
          <a:p>
            <a:pPr marL="342900" marR="0" lvl="0" indent="-342900">
              <a:lnSpc>
                <a:spcPct val="107000"/>
              </a:lnSpc>
              <a:spcBef>
                <a:spcPts val="0"/>
              </a:spcBef>
              <a:spcAft>
                <a:spcPts val="0"/>
              </a:spcAft>
              <a:buClr>
                <a:schemeClr val="accent2"/>
              </a:buClr>
              <a:buFont typeface="Wingdings" panose="05000000000000000000" pitchFamily="2" charset="2"/>
              <a:buChar char=""/>
              <a:tabLst>
                <a:tab pos="457200" algn="l"/>
              </a:tabLst>
            </a:pPr>
            <a:r>
              <a:rPr lang="en-US" sz="2000">
                <a:solidFill>
                  <a:schemeClr val="tx1"/>
                </a:solidFill>
              </a:rPr>
              <a:t>family interviews</a:t>
            </a:r>
            <a:endParaRPr lang="en-US" sz="2000">
              <a:solidFill>
                <a:schemeClr val="tx1"/>
              </a:solidFill>
              <a:cs typeface="Calibri"/>
            </a:endParaRPr>
          </a:p>
          <a:p>
            <a:pPr marL="342900" marR="0" lvl="0" indent="-342900">
              <a:lnSpc>
                <a:spcPct val="107000"/>
              </a:lnSpc>
              <a:spcBef>
                <a:spcPts val="0"/>
              </a:spcBef>
              <a:spcAft>
                <a:spcPts val="0"/>
              </a:spcAft>
              <a:buClr>
                <a:schemeClr val="accent2"/>
              </a:buClr>
              <a:buFont typeface="Wingdings" panose="05000000000000000000" pitchFamily="2" charset="2"/>
              <a:buChar char=""/>
              <a:tabLst>
                <a:tab pos="457200" algn="l"/>
              </a:tabLst>
            </a:pPr>
            <a:r>
              <a:rPr lang="en-US" sz="2000">
                <a:solidFill>
                  <a:schemeClr val="tx1"/>
                </a:solidFill>
              </a:rPr>
              <a:t>local school/district assessments</a:t>
            </a:r>
            <a:endParaRPr lang="en-US" sz="2000">
              <a:solidFill>
                <a:schemeClr val="tx1"/>
              </a:solidFill>
              <a:cs typeface="Calibri"/>
            </a:endParaRPr>
          </a:p>
          <a:p>
            <a:pPr marL="342900" marR="0" lvl="0" indent="-342900">
              <a:lnSpc>
                <a:spcPct val="107000"/>
              </a:lnSpc>
              <a:spcBef>
                <a:spcPts val="0"/>
              </a:spcBef>
              <a:spcAft>
                <a:spcPts val="0"/>
              </a:spcAft>
              <a:buClr>
                <a:schemeClr val="accent2"/>
              </a:buClr>
              <a:buFont typeface="Wingdings" panose="05000000000000000000" pitchFamily="2" charset="2"/>
              <a:buChar char=""/>
              <a:tabLst>
                <a:tab pos="457200" algn="l"/>
              </a:tabLst>
            </a:pPr>
            <a:r>
              <a:rPr lang="en-US" sz="2000">
                <a:solidFill>
                  <a:schemeClr val="tx1"/>
                </a:solidFill>
              </a:rPr>
              <a:t>informal assessments</a:t>
            </a:r>
            <a:endParaRPr lang="en-US" sz="2000">
              <a:solidFill>
                <a:schemeClr val="tx1"/>
              </a:solidFill>
              <a:cs typeface="Calibri"/>
            </a:endParaRPr>
          </a:p>
          <a:p>
            <a:pPr marL="342900" indent="-342900">
              <a:lnSpc>
                <a:spcPct val="107000"/>
              </a:lnSpc>
              <a:buClr>
                <a:schemeClr val="accent2"/>
              </a:buClr>
              <a:buFont typeface="Wingdings" panose="05000000000000000000" pitchFamily="2" charset="2"/>
              <a:buChar char=""/>
              <a:tabLst>
                <a:tab pos="457200" algn="l"/>
              </a:tabLst>
            </a:pPr>
            <a:r>
              <a:rPr lang="en-US" sz="2000">
                <a:solidFill>
                  <a:schemeClr val="tx1"/>
                </a:solidFill>
              </a:rPr>
              <a:t>student academic records</a:t>
            </a:r>
            <a:endParaRPr lang="en-US" sz="2000">
              <a:solidFill>
                <a:schemeClr val="tx1"/>
              </a:solidFill>
              <a:cs typeface="Calibri"/>
            </a:endParaRPr>
          </a:p>
        </p:txBody>
      </p:sp>
      <p:cxnSp>
        <p:nvCxnSpPr>
          <p:cNvPr id="19" name="Straight Arrow Connector 18">
            <a:extLst>
              <a:ext uri="{FF2B5EF4-FFF2-40B4-BE49-F238E27FC236}">
                <a16:creationId xmlns:a16="http://schemas.microsoft.com/office/drawing/2014/main" id="{8EE8B91A-7A77-43F8-98FD-FDE0546A6D1F}"/>
              </a:ext>
              <a:ext uri="{C183D7F6-B498-43B3-948B-1728B52AA6E4}">
                <adec:decorative xmlns:adec="http://schemas.microsoft.com/office/drawing/2017/decorative" val="1"/>
              </a:ext>
            </a:extLst>
          </p:cNvPr>
          <p:cNvCxnSpPr>
            <a:cxnSpLocks/>
          </p:cNvCxnSpPr>
          <p:nvPr/>
        </p:nvCxnSpPr>
        <p:spPr>
          <a:xfrm>
            <a:off x="3974558" y="4429359"/>
            <a:ext cx="99579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80CCC098-02C8-4498-AADA-3CB3F811E6DB}"/>
              </a:ext>
              <a:ext uri="{C183D7F6-B498-43B3-948B-1728B52AA6E4}">
                <adec:decorative xmlns:adec="http://schemas.microsoft.com/office/drawing/2017/decorative" val="1"/>
              </a:ext>
            </a:extLst>
          </p:cNvPr>
          <p:cNvCxnSpPr>
            <a:cxnSpLocks/>
          </p:cNvCxnSpPr>
          <p:nvPr/>
        </p:nvCxnSpPr>
        <p:spPr>
          <a:xfrm>
            <a:off x="7492807" y="4429359"/>
            <a:ext cx="995794" cy="0"/>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2590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785B715-8D9A-2D59-F054-90A0D24032A0}"/>
              </a:ext>
              <a:ext uri="{C183D7F6-B498-43B3-948B-1728B52AA6E4}">
                <adec:decorative xmlns:adec="http://schemas.microsoft.com/office/drawing/2017/decorative" val="1"/>
              </a:ext>
            </a:extLst>
          </p:cNvPr>
          <p:cNvGrpSpPr/>
          <p:nvPr/>
        </p:nvGrpSpPr>
        <p:grpSpPr>
          <a:xfrm>
            <a:off x="171176" y="1428980"/>
            <a:ext cx="4293722" cy="3123838"/>
            <a:chOff x="391668" y="1214988"/>
            <a:chExt cx="3204209" cy="4013707"/>
          </a:xfrm>
        </p:grpSpPr>
        <p:sp>
          <p:nvSpPr>
            <p:cNvPr id="9" name="object 2">
              <a:extLst>
                <a:ext uri="{FF2B5EF4-FFF2-40B4-BE49-F238E27FC236}">
                  <a16:creationId xmlns:a16="http://schemas.microsoft.com/office/drawing/2014/main" id="{9E847109-7386-CD49-652E-61875350C2C8}"/>
                </a:ext>
              </a:extLst>
            </p:cNvPr>
            <p:cNvSpPr/>
            <p:nvPr/>
          </p:nvSpPr>
          <p:spPr>
            <a:xfrm>
              <a:off x="391668" y="4169516"/>
              <a:ext cx="3204209" cy="1059179"/>
            </a:xfrm>
            <a:prstGeom prst="rect">
              <a:avLst/>
            </a:prstGeom>
            <a:blipFill>
              <a:blip r:embed="rId3" cstate="print"/>
              <a:stretch>
                <a:fillRect/>
              </a:stretch>
            </a:blip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object 3">
              <a:extLst>
                <a:ext uri="{FF2B5EF4-FFF2-40B4-BE49-F238E27FC236}">
                  <a16:creationId xmlns:a16="http://schemas.microsoft.com/office/drawing/2014/main" id="{BB4A8CFC-D6C5-67B5-1C5A-1AF1DD5B4F69}"/>
                </a:ext>
              </a:extLst>
            </p:cNvPr>
            <p:cNvSpPr/>
            <p:nvPr/>
          </p:nvSpPr>
          <p:spPr>
            <a:xfrm>
              <a:off x="468630" y="1214988"/>
              <a:ext cx="1617980" cy="3937000"/>
            </a:xfrm>
            <a:custGeom>
              <a:avLst/>
              <a:gdLst/>
              <a:ahLst/>
              <a:cxnLst/>
              <a:rect l="l" t="t" r="r" b="b"/>
              <a:pathLst>
                <a:path w="1617980" h="3937000">
                  <a:moveTo>
                    <a:pt x="0" y="0"/>
                  </a:moveTo>
                  <a:lnTo>
                    <a:pt x="1617726" y="0"/>
                  </a:lnTo>
                  <a:lnTo>
                    <a:pt x="1617726" y="3936491"/>
                  </a:lnTo>
                  <a:lnTo>
                    <a:pt x="0" y="3936491"/>
                  </a:lnTo>
                  <a:lnTo>
                    <a:pt x="0" y="0"/>
                  </a:lnTo>
                  <a:close/>
                </a:path>
              </a:pathLst>
            </a:custGeom>
            <a:solidFill>
              <a:srgbClr val="A6A6A6">
                <a:alpha val="50195"/>
              </a:srgbClr>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BAA5D8DC-A3FC-570D-058D-3DEE58652901}"/>
              </a:ext>
            </a:extLst>
          </p:cNvPr>
          <p:cNvSpPr>
            <a:spLocks noGrp="1"/>
          </p:cNvSpPr>
          <p:nvPr>
            <p:ph type="title"/>
          </p:nvPr>
        </p:nvSpPr>
        <p:spPr>
          <a:xfrm>
            <a:off x="443565" y="205176"/>
            <a:ext cx="8312246" cy="898524"/>
          </a:xfrm>
        </p:spPr>
        <p:txBody>
          <a:bodyPr/>
          <a:lstStyle/>
          <a:p>
            <a:r>
              <a:rPr lang="en-US"/>
              <a:t>English Learner State Proficiency Progression</a:t>
            </a:r>
          </a:p>
        </p:txBody>
      </p:sp>
      <p:sp>
        <p:nvSpPr>
          <p:cNvPr id="3" name="TextBox 2">
            <a:extLst>
              <a:ext uri="{FF2B5EF4-FFF2-40B4-BE49-F238E27FC236}">
                <a16:creationId xmlns:a16="http://schemas.microsoft.com/office/drawing/2014/main" id="{574F7057-37DC-CE6E-A190-3441E6C6481A}"/>
              </a:ext>
            </a:extLst>
          </p:cNvPr>
          <p:cNvSpPr txBox="1"/>
          <p:nvPr/>
        </p:nvSpPr>
        <p:spPr>
          <a:xfrm>
            <a:off x="2066530" y="1436028"/>
            <a:ext cx="5852787"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a:ln>
                  <a:noFill/>
                </a:ln>
                <a:solidFill>
                  <a:srgbClr val="EF7521"/>
                </a:solidFill>
                <a:effectLst/>
                <a:uLnTx/>
                <a:uFillTx/>
                <a:latin typeface="Calibri" panose="020F0502020204030204"/>
                <a:ea typeface="+mn-ea"/>
                <a:cs typeface="+mn-cs"/>
              </a:rPr>
              <a:t>Redesignation: Annual ELP Assessment Scores &amp; BOE</a:t>
            </a:r>
          </a:p>
        </p:txBody>
      </p:sp>
      <p:sp>
        <p:nvSpPr>
          <p:cNvPr id="8" name="object 4">
            <a:extLst>
              <a:ext uri="{FF2B5EF4-FFF2-40B4-BE49-F238E27FC236}">
                <a16:creationId xmlns:a16="http://schemas.microsoft.com/office/drawing/2014/main" id="{3067FEAC-5680-BC2A-4ED3-AF0D309A12F9}"/>
              </a:ext>
            </a:extLst>
          </p:cNvPr>
          <p:cNvSpPr txBox="1"/>
          <p:nvPr/>
        </p:nvSpPr>
        <p:spPr>
          <a:xfrm>
            <a:off x="384178" y="1718274"/>
            <a:ext cx="718145" cy="2647732"/>
          </a:xfrm>
          <a:prstGeom prst="rect">
            <a:avLst/>
          </a:prstGeom>
        </p:spPr>
        <p:txBody>
          <a:bodyPr vert="vert270" wrap="square" lIns="0" tIns="0" rIns="0" bIns="0" rtlCol="0">
            <a:spAutoFit/>
          </a:bodyPr>
          <a:lstStyle/>
          <a:p>
            <a:pPr marL="12700" marR="0" lvl="0" indent="0" algn="ctr" defTabSz="914400" rtl="0" eaLnBrk="1" fontAlgn="auto" latinLnBrk="0" hangingPunct="1">
              <a:lnSpc>
                <a:spcPts val="2760"/>
              </a:lnSpc>
              <a:spcBef>
                <a:spcPts val="0"/>
              </a:spcBef>
              <a:spcAft>
                <a:spcPts val="0"/>
              </a:spcAft>
              <a:buClrTx/>
              <a:buSzTx/>
              <a:buFontTx/>
              <a:buNone/>
              <a:tabLst/>
              <a:defRPr/>
            </a:pPr>
            <a:r>
              <a:rPr kumimoji="0" lang="en-US" sz="2400" b="0" i="0" u="none" strike="noStrike" kern="1200" cap="none" spc="0" normalizeH="0" baseline="0" noProof="0">
                <a:ln>
                  <a:noFill/>
                </a:ln>
                <a:solidFill>
                  <a:prstClr val="black"/>
                </a:solidFill>
                <a:effectLst/>
                <a:uLnTx/>
                <a:uFillTx/>
                <a:latin typeface="Calibri"/>
                <a:ea typeface="+mn-ea"/>
                <a:cs typeface="Calibri"/>
              </a:rPr>
              <a:t>Identification: Screener </a:t>
            </a:r>
            <a:r>
              <a:rPr kumimoji="0" sz="2400" b="0" i="0" u="none" strike="noStrike" kern="1200" cap="none" spc="0" normalizeH="0" baseline="0" noProof="0">
                <a:ln>
                  <a:noFill/>
                </a:ln>
                <a:solidFill>
                  <a:prstClr val="black"/>
                </a:solidFill>
                <a:effectLst/>
                <a:uLnTx/>
                <a:uFillTx/>
                <a:latin typeface="Calibri"/>
                <a:ea typeface="+mn-ea"/>
                <a:cs typeface="Calibri"/>
              </a:rPr>
              <a:t>&amp;</a:t>
            </a:r>
            <a:r>
              <a:rPr kumimoji="0" sz="2400" b="0" i="0" u="none" strike="noStrike" kern="1200" cap="none" spc="5" normalizeH="0" baseline="0" noProof="0">
                <a:ln>
                  <a:noFill/>
                </a:ln>
                <a:solidFill>
                  <a:prstClr val="black"/>
                </a:solidFill>
                <a:effectLst/>
                <a:uLnTx/>
                <a:uFillTx/>
                <a:latin typeface="Calibri"/>
                <a:ea typeface="+mn-ea"/>
                <a:cs typeface="Calibri"/>
              </a:rPr>
              <a:t> </a:t>
            </a:r>
            <a:r>
              <a:rPr kumimoji="0" sz="2400" b="0" i="0" u="none" strike="noStrike" kern="1200" cap="none" spc="0" normalizeH="0" baseline="0" noProof="0">
                <a:ln>
                  <a:noFill/>
                </a:ln>
                <a:solidFill>
                  <a:prstClr val="black"/>
                </a:solidFill>
                <a:effectLst/>
                <a:uLnTx/>
                <a:uFillTx/>
                <a:latin typeface="Calibri"/>
                <a:ea typeface="+mn-ea"/>
                <a:cs typeface="Calibri"/>
              </a:rPr>
              <a:t>BOE</a:t>
            </a:r>
          </a:p>
        </p:txBody>
      </p:sp>
      <p:graphicFrame>
        <p:nvGraphicFramePr>
          <p:cNvPr id="5" name="Content Placeholder 4" descr="English Learner State Proficiency Progression">
            <a:extLst>
              <a:ext uri="{FF2B5EF4-FFF2-40B4-BE49-F238E27FC236}">
                <a16:creationId xmlns:a16="http://schemas.microsoft.com/office/drawing/2014/main" id="{9A85DA6C-4407-A343-E19A-E8A7711DFD72}"/>
              </a:ext>
              <a:ext uri="{C183D7F6-B498-43B3-948B-1728B52AA6E4}">
                <adec:decorative xmlns:adec="http://schemas.microsoft.com/office/drawing/2017/decorative" val="0"/>
              </a:ext>
            </a:extLst>
          </p:cNvPr>
          <p:cNvGraphicFramePr>
            <a:graphicFrameLocks noGrp="1"/>
          </p:cNvGraphicFramePr>
          <p:nvPr>
            <p:ph idx="1"/>
          </p:nvPr>
        </p:nvGraphicFramePr>
        <p:xfrm>
          <a:off x="1244600" y="1846263"/>
          <a:ext cx="9537700" cy="252189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4" name="object 26">
            <a:extLst>
              <a:ext uri="{FF2B5EF4-FFF2-40B4-BE49-F238E27FC236}">
                <a16:creationId xmlns:a16="http://schemas.microsoft.com/office/drawing/2014/main" id="{2E725D15-36F2-F7C8-38F3-F2226EC769A9}"/>
              </a:ext>
            </a:extLst>
          </p:cNvPr>
          <p:cNvSpPr txBox="1"/>
          <p:nvPr/>
        </p:nvSpPr>
        <p:spPr>
          <a:xfrm>
            <a:off x="334231" y="4298816"/>
            <a:ext cx="10515599" cy="2613536"/>
          </a:xfrm>
          <a:prstGeom prst="rect">
            <a:avLst/>
          </a:prstGeom>
        </p:spPr>
        <p:txBody>
          <a:bodyPr vert="horz" wrap="square" lIns="0" tIns="0" rIns="0" bIns="0" rtlCol="0" anchor="t">
            <a:spAutoFit/>
          </a:bodyPr>
          <a:lstStyle/>
          <a:p>
            <a:pPr marL="229870" marR="5080" lvl="0" indent="-217170" algn="l" defTabSz="914400" rtl="0" eaLnBrk="1" fontAlgn="auto" latinLnBrk="0" hangingPunct="1">
              <a:lnSpc>
                <a:spcPct val="100000"/>
              </a:lnSpc>
              <a:spcBef>
                <a:spcPts val="0"/>
              </a:spcBef>
              <a:spcAft>
                <a:spcPts val="0"/>
              </a:spcAft>
              <a:buClrTx/>
              <a:buSzTx/>
              <a:buFontTx/>
              <a:buNone/>
              <a:tabLst/>
              <a:defRPr/>
            </a:pPr>
            <a:endParaRPr kumimoji="0" lang="en-US" sz="1700" b="0" i="0" u="none" strike="noStrike" kern="1200" cap="none" spc="0" normalizeH="0" baseline="0" noProof="0">
              <a:ln>
                <a:noFill/>
              </a:ln>
              <a:solidFill>
                <a:prstClr val="black"/>
              </a:solidFill>
              <a:effectLst/>
              <a:uLnTx/>
              <a:uFillTx/>
              <a:latin typeface="Calibri"/>
              <a:ea typeface="+mn-ea"/>
              <a:cs typeface="Calibri"/>
            </a:endParaRPr>
          </a:p>
          <a:p>
            <a:pPr marL="298450" marR="508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sz="1700" b="0" i="0" u="none" strike="noStrike" kern="1200" cap="none" spc="0" normalizeH="0" baseline="0" noProof="0">
                <a:ln>
                  <a:noFill/>
                </a:ln>
                <a:solidFill>
                  <a:prstClr val="black"/>
                </a:solidFill>
                <a:effectLst/>
                <a:uLnTx/>
                <a:uFillTx/>
                <a:latin typeface="Calibri"/>
                <a:ea typeface="+mn-ea"/>
                <a:cs typeface="Calibri"/>
              </a:rPr>
              <a:t>All </a:t>
            </a:r>
            <a:r>
              <a:rPr kumimoji="0" sz="1700" b="0" i="0" u="none" strike="noStrike" kern="1200" cap="none" spc="-5" normalizeH="0" baseline="0" noProof="0">
                <a:ln>
                  <a:noFill/>
                </a:ln>
                <a:solidFill>
                  <a:prstClr val="black"/>
                </a:solidFill>
                <a:effectLst/>
                <a:uLnTx/>
                <a:uFillTx/>
                <a:latin typeface="Calibri"/>
                <a:ea typeface="+mn-ea"/>
                <a:cs typeface="Calibri"/>
              </a:rPr>
              <a:t>identified NEPs </a:t>
            </a:r>
            <a:r>
              <a:rPr kumimoji="0" sz="1700" b="0" i="0" u="none" strike="noStrike" kern="1200" cap="none" spc="0" normalizeH="0" baseline="0" noProof="0">
                <a:ln>
                  <a:noFill/>
                </a:ln>
                <a:solidFill>
                  <a:prstClr val="black"/>
                </a:solidFill>
                <a:effectLst/>
                <a:uLnTx/>
                <a:uFillTx/>
                <a:latin typeface="Calibri"/>
                <a:ea typeface="+mn-ea"/>
                <a:cs typeface="Calibri"/>
              </a:rPr>
              <a:t>&amp; </a:t>
            </a:r>
            <a:r>
              <a:rPr kumimoji="0" sz="1700" b="0" i="0" u="none" strike="noStrike" kern="1200" cap="none" spc="-5" normalizeH="0" baseline="0" noProof="0">
                <a:ln>
                  <a:noFill/>
                </a:ln>
                <a:solidFill>
                  <a:prstClr val="black"/>
                </a:solidFill>
                <a:effectLst/>
                <a:uLnTx/>
                <a:uFillTx/>
                <a:latin typeface="Calibri"/>
                <a:ea typeface="+mn-ea"/>
                <a:cs typeface="Calibri"/>
              </a:rPr>
              <a:t>LEPs</a:t>
            </a:r>
            <a:r>
              <a:rPr kumimoji="0" lang="en-US" sz="1700" b="0" i="0" u="none" strike="noStrike" kern="1200" cap="none" spc="-5" normalizeH="0" baseline="0" noProof="0">
                <a:ln>
                  <a:noFill/>
                </a:ln>
                <a:solidFill>
                  <a:prstClr val="black"/>
                </a:solidFill>
                <a:effectLst/>
                <a:uLnTx/>
                <a:uFillTx/>
                <a:latin typeface="Calibri"/>
                <a:ea typeface="+mn-ea"/>
                <a:cs typeface="Calibri"/>
              </a:rPr>
              <a:t> must take the</a:t>
            </a:r>
            <a:r>
              <a:rPr kumimoji="0" lang="en-US" sz="1700" b="0" i="0" u="none" strike="noStrike" kern="1200" cap="none" spc="-25" normalizeH="0" baseline="0" noProof="0">
                <a:ln>
                  <a:noFill/>
                </a:ln>
                <a:solidFill>
                  <a:prstClr val="black"/>
                </a:solidFill>
                <a:effectLst/>
                <a:uLnTx/>
                <a:uFillTx/>
                <a:latin typeface="Calibri"/>
                <a:ea typeface="+mn-ea"/>
                <a:cs typeface="Calibri"/>
              </a:rPr>
              <a:t> </a:t>
            </a:r>
            <a:r>
              <a:rPr kumimoji="0" sz="1700" b="0" i="0" u="none" strike="noStrike" kern="1200" cap="none" spc="-5" normalizeH="0" baseline="0" noProof="0">
                <a:ln>
                  <a:noFill/>
                </a:ln>
                <a:solidFill>
                  <a:prstClr val="black"/>
                </a:solidFill>
                <a:effectLst/>
                <a:uLnTx/>
                <a:uFillTx/>
                <a:latin typeface="Calibri"/>
                <a:ea typeface="+mn-ea"/>
                <a:cs typeface="Calibri"/>
              </a:rPr>
              <a:t>annual ELP assessment, </a:t>
            </a:r>
            <a:r>
              <a:rPr kumimoji="0" sz="1700" b="0" i="0" u="none" strike="noStrike" kern="1200" cap="none" spc="-15" normalizeH="0" baseline="0" noProof="0">
                <a:ln>
                  <a:noFill/>
                </a:ln>
                <a:solidFill>
                  <a:prstClr val="black"/>
                </a:solidFill>
                <a:effectLst/>
                <a:uLnTx/>
                <a:uFillTx/>
                <a:latin typeface="Calibri"/>
                <a:ea typeface="+mn-ea"/>
                <a:cs typeface="Calibri"/>
              </a:rPr>
              <a:t>ACCESS/</a:t>
            </a:r>
            <a:r>
              <a:rPr kumimoji="0" lang="en-US" sz="1700" b="0" i="0" u="none" strike="noStrike" kern="1200" cap="none" spc="-15" normalizeH="0" baseline="0" noProof="0">
                <a:ln>
                  <a:noFill/>
                </a:ln>
                <a:solidFill>
                  <a:prstClr val="black"/>
                </a:solidFill>
                <a:effectLst/>
                <a:uLnTx/>
                <a:uFillTx/>
                <a:latin typeface="Calibri"/>
                <a:ea typeface="+mn-ea"/>
                <a:cs typeface="Calibri"/>
              </a:rPr>
              <a:t>Alternate ACCESS  </a:t>
            </a:r>
          </a:p>
          <a:p>
            <a:pPr marL="755650" marR="508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15" normalizeH="0" baseline="0" noProof="0">
                <a:ln>
                  <a:noFill/>
                </a:ln>
                <a:solidFill>
                  <a:prstClr val="black"/>
                </a:solidFill>
                <a:effectLst/>
                <a:uLnTx/>
                <a:uFillTx/>
                <a:latin typeface="Calibri"/>
                <a:ea typeface="+mn-ea"/>
                <a:cs typeface="Calibri"/>
              </a:rPr>
              <a:t>Language Proficiency Code = ‘1’ or ‘2’</a:t>
            </a:r>
          </a:p>
          <a:p>
            <a:pPr marL="298450" marR="508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15" normalizeH="0" baseline="0" noProof="0">
                <a:ln>
                  <a:noFill/>
                </a:ln>
                <a:solidFill>
                  <a:prstClr val="black"/>
                </a:solidFill>
                <a:effectLst/>
                <a:uLnTx/>
                <a:uFillTx/>
                <a:latin typeface="Calibri"/>
                <a:ea typeface="+mn-ea"/>
                <a:cs typeface="Calibri"/>
              </a:rPr>
              <a:t>Language Instruction Program Code = 98 </a:t>
            </a:r>
          </a:p>
          <a:p>
            <a:pPr marL="755650" marR="508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700" b="0" i="0" u="none" strike="noStrike" kern="1200" cap="none" spc="-15" normalizeH="0" baseline="0" noProof="0">
                <a:ln>
                  <a:noFill/>
                </a:ln>
                <a:solidFill>
                  <a:prstClr val="black"/>
                </a:solidFill>
                <a:effectLst/>
                <a:uLnTx/>
                <a:uFillTx/>
                <a:latin typeface="Calibri"/>
                <a:ea typeface="+mn-ea"/>
                <a:cs typeface="Calibri"/>
              </a:rPr>
              <a:t>Parents may decline for their child to be enrolled in a Language Instruction Program (LIP) but cannot decline the EL designation or the requirement for students to participate in the annual assessments (WIDA ACCESS).  </a:t>
            </a:r>
            <a:endParaRPr kumimoji="0" lang="en-US" sz="1700" b="0" i="0" u="none" strike="noStrike" kern="1200" cap="none" spc="-15" normalizeH="0" baseline="0" noProof="0">
              <a:ln>
                <a:noFill/>
              </a:ln>
              <a:solidFill>
                <a:prstClr val="black"/>
              </a:solidFill>
              <a:effectLst/>
              <a:uLnTx/>
              <a:uFillTx/>
              <a:latin typeface="Calibri" panose="020F0502020204030204"/>
              <a:ea typeface="+mn-lt"/>
              <a:cs typeface="Calibri" panose="020F0502020204030204"/>
            </a:endParaRPr>
          </a:p>
          <a:p>
            <a:pPr marL="742950" marR="0" lvl="1" indent="-28575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1700" b="0" i="0" u="none" strike="noStrike" kern="1200" cap="none" spc="-15" normalizeH="0" baseline="0" noProof="0">
                <a:ln>
                  <a:noFill/>
                </a:ln>
                <a:solidFill>
                  <a:prstClr val="black"/>
                </a:solidFill>
                <a:effectLst/>
                <a:uLnTx/>
                <a:uFillTx/>
                <a:latin typeface="Calibri"/>
                <a:ea typeface="+mn-ea"/>
                <a:cs typeface="Calibri"/>
              </a:rPr>
              <a:t>When parents refuse LIP, this must be documented but does not release the district from its responsibility for providing access to a meaningful education. The district must support the academic learning of all identified English Learners (ELs). The </a:t>
            </a:r>
            <a:r>
              <a:rPr kumimoji="0" lang="en-US" sz="1700" b="0" i="0" u="none" strike="noStrike" kern="1200" cap="none" spc="-15" normalizeH="0" baseline="0" noProof="0">
                <a:ln>
                  <a:noFill/>
                </a:ln>
                <a:solidFill>
                  <a:prstClr val="black"/>
                </a:solidFill>
                <a:effectLst/>
                <a:uLnTx/>
                <a:uFillTx/>
                <a:latin typeface="Calibri"/>
                <a:ea typeface="+mn-ea"/>
                <a:cs typeface="Calibri"/>
                <a:hlinkClick r:id="rId9"/>
              </a:rPr>
              <a:t>Civil Rights Obligations</a:t>
            </a:r>
            <a:r>
              <a:rPr kumimoji="0" lang="en-US" sz="1700" b="0" i="0" u="none" strike="noStrike" kern="1200" cap="none" spc="-15" normalizeH="0" baseline="0" noProof="0">
                <a:ln>
                  <a:noFill/>
                </a:ln>
                <a:solidFill>
                  <a:prstClr val="black"/>
                </a:solidFill>
                <a:effectLst/>
                <a:uLnTx/>
                <a:uFillTx/>
                <a:latin typeface="Calibri"/>
                <a:ea typeface="+mn-ea"/>
                <a:cs typeface="Calibri"/>
              </a:rPr>
              <a:t> remains the foundation of the legal rights of ELs. </a:t>
            </a:r>
            <a:endParaRPr kumimoji="0" lang="en-US" sz="1700" b="0" i="0" u="none" strike="noStrike" kern="1200" cap="none" spc="-15" normalizeH="0" baseline="0" noProof="0">
              <a:ln>
                <a:noFill/>
              </a:ln>
              <a:solidFill>
                <a:prstClr val="black"/>
              </a:solidFill>
              <a:effectLst/>
              <a:uLnTx/>
              <a:uFillTx/>
              <a:latin typeface="Calibri" panose="020F0502020204030204"/>
              <a:ea typeface="+mn-lt"/>
              <a:cs typeface="Calibri" panose="020F0502020204030204"/>
            </a:endParaRPr>
          </a:p>
          <a:p>
            <a:pPr marL="298450" marR="508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700" b="0" i="0" u="none" strike="noStrike" kern="1200" cap="none" spc="-15" normalizeH="0" baseline="0" noProof="0">
              <a:ln>
                <a:noFill/>
              </a:ln>
              <a:solidFill>
                <a:prstClr val="black"/>
              </a:solidFill>
              <a:effectLst/>
              <a:uLnTx/>
              <a:uFillTx/>
              <a:latin typeface="Calibri"/>
              <a:ea typeface="+mn-ea"/>
              <a:cs typeface="Calibri"/>
            </a:endParaRPr>
          </a:p>
        </p:txBody>
      </p:sp>
      <p:pic>
        <p:nvPicPr>
          <p:cNvPr id="24" name="Picture 24">
            <a:extLst>
              <a:ext uri="{FF2B5EF4-FFF2-40B4-BE49-F238E27FC236}">
                <a16:creationId xmlns:a16="http://schemas.microsoft.com/office/drawing/2014/main" id="{868FB0C7-494A-8204-1CCB-BC4AC6B440D5}"/>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1388705" y="1845099"/>
            <a:ext cx="1901915" cy="774477"/>
          </a:xfrm>
          <a:prstGeom prst="rect">
            <a:avLst/>
          </a:prstGeom>
        </p:spPr>
      </p:pic>
      <p:sp>
        <p:nvSpPr>
          <p:cNvPr id="4" name="Slide Number Placeholder 3">
            <a:extLst>
              <a:ext uri="{FF2B5EF4-FFF2-40B4-BE49-F238E27FC236}">
                <a16:creationId xmlns:a16="http://schemas.microsoft.com/office/drawing/2014/main" id="{667E0959-E484-E7C7-47D3-520C891C0AC3}"/>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84554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318C76E-7C58-66AE-D322-FFA31DFBB848}"/>
              </a:ext>
            </a:extLst>
          </p:cNvPr>
          <p:cNvSpPr>
            <a:spLocks noGrp="1"/>
          </p:cNvSpPr>
          <p:nvPr>
            <p:ph type="title"/>
          </p:nvPr>
        </p:nvSpPr>
        <p:spPr/>
        <p:txBody>
          <a:bodyPr/>
          <a:lstStyle/>
          <a:p>
            <a:r>
              <a:rPr lang="en-US"/>
              <a:t>Student Demographic</a:t>
            </a:r>
            <a:br>
              <a:rPr lang="en-US"/>
            </a:br>
            <a:r>
              <a:rPr lang="en-US"/>
              <a:t>Data Fields (3 Data Elements)</a:t>
            </a:r>
          </a:p>
        </p:txBody>
      </p:sp>
      <p:sp>
        <p:nvSpPr>
          <p:cNvPr id="5" name="Content Placeholder 4">
            <a:extLst>
              <a:ext uri="{FF2B5EF4-FFF2-40B4-BE49-F238E27FC236}">
                <a16:creationId xmlns:a16="http://schemas.microsoft.com/office/drawing/2014/main" id="{4B60F571-74AB-C9D2-6B71-D94901449D69}"/>
              </a:ext>
            </a:extLst>
          </p:cNvPr>
          <p:cNvSpPr>
            <a:spLocks noGrp="1"/>
          </p:cNvSpPr>
          <p:nvPr>
            <p:ph idx="1"/>
          </p:nvPr>
        </p:nvSpPr>
        <p:spPr>
          <a:xfrm>
            <a:off x="838200" y="1554479"/>
            <a:ext cx="10515600" cy="4470539"/>
          </a:xfrm>
        </p:spPr>
        <p:txBody>
          <a:bodyPr>
            <a:normAutofit fontScale="85000" lnSpcReduction="20000"/>
          </a:bodyPr>
          <a:lstStyle/>
          <a:p>
            <a:r>
              <a:rPr lang="en-US"/>
              <a:t>Language Background</a:t>
            </a:r>
          </a:p>
          <a:p>
            <a:pPr lvl="1"/>
            <a:r>
              <a:rPr lang="en-US"/>
              <a:t>Identified on the Home Language Survey (HLS)</a:t>
            </a:r>
          </a:p>
          <a:p>
            <a:pPr lvl="1"/>
            <a:r>
              <a:rPr lang="en-US"/>
              <a:t>Students who are NEP, LEP, FEP, FELL, or PHLOTE must have a language background other than English (ENG)</a:t>
            </a:r>
          </a:p>
          <a:p>
            <a:r>
              <a:rPr lang="en-US"/>
              <a:t>Language Proficiency</a:t>
            </a:r>
          </a:p>
          <a:p>
            <a:pPr lvl="1"/>
            <a:r>
              <a:rPr lang="en-US"/>
              <a:t>Indicates student’s English language proficiency </a:t>
            </a:r>
            <a:br>
              <a:rPr lang="en-US"/>
            </a:br>
            <a:r>
              <a:rPr lang="en-US"/>
              <a:t>(ability to speak, listen, read, and write in English)</a:t>
            </a:r>
          </a:p>
          <a:p>
            <a:pPr lvl="1"/>
            <a:endParaRPr lang="en-US"/>
          </a:p>
          <a:p>
            <a:pPr lvl="1"/>
            <a:endParaRPr lang="en-US"/>
          </a:p>
          <a:p>
            <a:pPr lvl="1"/>
            <a:endParaRPr lang="en-US"/>
          </a:p>
          <a:p>
            <a:pPr lvl="1"/>
            <a:endParaRPr lang="en-US"/>
          </a:p>
          <a:p>
            <a:pPr lvl="1"/>
            <a:endParaRPr lang="en-US"/>
          </a:p>
          <a:p>
            <a:pPr lvl="1"/>
            <a:endParaRPr lang="en-US"/>
          </a:p>
          <a:p>
            <a:pPr marL="457200" lvl="1" indent="0">
              <a:buNone/>
            </a:pPr>
            <a:br>
              <a:rPr lang="en-US"/>
            </a:br>
            <a:endParaRPr lang="en-US"/>
          </a:p>
          <a:p>
            <a:pPr lvl="1"/>
            <a:endParaRPr lang="en-US"/>
          </a:p>
          <a:p>
            <a:r>
              <a:rPr lang="en-US"/>
              <a:t>Language Instruction Program</a:t>
            </a:r>
          </a:p>
          <a:p>
            <a:pPr lvl="1"/>
            <a:r>
              <a:rPr lang="en-US"/>
              <a:t>Indicates the type of English language instructional program used to education a student who is an English learner</a:t>
            </a:r>
          </a:p>
          <a:p>
            <a:endParaRPr lang="en-US"/>
          </a:p>
        </p:txBody>
      </p:sp>
      <p:sp>
        <p:nvSpPr>
          <p:cNvPr id="3" name="Slide Number Placeholder 2">
            <a:extLst>
              <a:ext uri="{FF2B5EF4-FFF2-40B4-BE49-F238E27FC236}">
                <a16:creationId xmlns:a16="http://schemas.microsoft.com/office/drawing/2014/main" id="{05F4A57F-F2AF-E5E0-B0D5-674D77D7A55A}"/>
              </a:ext>
            </a:extLst>
          </p:cNvPr>
          <p:cNvSpPr>
            <a:spLocks noGrp="1"/>
          </p:cNvSpPr>
          <p:nvPr>
            <p:ph type="sldNum" sz="quarter" idx="12"/>
          </p:nvPr>
        </p:nvSpPr>
        <p:spPr/>
        <p:txBody>
          <a:bodyPr/>
          <a:lstStyle/>
          <a:p>
            <a:fld id="{C479D5F6-EDCB-402A-AC08-4943A1820E8F}" type="slidenum">
              <a:rPr lang="en-US" smtClean="0"/>
              <a:pPr/>
              <a:t>5</a:t>
            </a:fld>
            <a:endParaRPr lang="en-US"/>
          </a:p>
        </p:txBody>
      </p:sp>
      <p:graphicFrame>
        <p:nvGraphicFramePr>
          <p:cNvPr id="7" name="Table 7">
            <a:extLst>
              <a:ext uri="{FF2B5EF4-FFF2-40B4-BE49-F238E27FC236}">
                <a16:creationId xmlns:a16="http://schemas.microsoft.com/office/drawing/2014/main" id="{CA11F706-ECEA-A0F4-5B2B-89C107FA69AE}"/>
              </a:ext>
            </a:extLst>
          </p:cNvPr>
          <p:cNvGraphicFramePr>
            <a:graphicFrameLocks noGrp="1"/>
          </p:cNvGraphicFramePr>
          <p:nvPr>
            <p:extLst>
              <p:ext uri="{D42A27DB-BD31-4B8C-83A1-F6EECF244321}">
                <p14:modId xmlns:p14="http://schemas.microsoft.com/office/powerpoint/2010/main" val="1948792867"/>
              </p:ext>
            </p:extLst>
          </p:nvPr>
        </p:nvGraphicFramePr>
        <p:xfrm>
          <a:off x="2775771" y="3156155"/>
          <a:ext cx="6114128" cy="1920240"/>
        </p:xfrm>
        <a:graphic>
          <a:graphicData uri="http://schemas.openxmlformats.org/drawingml/2006/table">
            <a:tbl>
              <a:tblPr firstRow="1" bandRow="1">
                <a:tableStyleId>{6E25E649-3F16-4E02-A733-19D2CDBF48F0}</a:tableStyleId>
              </a:tblPr>
              <a:tblGrid>
                <a:gridCol w="2802281">
                  <a:extLst>
                    <a:ext uri="{9D8B030D-6E8A-4147-A177-3AD203B41FA5}">
                      <a16:colId xmlns:a16="http://schemas.microsoft.com/office/drawing/2014/main" val="2891078897"/>
                    </a:ext>
                  </a:extLst>
                </a:gridCol>
                <a:gridCol w="3311847">
                  <a:extLst>
                    <a:ext uri="{9D8B030D-6E8A-4147-A177-3AD203B41FA5}">
                      <a16:colId xmlns:a16="http://schemas.microsoft.com/office/drawing/2014/main" val="3929485503"/>
                    </a:ext>
                  </a:extLst>
                </a:gridCol>
              </a:tblGrid>
              <a:tr h="122260">
                <a:tc>
                  <a:txBody>
                    <a:bodyPr/>
                    <a:lstStyle/>
                    <a:p>
                      <a:r>
                        <a:rPr lang="en-US" sz="1600">
                          <a:solidFill>
                            <a:schemeClr val="tx1"/>
                          </a:solidFill>
                        </a:rPr>
                        <a:t>Not an English Learner</a:t>
                      </a:r>
                    </a:p>
                  </a:txBody>
                  <a:tcPr>
                    <a:lnR w="12700" cap="flat" cmpd="sng" algn="ctr">
                      <a:solidFill>
                        <a:schemeClr val="tx1"/>
                      </a:solidFill>
                      <a:prstDash val="solid"/>
                      <a:round/>
                      <a:headEnd type="none" w="med" len="med"/>
                      <a:tailEnd type="none" w="med" len="med"/>
                    </a:lnR>
                  </a:tcPr>
                </a:tc>
                <a:tc>
                  <a:txBody>
                    <a:bodyPr/>
                    <a:lstStyle/>
                    <a:p>
                      <a:r>
                        <a:rPr lang="en-US" sz="1600" dirty="0">
                          <a:solidFill>
                            <a:schemeClr val="tx1"/>
                          </a:solidFill>
                        </a:rPr>
                        <a:t>English Learner</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24639034"/>
                  </a:ext>
                </a:extLst>
              </a:tr>
              <a:tr h="929790">
                <a:tc>
                  <a:txBody>
                    <a:bodyPr/>
                    <a:lstStyle/>
                    <a:p>
                      <a:r>
                        <a:rPr lang="en-US" sz="1400"/>
                        <a:t>0 – Not Applicable</a:t>
                      </a:r>
                    </a:p>
                    <a:p>
                      <a:r>
                        <a:rPr lang="en-US" sz="1400"/>
                        <a:t>4 – PHLOTE, English Proficient</a:t>
                      </a:r>
                    </a:p>
                    <a:p>
                      <a:r>
                        <a:rPr lang="en-US" sz="1100"/>
                        <a:t>(Primary Home Language Other Than English)</a:t>
                      </a:r>
                    </a:p>
                  </a:txBody>
                  <a:tcPr>
                    <a:lnR w="12700" cap="flat" cmpd="sng" algn="ctr">
                      <a:solidFill>
                        <a:schemeClr val="tx1"/>
                      </a:solidFill>
                      <a:prstDash val="solid"/>
                      <a:round/>
                      <a:headEnd type="none" w="med" len="med"/>
                      <a:tailEnd type="none" w="med" len="med"/>
                    </a:lnR>
                  </a:tcPr>
                </a:tc>
                <a:tc>
                  <a:txBody>
                    <a:bodyPr/>
                    <a:lstStyle/>
                    <a:p>
                      <a:r>
                        <a:rPr lang="en-US" sz="1400" dirty="0"/>
                        <a:t>1 – NEP, Non-English Proficient</a:t>
                      </a:r>
                    </a:p>
                    <a:p>
                      <a:r>
                        <a:rPr lang="en-US" sz="1400" dirty="0"/>
                        <a:t>2 – LEP, Limited English Proficient</a:t>
                      </a:r>
                    </a:p>
                    <a:p>
                      <a:r>
                        <a:rPr lang="en-US" sz="1400" dirty="0"/>
                        <a:t>5 – FELL, Former EL</a:t>
                      </a:r>
                    </a:p>
                    <a:p>
                      <a:r>
                        <a:rPr lang="en-US" sz="1400" dirty="0"/>
                        <a:t>6 – FEP, Monitor Year 1</a:t>
                      </a:r>
                    </a:p>
                    <a:p>
                      <a:r>
                        <a:rPr lang="en-US" sz="1400" dirty="0"/>
                        <a:t>7 – FEP, Monitor Year 2</a:t>
                      </a:r>
                    </a:p>
                    <a:p>
                      <a:r>
                        <a:rPr lang="en-US" sz="1400" dirty="0"/>
                        <a:t>8 – FEP, Exited Year 1</a:t>
                      </a:r>
                    </a:p>
                    <a:p>
                      <a:r>
                        <a:rPr lang="en-US" sz="1400" dirty="0"/>
                        <a:t>9 – FEP, Exited Year 2</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2245262"/>
                  </a:ext>
                </a:extLst>
              </a:tr>
            </a:tbl>
          </a:graphicData>
        </a:graphic>
      </p:graphicFrame>
    </p:spTree>
    <p:extLst>
      <p:ext uri="{BB962C8B-B14F-4D97-AF65-F5344CB8AC3E}">
        <p14:creationId xmlns:p14="http://schemas.microsoft.com/office/powerpoint/2010/main" val="3518201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9126" y="344736"/>
            <a:ext cx="5537687" cy="430887"/>
          </a:xfrm>
          <a:prstGeom prst="rect">
            <a:avLst/>
          </a:prstGeom>
        </p:spPr>
        <p:txBody>
          <a:bodyPr vert="horz" wrap="square" lIns="0" tIns="0" rIns="0" bIns="0" rtlCol="0" anchor="t" anchorCtr="0">
            <a:spAutoFit/>
          </a:bodyPr>
          <a:lstStyle/>
          <a:p>
            <a:pPr marL="12700">
              <a:lnSpc>
                <a:spcPct val="100000"/>
              </a:lnSpc>
            </a:pPr>
            <a:r>
              <a:rPr lang="en-US" spc="-15"/>
              <a:t>Coding Tips</a:t>
            </a:r>
            <a:endParaRPr/>
          </a:p>
        </p:txBody>
      </p:sp>
      <p:graphicFrame>
        <p:nvGraphicFramePr>
          <p:cNvPr id="5" name="Diagram 4" descr="Flow chart to determine coding: Language Background = eng vs. Language Background not eng">
            <a:extLst>
              <a:ext uri="{FF2B5EF4-FFF2-40B4-BE49-F238E27FC236}">
                <a16:creationId xmlns:a16="http://schemas.microsoft.com/office/drawing/2014/main" id="{4F1E2A38-3450-4341-B8B3-EA25FD253282}"/>
              </a:ext>
            </a:extLst>
          </p:cNvPr>
          <p:cNvGraphicFramePr/>
          <p:nvPr>
            <p:extLst>
              <p:ext uri="{D42A27DB-BD31-4B8C-83A1-F6EECF244321}">
                <p14:modId xmlns:p14="http://schemas.microsoft.com/office/powerpoint/2010/main" val="3354882317"/>
              </p:ext>
            </p:extLst>
          </p:nvPr>
        </p:nvGraphicFramePr>
        <p:xfrm>
          <a:off x="3004566" y="1036272"/>
          <a:ext cx="5804494" cy="3195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a:extLst>
              <a:ext uri="{FF2B5EF4-FFF2-40B4-BE49-F238E27FC236}">
                <a16:creationId xmlns:a16="http://schemas.microsoft.com/office/drawing/2014/main" id="{F6A08532-710B-2379-4E39-A5E79BD2784D}"/>
              </a:ext>
            </a:extLst>
          </p:cNvPr>
          <p:cNvSpPr txBox="1"/>
          <p:nvPr/>
        </p:nvSpPr>
        <p:spPr>
          <a:xfrm>
            <a:off x="91440" y="4495265"/>
            <a:ext cx="4570095" cy="1754326"/>
          </a:xfrm>
          <a:prstGeom prst="rect">
            <a:avLst/>
          </a:prstGeom>
          <a:noFill/>
        </p:spPr>
        <p:txBody>
          <a:bodyPr wrap="square">
            <a:spAutoFit/>
          </a:bodyPr>
          <a:lstStyle/>
          <a:p>
            <a:pPr marL="0" indent="0">
              <a:buNone/>
            </a:pPr>
            <a:r>
              <a:rPr lang="en-US"/>
              <a:t>Language Proficiency Codes</a:t>
            </a:r>
          </a:p>
          <a:p>
            <a:pPr marL="742950" lvl="1" indent="-285750">
              <a:buFont typeface="Arial" panose="020B0604020202020204" pitchFamily="34" charset="0"/>
              <a:buChar char="•"/>
            </a:pPr>
            <a:r>
              <a:rPr lang="en-US"/>
              <a:t>NEP, LEP, FEP Monitor 1, FEP Monitor 2 ≠ ’00’</a:t>
            </a:r>
          </a:p>
          <a:p>
            <a:pPr marL="742950" lvl="1" indent="-285750">
              <a:buFont typeface="Arial" panose="020B0604020202020204" pitchFamily="34" charset="0"/>
              <a:buChar char="•"/>
            </a:pPr>
            <a:r>
              <a:rPr lang="en-US"/>
              <a:t>PHLOTE or FELL = ’00’</a:t>
            </a:r>
          </a:p>
          <a:p>
            <a:pPr marL="742950" lvl="1" indent="-285750">
              <a:buFont typeface="Arial" panose="020B0604020202020204" pitchFamily="34" charset="0"/>
              <a:buChar char="•"/>
            </a:pPr>
            <a:r>
              <a:rPr lang="en-US"/>
              <a:t>FEP Exited Year 1 or Year 2 can have any codes</a:t>
            </a:r>
          </a:p>
        </p:txBody>
      </p:sp>
      <p:pic>
        <p:nvPicPr>
          <p:cNvPr id="3" name="Picture 2" descr="Language Instruction Program Codes as they appear in the DEM file">
            <a:extLst>
              <a:ext uri="{FF2B5EF4-FFF2-40B4-BE49-F238E27FC236}">
                <a16:creationId xmlns:a16="http://schemas.microsoft.com/office/drawing/2014/main" id="{EF3B556B-C8B4-65C6-F106-6756941C0D02}"/>
              </a:ext>
            </a:extLst>
          </p:cNvPr>
          <p:cNvPicPr>
            <a:picLocks noChangeAspect="1"/>
          </p:cNvPicPr>
          <p:nvPr/>
        </p:nvPicPr>
        <p:blipFill>
          <a:blip r:embed="rId8"/>
          <a:stretch>
            <a:fillRect/>
          </a:stretch>
        </p:blipFill>
        <p:spPr>
          <a:xfrm>
            <a:off x="5200650" y="4415520"/>
            <a:ext cx="5142230" cy="220174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cxnSp>
        <p:nvCxnSpPr>
          <p:cNvPr id="9" name="Connector: Elbow 8">
            <a:extLst>
              <a:ext uri="{FF2B5EF4-FFF2-40B4-BE49-F238E27FC236}">
                <a16:creationId xmlns:a16="http://schemas.microsoft.com/office/drawing/2014/main" id="{9C67E7C9-AAE1-9108-C96E-9F07680CEEC0}"/>
              </a:ext>
              <a:ext uri="{C183D7F6-B498-43B3-948B-1728B52AA6E4}">
                <adec:decorative xmlns:adec="http://schemas.microsoft.com/office/drawing/2017/decorative" val="1"/>
              </a:ext>
            </a:extLst>
          </p:cNvPr>
          <p:cNvCxnSpPr>
            <a:cxnSpLocks/>
          </p:cNvCxnSpPr>
          <p:nvPr/>
        </p:nvCxnSpPr>
        <p:spPr>
          <a:xfrm>
            <a:off x="8930640" y="3688080"/>
            <a:ext cx="1737360" cy="1475692"/>
          </a:xfrm>
          <a:prstGeom prst="bentConnector3">
            <a:avLst>
              <a:gd name="adj1" fmla="val 148830"/>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4" name="object 4"/>
          <p:cNvSpPr txBox="1">
            <a:spLocks noGrp="1"/>
          </p:cNvSpPr>
          <p:nvPr>
            <p:ph type="sldNum" sz="quarter" idx="7"/>
          </p:nvPr>
        </p:nvSpPr>
        <p:spPr>
          <a:xfrm>
            <a:off x="369127" y="6513264"/>
            <a:ext cx="315595" cy="208006"/>
          </a:xfrm>
          <a:prstGeom prst="rect">
            <a:avLst/>
          </a:prstGeom>
        </p:spPr>
        <p:txBody>
          <a:bodyPr vert="horz" wrap="square" lIns="0" tIns="0" rIns="0" bIns="0" rtlCol="0">
            <a:spAutoFit/>
          </a:bodyPr>
          <a:lstStyle>
            <a:defPPr>
              <a:defRPr lang="en-US"/>
            </a:defPPr>
            <a:lvl1pPr marL="0" algn="l" defTabSz="914400" rtl="0" eaLnBrk="1" latinLnBrk="0" hangingPunct="1">
              <a:defRPr sz="1600" b="0" i="0" kern="1200">
                <a:solidFill>
                  <a:srgbClr val="808080"/>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5400">
              <a:lnSpc>
                <a:spcPts val="1614"/>
              </a:lnSpc>
            </a:pPr>
            <a:fld id="{81D60167-4931-47E6-BA6A-407CBD079E47}" type="slidenum">
              <a:rPr lang="en-US" spc="-5"/>
              <a:pPr marL="25400">
                <a:lnSpc>
                  <a:spcPts val="1614"/>
                </a:lnSpc>
              </a:pPr>
              <a:t>6</a:t>
            </a:fld>
            <a:endParaRPr spc="-5"/>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Following the State Language Proficiency Progression</a:t>
            </a:r>
          </a:p>
        </p:txBody>
      </p:sp>
      <p:sp>
        <p:nvSpPr>
          <p:cNvPr id="3" name="Content Placeholder 2"/>
          <p:cNvSpPr>
            <a:spLocks noGrp="1"/>
          </p:cNvSpPr>
          <p:nvPr>
            <p:ph idx="1"/>
          </p:nvPr>
        </p:nvSpPr>
        <p:spPr>
          <a:xfrm>
            <a:off x="443565" y="1441153"/>
            <a:ext cx="10728932" cy="5097759"/>
          </a:xfrm>
        </p:spPr>
        <p:txBody>
          <a:bodyPr>
            <a:normAutofit/>
          </a:bodyPr>
          <a:lstStyle/>
          <a:p>
            <a:r>
              <a:rPr lang="en-US" sz="2800"/>
              <a:t>Student October Count and Student End of Year (EOY) data remains the </a:t>
            </a:r>
            <a:r>
              <a:rPr lang="en-US" sz="2800" b="1">
                <a:solidFill>
                  <a:schemeClr val="accent2"/>
                </a:solidFill>
              </a:rPr>
              <a:t>same within the current school year</a:t>
            </a:r>
            <a:r>
              <a:rPr lang="en-US" sz="2800"/>
              <a:t>.</a:t>
            </a:r>
          </a:p>
          <a:p>
            <a:r>
              <a:rPr lang="en-US" sz="2800"/>
              <a:t>Student</a:t>
            </a:r>
            <a:r>
              <a:rPr lang="en-US" sz="2800" b="1">
                <a:solidFill>
                  <a:schemeClr val="accent2"/>
                </a:solidFill>
              </a:rPr>
              <a:t> EOY lags by one year</a:t>
            </a:r>
            <a:r>
              <a:rPr lang="en-US" sz="2800"/>
              <a:t>: summation of the previous school year, is not the status of the student for next year.</a:t>
            </a:r>
          </a:p>
          <a:p>
            <a:r>
              <a:rPr lang="en-US" sz="2800"/>
              <a:t>Avoid coding errors: </a:t>
            </a:r>
            <a:r>
              <a:rPr lang="en-US" sz="2800" b="1">
                <a:solidFill>
                  <a:schemeClr val="accent2"/>
                </a:solidFill>
              </a:rPr>
              <a:t>make language proficiency code changes next school year. </a:t>
            </a:r>
            <a:r>
              <a:rPr lang="en-US" sz="2800"/>
              <a:t>EL i</a:t>
            </a:r>
            <a:r>
              <a:rPr lang="en-US" sz="2800">
                <a:solidFill>
                  <a:prstClr val="black"/>
                </a:solidFill>
                <a:latin typeface="Calibri" panose="020F0502020204030204"/>
              </a:rPr>
              <a:t>nstruction/programming changes occurs anytime during the current school year.</a:t>
            </a:r>
            <a:endParaRPr lang="en-US" sz="2800"/>
          </a:p>
          <a:p>
            <a:r>
              <a:rPr lang="en-US" sz="2800"/>
              <a:t>When students are not following the EL State Proficiency Progression Sequence, there are some situations that may require an </a:t>
            </a:r>
            <a:r>
              <a:rPr lang="en-US" sz="2800" b="1">
                <a:solidFill>
                  <a:schemeClr val="accent2"/>
                </a:solidFill>
              </a:rPr>
              <a:t>Exception Request.</a:t>
            </a:r>
            <a:endParaRPr lang="en-US" sz="2800"/>
          </a:p>
          <a:p>
            <a:pPr marL="0" indent="0">
              <a:buNone/>
            </a:pPr>
            <a:endParaRPr lang="en-US"/>
          </a:p>
        </p:txBody>
      </p:sp>
      <p:sp>
        <p:nvSpPr>
          <p:cNvPr id="4" name="Slide Number Placeholder 3"/>
          <p:cNvSpPr>
            <a:spLocks noGrp="1"/>
          </p:cNvSpPr>
          <p:nvPr>
            <p:ph type="sldNum" sz="quarter" idx="12"/>
          </p:nvPr>
        </p:nvSpPr>
        <p:spPr/>
        <p:txBody>
          <a:bodyPr/>
          <a:lstStyle/>
          <a:p>
            <a:fld id="{C479D5F6-EDCB-402A-AC08-4943A1820E8F}" type="slidenum">
              <a:rPr lang="en-US" smtClean="0"/>
              <a:pPr/>
              <a:t>7</a:t>
            </a:fld>
            <a:endParaRPr lang="en-US"/>
          </a:p>
        </p:txBody>
      </p:sp>
    </p:spTree>
    <p:extLst>
      <p:ext uri="{BB962C8B-B14F-4D97-AF65-F5344CB8AC3E}">
        <p14:creationId xmlns:p14="http://schemas.microsoft.com/office/powerpoint/2010/main" val="2214177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8553-5F9D-4460-A339-53FB1EAA352A}"/>
              </a:ext>
            </a:extLst>
          </p:cNvPr>
          <p:cNvSpPr>
            <a:spLocks noGrp="1"/>
          </p:cNvSpPr>
          <p:nvPr>
            <p:ph type="title"/>
          </p:nvPr>
        </p:nvSpPr>
        <p:spPr/>
        <p:txBody>
          <a:bodyPr/>
          <a:lstStyle/>
          <a:p>
            <a:r>
              <a:rPr lang="en-US"/>
              <a:t>Common SP Errors for EL Exception Requests – Language Proficiency</a:t>
            </a:r>
          </a:p>
        </p:txBody>
      </p:sp>
      <p:graphicFrame>
        <p:nvGraphicFramePr>
          <p:cNvPr id="6" name="Content Placeholder 5">
            <a:extLst>
              <a:ext uri="{FF2B5EF4-FFF2-40B4-BE49-F238E27FC236}">
                <a16:creationId xmlns:a16="http://schemas.microsoft.com/office/drawing/2014/main" id="{CE36F8F3-6804-4088-8970-0D57897534CC}"/>
              </a:ext>
              <a:ext uri="{C183D7F6-B498-43B3-948B-1728B52AA6E4}">
                <adec:decorative xmlns:adec="http://schemas.microsoft.com/office/drawing/2017/decorative" val="1"/>
              </a:ext>
            </a:extLst>
          </p:cNvPr>
          <p:cNvGraphicFramePr>
            <a:graphicFrameLocks noGrp="1"/>
          </p:cNvGraphicFramePr>
          <p:nvPr>
            <p:ph idx="1"/>
            <p:extLst>
              <p:ext uri="{D42A27DB-BD31-4B8C-83A1-F6EECF244321}">
                <p14:modId xmlns:p14="http://schemas.microsoft.com/office/powerpoint/2010/main" val="646884322"/>
              </p:ext>
            </p:extLst>
          </p:nvPr>
        </p:nvGraphicFramePr>
        <p:xfrm>
          <a:off x="883087" y="1233799"/>
          <a:ext cx="9658392" cy="54190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E8CA38E4-BC1C-4D71-9031-30D5DF3CA561}"/>
              </a:ext>
            </a:extLst>
          </p:cNvPr>
          <p:cNvSpPr>
            <a:spLocks noGrp="1"/>
          </p:cNvSpPr>
          <p:nvPr>
            <p:ph type="sldNum" sz="quarter" idx="12"/>
          </p:nvPr>
        </p:nvSpPr>
        <p:spPr/>
        <p:txBody>
          <a:bodyPr/>
          <a:lstStyle/>
          <a:p>
            <a:fld id="{C479D5F6-EDCB-402A-AC08-4943A1820E8F}" type="slidenum">
              <a:rPr lang="en-US" smtClean="0"/>
              <a:pPr/>
              <a:t>8</a:t>
            </a:fld>
            <a:endParaRPr lang="en-US"/>
          </a:p>
        </p:txBody>
      </p:sp>
    </p:spTree>
    <p:extLst>
      <p:ext uri="{BB962C8B-B14F-4D97-AF65-F5344CB8AC3E}">
        <p14:creationId xmlns:p14="http://schemas.microsoft.com/office/powerpoint/2010/main" val="4213700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0E96EAB-8A5E-614B-F410-EFD1631620B4}"/>
              </a:ext>
            </a:extLst>
          </p:cNvPr>
          <p:cNvSpPr>
            <a:spLocks noGrp="1"/>
          </p:cNvSpPr>
          <p:nvPr>
            <p:ph type="title"/>
          </p:nvPr>
        </p:nvSpPr>
        <p:spPr/>
        <p:txBody>
          <a:bodyPr/>
          <a:lstStyle/>
          <a:p>
            <a:r>
              <a:rPr lang="en-US"/>
              <a:t>CEDAR/COGNOS: English Learner Historical Reporting </a:t>
            </a:r>
          </a:p>
        </p:txBody>
      </p:sp>
      <p:pic>
        <p:nvPicPr>
          <p:cNvPr id="6" name="Content Placeholder 5" descr="English Learner Historical Report sample COGNOS/CEDAR report">
            <a:extLst>
              <a:ext uri="{FF2B5EF4-FFF2-40B4-BE49-F238E27FC236}">
                <a16:creationId xmlns:a16="http://schemas.microsoft.com/office/drawing/2014/main" id="{93C3BCE5-EEBF-9B45-1438-FC1F7AD1216C}"/>
              </a:ext>
            </a:extLst>
          </p:cNvPr>
          <p:cNvPicPr>
            <a:picLocks noGrp="1" noChangeAspect="1"/>
          </p:cNvPicPr>
          <p:nvPr>
            <p:ph idx="1"/>
          </p:nvPr>
        </p:nvPicPr>
        <p:blipFill>
          <a:blip r:embed="rId3"/>
          <a:stretch>
            <a:fillRect/>
          </a:stretch>
        </p:blipFill>
        <p:spPr>
          <a:xfrm>
            <a:off x="332873" y="345804"/>
            <a:ext cx="8658728" cy="2707849"/>
          </a:xfrm>
        </p:spPr>
      </p:pic>
      <p:sp>
        <p:nvSpPr>
          <p:cNvPr id="7" name="Content Placeholder 5">
            <a:extLst>
              <a:ext uri="{FF2B5EF4-FFF2-40B4-BE49-F238E27FC236}">
                <a16:creationId xmlns:a16="http://schemas.microsoft.com/office/drawing/2014/main" id="{609204E4-CD6C-F9F9-10DB-F020D46E00B0}"/>
              </a:ext>
            </a:extLst>
          </p:cNvPr>
          <p:cNvSpPr txBox="1">
            <a:spLocks/>
          </p:cNvSpPr>
          <p:nvPr/>
        </p:nvSpPr>
        <p:spPr>
          <a:xfrm>
            <a:off x="332873" y="3229235"/>
            <a:ext cx="8658728" cy="2651990"/>
          </a:xfrm>
          <a:prstGeom prst="rect">
            <a:avLst/>
          </a:prstGeom>
        </p:spPr>
        <p:txBody>
          <a:bodyPr vert="horz" lIns="0" tIns="0" rIns="0" bIns="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Operational report to help districts check the English Learner history for a student by SASID</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Reflects data from prior </a:t>
            </a:r>
            <a:r>
              <a:rPr kumimoji="0" lang="en-US" sz="2400" b="0" i="0" u="none" strike="noStrike" kern="1200" cap="none" spc="0" normalizeH="0" baseline="0" noProof="0">
                <a:ln>
                  <a:noFill/>
                </a:ln>
                <a:solidFill>
                  <a:srgbClr val="232C67">
                    <a:lumMod val="60000"/>
                    <a:lumOff val="40000"/>
                  </a:srgbClr>
                </a:solidFill>
                <a:effectLst/>
                <a:uLnTx/>
                <a:uFillTx/>
                <a:latin typeface="Calibri" panose="020F0502020204030204"/>
                <a:ea typeface="+mn-ea"/>
                <a:cs typeface="+mn-cs"/>
              </a:rPr>
              <a:t>Student October Collections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and </a:t>
            </a:r>
            <a:r>
              <a:rPr kumimoji="0" lang="en-US" sz="2400" b="0" i="0" u="none" strike="noStrike" kern="1200" cap="none" spc="0" normalizeH="0" baseline="0" noProof="0">
                <a:ln>
                  <a:noFill/>
                </a:ln>
                <a:solidFill>
                  <a:srgbClr val="FECF85">
                    <a:lumMod val="50000"/>
                  </a:srgbClr>
                </a:solidFill>
                <a:effectLst/>
                <a:uLnTx/>
                <a:uFillTx/>
                <a:latin typeface="Calibri" panose="020F0502020204030204"/>
                <a:ea typeface="+mn-ea"/>
                <a:cs typeface="+mn-cs"/>
              </a:rPr>
              <a:t>Current Student Demographic (DEM) file</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Available to data pipeline users with </a:t>
            </a:r>
            <a:r>
              <a:rPr kumimoji="0" lang="en-US" sz="2400" b="0" i="1" u="none" strike="noStrike" kern="1200" cap="none" spc="0" normalizeH="0" baseline="0" noProof="0" err="1">
                <a:ln>
                  <a:noFill/>
                </a:ln>
                <a:solidFill>
                  <a:prstClr val="black"/>
                </a:solidFill>
                <a:effectLst/>
                <a:uLnTx/>
                <a:uFillTx/>
                <a:latin typeface="Calibri" panose="020F0502020204030204"/>
                <a:ea typeface="+mn-ea"/>
                <a:cs typeface="+mn-cs"/>
              </a:rPr>
              <a:t>STD~LEAViewer</a:t>
            </a:r>
            <a:r>
              <a:rPr kumimoji="0" lang="en-US" sz="2400" b="0" i="1"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or </a:t>
            </a:r>
            <a:r>
              <a:rPr kumimoji="0" lang="en-US" sz="2400" b="0" i="1" u="none" strike="noStrike" kern="1200" cap="none" spc="0" normalizeH="0" baseline="0" noProof="0" err="1">
                <a:ln>
                  <a:noFill/>
                </a:ln>
                <a:solidFill>
                  <a:prstClr val="black"/>
                </a:solidFill>
                <a:effectLst/>
                <a:uLnTx/>
                <a:uFillTx/>
                <a:latin typeface="Calibri" panose="020F0502020204030204"/>
                <a:ea typeface="+mn-ea"/>
                <a:cs typeface="+mn-cs"/>
              </a:rPr>
              <a:t>STD~LEAUser</a:t>
            </a:r>
            <a:r>
              <a:rPr kumimoji="0" lang="en-US" sz="2400" b="0" i="1" u="none" strike="noStrike" kern="1200" cap="none" spc="0" normalizeH="0" baseline="0" noProof="0">
                <a:ln>
                  <a:noFill/>
                </a:ln>
                <a:solidFill>
                  <a:prstClr val="black"/>
                </a:solidFill>
                <a:effectLst/>
                <a:uLnTx/>
                <a:uFillTx/>
                <a:latin typeface="Calibri" panose="020F0502020204030204"/>
                <a:ea typeface="+mn-ea"/>
                <a:cs typeface="+mn-cs"/>
              </a:rPr>
              <a:t>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access</a:t>
            </a:r>
          </a:p>
          <a:p>
            <a:pPr marL="342900" marR="0" lvl="0" indent="-3429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Slide Number Placeholder 1">
            <a:extLst>
              <a:ext uri="{FF2B5EF4-FFF2-40B4-BE49-F238E27FC236}">
                <a16:creationId xmlns:a16="http://schemas.microsoft.com/office/drawing/2014/main" id="{D3007B80-694D-F950-3C18-FB1BFB1E6A64}"/>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C479D5F6-EDCB-402A-AC08-4943A1820E8F}" type="slidenum">
              <a:rPr kumimoji="0" lang="en-US" sz="1600" b="0" i="0" u="none" strike="noStrike" kern="1200" cap="none" spc="0" normalizeH="0" baseline="0" noProof="0" smtClean="0">
                <a:ln>
                  <a:noFill/>
                </a:ln>
                <a:solidFill>
                  <a:prstClr val="white">
                    <a:lumMod val="50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8" name="Flowchart: Off-page Connector 7">
            <a:extLst>
              <a:ext uri="{FF2B5EF4-FFF2-40B4-BE49-F238E27FC236}">
                <a16:creationId xmlns:a16="http://schemas.microsoft.com/office/drawing/2014/main" id="{04F702C8-6F0F-9E15-9AB6-700C901A8529}"/>
              </a:ext>
            </a:extLst>
          </p:cNvPr>
          <p:cNvSpPr/>
          <p:nvPr/>
        </p:nvSpPr>
        <p:spPr>
          <a:xfrm>
            <a:off x="9210675" y="345803"/>
            <a:ext cx="2816189" cy="5283471"/>
          </a:xfrm>
          <a:prstGeom prst="flowChartOffpageConnector">
            <a:avLst/>
          </a:prstGeom>
          <a:solidFill>
            <a:schemeClr val="bg1">
              <a:lumMod val="95000"/>
            </a:schemeClr>
          </a:solidFill>
          <a:ln w="57150"/>
        </p:spPr>
        <p:style>
          <a:lnRef idx="2">
            <a:schemeClr val="accent1"/>
          </a:lnRef>
          <a:fillRef idx="1">
            <a:schemeClr val="lt1"/>
          </a:fillRef>
          <a:effectRef idx="0">
            <a:schemeClr val="accent1"/>
          </a:effectRef>
          <a:fontRef idx="minor">
            <a:schemeClr val="dk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rPr>
              <a:t>Reminder: This report is a tool to review EL coding, it does not determine a student’s current Language Proficiency. Follow the State’s standardized identification procedures and redesignation procedures.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hlinkClick r:id="rId4"/>
              </a:rPr>
              <a:t>Site: CDE Standardized Procedures for English Learner Identification</a:t>
            </a: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a:ln>
                  <a:noFill/>
                </a:ln>
                <a:solidFill>
                  <a:prstClr val="black"/>
                </a:solidFill>
                <a:effectLst/>
                <a:uLnTx/>
                <a:uFillTx/>
                <a:latin typeface="Calibri" panose="020F0502020204030204"/>
                <a:ea typeface="+mn-ea"/>
                <a:cs typeface="+mn-cs"/>
                <a:hlinkClick r:id="rId5"/>
              </a:rPr>
              <a:t>Site: CDE Standardized Procedures for English Learner Redesignation</a:t>
            </a: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Calibri"/>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167023260"/>
      </p:ext>
    </p:extLst>
  </p:cSld>
  <p:clrMapOvr>
    <a:masterClrMapping/>
  </p:clrMapOvr>
</p:sld>
</file>

<file path=ppt/theme/theme1.xml><?xml version="1.0" encoding="utf-8"?>
<a:theme xmlns:a="http://schemas.openxmlformats.org/drawingml/2006/main" name="Office Theme">
  <a:themeElements>
    <a:clrScheme name="CDE-Blues">
      <a:dk1>
        <a:sysClr val="windowText" lastClr="000000"/>
      </a:dk1>
      <a:lt1>
        <a:sysClr val="window" lastClr="FFFFFF"/>
      </a:lt1>
      <a:dk2>
        <a:srgbClr val="232C67"/>
      </a:dk2>
      <a:lt2>
        <a:srgbClr val="D0D2D3"/>
      </a:lt2>
      <a:accent1>
        <a:srgbClr val="48C3E3"/>
      </a:accent1>
      <a:accent2>
        <a:srgbClr val="077682"/>
      </a:accent2>
      <a:accent3>
        <a:srgbClr val="6EC4E8"/>
      </a:accent3>
      <a:accent4>
        <a:srgbClr val="A3D283"/>
      </a:accent4>
      <a:accent5>
        <a:srgbClr val="7C98AC"/>
      </a:accent5>
      <a:accent6>
        <a:srgbClr val="FECF85"/>
      </a:accent6>
      <a:hlink>
        <a:srgbClr val="488BC9"/>
      </a:hlink>
      <a:folHlink>
        <a:srgbClr val="EC675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afd8c4a-fe3c-41c6-823e-e35e5abfca68" xsi:nil="true"/>
    <lcf76f155ced4ddcb4097134ff3c332f xmlns="00f509a9-c32d-4da3-8aae-24aafb2d427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441645ACF207C40A9AC68552812CF56" ma:contentTypeVersion="14" ma:contentTypeDescription="Create a new document." ma:contentTypeScope="" ma:versionID="7e72b5a85d115962c61ea9e4c6ab9ae3">
  <xsd:schema xmlns:xsd="http://www.w3.org/2001/XMLSchema" xmlns:xs="http://www.w3.org/2001/XMLSchema" xmlns:p="http://schemas.microsoft.com/office/2006/metadata/properties" xmlns:ns2="00f509a9-c32d-4da3-8aae-24aafb2d4278" xmlns:ns3="8afd8c4a-fe3c-41c6-823e-e35e5abfca68" targetNamespace="http://schemas.microsoft.com/office/2006/metadata/properties" ma:root="true" ma:fieldsID="518b856bd4b20e44147b3c57f55c8f18" ns2:_="" ns3:_="">
    <xsd:import namespace="00f509a9-c32d-4da3-8aae-24aafb2d4278"/>
    <xsd:import namespace="8afd8c4a-fe3c-41c6-823e-e35e5abfca6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f509a9-c32d-4da3-8aae-24aafb2d427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3d99294-4495-451a-babc-f01b43cdf90f"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afd8c4a-fe3c-41c6-823e-e35e5abfca6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a71b4f4b-b228-424d-ae78-553ee85ee5ea}" ma:internalName="TaxCatchAll" ma:showField="CatchAllData" ma:web="8afd8c4a-fe3c-41c6-823e-e35e5abfca6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622B10-B556-4EE9-9084-027D956E20C3}">
  <ds:schemaRefs>
    <ds:schemaRef ds:uri="00f509a9-c32d-4da3-8aae-24aafb2d4278"/>
    <ds:schemaRef ds:uri="8afd8c4a-fe3c-41c6-823e-e35e5abfca6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BF53F735-17CE-4160-B30B-09A859DE21B9}">
  <ds:schemaRefs>
    <ds:schemaRef ds:uri="http://schemas.microsoft.com/sharepoint/v3/contenttype/forms"/>
  </ds:schemaRefs>
</ds:datastoreItem>
</file>

<file path=customXml/itemProps3.xml><?xml version="1.0" encoding="utf-8"?>
<ds:datastoreItem xmlns:ds="http://schemas.openxmlformats.org/officeDocument/2006/customXml" ds:itemID="{97364F51-EAD4-4635-91A6-F32C49679F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f509a9-c32d-4da3-8aae-24aafb2d4278"/>
    <ds:schemaRef ds:uri="8afd8c4a-fe3c-41c6-823e-e35e5abfca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11</TotalTime>
  <Words>4752</Words>
  <Application>Microsoft Office PowerPoint</Application>
  <PresentationFormat>Widescreen</PresentationFormat>
  <Paragraphs>211</Paragraphs>
  <Slides>13</Slides>
  <Notes>13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Calibri</vt:lpstr>
      <vt:lpstr>Calibri Light</vt:lpstr>
      <vt:lpstr>Courier New</vt:lpstr>
      <vt:lpstr>Museo Slab 500</vt:lpstr>
      <vt:lpstr>Symbol</vt:lpstr>
      <vt:lpstr>Times New Roman</vt:lpstr>
      <vt:lpstr>Trebuchet MS</vt:lpstr>
      <vt:lpstr>Wingdings</vt:lpstr>
      <vt:lpstr>Office Theme</vt:lpstr>
      <vt:lpstr>Short Bytes </vt:lpstr>
      <vt:lpstr>Colorado Standardized Identification English Learners (ELs) are those students who are linguistically diverse and identified as having a level of English Language Proficiency (ELP) that requires language support to achieve standards in grade-level content in English (Colorado Revised Statutes under the English Language Proficiency Act 22-24-103). </vt:lpstr>
      <vt:lpstr>Senate Bill 109, CRS 22-24-106 requires one common assessment to identify students.  Screener for Kindergarten and WIDA Screener, is the state mandated placement assessment that must be used as one indicator to determine English Language Proficiency (ELP).</vt:lpstr>
      <vt:lpstr>English Learner State Proficiency Progression</vt:lpstr>
      <vt:lpstr>Student Demographic Data Fields (3 Data Elements)</vt:lpstr>
      <vt:lpstr>Coding Tips</vt:lpstr>
      <vt:lpstr>Following the State Language Proficiency Progression</vt:lpstr>
      <vt:lpstr>Common SP Errors for EL Exception Requests – Language Proficiency</vt:lpstr>
      <vt:lpstr>CEDAR/COGNOS: English Learner Historical Reporting </vt:lpstr>
      <vt:lpstr>Personally Identifiable Information (PII)</vt:lpstr>
      <vt:lpstr>Regular Exception Template</vt:lpstr>
      <vt:lpstr>Reason for Exception Examples</vt:lpstr>
      <vt:lpstr>Additional Support: CLDE Office Student October Collection Lead</vt:lpstr>
    </vt:vector>
  </TitlesOfParts>
  <Company>Colorado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Madorin, Acacia</dc:creator>
  <cp:lastModifiedBy>Wenzel, Brooke</cp:lastModifiedBy>
  <cp:revision>1</cp:revision>
  <dcterms:created xsi:type="dcterms:W3CDTF">2019-06-25T17:30:52Z</dcterms:created>
  <dcterms:modified xsi:type="dcterms:W3CDTF">2024-02-27T16:08:42Z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0x0101004441645ACF207C40A9AC68552812CF56</vt:lpwstr>
  </property>
  <property fmtid="{D5CDD505-2E9C-101B-9397-08002B2CF9AE}" pid="3" name="MediaServiceImageTags">
    <vt:lpwstr/>
  </property>
</Properties>
</file>