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1"/>
  </p:notesMasterIdLst>
  <p:sldIdLst>
    <p:sldId id="256" r:id="rId5"/>
    <p:sldId id="283" r:id="rId6"/>
    <p:sldId id="258" r:id="rId7"/>
    <p:sldId id="259" r:id="rId8"/>
    <p:sldId id="261" r:id="rId9"/>
    <p:sldId id="262" r:id="rId10"/>
    <p:sldId id="5097" r:id="rId11"/>
    <p:sldId id="5098" r:id="rId12"/>
    <p:sldId id="5672" r:id="rId13"/>
    <p:sldId id="5312" r:id="rId14"/>
    <p:sldId id="4525" r:id="rId15"/>
    <p:sldId id="4955" r:id="rId16"/>
    <p:sldId id="5589" r:id="rId17"/>
    <p:sldId id="5628" r:id="rId18"/>
    <p:sldId id="5665" r:id="rId19"/>
    <p:sldId id="5682" r:id="rId20"/>
    <p:sldId id="5643" r:id="rId21"/>
    <p:sldId id="5629" r:id="rId22"/>
    <p:sldId id="5700" r:id="rId23"/>
    <p:sldId id="5701" r:id="rId24"/>
    <p:sldId id="5621" r:id="rId25"/>
    <p:sldId id="5703" r:id="rId26"/>
    <p:sldId id="5704" r:id="rId27"/>
    <p:sldId id="5702" r:id="rId28"/>
    <p:sldId id="5697" r:id="rId29"/>
    <p:sldId id="4581" r:id="rId30"/>
    <p:sldId id="5594" r:id="rId31"/>
    <p:sldId id="5403" r:id="rId32"/>
    <p:sldId id="5619" r:id="rId33"/>
    <p:sldId id="5523" r:id="rId34"/>
    <p:sldId id="5683" r:id="rId35"/>
    <p:sldId id="5687" r:id="rId36"/>
    <p:sldId id="5707" r:id="rId37"/>
    <p:sldId id="5524" r:id="rId38"/>
    <p:sldId id="5534" r:id="rId39"/>
    <p:sldId id="5536" r:id="rId40"/>
    <p:sldId id="5182" r:id="rId41"/>
    <p:sldId id="1682" r:id="rId42"/>
    <p:sldId id="5184" r:id="rId43"/>
    <p:sldId id="5028" r:id="rId44"/>
    <p:sldId id="5688" r:id="rId45"/>
    <p:sldId id="5705" r:id="rId46"/>
    <p:sldId id="5691" r:id="rId47"/>
    <p:sldId id="5706" r:id="rId48"/>
    <p:sldId id="5626" r:id="rId49"/>
    <p:sldId id="28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6C6"/>
    <a:srgbClr val="FEB0B0"/>
    <a:srgbClr val="C0C0C0"/>
    <a:srgbClr val="FFFF99"/>
    <a:srgbClr val="EFF2F5"/>
    <a:srgbClr val="FF9933"/>
    <a:srgbClr val="FFFFCC"/>
    <a:srgbClr val="FFCCCC"/>
    <a:srgbClr val="FF9999"/>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82D25-697B-3E7E-16C1-BFFC041678D3}" v="508" dt="2024-11-20T22:44:45.761"/>
    <p1510:client id="{233FB915-C94E-4141-AA29-DF17297894CB}" v="3" dt="2024-11-21T03:26:34.386"/>
    <p1510:client id="{2B7872C2-C0F5-4D17-A557-B9F10C36AEEF}" v="166" dt="2024-11-20T21:55:38.082"/>
    <p1510:client id="{451C6FF0-32A7-4384-87A7-B85BE5C56E76}" v="37" dt="2024-11-20T17:48:04.350"/>
    <p1510:client id="{7C1B2570-B4E6-4047-9130-879D5BB9CFDC}" v="2" dt="2024-11-20T18:42:34.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mod">
        <pc:chgData name="Hoffman, Peter" userId="673cee94-26bd-4c2a-ab82-1b3669e2f049" providerId="ADAL" clId="{5327BF73-19F1-4563-9C8B-899A697D086C}" dt="2024-10-16T22:31:29.333" v="75" actId="20577"/>
        <pc:sldMkLst>
          <pc:docMk/>
          <pc:sldMk cId="3044915438" sldId="256"/>
        </pc:sldMkLst>
        <pc:spChg chg="mod">
          <ac:chgData name="Hoffman, Peter" userId="673cee94-26bd-4c2a-ab82-1b3669e2f049" providerId="ADAL" clId="{5327BF73-19F1-4563-9C8B-899A697D086C}" dt="2024-10-16T22:31:29.333" v="75" actId="20577"/>
          <ac:spMkLst>
            <pc:docMk/>
            <pc:sldMk cId="3044915438" sldId="256"/>
            <ac:spMk id="2" creationId="{00000000-0000-0000-0000-000000000000}"/>
          </ac:spMkLst>
        </pc:spChg>
      </pc:sldChg>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40:56.092" v="240" actId="20577"/>
        <pc:sldMkLst>
          <pc:docMk/>
          <pc:sldMk cId="3227145924" sldId="5097"/>
        </pc:sldMkLst>
        <pc:graphicFrameChg chg="modGraphic">
          <ac:chgData name="Ward, Reagan" userId="27291eb4-8241-4961-9e69-8c66e34cc5b0" providerId="ADAL" clId="{874C5487-1423-481D-8640-FF1A30EB5998}" dt="2024-10-15T22:40:56.092" v="240"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74C5487-1423-481D-8640-FF1A30EB5998}" dt="2024-10-15T22:53:51.548" v="682" actId="1076"/>
        <pc:sldMkLst>
          <pc:docMk/>
          <pc:sldMk cId="4188670183" sldId="5621"/>
        </pc:sldMkLst>
        <pc:graphicFrameChg chg="mod modGraphic">
          <ac:chgData name="Ward, Reagan" userId="27291eb4-8241-4961-9e69-8c66e34cc5b0" providerId="ADAL" clId="{874C5487-1423-481D-8640-FF1A30EB5998}" dt="2024-10-15T22:53:48.040" v="681"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modSp add mod">
        <pc:chgData name="Ward, Reagan" userId="27291eb4-8241-4961-9e69-8c66e34cc5b0" providerId="ADAL" clId="{874C5487-1423-481D-8640-FF1A30EB5998}" dt="2024-10-15T22:40:01.716" v="204" actId="6549"/>
        <pc:sldMkLst>
          <pc:docMk/>
          <pc:sldMk cId="500438566" sldId="5672"/>
        </pc:sldMkLst>
        <pc:spChg chg="mod">
          <ac:chgData name="Ward, Reagan" userId="27291eb4-8241-4961-9e69-8c66e34cc5b0" providerId="ADAL" clId="{874C5487-1423-481D-8640-FF1A30EB5998}" dt="2024-10-15T22:40:01.716" v="204" actId="6549"/>
          <ac:spMkLst>
            <pc:docMk/>
            <pc:sldMk cId="500438566" sldId="5672"/>
            <ac:spMk id="2" creationId="{4B7FF1C4-2323-7F44-D7D7-3B31FDABA823}"/>
          </ac:spMkLst>
        </pc:spChg>
        <pc:spChg chg="mod">
          <ac:chgData name="Ward, Reagan" userId="27291eb4-8241-4961-9e69-8c66e34cc5b0" providerId="ADAL" clId="{874C5487-1423-481D-8640-FF1A30EB5998}" dt="2024-10-15T22:39:28.913" v="200" actId="1076"/>
          <ac:spMkLst>
            <pc:docMk/>
            <pc:sldMk cId="500438566" sldId="5672"/>
            <ac:spMk id="3" creationId="{6BF4B97E-13F4-8EB1-7148-584349E80E76}"/>
          </ac:spMkLst>
        </pc:spChg>
        <pc:graphicFrameChg chg="mod modGraphic">
          <ac:chgData name="Ward, Reagan" userId="27291eb4-8241-4961-9e69-8c66e34cc5b0" providerId="ADAL" clId="{874C5487-1423-481D-8640-FF1A30EB5998}" dt="2024-10-15T22:39:26.053" v="199" actId="1076"/>
          <ac:graphicFrameMkLst>
            <pc:docMk/>
            <pc:sldMk cId="500438566" sldId="5672"/>
            <ac:graphicFrameMk id="5" creationId="{5E4612F7-68C6-57CA-E918-38EF641F73CF}"/>
          </ac:graphicFrameMkLst>
        </pc:graphicFrameChg>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pChg chg="mod">
          <ac:chgData name="Heitman, Lindsey" userId="a9773a47-99d2-4599-9377-6d37e9ec0bd3" providerId="ADAL" clId="{C7514503-D597-4045-BF36-AEA4A5207EA6}" dt="2024-11-06T21:57:36.852" v="161" actId="1076"/>
          <ac:spMkLst>
            <pc:docMk/>
            <pc:sldMk cId="2928479345" sldId="5587"/>
            <ac:spMk id="3" creationId="{4445A9AC-FB02-8E99-BBB0-0612ADD12D01}"/>
          </ac:spMkLst>
        </pc:spChg>
        <pc:spChg chg="mod">
          <ac:chgData name="Heitman, Lindsey" userId="a9773a47-99d2-4599-9377-6d37e9ec0bd3" providerId="ADAL" clId="{C7514503-D597-4045-BF36-AEA4A5207EA6}" dt="2024-11-06T21:53:20.037" v="99" actId="20577"/>
          <ac:spMkLst>
            <pc:docMk/>
            <pc:sldMk cId="2928479345" sldId="5587"/>
            <ac:spMk id="5" creationId="{35ED3C86-6502-C29A-CD85-4F086721A98B}"/>
          </ac:spMkLst>
        </pc:spChg>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pChg chg="mod ord">
          <ac:chgData name="Heitman, Lindsey" userId="a9773a47-99d2-4599-9377-6d37e9ec0bd3" providerId="ADAL" clId="{C7514503-D597-4045-BF36-AEA4A5207EA6}" dt="2024-11-06T21:51:15.854" v="9" actId="700"/>
          <ac:spMkLst>
            <pc:docMk/>
            <pc:sldMk cId="2354672113" sldId="5588"/>
            <ac:spMk id="2" creationId="{9839C930-C1D2-E3D9-6314-47FED8963C53}"/>
          </ac:spMkLst>
        </pc:spChg>
        <pc:spChg chg="del mod ord">
          <ac:chgData name="Heitman, Lindsey" userId="a9773a47-99d2-4599-9377-6d37e9ec0bd3" providerId="ADAL" clId="{C7514503-D597-4045-BF36-AEA4A5207EA6}" dt="2024-11-06T21:51:50.640" v="13" actId="21"/>
          <ac:spMkLst>
            <pc:docMk/>
            <pc:sldMk cId="2354672113" sldId="5588"/>
            <ac:spMk id="3" creationId="{72E5AF89-DE30-87A8-7A2E-06A3C184CFA0}"/>
          </ac:spMkLst>
        </pc:spChg>
        <pc:spChg chg="mod ord">
          <ac:chgData name="Heitman, Lindsey" userId="a9773a47-99d2-4599-9377-6d37e9ec0bd3" providerId="ADAL" clId="{C7514503-D597-4045-BF36-AEA4A5207EA6}" dt="2024-11-06T21:51:15.854" v="9" actId="700"/>
          <ac:spMkLst>
            <pc:docMk/>
            <pc:sldMk cId="2354672113" sldId="5588"/>
            <ac:spMk id="4" creationId="{45B5A76F-1102-3209-A402-DAD30F6593B4}"/>
          </ac:spMkLst>
        </pc:spChg>
        <pc:spChg chg="add mod ord">
          <ac:chgData name="Heitman, Lindsey" userId="a9773a47-99d2-4599-9377-6d37e9ec0bd3" providerId="ADAL" clId="{C7514503-D597-4045-BF36-AEA4A5207EA6}" dt="2024-11-06T21:52:30.598" v="73" actId="20577"/>
          <ac:spMkLst>
            <pc:docMk/>
            <pc:sldMk cId="2354672113" sldId="5588"/>
            <ac:spMk id="5" creationId="{C126EA30-F338-DFFE-B6BC-6759EBE298CE}"/>
          </ac:spMkLst>
        </pc:spChg>
        <pc:spChg chg="add mod ord">
          <ac:chgData name="Heitman, Lindsey" userId="a9773a47-99d2-4599-9377-6d37e9ec0bd3" providerId="ADAL" clId="{C7514503-D597-4045-BF36-AEA4A5207EA6}" dt="2024-11-06T21:53:02.564" v="82" actId="20577"/>
          <ac:spMkLst>
            <pc:docMk/>
            <pc:sldMk cId="2354672113" sldId="5588"/>
            <ac:spMk id="7" creationId="{BB4E9D6A-DE43-6359-ADD1-13D6ED94E912}"/>
          </ac:spMkLst>
        </pc:spChg>
        <pc:spChg chg="mod">
          <ac:chgData name="Heitman, Lindsey" userId="a9773a47-99d2-4599-9377-6d37e9ec0bd3" providerId="ADAL" clId="{C7514503-D597-4045-BF36-AEA4A5207EA6}" dt="2024-11-06T22:19:45.265" v="763" actId="1076"/>
          <ac:spMkLst>
            <pc:docMk/>
            <pc:sldMk cId="2354672113" sldId="5588"/>
            <ac:spMk id="9" creationId="{26F69959-01B4-1A85-3D1E-091E34A1DB90}"/>
          </ac:spMkLst>
        </pc:spChg>
        <pc:spChg chg="add del mod">
          <ac:chgData name="Heitman, Lindsey" userId="a9773a47-99d2-4599-9377-6d37e9ec0bd3" providerId="ADAL" clId="{C7514503-D597-4045-BF36-AEA4A5207EA6}" dt="2024-11-06T21:52:34.700" v="74" actId="21"/>
          <ac:spMkLst>
            <pc:docMk/>
            <pc:sldMk cId="2354672113" sldId="5588"/>
            <ac:spMk id="10" creationId="{7A4C2C0C-C4CA-9676-0388-2CD7D5C30B78}"/>
          </ac:spMkLst>
        </pc:spChg>
        <pc:graphicFrameChg chg="mod">
          <ac:chgData name="Heitman, Lindsey" userId="a9773a47-99d2-4599-9377-6d37e9ec0bd3" providerId="ADAL" clId="{C7514503-D597-4045-BF36-AEA4A5207EA6}" dt="2024-11-06T22:19:40.785" v="762" actId="14100"/>
          <ac:graphicFrameMkLst>
            <pc:docMk/>
            <pc:sldMk cId="2354672113" sldId="5588"/>
            <ac:graphicFrameMk id="6" creationId="{D8D5CE83-A85A-362B-8479-92EE2E0DA81B}"/>
          </ac:graphicFrameMkLst>
        </pc:graphicFrameChg>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pChg chg="mod ord">
          <ac:chgData name="Heitman, Lindsey" userId="a9773a47-99d2-4599-9377-6d37e9ec0bd3" providerId="ADAL" clId="{C7514503-D597-4045-BF36-AEA4A5207EA6}" dt="2024-11-06T22:04:26.596" v="274" actId="700"/>
          <ac:spMkLst>
            <pc:docMk/>
            <pc:sldMk cId="3970616908" sldId="5592"/>
            <ac:spMk id="2" creationId="{322CB8AA-F378-17DC-6D05-54835AAFE6B9}"/>
          </ac:spMkLst>
        </pc:spChg>
        <pc:spChg chg="mod ord">
          <ac:chgData name="Heitman, Lindsey" userId="a9773a47-99d2-4599-9377-6d37e9ec0bd3" providerId="ADAL" clId="{C7514503-D597-4045-BF36-AEA4A5207EA6}" dt="2024-11-06T22:13:05.327" v="456" actId="20577"/>
          <ac:spMkLst>
            <pc:docMk/>
            <pc:sldMk cId="3970616908" sldId="5592"/>
            <ac:spMk id="3" creationId="{B153715B-4F71-A579-2A55-9E11DDBF8700}"/>
          </ac:spMkLst>
        </pc:spChg>
        <pc:spChg chg="mod ord">
          <ac:chgData name="Heitman, Lindsey" userId="a9773a47-99d2-4599-9377-6d37e9ec0bd3" providerId="ADAL" clId="{C7514503-D597-4045-BF36-AEA4A5207EA6}" dt="2024-11-06T22:04:26.596" v="274" actId="700"/>
          <ac:spMkLst>
            <pc:docMk/>
            <pc:sldMk cId="3970616908" sldId="5592"/>
            <ac:spMk id="4" creationId="{2DD1612F-7BFD-93C7-82F0-0CCC6B35FE4C}"/>
          </ac:spMkLst>
        </pc:spChg>
        <pc:spChg chg="add del mod ord">
          <ac:chgData name="Heitman, Lindsey" userId="a9773a47-99d2-4599-9377-6d37e9ec0bd3" providerId="ADAL" clId="{C7514503-D597-4045-BF36-AEA4A5207EA6}" dt="2024-11-06T22:04:36.316" v="275"/>
          <ac:spMkLst>
            <pc:docMk/>
            <pc:sldMk cId="3970616908" sldId="5592"/>
            <ac:spMk id="5" creationId="{0B7ED3F4-9C76-4C0A-7248-9331B783FAA5}"/>
          </ac:spMkLst>
        </pc:spChg>
        <pc:spChg chg="add mod ord">
          <ac:chgData name="Heitman, Lindsey" userId="a9773a47-99d2-4599-9377-6d37e9ec0bd3" providerId="ADAL" clId="{C7514503-D597-4045-BF36-AEA4A5207EA6}" dt="2024-11-06T22:05:17.381" v="280"/>
          <ac:spMkLst>
            <pc:docMk/>
            <pc:sldMk cId="3970616908" sldId="5592"/>
            <ac:spMk id="7" creationId="{C90DE7D5-6321-F8D2-3756-D9C5389E04D8}"/>
          </ac:spMkLst>
        </pc:spChg>
        <pc:spChg chg="add mod ord">
          <ac:chgData name="Heitman, Lindsey" userId="a9773a47-99d2-4599-9377-6d37e9ec0bd3" providerId="ADAL" clId="{C7514503-D597-4045-BF36-AEA4A5207EA6}" dt="2024-11-06T22:16:26.716" v="755" actId="13244"/>
          <ac:spMkLst>
            <pc:docMk/>
            <pc:sldMk cId="3970616908" sldId="5592"/>
            <ac:spMk id="8" creationId="{F9CB8D29-E59A-D2E3-A97B-FFAF2C05F3E5}"/>
          </ac:spMkLst>
        </pc:spChg>
        <pc:picChg chg="mod ord modCrop">
          <ac:chgData name="Heitman, Lindsey" userId="a9773a47-99d2-4599-9377-6d37e9ec0bd3" providerId="ADAL" clId="{C7514503-D597-4045-BF36-AEA4A5207EA6}" dt="2024-11-06T22:16:17.276" v="754" actId="13244"/>
          <ac:picMkLst>
            <pc:docMk/>
            <pc:sldMk cId="3970616908" sldId="5592"/>
            <ac:picMk id="6" creationId="{7F09F0A4-F258-5370-2958-711A23CE4EB4}"/>
          </ac:picMkLst>
        </pc:picChg>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pChg chg="mod">
          <ac:chgData name="Heitman, Lindsey" userId="a9773a47-99d2-4599-9377-6d37e9ec0bd3" providerId="ADAL" clId="{C7514503-D597-4045-BF36-AEA4A5207EA6}" dt="2024-11-06T21:50:16.380" v="1" actId="27636"/>
          <ac:spMkLst>
            <pc:docMk/>
            <pc:sldMk cId="792695782" sldId="5665"/>
            <ac:spMk id="2" creationId="{7B4B0A8C-BE05-7C5C-B1DF-3ED6783CED42}"/>
          </ac:spMkLst>
        </pc:spChg>
      </pc:sldChg>
      <pc:sldChg chg="modSp add mod">
        <pc:chgData name="Heitman, Lindsey" userId="a9773a47-99d2-4599-9377-6d37e9ec0bd3" providerId="ADAL" clId="{C7514503-D597-4045-BF36-AEA4A5207EA6}" dt="2024-11-06T21:50:26.590" v="5" actId="20577"/>
        <pc:sldMkLst>
          <pc:docMk/>
          <pc:sldMk cId="3494396476" sldId="5697"/>
        </pc:sldMkLst>
        <pc:spChg chg="mod">
          <ac:chgData name="Heitman, Lindsey" userId="a9773a47-99d2-4599-9377-6d37e9ec0bd3" providerId="ADAL" clId="{C7514503-D597-4045-BF36-AEA4A5207EA6}" dt="2024-11-06T21:50:26.590" v="5" actId="20577"/>
          <ac:spMkLst>
            <pc:docMk/>
            <pc:sldMk cId="3494396476" sldId="5697"/>
            <ac:spMk id="5" creationId="{46A12942-3060-A605-2DD5-60573A108DDD}"/>
          </ac:spMkLst>
        </pc:spChg>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pChg chg="mod ord">
          <ac:chgData name="Heitman, Lindsey" userId="a9773a47-99d2-4599-9377-6d37e9ec0bd3" providerId="ADAL" clId="{C7514503-D597-4045-BF36-AEA4A5207EA6}" dt="2024-11-06T22:15:30.993" v="751" actId="13244"/>
          <ac:spMkLst>
            <pc:docMk/>
            <pc:sldMk cId="1409975447" sldId="5698"/>
            <ac:spMk id="2" creationId="{00000000-0000-0000-0000-000000000000}"/>
          </ac:spMkLst>
        </pc:spChg>
        <pc:spChg chg="add del mod ord">
          <ac:chgData name="Heitman, Lindsey" userId="a9773a47-99d2-4599-9377-6d37e9ec0bd3" providerId="ADAL" clId="{C7514503-D597-4045-BF36-AEA4A5207EA6}" dt="2024-11-06T21:53:39.180" v="102" actId="700"/>
          <ac:spMkLst>
            <pc:docMk/>
            <pc:sldMk cId="1409975447" sldId="5698"/>
            <ac:spMk id="3" creationId="{8D227636-3F95-5DD7-A7F9-BA2C2790407E}"/>
          </ac:spMkLst>
        </pc:spChg>
        <pc:spChg chg="add del mod ord">
          <ac:chgData name="Heitman, Lindsey" userId="a9773a47-99d2-4599-9377-6d37e9ec0bd3" providerId="ADAL" clId="{C7514503-D597-4045-BF36-AEA4A5207EA6}" dt="2024-11-06T21:53:39.180" v="102" actId="700"/>
          <ac:spMkLst>
            <pc:docMk/>
            <pc:sldMk cId="1409975447" sldId="5698"/>
            <ac:spMk id="4" creationId="{99CB8508-8AFE-6C33-1E9E-50FA40EE558C}"/>
          </ac:spMkLst>
        </pc:spChg>
        <pc:spChg chg="mod ord">
          <ac:chgData name="Heitman, Lindsey" userId="a9773a47-99d2-4599-9377-6d37e9ec0bd3" providerId="ADAL" clId="{C7514503-D597-4045-BF36-AEA4A5207EA6}" dt="2024-11-06T21:59:35.681" v="202" actId="20577"/>
          <ac:spMkLst>
            <pc:docMk/>
            <pc:sldMk cId="1409975447" sldId="5698"/>
            <ac:spMk id="5" creationId="{00000000-0000-0000-0000-000000000000}"/>
          </ac:spMkLst>
        </pc:spChg>
        <pc:spChg chg="add del mod ord">
          <ac:chgData name="Heitman, Lindsey" userId="a9773a47-99d2-4599-9377-6d37e9ec0bd3" providerId="ADAL" clId="{C7514503-D597-4045-BF36-AEA4A5207EA6}" dt="2024-11-06T21:53:52.403" v="105" actId="700"/>
          <ac:spMkLst>
            <pc:docMk/>
            <pc:sldMk cId="1409975447" sldId="5698"/>
            <ac:spMk id="6" creationId="{00FD274F-E5AA-C14F-1DD7-923D1BE559BC}"/>
          </ac:spMkLst>
        </pc:spChg>
        <pc:spChg chg="add del mod ord">
          <ac:chgData name="Heitman, Lindsey" userId="a9773a47-99d2-4599-9377-6d37e9ec0bd3" providerId="ADAL" clId="{C7514503-D597-4045-BF36-AEA4A5207EA6}" dt="2024-11-06T21:53:52.403" v="105" actId="700"/>
          <ac:spMkLst>
            <pc:docMk/>
            <pc:sldMk cId="1409975447" sldId="5698"/>
            <ac:spMk id="7" creationId="{4A8CAC6A-19B9-FA39-16B1-A8A22556E1E9}"/>
          </ac:spMkLst>
        </pc:spChg>
        <pc:spChg chg="mod ord">
          <ac:chgData name="Heitman, Lindsey" userId="a9773a47-99d2-4599-9377-6d37e9ec0bd3" providerId="ADAL" clId="{C7514503-D597-4045-BF36-AEA4A5207EA6}" dt="2024-11-06T21:59:46.260" v="204" actId="14100"/>
          <ac:spMkLst>
            <pc:docMk/>
            <pc:sldMk cId="1409975447" sldId="5698"/>
            <ac:spMk id="8" creationId="{FD8D8748-0577-FD05-53CD-05F3B7E7FF90}"/>
          </ac:spMkLst>
        </pc:spChg>
        <pc:spChg chg="add del mod ord">
          <ac:chgData name="Heitman, Lindsey" userId="a9773a47-99d2-4599-9377-6d37e9ec0bd3" providerId="ADAL" clId="{C7514503-D597-4045-BF36-AEA4A5207EA6}" dt="2024-11-06T21:53:52.403" v="105" actId="700"/>
          <ac:spMkLst>
            <pc:docMk/>
            <pc:sldMk cId="1409975447" sldId="5698"/>
            <ac:spMk id="9" creationId="{BC7BE7B8-348D-31AE-1B6A-83534F65B4DF}"/>
          </ac:spMkLst>
        </pc:spChg>
        <pc:spChg chg="add del mod ord">
          <ac:chgData name="Heitman, Lindsey" userId="a9773a47-99d2-4599-9377-6d37e9ec0bd3" providerId="ADAL" clId="{C7514503-D597-4045-BF36-AEA4A5207EA6}" dt="2024-11-06T21:56:57.093" v="153" actId="700"/>
          <ac:spMkLst>
            <pc:docMk/>
            <pc:sldMk cId="1409975447" sldId="5698"/>
            <ac:spMk id="10" creationId="{27C522A0-D943-9B09-68E2-0C923C3D7481}"/>
          </ac:spMkLst>
        </pc:spChg>
        <pc:spChg chg="add del mod">
          <ac:chgData name="Heitman, Lindsey" userId="a9773a47-99d2-4599-9377-6d37e9ec0bd3" providerId="ADAL" clId="{C7514503-D597-4045-BF36-AEA4A5207EA6}" dt="2024-11-06T21:58:57.481" v="180" actId="207"/>
          <ac:spMkLst>
            <pc:docMk/>
            <pc:sldMk cId="1409975447" sldId="5698"/>
            <ac:spMk id="11" creationId="{E158EF04-7E2C-5776-A35C-F8BBE538482F}"/>
          </ac:spMkLst>
        </pc:spChg>
        <pc:spChg chg="add del mod ord">
          <ac:chgData name="Heitman, Lindsey" userId="a9773a47-99d2-4599-9377-6d37e9ec0bd3" providerId="ADAL" clId="{C7514503-D597-4045-BF36-AEA4A5207EA6}" dt="2024-11-06T21:56:57.093" v="153" actId="700"/>
          <ac:spMkLst>
            <pc:docMk/>
            <pc:sldMk cId="1409975447" sldId="5698"/>
            <ac:spMk id="12" creationId="{3CCD0117-4120-2E9F-5B46-A74BA53FA9C2}"/>
          </ac:spMkLst>
        </pc:spChg>
        <pc:spChg chg="add del mod ord">
          <ac:chgData name="Heitman, Lindsey" userId="a9773a47-99d2-4599-9377-6d37e9ec0bd3" providerId="ADAL" clId="{C7514503-D597-4045-BF36-AEA4A5207EA6}" dt="2024-11-06T21:56:57.093" v="153" actId="700"/>
          <ac:spMkLst>
            <pc:docMk/>
            <pc:sldMk cId="1409975447" sldId="5698"/>
            <ac:spMk id="13" creationId="{F8C8EACD-E043-9DF7-65D7-87ABC10CC37D}"/>
          </ac:spMkLst>
        </pc:spChg>
        <pc:spChg chg="add del mod ord">
          <ac:chgData name="Heitman, Lindsey" userId="a9773a47-99d2-4599-9377-6d37e9ec0bd3" providerId="ADAL" clId="{C7514503-D597-4045-BF36-AEA4A5207EA6}" dt="2024-11-06T21:56:57.093" v="153" actId="700"/>
          <ac:spMkLst>
            <pc:docMk/>
            <pc:sldMk cId="1409975447" sldId="5698"/>
            <ac:spMk id="14" creationId="{650E6C84-97F6-E98C-6A16-1BB7A66D99E5}"/>
          </ac:spMkLst>
        </pc:spChg>
        <pc:spChg chg="add del mod ord">
          <ac:chgData name="Heitman, Lindsey" userId="a9773a47-99d2-4599-9377-6d37e9ec0bd3" providerId="ADAL" clId="{C7514503-D597-4045-BF36-AEA4A5207EA6}" dt="2024-11-06T21:56:57.093" v="153" actId="700"/>
          <ac:spMkLst>
            <pc:docMk/>
            <pc:sldMk cId="1409975447" sldId="5698"/>
            <ac:spMk id="15" creationId="{EDC4AE66-65F0-70D9-03DC-8946EE20F5AD}"/>
          </ac:spMkLst>
        </pc:spChg>
        <pc:spChg chg="add del mod ord">
          <ac:chgData name="Heitman, Lindsey" userId="a9773a47-99d2-4599-9377-6d37e9ec0bd3" providerId="ADAL" clId="{C7514503-D597-4045-BF36-AEA4A5207EA6}" dt="2024-11-06T21:56:38.969" v="133" actId="700"/>
          <ac:spMkLst>
            <pc:docMk/>
            <pc:sldMk cId="1409975447" sldId="5698"/>
            <ac:spMk id="16" creationId="{B2D0B1DA-F5A9-2912-5F59-EE77B3182782}"/>
          </ac:spMkLst>
        </pc:spChg>
        <pc:spChg chg="add del mod ord">
          <ac:chgData name="Heitman, Lindsey" userId="a9773a47-99d2-4599-9377-6d37e9ec0bd3" providerId="ADAL" clId="{C7514503-D597-4045-BF36-AEA4A5207EA6}" dt="2024-11-06T21:57:05.085" v="156" actId="21"/>
          <ac:spMkLst>
            <pc:docMk/>
            <pc:sldMk cId="1409975447" sldId="5698"/>
            <ac:spMk id="17" creationId="{73A244DA-3A4E-8B24-B4ED-3C00B2F1B9CC}"/>
          </ac:spMkLst>
        </pc:spChg>
        <pc:spChg chg="add mod ord">
          <ac:chgData name="Heitman, Lindsey" userId="a9773a47-99d2-4599-9377-6d37e9ec0bd3" providerId="ADAL" clId="{C7514503-D597-4045-BF36-AEA4A5207EA6}" dt="2024-11-06T22:15:09.637" v="749" actId="13244"/>
          <ac:spMkLst>
            <pc:docMk/>
            <pc:sldMk cId="1409975447" sldId="5698"/>
            <ac:spMk id="18" creationId="{38FD290E-6EBE-D9AD-E68D-84C698EDAED8}"/>
          </ac:spMkLst>
        </pc:spChg>
        <pc:spChg chg="add mod ord">
          <ac:chgData name="Heitman, Lindsey" userId="a9773a47-99d2-4599-9377-6d37e9ec0bd3" providerId="ADAL" clId="{C7514503-D597-4045-BF36-AEA4A5207EA6}" dt="2024-11-06T22:15:11.902" v="750" actId="13244"/>
          <ac:spMkLst>
            <pc:docMk/>
            <pc:sldMk cId="1409975447" sldId="5698"/>
            <ac:spMk id="19" creationId="{49058688-138E-A884-FEBF-11A35B794A3F}"/>
          </ac:spMkLst>
        </pc:spChg>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pChg chg="mod ord">
          <ac:chgData name="Heitman, Lindsey" userId="a9773a47-99d2-4599-9377-6d37e9ec0bd3" providerId="ADAL" clId="{C7514503-D597-4045-BF36-AEA4A5207EA6}" dt="2024-11-06T22:03:57.936" v="271" actId="700"/>
          <ac:spMkLst>
            <pc:docMk/>
            <pc:sldMk cId="3535936017" sldId="5699"/>
            <ac:spMk id="2" creationId="{7A0ED603-9B8C-4B69-B94E-C91FB7EA9376}"/>
          </ac:spMkLst>
        </pc:spChg>
        <pc:spChg chg="mod ord">
          <ac:chgData name="Heitman, Lindsey" userId="a9773a47-99d2-4599-9377-6d37e9ec0bd3" providerId="ADAL" clId="{C7514503-D597-4045-BF36-AEA4A5207EA6}" dt="2024-11-06T22:14:41.929" v="747" actId="207"/>
          <ac:spMkLst>
            <pc:docMk/>
            <pc:sldMk cId="3535936017" sldId="5699"/>
            <ac:spMk id="3" creationId="{3235A9F2-E9CD-445D-B646-E5BCD13604CE}"/>
          </ac:spMkLst>
        </pc:spChg>
        <pc:spChg chg="mod ord">
          <ac:chgData name="Heitman, Lindsey" userId="a9773a47-99d2-4599-9377-6d37e9ec0bd3" providerId="ADAL" clId="{C7514503-D597-4045-BF36-AEA4A5207EA6}" dt="2024-11-06T22:15:52.706" v="752" actId="13244"/>
          <ac:spMkLst>
            <pc:docMk/>
            <pc:sldMk cId="3535936017" sldId="5699"/>
            <ac:spMk id="4" creationId="{526C8644-10C5-4E8C-A261-139CB6A7EF32}"/>
          </ac:spMkLst>
        </pc:spChg>
        <pc:spChg chg="mod ord">
          <ac:chgData name="Heitman, Lindsey" userId="a9773a47-99d2-4599-9377-6d37e9ec0bd3" providerId="ADAL" clId="{C7514503-D597-4045-BF36-AEA4A5207EA6}" dt="2024-11-06T22:14:31.360" v="746" actId="207"/>
          <ac:spMkLst>
            <pc:docMk/>
            <pc:sldMk cId="3535936017" sldId="5699"/>
            <ac:spMk id="5" creationId="{88BABD4E-0C6A-42B8-ADB9-5C0EB4405156}"/>
          </ac:spMkLst>
        </pc:spChg>
        <pc:spChg chg="add del mod ord">
          <ac:chgData name="Heitman, Lindsey" userId="a9773a47-99d2-4599-9377-6d37e9ec0bd3" providerId="ADAL" clId="{C7514503-D597-4045-BF36-AEA4A5207EA6}" dt="2024-11-06T22:03:00.687" v="262" actId="700"/>
          <ac:spMkLst>
            <pc:docMk/>
            <pc:sldMk cId="3535936017" sldId="5699"/>
            <ac:spMk id="6" creationId="{6D65CF09-70CB-528E-1E73-D6DBA858599D}"/>
          </ac:spMkLst>
        </pc:spChg>
        <pc:spChg chg="mod ord">
          <ac:chgData name="Heitman, Lindsey" userId="a9773a47-99d2-4599-9377-6d37e9ec0bd3" providerId="ADAL" clId="{C7514503-D597-4045-BF36-AEA4A5207EA6}" dt="2024-11-06T22:15:59.146" v="753" actId="13244"/>
          <ac:spMkLst>
            <pc:docMk/>
            <pc:sldMk cId="3535936017" sldId="5699"/>
            <ac:spMk id="7" creationId="{D14679AD-414F-456C-9757-1E13EBF4A3F8}"/>
          </ac:spMkLst>
        </pc:spChg>
        <pc:spChg chg="mod">
          <ac:chgData name="Heitman, Lindsey" userId="a9773a47-99d2-4599-9377-6d37e9ec0bd3" providerId="ADAL" clId="{C7514503-D597-4045-BF36-AEA4A5207EA6}" dt="2024-11-06T22:02:19.213" v="255" actId="20577"/>
          <ac:spMkLst>
            <pc:docMk/>
            <pc:sldMk cId="3535936017" sldId="5699"/>
            <ac:spMk id="8" creationId="{C90E4BDA-94DC-401C-9A16-5829C2D62306}"/>
          </ac:spMkLst>
        </pc:spChg>
        <pc:spChg chg="add del mod ord">
          <ac:chgData name="Heitman, Lindsey" userId="a9773a47-99d2-4599-9377-6d37e9ec0bd3" providerId="ADAL" clId="{C7514503-D597-4045-BF36-AEA4A5207EA6}" dt="2024-11-06T22:03:57.936" v="271" actId="700"/>
          <ac:spMkLst>
            <pc:docMk/>
            <pc:sldMk cId="3535936017" sldId="5699"/>
            <ac:spMk id="9" creationId="{AA3F3872-DE77-9EC4-A300-D3FF1E7491DA}"/>
          </ac:spMkLst>
        </pc:spChg>
        <pc:spChg chg="add del mod ord">
          <ac:chgData name="Heitman, Lindsey" userId="a9773a47-99d2-4599-9377-6d37e9ec0bd3" providerId="ADAL" clId="{C7514503-D597-4045-BF36-AEA4A5207EA6}" dt="2024-11-06T22:03:57.936" v="271" actId="700"/>
          <ac:spMkLst>
            <pc:docMk/>
            <pc:sldMk cId="3535936017" sldId="5699"/>
            <ac:spMk id="10" creationId="{7177340E-6C9B-2FF6-F05D-ADBEC96D46BC}"/>
          </ac:spMkLst>
        </pc:spChg>
        <pc:spChg chg="add del mod ord">
          <ac:chgData name="Heitman, Lindsey" userId="a9773a47-99d2-4599-9377-6d37e9ec0bd3" providerId="ADAL" clId="{C7514503-D597-4045-BF36-AEA4A5207EA6}" dt="2024-11-06T22:03:53.906" v="269" actId="700"/>
          <ac:spMkLst>
            <pc:docMk/>
            <pc:sldMk cId="3535936017" sldId="5699"/>
            <ac:spMk id="11" creationId="{778EFFC6-5AA0-1F46-36A5-CFAA855148E1}"/>
          </ac:spMkLst>
        </pc:spChg>
        <pc:spChg chg="add del mod ord">
          <ac:chgData name="Heitman, Lindsey" userId="a9773a47-99d2-4599-9377-6d37e9ec0bd3" providerId="ADAL" clId="{C7514503-D597-4045-BF36-AEA4A5207EA6}" dt="2024-11-06T22:03:53.906" v="269" actId="700"/>
          <ac:spMkLst>
            <pc:docMk/>
            <pc:sldMk cId="3535936017" sldId="5699"/>
            <ac:spMk id="12" creationId="{6B7E7CA1-A32E-2799-6382-9E7D855BD4E5}"/>
          </ac:spMkLst>
        </pc:spChg>
        <pc:spChg chg="add del mod ord">
          <ac:chgData name="Heitman, Lindsey" userId="a9773a47-99d2-4599-9377-6d37e9ec0bd3" providerId="ADAL" clId="{C7514503-D597-4045-BF36-AEA4A5207EA6}" dt="2024-11-06T22:03:53.906" v="269" actId="700"/>
          <ac:spMkLst>
            <pc:docMk/>
            <pc:sldMk cId="3535936017" sldId="5699"/>
            <ac:spMk id="13" creationId="{0491712D-9F67-1477-C1C6-3F07271706A2}"/>
          </ac:spMkLst>
        </pc:spChg>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graphicFrameChg chg="modGraphic">
          <ac:chgData name="Gudka, Dawna" userId="823cceae-331b-41d6-9a63-34ad6d1db55c" providerId="ADAL" clId="{43527968-024D-4C47-AFBD-1378E53CC811}" dt="2024-11-07T03:28:22.367" v="13"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43527968-024D-4C47-AFBD-1378E53CC811}" dt="2024-11-07T04:28:35.022" v="1794" actId="2"/>
        <pc:sldMkLst>
          <pc:docMk/>
          <pc:sldMk cId="3970616908" sldId="5592"/>
        </pc:sldMkLst>
        <pc:spChg chg="mod">
          <ac:chgData name="Gudka, Dawna" userId="823cceae-331b-41d6-9a63-34ad6d1db55c" providerId="ADAL" clId="{43527968-024D-4C47-AFBD-1378E53CC811}" dt="2024-11-07T04:28:35.022" v="1794" actId="2"/>
          <ac:spMkLst>
            <pc:docMk/>
            <pc:sldMk cId="3970616908" sldId="5592"/>
            <ac:spMk id="3" creationId="{B153715B-4F71-A579-2A55-9E11DDBF8700}"/>
          </ac:spMkLst>
        </pc:spChg>
      </pc:sldChg>
      <pc:sldChg chg="addSp delSp modSp mod ord">
        <pc:chgData name="Gudka, Dawna" userId="823cceae-331b-41d6-9a63-34ad6d1db55c" providerId="ADAL" clId="{43527968-024D-4C47-AFBD-1378E53CC811}" dt="2024-11-07T04:28:21.763" v="1793" actId="13244"/>
        <pc:sldMkLst>
          <pc:docMk/>
          <pc:sldMk cId="4188670183" sldId="5621"/>
        </pc:sldMkLst>
        <pc:spChg chg="del">
          <ac:chgData name="Gudka, Dawna" userId="823cceae-331b-41d6-9a63-34ad6d1db55c" providerId="ADAL" clId="{43527968-024D-4C47-AFBD-1378E53CC811}" dt="2024-11-07T04:13:17.296" v="1718" actId="478"/>
          <ac:spMkLst>
            <pc:docMk/>
            <pc:sldMk cId="4188670183" sldId="5621"/>
            <ac:spMk id="2" creationId="{E7E2EB91-0374-5582-7ACC-741F875FB6AB}"/>
          </ac:spMkLst>
        </pc:spChg>
        <pc:spChg chg="del">
          <ac:chgData name="Gudka, Dawna" userId="823cceae-331b-41d6-9a63-34ad6d1db55c" providerId="ADAL" clId="{43527968-024D-4C47-AFBD-1378E53CC811}" dt="2024-11-07T03:59:12.358" v="1167" actId="478"/>
          <ac:spMkLst>
            <pc:docMk/>
            <pc:sldMk cId="4188670183" sldId="5621"/>
            <ac:spMk id="3" creationId="{3D159FB0-3A49-D0DD-B88C-BD4A4B08F10F}"/>
          </ac:spMkLst>
        </pc:spChg>
        <pc:spChg chg="ord">
          <ac:chgData name="Gudka, Dawna" userId="823cceae-331b-41d6-9a63-34ad6d1db55c" providerId="ADAL" clId="{43527968-024D-4C47-AFBD-1378E53CC811}" dt="2024-11-07T04:24:36.526" v="1777" actId="13244"/>
          <ac:spMkLst>
            <pc:docMk/>
            <pc:sldMk cId="4188670183" sldId="5621"/>
            <ac:spMk id="4" creationId="{6187B34F-788A-1E6D-8E8F-9DFA3BF43D03}"/>
          </ac:spMkLst>
        </pc:spChg>
        <pc:spChg chg="del">
          <ac:chgData name="Gudka, Dawna" userId="823cceae-331b-41d6-9a63-34ad6d1db55c" providerId="ADAL" clId="{43527968-024D-4C47-AFBD-1378E53CC811}" dt="2024-11-07T03:59:19.856" v="1170" actId="478"/>
          <ac:spMkLst>
            <pc:docMk/>
            <pc:sldMk cId="4188670183" sldId="5621"/>
            <ac:spMk id="5" creationId="{5EE83B49-FBC4-F603-DD3F-5A8F6874E836}"/>
          </ac:spMkLst>
        </pc:spChg>
        <pc:spChg chg="del">
          <ac:chgData name="Gudka, Dawna" userId="823cceae-331b-41d6-9a63-34ad6d1db55c" providerId="ADAL" clId="{43527968-024D-4C47-AFBD-1378E53CC811}" dt="2024-11-07T03:59:23.752" v="1172" actId="478"/>
          <ac:spMkLst>
            <pc:docMk/>
            <pc:sldMk cId="4188670183" sldId="5621"/>
            <ac:spMk id="7" creationId="{D35E3931-3E62-31BA-DB08-04C8A8F44C76}"/>
          </ac:spMkLst>
        </pc:spChg>
        <pc:spChg chg="add del mod">
          <ac:chgData name="Gudka, Dawna" userId="823cceae-331b-41d6-9a63-34ad6d1db55c" providerId="ADAL" clId="{43527968-024D-4C47-AFBD-1378E53CC811}" dt="2024-11-07T03:59:15.537" v="1169" actId="478"/>
          <ac:spMkLst>
            <pc:docMk/>
            <pc:sldMk cId="4188670183" sldId="5621"/>
            <ac:spMk id="8" creationId="{12F0CB00-4E55-239B-E728-ABE219094A17}"/>
          </ac:spMkLst>
        </pc:spChg>
        <pc:spChg chg="add del mod">
          <ac:chgData name="Gudka, Dawna" userId="823cceae-331b-41d6-9a63-34ad6d1db55c" providerId="ADAL" clId="{43527968-024D-4C47-AFBD-1378E53CC811}" dt="2024-11-07T03:59:36.508" v="1173"/>
          <ac:spMkLst>
            <pc:docMk/>
            <pc:sldMk cId="4188670183" sldId="5621"/>
            <ac:spMk id="10" creationId="{D50757FC-5C72-C854-D372-80AF904DA82A}"/>
          </ac:spMkLst>
        </pc:spChg>
        <pc:spChg chg="add del mod">
          <ac:chgData name="Gudka, Dawna" userId="823cceae-331b-41d6-9a63-34ad6d1db55c" providerId="ADAL" clId="{43527968-024D-4C47-AFBD-1378E53CC811}" dt="2024-11-07T03:59:55.536" v="1178"/>
          <ac:spMkLst>
            <pc:docMk/>
            <pc:sldMk cId="4188670183" sldId="5621"/>
            <ac:spMk id="13" creationId="{697293A8-361B-167C-3A60-1F8EB4A4985A}"/>
          </ac:spMkLst>
        </pc:spChg>
        <pc:spChg chg="add mod">
          <ac:chgData name="Gudka, Dawna" userId="823cceae-331b-41d6-9a63-34ad6d1db55c" providerId="ADAL" clId="{43527968-024D-4C47-AFBD-1378E53CC811}" dt="2024-11-07T03:59:36.547" v="1174" actId="27636"/>
          <ac:spMkLst>
            <pc:docMk/>
            <pc:sldMk cId="4188670183" sldId="5621"/>
            <ac:spMk id="14" creationId="{3C1A8908-D075-73CB-1BB2-C3C3FB43B44C}"/>
          </ac:spMkLst>
        </pc:spChg>
        <pc:spChg chg="add mod">
          <ac:chgData name="Gudka, Dawna" userId="823cceae-331b-41d6-9a63-34ad6d1db55c" providerId="ADAL" clId="{43527968-024D-4C47-AFBD-1378E53CC811}" dt="2024-11-07T03:59:50.382" v="1176"/>
          <ac:spMkLst>
            <pc:docMk/>
            <pc:sldMk cId="4188670183" sldId="5621"/>
            <ac:spMk id="15" creationId="{C40993F4-0B28-7F19-44C0-2AEA1BB4A235}"/>
          </ac:spMkLst>
        </pc:spChg>
        <pc:spChg chg="add mod ord">
          <ac:chgData name="Gudka, Dawna" userId="823cceae-331b-41d6-9a63-34ad6d1db55c" providerId="ADAL" clId="{43527968-024D-4C47-AFBD-1378E53CC811}" dt="2024-11-07T04:28:21.763" v="1793" actId="13244"/>
          <ac:spMkLst>
            <pc:docMk/>
            <pc:sldMk cId="4188670183" sldId="5621"/>
            <ac:spMk id="17" creationId="{F90D73F3-9569-D803-7298-616F1A3955D7}"/>
          </ac:spMkLst>
        </pc:spChg>
        <pc:graphicFrameChg chg="mod modGraphic">
          <ac:chgData name="Gudka, Dawna" userId="823cceae-331b-41d6-9a63-34ad6d1db55c" providerId="ADAL" clId="{43527968-024D-4C47-AFBD-1378E53CC811}" dt="2024-11-07T04:26:52.867" v="1788" actId="962"/>
          <ac:graphicFrameMkLst>
            <pc:docMk/>
            <pc:sldMk cId="4188670183" sldId="5621"/>
            <ac:graphicFrameMk id="11" creationId="{4A046F5F-034D-A2DD-B7B6-B37CB3AF1360}"/>
          </ac:graphicFrameMkLst>
        </pc:graphicFrameChg>
        <pc:picChg chg="add del">
          <ac:chgData name="Gudka, Dawna" userId="823cceae-331b-41d6-9a63-34ad6d1db55c" providerId="ADAL" clId="{43527968-024D-4C47-AFBD-1378E53CC811}" dt="2024-11-07T04:07:32.839" v="1522" actId="478"/>
          <ac:picMkLst>
            <pc:docMk/>
            <pc:sldMk cId="4188670183" sldId="5621"/>
            <ac:picMk id="16" creationId="{CFAB1D42-F38C-E5B7-6C1D-738E256BAB0E}"/>
          </ac:picMkLst>
        </pc:picChg>
      </pc:sldChg>
      <pc:sldChg chg="modSp mod">
        <pc:chgData name="Gudka, Dawna" userId="823cceae-331b-41d6-9a63-34ad6d1db55c" providerId="ADAL" clId="{43527968-024D-4C47-AFBD-1378E53CC811}" dt="2024-11-07T04:28:37.503" v="1796" actId="2"/>
        <pc:sldMkLst>
          <pc:docMk/>
          <pc:sldMk cId="2226887485" sldId="5685"/>
        </pc:sldMkLst>
        <pc:spChg chg="mod">
          <ac:chgData name="Gudka, Dawna" userId="823cceae-331b-41d6-9a63-34ad6d1db55c" providerId="ADAL" clId="{43527968-024D-4C47-AFBD-1378E53CC811}" dt="2024-11-07T04:28:37.503" v="1796" actId="2"/>
          <ac:spMkLst>
            <pc:docMk/>
            <pc:sldMk cId="2226887485" sldId="5685"/>
            <ac:spMk id="3" creationId="{BC85F2C9-FD8D-68BA-1FF5-1F2D4B1325C8}"/>
          </ac:spMkLst>
        </pc:spChg>
      </pc:sldChg>
      <pc:sldChg chg="modSp mod">
        <pc:chgData name="Gudka, Dawna" userId="823cceae-331b-41d6-9a63-34ad6d1db55c" providerId="ADAL" clId="{43527968-024D-4C47-AFBD-1378E53CC811}" dt="2024-11-07T04:28:39.999" v="1799" actId="2"/>
        <pc:sldMkLst>
          <pc:docMk/>
          <pc:sldMk cId="868062518" sldId="5686"/>
        </pc:sldMkLst>
        <pc:spChg chg="mod">
          <ac:chgData name="Gudka, Dawna" userId="823cceae-331b-41d6-9a63-34ad6d1db55c" providerId="ADAL" clId="{43527968-024D-4C47-AFBD-1378E53CC811}" dt="2024-11-07T04:28:39.999" v="1799" actId="2"/>
          <ac:spMkLst>
            <pc:docMk/>
            <pc:sldMk cId="868062518" sldId="5686"/>
            <ac:spMk id="3" creationId="{D55728C9-C136-FFC3-F396-D26B105373BE}"/>
          </ac:spMkLst>
        </pc:spChg>
      </pc:sldChg>
      <pc:sldChg chg="modSp add mod ord">
        <pc:chgData name="Gudka, Dawna" userId="823cceae-331b-41d6-9a63-34ad6d1db55c" providerId="ADAL" clId="{43527968-024D-4C47-AFBD-1378E53CC811}" dt="2024-11-07T03:29:38.121" v="86" actId="20577"/>
        <pc:sldMkLst>
          <pc:docMk/>
          <pc:sldMk cId="3849532197" sldId="5700"/>
        </pc:sldMkLst>
        <pc:spChg chg="mod">
          <ac:chgData name="Gudka, Dawna" userId="823cceae-331b-41d6-9a63-34ad6d1db55c" providerId="ADAL" clId="{43527968-024D-4C47-AFBD-1378E53CC811}" dt="2024-11-07T03:29:31.072" v="64" actId="20577"/>
          <ac:spMkLst>
            <pc:docMk/>
            <pc:sldMk cId="3849532197" sldId="5700"/>
            <ac:spMk id="5" creationId="{509756CD-F4F4-361D-A82A-813B738CF082}"/>
          </ac:spMkLst>
        </pc:spChg>
        <pc:spChg chg="mod">
          <ac:chgData name="Gudka, Dawna" userId="823cceae-331b-41d6-9a63-34ad6d1db55c" providerId="ADAL" clId="{43527968-024D-4C47-AFBD-1378E53CC811}" dt="2024-11-07T03:29:38.121" v="86" actId="20577"/>
          <ac:spMkLst>
            <pc:docMk/>
            <pc:sldMk cId="3849532197" sldId="5700"/>
            <ac:spMk id="6" creationId="{FC01E326-2134-DEB6-9C2B-19E7A3C79F74}"/>
          </ac:spMkLst>
        </pc:spChg>
      </pc:sldChg>
      <pc:sldChg chg="addSp delSp modSp new mod ord">
        <pc:chgData name="Gudka, Dawna" userId="823cceae-331b-41d6-9a63-34ad6d1db55c" providerId="ADAL" clId="{43527968-024D-4C47-AFBD-1378E53CC811}" dt="2024-11-07T04:28:02.986" v="1792" actId="962"/>
        <pc:sldMkLst>
          <pc:docMk/>
          <pc:sldMk cId="3375647195" sldId="5701"/>
        </pc:sldMkLst>
        <pc:spChg chg="mod">
          <ac:chgData name="Gudka, Dawna" userId="823cceae-331b-41d6-9a63-34ad6d1db55c" providerId="ADAL" clId="{43527968-024D-4C47-AFBD-1378E53CC811}" dt="2024-11-07T03:38:01.911" v="404" actId="20577"/>
          <ac:spMkLst>
            <pc:docMk/>
            <pc:sldMk cId="3375647195" sldId="5701"/>
            <ac:spMk id="2" creationId="{5D5642D9-7C1A-23DF-3F13-F479E964CF67}"/>
          </ac:spMkLst>
        </pc:spChg>
        <pc:spChg chg="del">
          <ac:chgData name="Gudka, Dawna" userId="823cceae-331b-41d6-9a63-34ad6d1db55c" providerId="ADAL" clId="{43527968-024D-4C47-AFBD-1378E53CC811}" dt="2024-11-07T03:38:14.553" v="405" actId="478"/>
          <ac:spMkLst>
            <pc:docMk/>
            <pc:sldMk cId="3375647195" sldId="5701"/>
            <ac:spMk id="3" creationId="{AEA475AE-E33A-89D1-5740-013F46711D7E}"/>
          </ac:spMkLst>
        </pc:spChg>
        <pc:spChg chg="ord">
          <ac:chgData name="Gudka, Dawna" userId="823cceae-331b-41d6-9a63-34ad6d1db55c" providerId="ADAL" clId="{43527968-024D-4C47-AFBD-1378E53CC811}" dt="2024-11-07T04:25:10.620" v="1778" actId="13244"/>
          <ac:spMkLst>
            <pc:docMk/>
            <pc:sldMk cId="3375647195" sldId="5701"/>
            <ac:spMk id="4" creationId="{9B3327ED-CDC7-ED92-FBC0-77BCD5018AB6}"/>
          </ac:spMkLst>
        </pc:spChg>
        <pc:spChg chg="mod ord">
          <ac:chgData name="Gudka, Dawna" userId="823cceae-331b-41d6-9a63-34ad6d1db55c" providerId="ADAL" clId="{43527968-024D-4C47-AFBD-1378E53CC811}" dt="2024-11-07T04:25:12.271" v="1779" actId="13244"/>
          <ac:spMkLst>
            <pc:docMk/>
            <pc:sldMk cId="3375647195" sldId="5701"/>
            <ac:spMk id="5" creationId="{B0FBCD98-3BB8-7802-F26F-C95242E08890}"/>
          </ac:spMkLst>
        </pc:spChg>
        <pc:spChg chg="mod ord">
          <ac:chgData name="Gudka, Dawna" userId="823cceae-331b-41d6-9a63-34ad6d1db55c" providerId="ADAL" clId="{43527968-024D-4C47-AFBD-1378E53CC811}" dt="2024-11-07T04:25:13.812" v="1780" actId="13244"/>
          <ac:spMkLst>
            <pc:docMk/>
            <pc:sldMk cId="3375647195" sldId="5701"/>
            <ac:spMk id="6" creationId="{9B69A7C0-0826-8376-6BE2-20248F5CD67A}"/>
          </ac:spMkLst>
        </pc:spChg>
        <pc:spChg chg="add del mod">
          <ac:chgData name="Gudka, Dawna" userId="823cceae-331b-41d6-9a63-34ad6d1db55c" providerId="ADAL" clId="{43527968-024D-4C47-AFBD-1378E53CC811}" dt="2024-11-07T03:39:06.760" v="410"/>
          <ac:spMkLst>
            <pc:docMk/>
            <pc:sldMk cId="3375647195" sldId="5701"/>
            <ac:spMk id="7" creationId="{0240701C-5E81-BF79-5053-72ED2DAF07B0}"/>
          </ac:spMkLst>
        </pc:spChg>
        <pc:spChg chg="add mod">
          <ac:chgData name="Gudka, Dawna" userId="823cceae-331b-41d6-9a63-34ad6d1db55c" providerId="ADAL" clId="{43527968-024D-4C47-AFBD-1378E53CC811}" dt="2024-11-07T03:38:56.430" v="408" actId="1076"/>
          <ac:spMkLst>
            <pc:docMk/>
            <pc:sldMk cId="3375647195" sldId="5701"/>
            <ac:spMk id="8" creationId="{F635B1D7-B014-8852-D38D-162D720143FF}"/>
          </ac:spMkLst>
        </pc:spChg>
        <pc:spChg chg="add mod">
          <ac:chgData name="Gudka, Dawna" userId="823cceae-331b-41d6-9a63-34ad6d1db55c" providerId="ADAL" clId="{43527968-024D-4C47-AFBD-1378E53CC811}" dt="2024-11-07T03:39:20.908" v="412" actId="1076"/>
          <ac:spMkLst>
            <pc:docMk/>
            <pc:sldMk cId="3375647195" sldId="5701"/>
            <ac:spMk id="9" creationId="{E04AD930-6747-A734-9341-93FD6AEC19B7}"/>
          </ac:spMkLst>
        </pc:spChg>
        <pc:picChg chg="add mod ord modCrop">
          <ac:chgData name="Gudka, Dawna" userId="823cceae-331b-41d6-9a63-34ad6d1db55c" providerId="ADAL" clId="{43527968-024D-4C47-AFBD-1378E53CC811}" dt="2024-11-07T04:27:51.304" v="1790" actId="962"/>
          <ac:picMkLst>
            <pc:docMk/>
            <pc:sldMk cId="3375647195" sldId="5701"/>
            <ac:picMk id="11" creationId="{06982717-D406-1B7A-D822-1EF613DFDCA8}"/>
          </ac:picMkLst>
        </pc:picChg>
        <pc:picChg chg="add mod modCrop">
          <ac:chgData name="Gudka, Dawna" userId="823cceae-331b-41d6-9a63-34ad6d1db55c" providerId="ADAL" clId="{43527968-024D-4C47-AFBD-1378E53CC811}" dt="2024-11-07T04:28:02.986" v="1792" actId="962"/>
          <ac:picMkLst>
            <pc:docMk/>
            <pc:sldMk cId="3375647195" sldId="5701"/>
            <ac:picMk id="13" creationId="{E55B9643-95D7-1B7D-9865-51690F86A2C8}"/>
          </ac:picMkLst>
        </pc:picChg>
      </pc:sldChg>
      <pc:sldChg chg="modSp new mod ord">
        <pc:chgData name="Gudka, Dawna" userId="823cceae-331b-41d6-9a63-34ad6d1db55c" providerId="ADAL" clId="{43527968-024D-4C47-AFBD-1378E53CC811}" dt="2024-11-07T03:34:33.526" v="337" actId="20577"/>
        <pc:sldMkLst>
          <pc:docMk/>
          <pc:sldMk cId="3762705719" sldId="5702"/>
        </pc:sldMkLst>
        <pc:spChg chg="mod">
          <ac:chgData name="Gudka, Dawna" userId="823cceae-331b-41d6-9a63-34ad6d1db55c" providerId="ADAL" clId="{43527968-024D-4C47-AFBD-1378E53CC811}" dt="2024-11-07T03:30:24.268" v="128" actId="14100"/>
          <ac:spMkLst>
            <pc:docMk/>
            <pc:sldMk cId="3762705719" sldId="5702"/>
            <ac:spMk id="2" creationId="{C44F178A-917F-9746-62B3-F964806D31FD}"/>
          </ac:spMkLst>
        </pc:spChg>
        <pc:spChg chg="mod">
          <ac:chgData name="Gudka, Dawna" userId="823cceae-331b-41d6-9a63-34ad6d1db55c" providerId="ADAL" clId="{43527968-024D-4C47-AFBD-1378E53CC811}" dt="2024-11-07T03:34:33.526" v="337" actId="20577"/>
          <ac:spMkLst>
            <pc:docMk/>
            <pc:sldMk cId="3762705719" sldId="5702"/>
            <ac:spMk id="3" creationId="{F8626D9F-9A71-3A4D-B2B0-50197985CF77}"/>
          </ac:spMkLst>
        </pc:spChg>
      </pc:sldChg>
      <pc:sldChg chg="addSp modSp add mod ord">
        <pc:chgData name="Gudka, Dawna" userId="823cceae-331b-41d6-9a63-34ad6d1db55c" providerId="ADAL" clId="{43527968-024D-4C47-AFBD-1378E53CC811}" dt="2024-11-07T04:25:56.739" v="1784" actId="13244"/>
        <pc:sldMkLst>
          <pc:docMk/>
          <pc:sldMk cId="1783035619" sldId="5703"/>
        </pc:sldMkLst>
        <pc:spChg chg="mod">
          <ac:chgData name="Gudka, Dawna" userId="823cceae-331b-41d6-9a63-34ad6d1db55c" providerId="ADAL" clId="{43527968-024D-4C47-AFBD-1378E53CC811}" dt="2024-11-07T03:50:51.519" v="581" actId="20577"/>
          <ac:spMkLst>
            <pc:docMk/>
            <pc:sldMk cId="1783035619" sldId="5703"/>
            <ac:spMk id="2" creationId="{2F71B974-673C-334E-90A1-3D384DA04448}"/>
          </ac:spMkLst>
        </pc:spChg>
        <pc:spChg chg="mod">
          <ac:chgData name="Gudka, Dawna" userId="823cceae-331b-41d6-9a63-34ad6d1db55c" providerId="ADAL" clId="{43527968-024D-4C47-AFBD-1378E53CC811}" dt="2024-11-07T04:23:04.217" v="1773" actId="20577"/>
          <ac:spMkLst>
            <pc:docMk/>
            <pc:sldMk cId="1783035619" sldId="5703"/>
            <ac:spMk id="3" creationId="{164182CC-2C69-319F-4828-A5E85DB0CFE2}"/>
          </ac:spMkLst>
        </pc:spChg>
        <pc:spChg chg="ord">
          <ac:chgData name="Gudka, Dawna" userId="823cceae-331b-41d6-9a63-34ad6d1db55c" providerId="ADAL" clId="{43527968-024D-4C47-AFBD-1378E53CC811}" dt="2024-11-07T04:25:44.946" v="1782" actId="13244"/>
          <ac:spMkLst>
            <pc:docMk/>
            <pc:sldMk cId="1783035619" sldId="5703"/>
            <ac:spMk id="4" creationId="{1B1FE353-C183-8A37-721B-6DC2950B9BC0}"/>
          </ac:spMkLst>
        </pc:spChg>
        <pc:spChg chg="ord">
          <ac:chgData name="Gudka, Dawna" userId="823cceae-331b-41d6-9a63-34ad6d1db55c" providerId="ADAL" clId="{43527968-024D-4C47-AFBD-1378E53CC811}" dt="2024-11-07T04:25:49.356" v="1783" actId="13244"/>
          <ac:spMkLst>
            <pc:docMk/>
            <pc:sldMk cId="1783035619" sldId="5703"/>
            <ac:spMk id="5" creationId="{855ADC1B-A7CE-2983-F31D-BAFF7B21749C}"/>
          </ac:spMkLst>
        </pc:spChg>
        <pc:picChg chg="add mod ord">
          <ac:chgData name="Gudka, Dawna" userId="823cceae-331b-41d6-9a63-34ad6d1db55c" providerId="ADAL" clId="{43527968-024D-4C47-AFBD-1378E53CC811}" dt="2024-11-07T04:25:56.739" v="1784" actId="13244"/>
          <ac:picMkLst>
            <pc:docMk/>
            <pc:sldMk cId="1783035619" sldId="5703"/>
            <ac:picMk id="7" creationId="{C725B053-C996-C1BF-62B8-E5B0FF082954}"/>
          </ac:picMkLst>
        </pc:picChg>
      </pc:sldChg>
      <pc:sldChg chg="addSp delSp modSp add mod">
        <pc:chgData name="Gudka, Dawna" userId="823cceae-331b-41d6-9a63-34ad6d1db55c" providerId="ADAL" clId="{43527968-024D-4C47-AFBD-1378E53CC811}" dt="2024-11-07T04:26:18.387" v="1787" actId="13244"/>
        <pc:sldMkLst>
          <pc:docMk/>
          <pc:sldMk cId="200924607" sldId="5704"/>
        </pc:sldMkLst>
        <pc:spChg chg="mod">
          <ac:chgData name="Gudka, Dawna" userId="823cceae-331b-41d6-9a63-34ad6d1db55c" providerId="ADAL" clId="{43527968-024D-4C47-AFBD-1378E53CC811}" dt="2024-11-07T03:44:11.002" v="487" actId="20577"/>
          <ac:spMkLst>
            <pc:docMk/>
            <pc:sldMk cId="200924607" sldId="5704"/>
            <ac:spMk id="2" creationId="{33B5A4D9-B1E9-E91D-A75D-DDC513541145}"/>
          </ac:spMkLst>
        </pc:spChg>
        <pc:spChg chg="del">
          <ac:chgData name="Gudka, Dawna" userId="823cceae-331b-41d6-9a63-34ad6d1db55c" providerId="ADAL" clId="{43527968-024D-4C47-AFBD-1378E53CC811}" dt="2024-11-07T03:44:22.116" v="488" actId="478"/>
          <ac:spMkLst>
            <pc:docMk/>
            <pc:sldMk cId="200924607" sldId="5704"/>
            <ac:spMk id="3" creationId="{E5029B1F-B8AE-D254-FAEF-A6375405F3DF}"/>
          </ac:spMkLst>
        </pc:spChg>
        <pc:spChg chg="ord">
          <ac:chgData name="Gudka, Dawna" userId="823cceae-331b-41d6-9a63-34ad6d1db55c" providerId="ADAL" clId="{43527968-024D-4C47-AFBD-1378E53CC811}" dt="2024-11-07T04:26:11.558" v="1785" actId="13244"/>
          <ac:spMkLst>
            <pc:docMk/>
            <pc:sldMk cId="200924607" sldId="5704"/>
            <ac:spMk id="4" creationId="{BD6B6666-C0DE-3C5D-8469-4475E4331D53}"/>
          </ac:spMkLst>
        </pc:spChg>
        <pc:spChg chg="ord">
          <ac:chgData name="Gudka, Dawna" userId="823cceae-331b-41d6-9a63-34ad6d1db55c" providerId="ADAL" clId="{43527968-024D-4C47-AFBD-1378E53CC811}" dt="2024-11-07T04:26:14.591" v="1786" actId="13244"/>
          <ac:spMkLst>
            <pc:docMk/>
            <pc:sldMk cId="200924607" sldId="5704"/>
            <ac:spMk id="5" creationId="{6EF00430-DDD7-34A7-D6DD-03E993FAB3E0}"/>
          </ac:spMkLst>
        </pc:spChg>
        <pc:spChg chg="ord">
          <ac:chgData name="Gudka, Dawna" userId="823cceae-331b-41d6-9a63-34ad6d1db55c" providerId="ADAL" clId="{43527968-024D-4C47-AFBD-1378E53CC811}" dt="2024-11-07T04:26:18.387" v="1787" actId="13244"/>
          <ac:spMkLst>
            <pc:docMk/>
            <pc:sldMk cId="200924607" sldId="5704"/>
            <ac:spMk id="6" creationId="{D9B4E26F-0726-80E7-15BC-EB634FE06888}"/>
          </ac:spMkLst>
        </pc:spChg>
        <pc:spChg chg="add mod">
          <ac:chgData name="Gudka, Dawna" userId="823cceae-331b-41d6-9a63-34ad6d1db55c" providerId="ADAL" clId="{43527968-024D-4C47-AFBD-1378E53CC811}" dt="2024-11-07T03:50:24.498" v="553" actId="20577"/>
          <ac:spMkLst>
            <pc:docMk/>
            <pc:sldMk cId="200924607" sldId="5704"/>
            <ac:spMk id="7" creationId="{6057F2FA-B5A8-CE1B-5D69-148AFE07F95F}"/>
          </ac:spMkLst>
        </pc:spChg>
        <pc:spChg chg="add mod">
          <ac:chgData name="Gudka, Dawna" userId="823cceae-331b-41d6-9a63-34ad6d1db55c" providerId="ADAL" clId="{43527968-024D-4C47-AFBD-1378E53CC811}" dt="2024-11-07T03:50:09.659" v="514" actId="20577"/>
          <ac:spMkLst>
            <pc:docMk/>
            <pc:sldMk cId="200924607" sldId="5704"/>
            <ac:spMk id="8" creationId="{257E408B-7D38-A39A-FBB9-905B35F13ACA}"/>
          </ac:spMkLst>
        </pc:spChg>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sldChg>
      <pc:sldChg chg="modSp mod">
        <pc:chgData name="Gudka, Dawna" userId="823cceae-331b-41d6-9a63-34ad6d1db55c" providerId="ADAL" clId="{A7DD2492-2752-43CB-AC3E-6D60B9F207EE}" dt="2024-05-23T13:31:45.318" v="35" actId="20577"/>
        <pc:sldMkLst>
          <pc:docMk/>
          <pc:sldMk cId="1037917088" sldId="5098"/>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pChg chg="mod ord">
          <ac:chgData name="Ward, Reagan" userId="27291eb4-8241-4961-9e69-8c66e34cc5b0" providerId="ADAL" clId="{9941803A-085E-47D7-84EF-59AB115E842A}" dt="2024-11-06T18:19:07.241" v="853" actId="700"/>
          <ac:spMkLst>
            <pc:docMk/>
            <pc:sldMk cId="3507505468" sldId="5647"/>
            <ac:spMk id="2" creationId="{F8891988-4AAF-D11D-8EB4-B70BC6D47F6C}"/>
          </ac:spMkLst>
        </pc:spChg>
        <pc:spChg chg="mod ord">
          <ac:chgData name="Ward, Reagan" userId="27291eb4-8241-4961-9e69-8c66e34cc5b0" providerId="ADAL" clId="{9941803A-085E-47D7-84EF-59AB115E842A}" dt="2024-11-06T18:19:07.241" v="853" actId="700"/>
          <ac:spMkLst>
            <pc:docMk/>
            <pc:sldMk cId="3507505468" sldId="5647"/>
            <ac:spMk id="7" creationId="{DBB8E2E4-4B5F-F8CE-36C1-FF1874118511}"/>
          </ac:spMkLst>
        </pc:spChg>
        <pc:spChg chg="mod ord">
          <ac:chgData name="Ward, Reagan" userId="27291eb4-8241-4961-9e69-8c66e34cc5b0" providerId="ADAL" clId="{9941803A-085E-47D7-84EF-59AB115E842A}" dt="2024-11-06T18:19:22.191" v="863" actId="27636"/>
          <ac:spMkLst>
            <pc:docMk/>
            <pc:sldMk cId="3507505468" sldId="5647"/>
            <ac:spMk id="15" creationId="{C0CD8BDE-9B2E-9A5D-4BC4-8EAE0BE99B89}"/>
          </ac:spMkLst>
        </pc:spChg>
        <pc:spChg chg="mod ord">
          <ac:chgData name="Ward, Reagan" userId="27291eb4-8241-4961-9e69-8c66e34cc5b0" providerId="ADAL" clId="{9941803A-085E-47D7-84EF-59AB115E842A}" dt="2024-11-06T18:19:07.241" v="853" actId="700"/>
          <ac:spMkLst>
            <pc:docMk/>
            <pc:sldMk cId="3507505468" sldId="5647"/>
            <ac:spMk id="16" creationId="{30AB9DB6-7C8F-BD62-C55E-7FDF6BF42E6F}"/>
          </ac:spMkLst>
        </pc:spChg>
        <pc:spChg chg="mod ord">
          <ac:chgData name="Ward, Reagan" userId="27291eb4-8241-4961-9e69-8c66e34cc5b0" providerId="ADAL" clId="{9941803A-085E-47D7-84EF-59AB115E842A}" dt="2024-11-06T18:19:28.769" v="865" actId="20577"/>
          <ac:spMkLst>
            <pc:docMk/>
            <pc:sldMk cId="3507505468" sldId="5647"/>
            <ac:spMk id="17" creationId="{013F457C-8293-15D5-6F93-94067E21B244}"/>
          </ac:spMkLst>
        </pc:spChg>
        <pc:spChg chg="mod ord">
          <ac:chgData name="Ward, Reagan" userId="27291eb4-8241-4961-9e69-8c66e34cc5b0" providerId="ADAL" clId="{9941803A-085E-47D7-84EF-59AB115E842A}" dt="2024-11-06T18:19:07.241" v="853" actId="700"/>
          <ac:spMkLst>
            <pc:docMk/>
            <pc:sldMk cId="3507505468" sldId="5647"/>
            <ac:spMk id="21" creationId="{20D2FAA3-F6D6-EBDD-4FCF-D1203589BFAC}"/>
          </ac:spMkLst>
        </pc:spChg>
        <pc:spChg chg="mod ord">
          <ac:chgData name="Ward, Reagan" userId="27291eb4-8241-4961-9e69-8c66e34cc5b0" providerId="ADAL" clId="{9941803A-085E-47D7-84EF-59AB115E842A}" dt="2024-11-06T18:19:07.241" v="853" actId="700"/>
          <ac:spMkLst>
            <pc:docMk/>
            <pc:sldMk cId="3507505468" sldId="5647"/>
            <ac:spMk id="22" creationId="{1D8FDDFB-9D64-20E6-6781-FC22833065DF}"/>
          </ac:spMkLst>
        </pc:spChg>
        <pc:graphicFrameChg chg="mod ord">
          <ac:chgData name="Ward, Reagan" userId="27291eb4-8241-4961-9e69-8c66e34cc5b0" providerId="ADAL" clId="{9941803A-085E-47D7-84EF-59AB115E842A}" dt="2024-11-06T18:19:07.241" v="853" actId="700"/>
          <ac:graphicFrameMkLst>
            <pc:docMk/>
            <pc:sldMk cId="3507505468" sldId="5647"/>
            <ac:graphicFrameMk id="20" creationId="{EF9DF6EA-9575-2B08-5E35-CF95608231EB}"/>
          </ac:graphicFrameMkLst>
        </pc:graphicFrameChg>
      </pc:sldChg>
      <pc:sldChg chg="modSp mod">
        <pc:chgData name="Ward, Reagan" userId="27291eb4-8241-4961-9e69-8c66e34cc5b0" providerId="ADAL" clId="{9941803A-085E-47D7-84EF-59AB115E842A}" dt="2024-11-07T15:07:28.835" v="1075" actId="962"/>
        <pc:sldMkLst>
          <pc:docMk/>
          <pc:sldMk cId="35700584" sldId="5676"/>
        </pc:sldMkLst>
        <pc:spChg chg="mod">
          <ac:chgData name="Ward, Reagan" userId="27291eb4-8241-4961-9e69-8c66e34cc5b0" providerId="ADAL" clId="{9941803A-085E-47D7-84EF-59AB115E842A}" dt="2024-11-07T15:07:28.835" v="1075" actId="962"/>
          <ac:spMkLst>
            <pc:docMk/>
            <pc:sldMk cId="35700584" sldId="5676"/>
            <ac:spMk id="8" creationId="{7AD07384-D75F-CBA7-71EB-3A8F0DE1478A}"/>
          </ac:spMkLst>
        </pc:spChg>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pChg chg="mod ord">
          <ac:chgData name="Ward, Reagan" userId="27291eb4-8241-4961-9e69-8c66e34cc5b0" providerId="ADAL" clId="{9941803A-085E-47D7-84EF-59AB115E842A}" dt="2024-11-06T17:53:25.622" v="241" actId="700"/>
          <ac:spMkLst>
            <pc:docMk/>
            <pc:sldMk cId="646360203" sldId="5679"/>
            <ac:spMk id="2" creationId="{FDA18885-E965-05A1-2B64-6D68015D802B}"/>
          </ac:spMkLst>
        </pc:spChg>
        <pc:spChg chg="add del mod ord">
          <ac:chgData name="Ward, Reagan" userId="27291eb4-8241-4961-9e69-8c66e34cc5b0" providerId="ADAL" clId="{9941803A-085E-47D7-84EF-59AB115E842A}" dt="2024-11-06T17:53:25.622" v="241" actId="700"/>
          <ac:spMkLst>
            <pc:docMk/>
            <pc:sldMk cId="646360203" sldId="5679"/>
            <ac:spMk id="3" creationId="{CC820E90-423C-4E39-093B-95017C6A56E1}"/>
          </ac:spMkLst>
        </pc:spChg>
        <pc:spChg chg="mod ord">
          <ac:chgData name="Ward, Reagan" userId="27291eb4-8241-4961-9e69-8c66e34cc5b0" providerId="ADAL" clId="{9941803A-085E-47D7-84EF-59AB115E842A}" dt="2024-11-06T17:53:25.622" v="241" actId="700"/>
          <ac:spMkLst>
            <pc:docMk/>
            <pc:sldMk cId="646360203" sldId="5679"/>
            <ac:spMk id="4" creationId="{BA90FB0C-07A3-159E-F165-888CFB4D81DD}"/>
          </ac:spMkLst>
        </pc:spChg>
        <pc:spChg chg="add del mod ord">
          <ac:chgData name="Ward, Reagan" userId="27291eb4-8241-4961-9e69-8c66e34cc5b0" providerId="ADAL" clId="{9941803A-085E-47D7-84EF-59AB115E842A}" dt="2024-11-06T17:53:25.622" v="241" actId="700"/>
          <ac:spMkLst>
            <pc:docMk/>
            <pc:sldMk cId="646360203" sldId="5679"/>
            <ac:spMk id="5" creationId="{A3E53980-B2D4-E92E-54E8-878FF71FD459}"/>
          </ac:spMkLst>
        </pc:spChg>
        <pc:spChg chg="mod ord">
          <ac:chgData name="Ward, Reagan" userId="27291eb4-8241-4961-9e69-8c66e34cc5b0" providerId="ADAL" clId="{9941803A-085E-47D7-84EF-59AB115E842A}" dt="2024-11-06T17:53:25.622" v="241" actId="700"/>
          <ac:spMkLst>
            <pc:docMk/>
            <pc:sldMk cId="646360203" sldId="5679"/>
            <ac:spMk id="7" creationId="{AFF65B85-86E2-F685-26FA-E071D76D97E5}"/>
          </ac:spMkLst>
        </pc:spChg>
        <pc:spChg chg="mod ord">
          <ac:chgData name="Ward, Reagan" userId="27291eb4-8241-4961-9e69-8c66e34cc5b0" providerId="ADAL" clId="{9941803A-085E-47D7-84EF-59AB115E842A}" dt="2024-11-06T17:53:25.622" v="241" actId="700"/>
          <ac:spMkLst>
            <pc:docMk/>
            <pc:sldMk cId="646360203" sldId="5679"/>
            <ac:spMk id="8" creationId="{D720F16C-B70B-A57C-A239-03AB2980ABD2}"/>
          </ac:spMkLst>
        </pc:spChg>
        <pc:spChg chg="mod ord">
          <ac:chgData name="Ward, Reagan" userId="27291eb4-8241-4961-9e69-8c66e34cc5b0" providerId="ADAL" clId="{9941803A-085E-47D7-84EF-59AB115E842A}" dt="2024-11-06T17:53:25.622" v="241" actId="700"/>
          <ac:spMkLst>
            <pc:docMk/>
            <pc:sldMk cId="646360203" sldId="5679"/>
            <ac:spMk id="9" creationId="{56188C99-8512-A6EE-4380-290C37F90158}"/>
          </ac:spMkLst>
        </pc:spChg>
      </pc:sldChg>
      <pc:sldChg chg="addSp modSp add mod">
        <pc:chgData name="Ward, Reagan" userId="27291eb4-8241-4961-9e69-8c66e34cc5b0" providerId="ADAL" clId="{9941803A-085E-47D7-84EF-59AB115E842A}" dt="2024-11-06T18:26:26.432" v="1036" actId="1076"/>
        <pc:sldMkLst>
          <pc:docMk/>
          <pc:sldMk cId="18737908" sldId="5681"/>
        </pc:sldMkLst>
        <pc:spChg chg="add mod">
          <ac:chgData name="Ward, Reagan" userId="27291eb4-8241-4961-9e69-8c66e34cc5b0" providerId="ADAL" clId="{9941803A-085E-47D7-84EF-59AB115E842A}" dt="2024-11-06T18:26:26.432" v="1036" actId="1076"/>
          <ac:spMkLst>
            <pc:docMk/>
            <pc:sldMk cId="18737908" sldId="5681"/>
            <ac:spMk id="3" creationId="{37494684-ACF5-86A0-F133-E7DC1E950C64}"/>
          </ac:spMkLst>
        </pc:spChg>
        <pc:graphicFrameChg chg="mod">
          <ac:chgData name="Ward, Reagan" userId="27291eb4-8241-4961-9e69-8c66e34cc5b0" providerId="ADAL" clId="{9941803A-085E-47D7-84EF-59AB115E842A}" dt="2024-11-06T18:10:13.768" v="714" actId="20577"/>
          <ac:graphicFrameMkLst>
            <pc:docMk/>
            <pc:sldMk cId="18737908" sldId="5681"/>
            <ac:graphicFrameMk id="7" creationId="{DE3D7580-EF1F-141E-287D-549F5811DF31}"/>
          </ac:graphicFrameMkLst>
        </pc:graphicFrameChg>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pChg chg="del mod ord">
          <ac:chgData name="Ward, Reagan" userId="27291eb4-8241-4961-9e69-8c66e34cc5b0" providerId="ADAL" clId="{9941803A-085E-47D7-84EF-59AB115E842A}" dt="2024-11-06T17:51:40.474" v="199" actId="700"/>
          <ac:spMkLst>
            <pc:docMk/>
            <pc:sldMk cId="4228830971" sldId="5688"/>
            <ac:spMk id="2" creationId="{6BE0D2EE-5239-0C70-0D95-6E685078CA98}"/>
          </ac:spMkLst>
        </pc:spChg>
        <pc:spChg chg="mod ord">
          <ac:chgData name="Ward, Reagan" userId="27291eb4-8241-4961-9e69-8c66e34cc5b0" providerId="ADAL" clId="{9941803A-085E-47D7-84EF-59AB115E842A}" dt="2024-11-06T17:51:40.474" v="199" actId="700"/>
          <ac:spMkLst>
            <pc:docMk/>
            <pc:sldMk cId="4228830971" sldId="5688"/>
            <ac:spMk id="3" creationId="{F54A65E0-B2F1-F731-A7AB-38EEBDBC3221}"/>
          </ac:spMkLst>
        </pc:spChg>
        <pc:spChg chg="add mod ord">
          <ac:chgData name="Ward, Reagan" userId="27291eb4-8241-4961-9e69-8c66e34cc5b0" providerId="ADAL" clId="{9941803A-085E-47D7-84EF-59AB115E842A}" dt="2024-11-06T17:51:44.972" v="218" actId="20577"/>
          <ac:spMkLst>
            <pc:docMk/>
            <pc:sldMk cId="4228830971" sldId="5688"/>
            <ac:spMk id="4" creationId="{21D6F994-659C-113F-50C4-794D43AEADA0}"/>
          </ac:spMkLst>
        </pc:spChg>
        <pc:spChg chg="add mod ord">
          <ac:chgData name="Ward, Reagan" userId="27291eb4-8241-4961-9e69-8c66e34cc5b0" providerId="ADAL" clId="{9941803A-085E-47D7-84EF-59AB115E842A}" dt="2024-11-06T17:51:48.069" v="229" actId="20577"/>
          <ac:spMkLst>
            <pc:docMk/>
            <pc:sldMk cId="4228830971" sldId="5688"/>
            <ac:spMk id="5" creationId="{7ABE8ADB-2034-523B-F88E-6DC403471BA6}"/>
          </ac:spMkLst>
        </pc:spChg>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pChg chg="del mod ord">
          <ac:chgData name="Ward, Reagan" userId="27291eb4-8241-4961-9e69-8c66e34cc5b0" providerId="ADAL" clId="{9941803A-085E-47D7-84EF-59AB115E842A}" dt="2024-11-06T17:52:08.437" v="231" actId="700"/>
          <ac:spMkLst>
            <pc:docMk/>
            <pc:sldMk cId="2678342899" sldId="5689"/>
            <ac:spMk id="2" creationId="{EF5EA122-C894-AE75-454D-14161FC3F479}"/>
          </ac:spMkLst>
        </pc:spChg>
        <pc:spChg chg="del mod ord">
          <ac:chgData name="Ward, Reagan" userId="27291eb4-8241-4961-9e69-8c66e34cc5b0" providerId="ADAL" clId="{9941803A-085E-47D7-84EF-59AB115E842A}" dt="2024-11-06T17:52:08.437" v="231" actId="700"/>
          <ac:spMkLst>
            <pc:docMk/>
            <pc:sldMk cId="2678342899" sldId="5689"/>
            <ac:spMk id="3" creationId="{7341CF90-93FF-C38F-284E-CBE8E69D5C43}"/>
          </ac:spMkLst>
        </pc:spChg>
        <pc:spChg chg="mod ord">
          <ac:chgData name="Ward, Reagan" userId="27291eb4-8241-4961-9e69-8c66e34cc5b0" providerId="ADAL" clId="{9941803A-085E-47D7-84EF-59AB115E842A}" dt="2024-11-06T17:52:08.437" v="231" actId="700"/>
          <ac:spMkLst>
            <pc:docMk/>
            <pc:sldMk cId="2678342899" sldId="5689"/>
            <ac:spMk id="4" creationId="{DAEDAD66-6096-1B39-247C-8D55F0C55221}"/>
          </ac:spMkLst>
        </pc:spChg>
        <pc:spChg chg="add mod ord">
          <ac:chgData name="Ward, Reagan" userId="27291eb4-8241-4961-9e69-8c66e34cc5b0" providerId="ADAL" clId="{9941803A-085E-47D7-84EF-59AB115E842A}" dt="2024-11-06T17:52:08.437" v="231" actId="700"/>
          <ac:spMkLst>
            <pc:docMk/>
            <pc:sldMk cId="2678342899" sldId="5689"/>
            <ac:spMk id="5" creationId="{71CB9317-1FAC-B6A2-71F4-20D42A7E5550}"/>
          </ac:spMkLst>
        </pc:spChg>
        <pc:spChg chg="add mod ord">
          <ac:chgData name="Ward, Reagan" userId="27291eb4-8241-4961-9e69-8c66e34cc5b0" providerId="ADAL" clId="{9941803A-085E-47D7-84EF-59AB115E842A}" dt="2024-11-06T17:52:08.437" v="231" actId="700"/>
          <ac:spMkLst>
            <pc:docMk/>
            <pc:sldMk cId="2678342899" sldId="5689"/>
            <ac:spMk id="6" creationId="{8BA61EAE-5481-4EE0-CBF7-B70C65B76ABE}"/>
          </ac:spMkLst>
        </pc:spChg>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pChg chg="del mod ord">
          <ac:chgData name="Ward, Reagan" userId="27291eb4-8241-4961-9e69-8c66e34cc5b0" providerId="ADAL" clId="{9941803A-085E-47D7-84EF-59AB115E842A}" dt="2024-11-06T17:53:30.809" v="243" actId="700"/>
          <ac:spMkLst>
            <pc:docMk/>
            <pc:sldMk cId="3660893124" sldId="5690"/>
            <ac:spMk id="2" creationId="{9D98DC56-DE60-4955-C663-C8D278DFABEE}"/>
          </ac:spMkLst>
        </pc:spChg>
        <pc:spChg chg="del mod ord">
          <ac:chgData name="Ward, Reagan" userId="27291eb4-8241-4961-9e69-8c66e34cc5b0" providerId="ADAL" clId="{9941803A-085E-47D7-84EF-59AB115E842A}" dt="2024-11-06T17:53:30.809" v="243" actId="700"/>
          <ac:spMkLst>
            <pc:docMk/>
            <pc:sldMk cId="3660893124" sldId="5690"/>
            <ac:spMk id="3" creationId="{CCA5DA5F-618D-EDC3-1B01-ACECB2A9513D}"/>
          </ac:spMkLst>
        </pc:spChg>
        <pc:spChg chg="mod ord">
          <ac:chgData name="Ward, Reagan" userId="27291eb4-8241-4961-9e69-8c66e34cc5b0" providerId="ADAL" clId="{9941803A-085E-47D7-84EF-59AB115E842A}" dt="2024-11-06T17:53:30.809" v="243" actId="700"/>
          <ac:spMkLst>
            <pc:docMk/>
            <pc:sldMk cId="3660893124" sldId="5690"/>
            <ac:spMk id="4" creationId="{4FD636A5-E24A-E1CF-5739-E96F37EA4DB9}"/>
          </ac:spMkLst>
        </pc:spChg>
        <pc:spChg chg="del mod ord">
          <ac:chgData name="Ward, Reagan" userId="27291eb4-8241-4961-9e69-8c66e34cc5b0" providerId="ADAL" clId="{9941803A-085E-47D7-84EF-59AB115E842A}" dt="2024-11-06T17:53:30.809" v="243" actId="700"/>
          <ac:spMkLst>
            <pc:docMk/>
            <pc:sldMk cId="3660893124" sldId="5690"/>
            <ac:spMk id="5" creationId="{D9EC4CF4-278B-D096-41B5-83E22A094235}"/>
          </ac:spMkLst>
        </pc:spChg>
        <pc:spChg chg="del mod ord">
          <ac:chgData name="Ward, Reagan" userId="27291eb4-8241-4961-9e69-8c66e34cc5b0" providerId="ADAL" clId="{9941803A-085E-47D7-84EF-59AB115E842A}" dt="2024-11-06T17:53:30.809" v="243" actId="700"/>
          <ac:spMkLst>
            <pc:docMk/>
            <pc:sldMk cId="3660893124" sldId="5690"/>
            <ac:spMk id="6" creationId="{2FEA643E-0D40-4AD8-5B5A-19EA67C5181B}"/>
          </ac:spMkLst>
        </pc:spChg>
        <pc:spChg chg="add mod ord">
          <ac:chgData name="Ward, Reagan" userId="27291eb4-8241-4961-9e69-8c66e34cc5b0" providerId="ADAL" clId="{9941803A-085E-47D7-84EF-59AB115E842A}" dt="2024-11-06T18:05:37.385" v="271"/>
          <ac:spMkLst>
            <pc:docMk/>
            <pc:sldMk cId="3660893124" sldId="5690"/>
            <ac:spMk id="7" creationId="{EB91CB7F-C160-BDA4-9F07-DDE4DC0C7573}"/>
          </ac:spMkLst>
        </pc:spChg>
        <pc:spChg chg="add del mod ord">
          <ac:chgData name="Ward, Reagan" userId="27291eb4-8241-4961-9e69-8c66e34cc5b0" providerId="ADAL" clId="{9941803A-085E-47D7-84EF-59AB115E842A}" dt="2024-11-06T18:05:10.073" v="265"/>
          <ac:spMkLst>
            <pc:docMk/>
            <pc:sldMk cId="3660893124" sldId="5690"/>
            <ac:spMk id="8" creationId="{1788E6B4-AAF5-97C6-CD05-15BD93B33AAE}"/>
          </ac:spMkLst>
        </pc:spChg>
        <pc:spChg chg="add del mod ord">
          <ac:chgData name="Ward, Reagan" userId="27291eb4-8241-4961-9e69-8c66e34cc5b0" providerId="ADAL" clId="{9941803A-085E-47D7-84EF-59AB115E842A}" dt="2024-11-06T18:05:17.218" v="269"/>
          <ac:spMkLst>
            <pc:docMk/>
            <pc:sldMk cId="3660893124" sldId="5690"/>
            <ac:spMk id="9" creationId="{B607C2B7-EE31-8834-B617-513CBDCBC33A}"/>
          </ac:spMkLst>
        </pc:spChg>
        <pc:spChg chg="add mod ord">
          <ac:chgData name="Ward, Reagan" userId="27291eb4-8241-4961-9e69-8c66e34cc5b0" providerId="ADAL" clId="{9941803A-085E-47D7-84EF-59AB115E842A}" dt="2024-11-06T18:05:01.068" v="264" actId="207"/>
          <ac:spMkLst>
            <pc:docMk/>
            <pc:sldMk cId="3660893124" sldId="5690"/>
            <ac:spMk id="10" creationId="{8FC0069C-BBC8-10E1-A73D-B275B91A8811}"/>
          </ac:spMkLst>
        </pc:spChg>
        <pc:spChg chg="add mod ord">
          <ac:chgData name="Ward, Reagan" userId="27291eb4-8241-4961-9e69-8c66e34cc5b0" providerId="ADAL" clId="{9941803A-085E-47D7-84EF-59AB115E842A}" dt="2024-11-06T18:04:38.462" v="260" actId="27636"/>
          <ac:spMkLst>
            <pc:docMk/>
            <pc:sldMk cId="3660893124" sldId="5690"/>
            <ac:spMk id="11" creationId="{54BE95B4-2F3A-F87E-2923-DE93CC8E037E}"/>
          </ac:spMkLst>
        </pc:spChg>
        <pc:spChg chg="add del mod ord">
          <ac:chgData name="Ward, Reagan" userId="27291eb4-8241-4961-9e69-8c66e34cc5b0" providerId="ADAL" clId="{9941803A-085E-47D7-84EF-59AB115E842A}" dt="2024-11-06T18:04:05.313" v="248" actId="22"/>
          <ac:spMkLst>
            <pc:docMk/>
            <pc:sldMk cId="3660893124" sldId="5690"/>
            <ac:spMk id="12" creationId="{DEA72C1E-9A0E-DBCB-12D1-44CAB89AB908}"/>
          </ac:spMkLst>
        </pc:spChg>
        <pc:spChg chg="add mod">
          <ac:chgData name="Ward, Reagan" userId="27291eb4-8241-4961-9e69-8c66e34cc5b0" providerId="ADAL" clId="{9941803A-085E-47D7-84EF-59AB115E842A}" dt="2024-11-06T18:05:10.127" v="266" actId="27636"/>
          <ac:spMkLst>
            <pc:docMk/>
            <pc:sldMk cId="3660893124" sldId="5690"/>
            <ac:spMk id="15" creationId="{0D867D74-025B-F15D-D3B3-495329E185AF}"/>
          </ac:spMkLst>
        </pc:spChg>
        <pc:spChg chg="add mod">
          <ac:chgData name="Ward, Reagan" userId="27291eb4-8241-4961-9e69-8c66e34cc5b0" providerId="ADAL" clId="{9941803A-085E-47D7-84EF-59AB115E842A}" dt="2024-11-06T18:05:15.808" v="268"/>
          <ac:spMkLst>
            <pc:docMk/>
            <pc:sldMk cId="3660893124" sldId="5690"/>
            <ac:spMk id="16" creationId="{F1CD8430-741F-DA0F-62D2-676A41D722BB}"/>
          </ac:spMkLst>
        </pc:spChg>
        <pc:spChg chg="add mod">
          <ac:chgData name="Ward, Reagan" userId="27291eb4-8241-4961-9e69-8c66e34cc5b0" providerId="ADAL" clId="{9941803A-085E-47D7-84EF-59AB115E842A}" dt="2024-11-06T18:05:17.268" v="270" actId="27636"/>
          <ac:spMkLst>
            <pc:docMk/>
            <pc:sldMk cId="3660893124" sldId="5690"/>
            <ac:spMk id="17" creationId="{EA1AA849-A43E-4938-31BF-1C063043C042}"/>
          </ac:spMkLst>
        </pc:spChg>
        <pc:picChg chg="add mod ord">
          <ac:chgData name="Ward, Reagan" userId="27291eb4-8241-4961-9e69-8c66e34cc5b0" providerId="ADAL" clId="{9941803A-085E-47D7-84EF-59AB115E842A}" dt="2024-11-06T18:05:50.965" v="357" actId="962"/>
          <ac:picMkLst>
            <pc:docMk/>
            <pc:sldMk cId="3660893124" sldId="5690"/>
            <ac:picMk id="14" creationId="{EADE98E6-DBB2-11ED-2FC4-0BA5105ECA4C}"/>
          </ac:picMkLst>
        </pc:picChg>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pChg chg="del mod ord">
          <ac:chgData name="Ward, Reagan" userId="27291eb4-8241-4961-9e69-8c66e34cc5b0" providerId="ADAL" clId="{9941803A-085E-47D7-84EF-59AB115E842A}" dt="2024-11-06T18:14:09.550" v="725" actId="700"/>
          <ac:spMkLst>
            <pc:docMk/>
            <pc:sldMk cId="799171963" sldId="5691"/>
            <ac:spMk id="2" creationId="{814DA4E9-5B9F-E3F2-852C-FCEBFA6CCB63}"/>
          </ac:spMkLst>
        </pc:spChg>
        <pc:spChg chg="del mod ord">
          <ac:chgData name="Ward, Reagan" userId="27291eb4-8241-4961-9e69-8c66e34cc5b0" providerId="ADAL" clId="{9941803A-085E-47D7-84EF-59AB115E842A}" dt="2024-11-06T18:14:09.550" v="725" actId="700"/>
          <ac:spMkLst>
            <pc:docMk/>
            <pc:sldMk cId="799171963" sldId="5691"/>
            <ac:spMk id="3" creationId="{EC128190-F8DB-7F05-D8A7-A958A0FE3873}"/>
          </ac:spMkLst>
        </pc:spChg>
        <pc:spChg chg="mod ord">
          <ac:chgData name="Ward, Reagan" userId="27291eb4-8241-4961-9e69-8c66e34cc5b0" providerId="ADAL" clId="{9941803A-085E-47D7-84EF-59AB115E842A}" dt="2024-11-06T18:28:01.835" v="1062" actId="13244"/>
          <ac:spMkLst>
            <pc:docMk/>
            <pc:sldMk cId="799171963" sldId="5691"/>
            <ac:spMk id="4" creationId="{663BAF45-80BA-8910-E0B7-44860CF21773}"/>
          </ac:spMkLst>
        </pc:spChg>
        <pc:spChg chg="del mod ord">
          <ac:chgData name="Ward, Reagan" userId="27291eb4-8241-4961-9e69-8c66e34cc5b0" providerId="ADAL" clId="{9941803A-085E-47D7-84EF-59AB115E842A}" dt="2024-11-06T18:14:09.550" v="725" actId="700"/>
          <ac:spMkLst>
            <pc:docMk/>
            <pc:sldMk cId="799171963" sldId="5691"/>
            <ac:spMk id="5" creationId="{74BC4379-ABEF-37A3-52DD-2B6A4B141762}"/>
          </ac:spMkLst>
        </pc:spChg>
        <pc:spChg chg="del mod ord">
          <ac:chgData name="Ward, Reagan" userId="27291eb4-8241-4961-9e69-8c66e34cc5b0" providerId="ADAL" clId="{9941803A-085E-47D7-84EF-59AB115E842A}" dt="2024-11-06T18:14:09.550" v="725" actId="700"/>
          <ac:spMkLst>
            <pc:docMk/>
            <pc:sldMk cId="799171963" sldId="5691"/>
            <ac:spMk id="6" creationId="{3E343BA4-4E45-F88A-85B4-C3DB79597F7F}"/>
          </ac:spMkLst>
        </pc:spChg>
        <pc:spChg chg="add mod ord">
          <ac:chgData name="Ward, Reagan" userId="27291eb4-8241-4961-9e69-8c66e34cc5b0" providerId="ADAL" clId="{9941803A-085E-47D7-84EF-59AB115E842A}" dt="2024-11-06T18:14:29.034" v="768" actId="404"/>
          <ac:spMkLst>
            <pc:docMk/>
            <pc:sldMk cId="799171963" sldId="5691"/>
            <ac:spMk id="7" creationId="{0D6C9800-6D98-383B-9588-E5B531E5DDDC}"/>
          </ac:spMkLst>
        </pc:spChg>
        <pc:spChg chg="add del mod ord">
          <ac:chgData name="Ward, Reagan" userId="27291eb4-8241-4961-9e69-8c66e34cc5b0" providerId="ADAL" clId="{9941803A-085E-47D7-84EF-59AB115E842A}" dt="2024-11-06T18:14:58.269" v="779"/>
          <ac:spMkLst>
            <pc:docMk/>
            <pc:sldMk cId="799171963" sldId="5691"/>
            <ac:spMk id="8" creationId="{4DAF6588-CC84-92C1-713E-EBC5AA7ABA6F}"/>
          </ac:spMkLst>
        </pc:spChg>
        <pc:spChg chg="add del mod ord">
          <ac:chgData name="Ward, Reagan" userId="27291eb4-8241-4961-9e69-8c66e34cc5b0" providerId="ADAL" clId="{9941803A-085E-47D7-84EF-59AB115E842A}" dt="2024-11-06T18:15:06.197" v="780"/>
          <ac:spMkLst>
            <pc:docMk/>
            <pc:sldMk cId="799171963" sldId="5691"/>
            <ac:spMk id="9" creationId="{1900DF54-F8CF-49E9-CCA8-17F95F922D19}"/>
          </ac:spMkLst>
        </pc:spChg>
        <pc:spChg chg="add del mod ord">
          <ac:chgData name="Ward, Reagan" userId="27291eb4-8241-4961-9e69-8c66e34cc5b0" providerId="ADAL" clId="{9941803A-085E-47D7-84EF-59AB115E842A}" dt="2024-11-06T18:14:36.165" v="769" actId="478"/>
          <ac:spMkLst>
            <pc:docMk/>
            <pc:sldMk cId="799171963" sldId="5691"/>
            <ac:spMk id="10" creationId="{77663CF1-F63F-CDD1-73B8-81621063AA42}"/>
          </ac:spMkLst>
        </pc:spChg>
        <pc:spChg chg="add del mod ord">
          <ac:chgData name="Ward, Reagan" userId="27291eb4-8241-4961-9e69-8c66e34cc5b0" providerId="ADAL" clId="{9941803A-085E-47D7-84EF-59AB115E842A}" dt="2024-11-06T18:14:40.430" v="774" actId="478"/>
          <ac:spMkLst>
            <pc:docMk/>
            <pc:sldMk cId="799171963" sldId="5691"/>
            <ac:spMk id="11" creationId="{317C4089-D68D-8E9C-1E4B-CD1643AD4816}"/>
          </ac:spMkLst>
        </pc:spChg>
        <pc:spChg chg="add del mod ord">
          <ac:chgData name="Ward, Reagan" userId="27291eb4-8241-4961-9e69-8c66e34cc5b0" providerId="ADAL" clId="{9941803A-085E-47D7-84EF-59AB115E842A}" dt="2024-11-06T18:14:42.610" v="775" actId="478"/>
          <ac:spMkLst>
            <pc:docMk/>
            <pc:sldMk cId="799171963" sldId="5691"/>
            <ac:spMk id="12" creationId="{0137F0D5-2A17-347A-3BE6-65EC23F420BA}"/>
          </ac:spMkLst>
        </pc:spChg>
        <pc:spChg chg="add mod">
          <ac:chgData name="Ward, Reagan" userId="27291eb4-8241-4961-9e69-8c66e34cc5b0" providerId="ADAL" clId="{9941803A-085E-47D7-84EF-59AB115E842A}" dt="2024-11-06T18:14:38.126" v="773"/>
          <ac:spMkLst>
            <pc:docMk/>
            <pc:sldMk cId="799171963" sldId="5691"/>
            <ac:spMk id="13" creationId="{8A02C5CE-6C97-2BE0-78B9-988CE63EEB09}"/>
          </ac:spMkLst>
        </pc:spChg>
        <pc:spChg chg="add mod">
          <ac:chgData name="Ward, Reagan" userId="27291eb4-8241-4961-9e69-8c66e34cc5b0" providerId="ADAL" clId="{9941803A-085E-47D7-84EF-59AB115E842A}" dt="2024-11-06T18:14:47.483" v="777" actId="27636"/>
          <ac:spMkLst>
            <pc:docMk/>
            <pc:sldMk cId="799171963" sldId="5691"/>
            <ac:spMk id="14" creationId="{0AE335B5-A24A-7F6B-0065-1BA56DA4DCB8}"/>
          </ac:spMkLst>
        </pc:spChg>
        <pc:spChg chg="add mod">
          <ac:chgData name="Ward, Reagan" userId="27291eb4-8241-4961-9e69-8c66e34cc5b0" providerId="ADAL" clId="{9941803A-085E-47D7-84EF-59AB115E842A}" dt="2024-11-06T18:26:36.015" v="1037" actId="113"/>
          <ac:spMkLst>
            <pc:docMk/>
            <pc:sldMk cId="799171963" sldId="5691"/>
            <ac:spMk id="16" creationId="{164BA396-7A15-3DDC-E764-760C05A82BA0}"/>
          </ac:spMkLst>
        </pc:spChg>
        <pc:spChg chg="add mod">
          <ac:chgData name="Ward, Reagan" userId="27291eb4-8241-4961-9e69-8c66e34cc5b0" providerId="ADAL" clId="{9941803A-085E-47D7-84EF-59AB115E842A}" dt="2024-11-06T18:14:58.269" v="779"/>
          <ac:spMkLst>
            <pc:docMk/>
            <pc:sldMk cId="799171963" sldId="5691"/>
            <ac:spMk id="17" creationId="{4FDDD7E3-32D6-E46F-7031-0233DFEA78C8}"/>
          </ac:spMkLst>
        </pc:spChg>
        <pc:spChg chg="add mod">
          <ac:chgData name="Ward, Reagan" userId="27291eb4-8241-4961-9e69-8c66e34cc5b0" providerId="ADAL" clId="{9941803A-085E-47D7-84EF-59AB115E842A}" dt="2024-11-06T18:15:06.197" v="780"/>
          <ac:spMkLst>
            <pc:docMk/>
            <pc:sldMk cId="799171963" sldId="5691"/>
            <ac:spMk id="18" creationId="{4742BA74-EBF3-8A52-8E06-384FC49E838D}"/>
          </ac:spMkLst>
        </pc:spChg>
        <pc:picChg chg="add mod">
          <ac:chgData name="Ward, Reagan" userId="27291eb4-8241-4961-9e69-8c66e34cc5b0" providerId="ADAL" clId="{9941803A-085E-47D7-84EF-59AB115E842A}" dt="2024-11-06T18:14:54.467" v="778" actId="1076"/>
          <ac:picMkLst>
            <pc:docMk/>
            <pc:sldMk cId="799171963" sldId="5691"/>
            <ac:picMk id="15" creationId="{585D3E6A-8794-54E8-31D4-1C4B03592049}"/>
          </ac:picMkLst>
        </pc:picChg>
      </pc:sldChg>
      <pc:sldChg chg="addSp delSp modSp new mod">
        <pc:chgData name="Ward, Reagan" userId="27291eb4-8241-4961-9e69-8c66e34cc5b0" providerId="ADAL" clId="{9941803A-085E-47D7-84EF-59AB115E842A}" dt="2024-11-06T18:28:13.396" v="1063" actId="13244"/>
        <pc:sldMkLst>
          <pc:docMk/>
          <pc:sldMk cId="3025715436" sldId="5692"/>
        </pc:sldMkLst>
        <pc:spChg chg="mod">
          <ac:chgData name="Ward, Reagan" userId="27291eb4-8241-4961-9e69-8c66e34cc5b0" providerId="ADAL" clId="{9941803A-085E-47D7-84EF-59AB115E842A}" dt="2024-11-06T18:27:05.317" v="1057" actId="20577"/>
          <ac:spMkLst>
            <pc:docMk/>
            <pc:sldMk cId="3025715436" sldId="5692"/>
            <ac:spMk id="2" creationId="{B647DE48-ED69-01FC-B0D8-875154D6B23A}"/>
          </ac:spMkLst>
        </pc:spChg>
        <pc:spChg chg="ord">
          <ac:chgData name="Ward, Reagan" userId="27291eb4-8241-4961-9e69-8c66e34cc5b0" providerId="ADAL" clId="{9941803A-085E-47D7-84EF-59AB115E842A}" dt="2024-11-06T18:28:13.396" v="1063" actId="13244"/>
          <ac:spMkLst>
            <pc:docMk/>
            <pc:sldMk cId="3025715436" sldId="5692"/>
            <ac:spMk id="3" creationId="{74CCC9D9-9B46-DC2F-1D71-971FDE86DB4B}"/>
          </ac:spMkLst>
        </pc:spChg>
        <pc:spChg chg="del mod">
          <ac:chgData name="Ward, Reagan" userId="27291eb4-8241-4961-9e69-8c66e34cc5b0" providerId="ADAL" clId="{9941803A-085E-47D7-84EF-59AB115E842A}" dt="2024-11-06T18:16:20.764" v="846"/>
          <ac:spMkLst>
            <pc:docMk/>
            <pc:sldMk cId="3025715436" sldId="5692"/>
            <ac:spMk id="4" creationId="{839BA3CC-6E30-567C-135B-DA1B339B30B8}"/>
          </ac:spMkLst>
        </pc:spChg>
        <pc:spChg chg="del mod">
          <ac:chgData name="Ward, Reagan" userId="27291eb4-8241-4961-9e69-8c66e34cc5b0" providerId="ADAL" clId="{9941803A-085E-47D7-84EF-59AB115E842A}" dt="2024-11-06T18:16:26.171" v="847"/>
          <ac:spMkLst>
            <pc:docMk/>
            <pc:sldMk cId="3025715436" sldId="5692"/>
            <ac:spMk id="5" creationId="{1D7B1662-12E7-6C3C-ACED-9839215B4D2B}"/>
          </ac:spMkLst>
        </pc:spChg>
        <pc:spChg chg="del">
          <ac:chgData name="Ward, Reagan" userId="27291eb4-8241-4961-9e69-8c66e34cc5b0" providerId="ADAL" clId="{9941803A-085E-47D7-84EF-59AB115E842A}" dt="2024-11-06T18:15:44.394" v="786" actId="478"/>
          <ac:spMkLst>
            <pc:docMk/>
            <pc:sldMk cId="3025715436" sldId="5692"/>
            <ac:spMk id="6" creationId="{55CF7053-5B85-3794-9402-CE82D56BF7F7}"/>
          </ac:spMkLst>
        </pc:spChg>
        <pc:spChg chg="del">
          <ac:chgData name="Ward, Reagan" userId="27291eb4-8241-4961-9e69-8c66e34cc5b0" providerId="ADAL" clId="{9941803A-085E-47D7-84EF-59AB115E842A}" dt="2024-11-06T18:15:44.394" v="786" actId="478"/>
          <ac:spMkLst>
            <pc:docMk/>
            <pc:sldMk cId="3025715436" sldId="5692"/>
            <ac:spMk id="7" creationId="{A37107B6-E79A-9DAA-0B87-F1519344E11E}"/>
          </ac:spMkLst>
        </pc:spChg>
        <pc:spChg chg="del">
          <ac:chgData name="Ward, Reagan" userId="27291eb4-8241-4961-9e69-8c66e34cc5b0" providerId="ADAL" clId="{9941803A-085E-47D7-84EF-59AB115E842A}" dt="2024-11-06T18:15:44.394" v="786" actId="478"/>
          <ac:spMkLst>
            <pc:docMk/>
            <pc:sldMk cId="3025715436" sldId="5692"/>
            <ac:spMk id="8" creationId="{C7E589B0-23FE-D74E-8D0D-39777075C1D2}"/>
          </ac:spMkLst>
        </pc:spChg>
        <pc:spChg chg="add mod">
          <ac:chgData name="Ward, Reagan" userId="27291eb4-8241-4961-9e69-8c66e34cc5b0" providerId="ADAL" clId="{9941803A-085E-47D7-84EF-59AB115E842A}" dt="2024-11-06T18:15:47.451" v="787"/>
          <ac:spMkLst>
            <pc:docMk/>
            <pc:sldMk cId="3025715436" sldId="5692"/>
            <ac:spMk id="10" creationId="{6A9C0EFC-3A01-2389-2678-D6E16CB93D25}"/>
          </ac:spMkLst>
        </pc:spChg>
        <pc:spChg chg="add mod">
          <ac:chgData name="Ward, Reagan" userId="27291eb4-8241-4961-9e69-8c66e34cc5b0" providerId="ADAL" clId="{9941803A-085E-47D7-84EF-59AB115E842A}" dt="2024-11-06T18:16:20.764" v="846"/>
          <ac:spMkLst>
            <pc:docMk/>
            <pc:sldMk cId="3025715436" sldId="5692"/>
            <ac:spMk id="11" creationId="{D5072777-AB2A-6AE7-12F5-9AE5FBEAA27C}"/>
          </ac:spMkLst>
        </pc:spChg>
        <pc:spChg chg="add mod">
          <ac:chgData name="Ward, Reagan" userId="27291eb4-8241-4961-9e69-8c66e34cc5b0" providerId="ADAL" clId="{9941803A-085E-47D7-84EF-59AB115E842A}" dt="2024-11-06T18:16:26.171" v="847"/>
          <ac:spMkLst>
            <pc:docMk/>
            <pc:sldMk cId="3025715436" sldId="5692"/>
            <ac:spMk id="12" creationId="{372D467F-F059-5E96-D559-65C9DE5F3B3E}"/>
          </ac:spMkLst>
        </pc:spChg>
        <pc:picChg chg="add mod">
          <ac:chgData name="Ward, Reagan" userId="27291eb4-8241-4961-9e69-8c66e34cc5b0" providerId="ADAL" clId="{9941803A-085E-47D7-84EF-59AB115E842A}" dt="2024-11-06T18:16:12.981" v="845" actId="14100"/>
          <ac:picMkLst>
            <pc:docMk/>
            <pc:sldMk cId="3025715436" sldId="5692"/>
            <ac:picMk id="9" creationId="{62BA10A2-0BE9-88AF-7686-E03238227EC9}"/>
          </ac:picMkLst>
        </pc:picChg>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pChg chg="del mod ord">
          <ac:chgData name="Ward, Reagan" userId="27291eb4-8241-4961-9e69-8c66e34cc5b0" providerId="ADAL" clId="{9941803A-085E-47D7-84EF-59AB115E842A}" dt="2024-11-06T18:19:35.247" v="867" actId="700"/>
          <ac:spMkLst>
            <pc:docMk/>
            <pc:sldMk cId="1834267042" sldId="5693"/>
            <ac:spMk id="2" creationId="{14687C6E-3E7C-34A9-80F4-8F75D400D6BB}"/>
          </ac:spMkLst>
        </pc:spChg>
        <pc:spChg chg="del mod ord">
          <ac:chgData name="Ward, Reagan" userId="27291eb4-8241-4961-9e69-8c66e34cc5b0" providerId="ADAL" clId="{9941803A-085E-47D7-84EF-59AB115E842A}" dt="2024-11-06T18:19:35.247" v="867" actId="700"/>
          <ac:spMkLst>
            <pc:docMk/>
            <pc:sldMk cId="1834267042" sldId="5693"/>
            <ac:spMk id="3" creationId="{C92FA213-D3F9-56AA-6E4B-1406E0990E40}"/>
          </ac:spMkLst>
        </pc:spChg>
        <pc:spChg chg="del mod ord">
          <ac:chgData name="Ward, Reagan" userId="27291eb4-8241-4961-9e69-8c66e34cc5b0" providerId="ADAL" clId="{9941803A-085E-47D7-84EF-59AB115E842A}" dt="2024-11-06T18:19:35.247" v="867" actId="700"/>
          <ac:spMkLst>
            <pc:docMk/>
            <pc:sldMk cId="1834267042" sldId="5693"/>
            <ac:spMk id="4" creationId="{EF0C6FE7-0984-28DC-F7E5-7B98F20A1E91}"/>
          </ac:spMkLst>
        </pc:spChg>
        <pc:spChg chg="del">
          <ac:chgData name="Ward, Reagan" userId="27291eb4-8241-4961-9e69-8c66e34cc5b0" providerId="ADAL" clId="{9941803A-085E-47D7-84EF-59AB115E842A}" dt="2024-11-06T18:19:35.247" v="867" actId="700"/>
          <ac:spMkLst>
            <pc:docMk/>
            <pc:sldMk cId="1834267042" sldId="5693"/>
            <ac:spMk id="5" creationId="{6A9196B5-F829-AD4C-28D3-DBB14A783547}"/>
          </ac:spMkLst>
        </pc:spChg>
        <pc:spChg chg="del mod ord">
          <ac:chgData name="Ward, Reagan" userId="27291eb4-8241-4961-9e69-8c66e34cc5b0" providerId="ADAL" clId="{9941803A-085E-47D7-84EF-59AB115E842A}" dt="2024-11-06T18:19:35.247" v="867" actId="700"/>
          <ac:spMkLst>
            <pc:docMk/>
            <pc:sldMk cId="1834267042" sldId="5693"/>
            <ac:spMk id="6" creationId="{B85E404F-1037-BD91-74A4-1B9E72B09A79}"/>
          </ac:spMkLst>
        </pc:spChg>
        <pc:spChg chg="mod ord">
          <ac:chgData name="Ward, Reagan" userId="27291eb4-8241-4961-9e69-8c66e34cc5b0" providerId="ADAL" clId="{9941803A-085E-47D7-84EF-59AB115E842A}" dt="2024-11-06T18:27:52.228" v="1061" actId="13244"/>
          <ac:spMkLst>
            <pc:docMk/>
            <pc:sldMk cId="1834267042" sldId="5693"/>
            <ac:spMk id="7" creationId="{420906DA-641B-BAAD-07F3-1C05B25685F7}"/>
          </ac:spMkLst>
        </pc:spChg>
        <pc:spChg chg="del mod ord">
          <ac:chgData name="Ward, Reagan" userId="27291eb4-8241-4961-9e69-8c66e34cc5b0" providerId="ADAL" clId="{9941803A-085E-47D7-84EF-59AB115E842A}" dt="2024-11-06T18:19:35.247" v="867" actId="700"/>
          <ac:spMkLst>
            <pc:docMk/>
            <pc:sldMk cId="1834267042" sldId="5693"/>
            <ac:spMk id="8" creationId="{81927FF7-B5A2-C9D6-08D7-F31A5E221BBB}"/>
          </ac:spMkLst>
        </pc:spChg>
        <pc:spChg chg="del mod ord">
          <ac:chgData name="Ward, Reagan" userId="27291eb4-8241-4961-9e69-8c66e34cc5b0" providerId="ADAL" clId="{9941803A-085E-47D7-84EF-59AB115E842A}" dt="2024-11-06T18:19:35.247" v="867" actId="700"/>
          <ac:spMkLst>
            <pc:docMk/>
            <pc:sldMk cId="1834267042" sldId="5693"/>
            <ac:spMk id="9" creationId="{7C200B36-E491-7DFA-6F98-F235E837AAAA}"/>
          </ac:spMkLst>
        </pc:spChg>
        <pc:spChg chg="add mod ord">
          <ac:chgData name="Ward, Reagan" userId="27291eb4-8241-4961-9e69-8c66e34cc5b0" providerId="ADAL" clId="{9941803A-085E-47D7-84EF-59AB115E842A}" dt="2024-11-07T15:04:35.797" v="1065" actId="20577"/>
          <ac:spMkLst>
            <pc:docMk/>
            <pc:sldMk cId="1834267042" sldId="5693"/>
            <ac:spMk id="10" creationId="{868167E4-3818-5985-72FB-9D038D35666B}"/>
          </ac:spMkLst>
        </pc:spChg>
        <pc:spChg chg="add del mod ord">
          <ac:chgData name="Ward, Reagan" userId="27291eb4-8241-4961-9e69-8c66e34cc5b0" providerId="ADAL" clId="{9941803A-085E-47D7-84EF-59AB115E842A}" dt="2024-11-06T18:25:40.838" v="1027"/>
          <ac:spMkLst>
            <pc:docMk/>
            <pc:sldMk cId="1834267042" sldId="5693"/>
            <ac:spMk id="11" creationId="{2F454D12-50E2-9740-92F2-B011D9D3E4C6}"/>
          </ac:spMkLst>
        </pc:spChg>
        <pc:spChg chg="add del mod ord">
          <ac:chgData name="Ward, Reagan" userId="27291eb4-8241-4961-9e69-8c66e34cc5b0" providerId="ADAL" clId="{9941803A-085E-47D7-84EF-59AB115E842A}" dt="2024-11-06T18:25:45.428" v="1028"/>
          <ac:spMkLst>
            <pc:docMk/>
            <pc:sldMk cId="1834267042" sldId="5693"/>
            <ac:spMk id="12" creationId="{FD328775-DC90-C524-48B2-A7674CA9EC74}"/>
          </ac:spMkLst>
        </pc:spChg>
        <pc:spChg chg="add del mod ord">
          <ac:chgData name="Ward, Reagan" userId="27291eb4-8241-4961-9e69-8c66e34cc5b0" providerId="ADAL" clId="{9941803A-085E-47D7-84EF-59AB115E842A}" dt="2024-11-06T18:19:40.182" v="870"/>
          <ac:spMkLst>
            <pc:docMk/>
            <pc:sldMk cId="1834267042" sldId="5693"/>
            <ac:spMk id="13" creationId="{62AD1112-BC82-03BE-0032-282D14A512AA}"/>
          </ac:spMkLst>
        </pc:spChg>
        <pc:spChg chg="add mod ord">
          <ac:chgData name="Ward, Reagan" userId="27291eb4-8241-4961-9e69-8c66e34cc5b0" providerId="ADAL" clId="{9941803A-085E-47D7-84EF-59AB115E842A}" dt="2024-11-06T18:27:48.075" v="1059" actId="13244"/>
          <ac:spMkLst>
            <pc:docMk/>
            <pc:sldMk cId="1834267042" sldId="5693"/>
            <ac:spMk id="14" creationId="{B75F479C-E575-7CFF-F323-700CBE42E209}"/>
          </ac:spMkLst>
        </pc:spChg>
        <pc:spChg chg="add del mod ord">
          <ac:chgData name="Ward, Reagan" userId="27291eb4-8241-4961-9e69-8c66e34cc5b0" providerId="ADAL" clId="{9941803A-085E-47D7-84EF-59AB115E842A}" dt="2024-11-06T18:19:59.690" v="875"/>
          <ac:spMkLst>
            <pc:docMk/>
            <pc:sldMk cId="1834267042" sldId="5693"/>
            <ac:spMk id="15" creationId="{2C341B8F-02EC-1293-D77D-71359871F82B}"/>
          </ac:spMkLst>
        </pc:spChg>
        <pc:spChg chg="add mod">
          <ac:chgData name="Ward, Reagan" userId="27291eb4-8241-4961-9e69-8c66e34cc5b0" providerId="ADAL" clId="{9941803A-085E-47D7-84EF-59AB115E842A}" dt="2024-11-06T18:25:40.838" v="1027"/>
          <ac:spMkLst>
            <pc:docMk/>
            <pc:sldMk cId="1834267042" sldId="5693"/>
            <ac:spMk id="18" creationId="{721AE08E-9102-D2F9-4D48-74630639ABA9}"/>
          </ac:spMkLst>
        </pc:spChg>
        <pc:spChg chg="add mod">
          <ac:chgData name="Ward, Reagan" userId="27291eb4-8241-4961-9e69-8c66e34cc5b0" providerId="ADAL" clId="{9941803A-085E-47D7-84EF-59AB115E842A}" dt="2024-11-06T18:25:45.428" v="1028"/>
          <ac:spMkLst>
            <pc:docMk/>
            <pc:sldMk cId="1834267042" sldId="5693"/>
            <ac:spMk id="19" creationId="{407AB614-2F42-E94A-40AC-BAB2AC556803}"/>
          </ac:spMkLst>
        </pc:spChg>
        <pc:graphicFrameChg chg="add mod">
          <ac:chgData name="Ward, Reagan" userId="27291eb4-8241-4961-9e69-8c66e34cc5b0" providerId="ADAL" clId="{9941803A-085E-47D7-84EF-59AB115E842A}" dt="2024-11-07T15:06:57.578" v="1074" actId="27636"/>
          <ac:graphicFrameMkLst>
            <pc:docMk/>
            <pc:sldMk cId="1834267042" sldId="5693"/>
            <ac:graphicFrameMk id="16" creationId="{5B705B68-CDD3-68DB-5FE0-B8BCDF10690F}"/>
          </ac:graphicFrameMkLst>
        </pc:graphicFrameChg>
        <pc:picChg chg="add mod ord">
          <ac:chgData name="Ward, Reagan" userId="27291eb4-8241-4961-9e69-8c66e34cc5b0" providerId="ADAL" clId="{9941803A-085E-47D7-84EF-59AB115E842A}" dt="2024-11-06T18:27:50.498" v="1060" actId="13244"/>
          <ac:picMkLst>
            <pc:docMk/>
            <pc:sldMk cId="1834267042" sldId="5693"/>
            <ac:picMk id="17" creationId="{0405E5AF-D871-29BC-2978-4B9FBC8A3752}"/>
          </ac:picMkLst>
        </pc:pic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graphicFrameChg chg="mod modGraphic">
          <ac:chgData name="Gudka, Dawna" userId="823cceae-331b-41d6-9a63-34ad6d1db55c" providerId="ADAL" clId="{CD6F6B6F-6C35-403B-957B-013543E5ABEC}" dt="2024-10-24T03:10:49.285" v="71"/>
          <ac:graphicFrameMkLst>
            <pc:docMk/>
            <pc:sldMk cId="1037917088" sldId="5098"/>
            <ac:graphicFrameMk id="5" creationId="{5E4612F7-68C6-57CA-E918-38EF641F73CF}"/>
          </ac:graphicFrameMkLst>
        </pc:graphicFrameChg>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graphicFrameChg chg="mod modGraphic">
          <ac:chgData name="Tribbett, Jessica" userId="S::tribbett_jessica@cde.state.co.us::b8af59d7-a86d-4166-a022-d856dc24c475" providerId="AD" clId="Web-{81F99F68-FF9E-44D6-B2F2-F7AA54557B53}" dt="2024-11-07T15:45:47.725" v="40"/>
          <ac:graphicFrameMkLst>
            <pc:docMk/>
            <pc:sldMk cId="1212467416" sldId="261"/>
            <ac:graphicFrameMk id="5" creationId="{9C3641C5-EC4F-D3EA-E4A2-8ABB597C5BAA}"/>
          </ac:graphicFrameMkLst>
        </pc:graphicFrameChg>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pChg chg="mod">
          <ac:chgData name="McRee, Rebecca" userId="S::mcree_r@cde.state.co.us::3a10fa13-9d60-4c0b-b361-471945732c34" providerId="AD" clId="Web-{F605B38F-D65C-82F0-63E5-3BCE690BF607}" dt="2024-11-19T17:06:36.382" v="17" actId="20577"/>
          <ac:spMkLst>
            <pc:docMk/>
            <pc:sldMk cId="3205990569" sldId="5707"/>
            <ac:spMk id="3" creationId="{03CF2A41-F109-2577-8830-CC369465E551}"/>
          </ac:spMkLst>
        </pc:sp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graphicFrameChg chg="modGraphic">
          <ac:chgData name="Hoffman, Peter" userId="673cee94-26bd-4c2a-ab82-1b3669e2f049" providerId="ADAL" clId="{DBB0E892-7E9C-42F6-A322-6279961C9AE2}" dt="2024-10-22T14:37:43.495" v="57" actId="20577"/>
          <ac:graphicFrameMkLst>
            <pc:docMk/>
            <pc:sldMk cId="1212467416" sldId="261"/>
            <ac:graphicFrameMk id="5" creationId="{9C3641C5-EC4F-D3EA-E4A2-8ABB597C5BAA}"/>
          </ac:graphicFrameMkLst>
        </pc:graphicFrame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mod">
        <pc:chgData name="Wenzel, Brooke" userId="672bf8d3-b15b-4e02-a6d1-39319a0df09b" providerId="ADAL" clId="{F55FD375-6DFD-43E4-AF34-A5B848FEAA2D}" dt="2024-10-16T22:16:42.059" v="518" actId="20577"/>
        <pc:sldMkLst>
          <pc:docMk/>
          <pc:sldMk cId="3227145924" sldId="5097"/>
        </pc:sldMkLst>
        <pc:graphicFrameChg chg="modGraphic">
          <ac:chgData name="Wenzel, Brooke" userId="672bf8d3-b15b-4e02-a6d1-39319a0df09b" providerId="ADAL" clId="{F55FD375-6DFD-43E4-AF34-A5B848FEAA2D}" dt="2024-10-16T22:16:42.059" v="518"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F55FD375-6DFD-43E4-AF34-A5B848FEAA2D}" dt="2024-10-15T21:41:54.556" v="26" actId="20577"/>
        <pc:sldMkLst>
          <pc:docMk/>
          <pc:sldMk cId="1037917088" sldId="5098"/>
        </pc:sldMkLst>
        <pc:graphicFrameChg chg="mod modGraphic">
          <ac:chgData name="Wenzel, Brooke" userId="672bf8d3-b15b-4e02-a6d1-39319a0df09b" providerId="ADAL" clId="{F55FD375-6DFD-43E4-AF34-A5B848FEAA2D}" dt="2024-10-15T21:41:54.556" v="26" actId="20577"/>
          <ac:graphicFrameMkLst>
            <pc:docMk/>
            <pc:sldMk cId="1037917088" sldId="5098"/>
            <ac:graphicFrameMk id="5" creationId="{5E4612F7-68C6-57CA-E918-38EF641F73CF}"/>
          </ac:graphicFrameMkLst>
        </pc:graphicFrameChg>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pChg chg="mod">
          <ac:chgData name="Wenzel, Brooke" userId="672bf8d3-b15b-4e02-a6d1-39319a0df09b" providerId="ADAL" clId="{F55FD375-6DFD-43E4-AF34-A5B848FEAA2D}" dt="2024-10-15T22:03:23.164" v="514" actId="20577"/>
          <ac:spMkLst>
            <pc:docMk/>
            <pc:sldMk cId="1302995045" sldId="5536"/>
            <ac:spMk id="4" creationId="{2B18C3B0-B3CA-5D72-EF68-49253F712731}"/>
          </ac:spMkLst>
        </pc:spChg>
        <pc:graphicFrameChg chg="mod modGraphic">
          <ac:chgData name="Wenzel, Brooke" userId="672bf8d3-b15b-4e02-a6d1-39319a0df09b" providerId="ADAL" clId="{F55FD375-6DFD-43E4-AF34-A5B848FEAA2D}" dt="2024-10-15T21:43:05.594" v="32" actId="403"/>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pChg chg="mod">
          <ac:chgData name="Rhodes, Tara" userId="S::rhodes_t@cde.state.co.us::566307b0-1e17-4826-87e1-0feb85a922f2" providerId="AD" clId="Web-{BEAD239F-1C02-CC02-E475-D1FD1C48FF62}" dt="2024-10-17T05:48:58.585" v="942" actId="20577"/>
          <ac:spMkLst>
            <pc:docMk/>
            <pc:sldMk cId="987153537" sldId="5643"/>
            <ac:spMk id="3" creationId="{1E42A620-853D-8835-FCF7-09589B0661FA}"/>
          </ac:spMkLst>
        </pc:spChg>
      </pc:sldChg>
      <pc:sldChg chg="modSp new ord">
        <pc:chgData name="Rhodes, Tara" userId="S::rhodes_t@cde.state.co.us::566307b0-1e17-4826-87e1-0feb85a922f2" providerId="AD" clId="Web-{BEAD239F-1C02-CC02-E475-D1FD1C48FF62}" dt="2024-10-17T05:49:08.288" v="943"/>
        <pc:sldMkLst>
          <pc:docMk/>
          <pc:sldMk cId="832613614" sldId="5675"/>
        </pc:sldMkLst>
        <pc:spChg chg="mod">
          <ac:chgData name="Rhodes, Tara" userId="S::rhodes_t@cde.state.co.us::566307b0-1e17-4826-87e1-0feb85a922f2" providerId="AD" clId="Web-{BEAD239F-1C02-CC02-E475-D1FD1C48FF62}" dt="2024-10-17T05:44:17.418" v="758" actId="20577"/>
          <ac:spMkLst>
            <pc:docMk/>
            <pc:sldMk cId="832613614" sldId="5675"/>
            <ac:spMk id="2" creationId="{E5EF57D5-7BBE-DF22-E00C-D48048076E08}"/>
          </ac:spMkLst>
        </pc:spChg>
        <pc:spChg chg="mod">
          <ac:chgData name="Rhodes, Tara" userId="S::rhodes_t@cde.state.co.us::566307b0-1e17-4826-87e1-0feb85a922f2" providerId="AD" clId="Web-{BEAD239F-1C02-CC02-E475-D1FD1C48FF62}" dt="2024-10-17T05:38:52.104" v="481" actId="20577"/>
          <ac:spMkLst>
            <pc:docMk/>
            <pc:sldMk cId="832613614" sldId="5675"/>
            <ac:spMk id="3" creationId="{C9775773-EB3A-41A9-D77B-7AFE4BFCDA53}"/>
          </ac:spMkLst>
        </pc:spChg>
        <pc:spChg chg="mod">
          <ac:chgData name="Rhodes, Tara" userId="S::rhodes_t@cde.state.co.us::566307b0-1e17-4826-87e1-0feb85a922f2" providerId="AD" clId="Web-{BEAD239F-1C02-CC02-E475-D1FD1C48FF62}" dt="2024-10-17T05:40:15.762" v="564" actId="20577"/>
          <ac:spMkLst>
            <pc:docMk/>
            <pc:sldMk cId="832613614" sldId="5675"/>
            <ac:spMk id="5" creationId="{D85EAC4D-6755-FF38-8AE9-A32A277B6D0D}"/>
          </ac:spMkLst>
        </pc:spChg>
        <pc:spChg chg="mod">
          <ac:chgData name="Rhodes, Tara" userId="S::rhodes_t@cde.state.co.us::566307b0-1e17-4826-87e1-0feb85a922f2" providerId="AD" clId="Web-{BEAD239F-1C02-CC02-E475-D1FD1C48FF62}" dt="2024-10-17T05:40:23.997" v="585" actId="20577"/>
          <ac:spMkLst>
            <pc:docMk/>
            <pc:sldMk cId="832613614" sldId="5675"/>
            <ac:spMk id="6" creationId="{F4888341-082E-BCC0-530E-8CCDC2B18468}"/>
          </ac:spMkLst>
        </pc:spChg>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pChg chg="mod">
          <ac:chgData name="Rhodes, Tara" userId="S::rhodes_t@cde.state.co.us::566307b0-1e17-4826-87e1-0feb85a922f2" providerId="AD" clId="Web-{BEAD239F-1C02-CC02-E475-D1FD1C48FF62}" dt="2024-10-17T05:44:09.152" v="757" actId="20577"/>
          <ac:spMkLst>
            <pc:docMk/>
            <pc:sldMk cId="35700584" sldId="5676"/>
            <ac:spMk id="2" creationId="{448B70E7-6063-2943-D159-7C22F26EFD42}"/>
          </ac:spMkLst>
        </pc:spChg>
        <pc:spChg chg="mod">
          <ac:chgData name="Rhodes, Tara" userId="S::rhodes_t@cde.state.co.us::566307b0-1e17-4826-87e1-0feb85a922f2" providerId="AD" clId="Web-{BEAD239F-1C02-CC02-E475-D1FD1C48FF62}" dt="2024-10-17T05:43:22.073" v="623" actId="20577"/>
          <ac:spMkLst>
            <pc:docMk/>
            <pc:sldMk cId="35700584" sldId="5676"/>
            <ac:spMk id="5" creationId="{08BA8D9B-67B6-19C1-4162-19C1A5A7D324}"/>
          </ac:spMkLst>
        </pc:spChg>
        <pc:spChg chg="mod">
          <ac:chgData name="Rhodes, Tara" userId="S::rhodes_t@cde.state.co.us::566307b0-1e17-4826-87e1-0feb85a922f2" providerId="AD" clId="Web-{BEAD239F-1C02-CC02-E475-D1FD1C48FF62}" dt="2024-10-17T05:43:28.480" v="647" actId="20577"/>
          <ac:spMkLst>
            <pc:docMk/>
            <pc:sldMk cId="35700584" sldId="5676"/>
            <ac:spMk id="6" creationId="{325D51DB-77B4-4D27-DF7C-C36DC2B17369}"/>
          </ac:spMkLst>
        </pc:spChg>
        <pc:picChg chg="add mod ord">
          <ac:chgData name="Rhodes, Tara" userId="S::rhodes_t@cde.state.co.us::566307b0-1e17-4826-87e1-0feb85a922f2" providerId="AD" clId="Web-{BEAD239F-1C02-CC02-E475-D1FD1C48FF62}" dt="2024-10-17T05:46:23.217" v="823"/>
          <ac:picMkLst>
            <pc:docMk/>
            <pc:sldMk cId="35700584" sldId="5676"/>
            <ac:picMk id="7" creationId="{FA7945C1-695E-AAC7-923D-03025508C6AA}"/>
          </ac:picMkLst>
        </pc:picChg>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pChg chg="mod">
          <ac:chgData name="Rhodes, Tara" userId="S::rhodes_t@cde.state.co.us::566307b0-1e17-4826-87e1-0feb85a922f2" providerId="AD" clId="Web-{BEAD239F-1C02-CC02-E475-D1FD1C48FF62}" dt="2024-10-17T05:43:57.121" v="712" actId="20577"/>
          <ac:spMkLst>
            <pc:docMk/>
            <pc:sldMk cId="3169505822" sldId="5677"/>
            <ac:spMk id="2" creationId="{58FBBF11-3C8D-DBA9-00A9-30A863EF719F}"/>
          </ac:spMkLst>
        </pc:spChg>
        <pc:spChg chg="mod">
          <ac:chgData name="Rhodes, Tara" userId="S::rhodes_t@cde.state.co.us::566307b0-1e17-4826-87e1-0feb85a922f2" providerId="AD" clId="Web-{BEAD239F-1C02-CC02-E475-D1FD1C48FF62}" dt="2024-10-17T05:45:51.623" v="797" actId="20577"/>
          <ac:spMkLst>
            <pc:docMk/>
            <pc:sldMk cId="3169505822" sldId="5677"/>
            <ac:spMk id="5" creationId="{4A3A2F9F-F83F-D597-0F61-99319AF895EC}"/>
          </ac:spMkLst>
        </pc:spChg>
        <pc:spChg chg="mod">
          <ac:chgData name="Rhodes, Tara" userId="S::rhodes_t@cde.state.co.us::566307b0-1e17-4826-87e1-0feb85a922f2" providerId="AD" clId="Web-{BEAD239F-1C02-CC02-E475-D1FD1C48FF62}" dt="2024-10-17T05:45:57.013" v="817" actId="20577"/>
          <ac:spMkLst>
            <pc:docMk/>
            <pc:sldMk cId="3169505822" sldId="5677"/>
            <ac:spMk id="6" creationId="{A89A90F3-45E4-25FA-3C0F-B5B3F4B4D685}"/>
          </ac:spMkLst>
        </pc:spChg>
        <pc:picChg chg="add mod ord">
          <ac:chgData name="Rhodes, Tara" userId="S::rhodes_t@cde.state.co.us::566307b0-1e17-4826-87e1-0feb85a922f2" providerId="AD" clId="Web-{BEAD239F-1C02-CC02-E475-D1FD1C48FF62}" dt="2024-10-17T05:45:28.763" v="765"/>
          <ac:picMkLst>
            <pc:docMk/>
            <pc:sldMk cId="3169505822" sldId="5677"/>
            <ac:picMk id="7" creationId="{D32A40B0-35DC-9C54-76EF-4612EE700CEF}"/>
          </ac:picMkLst>
        </pc:pic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pChg chg="mod">
          <ac:chgData name="Rhodes, Tara" userId="S::rhodes_t@cde.state.co.us::566307b0-1e17-4826-87e1-0feb85a922f2" providerId="AD" clId="Web-{09082D25-697B-3E7E-16C1-BFFC041678D3}" dt="2024-11-20T22:33:30.073" v="316" actId="20577"/>
          <ac:spMkLst>
            <pc:docMk/>
            <pc:sldMk cId="2941160506" sldId="5629"/>
            <ac:spMk id="8" creationId="{F9E10FBC-7C85-4971-B39F-B279291C15BB}"/>
          </ac:spMkLst>
        </pc:spChg>
      </pc:sldChg>
      <pc:sldChg chg="modSp">
        <pc:chgData name="Rhodes, Tara" userId="S::rhodes_t@cde.state.co.us::566307b0-1e17-4826-87e1-0feb85a922f2" providerId="AD" clId="Web-{09082D25-697B-3E7E-16C1-BFFC041678D3}" dt="2024-11-20T22:44:45.761" v="508" actId="20577"/>
        <pc:sldMkLst>
          <pc:docMk/>
          <pc:sldMk cId="987153537" sldId="5643"/>
        </pc:sldMkLst>
        <pc:spChg chg="mod">
          <ac:chgData name="Rhodes, Tara" userId="S::rhodes_t@cde.state.co.us::566307b0-1e17-4826-87e1-0feb85a922f2" providerId="AD" clId="Web-{09082D25-697B-3E7E-16C1-BFFC041678D3}" dt="2024-11-20T22:44:45.761" v="508" actId="20577"/>
          <ac:spMkLst>
            <pc:docMk/>
            <pc:sldMk cId="987153537" sldId="5643"/>
            <ac:spMk id="3" creationId="{1E42A620-853D-8835-FCF7-09589B0661FA}"/>
          </ac:spMkLst>
        </pc:spChg>
      </pc:sldChg>
      <pc:sldChg chg="modSp">
        <pc:chgData name="Rhodes, Tara" userId="S::rhodes_t@cde.state.co.us::566307b0-1e17-4826-87e1-0feb85a922f2" providerId="AD" clId="Web-{09082D25-697B-3E7E-16C1-BFFC041678D3}" dt="2024-11-20T22:40:02.845" v="420" actId="20577"/>
        <pc:sldMkLst>
          <pc:docMk/>
          <pc:sldMk cId="792695782" sldId="5665"/>
        </pc:sldMkLst>
        <pc:spChg chg="mod">
          <ac:chgData name="Rhodes, Tara" userId="S::rhodes_t@cde.state.co.us::566307b0-1e17-4826-87e1-0feb85a922f2" providerId="AD" clId="Web-{09082D25-697B-3E7E-16C1-BFFC041678D3}" dt="2024-11-20T22:40:02.845" v="420" actId="20577"/>
          <ac:spMkLst>
            <pc:docMk/>
            <pc:sldMk cId="792695782" sldId="5665"/>
            <ac:spMk id="3" creationId="{5ED20074-197D-50B4-2965-01F6C4267FEE}"/>
          </ac:spMkLst>
        </pc:spChg>
      </pc:sldChg>
      <pc:sldChg chg="addSp delSp modSp">
        <pc:chgData name="Rhodes, Tara" userId="S::rhodes_t@cde.state.co.us::566307b0-1e17-4826-87e1-0feb85a922f2" providerId="AD" clId="Web-{09082D25-697B-3E7E-16C1-BFFC041678D3}" dt="2024-11-20T22:32:36.885" v="247"/>
        <pc:sldMkLst>
          <pc:docMk/>
          <pc:sldMk cId="3114952086" sldId="5682"/>
        </pc:sldMkLst>
        <pc:spChg chg="del mod">
          <ac:chgData name="Rhodes, Tara" userId="S::rhodes_t@cde.state.co.us::566307b0-1e17-4826-87e1-0feb85a922f2" providerId="AD" clId="Web-{09082D25-697B-3E7E-16C1-BFFC041678D3}" dt="2024-11-20T22:29:15.866" v="8"/>
          <ac:spMkLst>
            <pc:docMk/>
            <pc:sldMk cId="3114952086" sldId="5682"/>
            <ac:spMk id="9" creationId="{12FBD878-F9A2-64CE-024A-5D2CC464EDF3}"/>
          </ac:spMkLst>
        </pc:spChg>
        <pc:picChg chg="del">
          <ac:chgData name="Rhodes, Tara" userId="S::rhodes_t@cde.state.co.us::566307b0-1e17-4826-87e1-0feb85a922f2" providerId="AD" clId="Web-{09082D25-697B-3E7E-16C1-BFFC041678D3}" dt="2024-11-20T22:28:56.022" v="2"/>
          <ac:picMkLst>
            <pc:docMk/>
            <pc:sldMk cId="3114952086" sldId="5682"/>
            <ac:picMk id="3" creationId="{54AD20B6-BB39-47C7-C972-D42DEA635F03}"/>
          </ac:picMkLst>
        </pc:picChg>
        <pc:picChg chg="add mod">
          <ac:chgData name="Rhodes, Tara" userId="S::rhodes_t@cde.state.co.us::566307b0-1e17-4826-87e1-0feb85a922f2" providerId="AD" clId="Web-{09082D25-697B-3E7E-16C1-BFFC041678D3}" dt="2024-11-20T22:32:36.885" v="247"/>
          <ac:picMkLst>
            <pc:docMk/>
            <pc:sldMk cId="3114952086" sldId="5682"/>
            <ac:picMk id="5" creationId="{400956BC-EB6E-735D-5B0A-B3C31830A6E3}"/>
          </ac:picMkLst>
        </pc:picChg>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pChg chg="mod">
          <ac:chgData name="Gudka, Dawna" userId="823cceae-331b-41d6-9a63-34ad6d1db55c" providerId="ADAL" clId="{233FB915-C94E-4141-AA29-DF17297894CB}" dt="2024-11-21T03:20:11.918" v="224" actId="27636"/>
          <ac:spMkLst>
            <pc:docMk/>
            <pc:sldMk cId="3375647195" sldId="5701"/>
            <ac:spMk id="2" creationId="{5D5642D9-7C1A-23DF-3F13-F479E964CF67}"/>
          </ac:spMkLst>
        </pc:spChg>
        <pc:spChg chg="del mod">
          <ac:chgData name="Gudka, Dawna" userId="823cceae-331b-41d6-9a63-34ad6d1db55c" providerId="ADAL" clId="{233FB915-C94E-4141-AA29-DF17297894CB}" dt="2024-11-21T03:18:51.246" v="61" actId="478"/>
          <ac:spMkLst>
            <pc:docMk/>
            <pc:sldMk cId="3375647195" sldId="5701"/>
            <ac:spMk id="3" creationId="{A1666378-5C04-5FE5-FACE-D51F9AA66280}"/>
          </ac:spMkLst>
        </pc:spChg>
        <pc:spChg chg="del">
          <ac:chgData name="Gudka, Dawna" userId="823cceae-331b-41d6-9a63-34ad6d1db55c" providerId="ADAL" clId="{233FB915-C94E-4141-AA29-DF17297894CB}" dt="2024-11-21T03:18:59.150" v="65" actId="478"/>
          <ac:spMkLst>
            <pc:docMk/>
            <pc:sldMk cId="3375647195" sldId="5701"/>
            <ac:spMk id="7" creationId="{4D4A1D90-A2F4-DEE5-387D-5D3DCA16A2BF}"/>
          </ac:spMkLst>
        </pc:spChg>
        <pc:spChg chg="add mod">
          <ac:chgData name="Gudka, Dawna" userId="823cceae-331b-41d6-9a63-34ad6d1db55c" providerId="ADAL" clId="{233FB915-C94E-4141-AA29-DF17297894CB}" dt="2024-11-21T03:28:04.849" v="745" actId="20577"/>
          <ac:spMkLst>
            <pc:docMk/>
            <pc:sldMk cId="3375647195" sldId="5701"/>
            <ac:spMk id="11" creationId="{2B10774E-2766-C5B0-DEF5-95079C3025F8}"/>
          </ac:spMkLst>
        </pc:spChg>
        <pc:spChg chg="add mod">
          <ac:chgData name="Gudka, Dawna" userId="823cceae-331b-41d6-9a63-34ad6d1db55c" providerId="ADAL" clId="{233FB915-C94E-4141-AA29-DF17297894CB}" dt="2024-11-21T03:27:11.009" v="727" actId="20577"/>
          <ac:spMkLst>
            <pc:docMk/>
            <pc:sldMk cId="3375647195" sldId="5701"/>
            <ac:spMk id="12" creationId="{6225E417-5597-C62E-50DA-A5FC54B00DD1}"/>
          </ac:spMkLst>
        </pc:spChg>
        <pc:picChg chg="add del mod">
          <ac:chgData name="Gudka, Dawna" userId="823cceae-331b-41d6-9a63-34ad6d1db55c" providerId="ADAL" clId="{233FB915-C94E-4141-AA29-DF17297894CB}" dt="2024-11-21T03:20:32.553" v="226" actId="478"/>
          <ac:picMkLst>
            <pc:docMk/>
            <pc:sldMk cId="3375647195" sldId="5701"/>
            <ac:picMk id="8" creationId="{45691D64-837A-EB4A-CD28-119D3F3B0DAE}"/>
          </ac:picMkLst>
        </pc:picChg>
        <pc:picChg chg="del">
          <ac:chgData name="Gudka, Dawna" userId="823cceae-331b-41d6-9a63-34ad6d1db55c" providerId="ADAL" clId="{233FB915-C94E-4141-AA29-DF17297894CB}" dt="2024-11-21T03:18:53.353" v="62" actId="478"/>
          <ac:picMkLst>
            <pc:docMk/>
            <pc:sldMk cId="3375647195" sldId="5701"/>
            <ac:picMk id="9" creationId="{6465CF10-3308-53AE-6D62-F6CDC8690B60}"/>
          </ac:picMkLst>
        </pc:picChg>
        <pc:picChg chg="del">
          <ac:chgData name="Gudka, Dawna" userId="823cceae-331b-41d6-9a63-34ad6d1db55c" providerId="ADAL" clId="{233FB915-C94E-4141-AA29-DF17297894CB}" dt="2024-11-21T03:19:03.555" v="68" actId="478"/>
          <ac:picMkLst>
            <pc:docMk/>
            <pc:sldMk cId="3375647195" sldId="5701"/>
            <ac:picMk id="13" creationId="{BC2F8454-6DEF-BC9D-B0D3-E72CDA2581A9}"/>
          </ac:picMkLst>
        </pc:picChg>
        <pc:picChg chg="del">
          <ac:chgData name="Gudka, Dawna" userId="823cceae-331b-41d6-9a63-34ad6d1db55c" providerId="ADAL" clId="{233FB915-C94E-4141-AA29-DF17297894CB}" dt="2024-11-21T03:18:54.925" v="63" actId="478"/>
          <ac:picMkLst>
            <pc:docMk/>
            <pc:sldMk cId="3375647195" sldId="5701"/>
            <ac:picMk id="15" creationId="{ACC3F61F-3267-1A19-AC45-90C55127D84A}"/>
          </ac:picMkLst>
        </pc:picChg>
        <pc:picChg chg="del">
          <ac:chgData name="Gudka, Dawna" userId="823cceae-331b-41d6-9a63-34ad6d1db55c" providerId="ADAL" clId="{233FB915-C94E-4141-AA29-DF17297894CB}" dt="2024-11-21T03:19:02.162" v="67" actId="478"/>
          <ac:picMkLst>
            <pc:docMk/>
            <pc:sldMk cId="3375647195" sldId="5701"/>
            <ac:picMk id="17" creationId="{81CC27A6-7A4C-4009-2351-209519B75B12}"/>
          </ac:picMkLst>
        </pc:picChg>
        <pc:picChg chg="del">
          <ac:chgData name="Gudka, Dawna" userId="823cceae-331b-41d6-9a63-34ad6d1db55c" providerId="ADAL" clId="{233FB915-C94E-4141-AA29-DF17297894CB}" dt="2024-11-21T03:18:56.754" v="64" actId="478"/>
          <ac:picMkLst>
            <pc:docMk/>
            <pc:sldMk cId="3375647195" sldId="5701"/>
            <ac:picMk id="19" creationId="{3BFD1F47-66E8-CB4F-59ED-C36823F87555}"/>
          </ac:picMkLst>
        </pc:picChg>
        <pc:picChg chg="del">
          <ac:chgData name="Gudka, Dawna" userId="823cceae-331b-41d6-9a63-34ad6d1db55c" providerId="ADAL" clId="{233FB915-C94E-4141-AA29-DF17297894CB}" dt="2024-11-21T03:19:00.800" v="66" actId="478"/>
          <ac:picMkLst>
            <pc:docMk/>
            <pc:sldMk cId="3375647195" sldId="5701"/>
            <ac:picMk id="21" creationId="{792B55B3-ECDF-2209-DC2C-A01A31142396}"/>
          </ac:picMkLst>
        </pc:picChg>
      </pc:sldChg>
      <pc:sldChg chg="addSp delSp modSp mod ord">
        <pc:chgData name="Gudka, Dawna" userId="823cceae-331b-41d6-9a63-34ad6d1db55c" providerId="ADAL" clId="{233FB915-C94E-4141-AA29-DF17297894CB}" dt="2024-11-21T03:28:46.031" v="750" actId="13244"/>
        <pc:sldMkLst>
          <pc:docMk/>
          <pc:sldMk cId="1783035619" sldId="5703"/>
        </pc:sldMkLst>
        <pc:spChg chg="mod">
          <ac:chgData name="Gudka, Dawna" userId="823cceae-331b-41d6-9a63-34ad6d1db55c" providerId="ADAL" clId="{233FB915-C94E-4141-AA29-DF17297894CB}" dt="2024-11-21T03:24:48.684" v="679"/>
          <ac:spMkLst>
            <pc:docMk/>
            <pc:sldMk cId="1783035619" sldId="5703"/>
            <ac:spMk id="2" creationId="{2F71B974-673C-334E-90A1-3D384DA04448}"/>
          </ac:spMkLst>
        </pc:spChg>
        <pc:spChg chg="del">
          <ac:chgData name="Gudka, Dawna" userId="823cceae-331b-41d6-9a63-34ad6d1db55c" providerId="ADAL" clId="{233FB915-C94E-4141-AA29-DF17297894CB}" dt="2024-11-21T03:24:26.089" v="656" actId="478"/>
          <ac:spMkLst>
            <pc:docMk/>
            <pc:sldMk cId="1783035619" sldId="5703"/>
            <ac:spMk id="3" creationId="{164182CC-2C69-319F-4828-A5E85DB0CFE2}"/>
          </ac:spMkLst>
        </pc:spChg>
        <pc:spChg chg="ord">
          <ac:chgData name="Gudka, Dawna" userId="823cceae-331b-41d6-9a63-34ad6d1db55c" providerId="ADAL" clId="{233FB915-C94E-4141-AA29-DF17297894CB}" dt="2024-11-21T03:28:29.554" v="746" actId="13244"/>
          <ac:spMkLst>
            <pc:docMk/>
            <pc:sldMk cId="1783035619" sldId="5703"/>
            <ac:spMk id="4" creationId="{1B1FE353-C183-8A37-721B-6DC2950B9BC0}"/>
          </ac:spMkLst>
        </pc:spChg>
        <pc:spChg chg="ord">
          <ac:chgData name="Gudka, Dawna" userId="823cceae-331b-41d6-9a63-34ad6d1db55c" providerId="ADAL" clId="{233FB915-C94E-4141-AA29-DF17297894CB}" dt="2024-11-21T03:28:37.081" v="748" actId="13244"/>
          <ac:spMkLst>
            <pc:docMk/>
            <pc:sldMk cId="1783035619" sldId="5703"/>
            <ac:spMk id="5" creationId="{855ADC1B-A7CE-2983-F31D-BAFF7B21749C}"/>
          </ac:spMkLst>
        </pc:spChg>
        <pc:spChg chg="ord">
          <ac:chgData name="Gudka, Dawna" userId="823cceae-331b-41d6-9a63-34ad6d1db55c" providerId="ADAL" clId="{233FB915-C94E-4141-AA29-DF17297894CB}" dt="2024-11-21T03:28:40.493" v="749" actId="13244"/>
          <ac:spMkLst>
            <pc:docMk/>
            <pc:sldMk cId="1783035619" sldId="5703"/>
            <ac:spMk id="6" creationId="{FF9F1818-6449-3AB7-DD53-C516162E7288}"/>
          </ac:spMkLst>
        </pc:spChg>
        <pc:spChg chg="add mod ord">
          <ac:chgData name="Gudka, Dawna" userId="823cceae-331b-41d6-9a63-34ad6d1db55c" providerId="ADAL" clId="{233FB915-C94E-4141-AA29-DF17297894CB}" dt="2024-11-21T03:28:46.031" v="750" actId="13244"/>
          <ac:spMkLst>
            <pc:docMk/>
            <pc:sldMk cId="1783035619" sldId="5703"/>
            <ac:spMk id="9" creationId="{D1AAF415-24D5-B5F2-6BFF-48389186D164}"/>
          </ac:spMkLst>
        </pc:spChg>
        <pc:picChg chg="ord">
          <ac:chgData name="Gudka, Dawna" userId="823cceae-331b-41d6-9a63-34ad6d1db55c" providerId="ADAL" clId="{233FB915-C94E-4141-AA29-DF17297894CB}" dt="2024-11-21T03:28:32.944" v="747" actId="13244"/>
          <ac:picMkLst>
            <pc:docMk/>
            <pc:sldMk cId="1783035619" sldId="5703"/>
            <ac:picMk id="7" creationId="{C725B053-C996-C1BF-62B8-E5B0FF082954}"/>
          </ac:picMkLst>
        </pc:picChg>
      </pc:sldChg>
      <pc:sldChg chg="addSp delSp modSp mod">
        <pc:chgData name="Gudka, Dawna" userId="823cceae-331b-41d6-9a63-34ad6d1db55c" providerId="ADAL" clId="{233FB915-C94E-4141-AA29-DF17297894CB}" dt="2024-11-21T03:29:08.295" v="754" actId="13244"/>
        <pc:sldMkLst>
          <pc:docMk/>
          <pc:sldMk cId="200924607" sldId="5704"/>
        </pc:sldMkLst>
        <pc:spChg chg="del">
          <ac:chgData name="Gudka, Dawna" userId="823cceae-331b-41d6-9a63-34ad6d1db55c" providerId="ADAL" clId="{233FB915-C94E-4141-AA29-DF17297894CB}" dt="2024-11-21T03:19:13.464" v="69" actId="478"/>
          <ac:spMkLst>
            <pc:docMk/>
            <pc:sldMk cId="200924607" sldId="5704"/>
            <ac:spMk id="2" creationId="{33B5A4D9-B1E9-E91D-A75D-DDC513541145}"/>
          </ac:spMkLst>
        </pc:spChg>
        <pc:spChg chg="del">
          <ac:chgData name="Gudka, Dawna" userId="823cceae-331b-41d6-9a63-34ad6d1db55c" providerId="ADAL" clId="{233FB915-C94E-4141-AA29-DF17297894CB}" dt="2024-11-21T03:19:15.469" v="70" actId="478"/>
          <ac:spMkLst>
            <pc:docMk/>
            <pc:sldMk cId="200924607" sldId="5704"/>
            <ac:spMk id="3" creationId="{16742000-FD99-4BE4-A90E-915D22BAF382}"/>
          </ac:spMkLst>
        </pc:spChg>
        <pc:spChg chg="ord">
          <ac:chgData name="Gudka, Dawna" userId="823cceae-331b-41d6-9a63-34ad6d1db55c" providerId="ADAL" clId="{233FB915-C94E-4141-AA29-DF17297894CB}" dt="2024-11-21T03:28:58.330" v="751" actId="13244"/>
          <ac:spMkLst>
            <pc:docMk/>
            <pc:sldMk cId="200924607" sldId="5704"/>
            <ac:spMk id="4" creationId="{BD6B6666-C0DE-3C5D-8469-4475E4331D53}"/>
          </ac:spMkLst>
        </pc:spChg>
        <pc:spChg chg="ord">
          <ac:chgData name="Gudka, Dawna" userId="823cceae-331b-41d6-9a63-34ad6d1db55c" providerId="ADAL" clId="{233FB915-C94E-4141-AA29-DF17297894CB}" dt="2024-11-21T03:29:00.744" v="752" actId="13244"/>
          <ac:spMkLst>
            <pc:docMk/>
            <pc:sldMk cId="200924607" sldId="5704"/>
            <ac:spMk id="5" creationId="{6EF00430-DDD7-34A7-D6DD-03E993FAB3E0}"/>
          </ac:spMkLst>
        </pc:spChg>
        <pc:spChg chg="ord">
          <ac:chgData name="Gudka, Dawna" userId="823cceae-331b-41d6-9a63-34ad6d1db55c" providerId="ADAL" clId="{233FB915-C94E-4141-AA29-DF17297894CB}" dt="2024-11-21T03:29:02.830" v="753" actId="13244"/>
          <ac:spMkLst>
            <pc:docMk/>
            <pc:sldMk cId="200924607" sldId="5704"/>
            <ac:spMk id="6" creationId="{D9B4E26F-0726-80E7-15BC-EB634FE06888}"/>
          </ac:spMkLst>
        </pc:spChg>
        <pc:spChg chg="add mod">
          <ac:chgData name="Gudka, Dawna" userId="823cceae-331b-41d6-9a63-34ad6d1db55c" providerId="ADAL" clId="{233FB915-C94E-4141-AA29-DF17297894CB}" dt="2024-11-21T03:26:08.687" v="692"/>
          <ac:spMkLst>
            <pc:docMk/>
            <pc:sldMk cId="200924607" sldId="5704"/>
            <ac:spMk id="8" creationId="{6FB82080-8FC0-680F-1555-7BBE33F1A203}"/>
          </ac:spMkLst>
        </pc:spChg>
        <pc:spChg chg="add mod ord">
          <ac:chgData name="Gudka, Dawna" userId="823cceae-331b-41d6-9a63-34ad6d1db55c" providerId="ADAL" clId="{233FB915-C94E-4141-AA29-DF17297894CB}" dt="2024-11-21T03:29:08.295" v="754" actId="13244"/>
          <ac:spMkLst>
            <pc:docMk/>
            <pc:sldMk cId="200924607" sldId="5704"/>
            <ac:spMk id="10" creationId="{FC8717DC-8698-73FF-1418-AD39508722D7}"/>
          </ac:spMkLst>
        </pc:spChg>
        <pc:picChg chg="add mod">
          <ac:chgData name="Gudka, Dawna" userId="823cceae-331b-41d6-9a63-34ad6d1db55c" providerId="ADAL" clId="{233FB915-C94E-4141-AA29-DF17297894CB}" dt="2024-11-21T03:26:17.576" v="694" actId="1076"/>
          <ac:picMkLst>
            <pc:docMk/>
            <pc:sldMk cId="200924607" sldId="5704"/>
            <ac:picMk id="9" creationId="{E484A632-488A-3F35-D4F0-7C4AA0B43196}"/>
          </ac:picMkLst>
        </pc:pic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pChg chg="mod">
          <ac:chgData name="Rhodes, Tara" userId="S::rhodes_t@cde.state.co.us::566307b0-1e17-4826-87e1-0feb85a922f2" providerId="AD" clId="Web-{6F88785D-C8C0-6BEE-67B9-069F8D2A84DD}" dt="2024-11-06T21:53:09.030" v="29" actId="20577"/>
          <ac:spMkLst>
            <pc:docMk/>
            <pc:sldMk cId="987153537" sldId="5643"/>
            <ac:spMk id="3" creationId="{1E42A620-853D-8835-FCF7-09589B0661FA}"/>
          </ac:spMkLst>
        </pc:spChg>
      </pc:sldChg>
      <pc:sldChg chg="addSp delSp modSp">
        <pc:chgData name="Rhodes, Tara" userId="S::rhodes_t@cde.state.co.us::566307b0-1e17-4826-87e1-0feb85a922f2" providerId="AD" clId="Web-{6F88785D-C8C0-6BEE-67B9-069F8D2A84DD}" dt="2024-11-06T21:52:42.685" v="24"/>
        <pc:sldMkLst>
          <pc:docMk/>
          <pc:sldMk cId="3114952086" sldId="5682"/>
        </pc:sldMkLst>
        <pc:spChg chg="add del mod">
          <ac:chgData name="Rhodes, Tara" userId="S::rhodes_t@cde.state.co.us::566307b0-1e17-4826-87e1-0feb85a922f2" providerId="AD" clId="Web-{6F88785D-C8C0-6BEE-67B9-069F8D2A84DD}" dt="2024-11-06T21:52:04.590" v="15"/>
          <ac:spMkLst>
            <pc:docMk/>
            <pc:sldMk cId="3114952086" sldId="5682"/>
            <ac:spMk id="5" creationId="{DD5B945B-F190-8314-762F-0EEB614A6703}"/>
          </ac:spMkLst>
        </pc:spChg>
        <pc:picChg chg="add mod ord">
          <ac:chgData name="Rhodes, Tara" userId="S::rhodes_t@cde.state.co.us::566307b0-1e17-4826-87e1-0feb85a922f2" providerId="AD" clId="Web-{6F88785D-C8C0-6BEE-67B9-069F8D2A84DD}" dt="2024-11-06T21:52:42.685" v="24"/>
          <ac:picMkLst>
            <pc:docMk/>
            <pc:sldMk cId="3114952086" sldId="5682"/>
            <ac:picMk id="7" creationId="{B34E1553-6CAC-933D-FED4-B736C43671A7}"/>
          </ac:picMkLst>
        </pc:picChg>
        <pc:picChg chg="del">
          <ac:chgData name="Rhodes, Tara" userId="S::rhodes_t@cde.state.co.us::566307b0-1e17-4826-87e1-0feb85a922f2" providerId="AD" clId="Web-{6F88785D-C8C0-6BEE-67B9-069F8D2A84DD}" dt="2024-11-06T21:51:54.215" v="14"/>
          <ac:picMkLst>
            <pc:docMk/>
            <pc:sldMk cId="3114952086" sldId="5682"/>
            <ac:picMk id="8" creationId="{BB06511D-0AB0-86F1-839E-67FE94AE5193}"/>
          </ac:picMkLst>
        </pc:picChg>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graphicFrameChg chg="modGraphic">
          <ac:chgData name="Gudka, Dawna" userId="823cceae-331b-41d6-9a63-34ad6d1db55c" providerId="ADAL" clId="{EB43833B-92F3-444C-AA27-D68DCB43D72B}" dt="2024-10-30T23:15:42.721" v="137" actId="6549"/>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pc:chgData name="Hoffman, Peter" userId="673cee94-26bd-4c2a-ab82-1b3669e2f049" providerId="ADAL" clId="{81157F20-AD6A-47F7-81C9-01FD00AB7761}" dt="2024-11-06T23:36:42.438" v="2" actId="20577"/>
        <pc:sldMkLst>
          <pc:docMk/>
          <pc:sldMk cId="3717000822" sldId="280"/>
        </pc:sldMkLst>
        <pc:graphicFrameChg chg="mod">
          <ac:chgData name="Hoffman, Peter" userId="673cee94-26bd-4c2a-ab82-1b3669e2f049" providerId="ADAL" clId="{81157F20-AD6A-47F7-81C9-01FD00AB7761}" dt="2024-11-06T23:36:42.438" v="2" actId="20577"/>
          <ac:graphicFrameMkLst>
            <pc:docMk/>
            <pc:sldMk cId="3717000822" sldId="280"/>
            <ac:graphicFrameMk id="12" creationId="{1AA09EE0-7419-6ED5-4AA1-CC9009509570}"/>
          </ac:graphicFrameMkLst>
        </pc:graphicFrameChg>
      </pc:sldChg>
      <pc:sldChg chg="modSp mod">
        <pc:chgData name="Hoffman, Peter" userId="673cee94-26bd-4c2a-ab82-1b3669e2f049" providerId="ADAL" clId="{81157F20-AD6A-47F7-81C9-01FD00AB7761}" dt="2024-11-07T15:52:38.370" v="70" actId="20577"/>
        <pc:sldMkLst>
          <pc:docMk/>
          <pc:sldMk cId="1068357804" sldId="5687"/>
        </pc:sldMkLst>
        <pc:spChg chg="mod">
          <ac:chgData name="Hoffman, Peter" userId="673cee94-26bd-4c2a-ab82-1b3669e2f049" providerId="ADAL" clId="{81157F20-AD6A-47F7-81C9-01FD00AB7761}" dt="2024-11-07T15:52:38.370" v="70" actId="20577"/>
          <ac:spMkLst>
            <pc:docMk/>
            <pc:sldMk cId="1068357804" sldId="5687"/>
            <ac:spMk id="2" creationId="{D61CA819-0BC1-E4AF-E1C6-2A63DCA72F91}"/>
          </ac:spMkLst>
        </pc:spChg>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graphicFrameChg chg="modGraphic">
          <ac:chgData name="Wenzel, Brooke" userId="672bf8d3-b15b-4e02-a6d1-39319a0df09b" providerId="ADAL" clId="{C78766B6-AF90-40C9-A1D5-0DB13ED5E6E7}" dt="2024-10-02T12:29:43.875" v="89" actId="21"/>
          <ac:graphicFrameMkLst>
            <pc:docMk/>
            <pc:sldMk cId="1302995045" sldId="5536"/>
            <ac:graphicFrameMk id="8" creationId="{0AA46493-7A36-0C49-C5A7-D18F10C7496C}"/>
          </ac:graphicFrameMkLst>
        </pc:graphicFrameChg>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graphicFrameChg chg="mod modGraphic">
          <ac:chgData name="Tribbett, Jessica" userId="S::tribbett_jessica@cde.state.co.us::b8af59d7-a86d-4166-a022-d856dc24c475" providerId="AD" clId="Web-{BB471A18-33B3-A41B-C59B-93FFE86FA80D}" dt="2024-11-07T15:48:58.101" v="1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pChg chg="mod">
          <ac:chgData name="Tribbett, Jessica" userId="S::tribbett_jessica@cde.state.co.us::b8af59d7-a86d-4166-a022-d856dc24c475" providerId="AD" clId="Web-{BB471A18-33B3-A41B-C59B-93FFE86FA80D}" dt="2024-11-07T15:47:34.895" v="3" actId="20577"/>
          <ac:spMkLst>
            <pc:docMk/>
            <pc:sldMk cId="1510423645" sldId="5695"/>
            <ac:spMk id="2" creationId="{0C464E05-2B5D-FB7F-1428-CBD48C8447B5}"/>
          </ac:spMkLst>
        </pc:spChg>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pChg chg="mod">
          <ac:chgData name="Tribbett, Jessica" userId="S::tribbett_jessica@cde.state.co.us::b8af59d7-a86d-4166-a022-d856dc24c475" providerId="AD" clId="Web-{BB471A18-33B3-A41B-C59B-93FFE86FA80D}" dt="2024-11-07T15:50:07.588" v="34" actId="20577"/>
          <ac:spMkLst>
            <pc:docMk/>
            <pc:sldMk cId="3521937358" sldId="5696"/>
            <ac:spMk id="2" creationId="{4F2A41B8-17D8-9D3B-602E-616DECE6721E}"/>
          </ac:spMkLst>
        </pc:spChg>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pChg chg="mod">
          <ac:chgData name="Ward, Reagan" userId="27291eb4-8241-4961-9e69-8c66e34cc5b0" providerId="ADAL" clId="{B271BC04-010B-46AB-876F-BCA9990F5FB3}" dt="2024-10-01T21:45:46.341" v="8" actId="20577"/>
          <ac:spMkLst>
            <pc:docMk/>
            <pc:sldMk cId="3044915438" sldId="256"/>
            <ac:spMk id="2" creationId="{00000000-0000-0000-0000-000000000000}"/>
          </ac:spMkLst>
        </pc:spChg>
      </pc:sldChg>
      <pc:sldChg chg="modSp mod">
        <pc:chgData name="Ward, Reagan" userId="27291eb4-8241-4961-9e69-8c66e34cc5b0" providerId="ADAL" clId="{B271BC04-010B-46AB-876F-BCA9990F5FB3}" dt="2024-10-01T21:46:44.993" v="104" actId="20577"/>
        <pc:sldMkLst>
          <pc:docMk/>
          <pc:sldMk cId="1212467416" sldId="261"/>
        </pc:sldMkLst>
        <pc:graphicFrameChg chg="modGraphic">
          <ac:chgData name="Ward, Reagan" userId="27291eb4-8241-4961-9e69-8c66e34cc5b0" providerId="ADAL" clId="{B271BC04-010B-46AB-876F-BCA9990F5FB3}" dt="2024-10-01T21:46:44.993" v="104" actId="20577"/>
          <ac:graphicFrameMkLst>
            <pc:docMk/>
            <pc:sldMk cId="1212467416" sldId="261"/>
            <ac:graphicFrameMk id="5" creationId="{9C3641C5-EC4F-D3EA-E4A2-8ABB597C5BAA}"/>
          </ac:graphicFrameMkLst>
        </pc:graphicFrameChg>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modSp mod">
        <pc:chgData name="Ward, Reagan" userId="27291eb4-8241-4961-9e69-8c66e34cc5b0" providerId="ADAL" clId="{B271BC04-010B-46AB-876F-BCA9990F5FB3}" dt="2024-10-01T21:48:09.723" v="105" actId="207"/>
        <pc:sldMkLst>
          <pc:docMk/>
          <pc:sldMk cId="1037917088" sldId="5098"/>
        </pc:sldMkLst>
        <pc:graphicFrameChg chg="modGraphic">
          <ac:chgData name="Ward, Reagan" userId="27291eb4-8241-4961-9e69-8c66e34cc5b0" providerId="ADAL" clId="{B271BC04-010B-46AB-876F-BCA9990F5FB3}" dt="2024-10-01T21:48:09.723" v="105" actId="207"/>
          <ac:graphicFrameMkLst>
            <pc:docMk/>
            <pc:sldMk cId="1037917088" sldId="5098"/>
            <ac:graphicFrameMk id="5" creationId="{5E4612F7-68C6-57CA-E918-38EF641F73CF}"/>
          </ac:graphicFrameMkLst>
        </pc:graphicFrameChg>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pChg chg="mod">
          <ac:chgData name="McRee, Rebecca" userId="S::mcree_r@cde.state.co.us::3a10fa13-9d60-4c0b-b361-471945732c34" providerId="AD" clId="Web-{9368AB61-2627-028A-439D-DBD19BC9E499}" dt="2024-11-06T02:40:27.739" v="12" actId="20577"/>
          <ac:spMkLst>
            <pc:docMk/>
            <pc:sldMk cId="1925961931" sldId="5523"/>
            <ac:spMk id="2" creationId="{32B5BB96-38E6-AA94-BF26-259D5B61C7A0}"/>
          </ac:spMkLst>
        </pc:spChg>
      </pc:sldChg>
      <pc:sldChg chg="modSp ord">
        <pc:chgData name="McRee, Rebecca" userId="S::mcree_r@cde.state.co.us::3a10fa13-9d60-4c0b-b361-471945732c34" providerId="AD" clId="Web-{9368AB61-2627-028A-439D-DBD19BC9E499}" dt="2024-11-06T02:43:10.385" v="54" actId="20577"/>
        <pc:sldMkLst>
          <pc:docMk/>
          <pc:sldMk cId="312004372" sldId="5524"/>
        </pc:sldMkLst>
        <pc:spChg chg="mod">
          <ac:chgData name="McRee, Rebecca" userId="S::mcree_r@cde.state.co.us::3a10fa13-9d60-4c0b-b361-471945732c34" providerId="AD" clId="Web-{9368AB61-2627-028A-439D-DBD19BC9E499}" dt="2024-11-06T02:42:12.617" v="52" actId="14100"/>
          <ac:spMkLst>
            <pc:docMk/>
            <pc:sldMk cId="312004372" sldId="5524"/>
            <ac:spMk id="7" creationId="{A3D6EAC0-17D3-B021-92CD-AFF67B2C6903}"/>
          </ac:spMkLst>
        </pc:spChg>
        <pc:spChg chg="mod">
          <ac:chgData name="McRee, Rebecca" userId="S::mcree_r@cde.state.co.us::3a10fa13-9d60-4c0b-b361-471945732c34" providerId="AD" clId="Web-{9368AB61-2627-028A-439D-DBD19BC9E499}" dt="2024-11-06T02:43:10.385" v="54" actId="20577"/>
          <ac:spMkLst>
            <pc:docMk/>
            <pc:sldMk cId="312004372" sldId="5524"/>
            <ac:spMk id="8" creationId="{D6504B4B-6829-E849-F7AC-00D6C78E1D0B}"/>
          </ac:spMkLst>
        </pc:spChg>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pChg chg="mod">
          <ac:chgData name="McRee, Rebecca" userId="S::mcree_r@cde.state.co.us::3a10fa13-9d60-4c0b-b361-471945732c34" providerId="AD" clId="Web-{9368AB61-2627-028A-439D-DBD19BC9E499}" dt="2024-11-06T02:47:05.345" v="59" actId="20577"/>
          <ac:spMkLst>
            <pc:docMk/>
            <pc:sldMk cId="1801856427" sldId="5683"/>
            <ac:spMk id="2" creationId="{FCBAB747-F5C1-4D45-1C44-1EC5856B181A}"/>
          </ac:spMkLst>
        </pc:spChg>
        <pc:spChg chg="mod">
          <ac:chgData name="McRee, Rebecca" userId="S::mcree_r@cde.state.co.us::3a10fa13-9d60-4c0b-b361-471945732c34" providerId="AD" clId="Web-{9368AB61-2627-028A-439D-DBD19BC9E499}" dt="2024-11-06T03:21:30.866" v="1062" actId="20577"/>
          <ac:spMkLst>
            <pc:docMk/>
            <pc:sldMk cId="1801856427" sldId="5683"/>
            <ac:spMk id="3" creationId="{50098B50-8019-512C-B3F0-6422905C9082}"/>
          </ac:spMkLst>
        </pc:spChg>
        <pc:spChg chg="mod">
          <ac:chgData name="McRee, Rebecca" userId="S::mcree_r@cde.state.co.us::3a10fa13-9d60-4c0b-b361-471945732c34" providerId="AD" clId="Web-{9368AB61-2627-028A-439D-DBD19BC9E499}" dt="2024-11-06T03:15:35.432" v="953" actId="20577"/>
          <ac:spMkLst>
            <pc:docMk/>
            <pc:sldMk cId="1801856427" sldId="5683"/>
            <ac:spMk id="5" creationId="{ACFD9737-7776-1F72-899E-5205401A863D}"/>
          </ac:spMkLst>
        </pc:spChg>
        <pc:spChg chg="mod">
          <ac:chgData name="McRee, Rebecca" userId="S::mcree_r@cde.state.co.us::3a10fa13-9d60-4c0b-b361-471945732c34" providerId="AD" clId="Web-{9368AB61-2627-028A-439D-DBD19BC9E499}" dt="2024-11-06T02:49:08.319" v="96" actId="14100"/>
          <ac:spMkLst>
            <pc:docMk/>
            <pc:sldMk cId="1801856427" sldId="5683"/>
            <ac:spMk id="6" creationId="{23458CC5-20B5-C45A-4283-139F74217BFB}"/>
          </ac:spMkLst>
        </pc:spChg>
      </pc:sldChg>
      <pc:sldChg chg="modSp new ord">
        <pc:chgData name="McRee, Rebecca" userId="S::mcree_r@cde.state.co.us::3a10fa13-9d60-4c0b-b361-471945732c34" providerId="AD" clId="Web-{9368AB61-2627-028A-439D-DBD19BC9E499}" dt="2024-11-06T03:15:17.291" v="950" actId="20577"/>
        <pc:sldMkLst>
          <pc:docMk/>
          <pc:sldMk cId="829353435" sldId="5684"/>
        </pc:sldMkLst>
        <pc:spChg chg="mod">
          <ac:chgData name="McRee, Rebecca" userId="S::mcree_r@cde.state.co.us::3a10fa13-9d60-4c0b-b361-471945732c34" providerId="AD" clId="Web-{9368AB61-2627-028A-439D-DBD19BC9E499}" dt="2024-11-06T02:48:25.833" v="95" actId="20577"/>
          <ac:spMkLst>
            <pc:docMk/>
            <pc:sldMk cId="829353435" sldId="5684"/>
            <ac:spMk id="2" creationId="{E3A0F55D-5AFC-AE8D-2F86-5A3063E8178A}"/>
          </ac:spMkLst>
        </pc:spChg>
        <pc:spChg chg="mod">
          <ac:chgData name="McRee, Rebecca" userId="S::mcree_r@cde.state.co.us::3a10fa13-9d60-4c0b-b361-471945732c34" providerId="AD" clId="Web-{9368AB61-2627-028A-439D-DBD19BC9E499}" dt="2024-11-06T02:53:46.843" v="138" actId="20577"/>
          <ac:spMkLst>
            <pc:docMk/>
            <pc:sldMk cId="829353435" sldId="5684"/>
            <ac:spMk id="3" creationId="{6EE98785-E54E-1A40-EACF-B41D0D868FE6}"/>
          </ac:spMkLst>
        </pc:spChg>
        <pc:spChg chg="mod">
          <ac:chgData name="McRee, Rebecca" userId="S::mcree_r@cde.state.co.us::3a10fa13-9d60-4c0b-b361-471945732c34" providerId="AD" clId="Web-{9368AB61-2627-028A-439D-DBD19BC9E499}" dt="2024-11-06T03:15:17.291" v="950" actId="20577"/>
          <ac:spMkLst>
            <pc:docMk/>
            <pc:sldMk cId="829353435" sldId="5684"/>
            <ac:spMk id="5" creationId="{7EDE6060-AD83-3126-E65F-D89534B4613F}"/>
          </ac:spMkLst>
        </pc:spChg>
        <pc:spChg chg="mod">
          <ac:chgData name="McRee, Rebecca" userId="S::mcree_r@cde.state.co.us::3a10fa13-9d60-4c0b-b361-471945732c34" providerId="AD" clId="Web-{9368AB61-2627-028A-439D-DBD19BC9E499}" dt="2024-11-06T02:49:15.147" v="97" actId="14100"/>
          <ac:spMkLst>
            <pc:docMk/>
            <pc:sldMk cId="829353435" sldId="5684"/>
            <ac:spMk id="6" creationId="{F9A4C215-DFF6-0734-BC64-02E3D59CE890}"/>
          </ac:spMkLst>
        </pc:spChg>
      </pc:sldChg>
      <pc:sldChg chg="addSp delSp modSp new del">
        <pc:chgData name="McRee, Rebecca" userId="S::mcree_r@cde.state.co.us::3a10fa13-9d60-4c0b-b361-471945732c34" providerId="AD" clId="Web-{9368AB61-2627-028A-439D-DBD19BC9E499}" dt="2024-11-06T02:58:00.320" v="197"/>
        <pc:sldMkLst>
          <pc:docMk/>
          <pc:sldMk cId="253208324" sldId="5685"/>
        </pc:sldMkLst>
        <pc:spChg chg="mod">
          <ac:chgData name="McRee, Rebecca" userId="S::mcree_r@cde.state.co.us::3a10fa13-9d60-4c0b-b361-471945732c34" providerId="AD" clId="Web-{9368AB61-2627-028A-439D-DBD19BC9E499}" dt="2024-11-06T02:57:55.851" v="196" actId="20577"/>
          <ac:spMkLst>
            <pc:docMk/>
            <pc:sldMk cId="253208324" sldId="5685"/>
            <ac:spMk id="3" creationId="{3B0AA919-5AE4-E26C-0CAF-8718ADEF40EF}"/>
          </ac:spMkLst>
        </pc:spChg>
        <pc:spChg chg="add del">
          <ac:chgData name="McRee, Rebecca" userId="S::mcree_r@cde.state.co.us::3a10fa13-9d60-4c0b-b361-471945732c34" providerId="AD" clId="Web-{9368AB61-2627-028A-439D-DBD19BC9E499}" dt="2024-11-06T02:55:07.471" v="148"/>
          <ac:spMkLst>
            <pc:docMk/>
            <pc:sldMk cId="253208324" sldId="5685"/>
            <ac:spMk id="5" creationId="{F2687792-22BB-4053-AEFB-21E7663BADDA}"/>
          </ac:spMkLst>
        </pc:spChg>
        <pc:picChg chg="add del mod ord">
          <ac:chgData name="McRee, Rebecca" userId="S::mcree_r@cde.state.co.us::3a10fa13-9d60-4c0b-b361-471945732c34" providerId="AD" clId="Web-{9368AB61-2627-028A-439D-DBD19BC9E499}" dt="2024-11-06T02:55:07.471" v="148"/>
          <ac:picMkLst>
            <pc:docMk/>
            <pc:sldMk cId="253208324" sldId="5685"/>
            <ac:picMk id="7" creationId="{BCBC6461-7BE9-3B8C-C21B-5E8400062BA2}"/>
          </ac:picMkLst>
        </pc:picChg>
      </pc:sldChg>
      <pc:sldChg chg="modSp new ord">
        <pc:chgData name="McRee, Rebecca" userId="S::mcree_r@cde.state.co.us::3a10fa13-9d60-4c0b-b361-471945732c34" providerId="AD" clId="Web-{9368AB61-2627-028A-439D-DBD19BC9E499}" dt="2024-11-06T03:15:26.213" v="951" actId="20577"/>
        <pc:sldMkLst>
          <pc:docMk/>
          <pc:sldMk cId="2226887485" sldId="5685"/>
        </pc:sldMkLst>
        <pc:spChg chg="mod">
          <ac:chgData name="McRee, Rebecca" userId="S::mcree_r@cde.state.co.us::3a10fa13-9d60-4c0b-b361-471945732c34" providerId="AD" clId="Web-{9368AB61-2627-028A-439D-DBD19BC9E499}" dt="2024-11-06T03:00:46.684" v="354" actId="20577"/>
          <ac:spMkLst>
            <pc:docMk/>
            <pc:sldMk cId="2226887485" sldId="5685"/>
            <ac:spMk id="2" creationId="{0A69A747-0FFA-6B2A-A556-ABF7DB72194F}"/>
          </ac:spMkLst>
        </pc:spChg>
        <pc:spChg chg="mod">
          <ac:chgData name="McRee, Rebecca" userId="S::mcree_r@cde.state.co.us::3a10fa13-9d60-4c0b-b361-471945732c34" providerId="AD" clId="Web-{9368AB61-2627-028A-439D-DBD19BC9E499}" dt="2024-11-06T03:03:06.001" v="512" actId="20577"/>
          <ac:spMkLst>
            <pc:docMk/>
            <pc:sldMk cId="2226887485" sldId="5685"/>
            <ac:spMk id="3" creationId="{BC85F2C9-FD8D-68BA-1FF5-1F2D4B1325C8}"/>
          </ac:spMkLst>
        </pc:spChg>
        <pc:spChg chg="mod">
          <ac:chgData name="McRee, Rebecca" userId="S::mcree_r@cde.state.co.us::3a10fa13-9d60-4c0b-b361-471945732c34" providerId="AD" clId="Web-{9368AB61-2627-028A-439D-DBD19BC9E499}" dt="2024-11-06T03:15:26.213" v="951" actId="20577"/>
          <ac:spMkLst>
            <pc:docMk/>
            <pc:sldMk cId="2226887485" sldId="5685"/>
            <ac:spMk id="5" creationId="{387FC48C-0CFB-50A0-F491-9D477E57390B}"/>
          </ac:spMkLst>
        </pc:spChg>
        <pc:spChg chg="mod">
          <ac:chgData name="McRee, Rebecca" userId="S::mcree_r@cde.state.co.us::3a10fa13-9d60-4c0b-b361-471945732c34" providerId="AD" clId="Web-{9368AB61-2627-028A-439D-DBD19BC9E499}" dt="2024-11-06T03:04:01.862" v="544" actId="14100"/>
          <ac:spMkLst>
            <pc:docMk/>
            <pc:sldMk cId="2226887485" sldId="5685"/>
            <ac:spMk id="6" creationId="{85AEE175-CAE4-E773-97C7-344CD9B6182B}"/>
          </ac:spMkLst>
        </pc:spChg>
      </pc:sldChg>
      <pc:sldChg chg="modSp new ord">
        <pc:chgData name="McRee, Rebecca" userId="S::mcree_r@cde.state.co.us::3a10fa13-9d60-4c0b-b361-471945732c34" providerId="AD" clId="Web-{9368AB61-2627-028A-439D-DBD19BC9E499}" dt="2024-11-06T03:15:31.291" v="952" actId="20577"/>
        <pc:sldMkLst>
          <pc:docMk/>
          <pc:sldMk cId="868062518" sldId="5686"/>
        </pc:sldMkLst>
        <pc:spChg chg="mod">
          <ac:chgData name="McRee, Rebecca" userId="S::mcree_r@cde.state.co.us::3a10fa13-9d60-4c0b-b361-471945732c34" providerId="AD" clId="Web-{9368AB61-2627-028A-439D-DBD19BC9E499}" dt="2024-11-06T03:01:05.497" v="369" actId="20577"/>
          <ac:spMkLst>
            <pc:docMk/>
            <pc:sldMk cId="868062518" sldId="5686"/>
            <ac:spMk id="2" creationId="{5BD43B4D-DC1A-DDDB-3DED-474A0036579F}"/>
          </ac:spMkLst>
        </pc:spChg>
        <pc:spChg chg="mod">
          <ac:chgData name="McRee, Rebecca" userId="S::mcree_r@cde.state.co.us::3a10fa13-9d60-4c0b-b361-471945732c34" providerId="AD" clId="Web-{9368AB61-2627-028A-439D-DBD19BC9E499}" dt="2024-11-06T03:03:01.892" v="510" actId="20577"/>
          <ac:spMkLst>
            <pc:docMk/>
            <pc:sldMk cId="868062518" sldId="5686"/>
            <ac:spMk id="3" creationId="{D55728C9-C136-FFC3-F396-D26B105373BE}"/>
          </ac:spMkLst>
        </pc:spChg>
        <pc:spChg chg="mod">
          <ac:chgData name="McRee, Rebecca" userId="S::mcree_r@cde.state.co.us::3a10fa13-9d60-4c0b-b361-471945732c34" providerId="AD" clId="Web-{9368AB61-2627-028A-439D-DBD19BC9E499}" dt="2024-11-06T03:15:31.291" v="952" actId="20577"/>
          <ac:spMkLst>
            <pc:docMk/>
            <pc:sldMk cId="868062518" sldId="5686"/>
            <ac:spMk id="5" creationId="{4AF69925-437E-7457-3E56-74376831A294}"/>
          </ac:spMkLst>
        </pc:spChg>
        <pc:spChg chg="mod">
          <ac:chgData name="McRee, Rebecca" userId="S::mcree_r@cde.state.co.us::3a10fa13-9d60-4c0b-b361-471945732c34" providerId="AD" clId="Web-{9368AB61-2627-028A-439D-DBD19BC9E499}" dt="2024-11-06T03:04:19.895" v="562" actId="14100"/>
          <ac:spMkLst>
            <pc:docMk/>
            <pc:sldMk cId="868062518" sldId="5686"/>
            <ac:spMk id="6" creationId="{3F194153-BABC-1ABA-9D83-3B64128C77F3}"/>
          </ac:spMkLst>
        </pc:spChg>
      </pc:sldChg>
      <pc:sldChg chg="modSp new">
        <pc:chgData name="McRee, Rebecca" userId="S::mcree_r@cde.state.co.us::3a10fa13-9d60-4c0b-b361-471945732c34" providerId="AD" clId="Web-{9368AB61-2627-028A-439D-DBD19BC9E499}" dt="2024-11-06T03:16:41.512" v="983" actId="20577"/>
        <pc:sldMkLst>
          <pc:docMk/>
          <pc:sldMk cId="1068357804" sldId="5687"/>
        </pc:sldMkLst>
        <pc:spChg chg="mod">
          <ac:chgData name="McRee, Rebecca" userId="S::mcree_r@cde.state.co.us::3a10fa13-9d60-4c0b-b361-471945732c34" providerId="AD" clId="Web-{9368AB61-2627-028A-439D-DBD19BC9E499}" dt="2024-11-06T03:12:51.786" v="805" actId="20577"/>
          <ac:spMkLst>
            <pc:docMk/>
            <pc:sldMk cId="1068357804" sldId="5687"/>
            <ac:spMk id="2" creationId="{D61CA819-0BC1-E4AF-E1C6-2A63DCA72F91}"/>
          </ac:spMkLst>
        </pc:spChg>
        <pc:spChg chg="mod">
          <ac:chgData name="McRee, Rebecca" userId="S::mcree_r@cde.state.co.us::3a10fa13-9d60-4c0b-b361-471945732c34" providerId="AD" clId="Web-{9368AB61-2627-028A-439D-DBD19BC9E499}" dt="2024-11-06T03:16:41.512" v="983" actId="20577"/>
          <ac:spMkLst>
            <pc:docMk/>
            <pc:sldMk cId="1068357804" sldId="5687"/>
            <ac:spMk id="3" creationId="{D7901CE2-6969-0BD2-3CB9-1B4AC10A5739}"/>
          </ac:spMkLst>
        </pc:spChg>
        <pc:spChg chg="mod">
          <ac:chgData name="McRee, Rebecca" userId="S::mcree_r@cde.state.co.us::3a10fa13-9d60-4c0b-b361-471945732c34" providerId="AD" clId="Web-{9368AB61-2627-028A-439D-DBD19BC9E499}" dt="2024-11-06T03:15:42.417" v="954" actId="20577"/>
          <ac:spMkLst>
            <pc:docMk/>
            <pc:sldMk cId="1068357804" sldId="5687"/>
            <ac:spMk id="5" creationId="{6F794AFC-8CC7-B809-D874-ACF27E07FBEC}"/>
          </ac:spMkLst>
        </pc:spChg>
        <pc:spChg chg="mod">
          <ac:chgData name="McRee, Rebecca" userId="S::mcree_r@cde.state.co.us::3a10fa13-9d60-4c0b-b361-471945732c34" providerId="AD" clId="Web-{9368AB61-2627-028A-439D-DBD19BC9E499}" dt="2024-11-06T03:15:57.792" v="966" actId="20577"/>
          <ac:spMkLst>
            <pc:docMk/>
            <pc:sldMk cId="1068357804" sldId="5687"/>
            <ac:spMk id="6" creationId="{65D06178-EA8F-E7A5-C072-C3A3B14531E7}"/>
          </ac:spMkLst>
        </pc:spChg>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pChg chg="mod">
          <ac:chgData name="McRee, Rebecca" userId="S::mcree_r@cde.state.co.us::3a10fa13-9d60-4c0b-b361-471945732c34" providerId="AD" clId="Web-{A4722E56-17BD-50E1-4708-DACFFF506772}" dt="2024-11-14T00:02:23.538" v="445" actId="20577"/>
          <ac:spMkLst>
            <pc:docMk/>
            <pc:sldMk cId="829353435" sldId="5684"/>
            <ac:spMk id="3" creationId="{6EE98785-E54E-1A40-EACF-B41D0D868FE6}"/>
          </ac:spMkLst>
        </pc:spChg>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pChg chg="mod">
          <ac:chgData name="Rhodes, Tara" userId="S::rhodes_t@cde.state.co.us::566307b0-1e17-4826-87e1-0feb85a922f2" providerId="AD" clId="Web-{FAEE1944-B567-B394-EDBF-1758B2AE8D3B}" dt="2024-10-31T03:22:02.927" v="78" actId="20577"/>
          <ac:spMkLst>
            <pc:docMk/>
            <pc:sldMk cId="987153537" sldId="5643"/>
            <ac:spMk id="2" creationId="{6AC1C690-530C-30B4-628F-464BA0E3BDA6}"/>
          </ac:spMkLst>
        </pc:spChg>
        <pc:spChg chg="mod">
          <ac:chgData name="Rhodes, Tara" userId="S::rhodes_t@cde.state.co.us::566307b0-1e17-4826-87e1-0feb85a922f2" providerId="AD" clId="Web-{FAEE1944-B567-B394-EDBF-1758B2AE8D3B}" dt="2024-10-31T03:23:01.428" v="160" actId="20577"/>
          <ac:spMkLst>
            <pc:docMk/>
            <pc:sldMk cId="987153537" sldId="5643"/>
            <ac:spMk id="3" creationId="{1E42A620-853D-8835-FCF7-09589B0661FA}"/>
          </ac:spMkLst>
        </pc:spChg>
      </pc:sldChg>
      <pc:sldChg chg="modSp">
        <pc:chgData name="Rhodes, Tara" userId="S::rhodes_t@cde.state.co.us::566307b0-1e17-4826-87e1-0feb85a922f2" providerId="AD" clId="Web-{FAEE1944-B567-B394-EDBF-1758B2AE8D3B}" dt="2024-10-31T03:18:36.157" v="44" actId="20577"/>
        <pc:sldMkLst>
          <pc:docMk/>
          <pc:sldMk cId="792695782" sldId="5665"/>
        </pc:sldMkLst>
        <pc:spChg chg="mod">
          <ac:chgData name="Rhodes, Tara" userId="S::rhodes_t@cde.state.co.us::566307b0-1e17-4826-87e1-0feb85a922f2" providerId="AD" clId="Web-{FAEE1944-B567-B394-EDBF-1758B2AE8D3B}" dt="2024-10-31T03:18:36.157" v="44" actId="20577"/>
          <ac:spMkLst>
            <pc:docMk/>
            <pc:sldMk cId="792695782" sldId="5665"/>
            <ac:spMk id="3" creationId="{5ED20074-197D-50B4-2965-01F6C4267FEE}"/>
          </ac:spMkLst>
        </pc:spChg>
      </pc:sldChg>
      <pc:sldChg chg="addSp delSp modSp">
        <pc:chgData name="Rhodes, Tara" userId="S::rhodes_t@cde.state.co.us::566307b0-1e17-4826-87e1-0feb85a922f2" providerId="AD" clId="Web-{FAEE1944-B567-B394-EDBF-1758B2AE8D3B}" dt="2024-10-31T03:20:15.315" v="51" actId="1076"/>
        <pc:sldMkLst>
          <pc:docMk/>
          <pc:sldMk cId="35700584" sldId="5676"/>
        </pc:sldMkLst>
        <pc:spChg chg="add mod">
          <ac:chgData name="Rhodes, Tara" userId="S::rhodes_t@cde.state.co.us::566307b0-1e17-4826-87e1-0feb85a922f2" providerId="AD" clId="Web-{FAEE1944-B567-B394-EDBF-1758B2AE8D3B}" dt="2024-10-31T03:20:15.315" v="51" actId="1076"/>
          <ac:spMkLst>
            <pc:docMk/>
            <pc:sldMk cId="35700584" sldId="5676"/>
            <ac:spMk id="8" creationId="{7AD07384-D75F-CBA7-71EB-3A8F0DE1478A}"/>
          </ac:spMkLst>
        </pc:spChg>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pChg chg="add mod">
          <ac:chgData name="Heitman, Lindsey" userId="a9773a47-99d2-4599-9377-6d37e9ec0bd3" providerId="ADAL" clId="{2B7872C2-C0F5-4D17-A557-B9F10C36AEEF}" dt="2024-11-20T21:55:22.442" v="233" actId="962"/>
          <ac:spMkLst>
            <pc:docMk/>
            <pc:sldMk cId="3717000822" sldId="280"/>
            <ac:spMk id="6" creationId="{D4B85DE3-F7A1-3BFF-C1DC-0B08EE409D3F}"/>
          </ac:spMkLst>
        </pc:spChg>
        <pc:spChg chg="add del">
          <ac:chgData name="Heitman, Lindsey" userId="a9773a47-99d2-4599-9377-6d37e9ec0bd3" providerId="ADAL" clId="{2B7872C2-C0F5-4D17-A557-B9F10C36AEEF}" dt="2024-11-20T21:54:04.272" v="229" actId="22"/>
          <ac:spMkLst>
            <pc:docMk/>
            <pc:sldMk cId="3717000822" sldId="280"/>
            <ac:spMk id="8" creationId="{243D5DEE-DA0F-6A06-081A-7266A74367F2}"/>
          </ac:spMkLst>
        </pc:spChg>
        <pc:graphicFrameChg chg="mod">
          <ac:chgData name="Heitman, Lindsey" userId="a9773a47-99d2-4599-9377-6d37e9ec0bd3" providerId="ADAL" clId="{2B7872C2-C0F5-4D17-A557-B9F10C36AEEF}" dt="2024-11-20T21:42:17.981" v="216" actId="20577"/>
          <ac:graphicFrameMkLst>
            <pc:docMk/>
            <pc:sldMk cId="3717000822" sldId="280"/>
            <ac:graphicFrameMk id="12" creationId="{1AA09EE0-7419-6ED5-4AA1-CC9009509570}"/>
          </ac:graphicFrameMkLst>
        </pc:graphicFrameChg>
        <pc:picChg chg="del">
          <ac:chgData name="Heitman, Lindsey" userId="a9773a47-99d2-4599-9377-6d37e9ec0bd3" providerId="ADAL" clId="{2B7872C2-C0F5-4D17-A557-B9F10C36AEEF}" dt="2024-11-20T21:40:59.721" v="183" actId="478"/>
          <ac:picMkLst>
            <pc:docMk/>
            <pc:sldMk cId="3717000822" sldId="280"/>
            <ac:picMk id="5" creationId="{4BB91AFC-C6D2-D377-E073-E6191271CD83}"/>
          </ac:picMkLst>
        </pc:picChg>
        <pc:picChg chg="add mod">
          <ac:chgData name="Heitman, Lindsey" userId="a9773a47-99d2-4599-9377-6d37e9ec0bd3" providerId="ADAL" clId="{2B7872C2-C0F5-4D17-A557-B9F10C36AEEF}" dt="2024-11-20T21:54:46.690" v="231" actId="962"/>
          <ac:picMkLst>
            <pc:docMk/>
            <pc:sldMk cId="3717000822" sldId="280"/>
            <ac:picMk id="1026" creationId="{11A74554-8A5D-23F4-DCBB-1EC8A5209D7C}"/>
          </ac:picMkLst>
        </pc:picChg>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pChg chg="mod ord">
          <ac:chgData name="Heitman, Lindsey" userId="a9773a47-99d2-4599-9377-6d37e9ec0bd3" providerId="ADAL" clId="{2B7872C2-C0F5-4D17-A557-B9F10C36AEEF}" dt="2024-11-20T21:32:32.482" v="43" actId="207"/>
          <ac:spMkLst>
            <pc:docMk/>
            <pc:sldMk cId="3142244239" sldId="4581"/>
            <ac:spMk id="2" creationId="{3F893B2B-E7B8-ECAB-C211-3BA8CBAF0E8B}"/>
          </ac:spMkLst>
        </pc:spChg>
        <pc:spChg chg="ord">
          <ac:chgData name="Heitman, Lindsey" userId="a9773a47-99d2-4599-9377-6d37e9ec0bd3" providerId="ADAL" clId="{2B7872C2-C0F5-4D17-A557-B9F10C36AEEF}" dt="2024-11-20T21:56:11.730" v="239" actId="13244"/>
          <ac:spMkLst>
            <pc:docMk/>
            <pc:sldMk cId="3142244239" sldId="4581"/>
            <ac:spMk id="3" creationId="{523D08D4-3D9D-D20B-71BE-471B317D91B5}"/>
          </ac:spMkLst>
        </pc:spChg>
        <pc:spChg chg="mod ord">
          <ac:chgData name="Heitman, Lindsey" userId="a9773a47-99d2-4599-9377-6d37e9ec0bd3" providerId="ADAL" clId="{2B7872C2-C0F5-4D17-A557-B9F10C36AEEF}" dt="2024-11-20T21:55:58.366" v="238" actId="13244"/>
          <ac:spMkLst>
            <pc:docMk/>
            <pc:sldMk cId="3142244239" sldId="4581"/>
            <ac:spMk id="4" creationId="{DE54EE5F-9357-8722-4673-B5E4EBC13A1B}"/>
          </ac:spMkLst>
        </pc:spChg>
        <pc:spChg chg="add del mod ord">
          <ac:chgData name="Heitman, Lindsey" userId="a9773a47-99d2-4599-9377-6d37e9ec0bd3" providerId="ADAL" clId="{2B7872C2-C0F5-4D17-A557-B9F10C36AEEF}" dt="2024-11-20T21:30:01.847" v="13" actId="21"/>
          <ac:spMkLst>
            <pc:docMk/>
            <pc:sldMk cId="3142244239" sldId="4581"/>
            <ac:spMk id="6" creationId="{49A992A9-E99A-BFC6-45FF-54A6F9B714F4}"/>
          </ac:spMkLst>
        </pc:spChg>
        <pc:spChg chg="ord">
          <ac:chgData name="Heitman, Lindsey" userId="a9773a47-99d2-4599-9377-6d37e9ec0bd3" providerId="ADAL" clId="{2B7872C2-C0F5-4D17-A557-B9F10C36AEEF}" dt="2024-11-20T21:55:46.395" v="237" actId="13244"/>
          <ac:spMkLst>
            <pc:docMk/>
            <pc:sldMk cId="3142244239" sldId="4581"/>
            <ac:spMk id="8" creationId="{3524096A-65E3-3004-52F1-3ADC401223CE}"/>
          </ac:spMkLst>
        </pc:spChg>
        <pc:spChg chg="add del mod ord">
          <ac:chgData name="Heitman, Lindsey" userId="a9773a47-99d2-4599-9377-6d37e9ec0bd3" providerId="ADAL" clId="{2B7872C2-C0F5-4D17-A557-B9F10C36AEEF}" dt="2024-11-20T21:30:09.585" v="14"/>
          <ac:spMkLst>
            <pc:docMk/>
            <pc:sldMk cId="3142244239" sldId="4581"/>
            <ac:spMk id="9" creationId="{354F83CE-08B4-0A36-B968-5967A6B0275A}"/>
          </ac:spMkLst>
        </pc:spChg>
        <pc:spChg chg="add del mod ord">
          <ac:chgData name="Heitman, Lindsey" userId="a9773a47-99d2-4599-9377-6d37e9ec0bd3" providerId="ADAL" clId="{2B7872C2-C0F5-4D17-A557-B9F10C36AEEF}" dt="2024-11-20T21:30:16.641" v="15"/>
          <ac:spMkLst>
            <pc:docMk/>
            <pc:sldMk cId="3142244239" sldId="4581"/>
            <ac:spMk id="10" creationId="{6C234648-1932-5825-C168-CEB28783B9C7}"/>
          </ac:spMkLst>
        </pc:spChg>
        <pc:spChg chg="add mod">
          <ac:chgData name="Heitman, Lindsey" userId="a9773a47-99d2-4599-9377-6d37e9ec0bd3" providerId="ADAL" clId="{2B7872C2-C0F5-4D17-A557-B9F10C36AEEF}" dt="2024-11-20T21:30:09.585" v="14"/>
          <ac:spMkLst>
            <pc:docMk/>
            <pc:sldMk cId="3142244239" sldId="4581"/>
            <ac:spMk id="12" creationId="{1FA752C5-330C-C0BC-1927-07CB0A535936}"/>
          </ac:spMkLst>
        </pc:spChg>
        <pc:spChg chg="add mod">
          <ac:chgData name="Heitman, Lindsey" userId="a9773a47-99d2-4599-9377-6d37e9ec0bd3" providerId="ADAL" clId="{2B7872C2-C0F5-4D17-A557-B9F10C36AEEF}" dt="2024-11-20T21:30:16.641" v="15"/>
          <ac:spMkLst>
            <pc:docMk/>
            <pc:sldMk cId="3142244239" sldId="4581"/>
            <ac:spMk id="13" creationId="{D4EB9C2F-3F1C-3A14-641A-833A821D0C04}"/>
          </ac:spMkLst>
        </pc:spChg>
        <pc:graphicFrameChg chg="mod">
          <ac:chgData name="Heitman, Lindsey" userId="a9773a47-99d2-4599-9377-6d37e9ec0bd3" providerId="ADAL" clId="{2B7872C2-C0F5-4D17-A557-B9F10C36AEEF}" dt="2024-11-20T21:55:38.082" v="235" actId="13244"/>
          <ac:graphicFrameMkLst>
            <pc:docMk/>
            <pc:sldMk cId="3142244239" sldId="4581"/>
            <ac:graphicFrameMk id="5" creationId="{340CAACD-D968-2322-44EA-7A1DAA906A89}"/>
          </ac:graphicFrameMkLst>
        </pc:graphicFrameChg>
        <pc:cxnChg chg="ord">
          <ac:chgData name="Heitman, Lindsey" userId="a9773a47-99d2-4599-9377-6d37e9ec0bd3" providerId="ADAL" clId="{2B7872C2-C0F5-4D17-A557-B9F10C36AEEF}" dt="2024-11-20T21:55:44.567" v="236" actId="13244"/>
          <ac:cxnSpMkLst>
            <pc:docMk/>
            <pc:sldMk cId="3142244239" sldId="4581"/>
            <ac:cxnSpMk id="11" creationId="{687EB040-FF7D-ADC1-254C-D93AC18330CB}"/>
          </ac:cxnSpMkLst>
        </pc:cxnChg>
      </pc:sldChg>
      <pc:sldChg chg="modSp mod">
        <pc:chgData name="Heitman, Lindsey" userId="a9773a47-99d2-4599-9377-6d37e9ec0bd3" providerId="ADAL" clId="{2B7872C2-C0F5-4D17-A557-B9F10C36AEEF}" dt="2024-11-20T21:33:06.198" v="67" actId="20577"/>
        <pc:sldMkLst>
          <pc:docMk/>
          <pc:sldMk cId="1037917088" sldId="5098"/>
        </pc:sldMkLst>
        <pc:graphicFrameChg chg="modGraphic">
          <ac:chgData name="Heitman, Lindsey" userId="a9773a47-99d2-4599-9377-6d37e9ec0bd3" providerId="ADAL" clId="{2B7872C2-C0F5-4D17-A557-B9F10C36AEEF}" dt="2024-11-20T21:33:06.198" v="67"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pChg chg="mod ord">
          <ac:chgData name="Heitman, Lindsey" userId="a9773a47-99d2-4599-9377-6d37e9ec0bd3" providerId="ADAL" clId="{2B7872C2-C0F5-4D17-A557-B9F10C36AEEF}" dt="2024-11-20T21:28:48.514" v="6" actId="700"/>
          <ac:spMkLst>
            <pc:docMk/>
            <pc:sldMk cId="3545536430" sldId="5403"/>
            <ac:spMk id="2" creationId="{82A86123-F48F-67EF-16B8-C39B15DD492F}"/>
          </ac:spMkLst>
        </pc:spChg>
        <pc:spChg chg="mod ord">
          <ac:chgData name="Heitman, Lindsey" userId="a9773a47-99d2-4599-9377-6d37e9ec0bd3" providerId="ADAL" clId="{2B7872C2-C0F5-4D17-A557-B9F10C36AEEF}" dt="2024-11-20T21:32:08.803" v="42" actId="20577"/>
          <ac:spMkLst>
            <pc:docMk/>
            <pc:sldMk cId="3545536430" sldId="5403"/>
            <ac:spMk id="3" creationId="{CBA42EB8-503B-E0D3-3FE6-DAFFA7283BD8}"/>
          </ac:spMkLst>
        </pc:spChg>
        <pc:spChg chg="mod ord">
          <ac:chgData name="Heitman, Lindsey" userId="a9773a47-99d2-4599-9377-6d37e9ec0bd3" providerId="ADAL" clId="{2B7872C2-C0F5-4D17-A557-B9F10C36AEEF}" dt="2024-11-20T21:28:48.514" v="6" actId="700"/>
          <ac:spMkLst>
            <pc:docMk/>
            <pc:sldMk cId="3545536430" sldId="5403"/>
            <ac:spMk id="4" creationId="{A9A7539F-6D98-3713-EC1F-0EA9B4F8A726}"/>
          </ac:spMkLst>
        </pc:spChg>
        <pc:spChg chg="add del mod ord">
          <ac:chgData name="Heitman, Lindsey" userId="a9773a47-99d2-4599-9377-6d37e9ec0bd3" providerId="ADAL" clId="{2B7872C2-C0F5-4D17-A557-B9F10C36AEEF}" dt="2024-11-20T21:29:42.980" v="10"/>
          <ac:spMkLst>
            <pc:docMk/>
            <pc:sldMk cId="3545536430" sldId="5403"/>
            <ac:spMk id="5" creationId="{D29A11A0-80F3-F5A5-27ED-3956B7EF5BF8}"/>
          </ac:spMkLst>
        </pc:spChg>
        <pc:spChg chg="add del mod ord">
          <ac:chgData name="Heitman, Lindsey" userId="a9773a47-99d2-4599-9377-6d37e9ec0bd3" providerId="ADAL" clId="{2B7872C2-C0F5-4D17-A557-B9F10C36AEEF}" dt="2024-11-20T21:29:50.136" v="11"/>
          <ac:spMkLst>
            <pc:docMk/>
            <pc:sldMk cId="3545536430" sldId="5403"/>
            <ac:spMk id="6" creationId="{5DE18D57-258A-82F0-CF4D-C265B27E3267}"/>
          </ac:spMkLst>
        </pc:spChg>
        <pc:spChg chg="add mod">
          <ac:chgData name="Heitman, Lindsey" userId="a9773a47-99d2-4599-9377-6d37e9ec0bd3" providerId="ADAL" clId="{2B7872C2-C0F5-4D17-A557-B9F10C36AEEF}" dt="2024-11-20T21:29:42.980" v="10"/>
          <ac:spMkLst>
            <pc:docMk/>
            <pc:sldMk cId="3545536430" sldId="5403"/>
            <ac:spMk id="7" creationId="{B022176B-7CE0-B56E-28D1-B780F0A93B31}"/>
          </ac:spMkLst>
        </pc:spChg>
        <pc:spChg chg="add mod">
          <ac:chgData name="Heitman, Lindsey" userId="a9773a47-99d2-4599-9377-6d37e9ec0bd3" providerId="ADAL" clId="{2B7872C2-C0F5-4D17-A557-B9F10C36AEEF}" dt="2024-11-20T21:29:50.136" v="11"/>
          <ac:spMkLst>
            <pc:docMk/>
            <pc:sldMk cId="3545536430" sldId="5403"/>
            <ac:spMk id="8" creationId="{1AF637BE-E43B-4BB1-5709-02FE390BE122}"/>
          </ac:spMkLst>
        </pc:spChg>
      </pc:sldChg>
      <pc:sldChg chg="modSp add del mod">
        <pc:chgData name="Heitman, Lindsey" userId="a9773a47-99d2-4599-9377-6d37e9ec0bd3" providerId="ADAL" clId="{2B7872C2-C0F5-4D17-A557-B9F10C36AEEF}" dt="2024-11-20T21:29:27.355" v="9" actId="27636"/>
        <pc:sldMkLst>
          <pc:docMk/>
          <pc:sldMk cId="2686374285" sldId="5594"/>
        </pc:sldMkLst>
        <pc:spChg chg="mod">
          <ac:chgData name="Heitman, Lindsey" userId="a9773a47-99d2-4599-9377-6d37e9ec0bd3" providerId="ADAL" clId="{2B7872C2-C0F5-4D17-A557-B9F10C36AEEF}" dt="2024-11-20T21:29:27.355" v="9" actId="27636"/>
          <ac:spMkLst>
            <pc:docMk/>
            <pc:sldMk cId="2686374285" sldId="5594"/>
            <ac:spMk id="5" creationId="{FB84CC1A-F409-DDB1-E731-C89AEE4DE857}"/>
          </ac:spMkLst>
        </pc:spChg>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pChg chg="add mod">
          <ac:chgData name="Wenzel, Brooke" userId="672bf8d3-b15b-4e02-a6d1-39319a0df09b" providerId="ADAL" clId="{E2F72D30-7E59-49DC-8B5E-5A6801494645}" dt="2024-11-04T13:38:24.400" v="284" actId="1076"/>
          <ac:spMkLst>
            <pc:docMk/>
            <pc:sldMk cId="3409998740" sldId="5502"/>
            <ac:spMk id="5" creationId="{207F887A-0209-C7AD-3FE7-462C4CDF3EA2}"/>
          </ac:spMkLst>
        </pc:spChg>
        <pc:spChg chg="add mod">
          <ac:chgData name="Wenzel, Brooke" userId="672bf8d3-b15b-4e02-a6d1-39319a0df09b" providerId="ADAL" clId="{E2F72D30-7E59-49DC-8B5E-5A6801494645}" dt="2024-11-04T13:38:15.336" v="283" actId="1076"/>
          <ac:spMkLst>
            <pc:docMk/>
            <pc:sldMk cId="3409998740" sldId="5502"/>
            <ac:spMk id="7" creationId="{E99F2886-19F1-385F-C0F5-4F3196A02F31}"/>
          </ac:spMkLst>
        </pc:spChg>
        <pc:picChg chg="add del">
          <ac:chgData name="Wenzel, Brooke" userId="672bf8d3-b15b-4e02-a6d1-39319a0df09b" providerId="ADAL" clId="{E2F72D30-7E59-49DC-8B5E-5A6801494645}" dt="2024-11-01T15:38:35.803" v="129" actId="478"/>
          <ac:picMkLst>
            <pc:docMk/>
            <pc:sldMk cId="3409998740" sldId="5502"/>
            <ac:picMk id="6" creationId="{00000000-0000-0000-0000-000000000000}"/>
          </ac:picMkLst>
        </pc:picChg>
      </pc:sldChg>
      <pc:sldChg chg="modSp mod">
        <pc:chgData name="Wenzel, Brooke" userId="672bf8d3-b15b-4e02-a6d1-39319a0df09b" providerId="ADAL" clId="{E2F72D30-7E59-49DC-8B5E-5A6801494645}" dt="2024-11-04T13:36:44.757" v="269" actId="20577"/>
        <pc:sldMkLst>
          <pc:docMk/>
          <pc:sldMk cId="2273958347" sldId="5534"/>
        </pc:sldMkLst>
        <pc:spChg chg="mod">
          <ac:chgData name="Wenzel, Brooke" userId="672bf8d3-b15b-4e02-a6d1-39319a0df09b" providerId="ADAL" clId="{E2F72D30-7E59-49DC-8B5E-5A6801494645}" dt="2024-11-04T13:36:44.757" v="269" actId="20577"/>
          <ac:spMkLst>
            <pc:docMk/>
            <pc:sldMk cId="2273958347" sldId="5534"/>
            <ac:spMk id="3" creationId="{065942A1-DDD6-41B8-7736-E4235BB16BB8}"/>
          </ac:spMkLst>
        </pc:spChg>
      </pc:sldChg>
      <pc:sldChg chg="addSp delSp modSp mod">
        <pc:chgData name="Wenzel, Brooke" userId="672bf8d3-b15b-4e02-a6d1-39319a0df09b" providerId="ADAL" clId="{E2F72D30-7E59-49DC-8B5E-5A6801494645}" dt="2024-11-04T13:39:02.660" v="289" actId="13244"/>
        <pc:sldMkLst>
          <pc:docMk/>
          <pc:sldMk cId="1302995045" sldId="5536"/>
        </pc:sldMkLst>
        <pc:spChg chg="mod">
          <ac:chgData name="Wenzel, Brooke" userId="672bf8d3-b15b-4e02-a6d1-39319a0df09b" providerId="ADAL" clId="{E2F72D30-7E59-49DC-8B5E-5A6801494645}" dt="2024-11-01T15:40:41.251" v="168" actId="20577"/>
          <ac:spMkLst>
            <pc:docMk/>
            <pc:sldMk cId="1302995045" sldId="5536"/>
            <ac:spMk id="2" creationId="{5A3EA3BD-6E2F-F670-3E18-E0B7BB708589}"/>
          </ac:spMkLst>
        </pc:spChg>
        <pc:spChg chg="ord">
          <ac:chgData name="Wenzel, Brooke" userId="672bf8d3-b15b-4e02-a6d1-39319a0df09b" providerId="ADAL" clId="{E2F72D30-7E59-49DC-8B5E-5A6801494645}" dt="2024-11-04T13:39:02.660" v="289" actId="13244"/>
          <ac:spMkLst>
            <pc:docMk/>
            <pc:sldMk cId="1302995045" sldId="5536"/>
            <ac:spMk id="3" creationId="{7D51251C-DC67-63B7-0896-FE6984428C26}"/>
          </ac:spMkLst>
        </pc:spChg>
        <pc:spChg chg="ord">
          <ac:chgData name="Wenzel, Brooke" userId="672bf8d3-b15b-4e02-a6d1-39319a0df09b" providerId="ADAL" clId="{E2F72D30-7E59-49DC-8B5E-5A6801494645}" dt="2024-11-04T13:38:50.408" v="285" actId="13244"/>
          <ac:spMkLst>
            <pc:docMk/>
            <pc:sldMk cId="1302995045" sldId="5536"/>
            <ac:spMk id="4" creationId="{2B18C3B0-B3CA-5D72-EF68-49253F712731}"/>
          </ac:spMkLst>
        </pc:spChg>
        <pc:spChg chg="ord">
          <ac:chgData name="Wenzel, Brooke" userId="672bf8d3-b15b-4e02-a6d1-39319a0df09b" providerId="ADAL" clId="{E2F72D30-7E59-49DC-8B5E-5A6801494645}" dt="2024-11-04T13:38:51.959" v="286" actId="13244"/>
          <ac:spMkLst>
            <pc:docMk/>
            <pc:sldMk cId="1302995045" sldId="5536"/>
            <ac:spMk id="5" creationId="{581A4BA4-E7DC-D3FB-5B79-12E57F0410EB}"/>
          </ac:spMkLst>
        </pc:spChg>
        <pc:spChg chg="add mod ord">
          <ac:chgData name="Wenzel, Brooke" userId="672bf8d3-b15b-4e02-a6d1-39319a0df09b" providerId="ADAL" clId="{E2F72D30-7E59-49DC-8B5E-5A6801494645}" dt="2024-11-04T13:38:56.813" v="287" actId="13244"/>
          <ac:spMkLst>
            <pc:docMk/>
            <pc:sldMk cId="1302995045" sldId="5536"/>
            <ac:spMk id="10" creationId="{55262731-B573-037E-0D5A-3110737D50C7}"/>
          </ac:spMkLst>
        </pc:spChg>
        <pc:spChg chg="add mod ord">
          <ac:chgData name="Wenzel, Brooke" userId="672bf8d3-b15b-4e02-a6d1-39319a0df09b" providerId="ADAL" clId="{E2F72D30-7E59-49DC-8B5E-5A6801494645}" dt="2024-11-04T13:39:00.820" v="288" actId="13244"/>
          <ac:spMkLst>
            <pc:docMk/>
            <pc:sldMk cId="1302995045" sldId="5536"/>
            <ac:spMk id="11" creationId="{361AF316-012D-2358-9B1D-414C082924F3}"/>
          </ac:spMkLst>
        </pc:spChg>
        <pc:graphicFrameChg chg="add mod modGraphic">
          <ac:chgData name="Wenzel, Brooke" userId="672bf8d3-b15b-4e02-a6d1-39319a0df09b" providerId="ADAL" clId="{E2F72D30-7E59-49DC-8B5E-5A6801494645}" dt="2024-11-01T15:40:49.272" v="170" actId="1076"/>
          <ac:graphicFrameMkLst>
            <pc:docMk/>
            <pc:sldMk cId="1302995045" sldId="5536"/>
            <ac:graphicFrameMk id="6" creationId="{CA84F8F5-7E20-F011-DBA6-A687BFA5B74B}"/>
          </ac:graphicFrameMkLst>
        </pc:graphicFrameChg>
        <pc:graphicFrameChg chg="mod modGraphic">
          <ac:chgData name="Wenzel, Brooke" userId="672bf8d3-b15b-4e02-a6d1-39319a0df09b" providerId="ADAL" clId="{E2F72D30-7E59-49DC-8B5E-5A6801494645}" dt="2024-11-01T15:40:54.694" v="172" actId="14100"/>
          <ac:graphicFrameMkLst>
            <pc:docMk/>
            <pc:sldMk cId="1302995045" sldId="5536"/>
            <ac:graphicFrameMk id="8" creationId="{0AA46493-7A36-0C49-C5A7-D18F10C7496C}"/>
          </ac:graphicFrameMkLst>
        </pc:graphicFrameChg>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sldChg chg="addSp delSp modSp mod chgLayout">
        <pc:chgData name="Gudka, Dawna" userId="823cceae-331b-41d6-9a63-34ad6d1db55c" providerId="ADAL" clId="{1BC5CFDB-28A5-4F00-83C0-9CC9655386DA}" dt="2024-11-07T15:53:22.500" v="26" actId="20577"/>
        <pc:sldMkLst>
          <pc:docMk/>
          <pc:sldMk cId="4188670183" sldId="5621"/>
        </pc:sldMkLst>
        <pc:spChg chg="add del mod">
          <ac:chgData name="Gudka, Dawna" userId="823cceae-331b-41d6-9a63-34ad6d1db55c" providerId="ADAL" clId="{1BC5CFDB-28A5-4F00-83C0-9CC9655386DA}" dt="2024-11-07T15:52:12.789" v="0" actId="6264"/>
          <ac:spMkLst>
            <pc:docMk/>
            <pc:sldMk cId="4188670183" sldId="5621"/>
            <ac:spMk id="2" creationId="{AFC8877D-B6EA-6258-EC4F-3B772A6E1EA8}"/>
          </ac:spMkLst>
        </pc:spChg>
        <pc:spChg chg="add del mod">
          <ac:chgData name="Gudka, Dawna" userId="823cceae-331b-41d6-9a63-34ad6d1db55c" providerId="ADAL" clId="{1BC5CFDB-28A5-4F00-83C0-9CC9655386DA}" dt="2024-11-07T15:52:12.789" v="0" actId="6264"/>
          <ac:spMkLst>
            <pc:docMk/>
            <pc:sldMk cId="4188670183" sldId="5621"/>
            <ac:spMk id="3" creationId="{86B4D4B1-8AAE-0338-FD55-FF6D659F0221}"/>
          </ac:spMkLst>
        </pc:spChg>
        <pc:spChg chg="mod ord">
          <ac:chgData name="Gudka, Dawna" userId="823cceae-331b-41d6-9a63-34ad6d1db55c" providerId="ADAL" clId="{1BC5CFDB-28A5-4F00-83C0-9CC9655386DA}" dt="2024-11-07T15:52:12.789" v="0" actId="6264"/>
          <ac:spMkLst>
            <pc:docMk/>
            <pc:sldMk cId="4188670183" sldId="5621"/>
            <ac:spMk id="4" creationId="{6187B34F-788A-1E6D-8E8F-9DFA3BF43D03}"/>
          </ac:spMkLst>
        </pc:spChg>
        <pc:spChg chg="add del mod">
          <ac:chgData name="Gudka, Dawna" userId="823cceae-331b-41d6-9a63-34ad6d1db55c" providerId="ADAL" clId="{1BC5CFDB-28A5-4F00-83C0-9CC9655386DA}" dt="2024-11-07T15:52:12.789" v="0" actId="6264"/>
          <ac:spMkLst>
            <pc:docMk/>
            <pc:sldMk cId="4188670183" sldId="5621"/>
            <ac:spMk id="5" creationId="{D2E276CE-AF5F-906A-7E7E-E6BF4D0E0DB0}"/>
          </ac:spMkLst>
        </pc:spChg>
        <pc:spChg chg="add del mod">
          <ac:chgData name="Gudka, Dawna" userId="823cceae-331b-41d6-9a63-34ad6d1db55c" providerId="ADAL" clId="{1BC5CFDB-28A5-4F00-83C0-9CC9655386DA}" dt="2024-11-07T15:52:12.789" v="0" actId="6264"/>
          <ac:spMkLst>
            <pc:docMk/>
            <pc:sldMk cId="4188670183" sldId="5621"/>
            <ac:spMk id="6" creationId="{C6AACDE6-3AB4-0D34-FACB-BA84F9D72B5E}"/>
          </ac:spMkLst>
        </pc:spChg>
        <pc:spChg chg="add del mod ord">
          <ac:chgData name="Gudka, Dawna" userId="823cceae-331b-41d6-9a63-34ad6d1db55c" providerId="ADAL" clId="{1BC5CFDB-28A5-4F00-83C0-9CC9655386DA}" dt="2024-11-07T15:53:00.661" v="7" actId="478"/>
          <ac:spMkLst>
            <pc:docMk/>
            <pc:sldMk cId="4188670183" sldId="5621"/>
            <ac:spMk id="7" creationId="{29C539AF-A28E-27C7-93C5-EBFB57B0882F}"/>
          </ac:spMkLst>
        </pc:spChg>
        <pc:spChg chg="mod ord">
          <ac:chgData name="Gudka, Dawna" userId="823cceae-331b-41d6-9a63-34ad6d1db55c" providerId="ADAL" clId="{1BC5CFDB-28A5-4F00-83C0-9CC9655386DA}" dt="2024-11-07T15:53:22.500" v="26" actId="20577"/>
          <ac:spMkLst>
            <pc:docMk/>
            <pc:sldMk cId="4188670183" sldId="5621"/>
            <ac:spMk id="14" creationId="{3C1A8908-D075-73CB-1BB2-C3C3FB43B44C}"/>
          </ac:spMkLst>
        </pc:spChg>
        <pc:spChg chg="mod ord">
          <ac:chgData name="Gudka, Dawna" userId="823cceae-331b-41d6-9a63-34ad6d1db55c" providerId="ADAL" clId="{1BC5CFDB-28A5-4F00-83C0-9CC9655386DA}" dt="2024-11-07T15:52:27.232" v="3" actId="21"/>
          <ac:spMkLst>
            <pc:docMk/>
            <pc:sldMk cId="4188670183" sldId="5621"/>
            <ac:spMk id="17" creationId="{F90D73F3-9569-D803-7298-616F1A3955D7}"/>
          </ac:spMkLst>
        </pc:spChg>
        <pc:graphicFrameChg chg="mod ord">
          <ac:chgData name="Gudka, Dawna" userId="823cceae-331b-41d6-9a63-34ad6d1db55c" providerId="ADAL" clId="{1BC5CFDB-28A5-4F00-83C0-9CC9655386DA}" dt="2024-11-07T15:52:12.789" v="0" actId="6264"/>
          <ac:graphicFrameMkLst>
            <pc:docMk/>
            <pc:sldMk cId="4188670183" sldId="5621"/>
            <ac:graphicFrameMk id="11" creationId="{4A046F5F-034D-A2DD-B7B6-B37CB3AF1360}"/>
          </ac:graphicFrameMkLst>
        </pc:graphicFrameChg>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pChg chg="mod">
          <ac:chgData name="Gudka, Dawna" userId="823cceae-331b-41d6-9a63-34ad6d1db55c" providerId="ADAL" clId="{8997A564-3E2E-408E-B60A-2776AF13D4D5}" dt="2024-11-14T14:10:06.401" v="1652" actId="20577"/>
          <ac:spMkLst>
            <pc:docMk/>
            <pc:sldMk cId="2447032231" sldId="325"/>
            <ac:spMk id="27" creationId="{200F1E79-0DA3-8C9A-F7E4-C25E82724CC7}"/>
          </ac:spMkLst>
        </pc:spChg>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modSp mod">
        <pc:chgData name="Gudka, Dawna" userId="823cceae-331b-41d6-9a63-34ad6d1db55c" providerId="ADAL" clId="{8997A564-3E2E-408E-B60A-2776AF13D4D5}" dt="2024-11-14T14:12:14.084" v="1661"/>
        <pc:sldMkLst>
          <pc:docMk/>
          <pc:sldMk cId="3114952086" sldId="5682"/>
        </pc:sldMkLst>
        <pc:spChg chg="ord">
          <ac:chgData name="Gudka, Dawna" userId="823cceae-331b-41d6-9a63-34ad6d1db55c" providerId="ADAL" clId="{8997A564-3E2E-408E-B60A-2776AF13D4D5}" dt="2024-11-14T14:12:14.084" v="1661"/>
          <ac:spMkLst>
            <pc:docMk/>
            <pc:sldMk cId="3114952086" sldId="5682"/>
            <ac:spMk id="9" creationId="{12FBD878-F9A2-64CE-024A-5D2CC464EDF3}"/>
          </ac:spMkLst>
        </pc:spChg>
        <pc:picChg chg="mod">
          <ac:chgData name="Gudka, Dawna" userId="823cceae-331b-41d6-9a63-34ad6d1db55c" providerId="ADAL" clId="{8997A564-3E2E-408E-B60A-2776AF13D4D5}" dt="2024-11-14T14:10:31.311" v="1653" actId="962"/>
          <ac:picMkLst>
            <pc:docMk/>
            <pc:sldMk cId="3114952086" sldId="5682"/>
            <ac:picMk id="3" creationId="{54AD20B6-BB39-47C7-C972-D42DEA635F03}"/>
          </ac:picMkLst>
        </pc:picChg>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pChg chg="mod">
          <ac:chgData name="Gudka, Dawna" userId="823cceae-331b-41d6-9a63-34ad6d1db55c" providerId="ADAL" clId="{8997A564-3E2E-408E-B60A-2776AF13D4D5}" dt="2024-11-14T14:51:52.838" v="2370" actId="20577"/>
          <ac:spMkLst>
            <pc:docMk/>
            <pc:sldMk cId="3849532197" sldId="5700"/>
            <ac:spMk id="5" creationId="{509756CD-F4F4-361D-A82A-813B738CF082}"/>
          </ac:spMkLst>
        </pc:spChg>
      </pc:sldChg>
      <pc:sldChg chg="addSp delSp modSp mod">
        <pc:chgData name="Gudka, Dawna" userId="823cceae-331b-41d6-9a63-34ad6d1db55c" providerId="ADAL" clId="{8997A564-3E2E-408E-B60A-2776AF13D4D5}" dt="2024-11-14T14:39:06.359" v="2335" actId="13244"/>
        <pc:sldMkLst>
          <pc:docMk/>
          <pc:sldMk cId="3375647195" sldId="5701"/>
        </pc:sldMkLst>
        <pc:spChg chg="mod">
          <ac:chgData name="Gudka, Dawna" userId="823cceae-331b-41d6-9a63-34ad6d1db55c" providerId="ADAL" clId="{8997A564-3E2E-408E-B60A-2776AF13D4D5}" dt="2024-11-14T14:18:52.432" v="1739" actId="14100"/>
          <ac:spMkLst>
            <pc:docMk/>
            <pc:sldMk cId="3375647195" sldId="5701"/>
            <ac:spMk id="2" creationId="{5D5642D9-7C1A-23DF-3F13-F479E964CF67}"/>
          </ac:spMkLst>
        </pc:spChg>
        <pc:spChg chg="add mod ord">
          <ac:chgData name="Gudka, Dawna" userId="823cceae-331b-41d6-9a63-34ad6d1db55c" providerId="ADAL" clId="{8997A564-3E2E-408E-B60A-2776AF13D4D5}" dt="2024-11-14T14:12:25.922" v="1662" actId="13244"/>
          <ac:spMkLst>
            <pc:docMk/>
            <pc:sldMk cId="3375647195" sldId="5701"/>
            <ac:spMk id="3" creationId="{A1666378-5C04-5FE5-FACE-D51F9AA66280}"/>
          </ac:spMkLst>
        </pc:spChg>
        <pc:spChg chg="ord">
          <ac:chgData name="Gudka, Dawna" userId="823cceae-331b-41d6-9a63-34ad6d1db55c" providerId="ADAL" clId="{8997A564-3E2E-408E-B60A-2776AF13D4D5}" dt="2024-11-14T14:38:25.484" v="2329" actId="13244"/>
          <ac:spMkLst>
            <pc:docMk/>
            <pc:sldMk cId="3375647195" sldId="5701"/>
            <ac:spMk id="4" creationId="{9B3327ED-CDC7-ED92-FBC0-77BCD5018AB6}"/>
          </ac:spMkLst>
        </pc:spChg>
        <pc:spChg chg="ord">
          <ac:chgData name="Gudka, Dawna" userId="823cceae-331b-41d6-9a63-34ad6d1db55c" providerId="ADAL" clId="{8997A564-3E2E-408E-B60A-2776AF13D4D5}" dt="2024-11-14T14:38:31.007" v="2330" actId="13244"/>
          <ac:spMkLst>
            <pc:docMk/>
            <pc:sldMk cId="3375647195" sldId="5701"/>
            <ac:spMk id="5" creationId="{B0FBCD98-3BB8-7802-F26F-C95242E08890}"/>
          </ac:spMkLst>
        </pc:spChg>
        <pc:spChg chg="ord">
          <ac:chgData name="Gudka, Dawna" userId="823cceae-331b-41d6-9a63-34ad6d1db55c" providerId="ADAL" clId="{8997A564-3E2E-408E-B60A-2776AF13D4D5}" dt="2024-11-14T14:38:33.737" v="2331" actId="13244"/>
          <ac:spMkLst>
            <pc:docMk/>
            <pc:sldMk cId="3375647195" sldId="5701"/>
            <ac:spMk id="6" creationId="{9B69A7C0-0826-8376-6BE2-20248F5CD67A}"/>
          </ac:spMkLst>
        </pc:spChg>
        <pc:spChg chg="add mod ord">
          <ac:chgData name="Gudka, Dawna" userId="823cceae-331b-41d6-9a63-34ad6d1db55c" providerId="ADAL" clId="{8997A564-3E2E-408E-B60A-2776AF13D4D5}" dt="2024-11-14T14:32:52.609" v="2309" actId="20577"/>
          <ac:spMkLst>
            <pc:docMk/>
            <pc:sldMk cId="3375647195" sldId="5701"/>
            <ac:spMk id="7" creationId="{4D4A1D90-A2F4-DEE5-387D-5D3DCA16A2BF}"/>
          </ac:spMkLst>
        </pc:spChg>
        <pc:spChg chg="del">
          <ac:chgData name="Gudka, Dawna" userId="823cceae-331b-41d6-9a63-34ad6d1db55c" providerId="ADAL" clId="{8997A564-3E2E-408E-B60A-2776AF13D4D5}" dt="2024-11-11T18:30:31.219" v="3" actId="478"/>
          <ac:spMkLst>
            <pc:docMk/>
            <pc:sldMk cId="3375647195" sldId="5701"/>
            <ac:spMk id="8" creationId="{F635B1D7-B014-8852-D38D-162D720143FF}"/>
          </ac:spMkLst>
        </pc:spChg>
        <pc:spChg chg="del">
          <ac:chgData name="Gudka, Dawna" userId="823cceae-331b-41d6-9a63-34ad6d1db55c" providerId="ADAL" clId="{8997A564-3E2E-408E-B60A-2776AF13D4D5}" dt="2024-11-11T18:30:33.854" v="4" actId="478"/>
          <ac:spMkLst>
            <pc:docMk/>
            <pc:sldMk cId="3375647195" sldId="5701"/>
            <ac:spMk id="9" creationId="{E04AD930-6747-A734-9341-93FD6AEC19B7}"/>
          </ac:spMkLst>
        </pc:spChg>
        <pc:spChg chg="add del mod">
          <ac:chgData name="Gudka, Dawna" userId="823cceae-331b-41d6-9a63-34ad6d1db55c" providerId="ADAL" clId="{8997A564-3E2E-408E-B60A-2776AF13D4D5}" dt="2024-11-11T18:45:02.598" v="1128"/>
          <ac:spMkLst>
            <pc:docMk/>
            <pc:sldMk cId="3375647195" sldId="5701"/>
            <ac:spMk id="10" creationId="{3E75392C-66BC-68EF-6361-CDBB7BB8FD88}"/>
          </ac:spMkLst>
        </pc:spChg>
        <pc:spChg chg="add del mod">
          <ac:chgData name="Gudka, Dawna" userId="823cceae-331b-41d6-9a63-34ad6d1db55c" providerId="ADAL" clId="{8997A564-3E2E-408E-B60A-2776AF13D4D5}" dt="2024-11-11T18:46:04.082" v="1140"/>
          <ac:spMkLst>
            <pc:docMk/>
            <pc:sldMk cId="3375647195" sldId="5701"/>
            <ac:spMk id="14" creationId="{65F20055-0CF6-657F-EFD4-C281A1E879E6}"/>
          </ac:spMkLst>
        </pc:spChg>
        <pc:spChg chg="add del mod">
          <ac:chgData name="Gudka, Dawna" userId="823cceae-331b-41d6-9a63-34ad6d1db55c" providerId="ADAL" clId="{8997A564-3E2E-408E-B60A-2776AF13D4D5}" dt="2024-11-11T18:45:23.251" v="1132"/>
          <ac:spMkLst>
            <pc:docMk/>
            <pc:sldMk cId="3375647195" sldId="5701"/>
            <ac:spMk id="15" creationId="{EB59C39D-1F05-775C-C8FE-2259213CE2CA}"/>
          </ac:spMkLst>
        </pc:spChg>
        <pc:picChg chg="add del mod">
          <ac:chgData name="Gudka, Dawna" userId="823cceae-331b-41d6-9a63-34ad6d1db55c" providerId="ADAL" clId="{8997A564-3E2E-408E-B60A-2776AF13D4D5}" dt="2024-11-14T14:37:07.013" v="2320" actId="962"/>
          <ac:picMkLst>
            <pc:docMk/>
            <pc:sldMk cId="3375647195" sldId="5701"/>
            <ac:picMk id="9" creationId="{6465CF10-3308-53AE-6D62-F6CDC8690B60}"/>
          </ac:picMkLst>
        </pc:picChg>
        <pc:picChg chg="del">
          <ac:chgData name="Gudka, Dawna" userId="823cceae-331b-41d6-9a63-34ad6d1db55c" providerId="ADAL" clId="{8997A564-3E2E-408E-B60A-2776AF13D4D5}" dt="2024-11-11T18:30:36.725" v="7" actId="478"/>
          <ac:picMkLst>
            <pc:docMk/>
            <pc:sldMk cId="3375647195" sldId="5701"/>
            <ac:picMk id="11" creationId="{06982717-D406-1B7A-D822-1EF613DFDCA8}"/>
          </ac:picMkLst>
        </pc:picChg>
        <pc:picChg chg="add del mod">
          <ac:chgData name="Gudka, Dawna" userId="823cceae-331b-41d6-9a63-34ad6d1db55c" providerId="ADAL" clId="{8997A564-3E2E-408E-B60A-2776AF13D4D5}" dt="2024-11-14T14:31:13.225" v="2299" actId="478"/>
          <ac:picMkLst>
            <pc:docMk/>
            <pc:sldMk cId="3375647195" sldId="5701"/>
            <ac:picMk id="11" creationId="{AFF260AC-E541-8F4C-BECF-DEE799AE237C}"/>
          </ac:picMkLst>
        </pc:picChg>
        <pc:picChg chg="add mod ord">
          <ac:chgData name="Gudka, Dawna" userId="823cceae-331b-41d6-9a63-34ad6d1db55c" providerId="ADAL" clId="{8997A564-3E2E-408E-B60A-2776AF13D4D5}" dt="2024-11-14T14:38:40.099" v="2332" actId="13244"/>
          <ac:picMkLst>
            <pc:docMk/>
            <pc:sldMk cId="3375647195" sldId="5701"/>
            <ac:picMk id="13" creationId="{BC2F8454-6DEF-BC9D-B0D3-E72CDA2581A9}"/>
          </ac:picMkLst>
        </pc:picChg>
        <pc:picChg chg="del mod">
          <ac:chgData name="Gudka, Dawna" userId="823cceae-331b-41d6-9a63-34ad6d1db55c" providerId="ADAL" clId="{8997A564-3E2E-408E-B60A-2776AF13D4D5}" dt="2024-11-11T18:30:35.344" v="6" actId="478"/>
          <ac:picMkLst>
            <pc:docMk/>
            <pc:sldMk cId="3375647195" sldId="5701"/>
            <ac:picMk id="13" creationId="{E55B9643-95D7-1B7D-9865-51690F86A2C8}"/>
          </ac:picMkLst>
        </pc:picChg>
        <pc:picChg chg="add mod">
          <ac:chgData name="Gudka, Dawna" userId="823cceae-331b-41d6-9a63-34ad6d1db55c" providerId="ADAL" clId="{8997A564-3E2E-408E-B60A-2776AF13D4D5}" dt="2024-11-14T14:37:39.238" v="2324" actId="962"/>
          <ac:picMkLst>
            <pc:docMk/>
            <pc:sldMk cId="3375647195" sldId="5701"/>
            <ac:picMk id="15" creationId="{ACC3F61F-3267-1A19-AC45-90C55127D84A}"/>
          </ac:picMkLst>
        </pc:picChg>
        <pc:picChg chg="add del mod ord">
          <ac:chgData name="Gudka, Dawna" userId="823cceae-331b-41d6-9a63-34ad6d1db55c" providerId="ADAL" clId="{8997A564-3E2E-408E-B60A-2776AF13D4D5}" dt="2024-11-14T14:36:05.066" v="2312" actId="478"/>
          <ac:picMkLst>
            <pc:docMk/>
            <pc:sldMk cId="3375647195" sldId="5701"/>
            <ac:picMk id="16" creationId="{7AE78F61-08E2-B65A-4813-4F9C7F4165DB}"/>
          </ac:picMkLst>
        </pc:picChg>
        <pc:picChg chg="add mod ord">
          <ac:chgData name="Gudka, Dawna" userId="823cceae-331b-41d6-9a63-34ad6d1db55c" providerId="ADAL" clId="{8997A564-3E2E-408E-B60A-2776AF13D4D5}" dt="2024-11-14T14:38:51.678" v="2333" actId="13244"/>
          <ac:picMkLst>
            <pc:docMk/>
            <pc:sldMk cId="3375647195" sldId="5701"/>
            <ac:picMk id="17" creationId="{81CC27A6-7A4C-4009-2351-209519B75B12}"/>
          </ac:picMkLst>
        </pc:picChg>
        <pc:picChg chg="add mod ord">
          <ac:chgData name="Gudka, Dawna" userId="823cceae-331b-41d6-9a63-34ad6d1db55c" providerId="ADAL" clId="{8997A564-3E2E-408E-B60A-2776AF13D4D5}" dt="2024-11-14T14:38:59.493" v="2334" actId="13244"/>
          <ac:picMkLst>
            <pc:docMk/>
            <pc:sldMk cId="3375647195" sldId="5701"/>
            <ac:picMk id="19" creationId="{3BFD1F47-66E8-CB4F-59ED-C36823F87555}"/>
          </ac:picMkLst>
        </pc:picChg>
        <pc:picChg chg="add mod ord">
          <ac:chgData name="Gudka, Dawna" userId="823cceae-331b-41d6-9a63-34ad6d1db55c" providerId="ADAL" clId="{8997A564-3E2E-408E-B60A-2776AF13D4D5}" dt="2024-11-14T14:39:06.359" v="2335" actId="13244"/>
          <ac:picMkLst>
            <pc:docMk/>
            <pc:sldMk cId="3375647195" sldId="5701"/>
            <ac:picMk id="21" creationId="{792B55B3-ECDF-2209-DC2C-A01A31142396}"/>
          </ac:picMkLst>
        </pc:picChg>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pChg chg="mod">
          <ac:chgData name="Gudka, Dawna" userId="823cceae-331b-41d6-9a63-34ad6d1db55c" providerId="ADAL" clId="{8997A564-3E2E-408E-B60A-2776AF13D4D5}" dt="2024-11-14T14:19:11.512" v="1791" actId="20577"/>
          <ac:spMkLst>
            <pc:docMk/>
            <pc:sldMk cId="200924607" sldId="5704"/>
            <ac:spMk id="2" creationId="{33B5A4D9-B1E9-E91D-A75D-DDC513541145}"/>
          </ac:spMkLst>
        </pc:spChg>
        <pc:spChg chg="add mod">
          <ac:chgData name="Gudka, Dawna" userId="823cceae-331b-41d6-9a63-34ad6d1db55c" providerId="ADAL" clId="{8997A564-3E2E-408E-B60A-2776AF13D4D5}" dt="2024-11-14T14:20:47.638" v="1803" actId="12"/>
          <ac:spMkLst>
            <pc:docMk/>
            <pc:sldMk cId="200924607" sldId="5704"/>
            <ac:spMk id="3" creationId="{16742000-FD99-4BE4-A90E-915D22BAF382}"/>
          </ac:spMkLst>
        </pc:spChg>
        <pc:spChg chg="del">
          <ac:chgData name="Gudka, Dawna" userId="823cceae-331b-41d6-9a63-34ad6d1db55c" providerId="ADAL" clId="{8997A564-3E2E-408E-B60A-2776AF13D4D5}" dt="2024-11-12T17:21:46.824" v="1508" actId="478"/>
          <ac:spMkLst>
            <pc:docMk/>
            <pc:sldMk cId="200924607" sldId="5704"/>
            <ac:spMk id="7" creationId="{6057F2FA-B5A8-CE1B-5D69-148AFE07F95F}"/>
          </ac:spMkLst>
        </pc:spChg>
        <pc:spChg chg="del">
          <ac:chgData name="Gudka, Dawna" userId="823cceae-331b-41d6-9a63-34ad6d1db55c" providerId="ADAL" clId="{8997A564-3E2E-408E-B60A-2776AF13D4D5}" dt="2024-11-12T17:21:52.284" v="1510" actId="478"/>
          <ac:spMkLst>
            <pc:docMk/>
            <pc:sldMk cId="200924607" sldId="5704"/>
            <ac:spMk id="8" creationId="{257E408B-7D38-A39A-FBB9-905B35F13ACA}"/>
          </ac:spMkLst>
        </pc:spChg>
        <pc:spChg chg="add del mod">
          <ac:chgData name="Gudka, Dawna" userId="823cceae-331b-41d6-9a63-34ad6d1db55c" providerId="ADAL" clId="{8997A564-3E2E-408E-B60A-2776AF13D4D5}" dt="2024-11-12T17:21:49.500" v="1509" actId="478"/>
          <ac:spMkLst>
            <pc:docMk/>
            <pc:sldMk cId="200924607" sldId="5704"/>
            <ac:spMk id="9" creationId="{AEFA2503-8718-736D-7DAF-6CC7E23A2381}"/>
          </ac:spMkLst>
        </pc:spChg>
      </pc:sldChg>
      <pc:sldMasterChg chg="delSldLayout">
        <pc:chgData name="Gudka, Dawna" userId="823cceae-331b-41d6-9a63-34ad6d1db55c" providerId="ADAL" clId="{8997A564-3E2E-408E-B60A-2776AF13D4D5}" dt="2024-11-12T16:03:40.820" v="1195" actId="2696"/>
        <pc:sldMasterMkLst>
          <pc:docMk/>
          <pc:sldMasterMk cId="2150711039" sldId="2147483676"/>
        </pc:sldMasterMkLst>
        <pc:sldLayoutChg chg="del">
          <pc:chgData name="Gudka, Dawna" userId="823cceae-331b-41d6-9a63-34ad6d1db55c" providerId="ADAL" clId="{8997A564-3E2E-408E-B60A-2776AF13D4D5}" dt="2024-11-12T16:03:40.820" v="1195" actId="2696"/>
          <pc:sldLayoutMkLst>
            <pc:docMk/>
            <pc:sldMasterMk cId="2150711039" sldId="2147483676"/>
            <pc:sldLayoutMk cId="857727229" sldId="2147483711"/>
          </pc:sldLayoutMkLst>
        </pc:sldLayoutChg>
      </pc:sldMaster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graphicFrameChg chg="modGraphic">
          <ac:chgData name="Ward, Reagan" userId="27291eb4-8241-4961-9e69-8c66e34cc5b0" providerId="ADAL" clId="{67714204-D31F-430B-8AC4-6416590A9345}" dt="2024-09-17T22:27:32.732" v="246"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18T15:58:31.301" v="1" actId="20577"/>
        <pc:sldMkLst>
          <pc:docMk/>
          <pc:sldMk cId="3044915438" sldId="256"/>
        </pc:sldMkLst>
        <pc:spChg chg="mod">
          <ac:chgData name="Ward, Reagan" userId="27291eb4-8241-4961-9e69-8c66e34cc5b0" providerId="ADAL" clId="{B9900B91-434D-43FF-BF60-5E1D999FDE4E}" dt="2024-11-18T15:58:31.301" v="1" actId="20577"/>
          <ac:spMkLst>
            <pc:docMk/>
            <pc:sldMk cId="3044915438" sldId="256"/>
            <ac:spMk id="2" creationId="{00000000-0000-0000-0000-000000000000}"/>
          </ac:spMkLst>
        </pc:spChg>
      </pc:sldChg>
      <pc:sldChg chg="modSp mod">
        <pc:chgData name="Ward, Reagan" userId="27291eb4-8241-4961-9e69-8c66e34cc5b0" providerId="ADAL" clId="{B9900B91-434D-43FF-BF60-5E1D999FDE4E}" dt="2024-11-18T15:59:23.172" v="39" actId="20577"/>
        <pc:sldMkLst>
          <pc:docMk/>
          <pc:sldMk cId="1037917088" sldId="5098"/>
        </pc:sldMkLst>
        <pc:graphicFrameChg chg="mod modGraphic">
          <ac:chgData name="Ward, Reagan" userId="27291eb4-8241-4961-9e69-8c66e34cc5b0" providerId="ADAL" clId="{B9900B91-434D-43FF-BF60-5E1D999FDE4E}" dt="2024-11-18T15:59:23.172" v="39"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B9900B91-434D-43FF-BF60-5E1D999FDE4E}" dt="2024-11-21T03:06:48.654" v="43" actId="14100"/>
        <pc:sldMkLst>
          <pc:docMk/>
          <pc:sldMk cId="799171963" sldId="5691"/>
        </pc:sldMkLst>
        <pc:spChg chg="mod">
          <ac:chgData name="Ward, Reagan" userId="27291eb4-8241-4961-9e69-8c66e34cc5b0" providerId="ADAL" clId="{B9900B91-434D-43FF-BF60-5E1D999FDE4E}" dt="2024-11-21T03:06:48.654" v="43" actId="14100"/>
          <ac:spMkLst>
            <pc:docMk/>
            <pc:sldMk cId="799171963" sldId="5691"/>
            <ac:spMk id="5" creationId="{731B37D2-FA19-C97F-AA4E-6A1FB33A8C18}"/>
          </ac:spMkLst>
        </pc:spChg>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graphicFrameChg chg="modGraphic">
          <ac:chgData name="Ward, Reagan" userId="27291eb4-8241-4961-9e69-8c66e34cc5b0" providerId="ADAL" clId="{B9900B91-434D-43FF-BF60-5E1D999FDE4E}" dt="2024-11-18T15:59:50.383" v="40" actId="2165"/>
          <ac:graphicFrameMkLst>
            <pc:docMk/>
            <pc:sldMk cId="1006896488" sldId="5705"/>
            <ac:graphicFrameMk id="11" creationId="{10CC5C1D-AED7-D2B0-1159-A7435E848757}"/>
          </ac:graphicFrameMkLst>
        </pc:graphicFrameChg>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ldChg>
      <pc:sldChg chg="modSp mod">
        <pc:chgData name="Gudka, Dawna" userId="823cceae-331b-41d6-9a63-34ad6d1db55c" providerId="ADAL" clId="{B0B7EA3B-119C-41D1-8192-96AA432579B4}" dt="2024-05-14T18:58:46.985" v="1593" actId="20577"/>
        <pc:sldMkLst>
          <pc:docMk/>
          <pc:sldMk cId="1212467416" sldId="261"/>
        </pc:sldMkLst>
      </pc:sldChg>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pChg chg="mod ord">
          <ac:chgData name="Heitman, Lindsey" userId="a9773a47-99d2-4599-9377-6d37e9ec0bd3" providerId="ADAL" clId="{7CD8F295-6EE9-4161-96DE-D940E1EE35B1}" dt="2024-11-14T14:05:09.340" v="1223" actId="13244"/>
          <ac:spMkLst>
            <pc:docMk/>
            <pc:sldMk cId="2447032231" sldId="325"/>
            <ac:spMk id="2" creationId="{00000000-0000-0000-0000-000000000000}"/>
          </ac:spMkLst>
        </pc:spChg>
        <pc:spChg chg="mod">
          <ac:chgData name="Heitman, Lindsey" userId="a9773a47-99d2-4599-9377-6d37e9ec0bd3" providerId="ADAL" clId="{7CD8F295-6EE9-4161-96DE-D940E1EE35B1}" dt="2024-11-14T13:52:48.746" v="824" actId="1076"/>
          <ac:spMkLst>
            <pc:docMk/>
            <pc:sldMk cId="2447032231" sldId="325"/>
            <ac:spMk id="3" creationId="{F941A39E-818E-1904-4797-32120033B0C8}"/>
          </ac:spMkLst>
        </pc:spChg>
        <pc:spChg chg="del mod ord">
          <ac:chgData name="Heitman, Lindsey" userId="a9773a47-99d2-4599-9377-6d37e9ec0bd3" providerId="ADAL" clId="{7CD8F295-6EE9-4161-96DE-D940E1EE35B1}" dt="2024-11-14T13:57:15.474" v="1077" actId="21"/>
          <ac:spMkLst>
            <pc:docMk/>
            <pc:sldMk cId="2447032231" sldId="325"/>
            <ac:spMk id="5" creationId="{7153DA16-47ED-06F8-1C29-EC6F0A2ADD55}"/>
          </ac:spMkLst>
        </pc:spChg>
        <pc:spChg chg="add del mod ord">
          <ac:chgData name="Heitman, Lindsey" userId="a9773a47-99d2-4599-9377-6d37e9ec0bd3" providerId="ADAL" clId="{7CD8F295-6EE9-4161-96DE-D940E1EE35B1}" dt="2024-11-14T14:01:35.769" v="1151" actId="21"/>
          <ac:spMkLst>
            <pc:docMk/>
            <pc:sldMk cId="2447032231" sldId="325"/>
            <ac:spMk id="6" creationId="{00000000-0000-0000-0000-000000000000}"/>
          </ac:spMkLst>
        </pc:spChg>
        <pc:spChg chg="del mod">
          <ac:chgData name="Heitman, Lindsey" userId="a9773a47-99d2-4599-9377-6d37e9ec0bd3" providerId="ADAL" clId="{7CD8F295-6EE9-4161-96DE-D940E1EE35B1}" dt="2024-11-14T13:50:11.387" v="808" actId="21"/>
          <ac:spMkLst>
            <pc:docMk/>
            <pc:sldMk cId="2447032231" sldId="325"/>
            <ac:spMk id="7" creationId="{B182C6F9-0987-CBD0-C763-262258E6F522}"/>
          </ac:spMkLst>
        </pc:spChg>
        <pc:spChg chg="mod">
          <ac:chgData name="Heitman, Lindsey" userId="a9773a47-99d2-4599-9377-6d37e9ec0bd3" providerId="ADAL" clId="{7CD8F295-6EE9-4161-96DE-D940E1EE35B1}" dt="2024-11-14T13:54:20.536" v="909" actId="1076"/>
          <ac:spMkLst>
            <pc:docMk/>
            <pc:sldMk cId="2447032231" sldId="325"/>
            <ac:spMk id="9" creationId="{00000000-0000-0000-0000-000000000000}"/>
          </ac:spMkLst>
        </pc:spChg>
        <pc:spChg chg="del mod">
          <ac:chgData name="Heitman, Lindsey" userId="a9773a47-99d2-4599-9377-6d37e9ec0bd3" providerId="ADAL" clId="{7CD8F295-6EE9-4161-96DE-D940E1EE35B1}" dt="2024-11-14T13:49:16.177" v="780" actId="21"/>
          <ac:spMkLst>
            <pc:docMk/>
            <pc:sldMk cId="2447032231" sldId="325"/>
            <ac:spMk id="10" creationId="{00000000-0000-0000-0000-000000000000}"/>
          </ac:spMkLst>
        </pc:spChg>
        <pc:spChg chg="add del mod ord">
          <ac:chgData name="Heitman, Lindsey" userId="a9773a47-99d2-4599-9377-6d37e9ec0bd3" providerId="ADAL" clId="{7CD8F295-6EE9-4161-96DE-D940E1EE35B1}" dt="2024-11-14T13:33:57.694" v="386" actId="700"/>
          <ac:spMkLst>
            <pc:docMk/>
            <pc:sldMk cId="2447032231" sldId="325"/>
            <ac:spMk id="11" creationId="{66C657B3-5A23-6904-4939-2C2C6E9E0C26}"/>
          </ac:spMkLst>
        </pc:spChg>
        <pc:spChg chg="add del mod ord">
          <ac:chgData name="Heitman, Lindsey" userId="a9773a47-99d2-4599-9377-6d37e9ec0bd3" providerId="ADAL" clId="{7CD8F295-6EE9-4161-96DE-D940E1EE35B1}" dt="2024-11-14T13:53:23.745" v="863"/>
          <ac:spMkLst>
            <pc:docMk/>
            <pc:sldMk cId="2447032231" sldId="325"/>
            <ac:spMk id="12" creationId="{1FCCFEA2-3242-B64E-B242-5834DD33BBBB}"/>
          </ac:spMkLst>
        </pc:spChg>
        <pc:spChg chg="add del mod">
          <ac:chgData name="Heitman, Lindsey" userId="a9773a47-99d2-4599-9377-6d37e9ec0bd3" providerId="ADAL" clId="{7CD8F295-6EE9-4161-96DE-D940E1EE35B1}" dt="2024-11-14T13:49:06.093" v="777" actId="22"/>
          <ac:spMkLst>
            <pc:docMk/>
            <pc:sldMk cId="2447032231" sldId="325"/>
            <ac:spMk id="14" creationId="{BA68F26D-69B8-8E72-BF06-A12161477827}"/>
          </ac:spMkLst>
        </pc:spChg>
        <pc:spChg chg="add del mod">
          <ac:chgData name="Heitman, Lindsey" userId="a9773a47-99d2-4599-9377-6d37e9ec0bd3" providerId="ADAL" clId="{7CD8F295-6EE9-4161-96DE-D940E1EE35B1}" dt="2024-11-14T13:50:09.607" v="806" actId="21"/>
          <ac:spMkLst>
            <pc:docMk/>
            <pc:sldMk cId="2447032231" sldId="325"/>
            <ac:spMk id="20" creationId="{0C18B9FB-39A6-0E41-9BB1-8FC29540CCD9}"/>
          </ac:spMkLst>
        </pc:spChg>
        <pc:spChg chg="add del mod ord">
          <ac:chgData name="Heitman, Lindsey" userId="a9773a47-99d2-4599-9377-6d37e9ec0bd3" providerId="ADAL" clId="{7CD8F295-6EE9-4161-96DE-D940E1EE35B1}" dt="2024-11-14T14:02:05.436" v="1209" actId="21"/>
          <ac:spMkLst>
            <pc:docMk/>
            <pc:sldMk cId="2447032231" sldId="325"/>
            <ac:spMk id="23" creationId="{BAF4AEED-B755-5671-BAB2-191E144B9209}"/>
          </ac:spMkLst>
        </pc:spChg>
        <pc:spChg chg="add mod ord">
          <ac:chgData name="Heitman, Lindsey" userId="a9773a47-99d2-4599-9377-6d37e9ec0bd3" providerId="ADAL" clId="{7CD8F295-6EE9-4161-96DE-D940E1EE35B1}" dt="2024-11-14T14:02:11.714" v="1211" actId="1076"/>
          <ac:spMkLst>
            <pc:docMk/>
            <pc:sldMk cId="2447032231" sldId="325"/>
            <ac:spMk id="24" creationId="{419C016C-33B1-79AA-E54B-BF0FC651B645}"/>
          </ac:spMkLst>
        </pc:spChg>
        <pc:spChg chg="add mod ord">
          <ac:chgData name="Heitman, Lindsey" userId="a9773a47-99d2-4599-9377-6d37e9ec0bd3" providerId="ADAL" clId="{7CD8F295-6EE9-4161-96DE-D940E1EE35B1}" dt="2024-11-14T14:04:51.875" v="1222" actId="13244"/>
          <ac:spMkLst>
            <pc:docMk/>
            <pc:sldMk cId="2447032231" sldId="325"/>
            <ac:spMk id="25" creationId="{CF8DD259-5B5E-E275-4D72-6E1C0D40A567}"/>
          </ac:spMkLst>
        </pc:spChg>
        <pc:spChg chg="add mod ord">
          <ac:chgData name="Heitman, Lindsey" userId="a9773a47-99d2-4599-9377-6d37e9ec0bd3" providerId="ADAL" clId="{7CD8F295-6EE9-4161-96DE-D940E1EE35B1}" dt="2024-11-14T14:02:24.353" v="1212" actId="13244"/>
          <ac:spMkLst>
            <pc:docMk/>
            <pc:sldMk cId="2447032231" sldId="325"/>
            <ac:spMk id="27" creationId="{200F1E79-0DA3-8C9A-F7E4-C25E82724CC7}"/>
          </ac:spMkLst>
        </pc:spChg>
        <pc:spChg chg="add mod ord">
          <ac:chgData name="Heitman, Lindsey" userId="a9773a47-99d2-4599-9377-6d37e9ec0bd3" providerId="ADAL" clId="{7CD8F295-6EE9-4161-96DE-D940E1EE35B1}" dt="2024-11-14T14:05:11.257" v="1224" actId="13244"/>
          <ac:spMkLst>
            <pc:docMk/>
            <pc:sldMk cId="2447032231" sldId="325"/>
            <ac:spMk id="29" creationId="{844D4F1E-9354-953B-7E7F-E8051A6D7730}"/>
          </ac:spMkLst>
        </pc:spChg>
        <pc:picChg chg="del mod">
          <ac:chgData name="Heitman, Lindsey" userId="a9773a47-99d2-4599-9377-6d37e9ec0bd3" providerId="ADAL" clId="{7CD8F295-6EE9-4161-96DE-D940E1EE35B1}" dt="2024-11-14T13:44:42.468" v="771" actId="478"/>
          <ac:picMkLst>
            <pc:docMk/>
            <pc:sldMk cId="2447032231" sldId="325"/>
            <ac:picMk id="4" creationId="{7F6C5B9D-1A86-D3C1-228A-831E86C7F1BC}"/>
          </ac:picMkLst>
        </pc:picChg>
        <pc:picChg chg="del mod ord modCrop">
          <ac:chgData name="Heitman, Lindsey" userId="a9773a47-99d2-4599-9377-6d37e9ec0bd3" providerId="ADAL" clId="{7CD8F295-6EE9-4161-96DE-D940E1EE35B1}" dt="2024-11-14T13:47:05.170" v="772" actId="478"/>
          <ac:picMkLst>
            <pc:docMk/>
            <pc:sldMk cId="2447032231" sldId="325"/>
            <ac:picMk id="8" creationId="{00000000-0000-0000-0000-000000000000}"/>
          </ac:picMkLst>
        </pc:picChg>
        <pc:picChg chg="add del mod ord">
          <ac:chgData name="Heitman, Lindsey" userId="a9773a47-99d2-4599-9377-6d37e9ec0bd3" providerId="ADAL" clId="{7CD8F295-6EE9-4161-96DE-D940E1EE35B1}" dt="2024-11-14T13:48:04.215" v="776" actId="22"/>
          <ac:picMkLst>
            <pc:docMk/>
            <pc:sldMk cId="2447032231" sldId="325"/>
            <ac:picMk id="16" creationId="{5FE8B3B1-D71E-33A6-2799-8CE3B5BB5354}"/>
          </ac:picMkLst>
        </pc:picChg>
        <pc:picChg chg="add del mod ord">
          <ac:chgData name="Heitman, Lindsey" userId="a9773a47-99d2-4599-9377-6d37e9ec0bd3" providerId="ADAL" clId="{7CD8F295-6EE9-4161-96DE-D940E1EE35B1}" dt="2024-11-14T13:49:54.965" v="801" actId="478"/>
          <ac:picMkLst>
            <pc:docMk/>
            <pc:sldMk cId="2447032231" sldId="325"/>
            <ac:picMk id="18" creationId="{01BFBFCD-1043-183A-61A8-C4857902E007}"/>
          </ac:picMkLst>
        </pc:picChg>
        <pc:picChg chg="add mod ord">
          <ac:chgData name="Heitman, Lindsey" userId="a9773a47-99d2-4599-9377-6d37e9ec0bd3" providerId="ADAL" clId="{7CD8F295-6EE9-4161-96DE-D940E1EE35B1}" dt="2024-11-14T14:02:37.123" v="1214" actId="13244"/>
          <ac:picMkLst>
            <pc:docMk/>
            <pc:sldMk cId="2447032231" sldId="325"/>
            <ac:picMk id="22" creationId="{65D3BCAE-E797-4AFF-4AD6-EEA8A775DE01}"/>
          </ac:picMkLst>
        </pc:picChg>
        <pc:picChg chg="add mod">
          <ac:chgData name="Heitman, Lindsey" userId="a9773a47-99d2-4599-9377-6d37e9ec0bd3" providerId="ADAL" clId="{7CD8F295-6EE9-4161-96DE-D940E1EE35B1}" dt="2024-11-14T14:02:29.204" v="1213" actId="13244"/>
          <ac:picMkLst>
            <pc:docMk/>
            <pc:sldMk cId="2447032231" sldId="325"/>
            <ac:picMk id="1026" creationId="{045E5271-D65D-3675-F9C9-8EF3A1FA3F40}"/>
          </ac:picMkLst>
        </pc:picChg>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pChg chg="mod">
          <ac:chgData name="Heitman, Lindsey" userId="a9773a47-99d2-4599-9377-6d37e9ec0bd3" providerId="ADAL" clId="{7CD8F295-6EE9-4161-96DE-D940E1EE35B1}" dt="2024-11-14T13:33:17.916" v="380" actId="20577"/>
          <ac:spMkLst>
            <pc:docMk/>
            <pc:sldMk cId="2686374285" sldId="5594"/>
            <ac:spMk id="2" creationId="{3261E21D-A05A-95CC-7247-82B33D40DD86}"/>
          </ac:spMkLst>
        </pc:spChg>
        <pc:spChg chg="mod">
          <ac:chgData name="Heitman, Lindsey" userId="a9773a47-99d2-4599-9377-6d37e9ec0bd3" providerId="ADAL" clId="{7CD8F295-6EE9-4161-96DE-D940E1EE35B1}" dt="2024-11-14T13:32:01.871" v="374" actId="20577"/>
          <ac:spMkLst>
            <pc:docMk/>
            <pc:sldMk cId="2686374285" sldId="5594"/>
            <ac:spMk id="3" creationId="{5EB5393C-20DE-CEF8-3E5A-C122AACCFA6D}"/>
          </ac:spMkLst>
        </pc:spChg>
        <pc:spChg chg="mod">
          <ac:chgData name="Heitman, Lindsey" userId="a9773a47-99d2-4599-9377-6d37e9ec0bd3" providerId="ADAL" clId="{7CD8F295-6EE9-4161-96DE-D940E1EE35B1}" dt="2024-11-14T13:24:48.130" v="1" actId="27636"/>
          <ac:spMkLst>
            <pc:docMk/>
            <pc:sldMk cId="2686374285" sldId="5594"/>
            <ac:spMk id="5" creationId="{FB84CC1A-F409-DDB1-E731-C89AEE4DE857}"/>
          </ac:spMkLst>
        </pc:spChg>
      </pc:sldChg>
      <pc:sldChg chg="addSp delSp modSp add mod">
        <pc:chgData name="Heitman, Lindsey" userId="a9773a47-99d2-4599-9377-6d37e9ec0bd3" providerId="ADAL" clId="{7CD8F295-6EE9-4161-96DE-D940E1EE35B1}" dt="2024-11-14T14:06:56.563" v="1233" actId="1076"/>
        <pc:sldMkLst>
          <pc:docMk/>
          <pc:sldMk cId="616543478" sldId="5596"/>
        </pc:sldMkLst>
        <pc:spChg chg="mod">
          <ac:chgData name="Heitman, Lindsey" userId="a9773a47-99d2-4599-9377-6d37e9ec0bd3" providerId="ADAL" clId="{7CD8F295-6EE9-4161-96DE-D940E1EE35B1}" dt="2024-11-14T13:33:30.650" v="382" actId="20577"/>
          <ac:spMkLst>
            <pc:docMk/>
            <pc:sldMk cId="616543478" sldId="5596"/>
            <ac:spMk id="2" creationId="{35B868E2-815A-C003-2228-22D37D9A930B}"/>
          </ac:spMkLst>
        </pc:spChg>
        <pc:spChg chg="add del mod">
          <ac:chgData name="Heitman, Lindsey" userId="a9773a47-99d2-4599-9377-6d37e9ec0bd3" providerId="ADAL" clId="{7CD8F295-6EE9-4161-96DE-D940E1EE35B1}" dt="2024-11-14T13:36:03.752" v="391"/>
          <ac:spMkLst>
            <pc:docMk/>
            <pc:sldMk cId="616543478" sldId="5596"/>
            <ac:spMk id="3" creationId="{DAE4EF8D-CDD4-FCE7-FB9A-C1E508B7D590}"/>
          </ac:spMkLst>
        </pc:spChg>
        <pc:spChg chg="ord">
          <ac:chgData name="Heitman, Lindsey" userId="a9773a47-99d2-4599-9377-6d37e9ec0bd3" providerId="ADAL" clId="{7CD8F295-6EE9-4161-96DE-D940E1EE35B1}" dt="2024-11-14T14:04:32.087" v="1221" actId="13244"/>
          <ac:spMkLst>
            <pc:docMk/>
            <pc:sldMk cId="616543478" sldId="5596"/>
            <ac:spMk id="4" creationId="{8B94CC99-3399-33D9-1515-6EE795C32839}"/>
          </ac:spMkLst>
        </pc:spChg>
        <pc:spChg chg="ord">
          <ac:chgData name="Heitman, Lindsey" userId="a9773a47-99d2-4599-9377-6d37e9ec0bd3" providerId="ADAL" clId="{7CD8F295-6EE9-4161-96DE-D940E1EE35B1}" dt="2024-11-14T14:00:21.227" v="1142" actId="13244"/>
          <ac:spMkLst>
            <pc:docMk/>
            <pc:sldMk cId="616543478" sldId="5596"/>
            <ac:spMk id="6" creationId="{183068CB-56F4-68CD-5C5E-7EE4058F24DC}"/>
          </ac:spMkLst>
        </pc:spChg>
        <pc:spChg chg="ord">
          <ac:chgData name="Heitman, Lindsey" userId="a9773a47-99d2-4599-9377-6d37e9ec0bd3" providerId="ADAL" clId="{7CD8F295-6EE9-4161-96DE-D940E1EE35B1}" dt="2024-11-14T14:06:36.642" v="1231" actId="13244"/>
          <ac:spMkLst>
            <pc:docMk/>
            <pc:sldMk cId="616543478" sldId="5596"/>
            <ac:spMk id="7" creationId="{3B101C8D-56E7-B6CD-E529-107C47BB10E9}"/>
          </ac:spMkLst>
        </pc:spChg>
        <pc:spChg chg="add mod">
          <ac:chgData name="Heitman, Lindsey" userId="a9773a47-99d2-4599-9377-6d37e9ec0bd3" providerId="ADAL" clId="{7CD8F295-6EE9-4161-96DE-D940E1EE35B1}" dt="2024-11-14T13:58:29.959" v="1134" actId="962"/>
          <ac:spMkLst>
            <pc:docMk/>
            <pc:sldMk cId="616543478" sldId="5596"/>
            <ac:spMk id="8" creationId="{2A5915E8-C093-D660-189C-6E48F97B7CFE}"/>
          </ac:spMkLst>
        </pc:spChg>
        <pc:spChg chg="add del mod">
          <ac:chgData name="Heitman, Lindsey" userId="a9773a47-99d2-4599-9377-6d37e9ec0bd3" providerId="ADAL" clId="{7CD8F295-6EE9-4161-96DE-D940E1EE35B1}" dt="2024-11-14T13:40:18.641" v="647" actId="21"/>
          <ac:spMkLst>
            <pc:docMk/>
            <pc:sldMk cId="616543478" sldId="5596"/>
            <ac:spMk id="9" creationId="{29516184-C361-C8C2-7C20-1AAB91AD6800}"/>
          </ac:spMkLst>
        </pc:spChg>
        <pc:spChg chg="add mod ord">
          <ac:chgData name="Heitman, Lindsey" userId="a9773a47-99d2-4599-9377-6d37e9ec0bd3" providerId="ADAL" clId="{7CD8F295-6EE9-4161-96DE-D940E1EE35B1}" dt="2024-11-14T14:00:30.889" v="1144" actId="13244"/>
          <ac:spMkLst>
            <pc:docMk/>
            <pc:sldMk cId="616543478" sldId="5596"/>
            <ac:spMk id="10" creationId="{B97B2651-CF0F-C5CC-AED6-88F7B1183D79}"/>
          </ac:spMkLst>
        </pc:spChg>
        <pc:spChg chg="del mod">
          <ac:chgData name="Heitman, Lindsey" userId="a9773a47-99d2-4599-9377-6d37e9ec0bd3" providerId="ADAL" clId="{7CD8F295-6EE9-4161-96DE-D940E1EE35B1}" dt="2024-11-14T13:36:43.439" v="398" actId="21"/>
          <ac:spMkLst>
            <pc:docMk/>
            <pc:sldMk cId="616543478" sldId="5596"/>
            <ac:spMk id="11" creationId="{B97B2651-CF0F-C5CC-AED6-88F7B1183D79}"/>
          </ac:spMkLst>
        </pc:spChg>
        <pc:spChg chg="add mod ord">
          <ac:chgData name="Heitman, Lindsey" userId="a9773a47-99d2-4599-9377-6d37e9ec0bd3" providerId="ADAL" clId="{7CD8F295-6EE9-4161-96DE-D940E1EE35B1}" dt="2024-11-14T14:06:07.591" v="1229" actId="1076"/>
          <ac:spMkLst>
            <pc:docMk/>
            <pc:sldMk cId="616543478" sldId="5596"/>
            <ac:spMk id="12" creationId="{03853022-BA8D-51A8-A11F-6733DAE1EDE8}"/>
          </ac:spMkLst>
        </pc:spChg>
        <pc:spChg chg="del">
          <ac:chgData name="Heitman, Lindsey" userId="a9773a47-99d2-4599-9377-6d37e9ec0bd3" providerId="ADAL" clId="{7CD8F295-6EE9-4161-96DE-D940E1EE35B1}" dt="2024-11-14T13:36:34.430" v="395" actId="21"/>
          <ac:spMkLst>
            <pc:docMk/>
            <pc:sldMk cId="616543478" sldId="5596"/>
            <ac:spMk id="13" creationId="{2A5915E8-C093-D660-189C-6E48F97B7CFE}"/>
          </ac:spMkLst>
        </pc:spChg>
        <pc:spChg chg="del mod">
          <ac:chgData name="Heitman, Lindsey" userId="a9773a47-99d2-4599-9377-6d37e9ec0bd3" providerId="ADAL" clId="{7CD8F295-6EE9-4161-96DE-D940E1EE35B1}" dt="2024-11-14T13:38:34.570" v="451"/>
          <ac:spMkLst>
            <pc:docMk/>
            <pc:sldMk cId="616543478" sldId="5596"/>
            <ac:spMk id="14" creationId="{34379DCF-D7DD-DD4E-359B-E75856A2FCF9}"/>
          </ac:spMkLst>
        </pc:spChg>
        <pc:spChg chg="add mod">
          <ac:chgData name="Heitman, Lindsey" userId="a9773a47-99d2-4599-9377-6d37e9ec0bd3" providerId="ADAL" clId="{7CD8F295-6EE9-4161-96DE-D940E1EE35B1}" dt="2024-11-14T13:41:24.890" v="667" actId="207"/>
          <ac:spMkLst>
            <pc:docMk/>
            <pc:sldMk cId="616543478" sldId="5596"/>
            <ac:spMk id="15" creationId="{FBCE7FCA-24F7-ADFE-10E0-D02B95E1818B}"/>
          </ac:spMkLst>
        </pc:spChg>
        <pc:spChg chg="add del mod ord">
          <ac:chgData name="Heitman, Lindsey" userId="a9773a47-99d2-4599-9377-6d37e9ec0bd3" providerId="ADAL" clId="{7CD8F295-6EE9-4161-96DE-D940E1EE35B1}" dt="2024-11-14T14:05:51.833" v="1227" actId="21"/>
          <ac:spMkLst>
            <pc:docMk/>
            <pc:sldMk cId="616543478" sldId="5596"/>
            <ac:spMk id="16" creationId="{29516184-C361-C8C2-7C20-1AAB91AD6800}"/>
          </ac:spMkLst>
        </pc:spChg>
        <pc:spChg chg="add mod ord">
          <ac:chgData name="Heitman, Lindsey" userId="a9773a47-99d2-4599-9377-6d37e9ec0bd3" providerId="ADAL" clId="{7CD8F295-6EE9-4161-96DE-D940E1EE35B1}" dt="2024-11-14T14:06:56.563" v="1233" actId="1076"/>
          <ac:spMkLst>
            <pc:docMk/>
            <pc:sldMk cId="616543478" sldId="5596"/>
            <ac:spMk id="17" creationId="{29516184-C361-C8C2-7C20-1AAB91AD6800}"/>
          </ac:spMkLst>
        </pc:spChg>
        <pc:picChg chg="add mod">
          <ac:chgData name="Heitman, Lindsey" userId="a9773a47-99d2-4599-9377-6d37e9ec0bd3" providerId="ADAL" clId="{7CD8F295-6EE9-4161-96DE-D940E1EE35B1}" dt="2024-11-14T13:40:11.290" v="645" actId="1076"/>
          <ac:picMkLst>
            <pc:docMk/>
            <pc:sldMk cId="616543478" sldId="5596"/>
            <ac:picMk id="5" creationId="{668C068C-5F33-3A0D-8ABC-DD4F137E0D30}"/>
          </ac:picMkLst>
        </pc:picChg>
        <pc:picChg chg="del">
          <ac:chgData name="Heitman, Lindsey" userId="a9773a47-99d2-4599-9377-6d37e9ec0bd3" providerId="ADAL" clId="{7CD8F295-6EE9-4161-96DE-D940E1EE35B1}" dt="2024-11-14T13:35:52.506" v="390" actId="478"/>
          <ac:picMkLst>
            <pc:docMk/>
            <pc:sldMk cId="616543478" sldId="5596"/>
            <ac:picMk id="1030" creationId="{4236A180-1AE5-5384-2793-858FBE7C54A1}"/>
          </ac:picMkLst>
        </pc:picChg>
      </pc:sldChg>
      <pc:sldChg chg="modSp add mod">
        <pc:chgData name="Heitman, Lindsey" userId="a9773a47-99d2-4599-9377-6d37e9ec0bd3" providerId="ADAL" clId="{7CD8F295-6EE9-4161-96DE-D940E1EE35B1}" dt="2024-11-14T13:33:25.185" v="381" actId="20577"/>
        <pc:sldMkLst>
          <pc:docMk/>
          <pc:sldMk cId="4255703667" sldId="5597"/>
        </pc:sldMkLst>
        <pc:spChg chg="mod">
          <ac:chgData name="Heitman, Lindsey" userId="a9773a47-99d2-4599-9377-6d37e9ec0bd3" providerId="ADAL" clId="{7CD8F295-6EE9-4161-96DE-D940E1EE35B1}" dt="2024-11-14T13:33:25.185" v="381" actId="20577"/>
          <ac:spMkLst>
            <pc:docMk/>
            <pc:sldMk cId="4255703667" sldId="5597"/>
            <ac:spMk id="2" creationId="{BAFBE45B-400D-49F9-A728-0C452172FC85}"/>
          </ac:spMkLst>
        </pc:spChg>
      </pc:sldChg>
      <pc:sldChg chg="modSp add mod">
        <pc:chgData name="Heitman, Lindsey" userId="a9773a47-99d2-4599-9377-6d37e9ec0bd3" providerId="ADAL" clId="{7CD8F295-6EE9-4161-96DE-D940E1EE35B1}" dt="2024-11-14T14:04:21.657" v="1220" actId="13244"/>
        <pc:sldMkLst>
          <pc:docMk/>
          <pc:sldMk cId="3827019278" sldId="5598"/>
        </pc:sldMkLst>
        <pc:spChg chg="mod">
          <ac:chgData name="Heitman, Lindsey" userId="a9773a47-99d2-4599-9377-6d37e9ec0bd3" providerId="ADAL" clId="{7CD8F295-6EE9-4161-96DE-D940E1EE35B1}" dt="2024-11-14T14:02:49.642" v="1215" actId="207"/>
          <ac:spMkLst>
            <pc:docMk/>
            <pc:sldMk cId="3827019278" sldId="5598"/>
            <ac:spMk id="2" creationId="{00000000-0000-0000-0000-000000000000}"/>
          </ac:spMkLst>
        </pc:spChg>
        <pc:spChg chg="ord">
          <ac:chgData name="Heitman, Lindsey" userId="a9773a47-99d2-4599-9377-6d37e9ec0bd3" providerId="ADAL" clId="{7CD8F295-6EE9-4161-96DE-D940E1EE35B1}" dt="2024-11-14T14:03:00.955" v="1217" actId="13244"/>
          <ac:spMkLst>
            <pc:docMk/>
            <pc:sldMk cId="3827019278" sldId="5598"/>
            <ac:spMk id="4" creationId="{00000000-0000-0000-0000-000000000000}"/>
          </ac:spMkLst>
        </pc:spChg>
        <pc:spChg chg="ord">
          <ac:chgData name="Heitman, Lindsey" userId="a9773a47-99d2-4599-9377-6d37e9ec0bd3" providerId="ADAL" clId="{7CD8F295-6EE9-4161-96DE-D940E1EE35B1}" dt="2024-11-14T14:04:21.657" v="1220" actId="13244"/>
          <ac:spMkLst>
            <pc:docMk/>
            <pc:sldMk cId="3827019278" sldId="5598"/>
            <ac:spMk id="5" creationId="{00269900-5AA1-6D62-3E26-1E6C25EA0123}"/>
          </ac:spMkLst>
        </pc:spChg>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pChg chg="mod">
          <ac:chgData name="Gudka, Dawna" userId="823cceae-331b-41d6-9a63-34ad6d1db55c" providerId="ADAL" clId="{C1F9C919-D4D1-4591-A29A-58A719520444}" dt="2024-11-14T15:20:35.596" v="60" actId="33524"/>
          <ac:spMkLst>
            <pc:docMk/>
            <pc:sldMk cId="3762705719" sldId="5702"/>
            <ac:spMk id="3" creationId="{F8626D9F-9A71-3A4D-B2B0-50197985CF77}"/>
          </ac:spMkLst>
        </pc:spChg>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pChg chg="mod">
          <ac:chgData name="Wenzel, Brooke" userId="672bf8d3-b15b-4e02-a6d1-39319a0df09b" providerId="ADAL" clId="{68099733-0C9D-4604-9F21-FB2A7234AF92}" dt="2024-10-21T12:53:13.606" v="3" actId="20577"/>
          <ac:spMkLst>
            <pc:docMk/>
            <pc:sldMk cId="3044915438" sldId="256"/>
            <ac:spMk id="2" creationId="{00000000-0000-0000-0000-000000000000}"/>
          </ac:spMkLst>
        </pc:spChg>
      </pc:sldChg>
      <pc:sldChg chg="modSp mod">
        <pc:chgData name="Wenzel, Brooke" userId="672bf8d3-b15b-4e02-a6d1-39319a0df09b" providerId="ADAL" clId="{68099733-0C9D-4604-9F21-FB2A7234AF92}" dt="2024-10-22T18:40:41.558" v="251" actId="20577"/>
        <pc:sldMkLst>
          <pc:docMk/>
          <pc:sldMk cId="1212467416" sldId="261"/>
        </pc:sldMkLst>
        <pc:graphicFrameChg chg="modGraphic">
          <ac:chgData name="Wenzel, Brooke" userId="672bf8d3-b15b-4e02-a6d1-39319a0df09b" providerId="ADAL" clId="{68099733-0C9D-4604-9F21-FB2A7234AF92}" dt="2024-10-22T18:40:41.558" v="251" actId="20577"/>
          <ac:graphicFrameMkLst>
            <pc:docMk/>
            <pc:sldMk cId="1212467416" sldId="261"/>
            <ac:graphicFrameMk id="5" creationId="{9C3641C5-EC4F-D3EA-E4A2-8ABB597C5BAA}"/>
          </ac:graphicFrameMkLst>
        </pc:graphicFrameChg>
      </pc:sldChg>
      <pc:sldChg chg="addSp delSp modSp mod">
        <pc:chgData name="Wenzel, Brooke" userId="672bf8d3-b15b-4e02-a6d1-39319a0df09b" providerId="ADAL" clId="{68099733-0C9D-4604-9F21-FB2A7234AF92}" dt="2024-10-21T12:59:41.092" v="243" actId="207"/>
        <pc:sldMkLst>
          <pc:docMk/>
          <pc:sldMk cId="3717000822" sldId="280"/>
        </pc:sldMkLst>
        <pc:spChg chg="mod">
          <ac:chgData name="Wenzel, Brooke" userId="672bf8d3-b15b-4e02-a6d1-39319a0df09b" providerId="ADAL" clId="{68099733-0C9D-4604-9F21-FB2A7234AF92}" dt="2024-10-21T12:59:41.092" v="243" actId="207"/>
          <ac:spMkLst>
            <pc:docMk/>
            <pc:sldMk cId="3717000822" sldId="280"/>
            <ac:spMk id="2" creationId="{439B416C-5F6D-56F7-429A-80FD0A190C25}"/>
          </ac:spMkLst>
        </pc:spChg>
        <pc:graphicFrameChg chg="mod">
          <ac:chgData name="Wenzel, Brooke" userId="672bf8d3-b15b-4e02-a6d1-39319a0df09b" providerId="ADAL" clId="{68099733-0C9D-4604-9F21-FB2A7234AF92}" dt="2024-10-21T12:59:26.543" v="241" actId="20577"/>
          <ac:graphicFrameMkLst>
            <pc:docMk/>
            <pc:sldMk cId="3717000822" sldId="280"/>
            <ac:graphicFrameMk id="12" creationId="{1AA09EE0-7419-6ED5-4AA1-CC9009509570}"/>
          </ac:graphicFrameMkLst>
        </pc:graphicFrameChg>
        <pc:picChg chg="add mod">
          <ac:chgData name="Wenzel, Brooke" userId="672bf8d3-b15b-4e02-a6d1-39319a0df09b" providerId="ADAL" clId="{68099733-0C9D-4604-9F21-FB2A7234AF92}" dt="2024-10-21T12:59:31.473" v="242" actId="208"/>
          <ac:picMkLst>
            <pc:docMk/>
            <pc:sldMk cId="3717000822" sldId="280"/>
            <ac:picMk id="6" creationId="{29583D9F-90B7-19C3-3065-602FA73B79AE}"/>
          </ac:picMkLst>
        </pc:picChg>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pChg chg="mod">
          <ac:chgData name="Wenzel, Brooke" userId="672bf8d3-b15b-4e02-a6d1-39319a0df09b" providerId="ADAL" clId="{68099733-0C9D-4604-9F21-FB2A7234AF92}" dt="2024-10-23T20:33:07.669" v="685" actId="207"/>
          <ac:spMkLst>
            <pc:docMk/>
            <pc:sldMk cId="3409998740" sldId="5502"/>
            <ac:spMk id="3" creationId="{00000000-0000-0000-0000-000000000000}"/>
          </ac:spMkLst>
        </pc:spChg>
        <pc:picChg chg="mod">
          <ac:chgData name="Wenzel, Brooke" userId="672bf8d3-b15b-4e02-a6d1-39319a0df09b" providerId="ADAL" clId="{68099733-0C9D-4604-9F21-FB2A7234AF92}" dt="2024-10-22T21:28:55.922" v="665" actId="14100"/>
          <ac:picMkLst>
            <pc:docMk/>
            <pc:sldMk cId="3409998740" sldId="5502"/>
            <ac:picMk id="6" creationId="{00000000-0000-0000-0000-000000000000}"/>
          </ac:picMkLst>
        </pc:picChg>
      </pc:sldChg>
      <pc:sldChg chg="modSp mod">
        <pc:chgData name="Wenzel, Brooke" userId="672bf8d3-b15b-4e02-a6d1-39319a0df09b" providerId="ADAL" clId="{68099733-0C9D-4604-9F21-FB2A7234AF92}" dt="2024-10-22T18:40:36.335" v="248" actId="20577"/>
        <pc:sldMkLst>
          <pc:docMk/>
          <pc:sldMk cId="1925961931" sldId="5523"/>
        </pc:sldMkLst>
        <pc:spChg chg="mod">
          <ac:chgData name="Wenzel, Brooke" userId="672bf8d3-b15b-4e02-a6d1-39319a0df09b" providerId="ADAL" clId="{68099733-0C9D-4604-9F21-FB2A7234AF92}" dt="2024-10-22T18:40:36.335" v="248" actId="20577"/>
          <ac:spMkLst>
            <pc:docMk/>
            <pc:sldMk cId="1925961931" sldId="5523"/>
            <ac:spMk id="2" creationId="{32B5BB96-38E6-AA94-BF26-259D5B61C7A0}"/>
          </ac:spMkLst>
        </pc:spChg>
      </pc:sldChg>
      <pc:sldChg chg="modSp mod">
        <pc:chgData name="Wenzel, Brooke" userId="672bf8d3-b15b-4e02-a6d1-39319a0df09b" providerId="ADAL" clId="{68099733-0C9D-4604-9F21-FB2A7234AF92}" dt="2024-10-22T18:41:03.520" v="252" actId="2165"/>
        <pc:sldMkLst>
          <pc:docMk/>
          <pc:sldMk cId="1302995045" sldId="5536"/>
        </pc:sldMkLst>
        <pc:graphicFrameChg chg="modGraphic">
          <ac:chgData name="Wenzel, Brooke" userId="672bf8d3-b15b-4e02-a6d1-39319a0df09b" providerId="ADAL" clId="{68099733-0C9D-4604-9F21-FB2A7234AF92}" dt="2024-10-22T18:41:03.520" v="252" actId="2165"/>
          <ac:graphicFrameMkLst>
            <pc:docMk/>
            <pc:sldMk cId="1302995045" sldId="5536"/>
            <ac:graphicFrameMk id="8" creationId="{0AA46493-7A36-0C49-C5A7-D18F10C7496C}"/>
          </ac:graphicFrameMkLst>
        </pc:graphicFrameChg>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pChg chg="mod">
          <ac:chgData name="Wenzel, Brooke" userId="672bf8d3-b15b-4e02-a6d1-39319a0df09b" providerId="ADAL" clId="{68099733-0C9D-4604-9F21-FB2A7234AF92}" dt="2024-10-21T12:53:25.598" v="5" actId="27636"/>
          <ac:spMkLst>
            <pc:docMk/>
            <pc:sldMk cId="792695782" sldId="5665"/>
            <ac:spMk id="2" creationId="{7B4B0A8C-BE05-7C5C-B1DF-3ED6783CED42}"/>
          </ac:spMkLst>
        </pc:spChg>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pChg chg="ord">
          <ac:chgData name="Ward, Reagan" userId="27291eb4-8241-4961-9e69-8c66e34cc5b0" providerId="ADAL" clId="{8133E9E3-4430-4705-A0CF-C632368F69FB}" dt="2024-10-23T18:31:03.063" v="199" actId="13244"/>
          <ac:spMkLst>
            <pc:docMk/>
            <pc:sldMk cId="3409998740" sldId="5502"/>
            <ac:spMk id="4" creationId="{00000000-0000-0000-0000-000000000000}"/>
          </ac:spMkLst>
        </pc:spChg>
        <pc:picChg chg="mod">
          <ac:chgData name="Ward, Reagan" userId="27291eb4-8241-4961-9e69-8c66e34cc5b0" providerId="ADAL" clId="{8133E9E3-4430-4705-A0CF-C632368F69FB}" dt="2024-10-23T18:31:22.178" v="200" actId="1076"/>
          <ac:picMkLst>
            <pc:docMk/>
            <pc:sldMk cId="3409998740" sldId="5502"/>
            <ac:picMk id="6" creationId="{00000000-0000-0000-0000-000000000000}"/>
          </ac:picMkLst>
        </pc:picChg>
      </pc:sldChg>
      <pc:sldChg chg="modSp mod">
        <pc:chgData name="Ward, Reagan" userId="27291eb4-8241-4961-9e69-8c66e34cc5b0" providerId="ADAL" clId="{8133E9E3-4430-4705-A0CF-C632368F69FB}" dt="2024-10-23T18:23:16.065" v="34" actId="20577"/>
        <pc:sldMkLst>
          <pc:docMk/>
          <pc:sldMk cId="4188670183" sldId="5621"/>
        </pc:sldMkLst>
        <pc:graphicFrameChg chg="modGraphic">
          <ac:chgData name="Ward, Reagan" userId="27291eb4-8241-4961-9e69-8c66e34cc5b0" providerId="ADAL" clId="{8133E9E3-4430-4705-A0CF-C632368F69FB}" dt="2024-10-23T18:23:16.065" v="34"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graphicFrameChg chg="mod modGraphic">
          <ac:chgData name="Ward, Reagan" userId="27291eb4-8241-4961-9e69-8c66e34cc5b0" providerId="ADAL" clId="{8133E9E3-4430-4705-A0CF-C632368F69FB}" dt="2024-10-23T18:33:35.797" v="323"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pChg chg="mod">
          <ac:chgData name="Ward, Reagan" userId="27291eb4-8241-4961-9e69-8c66e34cc5b0" providerId="ADAL" clId="{8133E9E3-4430-4705-A0CF-C632368F69FB}" dt="2024-10-23T19:56:07.067" v="330" actId="14100"/>
          <ac:spMkLst>
            <pc:docMk/>
            <pc:sldMk cId="18737908" sldId="5681"/>
            <ac:spMk id="2" creationId="{730CB3FA-F00B-DB3E-12C4-8F6B14877E95}"/>
          </ac:spMkLst>
        </pc:spChg>
        <pc:spChg chg="ord">
          <ac:chgData name="Ward, Reagan" userId="27291eb4-8241-4961-9e69-8c66e34cc5b0" providerId="ADAL" clId="{8133E9E3-4430-4705-A0CF-C632368F69FB}" dt="2024-10-23T18:30:25.406" v="192" actId="13244"/>
          <ac:spMkLst>
            <pc:docMk/>
            <pc:sldMk cId="18737908" sldId="5681"/>
            <ac:spMk id="4" creationId="{43FDDC31-8C8E-9509-DB18-4AFC309362C7}"/>
          </ac:spMkLst>
        </pc:spChg>
        <pc:spChg chg="add mod">
          <ac:chgData name="Ward, Reagan" userId="27291eb4-8241-4961-9e69-8c66e34cc5b0" providerId="ADAL" clId="{8133E9E3-4430-4705-A0CF-C632368F69FB}" dt="2024-10-23T18:28:48.234" v="177"/>
          <ac:spMkLst>
            <pc:docMk/>
            <pc:sldMk cId="18737908" sldId="5681"/>
            <ac:spMk id="8" creationId="{068FE977-AC86-C13E-2D48-99CBDB15AA7B}"/>
          </ac:spMkLst>
        </pc:spChg>
        <pc:spChg chg="add mod">
          <ac:chgData name="Ward, Reagan" userId="27291eb4-8241-4961-9e69-8c66e34cc5b0" providerId="ADAL" clId="{8133E9E3-4430-4705-A0CF-C632368F69FB}" dt="2024-10-23T18:29:02.050" v="183"/>
          <ac:spMkLst>
            <pc:docMk/>
            <pc:sldMk cId="18737908" sldId="5681"/>
            <ac:spMk id="9" creationId="{B7203824-2776-E3B9-7C9C-190CFCCEEC32}"/>
          </ac:spMkLst>
        </pc:spChg>
        <pc:graphicFrameChg chg="add mod">
          <ac:chgData name="Ward, Reagan" userId="27291eb4-8241-4961-9e69-8c66e34cc5b0" providerId="ADAL" clId="{8133E9E3-4430-4705-A0CF-C632368F69FB}" dt="2024-10-23T18:30:24.236" v="191" actId="13244"/>
          <ac:graphicFrameMkLst>
            <pc:docMk/>
            <pc:sldMk cId="18737908" sldId="5681"/>
            <ac:graphicFrameMk id="7" creationId="{DE3D7580-EF1F-141E-287D-549F5811DF31}"/>
          </ac:graphicFrameMkLst>
        </pc:graphicFrameChg>
      </pc:sldChg>
      <pc:sldChg chg="modSp mod">
        <pc:chgData name="Ward, Reagan" userId="27291eb4-8241-4961-9e69-8c66e34cc5b0" providerId="ADAL" clId="{8133E9E3-4430-4705-A0CF-C632368F69FB}" dt="2024-10-24T13:55:07.283" v="332" actId="13244"/>
        <pc:sldMkLst>
          <pc:docMk/>
          <pc:sldMk cId="3114952086" sldId="5682"/>
        </pc:sldMkLst>
        <pc:spChg chg="ord">
          <ac:chgData name="Ward, Reagan" userId="27291eb4-8241-4961-9e69-8c66e34cc5b0" providerId="ADAL" clId="{8133E9E3-4430-4705-A0CF-C632368F69FB}" dt="2024-10-24T13:55:07.283" v="332" actId="13244"/>
          <ac:spMkLst>
            <pc:docMk/>
            <pc:sldMk cId="3114952086" sldId="5682"/>
            <ac:spMk id="6" creationId="{08F701CC-4B4E-EEED-47AA-5B828F50A2EE}"/>
          </ac:spMkLst>
        </pc:sp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2:44.518" v="34" actId="5793"/>
        <pc:sldMkLst>
          <pc:docMk/>
          <pc:sldMk cId="1546650072" sldId="4525"/>
        </pc:sldMkLst>
        <pc:spChg chg="mod">
          <ac:chgData name="Severson, Annette" userId="199f3c28-b733-4b36-8b0e-b7eb6984ff94" providerId="ADAL" clId="{7C1B2570-B4E6-4047-9130-879D5BB9CFDC}" dt="2024-11-20T18:42:44.518" v="34" actId="5793"/>
          <ac:spMkLst>
            <pc:docMk/>
            <pc:sldMk cId="1546650072" sldId="4525"/>
            <ac:spMk id="4" creationId="{63457CE5-4128-61BA-AF35-CB365D75D1B0}"/>
          </ac:spMkLst>
        </pc:spChg>
      </pc:sldChg>
      <pc:sldChg chg="modSp add mod">
        <pc:chgData name="Severson, Annette" userId="199f3c28-b733-4b36-8b0e-b7eb6984ff94" providerId="ADAL" clId="{7C1B2570-B4E6-4047-9130-879D5BB9CFDC}" dt="2024-11-20T18:44:01.357" v="40" actId="14100"/>
        <pc:sldMkLst>
          <pc:docMk/>
          <pc:sldMk cId="3771905201" sldId="4955"/>
        </pc:sldMkLst>
        <pc:spChg chg="mod">
          <ac:chgData name="Severson, Annette" userId="199f3c28-b733-4b36-8b0e-b7eb6984ff94" providerId="ADAL" clId="{7C1B2570-B4E6-4047-9130-879D5BB9CFDC}" dt="2024-11-20T18:44:01.357" v="40" actId="14100"/>
          <ac:spMkLst>
            <pc:docMk/>
            <pc:sldMk cId="3771905201" sldId="4955"/>
            <ac:spMk id="5" creationId="{6E65669C-9132-C8FB-8F58-923F3C35F5CE}"/>
          </ac:spMkLst>
        </pc:spChg>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pChg chg="mod">
          <ac:chgData name="Heitman, Lindsey" userId="a9773a47-99d2-4599-9377-6d37e9ec0bd3" providerId="ADAL" clId="{AE671099-6B2D-4B3F-B33E-51CBDBC8FB42}" dt="2024-10-24T13:50:03.905" v="414" actId="14100"/>
          <ac:spMkLst>
            <pc:docMk/>
            <pc:sldMk cId="783971613" sldId="5619"/>
            <ac:spMk id="2" creationId="{222E4C28-041D-59D2-0291-9738FE10DDD0}"/>
          </ac:spMkLst>
        </pc:spChg>
        <pc:spChg chg="mod">
          <ac:chgData name="Heitman, Lindsey" userId="a9773a47-99d2-4599-9377-6d37e9ec0bd3" providerId="ADAL" clId="{AE671099-6B2D-4B3F-B33E-51CBDBC8FB42}" dt="2024-10-24T13:49:51.265" v="388" actId="20577"/>
          <ac:spMkLst>
            <pc:docMk/>
            <pc:sldMk cId="783971613" sldId="5619"/>
            <ac:spMk id="3" creationId="{1C053128-2E61-BD39-9230-D3FF32B16187}"/>
          </ac:spMkLst>
        </pc:spChg>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pChg chg="mod ord">
          <ac:chgData name="Ward, Reagan" userId="27291eb4-8241-4961-9e69-8c66e34cc5b0" providerId="ADAL" clId="{9A1F80BB-99BC-4974-ACA8-22349E4197FB}" dt="2024-10-10T00:48:44.027" v="1433" actId="6264"/>
          <ac:spMkLst>
            <pc:docMk/>
            <pc:sldMk cId="1546650072" sldId="4525"/>
            <ac:spMk id="2" creationId="{3CBD31A2-75D7-2731-EE30-1F3989F0634D}"/>
          </ac:spMkLst>
        </pc:spChg>
        <pc:spChg chg="mod ord">
          <ac:chgData name="Ward, Reagan" userId="27291eb4-8241-4961-9e69-8c66e34cc5b0" providerId="ADAL" clId="{9A1F80BB-99BC-4974-ACA8-22349E4197FB}" dt="2024-10-10T00:48:44.027" v="1433" actId="6264"/>
          <ac:spMkLst>
            <pc:docMk/>
            <pc:sldMk cId="1546650072" sldId="4525"/>
            <ac:spMk id="3" creationId="{3047BD6C-18D3-03D0-775D-BB6CE0927FEC}"/>
          </ac:spMkLst>
        </pc:spChg>
        <pc:spChg chg="mod ord">
          <ac:chgData name="Ward, Reagan" userId="27291eb4-8241-4961-9e69-8c66e34cc5b0" providerId="ADAL" clId="{9A1F80BB-99BC-4974-ACA8-22349E4197FB}" dt="2024-10-10T01:06:31.489" v="2042" actId="20577"/>
          <ac:spMkLst>
            <pc:docMk/>
            <pc:sldMk cId="1546650072" sldId="4525"/>
            <ac:spMk id="4" creationId="{63457CE5-4128-61BA-AF35-CB365D75D1B0}"/>
          </ac:spMkLst>
        </pc:spChg>
      </pc:sldChg>
      <pc:sldChg chg="modSp mod">
        <pc:chgData name="Ward, Reagan" userId="27291eb4-8241-4961-9e69-8c66e34cc5b0" providerId="ADAL" clId="{9A1F80BB-99BC-4974-ACA8-22349E4197FB}" dt="2024-10-10T00:56:40.655" v="1543" actId="20577"/>
        <pc:sldMkLst>
          <pc:docMk/>
          <pc:sldMk cId="3771905201" sldId="4955"/>
        </pc:sldMkLst>
        <pc:spChg chg="mod">
          <ac:chgData name="Ward, Reagan" userId="27291eb4-8241-4961-9e69-8c66e34cc5b0" providerId="ADAL" clId="{9A1F80BB-99BC-4974-ACA8-22349E4197FB}" dt="2024-10-10T00:56:40.655" v="1543" actId="20577"/>
          <ac:spMkLst>
            <pc:docMk/>
            <pc:sldMk cId="3771905201" sldId="4955"/>
            <ac:spMk id="5" creationId="{6E65669C-9132-C8FB-8F58-923F3C35F5CE}"/>
          </ac:spMkLst>
        </pc:spChg>
      </pc:sldChg>
      <pc:sldChg chg="modSp mod">
        <pc:chgData name="Ward, Reagan" userId="27291eb4-8241-4961-9e69-8c66e34cc5b0" providerId="ADAL" clId="{9A1F80BB-99BC-4974-ACA8-22349E4197FB}" dt="2024-10-10T01:07:32.411" v="2064" actId="20577"/>
        <pc:sldMkLst>
          <pc:docMk/>
          <pc:sldMk cId="4183919787" sldId="5028"/>
        </pc:sldMkLst>
        <pc:spChg chg="mod">
          <ac:chgData name="Ward, Reagan" userId="27291eb4-8241-4961-9e69-8c66e34cc5b0" providerId="ADAL" clId="{9A1F80BB-99BC-4974-ACA8-22349E4197FB}" dt="2024-10-10T01:07:32.411" v="2064" actId="20577"/>
          <ac:spMkLst>
            <pc:docMk/>
            <pc:sldMk cId="4183919787" sldId="5028"/>
            <ac:spMk id="7" creationId="{B5089C15-0A52-F616-009A-C33AAC56B720}"/>
          </ac:spMkLst>
        </pc:spChg>
      </pc:sldChg>
      <pc:sldChg chg="modSp mod">
        <pc:chgData name="Ward, Reagan" userId="27291eb4-8241-4961-9e69-8c66e34cc5b0" providerId="ADAL" clId="{9A1F80BB-99BC-4974-ACA8-22349E4197FB}" dt="2024-10-10T01:07:50.703" v="2094" actId="20577"/>
        <pc:sldMkLst>
          <pc:docMk/>
          <pc:sldMk cId="312004372" sldId="5524"/>
        </pc:sldMkLst>
        <pc:spChg chg="mod">
          <ac:chgData name="Ward, Reagan" userId="27291eb4-8241-4961-9e69-8c66e34cc5b0" providerId="ADAL" clId="{9A1F80BB-99BC-4974-ACA8-22349E4197FB}" dt="2024-10-10T01:07:50.703" v="2094" actId="20577"/>
          <ac:spMkLst>
            <pc:docMk/>
            <pc:sldMk cId="312004372" sldId="5524"/>
            <ac:spMk id="7" creationId="{A3D6EAC0-17D3-B021-92CD-AFF67B2C6903}"/>
          </ac:spMkLst>
        </pc:spChg>
      </pc:sldChg>
      <pc:sldChg chg="modSp mod">
        <pc:chgData name="Ward, Reagan" userId="27291eb4-8241-4961-9e69-8c66e34cc5b0" providerId="ADAL" clId="{9A1F80BB-99BC-4974-ACA8-22349E4197FB}" dt="2024-10-10T00:49:10.319" v="1436" actId="2711"/>
        <pc:sldMkLst>
          <pc:docMk/>
          <pc:sldMk cId="168519829" sldId="5589"/>
        </pc:sldMkLst>
        <pc:spChg chg="mod">
          <ac:chgData name="Ward, Reagan" userId="27291eb4-8241-4961-9e69-8c66e34cc5b0" providerId="ADAL" clId="{9A1F80BB-99BC-4974-ACA8-22349E4197FB}" dt="2024-10-10T00:49:01.828" v="1435" actId="14100"/>
          <ac:spMkLst>
            <pc:docMk/>
            <pc:sldMk cId="168519829" sldId="5589"/>
            <ac:spMk id="2" creationId="{222E4C28-041D-59D2-0291-9738FE10DDD0}"/>
          </ac:spMkLst>
        </pc:spChg>
        <pc:spChg chg="mod">
          <ac:chgData name="Ward, Reagan" userId="27291eb4-8241-4961-9e69-8c66e34cc5b0" providerId="ADAL" clId="{9A1F80BB-99BC-4974-ACA8-22349E4197FB}" dt="2024-10-10T00:49:10.319" v="1436" actId="2711"/>
          <ac:spMkLst>
            <pc:docMk/>
            <pc:sldMk cId="168519829" sldId="5589"/>
            <ac:spMk id="3" creationId="{1C053128-2E61-BD39-9230-D3FF32B16187}"/>
          </ac:spMkLst>
        </pc:spChg>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graphicFrameChg chg="add del modGraphic">
          <ac:chgData name="Ward, Reagan" userId="27291eb4-8241-4961-9e69-8c66e34cc5b0" providerId="ADAL" clId="{9A1F80BB-99BC-4974-ACA8-22349E4197FB}" dt="2024-10-09T21:45:33.886" v="233" actId="2165"/>
          <ac:graphicFrameMkLst>
            <pc:docMk/>
            <pc:sldMk cId="4188670183" sldId="5621"/>
            <ac:graphicFrameMk id="11" creationId="{4A046F5F-034D-A2DD-B7B6-B37CB3AF1360}"/>
          </ac:graphicFrameMkLst>
        </pc:graphicFrameChg>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pChg chg="mod">
          <ac:chgData name="Ward, Reagan" userId="27291eb4-8241-4961-9e69-8c66e34cc5b0" providerId="ADAL" clId="{9A1F80BB-99BC-4974-ACA8-22349E4197FB}" dt="2024-10-10T01:07:24.154" v="2055" actId="20577"/>
          <ac:spMkLst>
            <pc:docMk/>
            <pc:sldMk cId="2017135082" sldId="5626"/>
            <ac:spMk id="7" creationId="{A3D6EAC0-17D3-B021-92CD-AFF67B2C6903}"/>
          </ac:spMkLst>
        </pc:spChg>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pChg chg="mod">
          <ac:chgData name="Ward, Reagan" userId="27291eb4-8241-4961-9e69-8c66e34cc5b0" providerId="ADAL" clId="{9A1F80BB-99BC-4974-ACA8-22349E4197FB}" dt="2024-10-10T00:57:23.554" v="1550" actId="20577"/>
          <ac:spMkLst>
            <pc:docMk/>
            <pc:sldMk cId="987153537" sldId="5643"/>
            <ac:spMk id="3" creationId="{1E42A620-853D-8835-FCF7-09589B0661FA}"/>
          </ac:spMkLst>
        </pc:spChg>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pChg chg="mod">
          <ac:chgData name="Tribbett, Jessica" userId="S::tribbett_jessica@cde.state.co.us::b8af59d7-a86d-4166-a022-d856dc24c475" providerId="AD" clId="Web-{DC42F570-3969-2116-AB54-E291B7A7E620}" dt="2024-11-06T19:02:16.317" v="17" actId="20577"/>
          <ac:spMkLst>
            <pc:docMk/>
            <pc:sldMk cId="1434292746" sldId="5694"/>
            <ac:spMk id="2" creationId="{18E0652A-31A1-DFBF-BAF9-0868E7E888EA}"/>
          </ac:spMkLst>
        </pc:spChg>
        <pc:spChg chg="mod">
          <ac:chgData name="Tribbett, Jessica" userId="S::tribbett_jessica@cde.state.co.us::b8af59d7-a86d-4166-a022-d856dc24c475" providerId="AD" clId="Web-{DC42F570-3969-2116-AB54-E291B7A7E620}" dt="2024-11-06T19:02:20.880" v="28" actId="20577"/>
          <ac:spMkLst>
            <pc:docMk/>
            <pc:sldMk cId="1434292746" sldId="5694"/>
            <ac:spMk id="3" creationId="{C9AAD914-C597-6D0D-16C9-4C9890DF6A51}"/>
          </ac:spMkLst>
        </pc:spChg>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pChg chg="mod">
          <ac:chgData name="Tribbett, Jessica" userId="S::tribbett_jessica@cde.state.co.us::b8af59d7-a86d-4166-a022-d856dc24c475" providerId="AD" clId="Web-{DC42F570-3969-2116-AB54-E291B7A7E620}" dt="2024-11-06T19:06:06.888" v="107" actId="20577"/>
          <ac:spMkLst>
            <pc:docMk/>
            <pc:sldMk cId="1510423645" sldId="5695"/>
            <ac:spMk id="2" creationId="{0C464E05-2B5D-FB7F-1428-CBD48C8447B5}"/>
          </ac:spMkLst>
        </pc:spChg>
        <pc:spChg chg="del">
          <ac:chgData name="Tribbett, Jessica" userId="S::tribbett_jessica@cde.state.co.us::b8af59d7-a86d-4166-a022-d856dc24c475" providerId="AD" clId="Web-{DC42F570-3969-2116-AB54-E291B7A7E620}" dt="2024-11-06T19:04:42.635" v="30"/>
          <ac:spMkLst>
            <pc:docMk/>
            <pc:sldMk cId="1510423645" sldId="5695"/>
            <ac:spMk id="3" creationId="{01802D7C-CE38-44FD-9379-CE33742BC24E}"/>
          </ac:spMkLst>
        </pc:spChg>
        <pc:spChg chg="mod">
          <ac:chgData name="Tribbett, Jessica" userId="S::tribbett_jessica@cde.state.co.us::b8af59d7-a86d-4166-a022-d856dc24c475" providerId="AD" clId="Web-{DC42F570-3969-2116-AB54-E291B7A7E620}" dt="2024-11-06T19:05:58.497" v="92" actId="20577"/>
          <ac:spMkLst>
            <pc:docMk/>
            <pc:sldMk cId="1510423645" sldId="5695"/>
            <ac:spMk id="5" creationId="{CA5B2829-E0DC-306A-1192-5CF9E8279CFF}"/>
          </ac:spMkLst>
        </pc:spChg>
        <pc:spChg chg="mod">
          <ac:chgData name="Tribbett, Jessica" userId="S::tribbett_jessica@cde.state.co.us::b8af59d7-a86d-4166-a022-d856dc24c475" providerId="AD" clId="Web-{DC42F570-3969-2116-AB54-E291B7A7E620}" dt="2024-11-06T19:06:33.405" v="108" actId="20577"/>
          <ac:spMkLst>
            <pc:docMk/>
            <pc:sldMk cId="1510423645" sldId="5695"/>
            <ac:spMk id="6" creationId="{6490CA97-C31A-3187-D022-EBC049FC4E41}"/>
          </ac:spMkLst>
        </pc:spChg>
        <pc:picChg chg="add mod ord">
          <ac:chgData name="Tribbett, Jessica" userId="S::tribbett_jessica@cde.state.co.us::b8af59d7-a86d-4166-a022-d856dc24c475" providerId="AD" clId="Web-{DC42F570-3969-2116-AB54-E291B7A7E620}" dt="2024-11-06T19:05:34.121" v="43"/>
          <ac:picMkLst>
            <pc:docMk/>
            <pc:sldMk cId="1510423645" sldId="5695"/>
            <ac:picMk id="7" creationId="{277983EA-642A-3588-BB02-E94CD7F6A9A0}"/>
          </ac:picMkLst>
        </pc:picChg>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pChg chg="mod">
          <ac:chgData name="Tribbett, Jessica" userId="S::tribbett_jessica@cde.state.co.us::b8af59d7-a86d-4166-a022-d856dc24c475" providerId="AD" clId="Web-{DC42F570-3969-2116-AB54-E291B7A7E620}" dt="2024-11-06T19:07:00.375" v="125" actId="20577"/>
          <ac:spMkLst>
            <pc:docMk/>
            <pc:sldMk cId="3521937358" sldId="5696"/>
            <ac:spMk id="2" creationId="{4F2A41B8-17D8-9D3B-602E-616DECE6721E}"/>
          </ac:spMkLst>
        </pc:spChg>
        <pc:spChg chg="mod">
          <ac:chgData name="Tribbett, Jessica" userId="S::tribbett_jessica@cde.state.co.us::b8af59d7-a86d-4166-a022-d856dc24c475" providerId="AD" clId="Web-{DC42F570-3969-2116-AB54-E291B7A7E620}" dt="2024-11-06T19:07:13.094" v="126" actId="20577"/>
          <ac:spMkLst>
            <pc:docMk/>
            <pc:sldMk cId="3521937358" sldId="5696"/>
            <ac:spMk id="3" creationId="{9B30F5F1-9101-A97B-12D8-7BB1B4905CFA}"/>
          </ac:spMkLst>
        </pc:sp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modSp mod">
        <pc:chgData name="Wenzel, Brooke" userId="672bf8d3-b15b-4e02-a6d1-39319a0df09b" providerId="ADAL" clId="{D48F8CD1-8CAE-4C7E-B035-712E85320D6D}" dt="2024-10-29T17:34:57.175" v="46" actId="20577"/>
        <pc:sldMkLst>
          <pc:docMk/>
          <pc:sldMk cId="3227145924" sldId="5097"/>
        </pc:sldMkLst>
        <pc:graphicFrameChg chg="mod modGraphic">
          <ac:chgData name="Wenzel, Brooke" userId="672bf8d3-b15b-4e02-a6d1-39319a0df09b" providerId="ADAL" clId="{D48F8CD1-8CAE-4C7E-B035-712E85320D6D}" dt="2024-10-29T17:34:57.175" v="46" actId="20577"/>
          <ac:graphicFrameMkLst>
            <pc:docMk/>
            <pc:sldMk cId="3227145924" sldId="5097"/>
            <ac:graphicFrameMk id="7" creationId="{2864BB53-F741-4FFC-0348-1AC10AD60EEB}"/>
          </ac:graphicFrameMkLst>
        </pc:graphicFrameChg>
      </pc:sldChg>
      <pc:sldChg chg="addSp delSp modSp mod">
        <pc:chgData name="Wenzel, Brooke" userId="672bf8d3-b15b-4e02-a6d1-39319a0df09b" providerId="ADAL" clId="{D48F8CD1-8CAE-4C7E-B035-712E85320D6D}" dt="2024-10-31T12:43:21.718" v="550" actId="27636"/>
        <pc:sldMkLst>
          <pc:docMk/>
          <pc:sldMk cId="3409998740" sldId="5502"/>
        </pc:sldMkLst>
        <pc:picChg chg="mod topLvl">
          <ac:chgData name="Wenzel, Brooke" userId="672bf8d3-b15b-4e02-a6d1-39319a0df09b" providerId="ADAL" clId="{D48F8CD1-8CAE-4C7E-B035-712E85320D6D}" dt="2024-10-31T12:43:21.718" v="550" actId="27636"/>
          <ac:picMkLst>
            <pc:docMk/>
            <pc:sldMk cId="3409998740" sldId="5502"/>
            <ac:picMk id="6" creationId="{00000000-0000-0000-0000-000000000000}"/>
          </ac:picMkLst>
        </pc:picChg>
      </pc:sldChg>
      <pc:sldChg chg="addSp delSp modSp mod">
        <pc:chgData name="Wenzel, Brooke" userId="672bf8d3-b15b-4e02-a6d1-39319a0df09b" providerId="ADAL" clId="{D48F8CD1-8CAE-4C7E-B035-712E85320D6D}" dt="2024-10-29T17:48:06.071" v="159" actId="21"/>
        <pc:sldMkLst>
          <pc:docMk/>
          <pc:sldMk cId="1302995045" sldId="5536"/>
        </pc:sldMkLst>
        <pc:graphicFrameChg chg="mod modGraphic">
          <ac:chgData name="Wenzel, Brooke" userId="672bf8d3-b15b-4e02-a6d1-39319a0df09b" providerId="ADAL" clId="{D48F8CD1-8CAE-4C7E-B035-712E85320D6D}" dt="2024-10-29T17:35:38.947" v="49" actId="1076"/>
          <ac:graphicFrameMkLst>
            <pc:docMk/>
            <pc:sldMk cId="1302995045" sldId="5536"/>
            <ac:graphicFrameMk id="8" creationId="{0AA46493-7A36-0C49-C5A7-D18F10C7496C}"/>
          </ac:graphicFrameMkLst>
        </pc:graphicFrameChg>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pChg chg="mod">
          <ac:chgData name="Wenzel, Brooke" userId="672bf8d3-b15b-4e02-a6d1-39319a0df09b" providerId="ADAL" clId="{94AC76F7-ECD0-437B-AC52-B9448DAFCB5D}" dt="2024-11-12T14:02:35.543" v="296" actId="313"/>
          <ac:spMkLst>
            <pc:docMk/>
            <pc:sldMk cId="2435853885" sldId="1682"/>
            <ac:spMk id="3" creationId="{00000000-0000-0000-0000-000000000000}"/>
          </ac:spMkLst>
        </pc:spChg>
        <pc:picChg chg="mod">
          <ac:chgData name="Wenzel, Brooke" userId="672bf8d3-b15b-4e02-a6d1-39319a0df09b" providerId="ADAL" clId="{94AC76F7-ECD0-437B-AC52-B9448DAFCB5D}" dt="2024-11-14T13:25:27.386" v="374" actId="1076"/>
          <ac:picMkLst>
            <pc:docMk/>
            <pc:sldMk cId="2435853885" sldId="1682"/>
            <ac:picMk id="12" creationId="{1B01174E-32F3-B981-3A6C-BC46A6797AEA}"/>
          </ac:picMkLst>
        </pc:picChg>
      </pc:sldChg>
      <pc:sldChg chg="modSp mod">
        <pc:chgData name="Wenzel, Brooke" userId="672bf8d3-b15b-4e02-a6d1-39319a0df09b" providerId="ADAL" clId="{94AC76F7-ECD0-437B-AC52-B9448DAFCB5D}" dt="2024-11-12T13:59:06.353" v="218" actId="1076"/>
        <pc:sldMkLst>
          <pc:docMk/>
          <pc:sldMk cId="1037917088" sldId="5098"/>
        </pc:sldMkLst>
        <pc:spChg chg="mod">
          <ac:chgData name="Wenzel, Brooke" userId="672bf8d3-b15b-4e02-a6d1-39319a0df09b" providerId="ADAL" clId="{94AC76F7-ECD0-437B-AC52-B9448DAFCB5D}" dt="2024-11-12T13:59:06.353" v="218" actId="1076"/>
          <ac:spMkLst>
            <pc:docMk/>
            <pc:sldMk cId="1037917088" sldId="5098"/>
            <ac:spMk id="3" creationId="{6BF4B97E-13F4-8EB1-7148-584349E80E76}"/>
          </ac:spMkLst>
        </pc:spChg>
        <pc:graphicFrameChg chg="modGraphic">
          <ac:chgData name="Wenzel, Brooke" userId="672bf8d3-b15b-4e02-a6d1-39319a0df09b" providerId="ADAL" clId="{94AC76F7-ECD0-437B-AC52-B9448DAFCB5D}" dt="2024-11-12T13:58:55.306" v="217" actId="20577"/>
          <ac:graphicFrameMkLst>
            <pc:docMk/>
            <pc:sldMk cId="1037917088" sldId="5098"/>
            <ac:graphicFrameMk id="5" creationId="{5E4612F7-68C6-57CA-E918-38EF641F73CF}"/>
          </ac:graphicFrameMkLst>
        </pc:graphicFrameChg>
      </pc:sldChg>
      <pc:sldChg chg="modSp add mod">
        <pc:chgData name="Wenzel, Brooke" userId="672bf8d3-b15b-4e02-a6d1-39319a0df09b" providerId="ADAL" clId="{94AC76F7-ECD0-437B-AC52-B9448DAFCB5D}" dt="2024-11-14T13:26:51.009" v="382" actId="20577"/>
        <pc:sldMkLst>
          <pc:docMk/>
          <pc:sldMk cId="3987200273" sldId="5182"/>
        </pc:sldMkLst>
        <pc:spChg chg="mod">
          <ac:chgData name="Wenzel, Brooke" userId="672bf8d3-b15b-4e02-a6d1-39319a0df09b" providerId="ADAL" clId="{94AC76F7-ECD0-437B-AC52-B9448DAFCB5D}" dt="2024-11-14T13:26:51.009" v="382" actId="20577"/>
          <ac:spMkLst>
            <pc:docMk/>
            <pc:sldMk cId="3987200273" sldId="5182"/>
            <ac:spMk id="5" creationId="{3B14770B-FF20-6698-4853-6CA04B57AF34}"/>
          </ac:spMkLst>
        </pc:spChg>
        <pc:spChg chg="mod">
          <ac:chgData name="Wenzel, Brooke" userId="672bf8d3-b15b-4e02-a6d1-39319a0df09b" providerId="ADAL" clId="{94AC76F7-ECD0-437B-AC52-B9448DAFCB5D}" dt="2024-11-12T14:01:14.054" v="238" actId="20577"/>
          <ac:spMkLst>
            <pc:docMk/>
            <pc:sldMk cId="3987200273" sldId="5182"/>
            <ac:spMk id="6" creationId="{E834ECA5-7982-40B7-B5DE-54E3B9F3091A}"/>
          </ac:spMkLst>
        </pc:spChg>
      </pc:sldChg>
      <pc:sldChg chg="modSp add mod">
        <pc:chgData name="Wenzel, Brooke" userId="672bf8d3-b15b-4e02-a6d1-39319a0df09b" providerId="ADAL" clId="{94AC76F7-ECD0-437B-AC52-B9448DAFCB5D}" dt="2024-11-14T13:25:35.832" v="376" actId="6549"/>
        <pc:sldMkLst>
          <pc:docMk/>
          <pc:sldMk cId="95310416" sldId="5184"/>
        </pc:sldMkLst>
        <pc:spChg chg="mod">
          <ac:chgData name="Wenzel, Brooke" userId="672bf8d3-b15b-4e02-a6d1-39319a0df09b" providerId="ADAL" clId="{94AC76F7-ECD0-437B-AC52-B9448DAFCB5D}" dt="2024-11-12T14:02:51.191" v="307" actId="20577"/>
          <ac:spMkLst>
            <pc:docMk/>
            <pc:sldMk cId="95310416" sldId="5184"/>
            <ac:spMk id="2" creationId="{00000000-0000-0000-0000-000000000000}"/>
          </ac:spMkLst>
        </pc:spChg>
        <pc:spChg chg="mod">
          <ac:chgData name="Wenzel, Brooke" userId="672bf8d3-b15b-4e02-a6d1-39319a0df09b" providerId="ADAL" clId="{94AC76F7-ECD0-437B-AC52-B9448DAFCB5D}" dt="2024-11-14T13:25:35.832" v="376" actId="6549"/>
          <ac:spMkLst>
            <pc:docMk/>
            <pc:sldMk cId="95310416" sldId="5184"/>
            <ac:spMk id="3" creationId="{00000000-0000-0000-0000-000000000000}"/>
          </ac:spMkLst>
        </pc:spChg>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pChg chg="mod">
          <ac:chgData name="Wenzel, Brooke" userId="672bf8d3-b15b-4e02-a6d1-39319a0df09b" providerId="ADAL" clId="{94AC76F7-ECD0-437B-AC52-B9448DAFCB5D}" dt="2024-11-12T14:04:22.687" v="372" actId="20577"/>
          <ac:spMkLst>
            <pc:docMk/>
            <pc:sldMk cId="2273958347" sldId="5534"/>
            <ac:spMk id="3" creationId="{065942A1-DDD6-41B8-7736-E4235BB16BB8}"/>
          </ac:spMkLst>
        </pc:spChg>
      </pc:sldChg>
      <pc:sldChg chg="addSp delSp modSp mod">
        <pc:chgData name="Wenzel, Brooke" userId="672bf8d3-b15b-4e02-a6d1-39319a0df09b" providerId="ADAL" clId="{94AC76F7-ECD0-437B-AC52-B9448DAFCB5D}" dt="2024-11-12T14:03:58.155" v="370" actId="1076"/>
        <pc:sldMkLst>
          <pc:docMk/>
          <pc:sldMk cId="1302995045" sldId="5536"/>
        </pc:sldMkLst>
        <pc:spChg chg="add del mod">
          <ac:chgData name="Wenzel, Brooke" userId="672bf8d3-b15b-4e02-a6d1-39319a0df09b" providerId="ADAL" clId="{94AC76F7-ECD0-437B-AC52-B9448DAFCB5D}" dt="2024-11-12T13:59:28.443" v="222" actId="478"/>
          <ac:spMkLst>
            <pc:docMk/>
            <pc:sldMk cId="1302995045" sldId="5536"/>
            <ac:spMk id="9" creationId="{429252EB-633F-4177-A575-9ED4C623C5C1}"/>
          </ac:spMkLst>
        </pc:spChg>
        <pc:spChg chg="del">
          <ac:chgData name="Wenzel, Brooke" userId="672bf8d3-b15b-4e02-a6d1-39319a0df09b" providerId="ADAL" clId="{94AC76F7-ECD0-437B-AC52-B9448DAFCB5D}" dt="2024-11-12T13:59:20.398" v="220" actId="478"/>
          <ac:spMkLst>
            <pc:docMk/>
            <pc:sldMk cId="1302995045" sldId="5536"/>
            <ac:spMk id="10" creationId="{55262731-B573-037E-0D5A-3110737D50C7}"/>
          </ac:spMkLst>
        </pc:spChg>
        <pc:spChg chg="mod">
          <ac:chgData name="Wenzel, Brooke" userId="672bf8d3-b15b-4e02-a6d1-39319a0df09b" providerId="ADAL" clId="{94AC76F7-ECD0-437B-AC52-B9448DAFCB5D}" dt="2024-11-12T13:59:31.621" v="223" actId="1076"/>
          <ac:spMkLst>
            <pc:docMk/>
            <pc:sldMk cId="1302995045" sldId="5536"/>
            <ac:spMk id="11" creationId="{361AF316-012D-2358-9B1D-414C082924F3}"/>
          </ac:spMkLst>
        </pc:spChg>
        <pc:graphicFrameChg chg="mod">
          <ac:chgData name="Wenzel, Brooke" userId="672bf8d3-b15b-4e02-a6d1-39319a0df09b" providerId="ADAL" clId="{94AC76F7-ECD0-437B-AC52-B9448DAFCB5D}" dt="2024-11-12T14:03:58.155" v="370" actId="1076"/>
          <ac:graphicFrameMkLst>
            <pc:docMk/>
            <pc:sldMk cId="1302995045" sldId="5536"/>
            <ac:graphicFrameMk id="6" creationId="{CA84F8F5-7E20-F011-DBA6-A687BFA5B74B}"/>
          </ac:graphicFrameMkLst>
        </pc:graphicFrameChg>
        <pc:graphicFrameChg chg="del">
          <ac:chgData name="Wenzel, Brooke" userId="672bf8d3-b15b-4e02-a6d1-39319a0df09b" providerId="ADAL" clId="{94AC76F7-ECD0-437B-AC52-B9448DAFCB5D}" dt="2024-11-12T13:59:27.013" v="221" actId="478"/>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94AC76F7-ECD0-437B-AC52-B9448DAFCB5D}" dt="2024-11-12T13:59:09.338" v="219" actId="1076"/>
        <pc:sldMkLst>
          <pc:docMk/>
          <pc:sldMk cId="500438566" sldId="5672"/>
        </pc:sldMkLst>
        <pc:spChg chg="mod">
          <ac:chgData name="Wenzel, Brooke" userId="672bf8d3-b15b-4e02-a6d1-39319a0df09b" providerId="ADAL" clId="{94AC76F7-ECD0-437B-AC52-B9448DAFCB5D}" dt="2024-11-12T13:59:09.338" v="219" actId="1076"/>
          <ac:spMkLst>
            <pc:docMk/>
            <pc:sldMk cId="500438566" sldId="5672"/>
            <ac:spMk id="3" creationId="{6BF4B97E-13F4-8EB1-7148-584349E80E76}"/>
          </ac:spMkLst>
        </pc:spChg>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pChg chg="mod">
          <ac:chgData name="Gudka, Dawna" userId="823cceae-331b-41d6-9a63-34ad6d1db55c" providerId="ADAL" clId="{29F0C0A2-833E-4C76-93F3-6C1BE6B50ED5}" dt="2024-09-24T03:46:21.355" v="6" actId="26606"/>
          <ac:spMkLst>
            <pc:docMk/>
            <pc:sldMk cId="3717000822" sldId="280"/>
            <ac:spMk id="3" creationId="{23730712-328A-D55D-1F4E-AFE29CF33EAE}"/>
          </ac:spMkLst>
        </pc:spChg>
        <pc:graphicFrameChg chg="mod modGraphic">
          <ac:chgData name="Gudka, Dawna" userId="823cceae-331b-41d6-9a63-34ad6d1db55c" providerId="ADAL" clId="{29F0C0A2-833E-4C76-93F3-6C1BE6B50ED5}" dt="2024-09-24T04:16:32.901" v="905"/>
          <ac:graphicFrameMkLst>
            <pc:docMk/>
            <pc:sldMk cId="3717000822" sldId="280"/>
            <ac:graphicFrameMk id="12" creationId="{1AA09EE0-7419-6ED5-4AA1-CC9009509570}"/>
          </ac:graphicFrameMkLst>
        </pc:graphicFrameChg>
      </pc:sldChg>
      <pc:sldChg chg="modSp mod">
        <pc:chgData name="Gudka, Dawna" userId="823cceae-331b-41d6-9a63-34ad6d1db55c" providerId="ADAL" clId="{29F0C0A2-833E-4C76-93F3-6C1BE6B50ED5}" dt="2024-09-24T04:07:44.916" v="860" actId="20577"/>
        <pc:sldMkLst>
          <pc:docMk/>
          <pc:sldMk cId="1925961931" sldId="5523"/>
        </pc:sldMkLst>
        <pc:spChg chg="mod">
          <ac:chgData name="Gudka, Dawna" userId="823cceae-331b-41d6-9a63-34ad6d1db55c" providerId="ADAL" clId="{29F0C0A2-833E-4C76-93F3-6C1BE6B50ED5}" dt="2024-09-24T04:07:44.916" v="860" actId="20577"/>
          <ac:spMkLst>
            <pc:docMk/>
            <pc:sldMk cId="1925961931" sldId="5523"/>
            <ac:spMk id="2" creationId="{32B5BB96-38E6-AA94-BF26-259D5B61C7A0}"/>
          </ac:spMkLst>
        </pc:spChg>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pChg chg="mod">
          <ac:chgData name="Ward, Reagan" userId="27291eb4-8241-4961-9e69-8c66e34cc5b0" providerId="ADAL" clId="{C3D45FCC-719D-4261-ABCF-196E8452F5EE}" dt="2024-11-14T15:02:00.029" v="360" actId="27636"/>
          <ac:spMkLst>
            <pc:docMk/>
            <pc:sldMk cId="3827019278" sldId="5598"/>
            <ac:spMk id="2" creationId="{00000000-0000-0000-0000-000000000000}"/>
          </ac:spMkLst>
        </pc:spChg>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pChg chg="add mod ord">
          <ac:chgData name="Ward, Reagan" userId="27291eb4-8241-4961-9e69-8c66e34cc5b0" providerId="ADAL" clId="{C3D45FCC-719D-4261-ABCF-196E8452F5EE}" dt="2024-11-13T23:11:58.168" v="345" actId="13244"/>
          <ac:spMkLst>
            <pc:docMk/>
            <pc:sldMk cId="799171963" sldId="5691"/>
            <ac:spMk id="5" creationId="{731B37D2-FA19-C97F-AA4E-6A1FB33A8C18}"/>
          </ac:spMkLst>
        </pc:spChg>
        <pc:spChg chg="del">
          <ac:chgData name="Ward, Reagan" userId="27291eb4-8241-4961-9e69-8c66e34cc5b0" providerId="ADAL" clId="{C3D45FCC-719D-4261-ABCF-196E8452F5EE}" dt="2024-11-13T23:08:20.826" v="11" actId="478"/>
          <ac:spMkLst>
            <pc:docMk/>
            <pc:sldMk cId="799171963" sldId="5691"/>
            <ac:spMk id="14" creationId="{0AE335B5-A24A-7F6B-0065-1BA56DA4DCB8}"/>
          </ac:spMkLst>
        </pc:spChg>
        <pc:spChg chg="del">
          <ac:chgData name="Ward, Reagan" userId="27291eb4-8241-4961-9e69-8c66e34cc5b0" providerId="ADAL" clId="{C3D45FCC-719D-4261-ABCF-196E8452F5EE}" dt="2024-11-13T23:08:25.057" v="13" actId="478"/>
          <ac:spMkLst>
            <pc:docMk/>
            <pc:sldMk cId="799171963" sldId="5691"/>
            <ac:spMk id="16" creationId="{164BA396-7A15-3DDC-E764-760C05A82BA0}"/>
          </ac:spMkLst>
        </pc:spChg>
        <pc:picChg chg="add mod ord">
          <ac:chgData name="Ward, Reagan" userId="27291eb4-8241-4961-9e69-8c66e34cc5b0" providerId="ADAL" clId="{C3D45FCC-719D-4261-ABCF-196E8452F5EE}" dt="2024-11-13T23:12:30.543" v="348" actId="13244"/>
          <ac:picMkLst>
            <pc:docMk/>
            <pc:sldMk cId="799171963" sldId="5691"/>
            <ac:picMk id="2" creationId="{AD6846D8-2F08-DE0E-9356-14D6304B0E7B}"/>
          </ac:picMkLst>
        </pc:picChg>
        <pc:picChg chg="add mod ord">
          <ac:chgData name="Ward, Reagan" userId="27291eb4-8241-4961-9e69-8c66e34cc5b0" providerId="ADAL" clId="{C3D45FCC-719D-4261-ABCF-196E8452F5EE}" dt="2024-11-13T23:12:21.391" v="347" actId="962"/>
          <ac:picMkLst>
            <pc:docMk/>
            <pc:sldMk cId="799171963" sldId="5691"/>
            <ac:picMk id="3" creationId="{6C267C38-EF14-603A-7A79-ECC42E154D38}"/>
          </ac:picMkLst>
        </pc:picChg>
        <pc:picChg chg="del">
          <ac:chgData name="Ward, Reagan" userId="27291eb4-8241-4961-9e69-8c66e34cc5b0" providerId="ADAL" clId="{C3D45FCC-719D-4261-ABCF-196E8452F5EE}" dt="2024-11-13T23:08:22.414" v="12" actId="478"/>
          <ac:picMkLst>
            <pc:docMk/>
            <pc:sldMk cId="799171963" sldId="5691"/>
            <ac:picMk id="15" creationId="{585D3E6A-8794-54E8-31D4-1C4B03592049}"/>
          </ac:picMkLst>
        </pc:picChg>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pChg chg="mod">
          <ac:chgData name="Ward, Reagan" userId="27291eb4-8241-4961-9e69-8c66e34cc5b0" providerId="ADAL" clId="{C3D45FCC-719D-4261-ABCF-196E8452F5EE}" dt="2024-11-14T14:59:39.963" v="357" actId="20577"/>
          <ac:spMkLst>
            <pc:docMk/>
            <pc:sldMk cId="1834267042" sldId="5693"/>
            <ac:spMk id="10" creationId="{868167E4-3818-5985-72FB-9D038D35666B}"/>
          </ac:spMkLst>
        </pc:spChg>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pChg chg="del mod ord">
          <ac:chgData name="Ward, Reagan" userId="27291eb4-8241-4961-9e69-8c66e34cc5b0" providerId="ADAL" clId="{C3D45FCC-719D-4261-ABCF-196E8452F5EE}" dt="2024-11-13T23:08:53.935" v="20" actId="700"/>
          <ac:spMkLst>
            <pc:docMk/>
            <pc:sldMk cId="1929712594" sldId="5706"/>
            <ac:spMk id="2" creationId="{D4312F54-22DA-43C8-C11D-1FE7418CA9CA}"/>
          </ac:spMkLst>
        </pc:spChg>
        <pc:spChg chg="mod ord">
          <ac:chgData name="Ward, Reagan" userId="27291eb4-8241-4961-9e69-8c66e34cc5b0" providerId="ADAL" clId="{C3D45FCC-719D-4261-ABCF-196E8452F5EE}" dt="2024-11-13T23:08:53.935" v="20" actId="700"/>
          <ac:spMkLst>
            <pc:docMk/>
            <pc:sldMk cId="1929712594" sldId="5706"/>
            <ac:spMk id="3" creationId="{B99E4D2E-CAF4-C9B4-6B12-0D899CC26638}"/>
          </ac:spMkLst>
        </pc:spChg>
        <pc:spChg chg="del mod ord">
          <ac:chgData name="Ward, Reagan" userId="27291eb4-8241-4961-9e69-8c66e34cc5b0" providerId="ADAL" clId="{C3D45FCC-719D-4261-ABCF-196E8452F5EE}" dt="2024-11-13T23:08:53.935" v="20" actId="700"/>
          <ac:spMkLst>
            <pc:docMk/>
            <pc:sldMk cId="1929712594" sldId="5706"/>
            <ac:spMk id="4" creationId="{A923F124-6A4E-31D1-17DE-DACEE24F419B}"/>
          </ac:spMkLst>
        </pc:spChg>
        <pc:spChg chg="del mod ord">
          <ac:chgData name="Ward, Reagan" userId="27291eb4-8241-4961-9e69-8c66e34cc5b0" providerId="ADAL" clId="{C3D45FCC-719D-4261-ABCF-196E8452F5EE}" dt="2024-11-13T23:08:53.935" v="20" actId="700"/>
          <ac:spMkLst>
            <pc:docMk/>
            <pc:sldMk cId="1929712594" sldId="5706"/>
            <ac:spMk id="5" creationId="{2396B3F9-4E85-AC08-EB87-F2C3EEE6D252}"/>
          </ac:spMkLst>
        </pc:spChg>
        <pc:spChg chg="del mod ord">
          <ac:chgData name="Ward, Reagan" userId="27291eb4-8241-4961-9e69-8c66e34cc5b0" providerId="ADAL" clId="{C3D45FCC-719D-4261-ABCF-196E8452F5EE}" dt="2024-11-13T23:08:53.935" v="20" actId="700"/>
          <ac:spMkLst>
            <pc:docMk/>
            <pc:sldMk cId="1929712594" sldId="5706"/>
            <ac:spMk id="6" creationId="{730039CD-5D25-3A42-764A-657D5EC3021C}"/>
          </ac:spMkLst>
        </pc:spChg>
        <pc:spChg chg="del mod ord">
          <ac:chgData name="Ward, Reagan" userId="27291eb4-8241-4961-9e69-8c66e34cc5b0" providerId="ADAL" clId="{C3D45FCC-719D-4261-ABCF-196E8452F5EE}" dt="2024-11-13T23:08:53.935" v="20" actId="700"/>
          <ac:spMkLst>
            <pc:docMk/>
            <pc:sldMk cId="1929712594" sldId="5706"/>
            <ac:spMk id="7" creationId="{E768EC91-B1AD-7D6B-25D7-0C9431E99362}"/>
          </ac:spMkLst>
        </pc:spChg>
        <pc:spChg chg="del">
          <ac:chgData name="Ward, Reagan" userId="27291eb4-8241-4961-9e69-8c66e34cc5b0" providerId="ADAL" clId="{C3D45FCC-719D-4261-ABCF-196E8452F5EE}" dt="2024-11-13T23:08:53.935" v="20" actId="700"/>
          <ac:spMkLst>
            <pc:docMk/>
            <pc:sldMk cId="1929712594" sldId="5706"/>
            <ac:spMk id="8" creationId="{A6A17266-0E5F-122F-27C4-A7D290972F7A}"/>
          </ac:spMkLst>
        </pc:spChg>
        <pc:spChg chg="add mod ord">
          <ac:chgData name="Ward, Reagan" userId="27291eb4-8241-4961-9e69-8c66e34cc5b0" providerId="ADAL" clId="{C3D45FCC-719D-4261-ABCF-196E8452F5EE}" dt="2024-11-13T23:09:07.632" v="22"/>
          <ac:spMkLst>
            <pc:docMk/>
            <pc:sldMk cId="1929712594" sldId="5706"/>
            <ac:spMk id="9" creationId="{0AD82614-7A2C-855C-5294-C8DAA1077BE5}"/>
          </ac:spMkLst>
        </pc:spChg>
        <pc:spChg chg="add del mod ord">
          <ac:chgData name="Ward, Reagan" userId="27291eb4-8241-4961-9e69-8c66e34cc5b0" providerId="ADAL" clId="{C3D45FCC-719D-4261-ABCF-196E8452F5EE}" dt="2024-11-13T23:09:02.062" v="21"/>
          <ac:spMkLst>
            <pc:docMk/>
            <pc:sldMk cId="1929712594" sldId="5706"/>
            <ac:spMk id="10" creationId="{65487428-FB0B-99A8-D5B2-87E1D69BBA25}"/>
          </ac:spMkLst>
        </pc:spChg>
        <pc:spChg chg="add del mod ord">
          <ac:chgData name="Ward, Reagan" userId="27291eb4-8241-4961-9e69-8c66e34cc5b0" providerId="ADAL" clId="{C3D45FCC-719D-4261-ABCF-196E8452F5EE}" dt="2024-11-13T23:09:12.661" v="23"/>
          <ac:spMkLst>
            <pc:docMk/>
            <pc:sldMk cId="1929712594" sldId="5706"/>
            <ac:spMk id="11" creationId="{54B7159B-2BF0-4557-960B-BD8A284017AB}"/>
          </ac:spMkLst>
        </pc:spChg>
        <pc:spChg chg="add del mod ord">
          <ac:chgData name="Ward, Reagan" userId="27291eb4-8241-4961-9e69-8c66e34cc5b0" providerId="ADAL" clId="{C3D45FCC-719D-4261-ABCF-196E8452F5EE}" dt="2024-11-13T23:09:19.067" v="24"/>
          <ac:spMkLst>
            <pc:docMk/>
            <pc:sldMk cId="1929712594" sldId="5706"/>
            <ac:spMk id="12" creationId="{1C9099BD-DC2A-C91A-D9AC-2108D2B92311}"/>
          </ac:spMkLst>
        </pc:spChg>
        <pc:spChg chg="add del mod ord">
          <ac:chgData name="Ward, Reagan" userId="27291eb4-8241-4961-9e69-8c66e34cc5b0" providerId="ADAL" clId="{C3D45FCC-719D-4261-ABCF-196E8452F5EE}" dt="2024-11-13T23:09:24.658" v="26"/>
          <ac:spMkLst>
            <pc:docMk/>
            <pc:sldMk cId="1929712594" sldId="5706"/>
            <ac:spMk id="13" creationId="{B69DDFD6-A9B5-CDC9-22F4-D32E63742AC0}"/>
          </ac:spMkLst>
        </pc:spChg>
        <pc:spChg chg="add mod">
          <ac:chgData name="Ward, Reagan" userId="27291eb4-8241-4961-9e69-8c66e34cc5b0" providerId="ADAL" clId="{C3D45FCC-719D-4261-ABCF-196E8452F5EE}" dt="2024-11-13T23:09:02.062" v="21"/>
          <ac:spMkLst>
            <pc:docMk/>
            <pc:sldMk cId="1929712594" sldId="5706"/>
            <ac:spMk id="14" creationId="{D6C0A8B8-0326-08E7-F44A-E98924AAE1D1}"/>
          </ac:spMkLst>
        </pc:spChg>
        <pc:spChg chg="add mod">
          <ac:chgData name="Ward, Reagan" userId="27291eb4-8241-4961-9e69-8c66e34cc5b0" providerId="ADAL" clId="{C3D45FCC-719D-4261-ABCF-196E8452F5EE}" dt="2024-11-13T23:11:09.425" v="342" actId="20577"/>
          <ac:spMkLst>
            <pc:docMk/>
            <pc:sldMk cId="1929712594" sldId="5706"/>
            <ac:spMk id="15" creationId="{B6AA2124-65BC-AA81-1299-15FC1BA2EF39}"/>
          </ac:spMkLst>
        </pc:spChg>
        <pc:spChg chg="add mod">
          <ac:chgData name="Ward, Reagan" userId="27291eb4-8241-4961-9e69-8c66e34cc5b0" providerId="ADAL" clId="{C3D45FCC-719D-4261-ABCF-196E8452F5EE}" dt="2024-11-13T23:09:19.118" v="25" actId="27636"/>
          <ac:spMkLst>
            <pc:docMk/>
            <pc:sldMk cId="1929712594" sldId="5706"/>
            <ac:spMk id="16" creationId="{5395208A-E2A1-CC8E-9A33-DCC813BCDC8C}"/>
          </ac:spMkLst>
        </pc:spChg>
        <pc:spChg chg="add mod">
          <ac:chgData name="Ward, Reagan" userId="27291eb4-8241-4961-9e69-8c66e34cc5b0" providerId="ADAL" clId="{C3D45FCC-719D-4261-ABCF-196E8452F5EE}" dt="2024-11-13T23:09:24.700" v="27" actId="27636"/>
          <ac:spMkLst>
            <pc:docMk/>
            <pc:sldMk cId="1929712594" sldId="5706"/>
            <ac:spMk id="17" creationId="{7B10A5A3-91E7-1A48-0368-32171AD294E9}"/>
          </ac:spMkLst>
        </pc:spChg>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modSp mod">
        <pc:chgData name="Ward, Reagan" userId="27291eb4-8241-4961-9e69-8c66e34cc5b0" providerId="ADAL" clId="{A270C287-BD43-422A-A84D-A153115815F0}" dt="2024-10-30T19:00:10.015" v="84" actId="20577"/>
        <pc:sldMkLst>
          <pc:docMk/>
          <pc:sldMk cId="1037917088" sldId="5098"/>
        </pc:sldMkLst>
        <pc:graphicFrameChg chg="mod modGraphic">
          <ac:chgData name="Ward, Reagan" userId="27291eb4-8241-4961-9e69-8c66e34cc5b0" providerId="ADAL" clId="{A270C287-BD43-422A-A84D-A153115815F0}" dt="2024-10-30T19:00:10.015" v="84" actId="20577"/>
          <ac:graphicFrameMkLst>
            <pc:docMk/>
            <pc:sldMk cId="1037917088" sldId="5098"/>
            <ac:graphicFrameMk id="5" creationId="{5E4612F7-68C6-57CA-E918-38EF641F73CF}"/>
          </ac:graphicFrameMkLst>
        </pc:graphicFrameChg>
      </pc:sldChg>
      <pc:sldChg chg="addSp modSp mod modClrScheme chgLayout">
        <pc:chgData name="Ward, Reagan" userId="27291eb4-8241-4961-9e69-8c66e34cc5b0" providerId="ADAL" clId="{A270C287-BD43-422A-A84D-A153115815F0}" dt="2024-10-30T19:01:05.122" v="101" actId="20577"/>
        <pc:sldMkLst>
          <pc:docMk/>
          <pc:sldMk cId="1720555448" sldId="5312"/>
        </pc:sldMkLst>
        <pc:spChg chg="mod ord">
          <ac:chgData name="Ward, Reagan" userId="27291eb4-8241-4961-9e69-8c66e34cc5b0" providerId="ADAL" clId="{A270C287-BD43-422A-A84D-A153115815F0}" dt="2024-10-30T19:01:01.291" v="85" actId="700"/>
          <ac:spMkLst>
            <pc:docMk/>
            <pc:sldMk cId="1720555448" sldId="5312"/>
            <ac:spMk id="2" creationId="{8D5A337B-C9A0-4CC6-E4FD-322E9A95BF0A}"/>
          </ac:spMkLst>
        </pc:spChg>
        <pc:spChg chg="add mod ord">
          <ac:chgData name="Ward, Reagan" userId="27291eb4-8241-4961-9e69-8c66e34cc5b0" providerId="ADAL" clId="{A270C287-BD43-422A-A84D-A153115815F0}" dt="2024-10-30T19:01:05.122" v="101" actId="20577"/>
          <ac:spMkLst>
            <pc:docMk/>
            <pc:sldMk cId="1720555448" sldId="5312"/>
            <ac:spMk id="3" creationId="{A7A9101D-C35E-F6B0-26CA-9718CA9EBC34}"/>
          </ac:spMkLst>
        </pc:spChg>
        <pc:spChg chg="mod ord">
          <ac:chgData name="Ward, Reagan" userId="27291eb4-8241-4961-9e69-8c66e34cc5b0" providerId="ADAL" clId="{A270C287-BD43-422A-A84D-A153115815F0}" dt="2024-10-30T19:01:01.291" v="85" actId="700"/>
          <ac:spMkLst>
            <pc:docMk/>
            <pc:sldMk cId="1720555448" sldId="5312"/>
            <ac:spMk id="6" creationId="{339FA104-24D3-8CCC-B083-194D72627DC4}"/>
          </ac:spMkLst>
        </pc:spChg>
      </pc:sldChg>
      <pc:sldChg chg="modSp mod">
        <pc:chgData name="Ward, Reagan" userId="27291eb4-8241-4961-9e69-8c66e34cc5b0" providerId="ADAL" clId="{A270C287-BD43-422A-A84D-A153115815F0}" dt="2024-10-30T18:59:46.571" v="5" actId="27636"/>
        <pc:sldMkLst>
          <pc:docMk/>
          <pc:sldMk cId="792695782" sldId="5665"/>
        </pc:sldMkLst>
        <pc:spChg chg="mod">
          <ac:chgData name="Ward, Reagan" userId="27291eb4-8241-4961-9e69-8c66e34cc5b0" providerId="ADAL" clId="{A270C287-BD43-422A-A84D-A153115815F0}" dt="2024-10-30T18:59:46.571" v="5" actId="27636"/>
          <ac:spMkLst>
            <pc:docMk/>
            <pc:sldMk cId="792695782" sldId="5665"/>
            <ac:spMk id="2" creationId="{7B4B0A8C-BE05-7C5C-B1DF-3ED6783CED42}"/>
          </ac:spMkLst>
        </pc:spChg>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mod">
        <pc:chgData name="Hoffman, Peter" userId="673cee94-26bd-4c2a-ab82-1b3669e2f049" providerId="ADAL" clId="{2B157E9B-8AE4-4D89-991B-2251E63B1A0C}" dt="2024-10-29T20:26:43.187" v="2" actId="2165"/>
        <pc:sldMkLst>
          <pc:docMk/>
          <pc:sldMk cId="1212467416" sldId="261"/>
        </pc:sldMkLst>
        <pc:graphicFrameChg chg="modGraphic">
          <ac:chgData name="Hoffman, Peter" userId="673cee94-26bd-4c2a-ab82-1b3669e2f049" providerId="ADAL" clId="{2B157E9B-8AE4-4D89-991B-2251E63B1A0C}" dt="2024-10-29T20:26:43.187" v="2"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2B157E9B-8AE4-4D89-991B-2251E63B1A0C}" dt="2024-10-29T20:27:07.981" v="18" actId="20577"/>
        <pc:sldMkLst>
          <pc:docMk/>
          <pc:sldMk cId="3717000822" sldId="280"/>
        </pc:sldMkLst>
        <pc:graphicFrameChg chg="mod">
          <ac:chgData name="Hoffman, Peter" userId="673cee94-26bd-4c2a-ab82-1b3669e2f049" providerId="ADAL" clId="{2B157E9B-8AE4-4D89-991B-2251E63B1A0C}" dt="2024-10-29T20:27:07.981" v="18"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pChg chg="mod">
          <ac:chgData name="Hoffman, Peter" userId="673cee94-26bd-4c2a-ab82-1b3669e2f049" providerId="ADAL" clId="{BEDB36E6-7C94-433F-87A5-38CF4601EEC1}" dt="2024-10-09T21:13:11.750" v="478" actId="20577"/>
          <ac:spMkLst>
            <pc:docMk/>
            <pc:sldMk cId="3044915438" sldId="256"/>
            <ac:spMk id="2" creationId="{00000000-0000-0000-0000-000000000000}"/>
          </ac:spMkLst>
        </pc:spChg>
      </pc:sldChg>
      <pc:sldChg chg="modSp mod">
        <pc:chgData name="Hoffman, Peter" userId="673cee94-26bd-4c2a-ab82-1b3669e2f049" providerId="ADAL" clId="{BEDB36E6-7C94-433F-87A5-38CF4601EEC1}" dt="2024-10-08T16:16:05.068" v="247" actId="2165"/>
        <pc:sldMkLst>
          <pc:docMk/>
          <pc:sldMk cId="1212467416" sldId="261"/>
        </pc:sldMkLst>
        <pc:graphicFrameChg chg="modGraphic">
          <ac:chgData name="Hoffman, Peter" userId="673cee94-26bd-4c2a-ab82-1b3669e2f049" providerId="ADAL" clId="{BEDB36E6-7C94-433F-87A5-38CF4601EEC1}" dt="2024-10-08T16:16:05.068" v="247"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modSp add mod">
        <pc:chgData name="Severson, Annette" userId="199f3c28-b733-4b36-8b0e-b7eb6984ff94" providerId="ADAL" clId="{ACE50045-CB3F-4C00-AB1D-23C8230B6AA7}" dt="2024-10-29T14:01:22.883" v="7" actId="20577"/>
        <pc:sldMkLst>
          <pc:docMk/>
          <pc:sldMk cId="1546650072" sldId="4525"/>
        </pc:sldMkLst>
        <pc:spChg chg="mod">
          <ac:chgData name="Severson, Annette" userId="199f3c28-b733-4b36-8b0e-b7eb6984ff94" providerId="ADAL" clId="{ACE50045-CB3F-4C00-AB1D-23C8230B6AA7}" dt="2024-10-29T14:01:22.883" v="7" actId="20577"/>
          <ac:spMkLst>
            <pc:docMk/>
            <pc:sldMk cId="1546650072" sldId="4525"/>
            <ac:spMk id="4" creationId="{63457CE5-4128-61BA-AF35-CB365D75D1B0}"/>
          </ac:spMkLst>
        </pc:spChg>
      </pc:sldChg>
      <pc:sldChg chg="modSp add mod">
        <pc:chgData name="Severson, Annette" userId="199f3c28-b733-4b36-8b0e-b7eb6984ff94" providerId="ADAL" clId="{ACE50045-CB3F-4C00-AB1D-23C8230B6AA7}" dt="2024-10-29T14:01:55.700" v="26" actId="6549"/>
        <pc:sldMkLst>
          <pc:docMk/>
          <pc:sldMk cId="3771905201" sldId="4955"/>
        </pc:sldMkLst>
        <pc:spChg chg="mod">
          <ac:chgData name="Severson, Annette" userId="199f3c28-b733-4b36-8b0e-b7eb6984ff94" providerId="ADAL" clId="{ACE50045-CB3F-4C00-AB1D-23C8230B6AA7}" dt="2024-10-29T14:01:55.700" v="26" actId="6549"/>
          <ac:spMkLst>
            <pc:docMk/>
            <pc:sldMk cId="3771905201" sldId="4955"/>
            <ac:spMk id="5" creationId="{6E65669C-9132-C8FB-8F58-923F3C35F5CE}"/>
          </ac:spMkLst>
        </pc:spChg>
      </pc:sldChg>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pChg chg="mod">
          <ac:chgData name="Severson, Annette" userId="199f3c28-b733-4b36-8b0e-b7eb6984ff94" providerId="ADAL" clId="{ACE50045-CB3F-4C00-AB1D-23C8230B6AA7}" dt="2024-10-29T14:01:14.394" v="2" actId="27636"/>
          <ac:spMkLst>
            <pc:docMk/>
            <pc:sldMk cId="1135109802" sldId="5313"/>
            <ac:spMk id="5" creationId="{27E6D51B-35B4-6BB7-ED3F-D505B2CB0DA3}"/>
          </ac:spMkLst>
        </pc:spChg>
      </pc:sldChg>
      <pc:sldChg chg="add">
        <pc:chgData name="Severson, Annette" userId="199f3c28-b733-4b36-8b0e-b7eb6984ff94" providerId="ADAL" clId="{ACE50045-CB3F-4C00-AB1D-23C8230B6AA7}" dt="2024-10-29T14:01:14.182" v="0"/>
        <pc:sldMkLst>
          <pc:docMk/>
          <pc:sldMk cId="168519829" sldId="5589"/>
        </pc:sldMkLst>
      </pc:sldChg>
      <pc:sldChg chg="modSp add mod">
        <pc:chgData name="Severson, Annette" userId="199f3c28-b733-4b36-8b0e-b7eb6984ff94" providerId="ADAL" clId="{ACE50045-CB3F-4C00-AB1D-23C8230B6AA7}" dt="2024-10-29T14:03:46.766" v="162"/>
        <pc:sldMkLst>
          <pc:docMk/>
          <pc:sldMk cId="1125029257" sldId="5590"/>
        </pc:sldMkLst>
        <pc:spChg chg="mod">
          <ac:chgData name="Severson, Annette" userId="199f3c28-b733-4b36-8b0e-b7eb6984ff94" providerId="ADAL" clId="{ACE50045-CB3F-4C00-AB1D-23C8230B6AA7}" dt="2024-10-29T14:03:46.766" v="162"/>
          <ac:spMkLst>
            <pc:docMk/>
            <pc:sldMk cId="1125029257" sldId="5590"/>
            <ac:spMk id="3" creationId="{DFA2EB44-748D-D60C-027C-DB6C705FDFFF}"/>
          </ac:spMkLst>
        </pc:spChg>
      </pc:sldChg>
      <pc:sldChg chg="modSp add mod">
        <pc:chgData name="Severson, Annette" userId="199f3c28-b733-4b36-8b0e-b7eb6984ff94" providerId="ADAL" clId="{ACE50045-CB3F-4C00-AB1D-23C8230B6AA7}" dt="2024-10-29T14:02:37.801" v="40" actId="20577"/>
        <pc:sldMkLst>
          <pc:docMk/>
          <pc:sldMk cId="3805491149" sldId="5591"/>
        </pc:sldMkLst>
        <pc:spChg chg="mod">
          <ac:chgData name="Severson, Annette" userId="199f3c28-b733-4b36-8b0e-b7eb6984ff94" providerId="ADAL" clId="{ACE50045-CB3F-4C00-AB1D-23C8230B6AA7}" dt="2024-10-29T14:02:37.801" v="40" actId="20577"/>
          <ac:spMkLst>
            <pc:docMk/>
            <pc:sldMk cId="3805491149" sldId="5591"/>
            <ac:spMk id="3" creationId="{66DE11A4-87C8-F2E7-9E45-0DE4813E00A8}"/>
          </ac:spMkLst>
        </pc:spChg>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pChg chg="mod">
          <ac:chgData name="McRee, Rebecca" userId="S::mcree_r@cde.state.co.us::3a10fa13-9d60-4c0b-b361-471945732c34" providerId="AD" clId="Web-{3B557659-556A-EB5A-DE31-D5CA3DF5B09F}" dt="2024-11-19T17:01:17.853" v="353" actId="20577"/>
          <ac:spMkLst>
            <pc:docMk/>
            <pc:sldMk cId="1801856427" sldId="5683"/>
            <ac:spMk id="3" creationId="{50098B50-8019-512C-B3F0-6422905C9082}"/>
          </ac:spMkLst>
        </pc:spChg>
        <pc:spChg chg="mod">
          <ac:chgData name="McRee, Rebecca" userId="S::mcree_r@cde.state.co.us::3a10fa13-9d60-4c0b-b361-471945732c34" providerId="AD" clId="Web-{3B557659-556A-EB5A-DE31-D5CA3DF5B09F}" dt="2024-11-19T17:03:16.248" v="390" actId="20577"/>
          <ac:spMkLst>
            <pc:docMk/>
            <pc:sldMk cId="1801856427" sldId="5683"/>
            <ac:spMk id="6" creationId="{23458CC5-20B5-C45A-4283-139F74217BFB}"/>
          </ac:spMkLst>
        </pc:spChg>
        <pc:picChg chg="add del mod">
          <ac:chgData name="McRee, Rebecca" userId="S::mcree_r@cde.state.co.us::3a10fa13-9d60-4c0b-b361-471945732c34" providerId="AD" clId="Web-{3B557659-556A-EB5A-DE31-D5CA3DF5B09F}" dt="2024-11-19T16:49:35.174" v="2"/>
          <ac:picMkLst>
            <pc:docMk/>
            <pc:sldMk cId="1801856427" sldId="5683"/>
            <ac:picMk id="7" creationId="{488145FB-0BF4-6D86-2001-D254456EA6A1}"/>
          </ac:picMkLst>
        </pc:picChg>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pChg chg="mod">
          <ac:chgData name="McRee, Rebecca" userId="S::mcree_r@cde.state.co.us::3a10fa13-9d60-4c0b-b361-471945732c34" providerId="AD" clId="Web-{3B557659-556A-EB5A-DE31-D5CA3DF5B09F}" dt="2024-11-19T17:02:34.215" v="361" actId="20577"/>
          <ac:spMkLst>
            <pc:docMk/>
            <pc:sldMk cId="1068357804" sldId="5687"/>
            <ac:spMk id="3" creationId="{D7901CE2-6969-0BD2-3CB9-1B4AC10A5739}"/>
          </ac:spMkLst>
        </pc:spChg>
        <pc:spChg chg="mod">
          <ac:chgData name="McRee, Rebecca" userId="S::mcree_r@cde.state.co.us::3a10fa13-9d60-4c0b-b361-471945732c34" providerId="AD" clId="Web-{3B557659-556A-EB5A-DE31-D5CA3DF5B09F}" dt="2024-11-19T17:03:24.560" v="391" actId="14100"/>
          <ac:spMkLst>
            <pc:docMk/>
            <pc:sldMk cId="1068357804" sldId="5687"/>
            <ac:spMk id="6" creationId="{65D06178-EA8F-E7A5-C072-C3A3B14531E7}"/>
          </ac:spMkLst>
        </pc:spChg>
      </pc:sldChg>
      <pc:sldChg chg="modSp new">
        <pc:chgData name="McRee, Rebecca" userId="S::mcree_r@cde.state.co.us::3a10fa13-9d60-4c0b-b361-471945732c34" providerId="AD" clId="Web-{3B557659-556A-EB5A-DE31-D5CA3DF5B09F}" dt="2024-11-19T17:03:31.982" v="392" actId="14100"/>
        <pc:sldMkLst>
          <pc:docMk/>
          <pc:sldMk cId="3205990569" sldId="5707"/>
        </pc:sldMkLst>
        <pc:spChg chg="mod">
          <ac:chgData name="McRee, Rebecca" userId="S::mcree_r@cde.state.co.us::3a10fa13-9d60-4c0b-b361-471945732c34" providerId="AD" clId="Web-{3B557659-556A-EB5A-DE31-D5CA3DF5B09F}" dt="2024-11-19T16:54:56.762" v="46" actId="20577"/>
          <ac:spMkLst>
            <pc:docMk/>
            <pc:sldMk cId="3205990569" sldId="5707"/>
            <ac:spMk id="2" creationId="{45F4E3E0-3414-4880-CCC2-B183429F226D}"/>
          </ac:spMkLst>
        </pc:spChg>
        <pc:spChg chg="mod">
          <ac:chgData name="McRee, Rebecca" userId="S::mcree_r@cde.state.co.us::3a10fa13-9d60-4c0b-b361-471945732c34" providerId="AD" clId="Web-{3B557659-556A-EB5A-DE31-D5CA3DF5B09F}" dt="2024-11-19T17:02:08.558" v="357" actId="20577"/>
          <ac:spMkLst>
            <pc:docMk/>
            <pc:sldMk cId="3205990569" sldId="5707"/>
            <ac:spMk id="3" creationId="{03CF2A41-F109-2577-8830-CC369465E551}"/>
          </ac:spMkLst>
        </pc:spChg>
        <pc:spChg chg="mod">
          <ac:chgData name="McRee, Rebecca" userId="S::mcree_r@cde.state.co.us::3a10fa13-9d60-4c0b-b361-471945732c34" providerId="AD" clId="Web-{3B557659-556A-EB5A-DE31-D5CA3DF5B09F}" dt="2024-11-19T17:02:55.794" v="369" actId="20577"/>
          <ac:spMkLst>
            <pc:docMk/>
            <pc:sldMk cId="3205990569" sldId="5707"/>
            <ac:spMk id="5" creationId="{C5F79167-60CA-9E7D-701D-09BFCF62BB57}"/>
          </ac:spMkLst>
        </pc:spChg>
        <pc:spChg chg="mod">
          <ac:chgData name="McRee, Rebecca" userId="S::mcree_r@cde.state.co.us::3a10fa13-9d60-4c0b-b361-471945732c34" providerId="AD" clId="Web-{3B557659-556A-EB5A-DE31-D5CA3DF5B09F}" dt="2024-11-19T17:03:31.982" v="392" actId="14100"/>
          <ac:spMkLst>
            <pc:docMk/>
            <pc:sldMk cId="3205990569" sldId="5707"/>
            <ac:spMk id="6" creationId="{DC5957AC-42B6-E8D3-D56E-42B92DDE5C55}"/>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pChg chg="mod">
          <ac:chgData name="Rhodes, Tara" userId="S::rhodes_t@cde.state.co.us::566307b0-1e17-4826-87e1-0feb85a922f2" providerId="AD" clId="Web-{7628565C-7A3D-B49F-648B-F6A845B9B1CC}" dt="2024-10-09T23:49:29.010" v="1035" actId="20577"/>
          <ac:spMkLst>
            <pc:docMk/>
            <pc:sldMk cId="987153537" sldId="5643"/>
            <ac:spMk id="3" creationId="{1E42A620-853D-8835-FCF7-09589B0661FA}"/>
          </ac:spMkLst>
        </pc:spChg>
      </pc:sldChg>
      <pc:sldChg chg="modSp new">
        <pc:chgData name="Rhodes, Tara" userId="S::rhodes_t@cde.state.co.us::566307b0-1e17-4826-87e1-0feb85a922f2" providerId="AD" clId="Web-{7628565C-7A3D-B49F-648B-F6A845B9B1CC}" dt="2024-10-09T23:49:57.120" v="1064" actId="20577"/>
        <pc:sldMkLst>
          <pc:docMk/>
          <pc:sldMk cId="792695782" sldId="5665"/>
        </pc:sldMkLst>
        <pc:spChg chg="mod">
          <ac:chgData name="Rhodes, Tara" userId="S::rhodes_t@cde.state.co.us::566307b0-1e17-4826-87e1-0feb85a922f2" providerId="AD" clId="Web-{7628565C-7A3D-B49F-648B-F6A845B9B1CC}" dt="2024-10-09T23:40:51.201" v="169" actId="20577"/>
          <ac:spMkLst>
            <pc:docMk/>
            <pc:sldMk cId="792695782" sldId="5665"/>
            <ac:spMk id="2" creationId="{7B4B0A8C-BE05-7C5C-B1DF-3ED6783CED42}"/>
          </ac:spMkLst>
        </pc:spChg>
        <pc:spChg chg="mod">
          <ac:chgData name="Rhodes, Tara" userId="S::rhodes_t@cde.state.co.us::566307b0-1e17-4826-87e1-0feb85a922f2" providerId="AD" clId="Web-{7628565C-7A3D-B49F-648B-F6A845B9B1CC}" dt="2024-10-09T23:49:57.120" v="1064" actId="20577"/>
          <ac:spMkLst>
            <pc:docMk/>
            <pc:sldMk cId="792695782" sldId="5665"/>
            <ac:spMk id="3" creationId="{5ED20074-197D-50B4-2965-01F6C4267FEE}"/>
          </ac:spMkLst>
        </pc:spChg>
        <pc:spChg chg="mod">
          <ac:chgData name="Rhodes, Tara" userId="S::rhodes_t@cde.state.co.us::566307b0-1e17-4826-87e1-0feb85a922f2" providerId="AD" clId="Web-{7628565C-7A3D-B49F-648B-F6A845B9B1CC}" dt="2024-10-09T23:41:01.326" v="202" actId="20577"/>
          <ac:spMkLst>
            <pc:docMk/>
            <pc:sldMk cId="792695782" sldId="5665"/>
            <ac:spMk id="5" creationId="{205AA04B-F27A-2DB9-D583-E4988C31973B}"/>
          </ac:spMkLst>
        </pc:spChg>
        <pc:spChg chg="mod">
          <ac:chgData name="Rhodes, Tara" userId="S::rhodes_t@cde.state.co.us::566307b0-1e17-4826-87e1-0feb85a922f2" providerId="AD" clId="Web-{7628565C-7A3D-B49F-648B-F6A845B9B1CC}" dt="2024-10-09T23:41:06.436" v="223" actId="20577"/>
          <ac:spMkLst>
            <pc:docMk/>
            <pc:sldMk cId="792695782" sldId="5665"/>
            <ac:spMk id="6" creationId="{F18C3255-FE09-4975-B755-66016A73EDCD}"/>
          </ac:spMkLst>
        </pc:spChg>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pChg chg="mod">
          <ac:chgData name="Slutzky, Collin" userId="S::slutzky_c@cde.state.co.us::21f7fb5c-490d-42a4-8741-4ce78a53b03a" providerId="AD" clId="Web-{F719B3FD-56E2-DC05-46AF-5176AAD51EE0}" dt="2024-10-31T13:32:56.176" v="2" actId="20577"/>
          <ac:spMkLst>
            <pc:docMk/>
            <pc:sldMk cId="3717000822" sldId="280"/>
            <ac:spMk id="2" creationId="{439B416C-5F6D-56F7-429A-80FD0A190C25}"/>
          </ac:spMkLst>
        </pc:sp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38:45.043" v="262" actId="20577"/>
        <pc:sldMkLst>
          <pc:docMk/>
          <pc:sldMk cId="987153537" sldId="5643"/>
        </pc:sldMkLst>
        <pc:spChg chg="mod">
          <ac:chgData name="Rhodes, Tara" userId="S::rhodes_t@cde.state.co.us::566307b0-1e17-4826-87e1-0feb85a922f2" providerId="AD" clId="Web-{14BF1E86-80C9-973F-1506-83AB0CC40E07}" dt="2024-10-24T03:38:45.043" v="262" actId="20577"/>
          <ac:spMkLst>
            <pc:docMk/>
            <pc:sldMk cId="987153537" sldId="5643"/>
            <ac:spMk id="3" creationId="{1E42A620-853D-8835-FCF7-09589B0661FA}"/>
          </ac:spMkLst>
        </pc:spChg>
      </pc:sldChg>
      <pc:sldChg chg="modSp">
        <pc:chgData name="Rhodes, Tara" userId="S::rhodes_t@cde.state.co.us::566307b0-1e17-4826-87e1-0feb85a922f2" providerId="AD" clId="Web-{14BF1E86-80C9-973F-1506-83AB0CC40E07}" dt="2024-10-24T03:27:31.047" v="21" actId="20577"/>
        <pc:sldMkLst>
          <pc:docMk/>
          <pc:sldMk cId="792695782" sldId="5665"/>
        </pc:sldMkLst>
        <pc:spChg chg="mod">
          <ac:chgData name="Rhodes, Tara" userId="S::rhodes_t@cde.state.co.us::566307b0-1e17-4826-87e1-0feb85a922f2" providerId="AD" clId="Web-{14BF1E86-80C9-973F-1506-83AB0CC40E07}" dt="2024-10-24T03:27:31.047" v="21" actId="20577"/>
          <ac:spMkLst>
            <pc:docMk/>
            <pc:sldMk cId="792695782" sldId="5665"/>
            <ac:spMk id="3" creationId="{5ED20074-197D-50B4-2965-01F6C4267FEE}"/>
          </ac:spMkLst>
        </pc:spChg>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pChg chg="add mod">
          <ac:chgData name="Rhodes, Tara" userId="S::rhodes_t@cde.state.co.us::566307b0-1e17-4826-87e1-0feb85a922f2" providerId="AD" clId="Web-{14BF1E86-80C9-973F-1506-83AB0CC40E07}" dt="2024-10-24T03:41:01.107" v="273"/>
          <ac:spMkLst>
            <pc:docMk/>
            <pc:sldMk cId="3169505822" sldId="5677"/>
            <ac:spMk id="3" creationId="{0EF5FB35-EC0B-3F40-CAC0-9DF6488A280A}"/>
          </ac:spMkLst>
        </pc:spChg>
      </pc:sldChg>
      <pc:sldChg chg="addSp delSp modSp new">
        <pc:chgData name="Rhodes, Tara" userId="S::rhodes_t@cde.state.co.us::566307b0-1e17-4826-87e1-0feb85a922f2" providerId="AD" clId="Web-{14BF1E86-80C9-973F-1506-83AB0CC40E07}" dt="2024-10-24T03:40:40.544" v="271"/>
        <pc:sldMkLst>
          <pc:docMk/>
          <pc:sldMk cId="3114952086" sldId="5682"/>
        </pc:sldMkLst>
        <pc:spChg chg="mod">
          <ac:chgData name="Rhodes, Tara" userId="S::rhodes_t@cde.state.co.us::566307b0-1e17-4826-87e1-0feb85a922f2" providerId="AD" clId="Web-{14BF1E86-80C9-973F-1506-83AB0CC40E07}" dt="2024-10-24T03:28:04.001" v="36" actId="20577"/>
          <ac:spMkLst>
            <pc:docMk/>
            <pc:sldMk cId="3114952086" sldId="5682"/>
            <ac:spMk id="2" creationId="{75FDD011-BE89-F857-E90D-72F9344D21C2}"/>
          </ac:spMkLst>
        </pc:spChg>
        <pc:spChg chg="mod">
          <ac:chgData name="Rhodes, Tara" userId="S::rhodes_t@cde.state.co.us::566307b0-1e17-4826-87e1-0feb85a922f2" providerId="AD" clId="Web-{14BF1E86-80C9-973F-1506-83AB0CC40E07}" dt="2024-10-24T03:34:38.320" v="138" actId="20577"/>
          <ac:spMkLst>
            <pc:docMk/>
            <pc:sldMk cId="3114952086" sldId="5682"/>
            <ac:spMk id="6" creationId="{08F701CC-4B4E-EEED-47AA-5B828F50A2EE}"/>
          </ac:spMkLst>
        </pc:spChg>
        <pc:spChg chg="add">
          <ac:chgData name="Rhodes, Tara" userId="S::rhodes_t@cde.state.co.us::566307b0-1e17-4826-87e1-0feb85a922f2" providerId="AD" clId="Web-{14BF1E86-80C9-973F-1506-83AB0CC40E07}" dt="2024-10-24T03:34:31.116" v="128"/>
          <ac:spMkLst>
            <pc:docMk/>
            <pc:sldMk cId="3114952086" sldId="5682"/>
            <ac:spMk id="11" creationId="{0EEF28A5-AC4F-5FB3-358D-1DADAE99B142}"/>
          </ac:spMkLst>
        </pc:spChg>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graphicFrameChg chg="mod">
          <ac:chgData name="Ward, Reagan" userId="27291eb4-8241-4961-9e69-8c66e34cc5b0" providerId="ADAL" clId="{52FF46C1-D3A9-41A8-8A52-4C0AE9DFE0C1}" dt="2024-09-25T18:35:25.074" v="5598"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graphicFrameChg chg="mod modGraphic">
          <ac:chgData name="Ward, Reagan" userId="27291eb4-8241-4961-9e69-8c66e34cc5b0" providerId="ADAL" clId="{52FF46C1-D3A9-41A8-8A52-4C0AE9DFE0C1}" dt="2024-09-26T02:30:41.420" v="5985" actId="20577"/>
          <ac:graphicFrameMkLst>
            <pc:docMk/>
            <pc:sldMk cId="4188670183" sldId="5621"/>
            <ac:graphicFrameMk id="11" creationId="{4A046F5F-034D-A2DD-B7B6-B37CB3AF1360}"/>
          </ac:graphicFrameMkLst>
        </pc:graphicFrameChg>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pChg chg="ord">
          <ac:chgData name="Ward, Reagan" userId="27291eb4-8241-4961-9e69-8c66e34cc5b0" providerId="ADAL" clId="{52FF46C1-D3A9-41A8-8A52-4C0AE9DFE0C1}" dt="2024-09-26T02:36:07.835" v="6105" actId="13244"/>
          <ac:spMkLst>
            <pc:docMk/>
            <pc:sldMk cId="2941160506" sldId="5629"/>
            <ac:spMk id="4" creationId="{F0553485-6180-A977-105B-6F94065367B6}"/>
          </ac:spMkLst>
        </pc:spChg>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pChg chg="add mod">
          <ac:chgData name="Wenzel, Brooke" userId="672bf8d3-b15b-4e02-a6d1-39319a0df09b" providerId="ADAL" clId="{71CFFB19-0737-459D-AC49-1811C8AD4018}" dt="2024-09-17T22:43:37.673" v="263" actId="20577"/>
          <ac:spMkLst>
            <pc:docMk/>
            <pc:sldMk cId="4183919787" sldId="5028"/>
            <ac:spMk id="7" creationId="{B5089C15-0A52-F616-009A-C33AAC56B720}"/>
          </ac:spMkLst>
        </pc:spChg>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sldMasterChg chg="addSldLayout delSldLayout">
        <pc:chgData name="Wenzel, Brooke" userId="672bf8d3-b15b-4e02-a6d1-39319a0df09b" providerId="ADAL" clId="{71CFFB19-0737-459D-AC49-1811C8AD4018}" dt="2024-09-18T19:37:40.779" v="265" actId="47"/>
        <pc:sldMasterMkLst>
          <pc:docMk/>
          <pc:sldMasterMk cId="2150711039" sldId="2147483676"/>
        </pc:sldMasterMkLst>
        <pc:sldLayoutChg chg="add del">
          <pc:chgData name="Wenzel, Brooke" userId="672bf8d3-b15b-4e02-a6d1-39319a0df09b" providerId="ADAL" clId="{71CFFB19-0737-459D-AC49-1811C8AD4018}" dt="2024-09-18T19:37:40.779" v="265" actId="47"/>
          <pc:sldLayoutMkLst>
            <pc:docMk/>
            <pc:sldMasterMk cId="2150711039" sldId="2147483676"/>
            <pc:sldLayoutMk cId="3256937823" sldId="2147483711"/>
          </pc:sldLayoutMkLst>
        </pc:sldLayoutChg>
      </pc:sldMaster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spChg chg="mod">
          <ac:chgData name="Severson, Annette" userId="199f3c28-b733-4b36-8b0e-b7eb6984ff94" providerId="ADAL" clId="{CEE84C19-27D6-4E86-B83E-6E9241D5DFDA}" dt="2024-10-10T13:59:30.258" v="133" actId="20577"/>
          <ac:spMkLst>
            <pc:docMk/>
            <pc:sldMk cId="1125029257" sldId="5590"/>
            <ac:spMk id="3" creationId="{DFA2EB44-748D-D60C-027C-DB6C705FDFFF}"/>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modSp mod">
        <pc:chgData name="Severson, Annette" userId="199f3c28-b733-4b36-8b0e-b7eb6984ff94" providerId="ADAL" clId="{CEE84C19-27D6-4E86-B83E-6E9241D5DFDA}" dt="2024-10-10T01:14:56.018" v="2" actId="27636"/>
        <pc:sldMkLst>
          <pc:docMk/>
          <pc:sldMk cId="792695782" sldId="5665"/>
        </pc:sldMkLst>
        <pc:spChg chg="mod">
          <ac:chgData name="Severson, Annette" userId="199f3c28-b733-4b36-8b0e-b7eb6984ff94" providerId="ADAL" clId="{CEE84C19-27D6-4E86-B83E-6E9241D5DFDA}" dt="2024-10-10T01:14:56.018" v="2" actId="27636"/>
          <ac:spMkLst>
            <pc:docMk/>
            <pc:sldMk cId="792695782" sldId="5665"/>
            <ac:spMk id="2" creationId="{7B4B0A8C-BE05-7C5C-B1DF-3ED6783CED42}"/>
          </ac:spMkLst>
        </pc:spChg>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pChg chg="mod">
          <ac:chgData name="Rhodes, Tara" userId="S::rhodes_t@cde.state.co.us::566307b0-1e17-4826-87e1-0feb85a922f2" providerId="AD" clId="Web-{572FBAEA-0EB4-5C7B-4BBE-FF6FCB249244}" dt="2024-11-14T03:26:44.937" v="306" actId="20577"/>
          <ac:spMkLst>
            <pc:docMk/>
            <pc:sldMk cId="987153537" sldId="5643"/>
            <ac:spMk id="3" creationId="{1E42A620-853D-8835-FCF7-09589B0661FA}"/>
          </ac:spMkLst>
        </pc:spChg>
      </pc:sldChg>
      <pc:sldChg chg="modSp">
        <pc:chgData name="Rhodes, Tara" userId="S::rhodes_t@cde.state.co.us::566307b0-1e17-4826-87e1-0feb85a922f2" providerId="AD" clId="Web-{572FBAEA-0EB4-5C7B-4BBE-FF6FCB249244}" dt="2024-11-14T03:27:31.330" v="313" actId="20577"/>
        <pc:sldMkLst>
          <pc:docMk/>
          <pc:sldMk cId="792695782" sldId="5665"/>
        </pc:sldMkLst>
        <pc:spChg chg="mod">
          <ac:chgData name="Rhodes, Tara" userId="S::rhodes_t@cde.state.co.us::566307b0-1e17-4826-87e1-0feb85a922f2" providerId="AD" clId="Web-{572FBAEA-0EB4-5C7B-4BBE-FF6FCB249244}" dt="2024-11-14T03:27:31.330" v="313" actId="20577"/>
          <ac:spMkLst>
            <pc:docMk/>
            <pc:sldMk cId="792695782" sldId="5665"/>
            <ac:spMk id="3" creationId="{5ED20074-197D-50B4-2965-01F6C4267FEE}"/>
          </ac:spMkLst>
        </pc:spChg>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pChg chg="add del mod">
          <ac:chgData name="Rhodes, Tara" userId="S::rhodes_t@cde.state.co.us::566307b0-1e17-4826-87e1-0feb85a922f2" providerId="AD" clId="Web-{572FBAEA-0EB4-5C7B-4BBE-FF6FCB249244}" dt="2024-11-14T03:25:03.918" v="122"/>
          <ac:spMkLst>
            <pc:docMk/>
            <pc:sldMk cId="3114952086" sldId="5682"/>
            <ac:spMk id="8" creationId="{D748BAD4-D4A7-1BDD-696E-CD6794017995}"/>
          </ac:spMkLst>
        </pc:spChg>
        <pc:spChg chg="add mod">
          <ac:chgData name="Rhodes, Tara" userId="S::rhodes_t@cde.state.co.us::566307b0-1e17-4826-87e1-0feb85a922f2" providerId="AD" clId="Web-{572FBAEA-0EB4-5C7B-4BBE-FF6FCB249244}" dt="2024-11-14T03:26:04.670" v="260" actId="20577"/>
          <ac:spMkLst>
            <pc:docMk/>
            <pc:sldMk cId="3114952086" sldId="5682"/>
            <ac:spMk id="9" creationId="{12FBD878-F9A2-64CE-024A-5D2CC464EDF3}"/>
          </ac:spMkLst>
        </pc:spChg>
        <pc:picChg chg="add mod">
          <ac:chgData name="Rhodes, Tara" userId="S::rhodes_t@cde.state.co.us::566307b0-1e17-4826-87e1-0feb85a922f2" providerId="AD" clId="Web-{572FBAEA-0EB4-5C7B-4BBE-FF6FCB249244}" dt="2024-11-14T03:24:40.281" v="119" actId="1076"/>
          <ac:picMkLst>
            <pc:docMk/>
            <pc:sldMk cId="3114952086" sldId="5682"/>
            <ac:picMk id="3" creationId="{54AD20B6-BB39-47C7-C972-D42DEA635F03}"/>
          </ac:picMkLst>
        </pc:picChg>
        <pc:picChg chg="del">
          <ac:chgData name="Rhodes, Tara" userId="S::rhodes_t@cde.state.co.us::566307b0-1e17-4826-87e1-0feb85a922f2" providerId="AD" clId="Web-{572FBAEA-0EB4-5C7B-4BBE-FF6FCB249244}" dt="2024-11-14T03:24:31.078" v="116"/>
          <ac:picMkLst>
            <pc:docMk/>
            <pc:sldMk cId="3114952086" sldId="5682"/>
            <ac:picMk id="7" creationId="{B34E1553-6CAC-933D-FED4-B736C43671A7}"/>
          </ac:picMkLst>
        </pc:pic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18T18:11:48.664" v="118"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pChg chg="mod">
          <ac:chgData name="Wenzel, Brooke" userId="672bf8d3-b15b-4e02-a6d1-39319a0df09b" providerId="ADAL" clId="{496A80AE-72FC-43FC-86CD-2AB990FA5A3F}" dt="2024-11-18T18:11:48.664" v="118" actId="20577"/>
          <ac:spMkLst>
            <pc:docMk/>
            <pc:sldMk cId="3987200273" sldId="5182"/>
            <ac:spMk id="6" creationId="{E834ECA5-7982-40B7-B5DE-54E3B9F3091A}"/>
          </ac:spMkLst>
        </pc:spChg>
      </pc:sldChg>
      <pc:sldChg chg="modSp mod">
        <pc:chgData name="Wenzel, Brooke" userId="672bf8d3-b15b-4e02-a6d1-39319a0df09b" providerId="ADAL" clId="{496A80AE-72FC-43FC-86CD-2AB990FA5A3F}" dt="2024-11-18T18:11:20.575" v="64" actId="2165"/>
        <pc:sldMkLst>
          <pc:docMk/>
          <pc:sldMk cId="1302995045" sldId="5536"/>
        </pc:sldMkLst>
        <pc:graphicFrameChg chg="modGraphic">
          <ac:chgData name="Wenzel, Brooke" userId="672bf8d3-b15b-4e02-a6d1-39319a0df09b" providerId="ADAL" clId="{496A80AE-72FC-43FC-86CD-2AB990FA5A3F}" dt="2024-11-18T18:11:20.575" v="64" actId="2165"/>
          <ac:graphicFrameMkLst>
            <pc:docMk/>
            <pc:sldMk cId="1302995045" sldId="5536"/>
            <ac:graphicFrameMk id="6" creationId="{CA84F8F5-7E20-F011-DBA6-A687BFA5B74B}"/>
          </ac:graphicFrameMkLst>
        </pc:graphicFrameChg>
      </pc:sldChg>
      <pc:sldChg chg="modSp mod">
        <pc:chgData name="Wenzel, Brooke" userId="672bf8d3-b15b-4e02-a6d1-39319a0df09b" providerId="ADAL" clId="{496A80AE-72FC-43FC-86CD-2AB990FA5A3F}" dt="2024-11-18T18:09:58.994" v="9" actId="27636"/>
        <pc:sldMkLst>
          <pc:docMk/>
          <pc:sldMk cId="3827019278" sldId="5598"/>
        </pc:sldMkLst>
        <pc:spChg chg="mod">
          <ac:chgData name="Wenzel, Brooke" userId="672bf8d3-b15b-4e02-a6d1-39319a0df09b" providerId="ADAL" clId="{496A80AE-72FC-43FC-86CD-2AB990FA5A3F}" dt="2024-11-18T18:09:58.994" v="9" actId="27636"/>
          <ac:spMkLst>
            <pc:docMk/>
            <pc:sldMk cId="3827019278" sldId="5598"/>
            <ac:spMk id="2" creationId="{00000000-0000-0000-0000-000000000000}"/>
          </ac:spMkLst>
        </pc:spChg>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cde.state.co.us/datapipeline"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cde.state.co.us/datapipeline"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custT="1"/>
      <dgm:spPr>
        <a:solidFill>
          <a:schemeClr val="accent2">
            <a:lumMod val="20000"/>
            <a:lumOff val="80000"/>
          </a:schemeClr>
        </a:solidFill>
      </dgm:spPr>
      <dgm:t>
        <a:bodyPr/>
        <a:lstStyle/>
        <a:p>
          <a:r>
            <a:rPr lang="en-US" sz="1600" b="1" dirty="0">
              <a:solidFill>
                <a:schemeClr val="tx1"/>
              </a:solidFill>
              <a:latin typeface="Trebuchet MS" panose="020B0603020202020204" pitchFamily="34" charset="0"/>
            </a:rPr>
            <a:t>November Due Dates</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custT="1"/>
      <dgm:spPr>
        <a:solidFill>
          <a:schemeClr val="accent2">
            <a:lumMod val="40000"/>
            <a:lumOff val="60000"/>
          </a:schemeClr>
        </a:solidFill>
      </dgm:spPr>
      <dgm:t>
        <a:bodyPr/>
        <a:lstStyle/>
        <a:p>
          <a:r>
            <a:rPr lang="en-US" sz="1600" b="1" dirty="0">
              <a:solidFill>
                <a:schemeClr val="tx1"/>
              </a:solidFill>
              <a:latin typeface="Trebuchet MS" panose="020B0603020202020204" pitchFamily="34" charset="0"/>
            </a:rPr>
            <a:t>December Due Dates</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8BA71AF5-AD87-48B6-B1D1-9E15A4BD75A4}">
      <dgm:prSet phldrT="[Text]" custT="1"/>
      <dgm:spPr>
        <a:solidFill>
          <a:schemeClr val="accent2">
            <a:lumMod val="60000"/>
            <a:lumOff val="40000"/>
          </a:schemeClr>
        </a:solidFill>
      </dgm:spPr>
      <dgm:t>
        <a:bodyPr/>
        <a:lstStyle/>
        <a:p>
          <a:r>
            <a:rPr lang="en-US" sz="1600" b="1" dirty="0">
              <a:solidFill>
                <a:schemeClr val="tx1"/>
              </a:solidFill>
              <a:latin typeface="Trebuchet MS" panose="020B0603020202020204" pitchFamily="34" charset="0"/>
            </a:rPr>
            <a:t>January Due Dates</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custT="1"/>
      <dgm:spPr>
        <a:ln>
          <a:solidFill>
            <a:schemeClr val="tx1"/>
          </a:solidFill>
        </a:ln>
      </dgm:spPr>
      <dgm:t>
        <a:bodyPr/>
        <a:lstStyle/>
        <a:p>
          <a:r>
            <a:rPr lang="en-US" sz="1400" b="1" i="0" dirty="0">
              <a:latin typeface="Trebuchet MS" panose="020B0603020202020204" pitchFamily="34" charset="0"/>
            </a:rPr>
            <a:t>30</a:t>
          </a:r>
          <a:r>
            <a:rPr lang="en-US" sz="1400" b="1" i="0" baseline="30000" dirty="0">
              <a:latin typeface="Trebuchet MS" panose="020B0603020202020204" pitchFamily="34" charset="0"/>
            </a:rPr>
            <a:t>th</a:t>
          </a:r>
          <a:r>
            <a:rPr lang="en-US" sz="1400" b="1" i="0" dirty="0">
              <a:latin typeface="Trebuchet MS" panose="020B0603020202020204" pitchFamily="34" charset="0"/>
            </a:rPr>
            <a:t> - Thursday</a:t>
          </a:r>
          <a:r>
            <a:rPr lang="en-US" sz="1400" b="1" i="1" dirty="0">
              <a:latin typeface="Trebuchet MS" panose="020B0603020202020204" pitchFamily="34" charset="0"/>
            </a:rPr>
            <a:t> </a:t>
          </a:r>
          <a:r>
            <a:rPr lang="en-US" sz="1400" i="1" dirty="0">
              <a:latin typeface="Trebuchet MS" panose="020B0603020202020204" pitchFamily="34" charset="0"/>
            </a:rPr>
            <a:t>-</a:t>
          </a:r>
          <a:r>
            <a:rPr lang="en-US" sz="1400" dirty="0">
              <a:latin typeface="Trebuchet MS" panose="020B0603020202020204" pitchFamily="34" charset="0"/>
            </a:rPr>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custT="1"/>
      <dgm:spPr>
        <a:solidFill>
          <a:schemeClr val="accent2"/>
        </a:solidFill>
      </dgm:spPr>
      <dgm:t>
        <a:bodyPr/>
        <a:lstStyle/>
        <a:p>
          <a:r>
            <a:rPr lang="en-US" sz="1600" b="1" dirty="0">
              <a:solidFill>
                <a:schemeClr val="tx1"/>
              </a:solidFill>
              <a:latin typeface="Trebuchet MS" panose="020B0603020202020204" pitchFamily="34" charset="0"/>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custT="1"/>
      <dgm:spPr>
        <a:ln>
          <a:solidFill>
            <a:schemeClr val="tx1"/>
          </a:solidFill>
        </a:ln>
      </dgm:spPr>
      <dgm:t>
        <a:bodyPr/>
        <a:lstStyle/>
        <a:p>
          <a:pPr>
            <a:buChar char="•"/>
          </a:pPr>
          <a:r>
            <a:rPr lang="en-US" sz="1400" b="1" dirty="0">
              <a:latin typeface="Trebuchet MS" panose="020B0603020202020204" pitchFamily="34" charset="0"/>
            </a:rPr>
            <a:t>10</a:t>
          </a:r>
          <a:r>
            <a:rPr lang="en-US" sz="1400" b="1" baseline="30000" dirty="0">
              <a:latin typeface="Trebuchet MS" panose="020B0603020202020204" pitchFamily="34" charset="0"/>
            </a:rPr>
            <a:t>th</a:t>
          </a:r>
          <a:r>
            <a:rPr lang="en-US" sz="1400" b="1" dirty="0">
              <a:latin typeface="Trebuchet MS" panose="020B0603020202020204" pitchFamily="34" charset="0"/>
            </a:rPr>
            <a:t>  – 18</a:t>
          </a:r>
          <a:r>
            <a:rPr lang="en-US" sz="1400" b="1" baseline="30000" dirty="0">
              <a:latin typeface="Trebuchet MS" panose="020B0603020202020204" pitchFamily="34" charset="0"/>
            </a:rPr>
            <a:t>th</a:t>
          </a:r>
          <a:r>
            <a:rPr lang="en-US" sz="1400" b="1" dirty="0">
              <a:latin typeface="Trebuchet MS" panose="020B0603020202020204" pitchFamily="34" charset="0"/>
            </a:rPr>
            <a:t> - Monday </a:t>
          </a:r>
          <a:r>
            <a:rPr lang="en-US" sz="1400" b="0" dirty="0">
              <a:latin typeface="Trebuchet MS" panose="020B0603020202020204" pitchFamily="34" charset="0"/>
            </a:rPr>
            <a:t>–</a:t>
          </a:r>
          <a:r>
            <a:rPr lang="en-US" sz="1400" b="1" dirty="0">
              <a:latin typeface="Trebuchet MS" panose="020B0603020202020204" pitchFamily="34" charset="0"/>
            </a:rPr>
            <a:t> Tuesday </a:t>
          </a:r>
          <a:r>
            <a:rPr lang="en-US" sz="1400" b="0" dirty="0">
              <a:latin typeface="Trebuchet MS" panose="020B0603020202020204" pitchFamily="34" charset="0"/>
            </a:rPr>
            <a:t>- Resolving Duplicates</a:t>
          </a:r>
          <a:endParaRPr lang="en-US" sz="1400" dirty="0">
            <a:latin typeface="Trebuchet MS" panose="020B0603020202020204" pitchFamily="34" charset="0"/>
          </a:endParaRPr>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665BD7B1-897D-4332-BA10-E0B201EE0010}">
      <dgm:prSet phldrT="[Text]" custT="1"/>
      <dgm:spPr>
        <a:ln>
          <a:solidFill>
            <a:schemeClr val="tx1"/>
          </a:solidFill>
        </a:ln>
      </dgm:spPr>
      <dgm:t>
        <a:bodyPr/>
        <a:lstStyle/>
        <a:p>
          <a:r>
            <a:rPr lang="en-US" sz="1400" b="1" dirty="0">
              <a:solidFill>
                <a:schemeClr val="tx1"/>
              </a:solidFill>
              <a:latin typeface="Trebuchet MS" panose="020B0603020202020204" pitchFamily="34" charset="0"/>
            </a:rPr>
            <a:t>1</a:t>
          </a:r>
          <a:r>
            <a:rPr lang="en-US" sz="1400" b="1" baseline="30000" dirty="0">
              <a:solidFill>
                <a:schemeClr val="tx1"/>
              </a:solidFill>
              <a:latin typeface="Trebuchet MS" panose="020B0603020202020204" pitchFamily="34" charset="0"/>
            </a:rPr>
            <a:t>st</a:t>
          </a:r>
          <a:r>
            <a:rPr lang="en-US" sz="1400" b="1" dirty="0">
              <a:solidFill>
                <a:schemeClr val="tx1"/>
              </a:solidFill>
              <a:latin typeface="Trebuchet MS" panose="020B0603020202020204" pitchFamily="34" charset="0"/>
            </a:rPr>
            <a:t> - Sunday</a:t>
          </a:r>
          <a:r>
            <a:rPr lang="en-US" sz="1400" b="0" i="1" dirty="0">
              <a:solidFill>
                <a:schemeClr val="tx1"/>
              </a:solidFill>
              <a:latin typeface="Trebuchet MS" panose="020B0603020202020204" pitchFamily="34" charset="0"/>
            </a:rPr>
            <a:t> - </a:t>
          </a:r>
          <a:r>
            <a:rPr lang="en-US" sz="1400" b="0" dirty="0">
              <a:solidFill>
                <a:schemeClr val="tx1"/>
              </a:solidFill>
              <a:latin typeface="Trebuchet MS" panose="020B0603020202020204" pitchFamily="34" charset="0"/>
            </a:rPr>
            <a:t>Official count date (or last date prior your school was in session)</a:t>
          </a:r>
          <a:endParaRPr lang="en-US" sz="1400" dirty="0">
            <a:latin typeface="Trebuchet MS" panose="020B0603020202020204" pitchFamily="34" charset="0"/>
          </a:endParaRPr>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custT="1"/>
      <dgm:spPr>
        <a:ln>
          <a:solidFill>
            <a:schemeClr val="tx1"/>
          </a:solidFill>
        </a:ln>
      </dgm:spPr>
      <dgm:t>
        <a:bodyPr/>
        <a:lstStyle/>
        <a:p>
          <a:r>
            <a:rPr lang="en-US" sz="1400" b="1" dirty="0">
              <a:latin typeface="Trebuchet MS" panose="020B0603020202020204" pitchFamily="34" charset="0"/>
            </a:rPr>
            <a:t>30</a:t>
          </a:r>
          <a:r>
            <a:rPr lang="en-US" sz="1400" b="1" baseline="30000" dirty="0">
              <a:latin typeface="Trebuchet MS" panose="020B0603020202020204" pitchFamily="34" charset="0"/>
            </a:rPr>
            <a:t>th</a:t>
          </a:r>
          <a:r>
            <a:rPr lang="en-US" sz="1400" b="1" dirty="0">
              <a:latin typeface="Trebuchet MS" panose="020B0603020202020204" pitchFamily="34" charset="0"/>
            </a:rPr>
            <a:t> - Feb 7</a:t>
          </a:r>
          <a:r>
            <a:rPr lang="en-US" sz="1400" b="1" baseline="30000" dirty="0">
              <a:latin typeface="Trebuchet MS" panose="020B0603020202020204" pitchFamily="34" charset="0"/>
            </a:rPr>
            <a:t>th</a:t>
          </a:r>
          <a:r>
            <a:rPr lang="en-US" sz="1400" b="1" dirty="0">
              <a:latin typeface="Trebuchet MS" panose="020B0603020202020204" pitchFamily="34" charset="0"/>
            </a:rPr>
            <a:t> Thursday – Friday - </a:t>
          </a:r>
          <a:r>
            <a:rPr lang="en-US" sz="1400" b="0" dirty="0">
              <a:latin typeface="Trebuchet MS" panose="020B0603020202020204" pitchFamily="34" charset="0"/>
            </a:rPr>
            <a:t>Report Review</a:t>
          </a:r>
          <a:endParaRPr lang="en-US" sz="1400" dirty="0">
            <a:latin typeface="Trebuchet MS" panose="020B0603020202020204" pitchFamily="34" charset="0"/>
          </a:endParaRPr>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custT="1"/>
      <dgm:spPr>
        <a:ln>
          <a:solidFill>
            <a:schemeClr val="tx1"/>
          </a:solidFill>
        </a:ln>
      </dgm:spPr>
      <dgm:t>
        <a:bodyPr/>
        <a:lstStyle/>
        <a:p>
          <a:r>
            <a:rPr lang="en-US" sz="1400" b="1" dirty="0">
              <a:solidFill>
                <a:schemeClr val="tx1"/>
              </a:solidFill>
              <a:latin typeface="Trebuchet MS" panose="020B0603020202020204" pitchFamily="34" charset="0"/>
            </a:rPr>
            <a:t>18</a:t>
          </a:r>
          <a:r>
            <a:rPr lang="en-US" sz="1400" b="1" baseline="30000" dirty="0">
              <a:solidFill>
                <a:schemeClr val="tx1"/>
              </a:solidFill>
              <a:latin typeface="Trebuchet MS" panose="020B0603020202020204" pitchFamily="34" charset="0"/>
            </a:rPr>
            <a:t>th</a:t>
          </a:r>
          <a:r>
            <a:rPr lang="en-US" sz="1400" b="1" dirty="0">
              <a:solidFill>
                <a:schemeClr val="tx1"/>
              </a:solidFill>
              <a:latin typeface="Trebuchet MS" panose="020B0603020202020204" pitchFamily="34" charset="0"/>
            </a:rPr>
            <a:t> – 21</a:t>
          </a:r>
          <a:r>
            <a:rPr lang="en-US" sz="1400" b="1" baseline="30000" dirty="0">
              <a:solidFill>
                <a:schemeClr val="tx1"/>
              </a:solidFill>
              <a:latin typeface="Trebuchet MS" panose="020B0603020202020204" pitchFamily="34" charset="0"/>
            </a:rPr>
            <a:t>st</a:t>
          </a:r>
          <a:r>
            <a:rPr lang="en-US" sz="1400" b="1" dirty="0">
              <a:solidFill>
                <a:schemeClr val="tx1"/>
              </a:solidFill>
              <a:latin typeface="Trebuchet MS" panose="020B0603020202020204" pitchFamily="34" charset="0"/>
            </a:rPr>
            <a:t>  - Tuesday - Friday</a:t>
          </a:r>
          <a:r>
            <a:rPr lang="en-US" sz="1400" dirty="0">
              <a:solidFill>
                <a:schemeClr val="tx1"/>
              </a:solidFill>
              <a:latin typeface="Trebuchet MS" panose="020B0603020202020204" pitchFamily="34" charset="0"/>
            </a:rPr>
            <a:t> -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custT="1"/>
      <dgm:spPr>
        <a:ln>
          <a:solidFill>
            <a:schemeClr val="tx1"/>
          </a:solidFill>
        </a:ln>
      </dgm:spPr>
      <dgm:t>
        <a:bodyPr/>
        <a:lstStyle/>
        <a:p>
          <a:r>
            <a:rPr lang="en-US" sz="1400" b="1" i="0" dirty="0">
              <a:solidFill>
                <a:schemeClr val="tx1"/>
              </a:solidFill>
              <a:latin typeface="Trebuchet MS" panose="020B0603020202020204" pitchFamily="34" charset="0"/>
            </a:rPr>
            <a:t>21</a:t>
          </a:r>
          <a:r>
            <a:rPr lang="en-US" sz="1400" b="1" i="0" baseline="30000" dirty="0">
              <a:solidFill>
                <a:schemeClr val="tx1"/>
              </a:solidFill>
              <a:latin typeface="Trebuchet MS" panose="020B0603020202020204" pitchFamily="34" charset="0"/>
            </a:rPr>
            <a:t>st</a:t>
          </a:r>
          <a:r>
            <a:rPr lang="en-US" sz="1400" b="1" i="0" dirty="0">
              <a:solidFill>
                <a:schemeClr val="tx1"/>
              </a:solidFill>
              <a:latin typeface="Trebuchet MS" panose="020B0603020202020204" pitchFamily="34" charset="0"/>
            </a:rPr>
            <a:t> - Friday - </a:t>
          </a:r>
          <a:r>
            <a:rPr lang="en-US" sz="1400" dirty="0">
              <a:solidFill>
                <a:schemeClr val="tx1"/>
              </a:solidFill>
              <a:latin typeface="Trebuchet MS" panose="020B0603020202020204" pitchFamily="34" charset="0"/>
            </a:rPr>
            <a:t>Final Submission Due</a:t>
          </a:r>
          <a:endParaRPr lang="en-US" sz="1400" b="0" dirty="0">
            <a:latin typeface="Trebuchet MS" panose="020B0603020202020204" pitchFamily="34" charset="0"/>
          </a:endParaRPr>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BFD0EB4-D885-4C68-9C41-EF239A092494}">
      <dgm:prSet phldrT="[Text]" custT="1"/>
      <dgm:spPr>
        <a:solidFill>
          <a:schemeClr val="bg1"/>
        </a:solidFill>
        <a:ln>
          <a:solidFill>
            <a:schemeClr val="tx1"/>
          </a:solidFill>
        </a:ln>
      </dgm:spPr>
      <dgm:t>
        <a:bodyPr/>
        <a:lstStyle/>
        <a:p>
          <a:r>
            <a:rPr lang="en-US" sz="1400" b="1" dirty="0">
              <a:latin typeface="Trebuchet MS" panose="020B0603020202020204" pitchFamily="34" charset="0"/>
            </a:rPr>
            <a:t>1</a:t>
          </a:r>
          <a:r>
            <a:rPr lang="en-US" sz="1400" b="1" baseline="30000" dirty="0">
              <a:latin typeface="Trebuchet MS" panose="020B0603020202020204" pitchFamily="34" charset="0"/>
            </a:rPr>
            <a:t>st</a:t>
          </a:r>
          <a:r>
            <a:rPr lang="en-US" sz="1400" b="1" dirty="0">
              <a:latin typeface="Trebuchet MS" panose="020B0603020202020204" pitchFamily="34" charset="0"/>
            </a:rPr>
            <a:t> - Friday</a:t>
          </a:r>
          <a:r>
            <a:rPr lang="en-US" sz="1400" b="1" i="1" dirty="0">
              <a:latin typeface="Trebuchet MS" panose="020B0603020202020204" pitchFamily="34" charset="0"/>
            </a:rPr>
            <a:t> </a:t>
          </a:r>
          <a:r>
            <a:rPr lang="en-US" sz="1400" dirty="0">
              <a:latin typeface="Trebuchet MS" panose="020B0603020202020204" pitchFamily="34" charset="0"/>
            </a:rPr>
            <a:t>– Sped December Count Snapshot available in Data Pipeline  </a:t>
          </a:r>
        </a:p>
      </dgm:t>
    </dgm:pt>
    <dgm:pt modelId="{B5509A19-6D75-4350-9CA1-4C4983520E1F}" type="parTrans" cxnId="{BE9E3204-EC4B-467F-AD5B-3A8772113309}">
      <dgm:prSet/>
      <dgm:spPr/>
      <dgm:t>
        <a:bodyPr/>
        <a:lstStyle/>
        <a:p>
          <a:endParaRPr lang="en-US"/>
        </a:p>
      </dgm:t>
    </dgm:pt>
    <dgm:pt modelId="{7B5E9B5E-F7E9-49CA-9D2C-7DB8AC004994}" type="sibTrans" cxnId="{BE9E3204-EC4B-467F-AD5B-3A8772113309}">
      <dgm:prSet/>
      <dgm:spPr/>
      <dgm:t>
        <a:bodyPr/>
        <a:lstStyle/>
        <a:p>
          <a:endParaRPr lang="en-US"/>
        </a:p>
      </dgm:t>
    </dgm:pt>
    <dgm:pt modelId="{BCEF2197-B135-4F99-8760-19BEFBD5FF86}">
      <dgm:prSet phldrT="[Text]" custT="1"/>
      <dgm:spPr>
        <a:solidFill>
          <a:schemeClr val="bg1"/>
        </a:solidFill>
        <a:ln>
          <a:solidFill>
            <a:schemeClr val="tx1"/>
          </a:solidFill>
        </a:ln>
      </dgm:spPr>
      <dgm:t>
        <a:bodyPr/>
        <a:lstStyle/>
        <a:p>
          <a:r>
            <a:rPr lang="en-US" sz="1400" b="1" dirty="0">
              <a:solidFill>
                <a:schemeClr val="tx1"/>
              </a:solidFill>
              <a:highlight>
                <a:srgbClr val="FFFF00"/>
              </a:highlight>
              <a:latin typeface="Trebuchet MS" panose="020B0603020202020204" pitchFamily="34" charset="0"/>
            </a:rPr>
            <a:t>13</a:t>
          </a:r>
          <a:r>
            <a:rPr lang="en-US" sz="1400" b="1" baseline="30000" dirty="0">
              <a:solidFill>
                <a:schemeClr val="tx1"/>
              </a:solidFill>
              <a:highlight>
                <a:srgbClr val="FFFF00"/>
              </a:highlight>
              <a:latin typeface="Trebuchet MS" panose="020B0603020202020204" pitchFamily="34" charset="0"/>
            </a:rPr>
            <a:t>th</a:t>
          </a:r>
          <a:r>
            <a:rPr lang="en-US" sz="1400" b="1" dirty="0">
              <a:solidFill>
                <a:schemeClr val="tx1"/>
              </a:solidFill>
              <a:highlight>
                <a:srgbClr val="FFFF00"/>
              </a:highlight>
              <a:latin typeface="Trebuchet MS" panose="020B0603020202020204" pitchFamily="34" charset="0"/>
            </a:rPr>
            <a:t> – Wednesday </a:t>
          </a:r>
          <a:r>
            <a:rPr lang="en-US" sz="1400" b="0" dirty="0">
              <a:solidFill>
                <a:schemeClr val="tx1"/>
              </a:solidFill>
              <a:highlight>
                <a:srgbClr val="FFFF00"/>
              </a:highlight>
              <a:latin typeface="Trebuchet MS" panose="020B0603020202020204" pitchFamily="34" charset="0"/>
            </a:rPr>
            <a:t>- Interchange files uploaded - Sped Child, Sped Participation, Staff Profile, Staff Assign</a:t>
          </a:r>
          <a:endParaRPr lang="en-US" sz="1400" dirty="0">
            <a:highlight>
              <a:srgbClr val="FFFF00"/>
            </a:highlight>
            <a:latin typeface="Trebuchet MS" panose="020B0603020202020204" pitchFamily="34" charset="0"/>
          </a:endParaRPr>
        </a:p>
      </dgm:t>
    </dgm:pt>
    <dgm:pt modelId="{51B0B58D-1750-4686-94AB-32013E109AF6}" type="parTrans" cxnId="{586C480A-9B25-4621-99B0-19E2E8314026}">
      <dgm:prSet/>
      <dgm:spPr/>
      <dgm:t>
        <a:bodyPr/>
        <a:lstStyle/>
        <a:p>
          <a:endParaRPr lang="en-US"/>
        </a:p>
      </dgm:t>
    </dgm:pt>
    <dgm:pt modelId="{FE3369B8-544D-43D1-B989-07B55C39FA9E}" type="sibTrans" cxnId="{586C480A-9B25-4621-99B0-19E2E8314026}">
      <dgm:prSet/>
      <dgm:spPr/>
      <dgm:t>
        <a:bodyPr/>
        <a:lstStyle/>
        <a:p>
          <a:endParaRPr lang="en-US"/>
        </a:p>
      </dgm:t>
    </dgm:pt>
    <dgm:pt modelId="{5067D21E-11E1-4D26-BBBA-21B8653563DE}">
      <dgm:prSet phldrT="[Text]" custT="1"/>
      <dgm:spPr>
        <a:ln>
          <a:solidFill>
            <a:schemeClr val="tx1"/>
          </a:solidFill>
        </a:ln>
      </dgm:spPr>
      <dgm:t>
        <a:bodyPr/>
        <a:lstStyle/>
        <a:p>
          <a:r>
            <a:rPr lang="en-US" sz="1400" b="1" dirty="0">
              <a:highlight>
                <a:srgbClr val="FFFF00"/>
              </a:highlight>
              <a:latin typeface="Trebuchet MS" panose="020B0603020202020204" pitchFamily="34" charset="0"/>
            </a:rPr>
            <a:t>18</a:t>
          </a:r>
          <a:r>
            <a:rPr lang="en-US" sz="1400" b="1" baseline="30000" dirty="0">
              <a:highlight>
                <a:srgbClr val="FFFF00"/>
              </a:highlight>
              <a:latin typeface="Trebuchet MS" panose="020B0603020202020204" pitchFamily="34" charset="0"/>
            </a:rPr>
            <a:t>th</a:t>
          </a:r>
          <a:r>
            <a:rPr lang="en-US" sz="1400" b="1" dirty="0">
              <a:highlight>
                <a:srgbClr val="FFFF00"/>
              </a:highlight>
              <a:latin typeface="Trebuchet MS" panose="020B0603020202020204" pitchFamily="34" charset="0"/>
            </a:rPr>
            <a:t> - Wednesday</a:t>
          </a:r>
          <a:r>
            <a:rPr lang="en-US" sz="1400" dirty="0">
              <a:highlight>
                <a:srgbClr val="FFFF00"/>
              </a:highlight>
              <a:latin typeface="Trebuchet MS" panose="020B0603020202020204" pitchFamily="34" charset="0"/>
            </a:rPr>
            <a:t>: Interchange files error free and at least one snapshot created  </a:t>
          </a:r>
        </a:p>
      </dgm:t>
    </dgm:pt>
    <dgm:pt modelId="{E89B5BA3-9743-4D38-BB1F-5DFEC961F7D6}" type="parTrans" cxnId="{6C0DD0F5-3779-4B78-9D4F-1CF009645071}">
      <dgm:prSet/>
      <dgm:spPr/>
      <dgm:t>
        <a:bodyPr/>
        <a:lstStyle/>
        <a:p>
          <a:endParaRPr lang="en-US"/>
        </a:p>
      </dgm:t>
    </dgm:pt>
    <dgm:pt modelId="{19263AA4-EAAF-4431-A632-AACE9C541FF8}" type="sibTrans" cxnId="{6C0DD0F5-3779-4B78-9D4F-1CF009645071}">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custScaleX="99821">
        <dgm:presLayoutVars>
          <dgm:bulletEnabled val="1"/>
        </dgm:presLayoutVars>
      </dgm:prSet>
      <dgm:spPr/>
    </dgm:pt>
  </dgm:ptLst>
  <dgm:cxnLst>
    <dgm:cxn modelId="{BE9E3204-EC4B-467F-AD5B-3A8772113309}" srcId="{6190138D-1551-40FD-AF66-C1CC75F76A6A}" destId="{9BFD0EB4-D885-4C68-9C41-EF239A092494}" srcOrd="0" destOrd="0" parTransId="{B5509A19-6D75-4350-9CA1-4C4983520E1F}" sibTransId="{7B5E9B5E-F7E9-49CA-9D2C-7DB8AC004994}"/>
    <dgm:cxn modelId="{586C480A-9B25-4621-99B0-19E2E8314026}" srcId="{6190138D-1551-40FD-AF66-C1CC75F76A6A}" destId="{BCEF2197-B135-4F99-8760-19BEFBD5FF86}" srcOrd="1" destOrd="0" parTransId="{51B0B58D-1750-4686-94AB-32013E109AF6}" sibTransId="{FE3369B8-544D-43D1-B989-07B55C39FA9E}"/>
    <dgm:cxn modelId="{88175414-9281-4165-A029-6C9B00F1AAA9}" type="presOf" srcId="{6190138D-1551-40FD-AF66-C1CC75F76A6A}" destId="{7BAC1ABF-5934-49B5-B555-6E19CAC3C176}" srcOrd="0" destOrd="0" presId="urn:microsoft.com/office/officeart/2005/8/layout/list1"/>
    <dgm:cxn modelId="{FDAB9B16-4C06-4CF4-8C50-1A35C0DCFA45}" srcId="{8BA71AF5-AD87-48B6-B1D1-9E15A4BD75A4}" destId="{E9793447-F0D0-496E-B169-EB1D1E809F84}" srcOrd="1" destOrd="0" parTransId="{7BA2AE3B-DE52-4697-A100-7CD240197BB9}" sibTransId="{EAFE174C-3143-4113-A83E-6062D48421EF}"/>
    <dgm:cxn modelId="{C999EC1B-FC03-4635-80BB-099E41826D93}" type="presOf" srcId="{E9793447-F0D0-496E-B169-EB1D1E809F84}" destId="{187BEB00-907E-4E64-A1FE-9AD89FE9B03D}" srcOrd="0" destOrd="1" presId="urn:microsoft.com/office/officeart/2005/8/layout/list1"/>
    <dgm:cxn modelId="{DB509C1C-A1BF-4C80-A4F8-9EF90ABC004D}" type="presOf" srcId="{7B3BDF66-0D1E-4931-A598-F8777F4CDA03}" destId="{168DC68B-A631-4E5F-8967-93A875B7AF13}" srcOrd="1" destOrd="0" presId="urn:microsoft.com/office/officeart/2005/8/layout/list1"/>
    <dgm:cxn modelId="{7FCE8F22-C1BB-4010-BD8A-20A48CB68334}" srcId="{8BA71AF5-AD87-48B6-B1D1-9E15A4BD75A4}" destId="{6C9E285E-8E7C-472F-9742-F88A1218FB3E}" srcOrd="0" destOrd="0" parTransId="{36DAE710-89F2-4540-92F0-61D3610BEAC1}" sibTransId="{C1C9F24A-C4A9-4CEE-B54F-94EE124918B8}"/>
    <dgm:cxn modelId="{3DB8562B-50FA-48D3-B5C5-BF6ABC3335DA}" type="presOf" srcId="{12EBA13D-7F9E-441A-A2D8-F1997011DED4}" destId="{3C065790-46BC-498E-9790-470944DB481F}" srcOrd="0" destOrd="1" presId="urn:microsoft.com/office/officeart/2005/8/layout/list1"/>
    <dgm:cxn modelId="{CFAF2336-4873-415B-8579-E4BA0D8E19F3}" type="presOf" srcId="{5067D21E-11E1-4D26-BBBA-21B8653563DE}" destId="{03540ACC-B54C-4785-A551-61BBE29FD42D}" srcOrd="0" destOrd="1" presId="urn:microsoft.com/office/officeart/2005/8/layout/list1"/>
    <dgm:cxn modelId="{08C7453A-98EA-44D0-A2E1-F7BE9A610313}" type="presOf" srcId="{2F03FF47-EBB1-4685-81CB-113AE4886371}" destId="{3C065790-46BC-498E-9790-470944DB481F}" srcOrd="0" destOrd="2"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53C9B247-B9A4-4E51-9922-564BABBE0556}" type="presOf" srcId="{9BFD0EB4-D885-4C68-9C41-EF239A092494}" destId="{D8FE4BAE-7AFF-4FBB-9CEF-06FA4F767281}" srcOrd="0" destOrd="0" presId="urn:microsoft.com/office/officeart/2005/8/layout/list1"/>
    <dgm:cxn modelId="{647F0269-3CB0-44F6-9846-5492FDF14537}" type="presOf" srcId="{BCEF2197-B135-4F99-8760-19BEFBD5FF86}" destId="{D8FE4BAE-7AFF-4FBB-9CEF-06FA4F767281}" srcOrd="0" destOrd="1" presId="urn:microsoft.com/office/officeart/2005/8/layout/list1"/>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07270387-0451-4106-A691-73F7753B498F}" type="presOf" srcId="{8BA71AF5-AD87-48B6-B1D1-9E15A4BD75A4}" destId="{3054300C-5B6E-4817-ADDA-ADC6FA74591B}" srcOrd="1" destOrd="0" presId="urn:microsoft.com/office/officeart/2005/8/layout/list1"/>
    <dgm:cxn modelId="{D76E7C96-0F1B-4F33-AB98-3FF1BE9187DC}" type="presOf" srcId="{ABADBB12-1E00-4F01-AE72-B51F75D14296}" destId="{DE9C12FF-E4E4-4F60-989E-8F91EAC92C5D}" srcOrd="0" destOrd="0" presId="urn:microsoft.com/office/officeart/2005/8/layout/list1"/>
    <dgm:cxn modelId="{D2A5F7A6-7AAC-4D4E-908F-380C1AEEE05F}" type="presOf" srcId="{6190138D-1551-40FD-AF66-C1CC75F76A6A}" destId="{4626F909-C55E-41F4-9DAF-444B6BD0E9D1}" srcOrd="1" destOrd="0" presId="urn:microsoft.com/office/officeart/2005/8/layout/list1"/>
    <dgm:cxn modelId="{DEDC21AC-6B61-404F-A48E-E486DA08BA98}" type="presOf" srcId="{1C8119FA-AE4D-4420-9C3B-A50BD9660589}" destId="{3C065790-46BC-498E-9790-470944DB481F}" srcOrd="0" destOrd="0" presId="urn:microsoft.com/office/officeart/2005/8/layout/list1"/>
    <dgm:cxn modelId="{E65638BB-3DB4-4038-840C-9CFAED0261E2}" type="presOf" srcId="{6C9E285E-8E7C-472F-9742-F88A1218FB3E}" destId="{187BEB00-907E-4E64-A1FE-9AD89FE9B03D}" srcOrd="0"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748E67EC-E4FD-41D1-89EE-634797FF7D1B}" type="presOf" srcId="{665BD7B1-897D-4332-BA10-E0B201EE0010}" destId="{03540ACC-B54C-4785-A551-61BBE29FD42D}" srcOrd="0" destOrd="0" presId="urn:microsoft.com/office/officeart/2005/8/layout/list1"/>
    <dgm:cxn modelId="{083825EE-4AF5-4EC7-BBD0-F0213BE77E35}" type="presOf" srcId="{7B3BDF66-0D1E-4931-A598-F8777F4CDA03}" destId="{4B741245-7028-49D8-BEC2-C802F53BB1DA}" srcOrd="0" destOrd="0" presId="urn:microsoft.com/office/officeart/2005/8/layout/list1"/>
    <dgm:cxn modelId="{4FD3AFEE-80D9-4FA1-AB75-8FFF6C9D5664}" type="presOf" srcId="{8BA71AF5-AD87-48B6-B1D1-9E15A4BD75A4}" destId="{61D3EFC2-5950-438D-933A-C0A810724EE6}"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6C0DD0F5-3779-4B78-9D4F-1CF009645071}" srcId="{7B3BDF66-0D1E-4931-A598-F8777F4CDA03}" destId="{5067D21E-11E1-4D26-BBBA-21B8653563DE}" srcOrd="1" destOrd="0" parTransId="{E89B5BA3-9743-4D38-BB1F-5DFEC961F7D6}" sibTransId="{19263AA4-EAAF-4431-A632-AACE9C541FF8}"/>
    <dgm:cxn modelId="{B4CAD9F1-9772-4E17-BE51-8E4848E092DB}" type="presParOf" srcId="{DE9C12FF-E4E4-4F60-989E-8F91EAC92C5D}" destId="{5BEC7446-EE74-4536-8256-912FB1CA1CCC}" srcOrd="0" destOrd="0" presId="urn:microsoft.com/office/officeart/2005/8/layout/list1"/>
    <dgm:cxn modelId="{397DFDC2-5824-486A-9FE0-660F1C312B19}" type="presParOf" srcId="{5BEC7446-EE74-4536-8256-912FB1CA1CCC}" destId="{7BAC1ABF-5934-49B5-B555-6E19CAC3C176}" srcOrd="0" destOrd="0" presId="urn:microsoft.com/office/officeart/2005/8/layout/list1"/>
    <dgm:cxn modelId="{4C50EB9C-D46B-4D8B-A045-AD45A41294FF}" type="presParOf" srcId="{5BEC7446-EE74-4536-8256-912FB1CA1CCC}" destId="{4626F909-C55E-41F4-9DAF-444B6BD0E9D1}" srcOrd="1" destOrd="0" presId="urn:microsoft.com/office/officeart/2005/8/layout/list1"/>
    <dgm:cxn modelId="{609A32DA-7FBA-4D0A-A1F0-1F2EBCCE5E1D}" type="presParOf" srcId="{DE9C12FF-E4E4-4F60-989E-8F91EAC92C5D}" destId="{5C45DC82-1443-4E96-B839-D9D98540ABBD}" srcOrd="1" destOrd="0" presId="urn:microsoft.com/office/officeart/2005/8/layout/list1"/>
    <dgm:cxn modelId="{947EB9FE-B246-45CC-9081-481C1C9C0618}" type="presParOf" srcId="{DE9C12FF-E4E4-4F60-989E-8F91EAC92C5D}" destId="{D8FE4BAE-7AFF-4FBB-9CEF-06FA4F767281}" srcOrd="2" destOrd="0" presId="urn:microsoft.com/office/officeart/2005/8/layout/list1"/>
    <dgm:cxn modelId="{07BE44E0-8CF0-43E2-8309-BED11D0F0CF4}" type="presParOf" srcId="{DE9C12FF-E4E4-4F60-989E-8F91EAC92C5D}" destId="{A8071257-1DD7-4AE4-96BA-CB72F735EC75}" srcOrd="3" destOrd="0" presId="urn:microsoft.com/office/officeart/2005/8/layout/list1"/>
    <dgm:cxn modelId="{48FFC727-BC4D-4655-8792-37E92F56CE8B}" type="presParOf" srcId="{DE9C12FF-E4E4-4F60-989E-8F91EAC92C5D}" destId="{8E4B6A8D-D6ED-46DD-9C38-E1D11B8D2598}" srcOrd="4" destOrd="0" presId="urn:microsoft.com/office/officeart/2005/8/layout/list1"/>
    <dgm:cxn modelId="{74A1DFAF-6941-4319-BA54-7D398749AEBE}" type="presParOf" srcId="{8E4B6A8D-D6ED-46DD-9C38-E1D11B8D2598}" destId="{4B741245-7028-49D8-BEC2-C802F53BB1DA}" srcOrd="0" destOrd="0" presId="urn:microsoft.com/office/officeart/2005/8/layout/list1"/>
    <dgm:cxn modelId="{A656A360-E36C-4884-B3BB-4A69CB693C82}" type="presParOf" srcId="{8E4B6A8D-D6ED-46DD-9C38-E1D11B8D2598}" destId="{168DC68B-A631-4E5F-8967-93A875B7AF13}" srcOrd="1" destOrd="0" presId="urn:microsoft.com/office/officeart/2005/8/layout/list1"/>
    <dgm:cxn modelId="{99608717-E646-4A4D-9188-353F7BE8FFCB}" type="presParOf" srcId="{DE9C12FF-E4E4-4F60-989E-8F91EAC92C5D}" destId="{D919E54B-608B-4F3E-86F6-FE82FE6632E7}" srcOrd="5" destOrd="0" presId="urn:microsoft.com/office/officeart/2005/8/layout/list1"/>
    <dgm:cxn modelId="{55654B8C-278B-4193-81FF-C6108E0D1B2D}" type="presParOf" srcId="{DE9C12FF-E4E4-4F60-989E-8F91EAC92C5D}" destId="{03540ACC-B54C-4785-A551-61BBE29FD42D}" srcOrd="6" destOrd="0" presId="urn:microsoft.com/office/officeart/2005/8/layout/list1"/>
    <dgm:cxn modelId="{54F8E1BA-A81A-403B-8C03-2EC2C9C19673}" type="presParOf" srcId="{DE9C12FF-E4E4-4F60-989E-8F91EAC92C5D}" destId="{745929E2-28F7-4032-B4D2-CA9DD446CB8D}" srcOrd="7" destOrd="0" presId="urn:microsoft.com/office/officeart/2005/8/layout/list1"/>
    <dgm:cxn modelId="{642DE3C9-9A5B-463B-9EC9-76831420A238}" type="presParOf" srcId="{DE9C12FF-E4E4-4F60-989E-8F91EAC92C5D}" destId="{FC4F8E64-AD85-4595-9411-23F9E2BB7C9C}" srcOrd="8" destOrd="0" presId="urn:microsoft.com/office/officeart/2005/8/layout/list1"/>
    <dgm:cxn modelId="{FD81CCE7-3CCC-446A-B5CF-9960E82F573F}" type="presParOf" srcId="{FC4F8E64-AD85-4595-9411-23F9E2BB7C9C}" destId="{61D3EFC2-5950-438D-933A-C0A810724EE6}" srcOrd="0" destOrd="0" presId="urn:microsoft.com/office/officeart/2005/8/layout/list1"/>
    <dgm:cxn modelId="{69266889-AE3E-4DDB-A49F-6A1E5DF25E9A}" type="presParOf" srcId="{FC4F8E64-AD85-4595-9411-23F9E2BB7C9C}" destId="{3054300C-5B6E-4817-ADDA-ADC6FA74591B}" srcOrd="1" destOrd="0" presId="urn:microsoft.com/office/officeart/2005/8/layout/list1"/>
    <dgm:cxn modelId="{07736DD0-3485-4C19-8814-6FCD6AD6A72B}" type="presParOf" srcId="{DE9C12FF-E4E4-4F60-989E-8F91EAC92C5D}" destId="{B8447DA2-2173-4985-B358-13B70F83B9AC}" srcOrd="9" destOrd="0" presId="urn:microsoft.com/office/officeart/2005/8/layout/list1"/>
    <dgm:cxn modelId="{6F4E88C1-AEE6-406E-954F-DACFB5809880}" type="presParOf" srcId="{DE9C12FF-E4E4-4F60-989E-8F91EAC92C5D}" destId="{187BEB00-907E-4E64-A1FE-9AD89FE9B03D}" srcOrd="10" destOrd="0" presId="urn:microsoft.com/office/officeart/2005/8/layout/list1"/>
    <dgm:cxn modelId="{1E331309-9624-4C8E-8BF4-E1A4F02BAD40}" type="presParOf" srcId="{DE9C12FF-E4E4-4F60-989E-8F91EAC92C5D}" destId="{F6D81728-6042-4227-8E6B-70A8598FE42F}" srcOrd="11" destOrd="0" presId="urn:microsoft.com/office/officeart/2005/8/layout/list1"/>
    <dgm:cxn modelId="{3A4F82BC-76CF-497A-A97A-27DA7A075368}" type="presParOf" srcId="{DE9C12FF-E4E4-4F60-989E-8F91EAC92C5D}" destId="{DA607B39-A908-47EE-8A7E-963171FF10A0}" srcOrd="12"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3" destOrd="0" presId="urn:microsoft.com/office/officeart/2005/8/layout/list1"/>
    <dgm:cxn modelId="{F0C533FC-5038-4D06-8B17-7440214C8D65}"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dirty="0">
              <a:latin typeface="Trebuchet MS" panose="020B0603020202020204" pitchFamily="34" charset="0"/>
            </a:rPr>
            <a:t>Next Town Hall will be December 5</a:t>
          </a:r>
          <a:r>
            <a:rPr lang="en-US" b="1" i="0" baseline="30000" dirty="0">
              <a:latin typeface="Trebuchet MS" panose="020B0603020202020204" pitchFamily="34" charset="0"/>
            </a:rPr>
            <a:t>th</a:t>
          </a:r>
          <a:endParaRPr lang="en-US" b="1" i="0" dirty="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r>
            <a:rPr lang="en-US" sz="2000" b="0" dirty="0">
              <a:latin typeface="Trebuchet MS" panose="020B0603020202020204" pitchFamily="34" charset="0"/>
            </a:rPr>
            <a:t>Helpful Link to Bookmark:</a:t>
          </a:r>
        </a:p>
        <a:p>
          <a:r>
            <a:rPr lang="en-US" sz="2000" b="0" dirty="0">
              <a:latin typeface="Trebuchet MS" panose="020B0603020202020204" pitchFamily="34" charset="0"/>
              <a:hlinkClick xmlns:r="http://schemas.openxmlformats.org/officeDocument/2006/relationships" r:id="rId1"/>
            </a:rPr>
            <a:t>Data Pipeline Homepage</a:t>
          </a:r>
          <a:endParaRPr lang="en-US" sz="2000" b="0" dirty="0">
            <a:latin typeface="Trebuchet MS" panose="020B0603020202020204" pitchFamily="34" charset="0"/>
          </a:endParaRP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CFAE1AF9-EA2E-4B66-A10F-9CD1CF53FD3A}" type="pres">
      <dgm:prSet presAssocID="{F012D412-9CAF-428A-A29D-8BA009103520}" presName="Name0" presStyleCnt="0">
        <dgm:presLayoutVars>
          <dgm:dir/>
          <dgm:animLvl val="lvl"/>
          <dgm:resizeHandles val="exact"/>
        </dgm:presLayoutVars>
      </dgm:prSet>
      <dgm:spPr/>
    </dgm:pt>
    <dgm:pt modelId="{82C965FA-5263-4787-9142-C53D5041F15E}" type="pres">
      <dgm:prSet presAssocID="{15DF3956-9CAC-401D-9E5D-4A205C7B39A7}" presName="boxAndChildren" presStyleCnt="0"/>
      <dgm:spPr/>
    </dgm:pt>
    <dgm:pt modelId="{36786BEB-7A3B-4028-9F2F-BE313C4597A2}" type="pres">
      <dgm:prSet presAssocID="{15DF3956-9CAC-401D-9E5D-4A205C7B39A7}" presName="parentTextBox" presStyleLbl="alignNode1" presStyleIdx="0" presStyleCnt="1" custLinFactNeighborX="6569" custLinFactNeighborY="57194"/>
      <dgm:spPr/>
    </dgm:pt>
    <dgm:pt modelId="{D85A2BDA-A0C1-43C4-B501-7E976E2C384E}" type="pres">
      <dgm:prSet presAssocID="{15DF3956-9CAC-401D-9E5D-4A205C7B39A7}" presName="descendantBox" presStyleLbl="bgAccFollowNode1" presStyleIdx="0" presStyleCnt="1" custLinFactNeighborX="857"/>
      <dgm:spPr/>
    </dgm:pt>
  </dgm:ptLst>
  <dgm:cxnLst>
    <dgm:cxn modelId="{A8DB0702-4A96-485D-9AA8-947AB642B5B3}" type="presOf" srcId="{15DF3956-9CAC-401D-9E5D-4A205C7B39A7}" destId="{36786BEB-7A3B-4028-9F2F-BE313C4597A2}" srcOrd="0" destOrd="0" presId="urn:microsoft.com/office/officeart/2016/7/layout/VerticalDownArrowProcess"/>
    <dgm:cxn modelId="{A6580E18-CB2F-4709-A4FE-2A77A7B54B92}" type="presOf" srcId="{BE459BBA-E698-4FA5-87E2-098E1C06C863}" destId="{D85A2BDA-A0C1-43C4-B501-7E976E2C384E}" srcOrd="0" destOrd="0" presId="urn:microsoft.com/office/officeart/2016/7/layout/VerticalDownArrowProcess"/>
    <dgm:cxn modelId="{A726FA60-5415-4063-9430-B9876042A795}" type="presOf" srcId="{F012D412-9CAF-428A-A29D-8BA009103520}" destId="{CFAE1AF9-EA2E-4B66-A10F-9CD1CF53FD3A}"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F8456C12-6A8B-42B4-86F2-CB9BF424408B}" type="presParOf" srcId="{CFAE1AF9-EA2E-4B66-A10F-9CD1CF53FD3A}" destId="{82C965FA-5263-4787-9142-C53D5041F15E}" srcOrd="0" destOrd="0" presId="urn:microsoft.com/office/officeart/2016/7/layout/VerticalDownArrowProcess"/>
    <dgm:cxn modelId="{780E5F03-954A-49CD-92B5-A11B5CEE9DEA}" type="presParOf" srcId="{82C965FA-5263-4787-9142-C53D5041F15E}" destId="{36786BEB-7A3B-4028-9F2F-BE313C4597A2}" srcOrd="0" destOrd="0" presId="urn:microsoft.com/office/officeart/2016/7/layout/VerticalDownArrowProcess"/>
    <dgm:cxn modelId="{C5CF7463-00D2-428F-B7A8-FBBBF29198EA}" type="presParOf" srcId="{82C965FA-5263-4787-9142-C53D5041F15E}" destId="{D85A2BDA-A0C1-43C4-B501-7E976E2C384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165199"/>
          <a:ext cx="5773821" cy="103635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Trebuchet MS" panose="020B0603020202020204" pitchFamily="34" charset="0"/>
            </a:rPr>
            <a:t>1</a:t>
          </a:r>
          <a:r>
            <a:rPr lang="en-US" sz="1400" b="1" kern="1200" baseline="30000" dirty="0">
              <a:latin typeface="Trebuchet MS" panose="020B0603020202020204" pitchFamily="34" charset="0"/>
            </a:rPr>
            <a:t>st</a:t>
          </a:r>
          <a:r>
            <a:rPr lang="en-US" sz="1400" b="1" kern="1200" dirty="0">
              <a:latin typeface="Trebuchet MS" panose="020B0603020202020204" pitchFamily="34" charset="0"/>
            </a:rPr>
            <a:t> - Friday</a:t>
          </a:r>
          <a:r>
            <a:rPr lang="en-US" sz="1400" b="1" i="1" kern="1200" dirty="0">
              <a:latin typeface="Trebuchet MS" panose="020B0603020202020204" pitchFamily="34" charset="0"/>
            </a:rPr>
            <a:t> </a:t>
          </a:r>
          <a:r>
            <a:rPr lang="en-US" sz="1400" kern="1200" dirty="0">
              <a:latin typeface="Trebuchet MS" panose="020B0603020202020204" pitchFamily="34" charset="0"/>
            </a:rPr>
            <a:t>– Sped December Count Snapshot available in Data Pipeline  </a:t>
          </a:r>
        </a:p>
        <a:p>
          <a:pPr marL="114300" lvl="1" indent="-114300" algn="l" defTabSz="622300">
            <a:lnSpc>
              <a:spcPct val="90000"/>
            </a:lnSpc>
            <a:spcBef>
              <a:spcPct val="0"/>
            </a:spcBef>
            <a:spcAft>
              <a:spcPct val="15000"/>
            </a:spcAft>
            <a:buChar char="•"/>
          </a:pPr>
          <a:r>
            <a:rPr lang="en-US" sz="1400" b="1" kern="1200" dirty="0">
              <a:solidFill>
                <a:schemeClr val="tx1"/>
              </a:solidFill>
              <a:highlight>
                <a:srgbClr val="FFFF00"/>
              </a:highlight>
              <a:latin typeface="Trebuchet MS" panose="020B0603020202020204" pitchFamily="34" charset="0"/>
            </a:rPr>
            <a:t>13</a:t>
          </a:r>
          <a:r>
            <a:rPr lang="en-US" sz="1400" b="1" kern="1200" baseline="30000" dirty="0">
              <a:solidFill>
                <a:schemeClr val="tx1"/>
              </a:solidFill>
              <a:highlight>
                <a:srgbClr val="FFFF00"/>
              </a:highlight>
              <a:latin typeface="Trebuchet MS" panose="020B0603020202020204" pitchFamily="34" charset="0"/>
            </a:rPr>
            <a:t>th</a:t>
          </a:r>
          <a:r>
            <a:rPr lang="en-US" sz="1400" b="1" kern="1200" dirty="0">
              <a:solidFill>
                <a:schemeClr val="tx1"/>
              </a:solidFill>
              <a:highlight>
                <a:srgbClr val="FFFF00"/>
              </a:highlight>
              <a:latin typeface="Trebuchet MS" panose="020B0603020202020204" pitchFamily="34" charset="0"/>
            </a:rPr>
            <a:t> – Wednesday </a:t>
          </a:r>
          <a:r>
            <a:rPr lang="en-US" sz="1400" b="0" kern="1200" dirty="0">
              <a:solidFill>
                <a:schemeClr val="tx1"/>
              </a:solidFill>
              <a:highlight>
                <a:srgbClr val="FFFF00"/>
              </a:highlight>
              <a:latin typeface="Trebuchet MS" panose="020B0603020202020204" pitchFamily="34" charset="0"/>
            </a:rPr>
            <a:t>- Interchange files uploaded - Sped Child, Sped Participation, Staff Profile, Staff Assign</a:t>
          </a:r>
          <a:endParaRPr lang="en-US" sz="1400" kern="1200" dirty="0">
            <a:highlight>
              <a:srgbClr val="FFFF00"/>
            </a:highlight>
            <a:latin typeface="Trebuchet MS" panose="020B0603020202020204" pitchFamily="34" charset="0"/>
          </a:endParaRPr>
        </a:p>
      </dsp:txBody>
      <dsp:txXfrm>
        <a:off x="0" y="165199"/>
        <a:ext cx="5773821" cy="1036350"/>
      </dsp:txXfrm>
    </dsp:sp>
    <dsp:sp modelId="{4626F909-C55E-41F4-9DAF-444B6BD0E9D1}">
      <dsp:nvSpPr>
        <dsp:cNvPr id="0" name=""/>
        <dsp:cNvSpPr/>
      </dsp:nvSpPr>
      <dsp:spPr>
        <a:xfrm>
          <a:off x="288691" y="61879"/>
          <a:ext cx="4041674" cy="20664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November Due Dates</a:t>
          </a:r>
        </a:p>
      </dsp:txBody>
      <dsp:txXfrm>
        <a:off x="298778" y="71966"/>
        <a:ext cx="4021500" cy="186466"/>
      </dsp:txXfrm>
    </dsp:sp>
    <dsp:sp modelId="{03540ACC-B54C-4785-A551-61BBE29FD42D}">
      <dsp:nvSpPr>
        <dsp:cNvPr id="0" name=""/>
        <dsp:cNvSpPr/>
      </dsp:nvSpPr>
      <dsp:spPr>
        <a:xfrm>
          <a:off x="0" y="1342669"/>
          <a:ext cx="5773821" cy="103635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1"/>
              </a:solidFill>
              <a:latin typeface="Trebuchet MS" panose="020B0603020202020204" pitchFamily="34" charset="0"/>
            </a:rPr>
            <a:t>1</a:t>
          </a:r>
          <a:r>
            <a:rPr lang="en-US" sz="1400" b="1" kern="1200" baseline="30000" dirty="0">
              <a:solidFill>
                <a:schemeClr val="tx1"/>
              </a:solidFill>
              <a:latin typeface="Trebuchet MS" panose="020B0603020202020204" pitchFamily="34" charset="0"/>
            </a:rPr>
            <a:t>st</a:t>
          </a:r>
          <a:r>
            <a:rPr lang="en-US" sz="1400" b="1" kern="1200" dirty="0">
              <a:solidFill>
                <a:schemeClr val="tx1"/>
              </a:solidFill>
              <a:latin typeface="Trebuchet MS" panose="020B0603020202020204" pitchFamily="34" charset="0"/>
            </a:rPr>
            <a:t> - Sunday</a:t>
          </a:r>
          <a:r>
            <a:rPr lang="en-US" sz="1400" b="0" i="1" kern="1200" dirty="0">
              <a:solidFill>
                <a:schemeClr val="tx1"/>
              </a:solidFill>
              <a:latin typeface="Trebuchet MS" panose="020B0603020202020204" pitchFamily="34" charset="0"/>
            </a:rPr>
            <a:t> - </a:t>
          </a:r>
          <a:r>
            <a:rPr lang="en-US" sz="1400" b="0" kern="1200" dirty="0">
              <a:solidFill>
                <a:schemeClr val="tx1"/>
              </a:solidFill>
              <a:latin typeface="Trebuchet MS" panose="020B0603020202020204" pitchFamily="34" charset="0"/>
            </a:rPr>
            <a:t>Official count date (or last date prior your school was in session)</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dirty="0">
              <a:highlight>
                <a:srgbClr val="FFFF00"/>
              </a:highlight>
              <a:latin typeface="Trebuchet MS" panose="020B0603020202020204" pitchFamily="34" charset="0"/>
            </a:rPr>
            <a:t>18</a:t>
          </a:r>
          <a:r>
            <a:rPr lang="en-US" sz="1400" b="1" kern="1200" baseline="30000" dirty="0">
              <a:highlight>
                <a:srgbClr val="FFFF00"/>
              </a:highlight>
              <a:latin typeface="Trebuchet MS" panose="020B0603020202020204" pitchFamily="34" charset="0"/>
            </a:rPr>
            <a:t>th</a:t>
          </a:r>
          <a:r>
            <a:rPr lang="en-US" sz="1400" b="1" kern="1200" dirty="0">
              <a:highlight>
                <a:srgbClr val="FFFF00"/>
              </a:highlight>
              <a:latin typeface="Trebuchet MS" panose="020B0603020202020204" pitchFamily="34" charset="0"/>
            </a:rPr>
            <a:t> - Wednesday</a:t>
          </a:r>
          <a:r>
            <a:rPr lang="en-US" sz="1400" kern="1200" dirty="0">
              <a:highlight>
                <a:srgbClr val="FFFF00"/>
              </a:highlight>
              <a:latin typeface="Trebuchet MS" panose="020B0603020202020204" pitchFamily="34" charset="0"/>
            </a:rPr>
            <a:t>: Interchange files error free and at least one snapshot created  </a:t>
          </a:r>
        </a:p>
      </dsp:txBody>
      <dsp:txXfrm>
        <a:off x="0" y="1342669"/>
        <a:ext cx="5773821" cy="1036350"/>
      </dsp:txXfrm>
    </dsp:sp>
    <dsp:sp modelId="{168DC68B-A631-4E5F-8967-93A875B7AF13}">
      <dsp:nvSpPr>
        <dsp:cNvPr id="0" name=""/>
        <dsp:cNvSpPr/>
      </dsp:nvSpPr>
      <dsp:spPr>
        <a:xfrm>
          <a:off x="288691" y="1239349"/>
          <a:ext cx="4041674" cy="20664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December Due Dates</a:t>
          </a:r>
        </a:p>
      </dsp:txBody>
      <dsp:txXfrm>
        <a:off x="298778" y="1249436"/>
        <a:ext cx="4021500" cy="186466"/>
      </dsp:txXfrm>
    </dsp:sp>
    <dsp:sp modelId="{187BEB00-907E-4E64-A1FE-9AD89FE9B03D}">
      <dsp:nvSpPr>
        <dsp:cNvPr id="0" name=""/>
        <dsp:cNvSpPr/>
      </dsp:nvSpPr>
      <dsp:spPr>
        <a:xfrm>
          <a:off x="0" y="2520139"/>
          <a:ext cx="5773821" cy="65047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i="0" kern="1200" dirty="0">
              <a:latin typeface="Trebuchet MS" panose="020B0603020202020204" pitchFamily="34" charset="0"/>
            </a:rPr>
            <a:t>30</a:t>
          </a:r>
          <a:r>
            <a:rPr lang="en-US" sz="1400" b="1" i="0" kern="1200" baseline="30000" dirty="0">
              <a:latin typeface="Trebuchet MS" panose="020B0603020202020204" pitchFamily="34" charset="0"/>
            </a:rPr>
            <a:t>th</a:t>
          </a:r>
          <a:r>
            <a:rPr lang="en-US" sz="1400" b="1" i="0" kern="1200" dirty="0">
              <a:latin typeface="Trebuchet MS" panose="020B0603020202020204" pitchFamily="34" charset="0"/>
            </a:rPr>
            <a:t> - Thursday</a:t>
          </a:r>
          <a:r>
            <a:rPr lang="en-US" sz="1400" b="1" i="1" kern="1200" dirty="0">
              <a:latin typeface="Trebuchet MS" panose="020B0603020202020204" pitchFamily="34" charset="0"/>
            </a:rPr>
            <a:t> </a:t>
          </a:r>
          <a:r>
            <a:rPr lang="en-US" sz="1400" i="1" kern="1200" dirty="0">
              <a:latin typeface="Trebuchet MS" panose="020B0603020202020204" pitchFamily="34" charset="0"/>
            </a:rPr>
            <a:t>-</a:t>
          </a:r>
          <a:r>
            <a:rPr lang="en-US" sz="1400" kern="1200" dirty="0">
              <a:latin typeface="Trebuchet MS" panose="020B0603020202020204" pitchFamily="34" charset="0"/>
            </a:rPr>
            <a:t>  All errors resolved – complete snapshot</a:t>
          </a:r>
        </a:p>
        <a:p>
          <a:pPr marL="114300" lvl="1" indent="-114300" algn="l" defTabSz="622300">
            <a:lnSpc>
              <a:spcPct val="90000"/>
            </a:lnSpc>
            <a:spcBef>
              <a:spcPct val="0"/>
            </a:spcBef>
            <a:spcAft>
              <a:spcPct val="15000"/>
            </a:spcAft>
            <a:buChar char="•"/>
          </a:pPr>
          <a:r>
            <a:rPr lang="en-US" sz="1400" b="1" kern="1200" dirty="0">
              <a:latin typeface="Trebuchet MS" panose="020B0603020202020204" pitchFamily="34" charset="0"/>
            </a:rPr>
            <a:t>30</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 Feb 7</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Thursday – Friday - </a:t>
          </a:r>
          <a:r>
            <a:rPr lang="en-US" sz="1400" b="0" kern="1200" dirty="0">
              <a:latin typeface="Trebuchet MS" panose="020B0603020202020204" pitchFamily="34" charset="0"/>
            </a:rPr>
            <a:t>Report Review</a:t>
          </a:r>
          <a:endParaRPr lang="en-US" sz="1400" kern="1200" dirty="0">
            <a:latin typeface="Trebuchet MS" panose="020B0603020202020204" pitchFamily="34" charset="0"/>
          </a:endParaRPr>
        </a:p>
      </dsp:txBody>
      <dsp:txXfrm>
        <a:off x="0" y="2520139"/>
        <a:ext cx="5773821" cy="650475"/>
      </dsp:txXfrm>
    </dsp:sp>
    <dsp:sp modelId="{3054300C-5B6E-4817-ADDA-ADC6FA74591B}">
      <dsp:nvSpPr>
        <dsp:cNvPr id="0" name=""/>
        <dsp:cNvSpPr/>
      </dsp:nvSpPr>
      <dsp:spPr>
        <a:xfrm>
          <a:off x="288691" y="2416819"/>
          <a:ext cx="4041674" cy="20664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January Due Dates</a:t>
          </a:r>
        </a:p>
      </dsp:txBody>
      <dsp:txXfrm>
        <a:off x="298778" y="2426906"/>
        <a:ext cx="4021500" cy="186466"/>
      </dsp:txXfrm>
    </dsp:sp>
    <dsp:sp modelId="{3C065790-46BC-498E-9790-470944DB481F}">
      <dsp:nvSpPr>
        <dsp:cNvPr id="0" name=""/>
        <dsp:cNvSpPr/>
      </dsp:nvSpPr>
      <dsp:spPr>
        <a:xfrm>
          <a:off x="0" y="3311734"/>
          <a:ext cx="5763485" cy="8820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Trebuchet MS" panose="020B0603020202020204" pitchFamily="34" charset="0"/>
            </a:rPr>
            <a:t>10</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 18</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 Monday </a:t>
          </a:r>
          <a:r>
            <a:rPr lang="en-US" sz="1400" b="0" kern="1200" dirty="0">
              <a:latin typeface="Trebuchet MS" panose="020B0603020202020204" pitchFamily="34" charset="0"/>
            </a:rPr>
            <a:t>–</a:t>
          </a:r>
          <a:r>
            <a:rPr lang="en-US" sz="1400" b="1" kern="1200" dirty="0">
              <a:latin typeface="Trebuchet MS" panose="020B0603020202020204" pitchFamily="34" charset="0"/>
            </a:rPr>
            <a:t> Tuesday </a:t>
          </a:r>
          <a:r>
            <a:rPr lang="en-US" sz="1400" b="0" kern="1200" dirty="0">
              <a:latin typeface="Trebuchet MS" panose="020B0603020202020204" pitchFamily="34" charset="0"/>
            </a:rPr>
            <a:t>- Resolving Duplicates</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dirty="0">
              <a:solidFill>
                <a:schemeClr val="tx1"/>
              </a:solidFill>
              <a:latin typeface="Trebuchet MS" panose="020B0603020202020204" pitchFamily="34" charset="0"/>
            </a:rPr>
            <a:t>18</a:t>
          </a:r>
          <a:r>
            <a:rPr lang="en-US" sz="1400" b="1" kern="1200" baseline="30000" dirty="0">
              <a:solidFill>
                <a:schemeClr val="tx1"/>
              </a:solidFill>
              <a:latin typeface="Trebuchet MS" panose="020B0603020202020204" pitchFamily="34" charset="0"/>
            </a:rPr>
            <a:t>th</a:t>
          </a:r>
          <a:r>
            <a:rPr lang="en-US" sz="1400" b="1" kern="1200" dirty="0">
              <a:solidFill>
                <a:schemeClr val="tx1"/>
              </a:solidFill>
              <a:latin typeface="Trebuchet MS" panose="020B0603020202020204" pitchFamily="34" charset="0"/>
            </a:rPr>
            <a:t> – 21</a:t>
          </a:r>
          <a:r>
            <a:rPr lang="en-US" sz="1400" b="1" kern="1200" baseline="30000" dirty="0">
              <a:solidFill>
                <a:schemeClr val="tx1"/>
              </a:solidFill>
              <a:latin typeface="Trebuchet MS" panose="020B0603020202020204" pitchFamily="34" charset="0"/>
            </a:rPr>
            <a:t>st</a:t>
          </a:r>
          <a:r>
            <a:rPr lang="en-US" sz="1400" b="1" kern="1200" dirty="0">
              <a:solidFill>
                <a:schemeClr val="tx1"/>
              </a:solidFill>
              <a:latin typeface="Trebuchet MS" panose="020B0603020202020204" pitchFamily="34" charset="0"/>
            </a:rPr>
            <a:t>  - Tuesday - Friday</a:t>
          </a:r>
          <a:r>
            <a:rPr lang="en-US" sz="1400" kern="1200" dirty="0">
              <a:solidFill>
                <a:schemeClr val="tx1"/>
              </a:solidFill>
              <a:latin typeface="Trebuchet MS" panose="020B0603020202020204" pitchFamily="34" charset="0"/>
            </a:rPr>
            <a:t> - Final Report Review</a:t>
          </a:r>
        </a:p>
        <a:p>
          <a:pPr marL="114300" lvl="1" indent="-114300" algn="l" defTabSz="622300">
            <a:lnSpc>
              <a:spcPct val="90000"/>
            </a:lnSpc>
            <a:spcBef>
              <a:spcPct val="0"/>
            </a:spcBef>
            <a:spcAft>
              <a:spcPct val="15000"/>
            </a:spcAft>
            <a:buChar char="•"/>
          </a:pPr>
          <a:r>
            <a:rPr lang="en-US" sz="1400" b="1" i="0" kern="1200" dirty="0">
              <a:solidFill>
                <a:schemeClr val="tx1"/>
              </a:solidFill>
              <a:latin typeface="Trebuchet MS" panose="020B0603020202020204" pitchFamily="34" charset="0"/>
            </a:rPr>
            <a:t>21</a:t>
          </a:r>
          <a:r>
            <a:rPr lang="en-US" sz="1400" b="1" i="0" kern="1200" baseline="30000" dirty="0">
              <a:solidFill>
                <a:schemeClr val="tx1"/>
              </a:solidFill>
              <a:latin typeface="Trebuchet MS" panose="020B0603020202020204" pitchFamily="34" charset="0"/>
            </a:rPr>
            <a:t>st</a:t>
          </a:r>
          <a:r>
            <a:rPr lang="en-US" sz="1400" b="1" i="0" kern="1200" dirty="0">
              <a:solidFill>
                <a:schemeClr val="tx1"/>
              </a:solidFill>
              <a:latin typeface="Trebuchet MS" panose="020B0603020202020204" pitchFamily="34" charset="0"/>
            </a:rPr>
            <a:t> - Friday - </a:t>
          </a:r>
          <a:r>
            <a:rPr lang="en-US" sz="1400" kern="1200" dirty="0">
              <a:solidFill>
                <a:schemeClr val="tx1"/>
              </a:solidFill>
              <a:latin typeface="Trebuchet MS" panose="020B0603020202020204" pitchFamily="34" charset="0"/>
            </a:rPr>
            <a:t>Final Submission Due</a:t>
          </a:r>
          <a:endParaRPr lang="en-US" sz="1400" b="0" kern="1200" dirty="0">
            <a:latin typeface="Trebuchet MS" panose="020B0603020202020204" pitchFamily="34" charset="0"/>
          </a:endParaRPr>
        </a:p>
      </dsp:txBody>
      <dsp:txXfrm>
        <a:off x="0" y="3311734"/>
        <a:ext cx="5763485" cy="882000"/>
      </dsp:txXfrm>
    </dsp:sp>
    <dsp:sp modelId="{E3AF0EDD-A197-4A05-8065-2914C13E0567}">
      <dsp:nvSpPr>
        <dsp:cNvPr id="0" name=""/>
        <dsp:cNvSpPr/>
      </dsp:nvSpPr>
      <dsp:spPr>
        <a:xfrm>
          <a:off x="288691" y="3208414"/>
          <a:ext cx="4041674" cy="2066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February Due Dates</a:t>
          </a:r>
        </a:p>
      </dsp:txBody>
      <dsp:txXfrm>
        <a:off x="298778" y="3218501"/>
        <a:ext cx="4021500" cy="186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6BEB-7A3B-4028-9F2F-BE313C4597A2}">
      <dsp:nvSpPr>
        <dsp:cNvPr id="0" name=""/>
        <dsp:cNvSpPr/>
      </dsp:nvSpPr>
      <dsp:spPr>
        <a:xfrm>
          <a:off x="70759" y="0"/>
          <a:ext cx="1077179" cy="20135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609" tIns="106680" rIns="76609" bIns="106680" numCol="1" spcCol="1270" anchor="ctr" anchorCtr="0">
          <a:noAutofit/>
        </a:bodyPr>
        <a:lstStyle/>
        <a:p>
          <a:pPr marL="0" lvl="0" indent="0" algn="ctr" defTabSz="666750" rtl="0">
            <a:lnSpc>
              <a:spcPct val="90000"/>
            </a:lnSpc>
            <a:spcBef>
              <a:spcPct val="0"/>
            </a:spcBef>
            <a:spcAft>
              <a:spcPct val="35000"/>
            </a:spcAft>
            <a:buNone/>
          </a:pPr>
          <a:r>
            <a:rPr lang="en-US" sz="1500" b="1" i="0" kern="1200" dirty="0">
              <a:latin typeface="Trebuchet MS" panose="020B0603020202020204" pitchFamily="34" charset="0"/>
            </a:rPr>
            <a:t>Next Town Hall will be December 5</a:t>
          </a:r>
          <a:r>
            <a:rPr lang="en-US" sz="1500" b="1" i="0" kern="1200" baseline="30000" dirty="0">
              <a:latin typeface="Trebuchet MS" panose="020B0603020202020204" pitchFamily="34" charset="0"/>
            </a:rPr>
            <a:t>th</a:t>
          </a:r>
          <a:endParaRPr lang="en-US" sz="1500" b="1" i="0" kern="1200" dirty="0">
            <a:latin typeface="Trebuchet MS" panose="020B0603020202020204" pitchFamily="34" charset="0"/>
          </a:endParaRPr>
        </a:p>
      </dsp:txBody>
      <dsp:txXfrm>
        <a:off x="70759" y="0"/>
        <a:ext cx="1077179" cy="2013527"/>
      </dsp:txXfrm>
    </dsp:sp>
    <dsp:sp modelId="{D85A2BDA-A0C1-43C4-B501-7E976E2C384E}">
      <dsp:nvSpPr>
        <dsp:cNvPr id="0" name=""/>
        <dsp:cNvSpPr/>
      </dsp:nvSpPr>
      <dsp:spPr>
        <a:xfrm>
          <a:off x="1077179" y="0"/>
          <a:ext cx="3231539" cy="20135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551" tIns="254000" rIns="65551" bIns="254000"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Trebuchet MS" panose="020B0603020202020204" pitchFamily="34" charset="0"/>
            </a:rPr>
            <a:t>Helpful Link to Bookmark:</a:t>
          </a:r>
        </a:p>
        <a:p>
          <a:pPr marL="0" lvl="0" indent="0" algn="l" defTabSz="889000">
            <a:lnSpc>
              <a:spcPct val="90000"/>
            </a:lnSpc>
            <a:spcBef>
              <a:spcPct val="0"/>
            </a:spcBef>
            <a:spcAft>
              <a:spcPct val="35000"/>
            </a:spcAft>
            <a:buNone/>
          </a:pPr>
          <a:r>
            <a:rPr lang="en-US" sz="2000" b="0" kern="1200" dirty="0">
              <a:latin typeface="Trebuchet MS" panose="020B0603020202020204" pitchFamily="34" charset="0"/>
              <a:hlinkClick xmlns:r="http://schemas.openxmlformats.org/officeDocument/2006/relationships" r:id="rId1"/>
            </a:rPr>
            <a:t>Data Pipeline Homepage</a:t>
          </a:r>
          <a:endParaRPr lang="en-US" sz="2000" b="0" kern="1200" dirty="0">
            <a:latin typeface="Trebuchet MS" panose="020B0603020202020204" pitchFamily="34" charset="0"/>
          </a:endParaRPr>
        </a:p>
      </dsp:txBody>
      <dsp:txXfrm>
        <a:off x="1077179" y="0"/>
        <a:ext cx="3231539" cy="201352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3" name="Slide Number Placeholder 5"/>
          <p:cNvSpPr>
            <a:spLocks noGrp="1"/>
          </p:cNvSpPr>
          <p:nvPr>
            <p:ph type="sldNum" sz="quarter" idx="12"/>
          </p:nvPr>
        </p:nvSpPr>
        <p:spPr>
          <a:xfrm>
            <a:off x="332873" y="6356352"/>
            <a:ext cx="2743200" cy="365125"/>
          </a:xfrm>
        </p:spPr>
        <p:txBody>
          <a:bodyPr/>
          <a:lstStyle>
            <a:lvl1pPr algn="l">
              <a:defRPr sz="1200">
                <a:solidFill>
                  <a:schemeClr val="bg1">
                    <a:lumMod val="50000"/>
                  </a:schemeClr>
                </a:solidFill>
              </a:defRPr>
            </a:lvl1pPr>
          </a:lstStyle>
          <a:p>
            <a:fld id="{67726FA2-3EC9-4717-AD62-D8C823692DD3}" type="slidenum">
              <a:rPr lang="en-US" smtClean="0"/>
              <a:t>‹#›</a:t>
            </a:fld>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747061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94007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2" r:id="rId24"/>
    <p:sldLayoutId id="2147483714"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e.state.co.us/datapipeline/crdc-cde-data-provision"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hyperlink" Target="https://www.cde.state.co.us/datapipeline/crdc_decline_prepop_form" TargetMode="External"/><Relationship Id="rId1" Type="http://schemas.openxmlformats.org/officeDocument/2006/relationships/slideLayout" Target="../slideLayouts/slideLayout25.xml"/><Relationship Id="rId4" Type="http://schemas.openxmlformats.org/officeDocument/2006/relationships/hyperlink" Target="https://crdc.communities.ed.gov/#progra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9.xml"/><Relationship Id="rId4" Type="http://schemas.openxmlformats.org/officeDocument/2006/relationships/hyperlink" Target="mailto:Severson_a@cde.state.co.u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vimeo.com/1018330699?share=copy#t=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2.xml"/><Relationship Id="rId4" Type="http://schemas.openxmlformats.org/officeDocument/2006/relationships/hyperlink" Target="https://vimeo.com/1018330699?share=copy#t=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HumanResourcesData@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umanResourcesData@cde.state.co.us" TargetMode="External"/><Relationship Id="rId2" Type="http://schemas.openxmlformats.org/officeDocument/2006/relationships/hyperlink" Target="https://www.cde.state.co.us/datapipeline/2024-2025humanresourcestimeline"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2.xml"/><Relationship Id="rId4" Type="http://schemas.openxmlformats.org/officeDocument/2006/relationships/hyperlink" Target="mailto:HumanResourcesData@cde.state.co.u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HumanResourcesData@cde.state.co.u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4" Type="http://schemas.openxmlformats.org/officeDocument/2006/relationships/hyperlink" Target="mailto:HumanResourcesData@cde.state.co.u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mailto:SpedDecCount@cde.state.co.us" TargetMode="External"/><Relationship Id="rId3" Type="http://schemas.openxmlformats.org/officeDocument/2006/relationships/diagramLayout" Target="../diagrams/layout1.xml"/><Relationship Id="rId7" Type="http://schemas.openxmlformats.org/officeDocument/2006/relationships/hyperlink" Target="http://www.cde.state.co.us/datapipeline/snap_sped-december"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hyperlink" Target="https://teams.microsoft.com/l/meetup-join/19%3ameeting_MzhlYjU2MGItY2Y5Ny00MWEwLWJlYzAtYjUwMzQ0OTVmYWE4%40thread.v2/0?context=%7b%22Tid%22%3a%22a751cfc8-1f9a-4edb-8370-9f1c6d4bea5a%22%2c%22Oid%22%3a%22a9773a47-99d2-4599-9377-6d37e9ec0bd3%22%7d" TargetMode="External"/><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 Id="rId4" Type="http://schemas.openxmlformats.org/officeDocument/2006/relationships/hyperlink" Target="mailto:SpedDecCount@cde.state.co.us"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cdefinance/school_auditing_pupil_count_questionnaire_aud110"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mailto:Audit@cde.state.co.us"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cdefinance/new_annual_audit_process_webinar"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 Id="rId6" Type="http://schemas.openxmlformats.org/officeDocument/2006/relationships/hyperlink" Target="mailto:audit@cde.state.co.us" TargetMode="External"/><Relationship Id="rId5" Type="http://schemas.openxmlformats.org/officeDocument/2006/relationships/hyperlink" Target="https://www.cde.state.co.us/cdefinance/2024_student_october_pupil_count_audit_resource_guide" TargetMode="External"/><Relationship Id="rId4" Type="http://schemas.openxmlformats.org/officeDocument/2006/relationships/hyperlink" Target="https://vimeo.com/990204264?share=cop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cdefinance/auditunit_pupilcount"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4" Type="http://schemas.openxmlformats.org/officeDocument/2006/relationships/hyperlink" Target="https://www.cde.state.co.us/cdefinance/2024_student_october_pupil_count_audit_resource_guid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hyperlink" Target="https://www.cde.state.co.us/cdereval/pupilcurr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cdereval"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cdereval/dropoutcurrent" TargetMode="External"/><Relationship Id="rId2" Type="http://schemas.openxmlformats.org/officeDocument/2006/relationships/hyperlink" Target="https://www.cde.state.co.us/cdereval/mobility-stabilitycurrent" TargetMode="External"/><Relationship Id="rId1" Type="http://schemas.openxmlformats.org/officeDocument/2006/relationships/slideLayout" Target="../slideLayouts/slideLayout4.xml"/><Relationship Id="rId6" Type="http://schemas.openxmlformats.org/officeDocument/2006/relationships/hyperlink" Target="mailto:StudentEndOfYear@cde.state.co.us" TargetMode="External"/><Relationship Id="rId5" Type="http://schemas.openxmlformats.org/officeDocument/2006/relationships/hyperlink" Target="Graduation,%20Dropout%20Mobility%20Rates%20&#8211;%20Aggregate%20Data%20Privacy%20Guidelines%20Site" TargetMode="External"/><Relationship Id="rId4" Type="http://schemas.openxmlformats.org/officeDocument/2006/relationships/hyperlink" Target="https://www.cde.state.co.us/cdereval/gradratecurren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nap_sped-decemb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https://www.cde.state.co.us/datapipeline/non-public_schools" TargetMode="External"/><Relationship Id="rId1" Type="http://schemas.openxmlformats.org/officeDocument/2006/relationships/slideLayout" Target="../slideLayouts/slideLayout2.xml"/><Relationship Id="rId4"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November 21,</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9FA104-24D3-8CCC-B083-194D72627DC4}"/>
              </a:ext>
            </a:extLst>
          </p:cNvPr>
          <p:cNvSpPr>
            <a:spLocks noGrp="1"/>
          </p:cNvSpPr>
          <p:nvPr>
            <p:ph type="ctrTitle"/>
          </p:nvPr>
        </p:nvSpPr>
        <p:spPr/>
        <p:txBody>
          <a:bodyPr/>
          <a:lstStyle/>
          <a:p>
            <a:r>
              <a:rPr lang="en-US" dirty="0"/>
              <a:t>Civil Rights Data Collection (CRDC)</a:t>
            </a:r>
          </a:p>
        </p:txBody>
      </p:sp>
      <p:sp>
        <p:nvSpPr>
          <p:cNvPr id="2" name="Slide Number Placeholder 1">
            <a:extLst>
              <a:ext uri="{FF2B5EF4-FFF2-40B4-BE49-F238E27FC236}">
                <a16:creationId xmlns:a16="http://schemas.microsoft.com/office/drawing/2014/main" id="{8D5A337B-C9A0-4CC6-E4FD-322E9A95BF0A}"/>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72055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1A2-75D7-2731-EE30-1F3989F0634D}"/>
              </a:ext>
            </a:extLst>
          </p:cNvPr>
          <p:cNvSpPr>
            <a:spLocks noGrp="1"/>
          </p:cNvSpPr>
          <p:nvPr>
            <p:ph type="title"/>
          </p:nvPr>
        </p:nvSpPr>
        <p:spPr/>
        <p:txBody>
          <a:bodyPr/>
          <a:lstStyle/>
          <a:p>
            <a:r>
              <a:rPr lang="en-US" dirty="0">
                <a:latin typeface="Museo Slab 500"/>
              </a:rPr>
              <a:t>Overview</a:t>
            </a:r>
            <a:endParaRPr lang="en-US" dirty="0"/>
          </a:p>
        </p:txBody>
      </p:sp>
      <p:sp>
        <p:nvSpPr>
          <p:cNvPr id="4" name="Content Placeholder 3">
            <a:extLst>
              <a:ext uri="{FF2B5EF4-FFF2-40B4-BE49-F238E27FC236}">
                <a16:creationId xmlns:a16="http://schemas.microsoft.com/office/drawing/2014/main" id="{63457CE5-4128-61BA-AF35-CB365D75D1B0}"/>
              </a:ext>
            </a:extLst>
          </p:cNvPr>
          <p:cNvSpPr>
            <a:spLocks noGrp="1"/>
          </p:cNvSpPr>
          <p:nvPr>
            <p:ph idx="1"/>
          </p:nvPr>
        </p:nvSpPr>
        <p:spPr/>
        <p:txBody>
          <a:bodyPr vert="horz" lIns="0" tIns="0" rIns="0" bIns="45720" rtlCol="0" anchor="t">
            <a:normAutofit/>
          </a:bodyPr>
          <a:lstStyle/>
          <a:p>
            <a:r>
              <a:rPr lang="en-US" dirty="0">
                <a:ea typeface="+mn-lt"/>
                <a:cs typeface="+mn-lt"/>
              </a:rPr>
              <a:t>The U.S. Department of Education [ED] conducts the Civil Rights Data Collection (CRDC)</a:t>
            </a:r>
          </a:p>
          <a:p>
            <a:endParaRPr lang="en-US" dirty="0">
              <a:ea typeface="+mn-lt"/>
              <a:cs typeface="+mn-lt"/>
            </a:endParaRPr>
          </a:p>
          <a:p>
            <a:endParaRPr lang="en-US" dirty="0">
              <a:cs typeface="Calibri"/>
            </a:endParaRPr>
          </a:p>
          <a:p>
            <a:r>
              <a:rPr lang="en-US" dirty="0">
                <a:cs typeface="Calibri"/>
              </a:rPr>
              <a:t>CDE pre-populates data if available. Information on data fields, calculations and collections utilized are </a:t>
            </a:r>
            <a:r>
              <a:rPr lang="en-US" dirty="0">
                <a:cs typeface="Calibri"/>
                <a:hlinkClick r:id="rId2"/>
              </a:rPr>
              <a:t>posted online</a:t>
            </a:r>
            <a:endParaRPr lang="en-US" dirty="0">
              <a:cs typeface="Calibri"/>
            </a:endParaRPr>
          </a:p>
        </p:txBody>
      </p:sp>
      <p:sp>
        <p:nvSpPr>
          <p:cNvPr id="3" name="Slide Number Placeholder 2">
            <a:extLst>
              <a:ext uri="{FF2B5EF4-FFF2-40B4-BE49-F238E27FC236}">
                <a16:creationId xmlns:a16="http://schemas.microsoft.com/office/drawing/2014/main" id="{3047BD6C-18D3-03D0-775D-BB6CE0927FEC}"/>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154665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C5A32-BB44-9AFA-9B4E-16CDA1504DE4}"/>
              </a:ext>
            </a:extLst>
          </p:cNvPr>
          <p:cNvSpPr>
            <a:spLocks noGrp="1"/>
          </p:cNvSpPr>
          <p:nvPr>
            <p:ph type="title"/>
          </p:nvPr>
        </p:nvSpPr>
        <p:spPr/>
        <p:txBody>
          <a:bodyPr/>
          <a:lstStyle/>
          <a:p>
            <a:r>
              <a:rPr lang="en-US" dirty="0"/>
              <a:t>2023-24 CRDC Timeline</a:t>
            </a:r>
          </a:p>
        </p:txBody>
      </p:sp>
      <p:sp>
        <p:nvSpPr>
          <p:cNvPr id="5" name="Content Placeholder 4">
            <a:extLst>
              <a:ext uri="{FF2B5EF4-FFF2-40B4-BE49-F238E27FC236}">
                <a16:creationId xmlns:a16="http://schemas.microsoft.com/office/drawing/2014/main" id="{6E65669C-9132-C8FB-8F58-923F3C35F5CE}"/>
              </a:ext>
            </a:extLst>
          </p:cNvPr>
          <p:cNvSpPr>
            <a:spLocks noGrp="1"/>
          </p:cNvSpPr>
          <p:nvPr>
            <p:ph idx="1"/>
          </p:nvPr>
        </p:nvSpPr>
        <p:spPr>
          <a:xfrm>
            <a:off x="401055" y="1572126"/>
            <a:ext cx="9952620" cy="4828674"/>
          </a:xfrm>
        </p:spPr>
        <p:txBody>
          <a:bodyPr>
            <a:normAutofit/>
          </a:bodyPr>
          <a:lstStyle/>
          <a:p>
            <a:r>
              <a:rPr lang="en-US" dirty="0"/>
              <a:t>Opt-Out of CDE Pre-population of data: November 22</a:t>
            </a:r>
            <a:r>
              <a:rPr lang="en-US" baseline="30000" dirty="0"/>
              <a:t>nd</a:t>
            </a:r>
            <a:r>
              <a:rPr lang="en-US" dirty="0"/>
              <a:t> </a:t>
            </a:r>
          </a:p>
          <a:p>
            <a:pPr lvl="1"/>
            <a:r>
              <a:rPr lang="en-US" dirty="0"/>
              <a:t>If your LEA does not want CDE to pre-populate data for CRDC, please complete </a:t>
            </a:r>
            <a:r>
              <a:rPr lang="en-US" dirty="0">
                <a:hlinkClick r:id="rId2"/>
              </a:rPr>
              <a:t>the form </a:t>
            </a:r>
            <a:r>
              <a:rPr lang="en-US" dirty="0"/>
              <a:t>and email </a:t>
            </a:r>
            <a:r>
              <a:rPr lang="en-US" dirty="0">
                <a:hlinkClick r:id="rId3"/>
              </a:rPr>
              <a:t>Annette Severson</a:t>
            </a:r>
            <a:r>
              <a:rPr lang="en-US" dirty="0"/>
              <a:t> </a:t>
            </a:r>
          </a:p>
          <a:p>
            <a:endParaRPr lang="en-US" dirty="0"/>
          </a:p>
          <a:p>
            <a:r>
              <a:rPr lang="en-US" dirty="0"/>
              <a:t>Opening December 9, 2024</a:t>
            </a:r>
          </a:p>
          <a:p>
            <a:endParaRPr lang="en-US" dirty="0"/>
          </a:p>
          <a:p>
            <a:r>
              <a:rPr lang="en-US" dirty="0"/>
              <a:t>Deadline March 7, 2025</a:t>
            </a:r>
          </a:p>
          <a:p>
            <a:pPr lvl="1"/>
            <a:r>
              <a:rPr lang="en-US" dirty="0">
                <a:hlinkClick r:id="rId4"/>
              </a:rPr>
              <a:t>CRDC Resources </a:t>
            </a:r>
            <a:r>
              <a:rPr lang="en-US" dirty="0"/>
              <a:t>available online</a:t>
            </a:r>
          </a:p>
          <a:p>
            <a:endParaRPr lang="en-US" dirty="0"/>
          </a:p>
          <a:p>
            <a:pPr lvl="1"/>
            <a:endParaRPr lang="en-US" dirty="0"/>
          </a:p>
          <a:p>
            <a:pPr lvl="1"/>
            <a:endParaRPr lang="en-US" dirty="0"/>
          </a:p>
          <a:p>
            <a:endParaRPr lang="en-US" baseline="30000" dirty="0"/>
          </a:p>
        </p:txBody>
      </p:sp>
    </p:spTree>
    <p:extLst>
      <p:ext uri="{BB962C8B-B14F-4D97-AF65-F5344CB8AC3E}">
        <p14:creationId xmlns:p14="http://schemas.microsoft.com/office/powerpoint/2010/main" val="377190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dirty="0"/>
              <a:t>Questions &amp; Resources:</a:t>
            </a:r>
            <a:br>
              <a:rPr lang="en-US" dirty="0"/>
            </a:br>
            <a:r>
              <a:rPr lang="en-US" dirty="0"/>
              <a:t>Civil Rights Data Collection</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3200" dirty="0">
                <a:latin typeface="+mn-lt"/>
                <a:hlinkClick r:id="rId2"/>
              </a:rPr>
              <a:t>CRDC Resource Center</a:t>
            </a:r>
            <a:endParaRPr lang="en-US" sz="3200" dirty="0">
              <a:latin typeface="+mn-lt"/>
            </a:endParaRPr>
          </a:p>
          <a:p>
            <a:endParaRPr lang="en-US" dirty="0">
              <a:latin typeface="+mn-lt"/>
            </a:endParaRPr>
          </a:p>
          <a:p>
            <a:r>
              <a:rPr lang="en-US" dirty="0">
                <a:latin typeface="+mn-lt"/>
              </a:rPr>
              <a:t>CRDC Partner Support Center - </a:t>
            </a:r>
            <a:r>
              <a:rPr lang="en-US" b="0" i="0" dirty="0">
                <a:solidFill>
                  <a:srgbClr val="000000"/>
                </a:solidFill>
                <a:effectLst/>
                <a:latin typeface="+mn-lt"/>
                <a:hlinkClick r:id="rId3" tooltip="Email PSC"/>
              </a:rPr>
              <a:t>crdc@aemcorp.com</a:t>
            </a:r>
            <a:endParaRPr lang="en-US" b="0" i="0" dirty="0">
              <a:solidFill>
                <a:srgbClr val="000000"/>
              </a:solidFill>
              <a:effectLst/>
              <a:latin typeface="+mn-lt"/>
            </a:endParaRPr>
          </a:p>
          <a:p>
            <a:endParaRPr lang="en-US" dirty="0">
              <a:latin typeface="+mn-lt"/>
            </a:endParaRPr>
          </a:p>
          <a:p>
            <a:r>
              <a:rPr lang="en-US" dirty="0">
                <a:latin typeface="+mn-lt"/>
              </a:rPr>
              <a:t>CDE Contact: Annette Severson – </a:t>
            </a:r>
            <a:r>
              <a:rPr lang="en-US" dirty="0">
                <a:latin typeface="+mn-lt"/>
                <a:hlinkClick r:id="rId4"/>
              </a:rPr>
              <a:t>Severson_a@cde.state.co.us</a:t>
            </a:r>
            <a:endParaRPr lang="en-US" dirty="0">
              <a:latin typeface="+mn-lt"/>
            </a:endParaRPr>
          </a:p>
          <a:p>
            <a:endParaRPr lang="en-US" sz="2000" dirty="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6851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39909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0A8C-BE05-7C5C-B1DF-3ED6783CED42}"/>
              </a:ext>
            </a:extLst>
          </p:cNvPr>
          <p:cNvSpPr>
            <a:spLocks noGrp="1"/>
          </p:cNvSpPr>
          <p:nvPr>
            <p:ph type="title"/>
          </p:nvPr>
        </p:nvSpPr>
        <p:spPr/>
        <p:txBody>
          <a:bodyPr>
            <a:normAutofit/>
          </a:bodyPr>
          <a:lstStyle/>
          <a:p>
            <a:r>
              <a:rPr lang="en-US">
                <a:latin typeface="Museo Slab 500"/>
              </a:rPr>
              <a:t>Kindergarten School Readiness (KSR)</a:t>
            </a:r>
            <a:br>
              <a:rPr lang="en-US">
                <a:latin typeface="Museo Slab 500"/>
              </a:rPr>
            </a:br>
            <a:r>
              <a:rPr lang="en-US">
                <a:latin typeface="Museo Slab 500"/>
              </a:rPr>
              <a:t>Important Dates and Changes for 24-25 Collection</a:t>
            </a:r>
            <a:endParaRPr lang="en-US"/>
          </a:p>
        </p:txBody>
      </p:sp>
      <p:sp>
        <p:nvSpPr>
          <p:cNvPr id="3" name="Content Placeholder 2">
            <a:extLst>
              <a:ext uri="{FF2B5EF4-FFF2-40B4-BE49-F238E27FC236}">
                <a16:creationId xmlns:a16="http://schemas.microsoft.com/office/drawing/2014/main" id="{5ED20074-197D-50B4-2965-01F6C4267FEE}"/>
              </a:ext>
            </a:extLst>
          </p:cNvPr>
          <p:cNvSpPr>
            <a:spLocks noGrp="1"/>
          </p:cNvSpPr>
          <p:nvPr>
            <p:ph idx="1"/>
          </p:nvPr>
        </p:nvSpPr>
        <p:spPr/>
        <p:txBody>
          <a:bodyPr vert="horz" lIns="0" tIns="0" rIns="0" bIns="0" rtlCol="0" anchor="t">
            <a:normAutofit lnSpcReduction="10000"/>
          </a:bodyPr>
          <a:lstStyle/>
          <a:p>
            <a:r>
              <a:rPr lang="en-US" sz="2000" u="sng" dirty="0">
                <a:latin typeface="Trebuchet MS"/>
              </a:rPr>
              <a:t>Important Dates:</a:t>
            </a:r>
            <a:endParaRPr lang="en-US" sz="2000" dirty="0">
              <a:latin typeface="Trebuchet MS"/>
            </a:endParaRPr>
          </a:p>
          <a:p>
            <a:pPr marL="285750" indent="-285750">
              <a:buFont typeface="Arial,Sans-Serif" panose="020B0604020202020204" pitchFamily="34" charset="0"/>
            </a:pPr>
            <a:r>
              <a:rPr lang="en-US" sz="2000" dirty="0">
                <a:latin typeface="Trebuchet MS"/>
              </a:rPr>
              <a:t>11/19/2024: Target upload date. You should have received an email from me yesterday if you have not yet uploaded.</a:t>
            </a:r>
          </a:p>
          <a:p>
            <a:pPr marL="285750" indent="-285750">
              <a:buFont typeface="Arial,Sans-Serif" panose="020B0604020202020204" pitchFamily="34" charset="0"/>
            </a:pPr>
            <a:r>
              <a:rPr lang="en-US" sz="2000" dirty="0">
                <a:latin typeface="Trebuchet MS"/>
              </a:rPr>
              <a:t>12/11/2024: KSR Data Collection Due Date (~3 weeks to go!)</a:t>
            </a:r>
          </a:p>
          <a:p>
            <a:pPr marL="742950" lvl="1">
              <a:buFont typeface="Courier New" panose="020B0604020202020204" pitchFamily="34" charset="0"/>
              <a:buChar char="o"/>
            </a:pPr>
            <a:r>
              <a:rPr lang="en-US" sz="1600" dirty="0">
                <a:latin typeface="Trebuchet MS"/>
              </a:rPr>
              <a:t>Please note that this information is part of the CAP4K Legislative Report that is due in February to the legislature. Consequently, I will need all submissions in by the deadline so that analysis can be completed in January, along with executive leadership review prior to publication.</a:t>
            </a:r>
            <a:endParaRPr lang="en-US" sz="1600" dirty="0"/>
          </a:p>
          <a:p>
            <a:pPr marL="514350" lvl="1" indent="0">
              <a:buNone/>
            </a:pPr>
            <a:endParaRPr lang="en-US" sz="1600"/>
          </a:p>
          <a:p>
            <a:pPr marL="285750" indent="-285750"/>
            <a:r>
              <a:rPr lang="en-US" sz="2000" u="sng" dirty="0">
                <a:latin typeface="Trebuchet MS"/>
              </a:rPr>
              <a:t>Changes for the 24-25 Collection: </a:t>
            </a:r>
            <a:endParaRPr lang="en-US" sz="2000" u="sng" dirty="0"/>
          </a:p>
          <a:p>
            <a:pPr marL="285750" indent="-285750"/>
            <a:r>
              <a:rPr lang="en-US" sz="2000" dirty="0">
                <a:latin typeface="Trebuchet MS"/>
              </a:rPr>
              <a:t>One additional column was added to the file layout to denote the assessment used. This replaced the front-end screen in Data Pipeline. </a:t>
            </a:r>
            <a:endParaRPr lang="en-US" sz="2000" dirty="0"/>
          </a:p>
          <a:p>
            <a:pPr marL="285750" indent="-285750"/>
            <a:r>
              <a:rPr lang="en-US" sz="2000" dirty="0">
                <a:latin typeface="Trebuchet MS"/>
              </a:rPr>
              <a:t>This change was made to accommodate the State Board's approval of single-domain assessment tools. </a:t>
            </a:r>
            <a:endParaRPr lang="en-US" sz="2000" dirty="0"/>
          </a:p>
          <a:p>
            <a:pPr marL="285750" indent="-285750"/>
            <a:r>
              <a:rPr lang="en-US" sz="2000" dirty="0">
                <a:latin typeface="Trebuchet MS"/>
              </a:rPr>
              <a:t>A short tutorial (~6min) of how to add and populate this column has been posted </a:t>
            </a:r>
            <a:r>
              <a:rPr lang="en-US" sz="2000" dirty="0">
                <a:latin typeface="Trebuchet MS"/>
                <a:hlinkClick r:id="rId2"/>
              </a:rPr>
              <a:t>here</a:t>
            </a:r>
            <a:r>
              <a:rPr lang="en-US" sz="2000" dirty="0">
                <a:latin typeface="Trebuchet MS"/>
              </a:rPr>
              <a:t>.</a:t>
            </a:r>
          </a:p>
          <a:p>
            <a:pPr marL="285750" indent="-285750">
              <a:buFont typeface="Arial,Sans-Serif" panose="020B0604020202020204" pitchFamily="34" charset="0"/>
            </a:pPr>
            <a:endParaRPr lang="en-US" sz="2000"/>
          </a:p>
        </p:txBody>
      </p:sp>
      <p:sp>
        <p:nvSpPr>
          <p:cNvPr id="4" name="Slide Number Placeholder 3">
            <a:extLst>
              <a:ext uri="{FF2B5EF4-FFF2-40B4-BE49-F238E27FC236}">
                <a16:creationId xmlns:a16="http://schemas.microsoft.com/office/drawing/2014/main" id="{B28FE8E9-A871-B10E-C2FE-9785537F3D78}"/>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5" name="Content Placeholder 4">
            <a:extLst>
              <a:ext uri="{FF2B5EF4-FFF2-40B4-BE49-F238E27FC236}">
                <a16:creationId xmlns:a16="http://schemas.microsoft.com/office/drawing/2014/main" id="{205AA04B-F27A-2DB9-D583-E4988C31973B}"/>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F18C3255-FE09-4975-B755-66016A73EDCD}"/>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79269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D011-BE89-F857-E90D-72F9344D21C2}"/>
              </a:ext>
            </a:extLst>
          </p:cNvPr>
          <p:cNvSpPr>
            <a:spLocks noGrp="1"/>
          </p:cNvSpPr>
          <p:nvPr>
            <p:ph type="title"/>
          </p:nvPr>
        </p:nvSpPr>
        <p:spPr/>
        <p:txBody>
          <a:bodyPr/>
          <a:lstStyle/>
          <a:p>
            <a:r>
              <a:rPr lang="en-US">
                <a:latin typeface="Museo Slab 500"/>
              </a:rPr>
              <a:t>Kindergarten School Readiness (KSR)</a:t>
            </a:r>
            <a:br>
              <a:rPr lang="en-US"/>
            </a:br>
            <a:r>
              <a:rPr lang="en-US">
                <a:latin typeface="Museo Slab 500"/>
              </a:rPr>
              <a:t>Collection Status</a:t>
            </a:r>
            <a:endParaRPr lang="en-US"/>
          </a:p>
        </p:txBody>
      </p:sp>
      <p:sp>
        <p:nvSpPr>
          <p:cNvPr id="4" name="Slide Number Placeholder 3">
            <a:extLst>
              <a:ext uri="{FF2B5EF4-FFF2-40B4-BE49-F238E27FC236}">
                <a16:creationId xmlns:a16="http://schemas.microsoft.com/office/drawing/2014/main" id="{CD333359-AE4A-2015-C4ED-EBCEC16477C6}"/>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11" name="Content Placeholder 4">
            <a:extLst>
              <a:ext uri="{FF2B5EF4-FFF2-40B4-BE49-F238E27FC236}">
                <a16:creationId xmlns:a16="http://schemas.microsoft.com/office/drawing/2014/main" id="{0EEF28A5-AC4F-5FB3-358D-1DADAE99B142}"/>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08F701CC-4B4E-EEED-47AA-5B828F50A2EE}"/>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pic>
        <p:nvPicPr>
          <p:cNvPr id="5" name="Picture 4" descr="Pie chart displaying the progress of the collection.">
            <a:extLst>
              <a:ext uri="{FF2B5EF4-FFF2-40B4-BE49-F238E27FC236}">
                <a16:creationId xmlns:a16="http://schemas.microsoft.com/office/drawing/2014/main" id="{400956BC-EB6E-735D-5B0A-B3C31830A6E3}"/>
              </a:ext>
            </a:extLst>
          </p:cNvPr>
          <p:cNvPicPr>
            <a:picLocks noChangeAspect="1"/>
          </p:cNvPicPr>
          <p:nvPr/>
        </p:nvPicPr>
        <p:blipFill>
          <a:blip r:embed="rId2"/>
          <a:stretch>
            <a:fillRect/>
          </a:stretch>
        </p:blipFill>
        <p:spPr>
          <a:xfrm>
            <a:off x="2283279" y="1711778"/>
            <a:ext cx="7162800" cy="4305300"/>
          </a:xfrm>
          <a:prstGeom prst="rect">
            <a:avLst/>
          </a:prstGeom>
        </p:spPr>
      </p:pic>
    </p:spTree>
    <p:extLst>
      <p:ext uri="{BB962C8B-B14F-4D97-AF65-F5344CB8AC3E}">
        <p14:creationId xmlns:p14="http://schemas.microsoft.com/office/powerpoint/2010/main" val="311495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b="1">
                <a:latin typeface="Museo Slab 500"/>
              </a:rPr>
              <a:t>Reminders and Current To-Do's</a:t>
            </a:r>
            <a:br>
              <a:rPr lang="en-US" b="1">
                <a:latin typeface="Museo Slab 500"/>
              </a:rPr>
            </a:br>
            <a:r>
              <a:rPr lang="en-US" b="1">
                <a:latin typeface="Museo Slab 500"/>
              </a:rPr>
              <a:t>Kindergarten</a:t>
            </a:r>
            <a:r>
              <a:rPr lang="en-US" sz="2800" b="1">
                <a:latin typeface="Museo Slab 500"/>
                <a:ea typeface="+mj-ea"/>
                <a:cs typeface="+mj-cs"/>
              </a:rPr>
              <a:t> School Readiness (KSR)</a:t>
            </a:r>
            <a:r>
              <a:rPr lang="en-US" sz="3200" b="1">
                <a:latin typeface="Museo Slab 500"/>
                <a:ea typeface="+mj-ea"/>
                <a:cs typeface="+mj-cs"/>
              </a:rPr>
              <a:t> </a:t>
            </a:r>
            <a:endParaRPr lang="en-US"/>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vert="horz" lIns="0" tIns="0" rIns="0" bIns="0" rtlCol="0" anchor="t">
            <a:normAutofit fontScale="92500" lnSpcReduction="10000"/>
          </a:bodyPr>
          <a:lstStyle/>
          <a:p>
            <a:pPr marL="0" indent="0">
              <a:buNone/>
            </a:pPr>
            <a:r>
              <a:rPr lang="en-US" u="sng" dirty="0">
                <a:latin typeface="Trebuchet MS"/>
                <a:ea typeface="Calibri" panose="020F0502020204030204"/>
                <a:cs typeface="Calibri" panose="020F0502020204030204"/>
              </a:rPr>
              <a:t>Current Reminders and To-Do's:</a:t>
            </a:r>
            <a:endParaRPr lang="en-US" u="sng" dirty="0">
              <a:ea typeface="Calibri" panose="020F0502020204030204"/>
              <a:cs typeface="Calibri" panose="020F0502020204030204"/>
            </a:endParaRPr>
          </a:p>
          <a:p>
            <a:pPr marL="285750" indent="-285750">
              <a:buFont typeface="Arial"/>
              <a:buChar char="•"/>
            </a:pPr>
            <a:r>
              <a:rPr lang="en-US" dirty="0">
                <a:latin typeface="Trebuchet MS"/>
                <a:ea typeface="Calibri" panose="020F0502020204030204"/>
                <a:cs typeface="Calibri" panose="020F0502020204030204"/>
              </a:rPr>
              <a:t>Please upload, if you have not yet done so.</a:t>
            </a:r>
          </a:p>
          <a:p>
            <a:pPr marL="285750" indent="-285750">
              <a:buFont typeface="Arial"/>
              <a:buChar char="•"/>
            </a:pPr>
            <a:r>
              <a:rPr lang="en-US" dirty="0">
                <a:latin typeface="Trebuchet MS"/>
                <a:ea typeface="Calibri" panose="020F0502020204030204"/>
                <a:cs typeface="Calibri" panose="020F0502020204030204"/>
              </a:rPr>
              <a:t>Please make sure you are saving your file as an .xlsx before uploading</a:t>
            </a:r>
          </a:p>
          <a:p>
            <a:pPr marL="285750" indent="-285750">
              <a:buFont typeface="Arial"/>
              <a:buChar char="•"/>
            </a:pPr>
            <a:r>
              <a:rPr lang="en-US" dirty="0">
                <a:latin typeface="Trebuchet MS"/>
                <a:ea typeface="Calibri" panose="020F0502020204030204"/>
                <a:cs typeface="Calibri" panose="020F0502020204030204"/>
              </a:rPr>
              <a:t>Please make sure that you are sending in your sign-off form to </a:t>
            </a:r>
            <a:r>
              <a:rPr lang="en-US" dirty="0">
                <a:latin typeface="Trebuchet MS"/>
                <a:ea typeface="Calibri" panose="020F0502020204030204"/>
                <a:cs typeface="Calibri" panose="020F0502020204030204"/>
                <a:hlinkClick r:id="rId2"/>
              </a:rPr>
              <a:t>KSRData@cde.state.co.us</a:t>
            </a:r>
            <a:r>
              <a:rPr lang="en-US" dirty="0">
                <a:latin typeface="Trebuchet MS"/>
                <a:ea typeface="Calibri" panose="020F0502020204030204"/>
                <a:cs typeface="Calibri" panose="020F0502020204030204"/>
              </a:rPr>
              <a:t>. </a:t>
            </a:r>
            <a:endParaRPr lang="en-US"/>
          </a:p>
          <a:p>
            <a:pPr marL="285750" indent="-285750">
              <a:buFont typeface="Arial"/>
              <a:buChar char="•"/>
            </a:pPr>
            <a:endParaRPr lang="en-US" dirty="0">
              <a:latin typeface="Trebuchet MS"/>
              <a:ea typeface="Calibri" panose="020F0502020204030204"/>
              <a:cs typeface="Calibri" panose="020F0502020204030204"/>
            </a:endParaRPr>
          </a:p>
          <a:p>
            <a:pPr marL="285750" indent="-285750">
              <a:buFont typeface="Arial"/>
              <a:buChar char="•"/>
            </a:pPr>
            <a:endParaRPr lang="en-US" dirty="0">
              <a:latin typeface="Trebuchet MS"/>
              <a:ea typeface="Calibri" panose="020F0502020204030204"/>
              <a:cs typeface="Calibri" panose="020F0502020204030204"/>
            </a:endParaRPr>
          </a:p>
          <a:p>
            <a:pPr marL="0" indent="0">
              <a:buNone/>
            </a:pPr>
            <a:r>
              <a:rPr lang="en-US" u="sng" dirty="0">
                <a:latin typeface="Trebuchet MS"/>
                <a:ea typeface="Calibri" panose="020F0502020204030204"/>
                <a:cs typeface="Calibri" panose="020F0502020204030204"/>
              </a:rPr>
              <a:t>Resources:</a:t>
            </a:r>
          </a:p>
          <a:p>
            <a:pPr marL="285750" indent="-285750">
              <a:buFont typeface="Arial"/>
              <a:buChar char="•"/>
            </a:pPr>
            <a:r>
              <a:rPr lang="en-US" dirty="0">
                <a:latin typeface="Trebuchet MS"/>
                <a:ea typeface="Calibri" panose="020F0502020204030204"/>
                <a:cs typeface="Calibri" panose="020F0502020204030204"/>
                <a:hlinkClick r:id="rId3"/>
              </a:rPr>
              <a:t>Recordings</a:t>
            </a:r>
            <a:r>
              <a:rPr lang="en-US" dirty="0">
                <a:latin typeface="Trebuchet MS"/>
                <a:ea typeface="Calibri" panose="020F0502020204030204"/>
                <a:cs typeface="Calibri" panose="020F0502020204030204"/>
              </a:rPr>
              <a:t> of trainings</a:t>
            </a:r>
          </a:p>
          <a:p>
            <a:pPr marL="285750" indent="-285750">
              <a:buFont typeface="Arial"/>
              <a:buChar char="•"/>
            </a:pPr>
            <a:r>
              <a:rPr lang="en-US" dirty="0">
                <a:latin typeface="Trebuchet MS"/>
                <a:ea typeface="Calibri" panose="020F0502020204030204"/>
                <a:cs typeface="Calibri" panose="020F0502020204030204"/>
                <a:hlinkClick r:id="rId4"/>
              </a:rPr>
              <a:t>Tutorial</a:t>
            </a:r>
            <a:r>
              <a:rPr lang="en-US" dirty="0">
                <a:latin typeface="Trebuchet MS"/>
                <a:ea typeface="Calibri" panose="020F0502020204030204"/>
                <a:cs typeface="Calibri" panose="020F0502020204030204"/>
              </a:rPr>
              <a:t> on how to add the additional column</a:t>
            </a:r>
          </a:p>
          <a:p>
            <a:pPr marL="285750" indent="-285750">
              <a:buFont typeface="Arial"/>
              <a:buChar char="•"/>
            </a:pPr>
            <a:r>
              <a:rPr lang="en-US" dirty="0">
                <a:latin typeface="Trebuchet MS"/>
                <a:cs typeface="Calibri"/>
                <a:hlinkClick r:id="rId3"/>
              </a:rPr>
              <a:t>Website</a:t>
            </a:r>
            <a:r>
              <a:rPr lang="en-US" dirty="0">
                <a:latin typeface="Trebuchet MS"/>
                <a:cs typeface="Calibri"/>
              </a:rPr>
              <a:t> with file layout, business rules, and additional resources</a:t>
            </a:r>
          </a:p>
          <a:p>
            <a:pPr marL="285750" indent="-285750">
              <a:buFont typeface="Arial"/>
              <a:buChar char="•"/>
            </a:pPr>
            <a:r>
              <a:rPr lang="en-US" dirty="0">
                <a:latin typeface="Trebuchet MS"/>
                <a:cs typeface="Calibri"/>
              </a:rPr>
              <a:t>Please reach out with any questions!</a:t>
            </a:r>
            <a:endParaRPr lang="en-US" dirty="0">
              <a:cs typeface="Calibri"/>
            </a:endParaRPr>
          </a:p>
          <a:p>
            <a:endParaRPr lang="en-US">
              <a:cs typeface="Calibri"/>
            </a:endParaRPr>
          </a:p>
        </p:txBody>
      </p:sp>
      <p:sp>
        <p:nvSpPr>
          <p:cNvPr id="4" name="Slide Number Placeholder 3">
            <a:extLst>
              <a:ext uri="{FF2B5EF4-FFF2-40B4-BE49-F238E27FC236}">
                <a16:creationId xmlns:a16="http://schemas.microsoft.com/office/drawing/2014/main" id="{D809D0A3-6EB1-319C-BFC2-73B362ABAEBA}"/>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a:latin typeface="Museo Slab 500"/>
              </a:rPr>
              <a:t>Questions &amp; Resources</a:t>
            </a:r>
            <a:br>
              <a:rPr lang="en-US">
                <a:latin typeface="Museo Slab 500"/>
              </a:rPr>
            </a:br>
            <a:r>
              <a:rPr lang="en-US">
                <a:latin typeface="Museo Slab 500"/>
              </a:rPr>
              <a:t>Kindergarten School Readiness (KSR)</a:t>
            </a: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dirty="0">
                <a:latin typeface="Museo Slab 500"/>
              </a:rPr>
              <a:t>Contact: Tara Rhodes</a:t>
            </a:r>
          </a:p>
          <a:p>
            <a:r>
              <a:rPr lang="en-US" dirty="0">
                <a:latin typeface="Museo Slab 500"/>
              </a:rPr>
              <a:t>Email: </a:t>
            </a:r>
            <a:r>
              <a:rPr lang="en-US" dirty="0">
                <a:latin typeface="Museo Slab 500"/>
                <a:hlinkClick r:id="rId2"/>
              </a:rPr>
              <a:t>KSRData@cde.state.co.us</a:t>
            </a:r>
            <a:endParaRPr lang="en-US" dirty="0"/>
          </a:p>
          <a:p>
            <a:r>
              <a:rPr lang="en-US" dirty="0">
                <a:latin typeface="Museo Slab 500"/>
              </a:rPr>
              <a:t>Phone: 720.601.4125</a:t>
            </a:r>
          </a:p>
          <a:p>
            <a:r>
              <a:rPr lang="en-US" dirty="0">
                <a:latin typeface="Museo Slab 500"/>
                <a:hlinkClick r:id="rId3"/>
              </a:rPr>
              <a:t>Kindergarten School Readiness Website</a:t>
            </a:r>
            <a:endParaRPr lang="en-US"/>
          </a:p>
          <a:p>
            <a:r>
              <a:rPr lang="en-US" dirty="0">
                <a:latin typeface="Museo Slab 500"/>
              </a:rPr>
              <a:t>PTO: 11/25-11/29</a:t>
            </a:r>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2941160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CE4F7-A6DE-2402-A02D-9376CCD9A9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9756CD-F4F4-361D-A82A-813B738CF082}"/>
              </a:ext>
            </a:extLst>
          </p:cNvPr>
          <p:cNvSpPr>
            <a:spLocks noGrp="1"/>
          </p:cNvSpPr>
          <p:nvPr>
            <p:ph type="ctrTitle"/>
          </p:nvPr>
        </p:nvSpPr>
        <p:spPr/>
        <p:txBody>
          <a:bodyPr/>
          <a:lstStyle/>
          <a:p>
            <a:r>
              <a:rPr lang="en-US"/>
              <a:t>Human Resources Snapshot</a:t>
            </a:r>
          </a:p>
        </p:txBody>
      </p:sp>
      <p:sp>
        <p:nvSpPr>
          <p:cNvPr id="6" name="Content Placeholder 5">
            <a:extLst>
              <a:ext uri="{FF2B5EF4-FFF2-40B4-BE49-F238E27FC236}">
                <a16:creationId xmlns:a16="http://schemas.microsoft.com/office/drawing/2014/main" id="{FC01E326-2134-DEB6-9C2B-19E7A3C79F74}"/>
              </a:ext>
            </a:extLst>
          </p:cNvPr>
          <p:cNvSpPr>
            <a:spLocks noGrp="1"/>
          </p:cNvSpPr>
          <p:nvPr>
            <p:ph sz="quarter" idx="13"/>
          </p:nvPr>
        </p:nvSpPr>
        <p:spPr/>
        <p:txBody>
          <a:bodyPr vert="horz" lIns="91440" tIns="45720" rIns="91440" bIns="45720" rtlCol="0" anchor="t">
            <a:normAutofit/>
          </a:bodyPr>
          <a:lstStyle/>
          <a:p>
            <a:r>
              <a:rPr lang="en-US">
                <a:latin typeface="Museo Slab 500"/>
              </a:rPr>
              <a:t>Dawna Gudka</a:t>
            </a:r>
            <a:endParaRPr lang="en-US"/>
          </a:p>
        </p:txBody>
      </p:sp>
      <p:sp>
        <p:nvSpPr>
          <p:cNvPr id="4" name="Slide Number Placeholder 3">
            <a:extLst>
              <a:ext uri="{FF2B5EF4-FFF2-40B4-BE49-F238E27FC236}">
                <a16:creationId xmlns:a16="http://schemas.microsoft.com/office/drawing/2014/main" id="{E18B3DFE-5374-2DA9-98C3-2952FCA50CDE}"/>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384953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42D9-7C1A-23DF-3F13-F479E964CF67}"/>
              </a:ext>
            </a:extLst>
          </p:cNvPr>
          <p:cNvSpPr>
            <a:spLocks noGrp="1"/>
          </p:cNvSpPr>
          <p:nvPr>
            <p:ph type="title"/>
          </p:nvPr>
        </p:nvSpPr>
        <p:spPr>
          <a:xfrm>
            <a:off x="443564" y="205176"/>
            <a:ext cx="11443635" cy="898524"/>
          </a:xfrm>
        </p:spPr>
        <p:txBody>
          <a:bodyPr>
            <a:normAutofit/>
          </a:bodyPr>
          <a:lstStyle/>
          <a:p>
            <a:r>
              <a:rPr lang="en-US" dirty="0"/>
              <a:t>Identity Management System</a:t>
            </a:r>
            <a:br>
              <a:rPr lang="en-US" dirty="0"/>
            </a:br>
            <a:r>
              <a:rPr lang="en-US" dirty="0"/>
              <a:t>IdM Roles for Human Resources Snapshot Collection</a:t>
            </a:r>
          </a:p>
        </p:txBody>
      </p:sp>
      <p:sp>
        <p:nvSpPr>
          <p:cNvPr id="4" name="Slide Number Placeholder 3">
            <a:extLst>
              <a:ext uri="{FF2B5EF4-FFF2-40B4-BE49-F238E27FC236}">
                <a16:creationId xmlns:a16="http://schemas.microsoft.com/office/drawing/2014/main" id="{9B3327ED-CDC7-ED92-FBC0-77BCD5018AB6}"/>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5" name="Content Placeholder 4">
            <a:extLst>
              <a:ext uri="{FF2B5EF4-FFF2-40B4-BE49-F238E27FC236}">
                <a16:creationId xmlns:a16="http://schemas.microsoft.com/office/drawing/2014/main" id="{B0FBCD98-3BB8-7802-F26F-C95242E08890}"/>
              </a:ext>
            </a:extLst>
          </p:cNvPr>
          <p:cNvSpPr>
            <a:spLocks noGrp="1"/>
          </p:cNvSpPr>
          <p:nvPr>
            <p:ph sz="quarter" idx="13"/>
          </p:nvPr>
        </p:nvSpPr>
        <p:spPr/>
        <p:txBody>
          <a:bodyPr/>
          <a:lstStyle/>
          <a:p>
            <a:r>
              <a:rPr lang="en-US"/>
              <a:t>Human Resources Snapshot Collection</a:t>
            </a:r>
          </a:p>
        </p:txBody>
      </p:sp>
      <p:sp>
        <p:nvSpPr>
          <p:cNvPr id="6" name="Content Placeholder 5">
            <a:extLst>
              <a:ext uri="{FF2B5EF4-FFF2-40B4-BE49-F238E27FC236}">
                <a16:creationId xmlns:a16="http://schemas.microsoft.com/office/drawing/2014/main" id="{9B69A7C0-0826-8376-6BE2-20248F5CD67A}"/>
              </a:ext>
            </a:extLst>
          </p:cNvPr>
          <p:cNvSpPr>
            <a:spLocks noGrp="1"/>
          </p:cNvSpPr>
          <p:nvPr>
            <p:ph sz="quarter" idx="14"/>
          </p:nvPr>
        </p:nvSpPr>
        <p:spPr/>
        <p:txBody>
          <a:bodyPr/>
          <a:lstStyle/>
          <a:p>
            <a:r>
              <a:rPr lang="en-US">
                <a:hlinkClick r:id="rId2"/>
              </a:rPr>
              <a:t>HumanResourcesData@cde.state.co.us</a:t>
            </a:r>
            <a:endParaRPr lang="en-US"/>
          </a:p>
        </p:txBody>
      </p:sp>
      <p:sp>
        <p:nvSpPr>
          <p:cNvPr id="11" name="Content Placeholder 10">
            <a:extLst>
              <a:ext uri="{FF2B5EF4-FFF2-40B4-BE49-F238E27FC236}">
                <a16:creationId xmlns:a16="http://schemas.microsoft.com/office/drawing/2014/main" id="{2B10774E-2766-C5B0-DEF5-95079C3025F8}"/>
              </a:ext>
            </a:extLst>
          </p:cNvPr>
          <p:cNvSpPr>
            <a:spLocks noGrp="1"/>
          </p:cNvSpPr>
          <p:nvPr>
            <p:ph idx="1"/>
          </p:nvPr>
        </p:nvSpPr>
        <p:spPr>
          <a:xfrm>
            <a:off x="838200" y="1554480"/>
            <a:ext cx="7501128" cy="4351338"/>
          </a:xfrm>
        </p:spPr>
        <p:txBody>
          <a:bodyPr/>
          <a:lstStyle/>
          <a:p>
            <a:r>
              <a:rPr lang="en-US" b="1" dirty="0"/>
              <a:t>Staff Interchange Roles</a:t>
            </a:r>
          </a:p>
          <a:p>
            <a:pPr lvl="1"/>
            <a:r>
              <a:rPr lang="en-US" dirty="0"/>
              <a:t>STF~LEAUSER-upload and modify staff interchange files</a:t>
            </a:r>
          </a:p>
          <a:p>
            <a:pPr lvl="2"/>
            <a:r>
              <a:rPr lang="en-US" dirty="0"/>
              <a:t>OR</a:t>
            </a:r>
          </a:p>
          <a:p>
            <a:pPr lvl="1"/>
            <a:r>
              <a:rPr lang="en-US" dirty="0"/>
              <a:t>STF~LEAVIEWER-View only staff interchange data</a:t>
            </a:r>
          </a:p>
          <a:p>
            <a:pPr marL="457200" lvl="1" indent="0">
              <a:buNone/>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1" dirty="0">
                <a:solidFill>
                  <a:prstClr val="black"/>
                </a:solidFill>
              </a:rPr>
              <a:t>Human Resources Snapshot Roles</a:t>
            </a:r>
          </a:p>
          <a:p>
            <a:pPr lvl="1">
              <a:spcBef>
                <a:spcPts val="1000"/>
              </a:spcBef>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HRD~LEAAPPROVER-approves, creates, views Snapshot</a:t>
            </a:r>
          </a:p>
          <a:p>
            <a:pPr lvl="2">
              <a:spcBef>
                <a:spcPts val="1000"/>
              </a:spcBef>
              <a:defRPr/>
            </a:pPr>
            <a:r>
              <a:rPr lang="en-US" dirty="0">
                <a:solidFill>
                  <a:prstClr val="black"/>
                </a:solidFill>
              </a:rPr>
              <a:t>OR</a:t>
            </a:r>
          </a:p>
          <a:p>
            <a:pPr lvl="1">
              <a:spcBef>
                <a:spcPts val="1000"/>
              </a:spcBef>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HRD~LEAUSER-creates, views Snapshot</a:t>
            </a:r>
          </a:p>
          <a:p>
            <a:pPr lvl="2">
              <a:spcBef>
                <a:spcPts val="1000"/>
              </a:spcBef>
              <a:defRPr/>
            </a:pPr>
            <a:r>
              <a:rPr lang="en-US" dirty="0">
                <a:solidFill>
                  <a:prstClr val="black"/>
                </a:solidFill>
              </a:rPr>
              <a:t>OR</a:t>
            </a:r>
          </a:p>
          <a:p>
            <a:pPr lvl="1">
              <a:spcBef>
                <a:spcPts val="1000"/>
              </a:spcBef>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HRD~LEAVIEWER-views Snapshot</a:t>
            </a:r>
          </a:p>
          <a:p>
            <a:pPr marL="457200" lvl="1" indent="0">
              <a:buNone/>
            </a:pPr>
            <a:endParaRPr lang="en-US" dirty="0"/>
          </a:p>
        </p:txBody>
      </p:sp>
      <p:sp>
        <p:nvSpPr>
          <p:cNvPr id="12" name="Rectangle: Rounded Corners 11">
            <a:extLst>
              <a:ext uri="{FF2B5EF4-FFF2-40B4-BE49-F238E27FC236}">
                <a16:creationId xmlns:a16="http://schemas.microsoft.com/office/drawing/2014/main" id="{6225E417-5597-C62E-50DA-A5FC54B00DD1}"/>
              </a:ext>
            </a:extLst>
          </p:cNvPr>
          <p:cNvSpPr/>
          <p:nvPr/>
        </p:nvSpPr>
        <p:spPr>
          <a:xfrm>
            <a:off x="8860536" y="1545336"/>
            <a:ext cx="2926080" cy="11887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user can only have one role under each collection category!</a:t>
            </a:r>
          </a:p>
        </p:txBody>
      </p:sp>
    </p:spTree>
    <p:extLst>
      <p:ext uri="{BB962C8B-B14F-4D97-AF65-F5344CB8AC3E}">
        <p14:creationId xmlns:p14="http://schemas.microsoft.com/office/powerpoint/2010/main" val="337564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5">
            <a:extLst>
              <a:ext uri="{FF2B5EF4-FFF2-40B4-BE49-F238E27FC236}">
                <a16:creationId xmlns:a16="http://schemas.microsoft.com/office/drawing/2014/main" id="{F90D73F3-9569-D803-7298-616F1A3955D7}"/>
              </a:ext>
            </a:extLst>
          </p:cNvPr>
          <p:cNvSpPr>
            <a:spLocks noGrp="1"/>
          </p:cNvSpPr>
          <p:nvPr>
            <p:ph type="title"/>
          </p:nvPr>
        </p:nvSpPr>
        <p:spPr>
          <a:xfrm>
            <a:off x="3898916" y="5893622"/>
            <a:ext cx="6616681" cy="898524"/>
          </a:xfrm>
        </p:spPr>
        <p:txBody>
          <a:bodyPr>
            <a:normAutofit/>
          </a:bodyPr>
          <a:lstStyle/>
          <a:p>
            <a:r>
              <a:rPr lang="en-US">
                <a:hlinkClick r:id="rId2">
                  <a:extLst>
                    <a:ext uri="{A12FA001-AC4F-418D-AE19-62706E023703}">
                      <ahyp:hlinkClr xmlns:ahyp="http://schemas.microsoft.com/office/drawing/2018/hyperlinkcolor" val="tx"/>
                    </a:ext>
                  </a:extLst>
                </a:hlinkClick>
              </a:rPr>
              <a:t>Human Resources Timeline</a:t>
            </a:r>
            <a:br>
              <a:rPr lang="en-US">
                <a:hlinkClick r:id="rId3">
                  <a:extLst>
                    <a:ext uri="{A12FA001-AC4F-418D-AE19-62706E023703}">
                      <ahyp:hlinkClr xmlns:ahyp="http://schemas.microsoft.com/office/drawing/2018/hyperlinkcolor" val="tx"/>
                    </a:ext>
                  </a:extLst>
                </a:hlinkClick>
              </a:rPr>
            </a:br>
            <a:endParaRPr lang="en-US"/>
          </a:p>
        </p:txBody>
      </p:sp>
      <p:graphicFrame>
        <p:nvGraphicFramePr>
          <p:cNvPr id="11" name="Table Placeholder 10">
            <a:extLst>
              <a:ext uri="{FF2B5EF4-FFF2-40B4-BE49-F238E27FC236}">
                <a16:creationId xmlns:a16="http://schemas.microsoft.com/office/drawing/2014/main" id="{4A046F5F-034D-A2DD-B7B6-B37CB3AF1360}"/>
              </a:ext>
              <a:ext uri="{C183D7F6-B498-43B3-948B-1728B52AA6E4}">
                <adec:decorative xmlns:adec="http://schemas.microsoft.com/office/drawing/2017/decorative" val="0"/>
              </a:ext>
            </a:extLst>
          </p:cNvPr>
          <p:cNvGraphicFramePr>
            <a:graphicFrameLocks noGrp="1"/>
          </p:cNvGraphicFramePr>
          <p:nvPr>
            <p:ph type="tbl" sz="quarter" idx="15"/>
            <p:extLst>
              <p:ext uri="{D42A27DB-BD31-4B8C-83A1-F6EECF244321}">
                <p14:modId xmlns:p14="http://schemas.microsoft.com/office/powerpoint/2010/main" val="648276553"/>
              </p:ext>
            </p:extLst>
          </p:nvPr>
        </p:nvGraphicFramePr>
        <p:xfrm>
          <a:off x="228600" y="200025"/>
          <a:ext cx="11887200" cy="4656075"/>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309689">
                <a:tc>
                  <a:txBody>
                    <a:bodyPr/>
                    <a:lstStyle/>
                    <a:p>
                      <a:r>
                        <a:rPr lang="en-US" sz="1600">
                          <a:latin typeface="Trebuchet MS" panose="020B0603020202020204" pitchFamily="34" charset="0"/>
                        </a:rPr>
                        <a:t>Date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a:latin typeface="Trebuchet MS" panose="020B0603020202020204" pitchFamily="34" charset="0"/>
                        </a:rPr>
                        <a:t>Event</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a:latin typeface="Trebuchet MS" panose="020B0603020202020204" pitchFamily="34" charset="0"/>
                        </a:rPr>
                        <a:t>Event Description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68917589"/>
                  </a:ext>
                </a:extLst>
              </a:tr>
              <a:tr h="19590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10/31/24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at least one Staff Profile file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845717"/>
                  </a:ext>
                </a:extLst>
              </a:tr>
              <a:tr h="19590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Open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Human Resources Snapshot Opens</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2960257584"/>
                  </a:ext>
                </a:extLst>
              </a:tr>
              <a:tr h="19590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11/7/24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at least one Staff Assignment file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2272855"/>
                  </a:ext>
                </a:extLst>
              </a:tr>
              <a:tr h="25923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12/1/24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Count Day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Annual Staff Count Day</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383031"/>
                  </a:ext>
                </a:extLst>
              </a:tr>
              <a:tr h="19590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12/18/24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7000"/>
                        </a:lnSpc>
                        <a:spcBef>
                          <a:spcPts val="0"/>
                        </a:spcBef>
                        <a:spcAft>
                          <a:spcPts val="0"/>
                        </a:spcAft>
                        <a:buFont typeface="Arial" panose="020B0604020202020204" pitchFamily="34" charset="0"/>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Interchange files error free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9787922"/>
                  </a:ext>
                </a:extLst>
              </a:tr>
              <a:tr h="301091">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a:effectLst/>
                          <a:latin typeface="Trebuchet MS" panose="020B0603020202020204" pitchFamily="34" charset="0"/>
                          <a:ea typeface="Calibri" panose="020F0502020204030204" pitchFamily="34" charset="0"/>
                          <a:cs typeface="Times New Roman" panose="02020603050405020304" pitchFamily="18" charset="0"/>
                        </a:rPr>
                        <a:t>1/10/25</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at least one Human Resources Snapshot</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3049"/>
                  </a:ext>
                </a:extLst>
              </a:tr>
              <a:tr h="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1/24/25</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p>
                      <a:pPr marL="0" marR="0">
                        <a:lnSpc>
                          <a:spcPct val="107000"/>
                        </a:lnSpc>
                        <a:spcBef>
                          <a:spcPts val="0"/>
                        </a:spcBef>
                        <a:spcAft>
                          <a:spcPts val="0"/>
                        </a:spcAft>
                        <a:tabLst>
                          <a:tab pos="2028825" algn="l"/>
                        </a:tabLst>
                      </a:pP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Human Resources Snapshot Error Free</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3954307"/>
                  </a:ext>
                </a:extLst>
              </a:tr>
              <a:tr h="15663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1/24-1/31/25</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p>
                      <a:pPr marL="0" marR="0">
                        <a:lnSpc>
                          <a:spcPct val="107000"/>
                        </a:lnSpc>
                        <a:spcBef>
                          <a:spcPts val="0"/>
                        </a:spcBef>
                        <a:spcAft>
                          <a:spcPts val="0"/>
                        </a:spcAft>
                        <a:tabLst>
                          <a:tab pos="2028825" algn="l"/>
                        </a:tabLst>
                      </a:pP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Review Special Education Staff Report via Cognos in the Human</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Resources folder) for accuracy to ensure all special education staff</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reported within your district is appropriate. Collaborate with your</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LEA’s Administrative Unite during this process. Verify that all staff</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are accurately reported</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4083591476"/>
                  </a:ext>
                </a:extLst>
              </a:tr>
              <a:tr h="46959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2/14/25</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p>
                      <a:pPr marL="0" marR="0">
                        <a:lnSpc>
                          <a:spcPct val="107000"/>
                        </a:lnSpc>
                        <a:spcBef>
                          <a:spcPts val="0"/>
                        </a:spcBef>
                        <a:spcAft>
                          <a:spcPts val="0"/>
                        </a:spcAft>
                        <a:tabLst>
                          <a:tab pos="2028825" algn="l"/>
                        </a:tabLst>
                      </a:pP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Staff Profile and Staff Assignment interchange files, and Human</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Resources Snapshot Error Free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957451"/>
                  </a:ext>
                </a:extLst>
              </a:tr>
              <a:tr h="737644">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2/21/25</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0B0"/>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p>
                      <a:pPr marL="0" marR="0">
                        <a:lnSpc>
                          <a:spcPct val="107000"/>
                        </a:lnSpc>
                        <a:spcBef>
                          <a:spcPts val="0"/>
                        </a:spcBef>
                        <a:spcAft>
                          <a:spcPts val="0"/>
                        </a:spcAft>
                        <a:tabLst>
                          <a:tab pos="2028825" algn="l"/>
                        </a:tabLst>
                      </a:pP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0B0"/>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Human Resources Snapshot must be submitted to CDE and</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verification emailed to Human Resources Snapshot</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0B0"/>
                    </a:solidFill>
                  </a:tcPr>
                </a:tc>
                <a:extLst>
                  <a:ext uri="{0D108BD9-81ED-4DB2-BD59-A6C34878D82A}">
                    <a16:rowId xmlns:a16="http://schemas.microsoft.com/office/drawing/2014/main" val="1357858077"/>
                  </a:ext>
                </a:extLst>
              </a:tr>
            </a:tbl>
          </a:graphicData>
        </a:graphic>
      </p:graphicFrame>
      <p:sp>
        <p:nvSpPr>
          <p:cNvPr id="14" name="Content Placeholder 4">
            <a:extLst>
              <a:ext uri="{FF2B5EF4-FFF2-40B4-BE49-F238E27FC236}">
                <a16:creationId xmlns:a16="http://schemas.microsoft.com/office/drawing/2014/main" id="{3C1A8908-D075-73CB-1BB2-C3C3FB43B44C}"/>
              </a:ext>
            </a:extLst>
          </p:cNvPr>
          <p:cNvSpPr>
            <a:spLocks noGrp="1"/>
          </p:cNvSpPr>
          <p:nvPr>
            <p:ph sz="quarter" idx="14"/>
          </p:nvPr>
        </p:nvSpPr>
        <p:spPr>
          <a:xfrm>
            <a:off x="231058" y="6064250"/>
            <a:ext cx="4822723" cy="279400"/>
          </a:xfrm>
        </p:spPr>
        <p:txBody>
          <a:bodyPr>
            <a:noAutofit/>
          </a:bodyPr>
          <a:lstStyle/>
          <a:p>
            <a:r>
              <a:rPr lang="en-US" sz="1200"/>
              <a:t>Human Resources Snapshot </a:t>
            </a:r>
            <a:r>
              <a:rPr lang="en-US" sz="1200">
                <a:hlinkClick r:id="rId3"/>
              </a:rPr>
              <a:t>HumanResourcesData@cde.state.co.us</a:t>
            </a:r>
            <a:endParaRPr lang="en-US" sz="1200"/>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21</a:t>
            </a:fld>
            <a:endParaRPr lang="en-US"/>
          </a:p>
        </p:txBody>
      </p:sp>
      <p:sp>
        <p:nvSpPr>
          <p:cNvPr id="12" name="Arrow: Left 11">
            <a:extLst>
              <a:ext uri="{FF2B5EF4-FFF2-40B4-BE49-F238E27FC236}">
                <a16:creationId xmlns:a16="http://schemas.microsoft.com/office/drawing/2014/main" id="{C81B0183-61C6-D701-F5C1-3E4C7359DB2D}"/>
              </a:ext>
              <a:ext uri="{C183D7F6-B498-43B3-948B-1728B52AA6E4}">
                <adec:decorative xmlns:adec="http://schemas.microsoft.com/office/drawing/2017/decorative" val="1"/>
              </a:ext>
            </a:extLst>
          </p:cNvPr>
          <p:cNvSpPr/>
          <p:nvPr/>
        </p:nvSpPr>
        <p:spPr>
          <a:xfrm>
            <a:off x="7675419" y="1015999"/>
            <a:ext cx="3260436" cy="57265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670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D3BB4-2B32-6830-C003-83AD78FF0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1B974-673C-334E-90A1-3D384DA04448}"/>
              </a:ext>
            </a:extLst>
          </p:cNvPr>
          <p:cNvSpPr>
            <a:spLocks noGrp="1"/>
          </p:cNvSpPr>
          <p:nvPr>
            <p:ph type="title"/>
          </p:nvPr>
        </p:nvSpPr>
        <p:spPr/>
        <p:txBody>
          <a:bodyPr/>
          <a:lstStyle/>
          <a:p>
            <a:r>
              <a:rPr lang="en-US" dirty="0"/>
              <a:t>Staff Profile-Who gets reported?  ALL STAFF employed and or providing services to your students</a:t>
            </a:r>
          </a:p>
        </p:txBody>
      </p:sp>
      <p:sp>
        <p:nvSpPr>
          <p:cNvPr id="9" name="Content Placeholder 8">
            <a:extLst>
              <a:ext uri="{FF2B5EF4-FFF2-40B4-BE49-F238E27FC236}">
                <a16:creationId xmlns:a16="http://schemas.microsoft.com/office/drawing/2014/main" id="{D1AAF415-24D5-B5F2-6BFF-48389186D164}"/>
              </a:ext>
            </a:extLst>
          </p:cNvPr>
          <p:cNvSpPr>
            <a:spLocks noGrp="1"/>
          </p:cNvSpPr>
          <p:nvPr>
            <p:ph idx="1"/>
          </p:nvPr>
        </p:nvSpPr>
        <p:spPr>
          <a:xfrm>
            <a:off x="0" y="1325880"/>
            <a:ext cx="6958584" cy="4579938"/>
          </a:xfrm>
        </p:spPr>
        <p:txBody>
          <a:bodyPr>
            <a:normAutofit fontScale="850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All staff employed and or servicing LEA (district students) as of December 1</a:t>
            </a:r>
            <a:r>
              <a:rPr kumimoji="0" lang="en-US" sz="2200" b="0" i="0" u="none" strike="noStrike" kern="1200" cap="none" spc="0" normalizeH="0" baseline="30000" noProof="0" dirty="0">
                <a:ln>
                  <a:noFill/>
                </a:ln>
                <a:solidFill>
                  <a:prstClr val="black"/>
                </a:solidFill>
                <a:effectLst/>
                <a:uLnTx/>
                <a:uFillTx/>
                <a:latin typeface="Trebuchet MS" panose="020B0603020202020204" pitchFamily="34" charset="0"/>
                <a:ea typeface="+mn-ea"/>
                <a:cs typeface="+mn-cs"/>
              </a:rPr>
              <a:t>st</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are included in the Human Resources Collection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ALL Employed STAFF</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Full &amp; Part time staff</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General Education staff</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Special Education staff</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Districts report their Special Ed Staff as part of their staff interchange files OR </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Administrative Unit reports special education staff for all member districts and the districts exclude them</a:t>
            </a:r>
            <a:endPar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Charter School staff</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Active assignment on December 1st</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District (LEA) staff</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District level staff are reported with School Code 9980 for ‘District Wide’</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Purchased Staff servicing LEA students  </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2"/>
              </a:rPr>
              <a:t>Purchased staff resource documentation </a:t>
            </a:r>
            <a:endPar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endParaRPr lang="en-US" dirty="0"/>
          </a:p>
        </p:txBody>
      </p:sp>
      <p:pic>
        <p:nvPicPr>
          <p:cNvPr id="7" name="Content Placeholder 7" descr="Purchased service staff document">
            <a:extLst>
              <a:ext uri="{FF2B5EF4-FFF2-40B4-BE49-F238E27FC236}">
                <a16:creationId xmlns:a16="http://schemas.microsoft.com/office/drawing/2014/main" id="{C725B053-C996-C1BF-62B8-E5B0FF082954}"/>
              </a:ext>
            </a:extLst>
          </p:cNvPr>
          <p:cNvPicPr>
            <a:picLocks noChangeAspect="1"/>
          </p:cNvPicPr>
          <p:nvPr/>
        </p:nvPicPr>
        <p:blipFill>
          <a:blip r:embed="rId3"/>
          <a:stretch>
            <a:fillRect/>
          </a:stretch>
        </p:blipFill>
        <p:spPr>
          <a:xfrm>
            <a:off x="7077456" y="1103698"/>
            <a:ext cx="4992624" cy="4199945"/>
          </a:xfrm>
          <a:prstGeom prst="rect">
            <a:avLst/>
          </a:prstGeom>
        </p:spPr>
      </p:pic>
      <p:sp>
        <p:nvSpPr>
          <p:cNvPr id="4" name="Slide Number Placeholder 3">
            <a:extLst>
              <a:ext uri="{FF2B5EF4-FFF2-40B4-BE49-F238E27FC236}">
                <a16:creationId xmlns:a16="http://schemas.microsoft.com/office/drawing/2014/main" id="{1B1FE353-C183-8A37-721B-6DC2950B9BC0}"/>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5" name="Content Placeholder 4">
            <a:extLst>
              <a:ext uri="{FF2B5EF4-FFF2-40B4-BE49-F238E27FC236}">
                <a16:creationId xmlns:a16="http://schemas.microsoft.com/office/drawing/2014/main" id="{855ADC1B-A7CE-2983-F31D-BAFF7B21749C}"/>
              </a:ext>
            </a:extLst>
          </p:cNvPr>
          <p:cNvSpPr>
            <a:spLocks noGrp="1"/>
          </p:cNvSpPr>
          <p:nvPr>
            <p:ph sz="quarter" idx="13"/>
          </p:nvPr>
        </p:nvSpPr>
        <p:spPr/>
        <p:txBody>
          <a:bodyPr/>
          <a:lstStyle/>
          <a:p>
            <a:r>
              <a:rPr lang="en-US"/>
              <a:t>Human Resources Snapshot Collection</a:t>
            </a:r>
          </a:p>
        </p:txBody>
      </p:sp>
      <p:sp>
        <p:nvSpPr>
          <p:cNvPr id="6" name="Content Placeholder 5">
            <a:extLst>
              <a:ext uri="{FF2B5EF4-FFF2-40B4-BE49-F238E27FC236}">
                <a16:creationId xmlns:a16="http://schemas.microsoft.com/office/drawing/2014/main" id="{FF9F1818-6449-3AB7-DD53-C516162E7288}"/>
              </a:ext>
            </a:extLst>
          </p:cNvPr>
          <p:cNvSpPr>
            <a:spLocks noGrp="1"/>
          </p:cNvSpPr>
          <p:nvPr>
            <p:ph sz="quarter" idx="14"/>
          </p:nvPr>
        </p:nvSpPr>
        <p:spPr/>
        <p:txBody>
          <a:bodyPr/>
          <a:lstStyle/>
          <a:p>
            <a:r>
              <a:rPr lang="en-US">
                <a:hlinkClick r:id="rId4"/>
              </a:rPr>
              <a:t>HumanResourcesData@cde.state.co.us</a:t>
            </a:r>
            <a:endParaRPr lang="en-US"/>
          </a:p>
        </p:txBody>
      </p:sp>
    </p:spTree>
    <p:extLst>
      <p:ext uri="{BB962C8B-B14F-4D97-AF65-F5344CB8AC3E}">
        <p14:creationId xmlns:p14="http://schemas.microsoft.com/office/powerpoint/2010/main" val="1783035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BEB17-E3C0-C3F2-99C5-9404E7632BE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FB82080-8FC0-680F-1555-7BBE33F1A203}"/>
              </a:ext>
            </a:extLst>
          </p:cNvPr>
          <p:cNvSpPr>
            <a:spLocks noGrp="1"/>
          </p:cNvSpPr>
          <p:nvPr>
            <p:ph type="title"/>
          </p:nvPr>
        </p:nvSpPr>
        <p:spPr/>
        <p:txBody>
          <a:bodyPr/>
          <a:lstStyle/>
          <a:p>
            <a:r>
              <a:rPr lang="en-US" dirty="0"/>
              <a:t>Data Pipeline Process-checking for errors</a:t>
            </a:r>
          </a:p>
        </p:txBody>
      </p:sp>
      <p:sp>
        <p:nvSpPr>
          <p:cNvPr id="10" name="TextBox 9">
            <a:extLst>
              <a:ext uri="{FF2B5EF4-FFF2-40B4-BE49-F238E27FC236}">
                <a16:creationId xmlns:a16="http://schemas.microsoft.com/office/drawing/2014/main" id="{FC8717DC-8698-73FF-1418-AD39508722D7}"/>
              </a:ext>
            </a:extLst>
          </p:cNvPr>
          <p:cNvSpPr txBox="1"/>
          <p:nvPr/>
        </p:nvSpPr>
        <p:spPr>
          <a:xfrm>
            <a:off x="443565" y="1353312"/>
            <a:ext cx="11333907" cy="646331"/>
          </a:xfrm>
          <a:prstGeom prst="rect">
            <a:avLst/>
          </a:prstGeom>
          <a:noFill/>
        </p:spPr>
        <p:txBody>
          <a:bodyPr wrap="square" rtlCol="0">
            <a:spAutoFit/>
          </a:bodyPr>
          <a:lstStyle/>
          <a:p>
            <a:r>
              <a:rPr lang="en-US"/>
              <a:t>Checking for errors in Data Pipeline Error Report</a:t>
            </a:r>
          </a:p>
          <a:p>
            <a:r>
              <a:rPr lang="en-US"/>
              <a:t>Click on View Details to see the error in detail</a:t>
            </a:r>
            <a:endParaRPr lang="en-US" dirty="0"/>
          </a:p>
        </p:txBody>
      </p:sp>
      <p:pic>
        <p:nvPicPr>
          <p:cNvPr id="9" name="Content Placeholder 5" descr="Viewing your file error report">
            <a:extLst>
              <a:ext uri="{FF2B5EF4-FFF2-40B4-BE49-F238E27FC236}">
                <a16:creationId xmlns:a16="http://schemas.microsoft.com/office/drawing/2014/main" id="{E484A632-488A-3F35-D4F0-7C4AA0B43196}"/>
              </a:ext>
            </a:extLst>
          </p:cNvPr>
          <p:cNvPicPr>
            <a:picLocks noGrp="1" noChangeAspect="1"/>
          </p:cNvPicPr>
          <p:nvPr>
            <p:ph idx="1"/>
          </p:nvPr>
        </p:nvPicPr>
        <p:blipFill>
          <a:blip r:embed="rId2"/>
          <a:stretch>
            <a:fillRect/>
          </a:stretch>
        </p:blipFill>
        <p:spPr>
          <a:xfrm>
            <a:off x="748327" y="2012142"/>
            <a:ext cx="10515600" cy="3773566"/>
          </a:xfrm>
        </p:spPr>
      </p:pic>
      <p:sp>
        <p:nvSpPr>
          <p:cNvPr id="4" name="Slide Number Placeholder 3">
            <a:extLst>
              <a:ext uri="{FF2B5EF4-FFF2-40B4-BE49-F238E27FC236}">
                <a16:creationId xmlns:a16="http://schemas.microsoft.com/office/drawing/2014/main" id="{BD6B6666-C0DE-3C5D-8469-4475E4331D53}"/>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5" name="Content Placeholder 4">
            <a:extLst>
              <a:ext uri="{FF2B5EF4-FFF2-40B4-BE49-F238E27FC236}">
                <a16:creationId xmlns:a16="http://schemas.microsoft.com/office/drawing/2014/main" id="{6EF00430-DDD7-34A7-D6DD-03E993FAB3E0}"/>
              </a:ext>
            </a:extLst>
          </p:cNvPr>
          <p:cNvSpPr>
            <a:spLocks noGrp="1"/>
          </p:cNvSpPr>
          <p:nvPr>
            <p:ph sz="quarter" idx="13"/>
          </p:nvPr>
        </p:nvSpPr>
        <p:spPr/>
        <p:txBody>
          <a:bodyPr/>
          <a:lstStyle/>
          <a:p>
            <a:r>
              <a:rPr lang="en-US"/>
              <a:t>Human Resources Snapshot Collection</a:t>
            </a:r>
          </a:p>
        </p:txBody>
      </p:sp>
      <p:sp>
        <p:nvSpPr>
          <p:cNvPr id="6" name="Content Placeholder 5">
            <a:extLst>
              <a:ext uri="{FF2B5EF4-FFF2-40B4-BE49-F238E27FC236}">
                <a16:creationId xmlns:a16="http://schemas.microsoft.com/office/drawing/2014/main" id="{D9B4E26F-0726-80E7-15BC-EB634FE06888}"/>
              </a:ext>
            </a:extLst>
          </p:cNvPr>
          <p:cNvSpPr>
            <a:spLocks noGrp="1"/>
          </p:cNvSpPr>
          <p:nvPr>
            <p:ph sz="quarter" idx="14"/>
          </p:nvPr>
        </p:nvSpPr>
        <p:spPr/>
        <p:txBody>
          <a:bodyPr/>
          <a:lstStyle/>
          <a:p>
            <a:r>
              <a:rPr lang="en-US">
                <a:hlinkClick r:id="rId3"/>
              </a:rPr>
              <a:t>HumanResourcesData@cde.state.co.us</a:t>
            </a:r>
            <a:endParaRPr lang="en-US"/>
          </a:p>
        </p:txBody>
      </p:sp>
    </p:spTree>
    <p:extLst>
      <p:ext uri="{BB962C8B-B14F-4D97-AF65-F5344CB8AC3E}">
        <p14:creationId xmlns:p14="http://schemas.microsoft.com/office/powerpoint/2010/main" val="200924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178A-917F-9746-62B3-F964806D31FD}"/>
              </a:ext>
            </a:extLst>
          </p:cNvPr>
          <p:cNvSpPr>
            <a:spLocks noGrp="1"/>
          </p:cNvSpPr>
          <p:nvPr>
            <p:ph type="title"/>
          </p:nvPr>
        </p:nvSpPr>
        <p:spPr>
          <a:xfrm>
            <a:off x="155448" y="237745"/>
            <a:ext cx="7580376" cy="1197864"/>
          </a:xfrm>
        </p:spPr>
        <p:txBody>
          <a:bodyPr/>
          <a:lstStyle/>
          <a:p>
            <a:r>
              <a:rPr lang="en-US"/>
              <a:t>Human Resources Snapshot Collection</a:t>
            </a:r>
          </a:p>
        </p:txBody>
      </p:sp>
      <p:sp>
        <p:nvSpPr>
          <p:cNvPr id="3" name="Content Placeholder 2">
            <a:extLst>
              <a:ext uri="{FF2B5EF4-FFF2-40B4-BE49-F238E27FC236}">
                <a16:creationId xmlns:a16="http://schemas.microsoft.com/office/drawing/2014/main" id="{F8626D9F-9A71-3A4D-B2B0-50197985CF77}"/>
              </a:ext>
            </a:extLst>
          </p:cNvPr>
          <p:cNvSpPr>
            <a:spLocks noGrp="1"/>
          </p:cNvSpPr>
          <p:nvPr>
            <p:ph sz="quarter" idx="13"/>
          </p:nvPr>
        </p:nvSpPr>
        <p:spPr/>
        <p:txBody>
          <a:bodyPr/>
          <a:lstStyle/>
          <a:p>
            <a:r>
              <a:rPr lang="en-US">
                <a:hlinkClick r:id="rId2"/>
              </a:rPr>
              <a:t>Staff Interchange website</a:t>
            </a:r>
            <a:endParaRPr lang="en-US"/>
          </a:p>
          <a:p>
            <a:r>
              <a:rPr lang="en-US">
                <a:hlinkClick r:id="rId3"/>
              </a:rPr>
              <a:t>Human Resources Snapshot website</a:t>
            </a:r>
            <a:endParaRPr lang="en-US"/>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Museo Slab 500" panose="02000000000000000000" pitchFamily="50" charset="0"/>
                <a:ea typeface="+mn-ea"/>
                <a:cs typeface="+mn-cs"/>
              </a:rPr>
              <a:t>Questions contact:  Dawna Gudka-collection lead</a:t>
            </a:r>
          </a:p>
          <a:p>
            <a:r>
              <a:rPr lang="en-US"/>
              <a:t>Email </a:t>
            </a:r>
            <a:r>
              <a:rPr lang="en-US">
                <a:hlinkClick r:id="rId4"/>
              </a:rPr>
              <a:t>HumanResourcesData@cde.state.co.us</a:t>
            </a:r>
            <a:endParaRPr lang="en-US"/>
          </a:p>
          <a:p>
            <a:r>
              <a:rPr lang="en-US"/>
              <a:t>(303) 598-7901</a:t>
            </a:r>
          </a:p>
          <a:p>
            <a:r>
              <a:rPr lang="en-US"/>
              <a:t>Reminder to include your 4-digit LEA code in all CDE emails</a:t>
            </a:r>
          </a:p>
        </p:txBody>
      </p:sp>
      <p:sp>
        <p:nvSpPr>
          <p:cNvPr id="4" name="Slide Number Placeholder 3">
            <a:extLst>
              <a:ext uri="{FF2B5EF4-FFF2-40B4-BE49-F238E27FC236}">
                <a16:creationId xmlns:a16="http://schemas.microsoft.com/office/drawing/2014/main" id="{D6B6B807-AB58-493C-1ACF-5DEB782FCFD9}"/>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762705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a:t>Special Education </a:t>
            </a:r>
            <a:br>
              <a:rPr lang="en-US"/>
            </a:br>
            <a:r>
              <a:rPr lang="en-US"/>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494396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p:txBody>
          <a:bodyPr>
            <a:normAutofit/>
          </a:bodyPr>
          <a:lstStyle/>
          <a:p>
            <a:r>
              <a:rPr lang="en-US" dirty="0"/>
              <a:t>Special Education December Count:</a:t>
            </a:r>
            <a:br>
              <a:rPr lang="en-US" dirty="0"/>
            </a:br>
            <a:r>
              <a:rPr lang="en-US" dirty="0"/>
              <a:t>Staff and Student Snapshot Timeline</a:t>
            </a:r>
          </a:p>
        </p:txBody>
      </p:sp>
      <p:graphicFrame>
        <p:nvGraphicFramePr>
          <p:cNvPr id="5" name="Content Placeholder 9">
            <a:extLst>
              <a:ext uri="{FF2B5EF4-FFF2-40B4-BE49-F238E27FC236}">
                <a16:creationId xmlns:a16="http://schemas.microsoft.com/office/drawing/2014/main" id="{340CAACD-D968-2322-44EA-7A1DAA906A8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19313099"/>
              </p:ext>
            </p:extLst>
          </p:nvPr>
        </p:nvGraphicFramePr>
        <p:xfrm>
          <a:off x="1405020" y="1556084"/>
          <a:ext cx="5773821" cy="4255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524096A-65E3-3004-52F1-3ADC401223CE}"/>
              </a:ext>
            </a:extLst>
          </p:cNvPr>
          <p:cNvSpPr txBox="1"/>
          <p:nvPr/>
        </p:nvSpPr>
        <p:spPr>
          <a:xfrm>
            <a:off x="8599225" y="2228671"/>
            <a:ext cx="2929813" cy="2308324"/>
          </a:xfrm>
          <a:prstGeom prst="rect">
            <a:avLst/>
          </a:prstGeom>
          <a:solidFill>
            <a:schemeClr val="bg1">
              <a:lumMod val="85000"/>
            </a:schemeClr>
          </a:solidFill>
        </p:spPr>
        <p:txBody>
          <a:bodyPr wrap="square" rtlCol="0">
            <a:spAutoFit/>
          </a:bodyPr>
          <a:lstStyle/>
          <a:p>
            <a:r>
              <a:rPr lang="en-US" dirty="0"/>
              <a:t>These files must be uploaded AND records error-free </a:t>
            </a:r>
            <a:r>
              <a:rPr lang="en-US" i="1" dirty="0"/>
              <a:t>before</a:t>
            </a:r>
            <a:r>
              <a:rPr lang="en-US" dirty="0"/>
              <a:t> they will pull into your December Count Snapshot.</a:t>
            </a:r>
          </a:p>
          <a:p>
            <a:r>
              <a:rPr lang="en-US" dirty="0"/>
              <a:t>The “missing” staff records will triggers errors DC114-DC115, DC225 – DC229 until they are included</a:t>
            </a:r>
          </a:p>
        </p:txBody>
      </p:sp>
      <p:cxnSp>
        <p:nvCxnSpPr>
          <p:cNvPr id="7" name="Straight Arrow Connector 6">
            <a:extLst>
              <a:ext uri="{FF2B5EF4-FFF2-40B4-BE49-F238E27FC236}">
                <a16:creationId xmlns:a16="http://schemas.microsoft.com/office/drawing/2014/main" id="{0BE5850F-1977-89BE-A25B-084A8F0F1BB3}"/>
              </a:ext>
              <a:ext uri="{C183D7F6-B498-43B3-948B-1728B52AA6E4}">
                <adec:decorative xmlns:adec="http://schemas.microsoft.com/office/drawing/2017/decorative" val="1"/>
              </a:ext>
            </a:extLst>
          </p:cNvPr>
          <p:cNvCxnSpPr>
            <a:cxnSpLocks/>
          </p:cNvCxnSpPr>
          <p:nvPr/>
        </p:nvCxnSpPr>
        <p:spPr>
          <a:xfrm flipH="1" flipV="1">
            <a:off x="7315200" y="2519265"/>
            <a:ext cx="1054359" cy="2052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87EB040-FF7D-ADC1-254C-D93AC18330CB}"/>
              </a:ext>
              <a:ext uri="{C183D7F6-B498-43B3-948B-1728B52AA6E4}">
                <adec:decorative xmlns:adec="http://schemas.microsoft.com/office/drawing/2017/decorative" val="1"/>
              </a:ext>
            </a:extLst>
          </p:cNvPr>
          <p:cNvCxnSpPr>
            <a:cxnSpLocks/>
          </p:cNvCxnSpPr>
          <p:nvPr/>
        </p:nvCxnSpPr>
        <p:spPr>
          <a:xfrm flipH="1">
            <a:off x="7315200" y="3041780"/>
            <a:ext cx="1054359" cy="4060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23D08D4-3D9D-D20B-71BE-471B317D91B5}"/>
              </a:ext>
            </a:extLst>
          </p:cNvPr>
          <p:cNvSpPr txBox="1"/>
          <p:nvPr/>
        </p:nvSpPr>
        <p:spPr>
          <a:xfrm>
            <a:off x="1524000" y="6016634"/>
            <a:ext cx="8697858" cy="307777"/>
          </a:xfrm>
          <a:prstGeom prst="rect">
            <a:avLst/>
          </a:prstGeom>
          <a:noFill/>
        </p:spPr>
        <p:txBody>
          <a:bodyPr wrap="square" rtlCol="0">
            <a:spAutoFit/>
          </a:bodyPr>
          <a:lstStyle/>
          <a:p>
            <a:r>
              <a:rPr lang="en-US" sz="1400" dirty="0">
                <a:latin typeface="Trebuchet MS" panose="020B0603020202020204" pitchFamily="34" charset="0"/>
              </a:rPr>
              <a:t>Please download the full 24-25 Timeline from the </a:t>
            </a:r>
            <a:r>
              <a:rPr lang="en-US" sz="1400" dirty="0">
                <a:latin typeface="Trebuchet MS" panose="020B0603020202020204" pitchFamily="34" charset="0"/>
                <a:hlinkClick r:id="rId7"/>
              </a:rPr>
              <a:t>Special Education December Count Snapshot webpage</a:t>
            </a:r>
            <a:r>
              <a:rPr lang="en-US" sz="1400" dirty="0"/>
              <a:t>. </a:t>
            </a:r>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26</a:t>
            </a:fld>
            <a:endParaRPr lang="en-US" dirty="0">
              <a:solidFill>
                <a:prstClr val="white">
                  <a:lumMod val="50000"/>
                </a:prstClr>
              </a:solidFill>
              <a:latin typeface="Calibri" panose="020F0502020204030204"/>
            </a:endParaRPr>
          </a:p>
        </p:txBody>
      </p:sp>
      <p:sp>
        <p:nvSpPr>
          <p:cNvPr id="12" name="Content Placeholder 4">
            <a:extLst>
              <a:ext uri="{FF2B5EF4-FFF2-40B4-BE49-F238E27FC236}">
                <a16:creationId xmlns:a16="http://schemas.microsoft.com/office/drawing/2014/main" id="{1FA752C5-330C-C0BC-1927-07CB0A535936}"/>
              </a:ext>
            </a:extLst>
          </p:cNvPr>
          <p:cNvSpPr>
            <a:spLocks noGrp="1"/>
          </p:cNvSpPr>
          <p:nvPr>
            <p:ph sz="quarter" idx="13"/>
          </p:nvPr>
        </p:nvSpPr>
        <p:spPr>
          <a:xfrm>
            <a:off x="1366838" y="6356350"/>
            <a:ext cx="4483100" cy="361950"/>
          </a:xfrm>
        </p:spPr>
        <p:txBody>
          <a:bodyPr>
            <a:normAutofit fontScale="85000" lnSpcReduction="10000"/>
          </a:bodyPr>
          <a:lstStyle/>
          <a:p>
            <a:r>
              <a:rPr lang="en-US" dirty="0"/>
              <a:t>Special Education December Count – Lindsey Heitman</a:t>
            </a:r>
          </a:p>
        </p:txBody>
      </p:sp>
      <p:sp>
        <p:nvSpPr>
          <p:cNvPr id="13" name="Content Placeholder 5">
            <a:extLst>
              <a:ext uri="{FF2B5EF4-FFF2-40B4-BE49-F238E27FC236}">
                <a16:creationId xmlns:a16="http://schemas.microsoft.com/office/drawing/2014/main" id="{D4EB9C2F-3F1C-3A14-641A-833A821D0C04}"/>
              </a:ext>
            </a:extLst>
          </p:cNvPr>
          <p:cNvSpPr>
            <a:spLocks noGrp="1"/>
          </p:cNvSpPr>
          <p:nvPr>
            <p:ph sz="quarter" idx="14"/>
          </p:nvPr>
        </p:nvSpPr>
        <p:spPr>
          <a:xfrm>
            <a:off x="6053138" y="6356350"/>
            <a:ext cx="4392612" cy="361950"/>
          </a:xfrm>
        </p:spPr>
        <p:txBody>
          <a:bodyPr>
            <a:normAutofit/>
          </a:bodyPr>
          <a:lstStyle/>
          <a:p>
            <a:r>
              <a:rPr lang="en-US" dirty="0">
                <a:hlinkClick r:id="rId8"/>
              </a:rPr>
              <a:t>SpedDecCount@cde.state.co.us</a:t>
            </a:r>
            <a:r>
              <a:rPr lang="en-US" dirty="0"/>
              <a:t> </a:t>
            </a:r>
          </a:p>
        </p:txBody>
      </p:sp>
    </p:spTree>
    <p:extLst>
      <p:ext uri="{BB962C8B-B14F-4D97-AF65-F5344CB8AC3E}">
        <p14:creationId xmlns:p14="http://schemas.microsoft.com/office/powerpoint/2010/main" val="3142244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50728-0052-3F47-CE71-C6ACD266E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1E21D-A05A-95CC-7247-82B33D40DD86}"/>
              </a:ext>
            </a:extLst>
          </p:cNvPr>
          <p:cNvSpPr>
            <a:spLocks noGrp="1"/>
          </p:cNvSpPr>
          <p:nvPr>
            <p:ph type="title"/>
          </p:nvPr>
        </p:nvSpPr>
        <p:spPr/>
        <p:txBody>
          <a:bodyPr>
            <a:normAutofit/>
          </a:bodyPr>
          <a:lstStyle/>
          <a:p>
            <a:r>
              <a:rPr lang="en-US" sz="2800" dirty="0"/>
              <a:t>Special Education December Count:</a:t>
            </a:r>
            <a:br>
              <a:rPr lang="en-US" sz="2800" dirty="0"/>
            </a:br>
            <a:r>
              <a:rPr lang="en-US" sz="2800" dirty="0"/>
              <a:t> Trainings</a:t>
            </a:r>
          </a:p>
        </p:txBody>
      </p:sp>
      <p:sp>
        <p:nvSpPr>
          <p:cNvPr id="3" name="Content Placeholder 2">
            <a:extLst>
              <a:ext uri="{FF2B5EF4-FFF2-40B4-BE49-F238E27FC236}">
                <a16:creationId xmlns:a16="http://schemas.microsoft.com/office/drawing/2014/main" id="{5EB5393C-20DE-CEF8-3E5A-C122AACCFA6D}"/>
              </a:ext>
            </a:extLst>
          </p:cNvPr>
          <p:cNvSpPr>
            <a:spLocks noGrp="1"/>
          </p:cNvSpPr>
          <p:nvPr>
            <p:ph idx="1"/>
          </p:nvPr>
        </p:nvSpPr>
        <p:spPr/>
        <p:txBody>
          <a:bodyPr>
            <a:normAutofit/>
          </a:bodyPr>
          <a:lstStyle/>
          <a:p>
            <a:pPr marL="0" indent="0">
              <a:buNone/>
            </a:pPr>
            <a:r>
              <a:rPr lang="en-US" sz="1600" dirty="0">
                <a:effectLst/>
                <a:ea typeface="Times New Roman" panose="02020603050405020304" pitchFamily="18" charset="0"/>
              </a:rPr>
              <a:t>Posted on the </a:t>
            </a:r>
            <a:r>
              <a:rPr lang="en-US" sz="1600" dirty="0">
                <a:ea typeface="Aptos" panose="020B0004020202020204" pitchFamily="34" charset="0"/>
                <a:hlinkClick r:id="rId2"/>
              </a:rPr>
              <a:t>Special Education December Snapshot webpage</a:t>
            </a:r>
            <a:endParaRPr lang="en-US" sz="1600" dirty="0">
              <a:effectLst/>
              <a:ea typeface="Times New Roman" panose="02020603050405020304" pitchFamily="18" charset="0"/>
            </a:endParaRPr>
          </a:p>
          <a:p>
            <a:pPr marL="342900" marR="0" lvl="0" indent="-342900">
              <a:buFont typeface="Symbol" panose="05050102010706020507" pitchFamily="18" charset="2"/>
              <a:buChar char=""/>
            </a:pPr>
            <a:r>
              <a:rPr lang="en-US" sz="1600" dirty="0">
                <a:effectLst/>
                <a:ea typeface="Times New Roman" panose="02020603050405020304" pitchFamily="18" charset="0"/>
              </a:rPr>
              <a:t>2024 – 2025 Special Education December Count Snapshot Annual Collection Training</a:t>
            </a:r>
            <a:endParaRPr lang="en-US" sz="1600" dirty="0">
              <a:effectLst/>
              <a:ea typeface="Aptos" panose="020B0004020202020204" pitchFamily="34" charset="0"/>
            </a:endParaRPr>
          </a:p>
          <a:p>
            <a:pPr marL="457200" marR="0" lvl="1" indent="0">
              <a:buNone/>
            </a:pPr>
            <a:endParaRPr lang="en-US" sz="1600" u="sng" dirty="0">
              <a:effectLst>
                <a:outerShdw blurRad="38100" dist="38100" dir="2700000" algn="tl">
                  <a:srgbClr val="000000">
                    <a:alpha val="43137"/>
                  </a:srgbClr>
                </a:outerShdw>
              </a:effectLst>
              <a:ea typeface="Aptos" panose="020B0004020202020204" pitchFamily="34" charset="0"/>
            </a:endParaRPr>
          </a:p>
          <a:p>
            <a:pPr marL="342900" marR="0" lvl="0" indent="-342900">
              <a:buFont typeface="Symbol" panose="05050102010706020507" pitchFamily="18" charset="2"/>
              <a:buChar char=""/>
            </a:pPr>
            <a:r>
              <a:rPr lang="en-US" sz="1600" dirty="0">
                <a:solidFill>
                  <a:srgbClr val="252424"/>
                </a:solidFill>
                <a:effectLst/>
                <a:ea typeface="Times New Roman" panose="02020603050405020304" pitchFamily="18" charset="0"/>
              </a:rPr>
              <a:t>Special Education December Count Office Hours</a:t>
            </a:r>
            <a:endParaRPr lang="en-US" sz="1600" dirty="0">
              <a:effectLst/>
              <a:ea typeface="Aptos" panose="020B0004020202020204" pitchFamily="34" charset="0"/>
            </a:endParaRPr>
          </a:p>
          <a:p>
            <a:pPr marL="742950" marR="0" lvl="1" indent="-285750">
              <a:buFont typeface="Courier New" panose="02070309020205020404" pitchFamily="49" charset="0"/>
              <a:buChar char="o"/>
            </a:pPr>
            <a:r>
              <a:rPr lang="en-US" sz="1600" dirty="0">
                <a:solidFill>
                  <a:srgbClr val="252424"/>
                </a:solidFill>
                <a:effectLst/>
                <a:ea typeface="Times New Roman" panose="02020603050405020304" pitchFamily="18" charset="0"/>
              </a:rPr>
              <a:t>Wednesday, November 20</a:t>
            </a:r>
            <a:r>
              <a:rPr lang="en-US" sz="1600" baseline="30000" dirty="0">
                <a:solidFill>
                  <a:srgbClr val="252424"/>
                </a:solidFill>
                <a:effectLst/>
                <a:ea typeface="Times New Roman" panose="02020603050405020304" pitchFamily="18" charset="0"/>
              </a:rPr>
              <a:t>th</a:t>
            </a:r>
            <a:r>
              <a:rPr lang="en-US" sz="1600" dirty="0">
                <a:solidFill>
                  <a:srgbClr val="252424"/>
                </a:solidFill>
                <a:effectLst/>
                <a:ea typeface="Times New Roman" panose="02020603050405020304" pitchFamily="18" charset="0"/>
              </a:rPr>
              <a:t> from 10:30 – 11:30</a:t>
            </a:r>
          </a:p>
          <a:p>
            <a:pPr marL="742950" marR="0" lvl="1" indent="-285750">
              <a:buFont typeface="Courier New" panose="02070309020205020404" pitchFamily="49" charset="0"/>
              <a:buChar char="o"/>
            </a:pPr>
            <a:r>
              <a:rPr lang="en-US" sz="1600" dirty="0">
                <a:solidFill>
                  <a:srgbClr val="252424"/>
                </a:solidFill>
                <a:ea typeface="Aptos" panose="020B0004020202020204" pitchFamily="34" charset="0"/>
              </a:rPr>
              <a:t>Private school student report, Data Pipeline snapshot process and error reports, reminders</a:t>
            </a:r>
          </a:p>
          <a:p>
            <a:pPr marL="742950" marR="0" lvl="1" indent="-285750">
              <a:buFont typeface="Courier New" panose="02070309020205020404" pitchFamily="49" charset="0"/>
              <a:buChar char="o"/>
            </a:pPr>
            <a:r>
              <a:rPr lang="en-US" sz="1600" dirty="0">
                <a:solidFill>
                  <a:srgbClr val="252424"/>
                </a:solidFill>
                <a:ea typeface="Aptos" panose="020B0004020202020204" pitchFamily="34" charset="0"/>
              </a:rPr>
              <a:t>Slides posted, recording should be posted by Friday</a:t>
            </a:r>
          </a:p>
          <a:p>
            <a:pPr marL="685800" lvl="2" indent="0">
              <a:spcBef>
                <a:spcPts val="0"/>
              </a:spcBef>
              <a:buNone/>
            </a:pPr>
            <a:endParaRPr lang="en-US" sz="1600" dirty="0">
              <a:latin typeface="Calibri" panose="020F0502020204030204" pitchFamily="34" charset="0"/>
              <a:ea typeface="Calibri" panose="020F0502020204030204" pitchFamily="34" charset="0"/>
            </a:endParaRPr>
          </a:p>
          <a:p>
            <a:pPr marL="0" indent="0">
              <a:buNone/>
            </a:pPr>
            <a:r>
              <a:rPr lang="en-US" sz="1600" u="sng" dirty="0">
                <a:effectLst>
                  <a:outerShdw blurRad="38100" dist="38100" dir="2700000" algn="tl">
                    <a:srgbClr val="000000">
                      <a:alpha val="43137"/>
                    </a:srgbClr>
                  </a:outerShdw>
                </a:effectLst>
                <a:ea typeface="Aptos" panose="020B0004020202020204" pitchFamily="34" charset="0"/>
              </a:rPr>
              <a:t>Upcoming</a:t>
            </a:r>
          </a:p>
          <a:p>
            <a:pPr marL="342900" marR="0" lvl="0" indent="-342900">
              <a:buFont typeface="Symbol" panose="05050102010706020507" pitchFamily="18" charset="2"/>
              <a:buChar char=""/>
            </a:pPr>
            <a:r>
              <a:rPr lang="en-US" sz="1600" dirty="0">
                <a:solidFill>
                  <a:srgbClr val="252424"/>
                </a:solidFill>
                <a:effectLst/>
                <a:ea typeface="Times New Roman" panose="02020603050405020304" pitchFamily="18" charset="0"/>
              </a:rPr>
              <a:t>Special Education December Count Office Hours</a:t>
            </a:r>
            <a:endParaRPr lang="en-US" sz="1600" dirty="0">
              <a:effectLst/>
              <a:ea typeface="Aptos" panose="020B0004020202020204" pitchFamily="34" charset="0"/>
            </a:endParaRPr>
          </a:p>
          <a:p>
            <a:pPr marL="742950" marR="0" lvl="1" indent="-285750">
              <a:buFont typeface="Courier New" panose="02070309020205020404" pitchFamily="49" charset="0"/>
              <a:buChar char="o"/>
            </a:pPr>
            <a:r>
              <a:rPr lang="en-US" sz="1600" dirty="0">
                <a:solidFill>
                  <a:srgbClr val="252424"/>
                </a:solidFill>
                <a:effectLst/>
                <a:ea typeface="Times New Roman" panose="02020603050405020304" pitchFamily="18" charset="0"/>
              </a:rPr>
              <a:t>Wednesday, December 4</a:t>
            </a:r>
            <a:r>
              <a:rPr lang="en-US" sz="1600" baseline="30000" dirty="0">
                <a:solidFill>
                  <a:srgbClr val="252424"/>
                </a:solidFill>
                <a:effectLst/>
                <a:ea typeface="Times New Roman" panose="02020603050405020304" pitchFamily="18" charset="0"/>
              </a:rPr>
              <a:t>th</a:t>
            </a:r>
            <a:r>
              <a:rPr lang="en-US" sz="1600" dirty="0">
                <a:solidFill>
                  <a:srgbClr val="252424"/>
                </a:solidFill>
                <a:effectLst/>
                <a:ea typeface="Times New Roman" panose="02020603050405020304" pitchFamily="18" charset="0"/>
              </a:rPr>
              <a:t> from 1:00 – 2:00</a:t>
            </a:r>
            <a:endParaRPr lang="en-US" sz="1600" dirty="0">
              <a:effectLst/>
              <a:ea typeface="Aptos" panose="020B0004020202020204" pitchFamily="34" charset="0"/>
            </a:endParaRPr>
          </a:p>
          <a:p>
            <a:pPr marL="742950" marR="0" lvl="1" indent="-285750">
              <a:buFont typeface="Courier New" panose="02070309020205020404" pitchFamily="49" charset="0"/>
              <a:buChar char="o"/>
            </a:pPr>
            <a:r>
              <a:rPr lang="en-US" sz="1600" dirty="0">
                <a:solidFill>
                  <a:srgbClr val="252424"/>
                </a:solidFill>
                <a:ea typeface="Aptos" panose="020B0004020202020204" pitchFamily="34" charset="0"/>
              </a:rPr>
              <a:t>Staff Approval Matrix </a:t>
            </a:r>
            <a:endParaRPr lang="en-US" sz="1600" dirty="0">
              <a:effectLst/>
              <a:ea typeface="Aptos" panose="020B0004020202020204" pitchFamily="34" charset="0"/>
            </a:endParaRPr>
          </a:p>
          <a:p>
            <a:pPr marL="742950" lvl="1" indent="-285750">
              <a:buFont typeface="Courier New" panose="02070309020205020404" pitchFamily="49" charset="0"/>
              <a:buChar char="o"/>
            </a:pPr>
            <a:r>
              <a:rPr lang="en-US" sz="1600" dirty="0">
                <a:solidFill>
                  <a:srgbClr val="252424"/>
                </a:solidFill>
                <a:effectLst/>
                <a:ea typeface="Times New Roman" panose="02020603050405020304" pitchFamily="18" charset="0"/>
              </a:rPr>
              <a:t>Microsoft Teams Meeting </a:t>
            </a:r>
            <a:r>
              <a:rPr lang="en-US" sz="1600" b="1" u="sng" dirty="0">
                <a:solidFill>
                  <a:srgbClr val="5B5FC7"/>
                </a:solidFill>
                <a:effectLst/>
                <a:ea typeface="Aptos" panose="020B0004020202020204" pitchFamily="34" charset="0"/>
                <a:cs typeface="Aptos" panose="020B0004020202020204" pitchFamily="34" charset="0"/>
                <a:hlinkClick r:id="rId3" tooltip="Meeting join link"/>
              </a:rPr>
              <a:t>Join the meeting now</a:t>
            </a:r>
            <a:r>
              <a:rPr lang="en-US" sz="1600" dirty="0">
                <a:solidFill>
                  <a:srgbClr val="242424"/>
                </a:solidFill>
                <a:effectLst/>
                <a:ea typeface="Aptos" panose="020B0004020202020204" pitchFamily="34" charset="0"/>
                <a:cs typeface="Aptos" panose="020B0004020202020204" pitchFamily="34" charset="0"/>
              </a:rPr>
              <a:t> </a:t>
            </a:r>
            <a:endParaRPr lang="en-US" sz="1600" dirty="0">
              <a:effectLst/>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8FEC5966-7BD7-6239-CDE8-CAE00C1FB25A}"/>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5" name="Content Placeholder 4">
            <a:extLst>
              <a:ext uri="{FF2B5EF4-FFF2-40B4-BE49-F238E27FC236}">
                <a16:creationId xmlns:a16="http://schemas.microsoft.com/office/drawing/2014/main" id="{FB84CC1A-F409-DDB1-E731-C89AEE4DE857}"/>
              </a:ext>
            </a:extLst>
          </p:cNvPr>
          <p:cNvSpPr>
            <a:spLocks noGrp="1"/>
          </p:cNvSpPr>
          <p:nvPr>
            <p:ph sz="quarter" idx="13"/>
          </p:nvPr>
        </p:nvSpPr>
        <p:spPr/>
        <p:txBody>
          <a:bodyPr>
            <a:normAutofit fontScale="85000" lnSpcReduction="10000"/>
          </a:bodyPr>
          <a:lstStyle/>
          <a:p>
            <a:r>
              <a:rPr lang="en-US" dirty="0"/>
              <a:t>Special Education December Count – Lindsey Heitman</a:t>
            </a:r>
          </a:p>
        </p:txBody>
      </p:sp>
      <p:sp>
        <p:nvSpPr>
          <p:cNvPr id="6" name="Content Placeholder 5">
            <a:extLst>
              <a:ext uri="{FF2B5EF4-FFF2-40B4-BE49-F238E27FC236}">
                <a16:creationId xmlns:a16="http://schemas.microsoft.com/office/drawing/2014/main" id="{B7983A59-2FD0-9927-D638-76EF73714A11}"/>
              </a:ext>
            </a:extLst>
          </p:cNvPr>
          <p:cNvSpPr>
            <a:spLocks noGrp="1"/>
          </p:cNvSpPr>
          <p:nvPr>
            <p:ph sz="quarter" idx="14"/>
          </p:nvPr>
        </p:nvSpPr>
        <p:spPr/>
        <p:txBody>
          <a:bodyPr>
            <a:normAutofit/>
          </a:bodyPr>
          <a:lstStyle/>
          <a:p>
            <a:r>
              <a:rPr lang="en-US" dirty="0">
                <a:hlinkClick r:id="rId4"/>
              </a:rPr>
              <a:t>SpedDecCount@cde.state.co.us</a:t>
            </a:r>
            <a:r>
              <a:rPr lang="en-US" dirty="0"/>
              <a:t> </a:t>
            </a:r>
          </a:p>
        </p:txBody>
      </p:sp>
    </p:spTree>
    <p:extLst>
      <p:ext uri="{BB962C8B-B14F-4D97-AF65-F5344CB8AC3E}">
        <p14:creationId xmlns:p14="http://schemas.microsoft.com/office/powerpoint/2010/main" val="2686374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6123-F48F-67EF-16B8-C39B15DD492F}"/>
              </a:ext>
            </a:extLst>
          </p:cNvPr>
          <p:cNvSpPr>
            <a:spLocks noGrp="1"/>
          </p:cNvSpPr>
          <p:nvPr>
            <p:ph type="title"/>
          </p:nvPr>
        </p:nvSpPr>
        <p:spPr/>
        <p:txBody>
          <a:bodyPr/>
          <a:lstStyle/>
          <a:p>
            <a:r>
              <a:rPr lang="en-US" dirty="0"/>
              <a:t>Transfer Students – going through evaluation by current AU as of 12/01 and still receiving services</a:t>
            </a:r>
          </a:p>
        </p:txBody>
      </p:sp>
      <p:sp>
        <p:nvSpPr>
          <p:cNvPr id="3" name="Content Placeholder 2">
            <a:extLst>
              <a:ext uri="{FF2B5EF4-FFF2-40B4-BE49-F238E27FC236}">
                <a16:creationId xmlns:a16="http://schemas.microsoft.com/office/drawing/2014/main" id="{CBA42EB8-503B-E0D3-3FE6-DAFFA7283BD8}"/>
              </a:ext>
            </a:extLst>
          </p:cNvPr>
          <p:cNvSpPr>
            <a:spLocks noGrp="1"/>
          </p:cNvSpPr>
          <p:nvPr>
            <p:ph idx="1"/>
          </p:nvPr>
        </p:nvSpPr>
        <p:spPr/>
        <p:txBody>
          <a:bodyPr>
            <a:normAutofit/>
          </a:bodyPr>
          <a:lstStyle/>
          <a:p>
            <a:r>
              <a:rPr lang="en-US" sz="1800" dirty="0">
                <a:ea typeface="Aptos" panose="020B0004020202020204" pitchFamily="34" charset="0"/>
                <a:cs typeface="Aptos" panose="020B0004020202020204" pitchFamily="34" charset="0"/>
              </a:rPr>
              <a:t>Student transferred to AU with an IEP</a:t>
            </a:r>
          </a:p>
          <a:p>
            <a:pPr lvl="1"/>
            <a:r>
              <a:rPr lang="en-US" sz="1800" dirty="0">
                <a:effectLst/>
                <a:ea typeface="Aptos" panose="020B0004020202020204" pitchFamily="34" charset="0"/>
                <a:cs typeface="Aptos" panose="020B0004020202020204" pitchFamily="34" charset="0"/>
              </a:rPr>
              <a:t>IEP lapsed in another AU or soon after student started attending your AU and is still going through the evaluation process as of 12/01</a:t>
            </a:r>
          </a:p>
          <a:p>
            <a:pPr lvl="1"/>
            <a:r>
              <a:rPr lang="en-US" sz="1800" dirty="0">
                <a:ea typeface="Aptos" panose="020B0004020202020204" pitchFamily="34" charset="0"/>
                <a:cs typeface="Aptos" panose="020B0004020202020204" pitchFamily="34" charset="0"/>
              </a:rPr>
              <a:t>If </a:t>
            </a:r>
            <a:r>
              <a:rPr lang="en-US" sz="1800" dirty="0">
                <a:effectLst/>
                <a:ea typeface="Aptos" panose="020B0004020202020204" pitchFamily="34" charset="0"/>
                <a:cs typeface="Aptos" panose="020B0004020202020204" pitchFamily="34" charset="0"/>
              </a:rPr>
              <a:t>an interim plan is in place and the student is receiving services, they may be reported with Funding Status =50 and are eligible for funding</a:t>
            </a:r>
          </a:p>
          <a:p>
            <a:pPr lvl="2"/>
            <a:r>
              <a:rPr lang="en-US" sz="1600" dirty="0"/>
              <a:t>Date of Entry to Special Education - use date student began attending in your AU/receiving services</a:t>
            </a:r>
          </a:p>
        </p:txBody>
      </p:sp>
      <p:sp>
        <p:nvSpPr>
          <p:cNvPr id="4" name="Slide Number Placeholder 3">
            <a:extLst>
              <a:ext uri="{FF2B5EF4-FFF2-40B4-BE49-F238E27FC236}">
                <a16:creationId xmlns:a16="http://schemas.microsoft.com/office/drawing/2014/main" id="{A9A7539F-6D98-3713-EC1F-0EA9B4F8A726}"/>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
        <p:nvSpPr>
          <p:cNvPr id="7" name="Content Placeholder 4">
            <a:extLst>
              <a:ext uri="{FF2B5EF4-FFF2-40B4-BE49-F238E27FC236}">
                <a16:creationId xmlns:a16="http://schemas.microsoft.com/office/drawing/2014/main" id="{B022176B-7CE0-B56E-28D1-B780F0A93B31}"/>
              </a:ext>
            </a:extLst>
          </p:cNvPr>
          <p:cNvSpPr>
            <a:spLocks noGrp="1"/>
          </p:cNvSpPr>
          <p:nvPr>
            <p:ph sz="quarter" idx="13"/>
          </p:nvPr>
        </p:nvSpPr>
        <p:spPr>
          <a:xfrm>
            <a:off x="1366838" y="6356350"/>
            <a:ext cx="4483100" cy="361950"/>
          </a:xfrm>
        </p:spPr>
        <p:txBody>
          <a:bodyPr>
            <a:normAutofit fontScale="85000" lnSpcReduction="10000"/>
          </a:bodyPr>
          <a:lstStyle/>
          <a:p>
            <a:r>
              <a:rPr lang="en-US" dirty="0"/>
              <a:t>Special Education December Count – Lindsey Heitman</a:t>
            </a:r>
          </a:p>
        </p:txBody>
      </p:sp>
      <p:sp>
        <p:nvSpPr>
          <p:cNvPr id="8" name="Content Placeholder 5">
            <a:extLst>
              <a:ext uri="{FF2B5EF4-FFF2-40B4-BE49-F238E27FC236}">
                <a16:creationId xmlns:a16="http://schemas.microsoft.com/office/drawing/2014/main" id="{1AF637BE-E43B-4BB1-5709-02FE390BE122}"/>
              </a:ext>
            </a:extLst>
          </p:cNvPr>
          <p:cNvSpPr>
            <a:spLocks noGrp="1"/>
          </p:cNvSpPr>
          <p:nvPr>
            <p:ph sz="quarter" idx="14"/>
          </p:nvPr>
        </p:nvSpPr>
        <p:spPr>
          <a:xfrm>
            <a:off x="6053138" y="6356350"/>
            <a:ext cx="4392612" cy="361950"/>
          </a:xfrm>
        </p:spPr>
        <p:txBody>
          <a:bodyPr>
            <a:normAutofit/>
          </a:bodyPr>
          <a:lstStyle/>
          <a:p>
            <a:r>
              <a:rPr lang="en-US" dirty="0">
                <a:hlinkClick r:id="rId2"/>
              </a:rPr>
              <a:t>SpedDecCount@cde.state.co.us</a:t>
            </a:r>
            <a:r>
              <a:rPr lang="en-US" dirty="0"/>
              <a:t> </a:t>
            </a:r>
          </a:p>
        </p:txBody>
      </p:sp>
    </p:spTree>
    <p:extLst>
      <p:ext uri="{BB962C8B-B14F-4D97-AF65-F5344CB8AC3E}">
        <p14:creationId xmlns:p14="http://schemas.microsoft.com/office/powerpoint/2010/main" val="3545536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78397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normAutofit/>
          </a:bodyPr>
          <a:lstStyle/>
          <a:p>
            <a:r>
              <a:rPr lang="en-US">
                <a:latin typeface="Museo Slab 500"/>
              </a:rPr>
              <a:t>School Auditing Office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925961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B747-F5C1-4D45-1C44-1EC5856B181A}"/>
              </a:ext>
            </a:extLst>
          </p:cNvPr>
          <p:cNvSpPr>
            <a:spLocks noGrp="1"/>
          </p:cNvSpPr>
          <p:nvPr>
            <p:ph type="title"/>
          </p:nvPr>
        </p:nvSpPr>
        <p:spPr/>
        <p:txBody>
          <a:bodyPr/>
          <a:lstStyle/>
          <a:p>
            <a:r>
              <a:rPr lang="en-US">
                <a:latin typeface="Museo Slab 500"/>
              </a:rPr>
              <a:t>Annual Audit Review</a:t>
            </a:r>
            <a:endParaRPr lang="en-US"/>
          </a:p>
        </p:txBody>
      </p:sp>
      <p:sp>
        <p:nvSpPr>
          <p:cNvPr id="3" name="Content Placeholder 2">
            <a:extLst>
              <a:ext uri="{FF2B5EF4-FFF2-40B4-BE49-F238E27FC236}">
                <a16:creationId xmlns:a16="http://schemas.microsoft.com/office/drawing/2014/main" id="{50098B50-8019-512C-B3F0-6422905C9082}"/>
              </a:ext>
            </a:extLst>
          </p:cNvPr>
          <p:cNvSpPr>
            <a:spLocks noGrp="1"/>
          </p:cNvSpPr>
          <p:nvPr>
            <p:ph idx="1"/>
          </p:nvPr>
        </p:nvSpPr>
        <p:spPr/>
        <p:txBody>
          <a:bodyPr vert="horz" lIns="0" tIns="0" rIns="0" bIns="0" rtlCol="0" anchor="t">
            <a:normAutofit/>
          </a:bodyPr>
          <a:lstStyle/>
          <a:p>
            <a:pPr marL="342900" indent="-342900"/>
            <a:r>
              <a:rPr lang="en-US" dirty="0">
                <a:latin typeface="Trebuchet MS"/>
                <a:cs typeface="Calibri"/>
              </a:rPr>
              <a:t>Starting with the 2024-2025 fiscal year, the School Auditing Office will be shifting its audit approach.  </a:t>
            </a:r>
            <a:endParaRPr lang="en-US" dirty="0">
              <a:latin typeface="Trebuchet MS"/>
            </a:endParaRPr>
          </a:p>
          <a:p>
            <a:pPr marL="0" indent="0">
              <a:buNone/>
            </a:pPr>
            <a:endParaRPr lang="en-US" dirty="0">
              <a:latin typeface="Trebuchet MS"/>
              <a:cs typeface="Calibri"/>
            </a:endParaRPr>
          </a:p>
          <a:p>
            <a:pPr marL="342900" indent="-342900"/>
            <a:r>
              <a:rPr lang="en-US" dirty="0">
                <a:latin typeface="Trebuchet MS"/>
                <a:cs typeface="Calibri"/>
              </a:rPr>
              <a:t>All districts </a:t>
            </a:r>
            <a:r>
              <a:rPr lang="en-US" b="1" dirty="0">
                <a:solidFill>
                  <a:srgbClr val="C00000"/>
                </a:solidFill>
                <a:latin typeface="Trebuchet MS"/>
                <a:cs typeface="Calibri"/>
              </a:rPr>
              <a:t>and BOCES</a:t>
            </a:r>
            <a:r>
              <a:rPr lang="en-US" b="1" dirty="0">
                <a:solidFill>
                  <a:srgbClr val="FF0000"/>
                </a:solidFill>
                <a:latin typeface="Trebuchet MS"/>
                <a:cs typeface="Calibri"/>
              </a:rPr>
              <a:t> </a:t>
            </a:r>
            <a:r>
              <a:rPr lang="en-US" dirty="0">
                <a:latin typeface="Trebuchet MS"/>
                <a:cs typeface="Calibri"/>
              </a:rPr>
              <a:t>(that operate their own schools and/or submit data during the Student October data collection) will participate in the </a:t>
            </a:r>
            <a:r>
              <a:rPr lang="en-US" dirty="0">
                <a:latin typeface="Trebuchet MS"/>
                <a:cs typeface="Calibri"/>
                <a:hlinkClick r:id="rId2"/>
              </a:rPr>
              <a:t>Annual Audit Review</a:t>
            </a:r>
            <a:r>
              <a:rPr lang="en-US" dirty="0">
                <a:latin typeface="Trebuchet MS"/>
                <a:cs typeface="Calibri"/>
              </a:rPr>
              <a:t>.</a:t>
            </a:r>
            <a:endParaRPr lang="en-US" dirty="0">
              <a:latin typeface="Trebuchet MS"/>
            </a:endParaRPr>
          </a:p>
          <a:p>
            <a:pPr marL="0" indent="0">
              <a:buNone/>
            </a:pPr>
            <a:endParaRPr lang="en-US" dirty="0">
              <a:latin typeface="Trebuchet MS"/>
              <a:cs typeface="Calibri"/>
            </a:endParaRPr>
          </a:p>
          <a:p>
            <a:pPr marL="342900" indent="-342900"/>
            <a:r>
              <a:rPr lang="en-US" dirty="0">
                <a:latin typeface="Trebuchet MS"/>
                <a:cs typeface="Calibri"/>
              </a:rPr>
              <a:t>No later than </a:t>
            </a:r>
            <a:r>
              <a:rPr lang="en-US" b="1" dirty="0">
                <a:latin typeface="Trebuchet MS"/>
                <a:cs typeface="Calibri"/>
              </a:rPr>
              <a:t>December 11, 2024</a:t>
            </a:r>
            <a:r>
              <a:rPr lang="en-US" dirty="0">
                <a:latin typeface="Trebuchet MS"/>
                <a:cs typeface="Calibri"/>
              </a:rPr>
              <a:t>, all districts and BOCES must:</a:t>
            </a:r>
            <a:endParaRPr lang="en-US" dirty="0">
              <a:latin typeface="Trebuchet MS"/>
            </a:endParaRPr>
          </a:p>
          <a:p>
            <a:pPr lvl="1">
              <a:buFont typeface="Courier New" panose="020B0604020202020204" pitchFamily="34" charset="0"/>
              <a:buChar char="o"/>
            </a:pPr>
            <a:r>
              <a:rPr lang="en-US" sz="1800" dirty="0">
                <a:latin typeface="Calibri"/>
                <a:cs typeface="Calibri"/>
              </a:rPr>
              <a:t>Complete all funded count </a:t>
            </a:r>
            <a:r>
              <a:rPr lang="en-US" sz="1800" b="1" dirty="0">
                <a:latin typeface="Calibri"/>
                <a:cs typeface="Calibri"/>
              </a:rPr>
              <a:t>audit questionnaires </a:t>
            </a:r>
            <a:r>
              <a:rPr lang="en-US" sz="1800" dirty="0">
                <a:latin typeface="Calibri"/>
                <a:cs typeface="Calibri"/>
              </a:rPr>
              <a:t>(</a:t>
            </a:r>
            <a:r>
              <a:rPr lang="en-US" sz="1800" dirty="0">
                <a:latin typeface="Calibri"/>
                <a:cs typeface="Calibri"/>
                <a:hlinkClick r:id="rId3"/>
              </a:rPr>
              <a:t>pupil</a:t>
            </a:r>
            <a:r>
              <a:rPr lang="en-US" sz="1800" dirty="0">
                <a:latin typeface="Calibri"/>
                <a:cs typeface="Calibri"/>
              </a:rPr>
              <a:t>, </a:t>
            </a:r>
            <a:r>
              <a:rPr lang="en-US" sz="1800" dirty="0">
                <a:latin typeface="Calibri"/>
                <a:cs typeface="Calibri"/>
                <a:hlinkClick r:id="rId4"/>
              </a:rPr>
              <a:t>at-risk</a:t>
            </a:r>
            <a:r>
              <a:rPr lang="en-US" sz="1800" dirty="0">
                <a:latin typeface="Calibri"/>
                <a:cs typeface="Calibri"/>
              </a:rPr>
              <a:t>, and </a:t>
            </a:r>
            <a:r>
              <a:rPr lang="en-US" sz="1800" dirty="0">
                <a:latin typeface="Calibri"/>
                <a:cs typeface="Calibri"/>
                <a:hlinkClick r:id="rId5"/>
              </a:rPr>
              <a:t>ELL</a:t>
            </a:r>
            <a:r>
              <a:rPr lang="en-US" sz="1800" dirty="0">
                <a:latin typeface="Calibri"/>
                <a:cs typeface="Calibri"/>
              </a:rPr>
              <a:t>), and</a:t>
            </a:r>
            <a:endParaRPr lang="en-US" sz="1800" dirty="0"/>
          </a:p>
          <a:p>
            <a:pPr lvl="1">
              <a:buFont typeface="Courier New" panose="020B0604020202020204" pitchFamily="34" charset="0"/>
              <a:buChar char="o"/>
            </a:pPr>
            <a:r>
              <a:rPr lang="en-US" sz="1800" dirty="0">
                <a:latin typeface="Calibri"/>
                <a:cs typeface="Calibri"/>
              </a:rPr>
              <a:t>Upload initial audit documentation (as described in the corresponding questionnaires) to Syncplicity.</a:t>
            </a:r>
            <a:endParaRPr lang="en-US" sz="1800" dirty="0"/>
          </a:p>
          <a:p>
            <a:pPr marL="0" indent="0">
              <a:buNone/>
            </a:pPr>
            <a:endParaRPr lang="en-US" dirty="0">
              <a:latin typeface="Trebuchet MS"/>
              <a:cs typeface="Calibri"/>
            </a:endParaRPr>
          </a:p>
          <a:p>
            <a:pPr marL="0" indent="0">
              <a:buNone/>
            </a:pPr>
            <a:endParaRPr lang="en-US" dirty="0"/>
          </a:p>
        </p:txBody>
      </p:sp>
      <p:sp>
        <p:nvSpPr>
          <p:cNvPr id="4" name="Slide Number Placeholder 3">
            <a:extLst>
              <a:ext uri="{FF2B5EF4-FFF2-40B4-BE49-F238E27FC236}">
                <a16:creationId xmlns:a16="http://schemas.microsoft.com/office/drawing/2014/main" id="{81FB431A-DF30-3442-2F27-1587700D21CE}"/>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Content Placeholder 4">
            <a:extLst>
              <a:ext uri="{FF2B5EF4-FFF2-40B4-BE49-F238E27FC236}">
                <a16:creationId xmlns:a16="http://schemas.microsoft.com/office/drawing/2014/main" id="{ACFD9737-7776-1F72-899E-5205401A863D}"/>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23458CC5-20B5-C45A-4283-139F74217BFB}"/>
              </a:ext>
            </a:extLst>
          </p:cNvPr>
          <p:cNvSpPr>
            <a:spLocks noGrp="1"/>
          </p:cNvSpPr>
          <p:nvPr>
            <p:ph sz="quarter" idx="14"/>
          </p:nvPr>
        </p:nvSpPr>
        <p:spPr>
          <a:xfrm>
            <a:off x="7962008" y="6356350"/>
            <a:ext cx="2484320" cy="362338"/>
          </a:xfrm>
        </p:spPr>
        <p:txBody>
          <a:bodyPr vert="horz" lIns="91440" tIns="45720" rIns="91440" bIns="45720" rtlCol="0" anchor="t">
            <a:normAutofit/>
          </a:bodyPr>
          <a:lstStyle/>
          <a:p>
            <a:r>
              <a:rPr lang="en-US" dirty="0">
                <a:latin typeface="Trebuchet MS"/>
                <a:hlinkClick r:id="rId6"/>
              </a:rPr>
              <a:t>audit@cde.state.co.us</a:t>
            </a:r>
            <a:endParaRPr lang="en-US" dirty="0"/>
          </a:p>
          <a:p>
            <a:endParaRPr lang="en-US"/>
          </a:p>
        </p:txBody>
      </p:sp>
    </p:spTree>
    <p:extLst>
      <p:ext uri="{BB962C8B-B14F-4D97-AF65-F5344CB8AC3E}">
        <p14:creationId xmlns:p14="http://schemas.microsoft.com/office/powerpoint/2010/main" val="1801856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A819-0BC1-E4AF-E1C6-2A63DCA72F91}"/>
              </a:ext>
            </a:extLst>
          </p:cNvPr>
          <p:cNvSpPr>
            <a:spLocks noGrp="1"/>
          </p:cNvSpPr>
          <p:nvPr>
            <p:ph type="title"/>
          </p:nvPr>
        </p:nvSpPr>
        <p:spPr/>
        <p:txBody>
          <a:bodyPr/>
          <a:lstStyle/>
          <a:p>
            <a:r>
              <a:rPr lang="en-US">
                <a:latin typeface="Museo Slab 500"/>
              </a:rPr>
              <a:t>Annual Audit Review (continued)</a:t>
            </a:r>
            <a:endParaRPr lang="en-US"/>
          </a:p>
        </p:txBody>
      </p:sp>
      <p:sp>
        <p:nvSpPr>
          <p:cNvPr id="3" name="Content Placeholder 2">
            <a:extLst>
              <a:ext uri="{FF2B5EF4-FFF2-40B4-BE49-F238E27FC236}">
                <a16:creationId xmlns:a16="http://schemas.microsoft.com/office/drawing/2014/main" id="{D7901CE2-6969-0BD2-3CB9-1B4AC10A5739}"/>
              </a:ext>
            </a:extLst>
          </p:cNvPr>
          <p:cNvSpPr>
            <a:spLocks noGrp="1"/>
          </p:cNvSpPr>
          <p:nvPr>
            <p:ph idx="1"/>
          </p:nvPr>
        </p:nvSpPr>
        <p:spPr/>
        <p:txBody>
          <a:bodyPr vert="horz" lIns="0" tIns="0" rIns="0" bIns="0" rtlCol="0" anchor="t">
            <a:normAutofit/>
          </a:bodyPr>
          <a:lstStyle/>
          <a:p>
            <a:pPr marL="0" indent="0">
              <a:buNone/>
            </a:pPr>
            <a:r>
              <a:rPr lang="en-US" dirty="0">
                <a:latin typeface="Trebuchet MS"/>
              </a:rPr>
              <a:t>Between December 2024 and March 2025 the School Auditing Office will be reviewing each district/BOCES (1) submitted Student October Count data, (2) responses provided on the audit questionnaires, and (3) the initial audit documentation provided as outlined on the questionnaires to determine which districts/BOCES/schools will be engaged for one of the following expanded audits:</a:t>
            </a:r>
            <a:endParaRPr lang="en-US" dirty="0"/>
          </a:p>
          <a:p>
            <a:pPr marL="342900" indent="-342900"/>
            <a:r>
              <a:rPr lang="en-US" dirty="0">
                <a:latin typeface="Trebuchet MS"/>
              </a:rPr>
              <a:t>Focused Audit Review</a:t>
            </a:r>
            <a:endParaRPr lang="en-US" dirty="0"/>
          </a:p>
          <a:p>
            <a:pPr marL="342900" indent="-342900"/>
            <a:r>
              <a:rPr lang="en-US" dirty="0">
                <a:latin typeface="Trebuchet MS"/>
              </a:rPr>
              <a:t>Comprehensive Audit Review</a:t>
            </a:r>
          </a:p>
          <a:p>
            <a:pPr marL="0" indent="0">
              <a:buNone/>
            </a:pPr>
            <a:endParaRPr lang="en-US"/>
          </a:p>
          <a:p>
            <a:pPr marL="0" indent="0">
              <a:buNone/>
            </a:pPr>
            <a:r>
              <a:rPr lang="en-US" dirty="0">
                <a:latin typeface="Trebuchet MS"/>
              </a:rPr>
              <a:t>"Next steps" communication regarding expanded audits is expected to be sent via email no later than </a:t>
            </a:r>
            <a:r>
              <a:rPr lang="en-US" b="1" dirty="0">
                <a:latin typeface="Trebuchet MS"/>
              </a:rPr>
              <a:t>April 1, 2025</a:t>
            </a:r>
            <a:r>
              <a:rPr lang="en-US" dirty="0">
                <a:latin typeface="Trebuchet MS"/>
              </a:rPr>
              <a:t>.</a:t>
            </a:r>
            <a:endParaRPr lang="en-US" dirty="0"/>
          </a:p>
        </p:txBody>
      </p:sp>
      <p:sp>
        <p:nvSpPr>
          <p:cNvPr id="4" name="Slide Number Placeholder 3">
            <a:extLst>
              <a:ext uri="{FF2B5EF4-FFF2-40B4-BE49-F238E27FC236}">
                <a16:creationId xmlns:a16="http://schemas.microsoft.com/office/drawing/2014/main" id="{1A73509C-6F12-7078-1D22-DA31D2FAD497}"/>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6F794AFC-8CC7-B809-D874-ACF27E07FBEC}"/>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65D06178-EA8F-E7A5-C072-C3A3B14531E7}"/>
              </a:ext>
            </a:extLst>
          </p:cNvPr>
          <p:cNvSpPr>
            <a:spLocks noGrp="1"/>
          </p:cNvSpPr>
          <p:nvPr>
            <p:ph sz="quarter" idx="14"/>
          </p:nvPr>
        </p:nvSpPr>
        <p:spPr>
          <a:xfrm>
            <a:off x="7962008" y="6356350"/>
            <a:ext cx="2484320" cy="362338"/>
          </a:xfrm>
        </p:spPr>
        <p:txBody>
          <a:bodyPr vert="horz" lIns="91440" tIns="45720" rIns="91440" bIns="45720" rtlCol="0" anchor="t">
            <a:normAutofit/>
          </a:bodyPr>
          <a:lstStyle/>
          <a:p>
            <a:r>
              <a:rPr lang="en-US">
                <a:latin typeface="Trebuchet MS"/>
                <a:hlinkClick r:id="rId2"/>
              </a:rPr>
              <a:t>audit@cde.state.co.us</a:t>
            </a:r>
            <a:endParaRPr lang="en-US"/>
          </a:p>
          <a:p>
            <a:endParaRPr lang="en-US"/>
          </a:p>
        </p:txBody>
      </p:sp>
    </p:spTree>
    <p:extLst>
      <p:ext uri="{BB962C8B-B14F-4D97-AF65-F5344CB8AC3E}">
        <p14:creationId xmlns:p14="http://schemas.microsoft.com/office/powerpoint/2010/main" val="1068357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E3E0-3414-4880-CCC2-B183429F226D}"/>
              </a:ext>
            </a:extLst>
          </p:cNvPr>
          <p:cNvSpPr>
            <a:spLocks noGrp="1"/>
          </p:cNvSpPr>
          <p:nvPr>
            <p:ph type="title"/>
          </p:nvPr>
        </p:nvSpPr>
        <p:spPr/>
        <p:txBody>
          <a:bodyPr/>
          <a:lstStyle/>
          <a:p>
            <a:r>
              <a:rPr lang="en-US" dirty="0">
                <a:latin typeface="Museo Slab 500"/>
              </a:rPr>
              <a:t>Annual Audit Review- Trainings</a:t>
            </a:r>
            <a:endParaRPr lang="en-US" dirty="0"/>
          </a:p>
        </p:txBody>
      </p:sp>
      <p:sp>
        <p:nvSpPr>
          <p:cNvPr id="3" name="Content Placeholder 2">
            <a:extLst>
              <a:ext uri="{FF2B5EF4-FFF2-40B4-BE49-F238E27FC236}">
                <a16:creationId xmlns:a16="http://schemas.microsoft.com/office/drawing/2014/main" id="{03CF2A41-F109-2577-8830-CC369465E551}"/>
              </a:ext>
            </a:extLst>
          </p:cNvPr>
          <p:cNvSpPr>
            <a:spLocks noGrp="1"/>
          </p:cNvSpPr>
          <p:nvPr>
            <p:ph idx="1"/>
          </p:nvPr>
        </p:nvSpPr>
        <p:spPr/>
        <p:txBody>
          <a:bodyPr vert="horz" lIns="0" tIns="0" rIns="0" bIns="0" rtlCol="0" anchor="t">
            <a:normAutofit/>
          </a:bodyPr>
          <a:lstStyle/>
          <a:p>
            <a:r>
              <a:rPr lang="en-US" dirty="0">
                <a:latin typeface="Trebuchet MS"/>
              </a:rPr>
              <a:t>The School Auditing Office will be hosting a training on this new process (Preparing for the New Annual Audit Review)</a:t>
            </a:r>
            <a:endParaRPr lang="en-US" dirty="0"/>
          </a:p>
          <a:p>
            <a:pPr lvl="1">
              <a:buFont typeface="Courier New" panose="020B0604020202020204" pitchFamily="34" charset="0"/>
              <a:buChar char="o"/>
            </a:pPr>
            <a:r>
              <a:rPr lang="en-US" dirty="0">
                <a:latin typeface="Trebuchet MS"/>
              </a:rPr>
              <a:t>When: </a:t>
            </a:r>
            <a:r>
              <a:rPr lang="en-US" b="1" dirty="0">
                <a:latin typeface="Trebuchet MS"/>
              </a:rPr>
              <a:t>Tuesday, December 3, 2024 at 1:30pm</a:t>
            </a:r>
            <a:endParaRPr lang="en-US" sz="2400" b="1"/>
          </a:p>
          <a:p>
            <a:pPr lvl="2">
              <a:buFont typeface="Wingdings" panose="020B0604020202020204" pitchFamily="34" charset="0"/>
              <a:buChar char="§"/>
            </a:pPr>
            <a:r>
              <a:rPr lang="en-US" dirty="0">
                <a:latin typeface="Trebuchet MS"/>
              </a:rPr>
              <a:t>To access this training, click on the link located in the green box located on the </a:t>
            </a:r>
            <a:r>
              <a:rPr lang="en-US" dirty="0">
                <a:latin typeface="Trebuchet MS"/>
                <a:hlinkClick r:id="rId2"/>
              </a:rPr>
              <a:t>Training and Office Hours</a:t>
            </a:r>
            <a:r>
              <a:rPr lang="en-US" dirty="0">
                <a:latin typeface="Trebuchet MS"/>
              </a:rPr>
              <a:t> website.</a:t>
            </a:r>
          </a:p>
          <a:p>
            <a:pPr lvl="2">
              <a:buFont typeface="Wingdings" panose="020B0604020202020204" pitchFamily="34" charset="0"/>
              <a:buChar char="§"/>
            </a:pPr>
            <a:r>
              <a:rPr lang="en-US" dirty="0">
                <a:latin typeface="Trebuchet MS"/>
              </a:rPr>
              <a:t>The link will go live approximately 15 minutes prior to the start of the training</a:t>
            </a:r>
          </a:p>
          <a:p>
            <a:pPr marL="914400" lvl="2" indent="0">
              <a:buNone/>
            </a:pPr>
            <a:endParaRPr lang="en-US" dirty="0">
              <a:latin typeface="Trebuchet MS"/>
            </a:endParaRPr>
          </a:p>
          <a:p>
            <a:r>
              <a:rPr lang="en-US" dirty="0">
                <a:latin typeface="Trebuchet MS"/>
              </a:rPr>
              <a:t>Additional Information : </a:t>
            </a:r>
            <a:endParaRPr lang="en-US" dirty="0"/>
          </a:p>
          <a:p>
            <a:pPr lvl="1">
              <a:buFont typeface="Courier New" panose="020B0604020202020204" pitchFamily="34" charset="0"/>
              <a:buChar char="o"/>
            </a:pPr>
            <a:r>
              <a:rPr lang="en-US">
                <a:latin typeface="Trebuchet MS"/>
              </a:rPr>
              <a:t>Previously recorded (7/23/24): Preparing for the New Annual Audit Review</a:t>
            </a:r>
            <a:endParaRPr lang="en-US" dirty="0"/>
          </a:p>
          <a:p>
            <a:pPr lvl="2">
              <a:buFont typeface="Wingdings" panose="020B0604020202020204" pitchFamily="34" charset="0"/>
              <a:buChar char="§"/>
            </a:pPr>
            <a:r>
              <a:rPr lang="en-US">
                <a:latin typeface="Trebuchet MS"/>
              </a:rPr>
              <a:t>(</a:t>
            </a:r>
            <a:r>
              <a:rPr lang="en-US" dirty="0">
                <a:latin typeface="Trebuchet MS"/>
                <a:hlinkClick r:id="rId3"/>
              </a:rPr>
              <a:t>PDF</a:t>
            </a:r>
            <a:r>
              <a:rPr lang="en-US">
                <a:latin typeface="Trebuchet MS"/>
              </a:rPr>
              <a:t>) </a:t>
            </a:r>
            <a:r>
              <a:rPr lang="en-US" dirty="0">
                <a:latin typeface="Trebuchet MS"/>
              </a:rPr>
              <a:t>(</a:t>
            </a:r>
            <a:r>
              <a:rPr lang="en-US" dirty="0">
                <a:latin typeface="Trebuchet MS"/>
                <a:hlinkClick r:id="rId4"/>
              </a:rPr>
              <a:t>Recording</a:t>
            </a:r>
            <a:r>
              <a:rPr lang="en-US" dirty="0">
                <a:latin typeface="Trebuchet MS"/>
              </a:rPr>
              <a:t>) </a:t>
            </a:r>
            <a:endParaRPr lang="en-US"/>
          </a:p>
          <a:p>
            <a:pPr lvl="1">
              <a:buFont typeface="Courier New" panose="020B0604020202020204" pitchFamily="34" charset="0"/>
              <a:buChar char="o"/>
            </a:pPr>
            <a:r>
              <a:rPr lang="en-US" dirty="0">
                <a:latin typeface="Trebuchet MS"/>
                <a:hlinkClick r:id="rId5"/>
              </a:rPr>
              <a:t>2024 Student October Count Audit Resource Guide</a:t>
            </a:r>
            <a:r>
              <a:rPr lang="en-US" dirty="0">
                <a:latin typeface="Trebuchet MS"/>
              </a:rPr>
              <a:t>- see page 6 ("Annual Audit Review 2024-2025)</a:t>
            </a:r>
          </a:p>
          <a:p>
            <a:pPr marL="0" indent="0">
              <a:buNone/>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42D2F498-5821-3688-78CA-03A1A9B8A0EA}"/>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C5F79167-60CA-9E7D-701D-09BFCF62BB57}"/>
              </a:ext>
            </a:extLst>
          </p:cNvPr>
          <p:cNvSpPr>
            <a:spLocks noGrp="1"/>
          </p:cNvSpPr>
          <p:nvPr>
            <p:ph sz="quarter" idx="13"/>
          </p:nvPr>
        </p:nvSpPr>
        <p:spPr/>
        <p:txBody>
          <a:bodyPr vert="horz" lIns="91440" tIns="45720" rIns="91440" bIns="45720" rtlCol="0" anchor="t">
            <a:normAutofit/>
          </a:bodyPr>
          <a:lstStyle/>
          <a:p>
            <a:r>
              <a:rPr lang="en-US" dirty="0">
                <a:latin typeface="Trebuchet MS"/>
              </a:rPr>
              <a:t>School Auditing Office </a:t>
            </a:r>
            <a:endParaRPr lang="en-US" dirty="0"/>
          </a:p>
        </p:txBody>
      </p:sp>
      <p:sp>
        <p:nvSpPr>
          <p:cNvPr id="6" name="Content Placeholder 5">
            <a:extLst>
              <a:ext uri="{FF2B5EF4-FFF2-40B4-BE49-F238E27FC236}">
                <a16:creationId xmlns:a16="http://schemas.microsoft.com/office/drawing/2014/main" id="{DC5957AC-42B6-E8D3-D56E-42B92DDE5C55}"/>
              </a:ext>
            </a:extLst>
          </p:cNvPr>
          <p:cNvSpPr>
            <a:spLocks noGrp="1"/>
          </p:cNvSpPr>
          <p:nvPr>
            <p:ph sz="quarter" idx="14"/>
          </p:nvPr>
        </p:nvSpPr>
        <p:spPr>
          <a:xfrm>
            <a:off x="7878272" y="6356350"/>
            <a:ext cx="2568056" cy="362338"/>
          </a:xfrm>
        </p:spPr>
        <p:txBody>
          <a:bodyPr vert="horz" lIns="91440" tIns="45720" rIns="91440" bIns="45720" rtlCol="0" anchor="t">
            <a:normAutofit/>
          </a:bodyPr>
          <a:lstStyle/>
          <a:p>
            <a:r>
              <a:rPr lang="en-US" dirty="0">
                <a:latin typeface="Trebuchet MS"/>
                <a:hlinkClick r:id="rId6"/>
              </a:rPr>
              <a:t>audit@cde.state.co.us</a:t>
            </a:r>
            <a:endParaRPr lang="en-US">
              <a:latin typeface="Trebuchet MS"/>
            </a:endParaRPr>
          </a:p>
          <a:p>
            <a:endParaRPr lang="en-US" dirty="0">
              <a:latin typeface="Trebuchet MS"/>
            </a:endParaRPr>
          </a:p>
        </p:txBody>
      </p:sp>
    </p:spTree>
    <p:extLst>
      <p:ext uri="{BB962C8B-B14F-4D97-AF65-F5344CB8AC3E}">
        <p14:creationId xmlns:p14="http://schemas.microsoft.com/office/powerpoint/2010/main" val="3205990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a:xfrm>
            <a:off x="155448" y="237745"/>
            <a:ext cx="7162465" cy="1197864"/>
          </a:xfrm>
        </p:spPr>
        <p:txBody>
          <a:bodyPr/>
          <a:lstStyle/>
          <a:p>
            <a:r>
              <a:rPr lang="en-US">
                <a:latin typeface="Museo Slab 500"/>
              </a:rPr>
              <a:t>Questions &amp; Resources:</a:t>
            </a:r>
            <a:br>
              <a:rPr lang="en-US">
                <a:latin typeface="Museo Slab 500"/>
              </a:rPr>
            </a:br>
            <a:r>
              <a:rPr lang="en-US">
                <a:latin typeface="Museo Slab 500"/>
              </a:rPr>
              <a:t>Duplicate Count/ Annual Audit Review</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audit@cde.state.co.us</a:t>
            </a:r>
            <a:endParaRPr lang="en-US"/>
          </a:p>
          <a:p>
            <a:endParaRPr lang="en-US"/>
          </a:p>
          <a:p>
            <a:r>
              <a:rPr lang="en-US">
                <a:latin typeface="Museo Slab 500"/>
                <a:hlinkClick r:id="rId3"/>
              </a:rPr>
              <a:t>Pupil Count</a:t>
            </a:r>
            <a:r>
              <a:rPr lang="en-US">
                <a:latin typeface="Museo Slab 500"/>
              </a:rPr>
              <a:t> website</a:t>
            </a:r>
            <a:endParaRPr lang="en-US"/>
          </a:p>
          <a:p>
            <a:r>
              <a:rPr lang="en-US">
                <a:latin typeface="Museo Slab 500"/>
                <a:hlinkClick r:id="rId4"/>
              </a:rPr>
              <a:t>2024 Student October Audit Resource Guide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312004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273958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a:t>
            </a:r>
          </a:p>
        </p:txBody>
      </p:sp>
      <p:sp>
        <p:nvSpPr>
          <p:cNvPr id="11" name="TextBox 10">
            <a:extLst>
              <a:ext uri="{FF2B5EF4-FFF2-40B4-BE49-F238E27FC236}">
                <a16:creationId xmlns:a16="http://schemas.microsoft.com/office/drawing/2014/main" id="{361AF316-012D-2358-9B1D-414C082924F3}"/>
              </a:ext>
            </a:extLst>
          </p:cNvPr>
          <p:cNvSpPr txBox="1"/>
          <p:nvPr/>
        </p:nvSpPr>
        <p:spPr>
          <a:xfrm>
            <a:off x="1058085" y="368321"/>
            <a:ext cx="10075828" cy="461665"/>
          </a:xfrm>
          <a:prstGeom prst="rect">
            <a:avLst/>
          </a:prstGeom>
          <a:noFill/>
          <a:ln>
            <a:solidFill>
              <a:schemeClr val="tx1"/>
            </a:solidFill>
          </a:ln>
        </p:spPr>
        <p:txBody>
          <a:bodyPr wrap="square" rtlCol="0">
            <a:spAutoFit/>
          </a:bodyPr>
          <a:lstStyle/>
          <a:p>
            <a:pPr algn="ctr"/>
            <a:r>
              <a:rPr lang="en-US" sz="2400" b="1">
                <a:latin typeface="Trebuchet MS" panose="020B0603020202020204" pitchFamily="34" charset="0"/>
              </a:rPr>
              <a:t>Duplicate Phase</a:t>
            </a:r>
          </a:p>
        </p:txBody>
      </p:sp>
      <p:graphicFrame>
        <p:nvGraphicFramePr>
          <p:cNvPr id="6" name="Table Placeholder 8">
            <a:extLst>
              <a:ext uri="{FF2B5EF4-FFF2-40B4-BE49-F238E27FC236}">
                <a16:creationId xmlns:a16="http://schemas.microsoft.com/office/drawing/2014/main" id="{CA84F8F5-7E20-F011-DBA6-A687BFA5B74B}"/>
              </a:ext>
            </a:extLst>
          </p:cNvPr>
          <p:cNvGraphicFramePr>
            <a:graphicFrameLocks/>
          </p:cNvGraphicFramePr>
          <p:nvPr>
            <p:extLst>
              <p:ext uri="{D42A27DB-BD31-4B8C-83A1-F6EECF244321}">
                <p14:modId xmlns:p14="http://schemas.microsoft.com/office/powerpoint/2010/main" val="3499229427"/>
              </p:ext>
            </p:extLst>
          </p:nvPr>
        </p:nvGraphicFramePr>
        <p:xfrm>
          <a:off x="1058085" y="1058974"/>
          <a:ext cx="10075830" cy="2512225"/>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593405">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133856">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Sign-off form due. </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6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6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6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 – Brooke Wenzel</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1302995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14770B-FF20-6698-4853-6CA04B57AF34}"/>
              </a:ext>
            </a:extLst>
          </p:cNvPr>
          <p:cNvSpPr>
            <a:spLocks noGrp="1"/>
          </p:cNvSpPr>
          <p:nvPr>
            <p:ph type="title"/>
          </p:nvPr>
        </p:nvSpPr>
        <p:spPr/>
        <p:txBody>
          <a:bodyPr/>
          <a:lstStyle/>
          <a:p>
            <a:r>
              <a:rPr lang="en-US"/>
              <a:t>Goal of Duplicate Phase</a:t>
            </a:r>
          </a:p>
        </p:txBody>
      </p:sp>
      <p:sp>
        <p:nvSpPr>
          <p:cNvPr id="6" name="Content Placeholder 5">
            <a:extLst>
              <a:ext uri="{FF2B5EF4-FFF2-40B4-BE49-F238E27FC236}">
                <a16:creationId xmlns:a16="http://schemas.microsoft.com/office/drawing/2014/main" id="{E834ECA5-7982-40B7-B5DE-54E3B9F3091A}"/>
              </a:ext>
            </a:extLst>
          </p:cNvPr>
          <p:cNvSpPr>
            <a:spLocks noGrp="1"/>
          </p:cNvSpPr>
          <p:nvPr>
            <p:ph idx="1"/>
          </p:nvPr>
        </p:nvSpPr>
        <p:spPr>
          <a:xfrm>
            <a:off x="443565" y="1399032"/>
            <a:ext cx="11260755" cy="4599432"/>
          </a:xfrm>
        </p:spPr>
        <p:txBody>
          <a:bodyPr>
            <a:normAutofit/>
          </a:bodyPr>
          <a:lstStyle/>
          <a:p>
            <a:pPr marL="457200" indent="-457200">
              <a:buFont typeface="+mj-lt"/>
              <a:buAutoNum type="arabicPeriod"/>
            </a:pPr>
            <a:r>
              <a:rPr lang="en-US"/>
              <a:t>Emails were sent out regarding funding duplicate decisions.</a:t>
            </a:r>
          </a:p>
          <a:p>
            <a:pPr marL="457200" indent="-457200">
              <a:buFont typeface="+mj-lt"/>
              <a:buAutoNum type="arabicPeriod"/>
            </a:pPr>
            <a:r>
              <a:rPr lang="en-US"/>
              <a:t>Districts that are required to make updates (based on the School Auditing Office’s decisions) will be automatically unlocked.</a:t>
            </a:r>
          </a:p>
          <a:p>
            <a:pPr lvl="1"/>
            <a:r>
              <a:rPr lang="en-US"/>
              <a:t>Those that need to make other updates, i.e. update FRL, must request to have their data unlocked and provide me with a summary of the updates that you will be making. – </a:t>
            </a:r>
            <a:r>
              <a:rPr lang="en-US" b="1" i="1" u="sng"/>
              <a:t>Some updates need approval!</a:t>
            </a:r>
          </a:p>
          <a:p>
            <a:pPr lvl="1"/>
            <a:r>
              <a:rPr lang="en-US"/>
              <a:t>Please update your data (at the Interchange level) before requesting your data to be unlocked. It will quicken the process.</a:t>
            </a:r>
          </a:p>
          <a:p>
            <a:pPr marL="457200" indent="-457200">
              <a:buFont typeface="+mj-lt"/>
              <a:buAutoNum type="arabicPeriod"/>
            </a:pPr>
            <a:r>
              <a:rPr lang="en-US"/>
              <a:t>Those that make changes must make those updates at the Interchange level, take a new snapshot, </a:t>
            </a:r>
            <a:r>
              <a:rPr lang="en-US" b="1"/>
              <a:t>validate your data</a:t>
            </a:r>
            <a:r>
              <a:rPr lang="en-US"/>
              <a:t>, and resubmit to CDE immediately. (all by November 27</a:t>
            </a:r>
            <a:r>
              <a:rPr lang="en-US" baseline="30000"/>
              <a:t>th</a:t>
            </a:r>
            <a:r>
              <a:rPr lang="en-US"/>
              <a:t>)</a:t>
            </a:r>
          </a:p>
          <a:p>
            <a:endParaRPr lang="en-US" b="1"/>
          </a:p>
        </p:txBody>
      </p:sp>
      <p:sp>
        <p:nvSpPr>
          <p:cNvPr id="4" name="Slide Number Placeholder 3">
            <a:extLst>
              <a:ext uri="{FF2B5EF4-FFF2-40B4-BE49-F238E27FC236}">
                <a16:creationId xmlns:a16="http://schemas.microsoft.com/office/drawing/2014/main" id="{25B311C3-B6A6-94EC-C388-D473DE4FF807}"/>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7" name="Content Placeholder 6">
            <a:extLst>
              <a:ext uri="{FF2B5EF4-FFF2-40B4-BE49-F238E27FC236}">
                <a16:creationId xmlns:a16="http://schemas.microsoft.com/office/drawing/2014/main" id="{9C6E6F4A-9C39-E70A-1AA9-4A85BE862379}"/>
              </a:ext>
            </a:extLst>
          </p:cNvPr>
          <p:cNvSpPr>
            <a:spLocks noGrp="1"/>
          </p:cNvSpPr>
          <p:nvPr>
            <p:ph sz="quarter" idx="13"/>
          </p:nvPr>
        </p:nvSpPr>
        <p:spPr/>
        <p:txBody>
          <a:bodyPr/>
          <a:lstStyle/>
          <a:p>
            <a:r>
              <a:rPr lang="en-US"/>
              <a:t>Student October – Brooke Wenzel</a:t>
            </a:r>
          </a:p>
        </p:txBody>
      </p:sp>
      <p:sp>
        <p:nvSpPr>
          <p:cNvPr id="8" name="Content Placeholder 7">
            <a:extLst>
              <a:ext uri="{FF2B5EF4-FFF2-40B4-BE49-F238E27FC236}">
                <a16:creationId xmlns:a16="http://schemas.microsoft.com/office/drawing/2014/main" id="{13A37A25-0FF2-E027-AA31-547BBB856F3C}"/>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StudentOctober@cde.state.co.us</a:t>
            </a:r>
            <a:r>
              <a:rPr lang="en-US"/>
              <a:t> </a:t>
            </a:r>
          </a:p>
        </p:txBody>
      </p:sp>
    </p:spTree>
    <p:extLst>
      <p:ext uri="{BB962C8B-B14F-4D97-AF65-F5344CB8AC3E}">
        <p14:creationId xmlns:p14="http://schemas.microsoft.com/office/powerpoint/2010/main" val="3987200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Ready to Submit (again)</a:t>
            </a:r>
          </a:p>
        </p:txBody>
      </p:sp>
      <p:sp>
        <p:nvSpPr>
          <p:cNvPr id="3" name="Content Placeholder 2"/>
          <p:cNvSpPr>
            <a:spLocks noGrp="1"/>
          </p:cNvSpPr>
          <p:nvPr>
            <p:ph idx="1"/>
          </p:nvPr>
        </p:nvSpPr>
        <p:spPr>
          <a:xfrm>
            <a:off x="332873" y="1340957"/>
            <a:ext cx="11859127" cy="4564861"/>
          </a:xfrm>
        </p:spPr>
        <p:txBody>
          <a:bodyPr>
            <a:normAutofit/>
          </a:bodyPr>
          <a:lstStyle/>
          <a:p>
            <a:r>
              <a:rPr lang="en-US"/>
              <a:t>Student Profile -&gt; Status Dashboard and click ‘Submit to CDE’</a:t>
            </a:r>
          </a:p>
          <a:p>
            <a:r>
              <a:rPr lang="en-US"/>
              <a:t>Must have </a:t>
            </a:r>
            <a:r>
              <a:rPr lang="en-US" u="sng">
                <a:solidFill>
                  <a:srgbClr val="7030A0"/>
                </a:solidFill>
              </a:rPr>
              <a:t>LEAAPPROVER</a:t>
            </a:r>
            <a:r>
              <a:rPr lang="en-US"/>
              <a:t> role in IDM to complete this step</a:t>
            </a:r>
          </a:p>
          <a:p>
            <a:r>
              <a:rPr lang="en-US"/>
              <a:t>Once data is submitted it will be locked</a:t>
            </a:r>
          </a:p>
          <a:p>
            <a:r>
              <a:rPr lang="en-US"/>
              <a:t>Signoff Form Due December 6</a:t>
            </a:r>
            <a:r>
              <a:rPr lang="en-US" baseline="30000"/>
              <a:t>th</a:t>
            </a:r>
            <a:r>
              <a:rPr lang="en-US"/>
              <a:t> Signed by Secretary of Board of Education and Chief Financial Officer</a:t>
            </a:r>
          </a:p>
        </p:txBody>
      </p:sp>
      <p:pic>
        <p:nvPicPr>
          <p:cNvPr id="12" name="Picture 11" descr="Status Dashboard Screen">
            <a:extLst>
              <a:ext uri="{FF2B5EF4-FFF2-40B4-BE49-F238E27FC236}">
                <a16:creationId xmlns:a16="http://schemas.microsoft.com/office/drawing/2014/main" id="{1B01174E-32F3-B981-3A6C-BC46A6797AEA}"/>
              </a:ext>
            </a:extLst>
          </p:cNvPr>
          <p:cNvPicPr>
            <a:picLocks noChangeAspect="1"/>
          </p:cNvPicPr>
          <p:nvPr/>
        </p:nvPicPr>
        <p:blipFill>
          <a:blip r:embed="rId2"/>
          <a:stretch>
            <a:fillRect/>
          </a:stretch>
        </p:blipFill>
        <p:spPr>
          <a:xfrm>
            <a:off x="712387" y="3343352"/>
            <a:ext cx="10680869" cy="307107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a:p>
        </p:txBody>
      </p:sp>
      <p:sp>
        <p:nvSpPr>
          <p:cNvPr id="9" name="Content Placeholder 8">
            <a:extLst>
              <a:ext uri="{FF2B5EF4-FFF2-40B4-BE49-F238E27FC236}">
                <a16:creationId xmlns:a16="http://schemas.microsoft.com/office/drawing/2014/main" id="{60FDD339-57CE-C49F-1AD8-B1FA470C63B1}"/>
              </a:ext>
            </a:extLst>
          </p:cNvPr>
          <p:cNvSpPr>
            <a:spLocks noGrp="1"/>
          </p:cNvSpPr>
          <p:nvPr>
            <p:ph sz="quarter" idx="13"/>
          </p:nvPr>
        </p:nvSpPr>
        <p:spPr/>
        <p:txBody>
          <a:bodyPr/>
          <a:lstStyle/>
          <a:p>
            <a:r>
              <a:rPr lang="en-US"/>
              <a:t>Student October – Brooke Wenzel</a:t>
            </a:r>
          </a:p>
          <a:p>
            <a:endParaRPr lang="en-US"/>
          </a:p>
        </p:txBody>
      </p:sp>
      <p:sp>
        <p:nvSpPr>
          <p:cNvPr id="10" name="Content Placeholder 9">
            <a:extLst>
              <a:ext uri="{FF2B5EF4-FFF2-40B4-BE49-F238E27FC236}">
                <a16:creationId xmlns:a16="http://schemas.microsoft.com/office/drawing/2014/main" id="{759F00E0-DC28-B461-62EE-4F738644B662}"/>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StudentOctober@cde.state.co.us</a:t>
            </a:r>
            <a:r>
              <a:rPr lang="en-US"/>
              <a:t> </a:t>
            </a:r>
          </a:p>
          <a:p>
            <a:endParaRPr lang="en-US"/>
          </a:p>
        </p:txBody>
      </p:sp>
    </p:spTree>
    <p:extLst>
      <p:ext uri="{BB962C8B-B14F-4D97-AF65-F5344CB8AC3E}">
        <p14:creationId xmlns:p14="http://schemas.microsoft.com/office/powerpoint/2010/main" val="2435853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2024-2025 Student October Data Release</a:t>
            </a:r>
          </a:p>
        </p:txBody>
      </p:sp>
      <p:sp>
        <p:nvSpPr>
          <p:cNvPr id="3" name="Content Placeholder 2"/>
          <p:cNvSpPr>
            <a:spLocks noGrp="1"/>
          </p:cNvSpPr>
          <p:nvPr>
            <p:ph idx="1"/>
          </p:nvPr>
        </p:nvSpPr>
        <p:spPr>
          <a:xfrm>
            <a:off x="375922" y="1532981"/>
            <a:ext cx="11353800" cy="4564861"/>
          </a:xfrm>
        </p:spPr>
        <p:txBody>
          <a:bodyPr>
            <a:normAutofit/>
          </a:bodyPr>
          <a:lstStyle/>
          <a:p>
            <a:pPr marL="0" indent="0" algn="ctr">
              <a:buNone/>
            </a:pPr>
            <a:r>
              <a:rPr lang="en-US" sz="3200" b="1">
                <a:solidFill>
                  <a:srgbClr val="C00000"/>
                </a:solidFill>
              </a:rPr>
              <a:t>Final</a:t>
            </a:r>
            <a:r>
              <a:rPr lang="en-US" sz="3200" b="1"/>
              <a:t> </a:t>
            </a:r>
            <a:r>
              <a:rPr lang="en-US" sz="3200"/>
              <a:t>Student October data will be publicly released on Wednesday, January 15</a:t>
            </a:r>
            <a:r>
              <a:rPr lang="en-US" sz="3200" baseline="30000"/>
              <a:t>th</a:t>
            </a:r>
            <a:r>
              <a:rPr lang="en-US" sz="3200"/>
              <a:t>, 2025</a:t>
            </a:r>
          </a:p>
          <a:p>
            <a:pPr marL="0" indent="0" algn="ctr">
              <a:buNone/>
            </a:pPr>
            <a:endParaRPr lang="en-US" sz="3200"/>
          </a:p>
          <a:p>
            <a:pPr marL="0" indent="0" algn="ctr">
              <a:buNone/>
            </a:pPr>
            <a:r>
              <a:rPr lang="en-US" sz="3200"/>
              <a:t>Data is embargoed until the public release date!</a:t>
            </a:r>
          </a:p>
          <a:p>
            <a:pPr marL="0" indent="0" algn="ctr">
              <a:buNone/>
            </a:pPr>
            <a:br>
              <a:rPr lang="en-US" sz="3200"/>
            </a:br>
            <a:r>
              <a:rPr lang="en-US" sz="3200">
                <a:hlinkClick r:id="rId2"/>
              </a:rPr>
              <a:t>Pupil Membership Website</a:t>
            </a:r>
            <a:endParaRPr lang="en-US" sz="3200"/>
          </a:p>
          <a:p>
            <a:pPr lvl="1"/>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a:p>
        </p:txBody>
      </p:sp>
      <p:sp>
        <p:nvSpPr>
          <p:cNvPr id="9" name="Content Placeholder 8">
            <a:extLst>
              <a:ext uri="{FF2B5EF4-FFF2-40B4-BE49-F238E27FC236}">
                <a16:creationId xmlns:a16="http://schemas.microsoft.com/office/drawing/2014/main" id="{60FDD339-57CE-C49F-1AD8-B1FA470C63B1}"/>
              </a:ext>
            </a:extLst>
          </p:cNvPr>
          <p:cNvSpPr>
            <a:spLocks noGrp="1"/>
          </p:cNvSpPr>
          <p:nvPr>
            <p:ph sz="quarter" idx="13"/>
          </p:nvPr>
        </p:nvSpPr>
        <p:spPr/>
        <p:txBody>
          <a:bodyPr/>
          <a:lstStyle/>
          <a:p>
            <a:r>
              <a:rPr lang="en-US"/>
              <a:t>Student October – Brooke Wenzel</a:t>
            </a:r>
          </a:p>
          <a:p>
            <a:endParaRPr lang="en-US"/>
          </a:p>
        </p:txBody>
      </p:sp>
      <p:sp>
        <p:nvSpPr>
          <p:cNvPr id="10" name="Content Placeholder 9">
            <a:extLst>
              <a:ext uri="{FF2B5EF4-FFF2-40B4-BE49-F238E27FC236}">
                <a16:creationId xmlns:a16="http://schemas.microsoft.com/office/drawing/2014/main" id="{759F00E0-DC28-B461-62EE-4F738644B662}"/>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StudentOctober@cde.state.co.us</a:t>
            </a:r>
            <a:r>
              <a:rPr lang="en-US"/>
              <a:t> </a:t>
            </a:r>
          </a:p>
          <a:p>
            <a:endParaRPr lang="en-US"/>
          </a:p>
        </p:txBody>
      </p:sp>
    </p:spTree>
    <p:extLst>
      <p:ext uri="{BB962C8B-B14F-4D97-AF65-F5344CB8AC3E}">
        <p14:creationId xmlns:p14="http://schemas.microsoft.com/office/powerpoint/2010/main" val="9531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
        <p:nvSpPr>
          <p:cNvPr id="7" name="TextBox 6">
            <a:extLst>
              <a:ext uri="{FF2B5EF4-FFF2-40B4-BE49-F238E27FC236}">
                <a16:creationId xmlns:a16="http://schemas.microsoft.com/office/drawing/2014/main" id="{B5089C15-0A52-F616-009A-C33AAC56B720}"/>
              </a:ext>
            </a:extLst>
          </p:cNvPr>
          <p:cNvSpPr txBox="1"/>
          <p:nvPr/>
        </p:nvSpPr>
        <p:spPr>
          <a:xfrm>
            <a:off x="139446" y="187233"/>
            <a:ext cx="6094476" cy="1077218"/>
          </a:xfrm>
          <a:prstGeom prst="rect">
            <a:avLst/>
          </a:prstGeom>
          <a:noFill/>
        </p:spPr>
        <p:txBody>
          <a:bodyPr wrap="square">
            <a:spAutoFit/>
          </a:bodyPr>
          <a:lstStyle/>
          <a:p>
            <a:r>
              <a:rPr lang="en-US" sz="3200" b="1">
                <a:solidFill>
                  <a:schemeClr val="bg1"/>
                </a:solidFill>
                <a:latin typeface="Museo Slab 500" panose="02000000000000000000" pitchFamily="50" charset="0"/>
                <a:ea typeface="+mj-ea"/>
                <a:cs typeface="+mj-cs"/>
              </a:rPr>
              <a:t>Questions &amp; Resources:</a:t>
            </a:r>
            <a:br>
              <a:rPr lang="en-US" sz="3200" b="1">
                <a:solidFill>
                  <a:schemeClr val="bg1"/>
                </a:solidFill>
                <a:latin typeface="Museo Slab 500" panose="02000000000000000000" pitchFamily="50" charset="0"/>
                <a:ea typeface="+mj-ea"/>
                <a:cs typeface="+mj-cs"/>
              </a:rPr>
            </a:br>
            <a:r>
              <a:rPr lang="en-US" sz="3200" b="1">
                <a:solidFill>
                  <a:schemeClr val="bg1"/>
                </a:solidFill>
                <a:latin typeface="Museo Slab 500" panose="02000000000000000000" pitchFamily="50" charset="0"/>
                <a:ea typeface="+mj-ea"/>
                <a:cs typeface="+mj-cs"/>
              </a:rPr>
              <a:t>Student October</a:t>
            </a:r>
          </a:p>
        </p:txBody>
      </p:sp>
    </p:spTree>
    <p:extLst>
      <p:ext uri="{BB962C8B-B14F-4D97-AF65-F5344CB8AC3E}">
        <p14:creationId xmlns:p14="http://schemas.microsoft.com/office/powerpoint/2010/main" val="4183919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D6F994-659C-113F-50C4-794D43AEADA0}"/>
              </a:ext>
            </a:extLst>
          </p:cNvPr>
          <p:cNvSpPr>
            <a:spLocks noGrp="1"/>
          </p:cNvSpPr>
          <p:nvPr>
            <p:ph type="ctrTitle"/>
          </p:nvPr>
        </p:nvSpPr>
        <p:spPr/>
        <p:txBody>
          <a:bodyPr/>
          <a:lstStyle/>
          <a:p>
            <a:r>
              <a:rPr lang="en-US"/>
              <a:t>Student End of Year</a:t>
            </a:r>
          </a:p>
        </p:txBody>
      </p:sp>
      <p:sp>
        <p:nvSpPr>
          <p:cNvPr id="5" name="Content Placeholder 4">
            <a:extLst>
              <a:ext uri="{FF2B5EF4-FFF2-40B4-BE49-F238E27FC236}">
                <a16:creationId xmlns:a16="http://schemas.microsoft.com/office/drawing/2014/main" id="{7ABE8ADB-2034-523B-F88E-6DC403471BA6}"/>
              </a:ext>
            </a:extLst>
          </p:cNvPr>
          <p:cNvSpPr>
            <a:spLocks noGrp="1"/>
          </p:cNvSpPr>
          <p:nvPr>
            <p:ph sz="quarter" idx="13"/>
          </p:nvPr>
        </p:nvSpPr>
        <p:spPr/>
        <p:txBody>
          <a:bodyPr/>
          <a:lstStyle/>
          <a:p>
            <a:r>
              <a:rPr lang="en-US"/>
              <a:t>Reagan Ward</a:t>
            </a:r>
          </a:p>
        </p:txBody>
      </p:sp>
      <p:sp>
        <p:nvSpPr>
          <p:cNvPr id="3" name="Slide Number Placeholder 2">
            <a:extLst>
              <a:ext uri="{FF2B5EF4-FFF2-40B4-BE49-F238E27FC236}">
                <a16:creationId xmlns:a16="http://schemas.microsoft.com/office/drawing/2014/main" id="{F54A65E0-B2F1-F731-A7AB-38EEBDBC3221}"/>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4228830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86610-FF81-A730-68BF-33BAD51D41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C7732EB-A4C1-FA93-F432-93DB6052347F}"/>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10CC5C1D-AED7-D2B0-1159-A7435E848757}"/>
              </a:ext>
            </a:extLst>
          </p:cNvPr>
          <p:cNvGraphicFramePr>
            <a:graphicFrameLocks noGrp="1"/>
          </p:cNvGraphicFramePr>
          <p:nvPr>
            <p:ph type="tbl" sz="quarter" idx="15"/>
            <p:extLst>
              <p:ext uri="{D42A27DB-BD31-4B8C-83A1-F6EECF244321}">
                <p14:modId xmlns:p14="http://schemas.microsoft.com/office/powerpoint/2010/main" val="2312448541"/>
              </p:ext>
            </p:extLst>
          </p:nvPr>
        </p:nvGraphicFramePr>
        <p:xfrm>
          <a:off x="250841" y="368301"/>
          <a:ext cx="11887200" cy="2164080"/>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0">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 (noon)</a:t>
                      </a:r>
                    </a:p>
                  </a:txBody>
                  <a:tcPr marL="68580" marR="68580" marT="0" marB="0">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2413049"/>
                  </a:ext>
                </a:extLst>
              </a:tr>
              <a:tr h="7315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732957451"/>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1/14/2024</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Data Release</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Planned official data release. Data is embargoed until notified by SEY lead that data has been released and is posted on the </a:t>
                      </a: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2"/>
                        </a:rPr>
                        <a:t>Education Statistics Website</a:t>
                      </a:r>
                      <a:r>
                        <a:rPr lang="en-US" sz="1400">
                          <a:effectLst/>
                          <a:latin typeface="Trebuchet MS" panose="020B0603020202020204" pitchFamily="34" charset="0"/>
                          <a:ea typeface="Calibri" panose="020F0502020204030204" pitchFamily="34" charset="0"/>
                          <a:cs typeface="Times New Roman" panose="02020603050405020304" pitchFamily="18" charset="0"/>
                        </a:rPr>
                        <a:t>.</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0430700"/>
                  </a:ext>
                </a:extLst>
              </a:tr>
            </a:tbl>
          </a:graphicData>
        </a:graphic>
      </p:graphicFrame>
      <p:sp>
        <p:nvSpPr>
          <p:cNvPr id="2" name="Rectangle: Rounded Corners 1">
            <a:hlinkClick r:id="rId3"/>
            <a:extLst>
              <a:ext uri="{FF2B5EF4-FFF2-40B4-BE49-F238E27FC236}">
                <a16:creationId xmlns:a16="http://schemas.microsoft.com/office/drawing/2014/main" id="{4DEE2340-4FC1-D17C-31F7-952B07033F32}"/>
              </a:ext>
            </a:extLst>
          </p:cNvPr>
          <p:cNvSpPr/>
          <p:nvPr/>
        </p:nvSpPr>
        <p:spPr>
          <a:xfrm>
            <a:off x="284973" y="4096648"/>
            <a:ext cx="11818935" cy="370950"/>
          </a:xfrm>
          <a:prstGeom prst="roundRect">
            <a:avLst/>
          </a:prstGeom>
          <a:solidFill>
            <a:schemeClr val="accent5">
              <a:lumMod val="20000"/>
              <a:lumOff val="8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3"/>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680AE32-94E7-4771-497A-BE14447CCE36}"/>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1737F76D-6972-E097-9CFF-998CB9A36DB3}"/>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BDEEA21C-F74D-EC2F-1580-037CB65B42DC}"/>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100689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C9800-6D98-383B-9588-E5B531E5DDDC}"/>
              </a:ext>
            </a:extLst>
          </p:cNvPr>
          <p:cNvSpPr>
            <a:spLocks noGrp="1"/>
          </p:cNvSpPr>
          <p:nvPr>
            <p:ph type="title"/>
          </p:nvPr>
        </p:nvSpPr>
        <p:spPr/>
        <p:txBody>
          <a:bodyPr/>
          <a:lstStyle/>
          <a:p>
            <a:r>
              <a:rPr lang="en-US" sz="2400"/>
              <a:t>Superintendent</a:t>
            </a:r>
            <a:r>
              <a:rPr lang="en-US"/>
              <a:t> Verification (Sign-Off)</a:t>
            </a:r>
          </a:p>
        </p:txBody>
      </p:sp>
      <p:pic>
        <p:nvPicPr>
          <p:cNvPr id="2" name="Content Placeholder 7" descr="Sample 2023-2024 Sign-Off form. Date of signature must be 11/14/2024 or later. Snapshot created date must match the last updated date on your SEY Status Dashboard.">
            <a:extLst>
              <a:ext uri="{FF2B5EF4-FFF2-40B4-BE49-F238E27FC236}">
                <a16:creationId xmlns:a16="http://schemas.microsoft.com/office/drawing/2014/main" id="{AD6846D8-2F08-DE0E-9356-14D6304B0E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7697" y="208723"/>
            <a:ext cx="6534583" cy="4714671"/>
          </a:xfrm>
          <a:prstGeom prst="rect">
            <a:avLst/>
          </a:prstGeom>
        </p:spPr>
      </p:pic>
      <p:sp>
        <p:nvSpPr>
          <p:cNvPr id="5" name="Rectangle: Rounded Corners 4">
            <a:extLst>
              <a:ext uri="{FF2B5EF4-FFF2-40B4-BE49-F238E27FC236}">
                <a16:creationId xmlns:a16="http://schemas.microsoft.com/office/drawing/2014/main" id="{731B37D2-FA19-C97F-AA4E-6A1FB33A8C18}"/>
              </a:ext>
            </a:extLst>
          </p:cNvPr>
          <p:cNvSpPr/>
          <p:nvPr/>
        </p:nvSpPr>
        <p:spPr>
          <a:xfrm>
            <a:off x="7286625" y="208723"/>
            <a:ext cx="4627678" cy="5788665"/>
          </a:xfrm>
          <a:prstGeom prst="roundRect">
            <a:avLst/>
          </a:prstGeom>
          <a:solidFill>
            <a:srgbClr val="2C3384">
              <a:alpha val="65098"/>
            </a:srgb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b="1" dirty="0"/>
              <a:t>Checklist before submitting form:</a:t>
            </a:r>
            <a:br>
              <a:rPr lang="en-US" b="1" dirty="0"/>
            </a:br>
            <a:endParaRPr lang="en-US" b="1" dirty="0"/>
          </a:p>
          <a:p>
            <a:pPr marL="285750" indent="-285750">
              <a:buFont typeface="Wingdings" panose="05000000000000000000" pitchFamily="2" charset="2"/>
              <a:buChar char="q"/>
            </a:pPr>
            <a:r>
              <a:rPr lang="en-US" dirty="0"/>
              <a:t>Snapshot Updated at least once (10/24/24 date or later)</a:t>
            </a:r>
          </a:p>
          <a:p>
            <a:pPr marL="285750" indent="-285750">
              <a:buFont typeface="Wingdings" panose="05000000000000000000" pitchFamily="2" charset="2"/>
              <a:buChar char="q"/>
            </a:pPr>
            <a:r>
              <a:rPr lang="en-US" dirty="0"/>
              <a:t>Error Free</a:t>
            </a:r>
          </a:p>
          <a:p>
            <a:pPr marL="285750" indent="-285750">
              <a:buFont typeface="Wingdings" panose="05000000000000000000" pitchFamily="2" charset="2"/>
              <a:buChar char="q"/>
            </a:pPr>
            <a:r>
              <a:rPr lang="en-US" dirty="0"/>
              <a:t>All additional changes addressed</a:t>
            </a:r>
          </a:p>
          <a:p>
            <a:pPr marL="285750" indent="-285750">
              <a:buFont typeface="Wingdings" panose="05000000000000000000" pitchFamily="2" charset="2"/>
              <a:buChar char="q"/>
            </a:pPr>
            <a:r>
              <a:rPr lang="en-US" b="1" dirty="0"/>
              <a:t>Data Validated</a:t>
            </a:r>
          </a:p>
          <a:p>
            <a:pPr marL="285750" indent="-285750">
              <a:buFont typeface="Wingdings" panose="05000000000000000000" pitchFamily="2" charset="2"/>
              <a:buChar char="q"/>
            </a:pPr>
            <a:r>
              <a:rPr lang="en-US" b="1" dirty="0"/>
              <a:t>Form contains rates for all categories</a:t>
            </a:r>
          </a:p>
          <a:p>
            <a:pPr marL="285750" indent="-285750">
              <a:buFont typeface="Wingdings" panose="05000000000000000000" pitchFamily="2" charset="2"/>
              <a:buChar char="q"/>
            </a:pPr>
            <a:r>
              <a:rPr lang="en-US" b="1" dirty="0"/>
              <a:t>Signature date after the ‘last updated date’ on your status dashboard</a:t>
            </a:r>
          </a:p>
          <a:p>
            <a:pPr marL="285750" indent="-285750">
              <a:buFont typeface="Wingdings" panose="05000000000000000000" pitchFamily="2" charset="2"/>
              <a:buChar char="q"/>
            </a:pPr>
            <a:r>
              <a:rPr lang="en-US" b="1" dirty="0"/>
              <a:t>Snapshot created date on top of form matches last updated date on status dashboard</a:t>
            </a:r>
          </a:p>
          <a:p>
            <a:pPr marL="285750" indent="-285750">
              <a:buFont typeface="Wingdings" panose="05000000000000000000" pitchFamily="2" charset="2"/>
              <a:buChar char="q"/>
            </a:pPr>
            <a:r>
              <a:rPr lang="en-US" b="1" dirty="0"/>
              <a:t>Signature Date 11/14/2024 or later</a:t>
            </a:r>
          </a:p>
          <a:p>
            <a:pPr marL="285750" indent="-285750">
              <a:buFont typeface="Wingdings" panose="05000000000000000000" pitchFamily="2" charset="2"/>
              <a:buChar char="q"/>
            </a:pPr>
            <a:endParaRPr lang="en-US" dirty="0"/>
          </a:p>
          <a:p>
            <a:r>
              <a:rPr lang="en-US" dirty="0"/>
              <a:t>Email completed forms to </a:t>
            </a:r>
            <a:r>
              <a:rPr lang="en-US" dirty="0">
                <a:solidFill>
                  <a:schemeClr val="bg1"/>
                </a:solidFill>
                <a:hlinkClick r:id="rId3">
                  <a:extLst>
                    <a:ext uri="{A12FA001-AC4F-418D-AE19-62706E023703}">
                      <ahyp:hlinkClr xmlns:ahyp="http://schemas.microsoft.com/office/drawing/2018/hyperlinkcolor" val="tx"/>
                    </a:ext>
                  </a:extLst>
                </a:hlinkClick>
              </a:rPr>
              <a:t>StudentEndOfYear@cde.state.co.us</a:t>
            </a:r>
            <a:r>
              <a:rPr lang="en-US" dirty="0">
                <a:solidFill>
                  <a:schemeClr val="bg1"/>
                </a:solidFill>
              </a:rPr>
              <a:t> </a:t>
            </a:r>
          </a:p>
          <a:p>
            <a:r>
              <a:rPr lang="en-US" dirty="0">
                <a:solidFill>
                  <a:schemeClr val="bg1"/>
                </a:solidFill>
              </a:rPr>
              <a:t>Or upload to Syncplicity and notify </a:t>
            </a:r>
            <a:r>
              <a:rPr lang="en-US" dirty="0">
                <a:solidFill>
                  <a:schemeClr val="bg1"/>
                </a:solidFill>
                <a:hlinkClick r:id="rId3">
                  <a:extLst>
                    <a:ext uri="{A12FA001-AC4F-418D-AE19-62706E023703}">
                      <ahyp:hlinkClr xmlns:ahyp="http://schemas.microsoft.com/office/drawing/2018/hyperlinkcolor" val="tx"/>
                    </a:ext>
                  </a:extLst>
                </a:hlinkClick>
              </a:rPr>
              <a:t>StudentEndOfYear@cde.state.co.us</a:t>
            </a:r>
            <a:r>
              <a:rPr lang="en-US" dirty="0">
                <a:solidFill>
                  <a:schemeClr val="bg1"/>
                </a:solidFill>
              </a:rPr>
              <a:t> </a:t>
            </a:r>
          </a:p>
          <a:p>
            <a:endParaRPr lang="en-US" dirty="0">
              <a:solidFill>
                <a:schemeClr val="bg1"/>
              </a:solidFill>
            </a:endParaRPr>
          </a:p>
        </p:txBody>
      </p:sp>
      <p:sp>
        <p:nvSpPr>
          <p:cNvPr id="17" name="Content Placeholder 5">
            <a:extLst>
              <a:ext uri="{FF2B5EF4-FFF2-40B4-BE49-F238E27FC236}">
                <a16:creationId xmlns:a16="http://schemas.microsoft.com/office/drawing/2014/main" id="{4FDDD7E3-32D6-E46F-7031-0233DFEA78C8}"/>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18" name="Content Placeholder 9">
            <a:extLst>
              <a:ext uri="{FF2B5EF4-FFF2-40B4-BE49-F238E27FC236}">
                <a16:creationId xmlns:a16="http://schemas.microsoft.com/office/drawing/2014/main" id="{4742BA74-EBF3-8A52-8E06-384FC49E838D}"/>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63BAF45-80BA-8910-E0B7-44860CF21773}"/>
              </a:ext>
            </a:extLst>
          </p:cNvPr>
          <p:cNvSpPr>
            <a:spLocks noGrp="1"/>
          </p:cNvSpPr>
          <p:nvPr>
            <p:ph type="sldNum" sz="quarter" idx="12"/>
          </p:nvPr>
        </p:nvSpPr>
        <p:spPr/>
        <p:txBody>
          <a:bodyPr/>
          <a:lstStyle/>
          <a:p>
            <a:fld id="{C479D5F6-EDCB-402A-AC08-4943A1820E8F}" type="slidenum">
              <a:rPr lang="en-US" smtClean="0"/>
              <a:pPr/>
              <a:t>43</a:t>
            </a:fld>
            <a:endParaRPr lang="en-US"/>
          </a:p>
        </p:txBody>
      </p:sp>
      <p:pic>
        <p:nvPicPr>
          <p:cNvPr id="3" name="Picture 2">
            <a:extLst>
              <a:ext uri="{FF2B5EF4-FFF2-40B4-BE49-F238E27FC236}">
                <a16:creationId xmlns:a16="http://schemas.microsoft.com/office/drawing/2014/main" id="{6C267C38-EF14-603A-7A79-ECC42E154D3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60980" y="3429000"/>
            <a:ext cx="4812049" cy="238338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171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D82614-7A2C-855C-5294-C8DAA1077BE5}"/>
              </a:ext>
            </a:extLst>
          </p:cNvPr>
          <p:cNvSpPr>
            <a:spLocks noGrp="1"/>
          </p:cNvSpPr>
          <p:nvPr>
            <p:ph type="title"/>
          </p:nvPr>
        </p:nvSpPr>
        <p:spPr/>
        <p:txBody>
          <a:bodyPr/>
          <a:lstStyle/>
          <a:p>
            <a:r>
              <a:rPr lang="en-US"/>
              <a:t>SEY Public Data Release</a:t>
            </a:r>
            <a:br>
              <a:rPr lang="en-US"/>
            </a:br>
            <a:r>
              <a:rPr lang="en-US"/>
              <a:t>Scheduled Date – January 14, 2025</a:t>
            </a:r>
          </a:p>
        </p:txBody>
      </p:sp>
      <p:sp>
        <p:nvSpPr>
          <p:cNvPr id="3" name="Slide Number Placeholder 2">
            <a:extLst>
              <a:ext uri="{FF2B5EF4-FFF2-40B4-BE49-F238E27FC236}">
                <a16:creationId xmlns:a16="http://schemas.microsoft.com/office/drawing/2014/main" id="{B99E4D2E-CAF4-C9B4-6B12-0D899CC26638}"/>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14" name="Content Placeholder 4">
            <a:extLst>
              <a:ext uri="{FF2B5EF4-FFF2-40B4-BE49-F238E27FC236}">
                <a16:creationId xmlns:a16="http://schemas.microsoft.com/office/drawing/2014/main" id="{D6C0A8B8-0326-08E7-F44A-E98924AAE1D1}"/>
              </a:ext>
            </a:extLst>
          </p:cNvPr>
          <p:cNvSpPr>
            <a:spLocks noGrp="1"/>
          </p:cNvSpPr>
          <p:nvPr>
            <p:ph sz="half" idx="1"/>
          </p:nvPr>
        </p:nvSpPr>
        <p:spPr>
          <a:xfrm>
            <a:off x="838200" y="1554163"/>
            <a:ext cx="5181600" cy="4351337"/>
          </a:xfrm>
        </p:spPr>
        <p:txBody>
          <a:bodyPr>
            <a:normAutofit fontScale="70000" lnSpcReduction="20000"/>
          </a:bodyPr>
          <a:lstStyle/>
          <a:p>
            <a:r>
              <a:rPr lang="en-US">
                <a:highlight>
                  <a:srgbClr val="FFFFCC"/>
                </a:highlight>
              </a:rPr>
              <a:t>Education statistics based upon the 2023-2024 SEY data are embargoed until the public data release in January 2025</a:t>
            </a:r>
          </a:p>
          <a:p>
            <a:pPr lvl="1"/>
            <a:r>
              <a:rPr lang="en-US"/>
              <a:t>District data available through COGNOS/CEDAR reports</a:t>
            </a:r>
          </a:p>
          <a:p>
            <a:r>
              <a:rPr lang="en-US"/>
              <a:t>Districts receive a preview of the state-wide data a few days prior to the public data release</a:t>
            </a:r>
          </a:p>
          <a:p>
            <a:pPr lvl="1"/>
            <a:r>
              <a:rPr lang="en-US"/>
              <a:t>Sent to SEY Data Respondents from the SEY Collection Lead</a:t>
            </a:r>
          </a:p>
          <a:p>
            <a:pPr lvl="1"/>
            <a:r>
              <a:rPr lang="en-US"/>
              <a:t>SEY Data Respondents should share with applicable administrative staff within their district (i.e. superintendent, accountability contact, etc.)</a:t>
            </a:r>
          </a:p>
          <a:p>
            <a:r>
              <a:rPr lang="en-US"/>
              <a:t>CDE sends out a press release and notifications through their communication department when this data is publicly released</a:t>
            </a:r>
          </a:p>
          <a:p>
            <a:pPr lvl="1"/>
            <a:r>
              <a:rPr lang="en-US"/>
              <a:t>SEY Data Collection lead will send an email to data respondents when the embargo has lifted and data has been publicly released as well</a:t>
            </a:r>
          </a:p>
          <a:p>
            <a:endParaRPr lang="en-US"/>
          </a:p>
        </p:txBody>
      </p:sp>
      <p:sp>
        <p:nvSpPr>
          <p:cNvPr id="15" name="Content Placeholder 5">
            <a:extLst>
              <a:ext uri="{FF2B5EF4-FFF2-40B4-BE49-F238E27FC236}">
                <a16:creationId xmlns:a16="http://schemas.microsoft.com/office/drawing/2014/main" id="{B6AA2124-65BC-AA81-1299-15FC1BA2EF39}"/>
              </a:ext>
            </a:extLst>
          </p:cNvPr>
          <p:cNvSpPr>
            <a:spLocks noGrp="1"/>
          </p:cNvSpPr>
          <p:nvPr>
            <p:ph sz="half" idx="2"/>
          </p:nvPr>
        </p:nvSpPr>
        <p:spPr>
          <a:xfrm>
            <a:off x="6172200" y="1554163"/>
            <a:ext cx="5181600" cy="4637087"/>
          </a:xfrm>
        </p:spPr>
        <p:txBody>
          <a:bodyPr>
            <a:normAutofit fontScale="70000" lnSpcReduction="20000"/>
          </a:bodyPr>
          <a:lstStyle/>
          <a:p>
            <a:r>
              <a:rPr lang="en-US">
                <a:hlinkClick r:id="rId2"/>
              </a:rPr>
              <a:t>Mobility/Stability Rates &amp; Statistics</a:t>
            </a:r>
            <a:endParaRPr lang="en-US"/>
          </a:p>
          <a:p>
            <a:pPr lvl="1"/>
            <a:r>
              <a:rPr lang="en-US"/>
              <a:t>Annual calculation</a:t>
            </a:r>
          </a:p>
          <a:p>
            <a:pPr lvl="1"/>
            <a:r>
              <a:rPr lang="en-US"/>
              <a:t>Reflect students in grades K-12</a:t>
            </a:r>
          </a:p>
          <a:p>
            <a:r>
              <a:rPr lang="en-US">
                <a:hlinkClick r:id="rId3"/>
              </a:rPr>
              <a:t>Dropout Rates &amp; Statistics</a:t>
            </a:r>
            <a:endParaRPr lang="en-US"/>
          </a:p>
          <a:p>
            <a:pPr lvl="1"/>
            <a:r>
              <a:rPr lang="en-US"/>
              <a:t>Annual calculation</a:t>
            </a:r>
          </a:p>
          <a:p>
            <a:pPr lvl="1"/>
            <a:r>
              <a:rPr lang="en-US"/>
              <a:t>Reflect students in grades 7-12</a:t>
            </a:r>
          </a:p>
          <a:p>
            <a:pPr lvl="1"/>
            <a:r>
              <a:rPr lang="en-US"/>
              <a:t>Annual Instructional Program Service Type (IPST) status</a:t>
            </a:r>
          </a:p>
          <a:p>
            <a:r>
              <a:rPr lang="en-US">
                <a:hlinkClick r:id="rId4"/>
              </a:rPr>
              <a:t>Graduation/Completion Rates &amp; Statistics</a:t>
            </a:r>
            <a:endParaRPr lang="en-US"/>
          </a:p>
          <a:p>
            <a:pPr lvl="1"/>
            <a:r>
              <a:rPr lang="en-US"/>
              <a:t>Cohort based calculation</a:t>
            </a:r>
          </a:p>
          <a:p>
            <a:pPr lvl="1"/>
            <a:r>
              <a:rPr lang="en-US"/>
              <a:t>Reflect students in given Anticipated Year of Graduation (AYG) cohort</a:t>
            </a:r>
          </a:p>
          <a:p>
            <a:pPr lvl="1"/>
            <a:r>
              <a:rPr lang="en-US"/>
              <a:t>IPST cohort based upon qualifying IPST status at some point during </a:t>
            </a:r>
            <a:br>
              <a:rPr lang="en-US"/>
            </a:br>
            <a:r>
              <a:rPr lang="en-US"/>
              <a:t>9-12</a:t>
            </a:r>
            <a:r>
              <a:rPr lang="en-US" baseline="30000"/>
              <a:t>th</a:t>
            </a:r>
            <a:r>
              <a:rPr lang="en-US"/>
              <a:t> grade</a:t>
            </a:r>
          </a:p>
          <a:p>
            <a:r>
              <a:rPr lang="en-US">
                <a:hlinkClick r:id="rId5"/>
              </a:rPr>
              <a:t>SEY Privacy Guidelines Site</a:t>
            </a:r>
            <a:endParaRPr lang="en-US"/>
          </a:p>
          <a:p>
            <a:pPr lvl="1"/>
            <a:r>
              <a:rPr lang="en-US"/>
              <a:t>New guidelines implemented 2022-2023 that remain in place</a:t>
            </a:r>
          </a:p>
          <a:p>
            <a:pPr lvl="1"/>
            <a:r>
              <a:rPr lang="en-US"/>
              <a:t>Mixed methods (blurring small populations, top and bottom masking, limited suppression) designed to protect student privacy while providing transparent information regarding rates</a:t>
            </a:r>
          </a:p>
        </p:txBody>
      </p:sp>
      <p:sp>
        <p:nvSpPr>
          <p:cNvPr id="16" name="Content Placeholder 5">
            <a:extLst>
              <a:ext uri="{FF2B5EF4-FFF2-40B4-BE49-F238E27FC236}">
                <a16:creationId xmlns:a16="http://schemas.microsoft.com/office/drawing/2014/main" id="{5395208A-E2A1-CC8E-9A33-DCC813BCDC8C}"/>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17" name="Content Placeholder 9">
            <a:extLst>
              <a:ext uri="{FF2B5EF4-FFF2-40B4-BE49-F238E27FC236}">
                <a16:creationId xmlns:a16="http://schemas.microsoft.com/office/drawing/2014/main" id="{7B10A5A3-91E7-1A48-0368-32171AD294E9}"/>
              </a:ext>
            </a:extLst>
          </p:cNvPr>
          <p:cNvSpPr>
            <a:spLocks noGrp="1"/>
          </p:cNvSpPr>
          <p:nvPr>
            <p:ph sz="quarter" idx="14"/>
          </p:nvPr>
        </p:nvSpPr>
        <p:spPr>
          <a:xfrm>
            <a:off x="6053138" y="6356350"/>
            <a:ext cx="4392612" cy="361950"/>
          </a:xfrm>
        </p:spPr>
        <p:txBody>
          <a:bodyPr>
            <a:normAutofit/>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929712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Resources: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2017135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160307" y="98918"/>
            <a:ext cx="9145618" cy="943594"/>
          </a:xfrm>
        </p:spPr>
        <p:txBody>
          <a:bodyPr vert="horz" lIns="91440" tIns="45720" rIns="91440" bIns="45720" rtlCol="0" anchor="b">
            <a:normAutofit/>
          </a:bodyPr>
          <a:lstStyle/>
          <a:p>
            <a:r>
              <a:rPr lang="en-US" sz="4400" b="1">
                <a:latin typeface="Museo Slab 500"/>
              </a:rPr>
              <a:t>Thank you for joining today!</a:t>
            </a:r>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46</a:t>
            </a:fld>
            <a:endParaRPr lang="en-US" sz="1200">
              <a:solidFill>
                <a:srgbClr val="FFFFFF"/>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1811593649"/>
              </p:ext>
            </p:extLst>
          </p:nvPr>
        </p:nvGraphicFramePr>
        <p:xfrm>
          <a:off x="97783" y="2425161"/>
          <a:ext cx="4308719" cy="2013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90C6252-C94D-4A0A-0D48-4E4602C71EE3}"/>
              </a:ext>
            </a:extLst>
          </p:cNvPr>
          <p:cNvSpPr txBox="1"/>
          <p:nvPr/>
        </p:nvSpPr>
        <p:spPr>
          <a:xfrm>
            <a:off x="751090" y="4498898"/>
            <a:ext cx="3002104" cy="369332"/>
          </a:xfrm>
          <a:prstGeom prst="rect">
            <a:avLst/>
          </a:prstGeom>
          <a:noFill/>
        </p:spPr>
        <p:txBody>
          <a:bodyPr wrap="square" rtlCol="0">
            <a:spAutoFit/>
          </a:bodyPr>
          <a:lstStyle/>
          <a:p>
            <a:r>
              <a:rPr lang="en-US" b="1" dirty="0"/>
              <a:t>No Town Hall November 28</a:t>
            </a:r>
            <a:r>
              <a:rPr lang="en-US" b="1" baseline="30000" dirty="0"/>
              <a:t>th</a:t>
            </a:r>
            <a:r>
              <a:rPr lang="en-US" b="1" dirty="0"/>
              <a:t>!</a:t>
            </a:r>
          </a:p>
        </p:txBody>
      </p:sp>
      <p:pic>
        <p:nvPicPr>
          <p:cNvPr id="1026" name="Picture 2" descr="screenshot of Data Pipeline home page - link to bookmark this page for quick access to collection resources. ">
            <a:extLst>
              <a:ext uri="{FF2B5EF4-FFF2-40B4-BE49-F238E27FC236}">
                <a16:creationId xmlns:a16="http://schemas.microsoft.com/office/drawing/2014/main" id="{11A74554-8A5D-23F4-DCBB-1EC8A5209D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222" y="1860913"/>
            <a:ext cx="7397361" cy="28395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descr="screenshot of Data PIpeline home page- links to collection resources">
            <a:extLst>
              <a:ext uri="{FF2B5EF4-FFF2-40B4-BE49-F238E27FC236}">
                <a16:creationId xmlns:a16="http://schemas.microsoft.com/office/drawing/2014/main" id="{D4B85DE3-F7A1-3BFF-C1DC-0B08EE409D3F}"/>
              </a:ext>
            </a:extLst>
          </p:cNvPr>
          <p:cNvSpPr/>
          <p:nvPr/>
        </p:nvSpPr>
        <p:spPr>
          <a:xfrm>
            <a:off x="4457222" y="1860913"/>
            <a:ext cx="7496457" cy="2839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00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4113435326"/>
              </p:ext>
            </p:extLst>
          </p:nvPr>
        </p:nvGraphicFramePr>
        <p:xfrm>
          <a:off x="847725" y="1551214"/>
          <a:ext cx="10498487" cy="3337555"/>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dirty="0"/>
                        <a:t>Civil Rights Data Collection (CRDC)</a:t>
                      </a:r>
                    </a:p>
                  </a:txBody>
                  <a:tcPr/>
                </a:tc>
                <a:tc>
                  <a:txBody>
                    <a:bodyPr/>
                    <a:lstStyle/>
                    <a:p>
                      <a:r>
                        <a:rPr lang="en-US" dirty="0"/>
                        <a:t>Annette Severson</a:t>
                      </a:r>
                    </a:p>
                  </a:txBody>
                  <a:tcPr/>
                </a:tc>
                <a:extLst>
                  <a:ext uri="{0D108BD9-81ED-4DB2-BD59-A6C34878D82A}">
                    <a16:rowId xmlns:a16="http://schemas.microsoft.com/office/drawing/2014/main" val="4279666259"/>
                  </a:ext>
                </a:extLst>
              </a:tr>
              <a:tr h="370840">
                <a:tc>
                  <a:txBody>
                    <a:bodyPr/>
                    <a:lstStyle/>
                    <a:p>
                      <a:r>
                        <a:rPr lang="en-US" dirty="0"/>
                        <a:t>Kindergarten School Readiness</a:t>
                      </a:r>
                    </a:p>
                  </a:txBody>
                  <a:tcPr/>
                </a:tc>
                <a:tc>
                  <a:txBody>
                    <a:bodyPr/>
                    <a:lstStyle/>
                    <a:p>
                      <a:r>
                        <a:rPr lang="en-US" dirty="0"/>
                        <a:t>Tara Rhodes</a:t>
                      </a:r>
                    </a:p>
                  </a:txBody>
                  <a:tcPr/>
                </a:tc>
                <a:extLst>
                  <a:ext uri="{0D108BD9-81ED-4DB2-BD59-A6C34878D82A}">
                    <a16:rowId xmlns:a16="http://schemas.microsoft.com/office/drawing/2014/main" val="1485583116"/>
                  </a:ext>
                </a:extLst>
              </a:tr>
              <a:tr h="370839">
                <a:tc>
                  <a:txBody>
                    <a:bodyPr/>
                    <a:lstStyle/>
                    <a:p>
                      <a:pPr lvl="0">
                        <a:buNone/>
                      </a:pPr>
                      <a:r>
                        <a:rPr lang="en-US"/>
                        <a:t>Human Resources</a:t>
                      </a:r>
                    </a:p>
                  </a:txBody>
                  <a:tcPr/>
                </a:tc>
                <a:tc>
                  <a:txBody>
                    <a:bodyPr/>
                    <a:lstStyle/>
                    <a:p>
                      <a:pPr lvl="0">
                        <a:buNone/>
                      </a:pPr>
                      <a:r>
                        <a:rPr lang="en-US"/>
                        <a:t>Dawna Gudka</a:t>
                      </a:r>
                    </a:p>
                  </a:txBody>
                  <a:tcPr/>
                </a:tc>
                <a:extLst>
                  <a:ext uri="{0D108BD9-81ED-4DB2-BD59-A6C34878D82A}">
                    <a16:rowId xmlns:a16="http://schemas.microsoft.com/office/drawing/2014/main" val="36599268"/>
                  </a:ext>
                </a:extLst>
              </a:tr>
              <a:tr h="370839">
                <a:tc>
                  <a:txBody>
                    <a:bodyPr/>
                    <a:lstStyle/>
                    <a:p>
                      <a:pPr lvl="0">
                        <a:buNone/>
                      </a:pPr>
                      <a:r>
                        <a:rPr lang="en-US"/>
                        <a:t>Special Education December Count</a:t>
                      </a:r>
                    </a:p>
                  </a:txBody>
                  <a:tcPr/>
                </a:tc>
                <a:tc>
                  <a:txBody>
                    <a:bodyPr/>
                    <a:lstStyle/>
                    <a:p>
                      <a:pPr lvl="0">
                        <a:buNone/>
                      </a:pPr>
                      <a:r>
                        <a:rPr lang="en-US"/>
                        <a:t>Lindsey Heitman</a:t>
                      </a:r>
                    </a:p>
                  </a:txBody>
                  <a:tcPr/>
                </a:tc>
                <a:extLst>
                  <a:ext uri="{0D108BD9-81ED-4DB2-BD59-A6C34878D82A}">
                    <a16:rowId xmlns:a16="http://schemas.microsoft.com/office/drawing/2014/main" val="3605232625"/>
                  </a:ext>
                </a:extLst>
              </a:tr>
              <a:tr h="370839">
                <a:tc>
                  <a:txBody>
                    <a:bodyPr/>
                    <a:lstStyle/>
                    <a:p>
                      <a:pPr lvl="0">
                        <a:buNone/>
                      </a:pPr>
                      <a:r>
                        <a:rPr lang="en-US"/>
                        <a:t>School Auditing Updates</a:t>
                      </a:r>
                    </a:p>
                  </a:txBody>
                  <a:tcPr/>
                </a:tc>
                <a:tc>
                  <a:txBody>
                    <a:bodyPr/>
                    <a:lstStyle/>
                    <a:p>
                      <a:pPr lvl="0">
                        <a:buNone/>
                      </a:pPr>
                      <a:r>
                        <a:rPr lang="en-US"/>
                        <a:t>Rebecca McRee</a:t>
                      </a:r>
                    </a:p>
                  </a:txBody>
                  <a:tcPr/>
                </a:tc>
                <a:extLst>
                  <a:ext uri="{0D108BD9-81ED-4DB2-BD59-A6C34878D82A}">
                    <a16:rowId xmlns:a16="http://schemas.microsoft.com/office/drawing/2014/main" val="2631133540"/>
                  </a:ext>
                </a:extLst>
              </a:tr>
              <a:tr h="370839">
                <a:tc>
                  <a:txBody>
                    <a:bodyPr/>
                    <a:lstStyle/>
                    <a:p>
                      <a:pPr lvl="0">
                        <a:buNone/>
                      </a:pPr>
                      <a:r>
                        <a:rPr lang="en-US"/>
                        <a:t>Student October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alibri"/>
                        </a:rPr>
                        <a:t>Annette Severson </a:t>
                      </a:r>
                      <a:r>
                        <a:rPr lang="en-US"/>
                        <a:t>(Brooke Wenzel)</a:t>
                      </a:r>
                    </a:p>
                  </a:txBody>
                  <a:tcPr/>
                </a:tc>
                <a:extLst>
                  <a:ext uri="{0D108BD9-81ED-4DB2-BD59-A6C34878D82A}">
                    <a16:rowId xmlns:a16="http://schemas.microsoft.com/office/drawing/2014/main" val="2853553198"/>
                  </a:ext>
                </a:extLst>
              </a:tr>
              <a:tr h="370839">
                <a:tc>
                  <a:txBody>
                    <a:bodyPr/>
                    <a:lstStyle/>
                    <a:p>
                      <a:pPr lvl="0">
                        <a:buNone/>
                      </a:pPr>
                      <a:r>
                        <a:rPr lang="en-US"/>
                        <a:t>Student End of Year</a:t>
                      </a:r>
                    </a:p>
                  </a:txBody>
                  <a:tcPr/>
                </a:tc>
                <a:tc>
                  <a:txBody>
                    <a:bodyPr/>
                    <a:lstStyle/>
                    <a:p>
                      <a:pPr lvl="0">
                        <a:buNone/>
                      </a:pPr>
                      <a:r>
                        <a:rPr lang="en-US" dirty="0"/>
                        <a:t>Reagan Ward</a:t>
                      </a:r>
                    </a:p>
                  </a:txBody>
                  <a:tcPr/>
                </a:tc>
                <a:extLst>
                  <a:ext uri="{0D108BD9-81ED-4DB2-BD59-A6C34878D82A}">
                    <a16:rowId xmlns:a16="http://schemas.microsoft.com/office/drawing/2014/main" val="16979137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67832655"/>
              </p:ext>
            </p:extLst>
          </p:nvPr>
        </p:nvGraphicFramePr>
        <p:xfrm>
          <a:off x="838200" y="1554163"/>
          <a:ext cx="10447869" cy="304800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r>
                        <a:rPr lang="en-US" sz="1600"/>
                        <a:t>2024-2025 open</a:t>
                      </a:r>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2024-2025 open</a:t>
                      </a:r>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2024-2025 open</a:t>
                      </a:r>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2024-2025 open</a:t>
                      </a:r>
                    </a:p>
                  </a:txBody>
                  <a:tcPr/>
                </a:tc>
                <a:extLst>
                  <a:ext uri="{0D108BD9-81ED-4DB2-BD59-A6C34878D82A}">
                    <a16:rowId xmlns:a16="http://schemas.microsoft.com/office/drawing/2014/main" val="417551475"/>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40104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014167200"/>
              </p:ext>
            </p:extLst>
          </p:nvPr>
        </p:nvGraphicFramePr>
        <p:xfrm>
          <a:off x="443565" y="1559334"/>
          <a:ext cx="11516786" cy="342900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1046608">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3218688">
                  <a:extLst>
                    <a:ext uri="{9D8B030D-6E8A-4147-A177-3AD203B41FA5}">
                      <a16:colId xmlns:a16="http://schemas.microsoft.com/office/drawing/2014/main" val="1970621890"/>
                    </a:ext>
                  </a:extLst>
                </a:gridCol>
                <a:gridCol w="3218688">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2"/>
                        </a:rPr>
                        <a:t>Student October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27,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Deadline: </a:t>
                      </a:r>
                      <a:r>
                        <a:rPr lang="en-US" sz="1500" b="0">
                          <a:latin typeface="+mn-lt"/>
                        </a:rPr>
                        <a:t>11/27/2024 Resubmit Student October Snapshot data to CDE based on decisions from School Auditing</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Deadline: </a:t>
                      </a:r>
                      <a:r>
                        <a:rPr lang="en-US" sz="1500" b="0">
                          <a:latin typeface="+mn-lt"/>
                        </a:rPr>
                        <a:t>12/6/2024 Submit Verification Form</a:t>
                      </a:r>
                      <a:endParaRPr lang="en-US" sz="1500" b="1">
                        <a:latin typeface="+mn-lt"/>
                      </a:endParaRPr>
                    </a:p>
                  </a:txBody>
                  <a:tcPr/>
                </a:tc>
                <a:extLst>
                  <a:ext uri="{0D108BD9-81ED-4DB2-BD59-A6C34878D82A}">
                    <a16:rowId xmlns:a16="http://schemas.microsoft.com/office/drawing/2014/main" val="3134671845"/>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3"/>
                        </a:rPr>
                        <a:t>Student End of Year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Closed</a:t>
                      </a:r>
                    </a:p>
                  </a:txBody>
                  <a:tcPr>
                    <a:solidFill>
                      <a:srgbClr val="FFC6C6"/>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19,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Deadline: </a:t>
                      </a:r>
                      <a:r>
                        <a:rPr lang="en-US" sz="1500" b="0">
                          <a:latin typeface="+mn-lt"/>
                        </a:rPr>
                        <a:t>12/3/2024 Superintendent Verification Due</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Data Release: </a:t>
                      </a:r>
                      <a:r>
                        <a:rPr lang="en-US" sz="1500" b="0">
                          <a:latin typeface="+mn-lt"/>
                        </a:rPr>
                        <a:t>1/14/2025</a:t>
                      </a:r>
                      <a:endParaRPr lang="en-US" sz="1500" b="1">
                        <a:latin typeface="+mn-lt"/>
                      </a:endParaRP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4"/>
                        </a:rPr>
                        <a:t>Special Education December Count</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Interim Deadline: </a:t>
                      </a:r>
                      <a:r>
                        <a:rPr lang="en-US" sz="1500" b="0" dirty="0">
                          <a:latin typeface="+mn-lt"/>
                        </a:rPr>
                        <a:t>12/18/2024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Interchange Files error-free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Interim Deadline: </a:t>
                      </a:r>
                      <a:r>
                        <a:rPr lang="en-US" sz="1500" b="0">
                          <a:latin typeface="+mn-lt"/>
                        </a:rPr>
                        <a:t>12/18/2024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Interchange files error 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a:latin typeface="+mn-lt"/>
                      </a:endParaRP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rPr>
                        <a:t>Human Resources</a:t>
                      </a:r>
                    </a:p>
                  </a:txBody>
                  <a:tcPr/>
                </a:tc>
                <a:tc>
                  <a:txBody>
                    <a:bodyPr/>
                    <a:lstStyle/>
                    <a:p>
                      <a:r>
                        <a:rPr lang="en-US" sz="1500"/>
                        <a:t>Snapshot</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Interchange files should be uploaded into Data Pipeline at least once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Interim Deadline: </a:t>
                      </a:r>
                      <a:r>
                        <a:rPr lang="en-US" sz="1500" b="0" dirty="0">
                          <a:latin typeface="+mn-lt"/>
                        </a:rPr>
                        <a:t>Count Day 12/1/24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latin typeface="+mn-lt"/>
                      </a:endParaRPr>
                    </a:p>
                  </a:txBody>
                  <a:tcPr/>
                </a:tc>
                <a:extLst>
                  <a:ext uri="{0D108BD9-81ED-4DB2-BD59-A6C34878D82A}">
                    <a16:rowId xmlns:a16="http://schemas.microsoft.com/office/drawing/2014/main" val="324213276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6237567"/>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090699143"/>
              </p:ext>
            </p:extLst>
          </p:nvPr>
        </p:nvGraphicFramePr>
        <p:xfrm>
          <a:off x="443565" y="1424862"/>
          <a:ext cx="11516786" cy="2146707"/>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634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2"/>
                        </a:rPr>
                        <a:t>Non-Public Schools Fall Enrollment Count</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Dec. 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1611654353"/>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3"/>
                        </a:rPr>
                        <a:t>Kindergarten School Readiness</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Dec. 11,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Collection Opens: </a:t>
                      </a:r>
                      <a:r>
                        <a:rPr lang="en-US" sz="1500" b="0">
                          <a:latin typeface="+mn-lt"/>
                        </a:rPr>
                        <a:t>10/23/2024</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2281172304"/>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9</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6290486"/>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4"/>
              </a:rPr>
              <a:t>Data Pipeline Resources: Data Pipeline Collection Dates (XLS)</a:t>
            </a:r>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EFFB8263-E116-4610-9B9F-0E82FA1493E2}">
  <ds:schemaRefs>
    <ds:schemaRef ds:uri="http://schemas.microsoft.com/office/2006/metadata/properties"/>
    <ds:schemaRef ds:uri="http://purl.org/dc/dcmitype/"/>
    <ds:schemaRef ds:uri="http://purl.org/dc/elements/1.1/"/>
    <ds:schemaRef ds:uri="9b639f00-c663-4db8-9f2d-5e59e4353b4b"/>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ca9d521c-8764-4bcd-84f1-6f7ce6ca6a96"/>
    <ds:schemaRef ds:uri="http://purl.org/dc/terms/"/>
  </ds:schemaRefs>
</ds:datastoreItem>
</file>

<file path=customXml/itemProps3.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40</TotalTime>
  <Words>3553</Words>
  <Application>Microsoft Office PowerPoint</Application>
  <PresentationFormat>Widescreen</PresentationFormat>
  <Paragraphs>543</Paragraphs>
  <Slides>46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Aptos</vt:lpstr>
      <vt:lpstr>Arial</vt:lpstr>
      <vt:lpstr>Arial,Sans-Serif</vt:lpstr>
      <vt:lpstr>Calibri</vt:lpstr>
      <vt:lpstr>Courier New</vt:lpstr>
      <vt:lpstr>Museo Slab 500</vt:lpstr>
      <vt:lpstr>Symbol</vt:lpstr>
      <vt:lpstr>Times New Roman</vt:lpstr>
      <vt:lpstr>Trebuchet MS</vt:lpstr>
      <vt:lpstr>Wingdings</vt:lpstr>
      <vt:lpstr>Office Theme</vt:lpstr>
      <vt:lpstr>November 21,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Civil Rights Data Collection (CRDC)</vt:lpstr>
      <vt:lpstr>Overview</vt:lpstr>
      <vt:lpstr>2023-24 CRDC Timeline</vt:lpstr>
      <vt:lpstr>Questions &amp; Resources: Civil Rights Data Collection</vt:lpstr>
      <vt:lpstr>Kindergarten School Readiness</vt:lpstr>
      <vt:lpstr>Kindergarten School Readiness (KSR) Important Dates and Changes for 24-25 Collection</vt:lpstr>
      <vt:lpstr>Kindergarten School Readiness (KSR) Collection Status</vt:lpstr>
      <vt:lpstr>Reminders and Current To-Do's Kindergarten School Readiness (KSR) </vt:lpstr>
      <vt:lpstr>Questions &amp; Resources Kindergarten School Readiness (KSR)</vt:lpstr>
      <vt:lpstr>Human Resources Snapshot</vt:lpstr>
      <vt:lpstr>Identity Management System IdM Roles for Human Resources Snapshot Collection</vt:lpstr>
      <vt:lpstr>Human Resources Timeline </vt:lpstr>
      <vt:lpstr>Staff Profile-Who gets reported?  ALL STAFF employed and or providing services to your students</vt:lpstr>
      <vt:lpstr>Data Pipeline Process-checking for errors</vt:lpstr>
      <vt:lpstr>Human Resources Snapshot Collection</vt:lpstr>
      <vt:lpstr>Special Education  December Count Snapshot</vt:lpstr>
      <vt:lpstr>Special Education December Count: Staff and Student Snapshot Timeline</vt:lpstr>
      <vt:lpstr>Special Education December Count:  Trainings</vt:lpstr>
      <vt:lpstr>Transfer Students – going through evaluation by current AU as of 12/01 and still receiving services</vt:lpstr>
      <vt:lpstr>Questions &amp; Resources: Special Education December Count</vt:lpstr>
      <vt:lpstr>School Auditing Office</vt:lpstr>
      <vt:lpstr>Annual Audit Review</vt:lpstr>
      <vt:lpstr>Annual Audit Review (continued)</vt:lpstr>
      <vt:lpstr>Annual Audit Review- Trainings</vt:lpstr>
      <vt:lpstr>Questions &amp; Resources: Duplicate Count/ Annual Audit Review</vt:lpstr>
      <vt:lpstr>Student October</vt:lpstr>
      <vt:lpstr>Student October Timeline</vt:lpstr>
      <vt:lpstr>Goal of Duplicate Phase</vt:lpstr>
      <vt:lpstr>Ready to Submit (again)</vt:lpstr>
      <vt:lpstr>2024-2025 Student October Data Release</vt:lpstr>
      <vt:lpstr>Questions &amp; Resources: </vt:lpstr>
      <vt:lpstr>Student End of Year</vt:lpstr>
      <vt:lpstr>SEY Collection Timeline:  Upcoming Events</vt:lpstr>
      <vt:lpstr>Superintendent Verification (Sign-Off)</vt:lpstr>
      <vt:lpstr>SEY Public Data Release Scheduled Date – January 14, 2025</vt:lpstr>
      <vt:lpstr>Questions &amp; Resources: Student End of Year</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Gudka, Dawna</cp:lastModifiedBy>
  <cp:revision>136</cp:revision>
  <dcterms:created xsi:type="dcterms:W3CDTF">2019-06-25T17:30:52Z</dcterms:created>
  <dcterms:modified xsi:type="dcterms:W3CDTF">2024-11-21T03:29:08Z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