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4"/>
  </p:notesMasterIdLst>
  <p:sldIdLst>
    <p:sldId id="256" r:id="rId5"/>
    <p:sldId id="283" r:id="rId6"/>
    <p:sldId id="258" r:id="rId7"/>
    <p:sldId id="259" r:id="rId8"/>
    <p:sldId id="261" r:id="rId9"/>
    <p:sldId id="262" r:id="rId10"/>
    <p:sldId id="5097" r:id="rId11"/>
    <p:sldId id="5098" r:id="rId12"/>
    <p:sldId id="5672" r:id="rId13"/>
    <p:sldId id="5628" r:id="rId14"/>
    <p:sldId id="5675" r:id="rId15"/>
    <p:sldId id="5665" r:id="rId16"/>
    <p:sldId id="5682" r:id="rId17"/>
    <p:sldId id="5677" r:id="rId18"/>
    <p:sldId id="5676" r:id="rId19"/>
    <p:sldId id="5643" r:id="rId20"/>
    <p:sldId id="5629" r:id="rId21"/>
    <p:sldId id="5683" r:id="rId22"/>
    <p:sldId id="5397" r:id="rId23"/>
    <p:sldId id="5586" r:id="rId24"/>
    <p:sldId id="5585" r:id="rId25"/>
    <p:sldId id="332" r:id="rId26"/>
    <p:sldId id="333" r:id="rId27"/>
    <p:sldId id="5619" r:id="rId28"/>
    <p:sldId id="5620" r:id="rId29"/>
    <p:sldId id="5621" r:id="rId30"/>
    <p:sldId id="5678" r:id="rId31"/>
    <p:sldId id="5679" r:id="rId32"/>
    <p:sldId id="5680" r:id="rId33"/>
    <p:sldId id="5681" r:id="rId34"/>
    <p:sldId id="5626" r:id="rId35"/>
    <p:sldId id="5534" r:id="rId36"/>
    <p:sldId id="5536" r:id="rId37"/>
    <p:sldId id="5537" r:id="rId38"/>
    <p:sldId id="5538" r:id="rId39"/>
    <p:sldId id="5660" r:id="rId40"/>
    <p:sldId id="5671" r:id="rId41"/>
    <p:sldId id="5076" r:id="rId42"/>
    <p:sldId id="5670" r:id="rId43"/>
    <p:sldId id="5502" r:id="rId44"/>
    <p:sldId id="5028" r:id="rId45"/>
    <p:sldId id="5523" r:id="rId46"/>
    <p:sldId id="5495" r:id="rId47"/>
    <p:sldId id="5518" r:id="rId48"/>
    <p:sldId id="5543" r:id="rId49"/>
    <p:sldId id="5565" r:id="rId50"/>
    <p:sldId id="5541" r:id="rId51"/>
    <p:sldId id="5524" r:id="rId52"/>
    <p:sldId id="2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FFFFCC"/>
    <a:srgbClr val="FFCCCC"/>
    <a:srgbClr val="FF9999"/>
    <a:srgbClr val="FEB0B0"/>
    <a:srgbClr val="C00000"/>
    <a:srgbClr val="488BC9"/>
    <a:srgbClr val="338DCD"/>
    <a:srgbClr val="077682"/>
    <a:srgbClr val="4E57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F1E86-80C9-973F-1506-83AB0CC40E07}" v="275" dt="2024-10-24T03:41:01.107"/>
    <p1510:client id="{68099733-0C9D-4604-9F21-FB2A7234AF92}" v="37" dt="2024-10-24T12:50:23.773"/>
    <p1510:client id="{8133E9E3-4430-4705-A0CF-C632368F69FB}" v="334" dt="2024-10-24T13:55:07.283"/>
    <p1510:client id="{AE671099-6B2D-4B3F-B33E-51CBDBC8FB42}" v="489" dt="2024-10-24T13:56:45.325"/>
    <p1510:client id="{CD6F6B6F-6C35-403B-957B-013543E5ABEC}" v="1" dt="2024-10-24T03:10:49.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38:45.043" v="262" actId="20577"/>
        <pc:sldMkLst>
          <pc:docMk/>
          <pc:sldMk cId="987153537" sldId="5643"/>
        </pc:sldMkLst>
        <pc:spChg chg="mod">
          <ac:chgData name="Rhodes, Tara" userId="S::rhodes_t@cde.state.co.us::566307b0-1e17-4826-87e1-0feb85a922f2" providerId="AD" clId="Web-{14BF1E86-80C9-973F-1506-83AB0CC40E07}" dt="2024-10-24T03:38:45.043" v="262" actId="20577"/>
          <ac:spMkLst>
            <pc:docMk/>
            <pc:sldMk cId="987153537" sldId="5643"/>
            <ac:spMk id="3" creationId="{1E42A620-853D-8835-FCF7-09589B0661FA}"/>
          </ac:spMkLst>
        </pc:spChg>
      </pc:sldChg>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pChg chg="add mod">
          <ac:chgData name="Rhodes, Tara" userId="S::rhodes_t@cde.state.co.us::566307b0-1e17-4826-87e1-0feb85a922f2" providerId="AD" clId="Web-{14BF1E86-80C9-973F-1506-83AB0CC40E07}" dt="2024-10-24T03:41:01.107" v="273"/>
          <ac:spMkLst>
            <pc:docMk/>
            <pc:sldMk cId="3169505822" sldId="5677"/>
            <ac:spMk id="3" creationId="{0EF5FB35-EC0B-3F40-CAC0-9DF6488A280A}"/>
          </ac:spMkLst>
        </pc:spChg>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del mod">
          <ac:chgData name="Rhodes, Tara" userId="S::rhodes_t@cde.state.co.us::566307b0-1e17-4826-87e1-0feb85a922f2" providerId="AD" clId="Web-{14BF1E86-80C9-973F-1506-83AB0CC40E07}" dt="2024-10-24T03:34:01.366" v="123"/>
          <ac:spMkLst>
            <pc:docMk/>
            <pc:sldMk cId="3114952086" sldId="5682"/>
            <ac:spMk id="3" creationId="{04BFE481-9D33-5FA7-EF44-27B637C8F8E0}"/>
          </ac:spMkLst>
        </pc:spChg>
        <pc:spChg chg="del">
          <ac:chgData name="Rhodes, Tara" userId="S::rhodes_t@cde.state.co.us::566307b0-1e17-4826-87e1-0feb85a922f2" providerId="AD" clId="Web-{14BF1E86-80C9-973F-1506-83AB0CC40E07}" dt="2024-10-24T03:33:36.241" v="117"/>
          <ac:spMkLst>
            <pc:docMk/>
            <pc:sldMk cId="3114952086" sldId="5682"/>
            <ac:spMk id="5" creationId="{7A59BB22-263D-167D-5B44-ECE4EDBB4333}"/>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del mod">
          <ac:chgData name="Rhodes, Tara" userId="S::rhodes_t@cde.state.co.us::566307b0-1e17-4826-87e1-0feb85a922f2" providerId="AD" clId="Web-{14BF1E86-80C9-973F-1506-83AB0CC40E07}" dt="2024-10-24T03:34:09.132" v="124"/>
          <ac:spMkLst>
            <pc:docMk/>
            <pc:sldMk cId="3114952086" sldId="5682"/>
            <ac:spMk id="9" creationId="{5F76DC86-E117-8C06-89EA-7A13BFF4C755}"/>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picChg chg="add mod ord">
          <ac:chgData name="Rhodes, Tara" userId="S::rhodes_t@cde.state.co.us::566307b0-1e17-4826-87e1-0feb85a922f2" providerId="AD" clId="Web-{14BF1E86-80C9-973F-1506-83AB0CC40E07}" dt="2024-10-24T03:40:40.544" v="271"/>
          <ac:picMkLst>
            <pc:docMk/>
            <pc:sldMk cId="3114952086" sldId="5682"/>
            <ac:picMk id="7" creationId="{57160C06-0B29-58B7-234D-2EBA2D6677B8}"/>
          </ac:picMkLst>
        </pc:pic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pChg chg="mod">
          <ac:chgData name="Gudka, Dawna" userId="823cceae-331b-41d6-9a63-34ad6d1db55c" providerId="ADAL" clId="{702EF09D-0767-4653-8F8F-168A40EEE050}" dt="2024-10-02T13:13:17.994" v="48" actId="27636"/>
          <ac:spMkLst>
            <pc:docMk/>
            <pc:sldMk cId="2584461513" sldId="5653"/>
            <ac:spMk id="2" creationId="{00000000-0000-0000-0000-000000000000}"/>
          </ac:spMkLst>
        </pc:spChg>
        <pc:spChg chg="add del mod">
          <ac:chgData name="Gudka, Dawna" userId="823cceae-331b-41d6-9a63-34ad6d1db55c" providerId="ADAL" clId="{702EF09D-0767-4653-8F8F-168A40EEE050}" dt="2024-10-02T13:12:43.163" v="2" actId="22"/>
          <ac:spMkLst>
            <pc:docMk/>
            <pc:sldMk cId="2584461513" sldId="5653"/>
            <ac:spMk id="5" creationId="{9AC63BD0-8708-6E16-D69B-E2A44B7A4B5D}"/>
          </ac:spMkLst>
        </pc:spChg>
        <pc:picChg chg="del">
          <ac:chgData name="Gudka, Dawna" userId="823cceae-331b-41d6-9a63-34ad6d1db55c" providerId="ADAL" clId="{702EF09D-0767-4653-8F8F-168A40EEE050}" dt="2024-10-02T13:11:19.920" v="0" actId="478"/>
          <ac:picMkLst>
            <pc:docMk/>
            <pc:sldMk cId="2584461513" sldId="5653"/>
            <ac:picMk id="7" creationId="{FE65A521-5722-A8FE-2268-10C3AE420564}"/>
          </ac:picMkLst>
        </pc:picChg>
        <pc:picChg chg="add mod ord">
          <ac:chgData name="Gudka, Dawna" userId="823cceae-331b-41d6-9a63-34ad6d1db55c" providerId="ADAL" clId="{702EF09D-0767-4653-8F8F-168A40EEE050}" dt="2024-10-03T12:36:47.975" v="347" actId="962"/>
          <ac:picMkLst>
            <pc:docMk/>
            <pc:sldMk cId="2584461513" sldId="5653"/>
            <ac:picMk id="8" creationId="{C7FF858E-EFB5-0FD7-CB43-1A91367727D9}"/>
          </ac:picMkLst>
        </pc:picChg>
        <pc:picChg chg="del">
          <ac:chgData name="Gudka, Dawna" userId="823cceae-331b-41d6-9a63-34ad6d1db55c" providerId="ADAL" clId="{702EF09D-0767-4653-8F8F-168A40EEE050}" dt="2024-10-02T13:11:25.508" v="1" actId="478"/>
          <ac:picMkLst>
            <pc:docMk/>
            <pc:sldMk cId="2584461513" sldId="5653"/>
            <ac:picMk id="9" creationId="{923F9AD3-74BB-45C9-89A7-85F5D909A1BA}"/>
          </ac:picMkLst>
        </pc:picChg>
      </pc:sldChg>
      <pc:sldChg chg="delSp modSp mod">
        <pc:chgData name="Gudka, Dawna" userId="823cceae-331b-41d6-9a63-34ad6d1db55c" providerId="ADAL" clId="{702EF09D-0767-4653-8F8F-168A40EEE050}" dt="2024-10-03T12:43:27.926" v="557" actId="13244"/>
        <pc:sldMkLst>
          <pc:docMk/>
          <pc:sldMk cId="1900829240" sldId="5654"/>
        </pc:sldMkLst>
        <pc:spChg chg="mod">
          <ac:chgData name="Gudka, Dawna" userId="823cceae-331b-41d6-9a63-34ad6d1db55c" providerId="ADAL" clId="{702EF09D-0767-4653-8F8F-168A40EEE050}" dt="2024-10-02T13:13:43.508" v="118" actId="20577"/>
          <ac:spMkLst>
            <pc:docMk/>
            <pc:sldMk cId="1900829240" sldId="5654"/>
            <ac:spMk id="2" creationId="{00000000-0000-0000-0000-000000000000}"/>
          </ac:spMkLst>
        </pc:spChg>
        <pc:spChg chg="mod ord">
          <ac:chgData name="Gudka, Dawna" userId="823cceae-331b-41d6-9a63-34ad6d1db55c" providerId="ADAL" clId="{702EF09D-0767-4653-8F8F-168A40EEE050}" dt="2024-10-03T12:43:16.997" v="554" actId="13244"/>
          <ac:spMkLst>
            <pc:docMk/>
            <pc:sldMk cId="1900829240" sldId="5654"/>
            <ac:spMk id="4" creationId="{00000000-0000-0000-0000-000000000000}"/>
          </ac:spMkLst>
        </pc:spChg>
        <pc:spChg chg="del">
          <ac:chgData name="Gudka, Dawna" userId="823cceae-331b-41d6-9a63-34ad6d1db55c" providerId="ADAL" clId="{702EF09D-0767-4653-8F8F-168A40EEE050}" dt="2024-10-03T12:42:29.027" v="551" actId="478"/>
          <ac:spMkLst>
            <pc:docMk/>
            <pc:sldMk cId="1900829240" sldId="5654"/>
            <ac:spMk id="10" creationId="{D490B680-0D88-15CF-54F3-BABC2357AF95}"/>
          </ac:spMkLst>
        </pc:spChg>
        <pc:spChg chg="ord">
          <ac:chgData name="Gudka, Dawna" userId="823cceae-331b-41d6-9a63-34ad6d1db55c" providerId="ADAL" clId="{702EF09D-0767-4653-8F8F-168A40EEE050}" dt="2024-10-03T12:43:20.999" v="555" actId="13244"/>
          <ac:spMkLst>
            <pc:docMk/>
            <pc:sldMk cId="1900829240" sldId="5654"/>
            <ac:spMk id="19" creationId="{840717C6-223F-C906-3748-78B09C983A8D}"/>
          </ac:spMkLst>
        </pc:spChg>
        <pc:spChg chg="ord">
          <ac:chgData name="Gudka, Dawna" userId="823cceae-331b-41d6-9a63-34ad6d1db55c" providerId="ADAL" clId="{702EF09D-0767-4653-8F8F-168A40EEE050}" dt="2024-10-03T12:43:23.807" v="556" actId="13244"/>
          <ac:spMkLst>
            <pc:docMk/>
            <pc:sldMk cId="1900829240" sldId="5654"/>
            <ac:spMk id="20" creationId="{DEA5CCF4-606D-43BB-7751-4E0BB02F6CE1}"/>
          </ac:spMkLst>
        </pc:spChg>
        <pc:picChg chg="mod">
          <ac:chgData name="Gudka, Dawna" userId="823cceae-331b-41d6-9a63-34ad6d1db55c" providerId="ADAL" clId="{702EF09D-0767-4653-8F8F-168A40EEE050}" dt="2024-10-03T12:37:16.053" v="435" actId="962"/>
          <ac:picMkLst>
            <pc:docMk/>
            <pc:sldMk cId="1900829240" sldId="5654"/>
            <ac:picMk id="8" creationId="{55F16200-F7C9-E0BE-5AA3-781EC48F9A4D}"/>
          </ac:picMkLst>
        </pc:picChg>
        <pc:picChg chg="mod ord">
          <ac:chgData name="Gudka, Dawna" userId="823cceae-331b-41d6-9a63-34ad6d1db55c" providerId="ADAL" clId="{702EF09D-0767-4653-8F8F-168A40EEE050}" dt="2024-10-03T12:43:27.926" v="557" actId="13244"/>
          <ac:picMkLst>
            <pc:docMk/>
            <pc:sldMk cId="1900829240" sldId="5654"/>
            <ac:picMk id="12" creationId="{790BBF28-82AC-B43C-5B9B-B908520DF08C}"/>
          </ac:picMkLst>
        </pc:picChg>
      </pc:sldChg>
      <pc:sldChg chg="addSp delSp modSp new mod">
        <pc:chgData name="Gudka, Dawna" userId="823cceae-331b-41d6-9a63-34ad6d1db55c" providerId="ADAL" clId="{702EF09D-0767-4653-8F8F-168A40EEE050}" dt="2024-10-03T12:43:42.821" v="558" actId="1076"/>
        <pc:sldMkLst>
          <pc:docMk/>
          <pc:sldMk cId="713185014" sldId="5655"/>
        </pc:sldMkLst>
        <pc:spChg chg="mod">
          <ac:chgData name="Gudka, Dawna" userId="823cceae-331b-41d6-9a63-34ad6d1db55c" providerId="ADAL" clId="{702EF09D-0767-4653-8F8F-168A40EEE050}" dt="2024-10-03T12:40:18.359" v="547" actId="20577"/>
          <ac:spMkLst>
            <pc:docMk/>
            <pc:sldMk cId="713185014" sldId="5655"/>
            <ac:spMk id="2" creationId="{EA307EE5-D714-EF7D-B9DF-C20ED5981987}"/>
          </ac:spMkLst>
        </pc:spChg>
        <pc:spChg chg="del mod">
          <ac:chgData name="Gudka, Dawna" userId="823cceae-331b-41d6-9a63-34ad6d1db55c" providerId="ADAL" clId="{702EF09D-0767-4653-8F8F-168A40EEE050}" dt="2024-10-03T12:39:54.278" v="520" actId="478"/>
          <ac:spMkLst>
            <pc:docMk/>
            <pc:sldMk cId="713185014" sldId="5655"/>
            <ac:spMk id="3" creationId="{3CC9A777-DED1-D508-77C9-B33A92009CC1}"/>
          </ac:spMkLst>
        </pc:spChg>
        <pc:spChg chg="mod">
          <ac:chgData name="Gudka, Dawna" userId="823cceae-331b-41d6-9a63-34ad6d1db55c" providerId="ADAL" clId="{702EF09D-0767-4653-8F8F-168A40EEE050}" dt="2024-10-03T12:40:34.792" v="548"/>
          <ac:spMkLst>
            <pc:docMk/>
            <pc:sldMk cId="713185014" sldId="5655"/>
            <ac:spMk id="5" creationId="{5FE677A6-82CA-512F-9A74-5572AF04FF67}"/>
          </ac:spMkLst>
        </pc:spChg>
        <pc:spChg chg="mod">
          <ac:chgData name="Gudka, Dawna" userId="823cceae-331b-41d6-9a63-34ad6d1db55c" providerId="ADAL" clId="{702EF09D-0767-4653-8F8F-168A40EEE050}" dt="2024-10-03T12:40:47.593" v="549"/>
          <ac:spMkLst>
            <pc:docMk/>
            <pc:sldMk cId="713185014" sldId="5655"/>
            <ac:spMk id="6" creationId="{6DF76E32-7F2C-7516-1789-69D7C417DCB4}"/>
          </ac:spMkLst>
        </pc:spChg>
        <pc:picChg chg="add mod">
          <ac:chgData name="Gudka, Dawna" userId="823cceae-331b-41d6-9a63-34ad6d1db55c" providerId="ADAL" clId="{702EF09D-0767-4653-8F8F-168A40EEE050}" dt="2024-10-03T12:43:42.821" v="558" actId="1076"/>
          <ac:picMkLst>
            <pc:docMk/>
            <pc:sldMk cId="713185014" sldId="5655"/>
            <ac:picMk id="1026" creationId="{FC2F160D-DCDF-3E74-BEC0-55994959F6D6}"/>
          </ac:picMkLst>
        </pc:pic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pChg chg="mod ord">
          <ac:chgData name="Wenzel, Brooke" userId="672bf8d3-b15b-4e02-a6d1-39319a0df09b" providerId="ADAL" clId="{F55FD375-6DFD-43E4-AF34-A5B848FEAA2D}" dt="2024-10-15T21:48:45.699" v="305" actId="700"/>
          <ac:spMkLst>
            <pc:docMk/>
            <pc:sldMk cId="1111420433" sldId="5044"/>
            <ac:spMk id="2" creationId="{2CF33437-F8C7-AB78-1D2D-F7537D24D602}"/>
          </ac:spMkLst>
        </pc:spChg>
        <pc:spChg chg="mod ord">
          <ac:chgData name="Wenzel, Brooke" userId="672bf8d3-b15b-4e02-a6d1-39319a0df09b" providerId="ADAL" clId="{F55FD375-6DFD-43E4-AF34-A5B848FEAA2D}" dt="2024-10-15T21:48:45.699" v="305" actId="700"/>
          <ac:spMkLst>
            <pc:docMk/>
            <pc:sldMk cId="1111420433" sldId="5044"/>
            <ac:spMk id="4" creationId="{B35BA35A-3306-98BF-A397-5C8F728373F1}"/>
          </ac:spMkLst>
        </pc:spChg>
        <pc:spChg chg="add del mod ord">
          <ac:chgData name="Wenzel, Brooke" userId="672bf8d3-b15b-4e02-a6d1-39319a0df09b" providerId="ADAL" clId="{F55FD375-6DFD-43E4-AF34-A5B848FEAA2D}" dt="2024-10-15T21:48:45.699" v="305" actId="700"/>
          <ac:spMkLst>
            <pc:docMk/>
            <pc:sldMk cId="1111420433" sldId="5044"/>
            <ac:spMk id="5" creationId="{DA8C94E0-CC2E-DAF1-D07A-458BC19EE92A}"/>
          </ac:spMkLst>
        </pc:spChg>
        <pc:spChg chg="mod">
          <ac:chgData name="Wenzel, Brooke" userId="672bf8d3-b15b-4e02-a6d1-39319a0df09b" providerId="ADAL" clId="{F55FD375-6DFD-43E4-AF34-A5B848FEAA2D}" dt="2024-10-15T21:48:44.160" v="304" actId="1076"/>
          <ac:spMkLst>
            <pc:docMk/>
            <pc:sldMk cId="1111420433" sldId="5044"/>
            <ac:spMk id="6" creationId="{32B108B2-AE55-10F7-C884-E619BF407F13}"/>
          </ac:spMkLst>
        </pc:spChg>
        <pc:spChg chg="add del mod ord">
          <ac:chgData name="Wenzel, Brooke" userId="672bf8d3-b15b-4e02-a6d1-39319a0df09b" providerId="ADAL" clId="{F55FD375-6DFD-43E4-AF34-A5B848FEAA2D}" dt="2024-10-15T21:48:45.699" v="305" actId="700"/>
          <ac:spMkLst>
            <pc:docMk/>
            <pc:sldMk cId="1111420433" sldId="5044"/>
            <ac:spMk id="7" creationId="{2F33C3FD-B5C3-1B25-E732-F313C81AACE7}"/>
          </ac:spMkLst>
        </pc:spChg>
        <pc:spChg chg="add del mod ord">
          <ac:chgData name="Wenzel, Brooke" userId="672bf8d3-b15b-4e02-a6d1-39319a0df09b" providerId="ADAL" clId="{F55FD375-6DFD-43E4-AF34-A5B848FEAA2D}" dt="2024-10-15T21:48:45.699" v="305" actId="700"/>
          <ac:spMkLst>
            <pc:docMk/>
            <pc:sldMk cId="1111420433" sldId="5044"/>
            <ac:spMk id="8" creationId="{45143357-B806-6DCD-8772-2A35C009E5A6}"/>
          </ac:spMkLst>
        </pc:spChg>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pChg chg="ord">
          <ac:chgData name="Wenzel, Brooke" userId="672bf8d3-b15b-4e02-a6d1-39319a0df09b" providerId="ADAL" clId="{F55FD375-6DFD-43E4-AF34-A5B848FEAA2D}" dt="2024-10-15T21:47:09.802" v="295" actId="13244"/>
          <ac:spMkLst>
            <pc:docMk/>
            <pc:sldMk cId="495861475" sldId="5122"/>
            <ac:spMk id="11" creationId="{42DDB87F-A0C0-EF8D-91E0-F6387E5EC47A}"/>
          </ac:spMkLst>
        </pc:spChg>
        <pc:picChg chg="mod ord">
          <ac:chgData name="Wenzel, Brooke" userId="672bf8d3-b15b-4e02-a6d1-39319a0df09b" providerId="ADAL" clId="{F55FD375-6DFD-43E4-AF34-A5B848FEAA2D}" dt="2024-10-15T21:47:06.282" v="294" actId="13244"/>
          <ac:picMkLst>
            <pc:docMk/>
            <pc:sldMk cId="495861475" sldId="5122"/>
            <ac:picMk id="13" creationId="{D0E61A92-3747-EDB5-3D6F-CDC82FE1DD12}"/>
          </ac:picMkLst>
        </pc:picChg>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pChg chg="mod">
          <ac:chgData name="Wenzel, Brooke" userId="672bf8d3-b15b-4e02-a6d1-39319a0df09b" providerId="ADAL" clId="{F55FD375-6DFD-43E4-AF34-A5B848FEAA2D}" dt="2024-10-15T22:03:13.442" v="480" actId="20577"/>
          <ac:spMkLst>
            <pc:docMk/>
            <pc:sldMk cId="900576933" sldId="5537"/>
            <ac:spMk id="4" creationId="{2B18C3B0-B3CA-5D72-EF68-49253F712731}"/>
          </ac:spMkLst>
        </pc:spChg>
      </pc:sldChg>
      <pc:sldChg chg="modSp mod">
        <pc:chgData name="Wenzel, Brooke" userId="672bf8d3-b15b-4e02-a6d1-39319a0df09b" providerId="ADAL" clId="{F55FD375-6DFD-43E4-AF34-A5B848FEAA2D}" dt="2024-10-16T22:17:53.333" v="520" actId="5793"/>
        <pc:sldMkLst>
          <pc:docMk/>
          <pc:sldMk cId="573740307" sldId="5538"/>
        </pc:sldMkLst>
        <pc:spChg chg="mod">
          <ac:chgData name="Wenzel, Brooke" userId="672bf8d3-b15b-4e02-a6d1-39319a0df09b" providerId="ADAL" clId="{F55FD375-6DFD-43E4-AF34-A5B848FEAA2D}" dt="2024-10-16T22:17:53.333" v="520" actId="5793"/>
          <ac:spMkLst>
            <pc:docMk/>
            <pc:sldMk cId="573740307" sldId="5538"/>
            <ac:spMk id="4" creationId="{1BE5D2C1-7710-EED9-1940-0A612F59276D}"/>
          </ac:spMkLst>
        </pc:spChg>
        <pc:spChg chg="mod">
          <ac:chgData name="Wenzel, Brooke" userId="672bf8d3-b15b-4e02-a6d1-39319a0df09b" providerId="ADAL" clId="{F55FD375-6DFD-43E4-AF34-A5B848FEAA2D}" dt="2024-10-15T22:03:18.148" v="497" actId="20577"/>
          <ac:spMkLst>
            <pc:docMk/>
            <pc:sldMk cId="573740307" sldId="5538"/>
            <ac:spMk id="10" creationId="{CB305743-E7F0-8BCF-CEF2-68AEF095D84F}"/>
          </ac:spMkLst>
        </pc:spChg>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pChg chg="mod">
          <ac:chgData name="Wenzel, Brooke" userId="672bf8d3-b15b-4e02-a6d1-39319a0df09b" providerId="ADAL" clId="{F55FD375-6DFD-43E4-AF34-A5B848FEAA2D}" dt="2024-10-15T21:43:56.201" v="53" actId="20577"/>
          <ac:spMkLst>
            <pc:docMk/>
            <pc:sldMk cId="70065344" sldId="5640"/>
            <ac:spMk id="2" creationId="{00000000-0000-0000-0000-000000000000}"/>
          </ac:spMkLst>
        </pc:spChg>
      </pc:sldChg>
      <pc:sldChg chg="modSp mod">
        <pc:chgData name="Wenzel, Brooke" userId="672bf8d3-b15b-4e02-a6d1-39319a0df09b" providerId="ADAL" clId="{F55FD375-6DFD-43E4-AF34-A5B848FEAA2D}" dt="2024-10-17T12:33:57.992" v="530"/>
        <pc:sldMkLst>
          <pc:docMk/>
          <pc:sldMk cId="1833070423" sldId="5660"/>
        </pc:sldMkLst>
        <pc:spChg chg="mod">
          <ac:chgData name="Wenzel, Brooke" userId="672bf8d3-b15b-4e02-a6d1-39319a0df09b" providerId="ADAL" clId="{F55FD375-6DFD-43E4-AF34-A5B848FEAA2D}" dt="2024-10-17T12:32:39.162" v="524" actId="20577"/>
          <ac:spMkLst>
            <pc:docMk/>
            <pc:sldMk cId="1833070423" sldId="5660"/>
            <ac:spMk id="2" creationId="{5236E21B-51EC-7ACF-1EC3-3784AC1A9B65}"/>
          </ac:spMkLst>
        </pc:spChg>
        <pc:spChg chg="mod">
          <ac:chgData name="Wenzel, Brooke" userId="672bf8d3-b15b-4e02-a6d1-39319a0df09b" providerId="ADAL" clId="{F55FD375-6DFD-43E4-AF34-A5B848FEAA2D}" dt="2024-10-15T22:03:08.691" v="463" actId="20577"/>
          <ac:spMkLst>
            <pc:docMk/>
            <pc:sldMk cId="1833070423" sldId="5660"/>
            <ac:spMk id="5" creationId="{BA3EFE87-6884-8CA0-3D05-FB07099F9249}"/>
          </ac:spMkLst>
        </pc:spChg>
        <pc:graphicFrameChg chg="mod">
          <ac:chgData name="Wenzel, Brooke" userId="672bf8d3-b15b-4e02-a6d1-39319a0df09b" providerId="ADAL" clId="{F55FD375-6DFD-43E4-AF34-A5B848FEAA2D}" dt="2024-10-17T12:33:57.992" v="530"/>
          <ac:graphicFrameMkLst>
            <pc:docMk/>
            <pc:sldMk cId="1833070423" sldId="5660"/>
            <ac:graphicFrameMk id="9" creationId="{A03301EC-8D36-B90E-C686-AB8C01153077}"/>
          </ac:graphicFrameMkLst>
        </pc:graphicFrameChg>
      </pc:sldChg>
      <pc:sldChg chg="modSp new mod">
        <pc:chgData name="Wenzel, Brooke" userId="672bf8d3-b15b-4e02-a6d1-39319a0df09b" providerId="ADAL" clId="{F55FD375-6DFD-43E4-AF34-A5B848FEAA2D}" dt="2024-10-15T21:49:40.391" v="326" actId="27636"/>
        <pc:sldMkLst>
          <pc:docMk/>
          <pc:sldMk cId="2781239056" sldId="5670"/>
        </pc:sldMkLst>
        <pc:spChg chg="mod">
          <ac:chgData name="Wenzel, Brooke" userId="672bf8d3-b15b-4e02-a6d1-39319a0df09b" providerId="ADAL" clId="{F55FD375-6DFD-43E4-AF34-A5B848FEAA2D}" dt="2024-10-15T21:49:00.298" v="309"/>
          <ac:spMkLst>
            <pc:docMk/>
            <pc:sldMk cId="2781239056" sldId="5670"/>
            <ac:spMk id="2" creationId="{94BF61A3-D98A-78D6-EEA1-3F1138C01140}"/>
          </ac:spMkLst>
        </pc:spChg>
        <pc:spChg chg="mod">
          <ac:chgData name="Wenzel, Brooke" userId="672bf8d3-b15b-4e02-a6d1-39319a0df09b" providerId="ADAL" clId="{F55FD375-6DFD-43E4-AF34-A5B848FEAA2D}" dt="2024-10-15T21:49:40.391" v="326" actId="27636"/>
          <ac:spMkLst>
            <pc:docMk/>
            <pc:sldMk cId="2781239056" sldId="5670"/>
            <ac:spMk id="3" creationId="{068FC74C-10BD-5DE5-A77E-9301E90FF0C3}"/>
          </ac:spMkLst>
        </pc:spChg>
        <pc:spChg chg="mod">
          <ac:chgData name="Wenzel, Brooke" userId="672bf8d3-b15b-4e02-a6d1-39319a0df09b" providerId="ADAL" clId="{F55FD375-6DFD-43E4-AF34-A5B848FEAA2D}" dt="2024-10-15T21:49:15.652" v="313" actId="6549"/>
          <ac:spMkLst>
            <pc:docMk/>
            <pc:sldMk cId="2781239056" sldId="5670"/>
            <ac:spMk id="5" creationId="{26F19EEA-4B1E-2422-B26B-61EAA340A0CD}"/>
          </ac:spMkLst>
        </pc:spChg>
        <pc:spChg chg="mod">
          <ac:chgData name="Wenzel, Brooke" userId="672bf8d3-b15b-4e02-a6d1-39319a0df09b" providerId="ADAL" clId="{F55FD375-6DFD-43E4-AF34-A5B848FEAA2D}" dt="2024-10-15T21:49:14.064" v="312" actId="20577"/>
          <ac:spMkLst>
            <pc:docMk/>
            <pc:sldMk cId="2781239056" sldId="5670"/>
            <ac:spMk id="6" creationId="{C4CE0980-AA0B-2BB1-8BFF-F1E4178FC9B7}"/>
          </ac:spMkLst>
        </pc:spChg>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pChg chg="mod">
          <ac:chgData name="Wenzel, Brooke" userId="672bf8d3-b15b-4e02-a6d1-39319a0df09b" providerId="ADAL" clId="{F55FD375-6DFD-43E4-AF34-A5B848FEAA2D}" dt="2024-10-15T21:54:08.345" v="432" actId="20577"/>
          <ac:spMkLst>
            <pc:docMk/>
            <pc:sldMk cId="1824294876" sldId="5671"/>
            <ac:spMk id="2" creationId="{6092A74C-03CE-607E-CA0F-E71D55DAE9AE}"/>
          </ac:spMkLst>
        </pc:spChg>
        <pc:spChg chg="mod">
          <ac:chgData name="Wenzel, Brooke" userId="672bf8d3-b15b-4e02-a6d1-39319a0df09b" providerId="ADAL" clId="{F55FD375-6DFD-43E4-AF34-A5B848FEAA2D}" dt="2024-10-15T21:53:57.562" v="426" actId="27636"/>
          <ac:spMkLst>
            <pc:docMk/>
            <pc:sldMk cId="1824294876" sldId="5671"/>
            <ac:spMk id="3" creationId="{23E17A82-E543-0CB8-2FAB-DF48FC6D3EAE}"/>
          </ac:spMkLst>
        </pc:spChg>
        <pc:spChg chg="mod">
          <ac:chgData name="Wenzel, Brooke" userId="672bf8d3-b15b-4e02-a6d1-39319a0df09b" providerId="ADAL" clId="{F55FD375-6DFD-43E4-AF34-A5B848FEAA2D}" dt="2024-10-15T21:51:17.448" v="355" actId="20577"/>
          <ac:spMkLst>
            <pc:docMk/>
            <pc:sldMk cId="1824294876" sldId="5671"/>
            <ac:spMk id="5" creationId="{065F7A9A-90C1-19D6-7624-ABC695DF23BE}"/>
          </ac:spMkLst>
        </pc:spChg>
        <pc:spChg chg="mod">
          <ac:chgData name="Wenzel, Brooke" userId="672bf8d3-b15b-4e02-a6d1-39319a0df09b" providerId="ADAL" clId="{F55FD375-6DFD-43E4-AF34-A5B848FEAA2D}" dt="2024-10-15T21:51:23.252" v="358" actId="20577"/>
          <ac:spMkLst>
            <pc:docMk/>
            <pc:sldMk cId="1824294876" sldId="5671"/>
            <ac:spMk id="6" creationId="{B18DA4CF-A135-3E21-2CAF-1D53C0C035EE}"/>
          </ac:spMkLst>
        </pc:spChg>
        <pc:graphicFrameChg chg="add mod">
          <ac:chgData name="Wenzel, Brooke" userId="672bf8d3-b15b-4e02-a6d1-39319a0df09b" providerId="ADAL" clId="{F55FD375-6DFD-43E4-AF34-A5B848FEAA2D}" dt="2024-10-15T21:52:11.796" v="365"/>
          <ac:graphicFrameMkLst>
            <pc:docMk/>
            <pc:sldMk cId="1824294876" sldId="5671"/>
            <ac:graphicFrameMk id="7" creationId="{C957F449-732C-704D-0F14-6D8112BBD941}"/>
          </ac:graphicFrameMkLst>
        </pc:graphicFrame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1:03.369" v="60" actId="20577"/>
        <pc:sldMkLst>
          <pc:docMk/>
          <pc:sldMk cId="3227145924" sldId="5097"/>
        </pc:sldMkLst>
        <pc:graphicFrameChg chg="modGraphic">
          <ac:chgData name="Heitman, Lindsey" userId="a9773a47-99d2-4599-9377-6d37e9ec0bd3" providerId="ADAL" clId="{67AEE926-4C8B-446E-9582-8F6A5ADE509D}" dt="2024-10-02T19:11:03.369" v="6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picChg chg="add del mod">
          <ac:chgData name="Heitman, Lindsey" userId="a9773a47-99d2-4599-9377-6d37e9ec0bd3" providerId="ADAL" clId="{67AEE926-4C8B-446E-9582-8F6A5ADE509D}" dt="2024-10-02T19:19:51.889" v="120" actId="478"/>
          <ac:picMkLst>
            <pc:docMk/>
            <pc:sldMk cId="4082004543" sldId="5652"/>
            <ac:picMk id="4" creationId="{2E89155C-4454-AC26-AD03-5E8B4C6C15BB}"/>
          </ac:picMkLst>
        </pc:pic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pChg chg="mod">
          <ac:chgData name="Ward, Reagan" userId="27291eb4-8241-4961-9e69-8c66e34cc5b0" providerId="ADAL" clId="{B271BC04-010B-46AB-876F-BCA9990F5FB3}" dt="2024-10-01T21:49:02.628" v="169" actId="20577"/>
          <ac:spMkLst>
            <pc:docMk/>
            <pc:sldMk cId="4006630429" sldId="282"/>
            <ac:spMk id="7" creationId="{D35E3931-3E62-31BA-DB08-04C8A8F44C76}"/>
          </ac:spMkLst>
        </pc:spChg>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pChg chg="mod">
          <ac:chgData name="Ward, Reagan" userId="27291eb4-8241-4961-9e69-8c66e34cc5b0" providerId="ADAL" clId="{B271BC04-010B-46AB-876F-BCA9990F5FB3}" dt="2024-10-01T22:34:51.331" v="2729" actId="20577"/>
          <ac:spMkLst>
            <pc:docMk/>
            <pc:sldMk cId="3704019442" sldId="5631"/>
            <ac:spMk id="3" creationId="{9950487E-3FB3-B225-998E-99C5016F5C29}"/>
          </ac:spMkLst>
        </pc:spChg>
        <pc:spChg chg="add mod">
          <ac:chgData name="Ward, Reagan" userId="27291eb4-8241-4961-9e69-8c66e34cc5b0" providerId="ADAL" clId="{B271BC04-010B-46AB-876F-BCA9990F5FB3}" dt="2024-10-01T22:34:32.419" v="2710"/>
          <ac:spMkLst>
            <pc:docMk/>
            <pc:sldMk cId="3704019442" sldId="5631"/>
            <ac:spMk id="5" creationId="{661E9E09-0F28-55F1-8CE3-74CD83DA7EA5}"/>
          </ac:spMkLst>
        </pc:spChg>
        <pc:spChg chg="add del mod">
          <ac:chgData name="Ward, Reagan" userId="27291eb4-8241-4961-9e69-8c66e34cc5b0" providerId="ADAL" clId="{B271BC04-010B-46AB-876F-BCA9990F5FB3}" dt="2024-10-01T22:34:35.290" v="2712"/>
          <ac:spMkLst>
            <pc:docMk/>
            <pc:sldMk cId="3704019442" sldId="5631"/>
            <ac:spMk id="7" creationId="{3EFA46C4-CBDA-6557-CC01-C7F86A234C3F}"/>
          </ac:spMkLst>
        </pc:spChg>
        <pc:spChg chg="add mod">
          <ac:chgData name="Ward, Reagan" userId="27291eb4-8241-4961-9e69-8c66e34cc5b0" providerId="ADAL" clId="{B271BC04-010B-46AB-876F-BCA9990F5FB3}" dt="2024-10-01T22:34:45.706" v="2717" actId="14100"/>
          <ac:spMkLst>
            <pc:docMk/>
            <pc:sldMk cId="3704019442" sldId="5631"/>
            <ac:spMk id="8" creationId="{EB49C414-E838-8ACB-2889-2F89092119AA}"/>
          </ac:spMkLst>
        </pc:spChg>
        <pc:spChg chg="add mod ord">
          <ac:chgData name="Ward, Reagan" userId="27291eb4-8241-4961-9e69-8c66e34cc5b0" providerId="ADAL" clId="{B271BC04-010B-46AB-876F-BCA9990F5FB3}" dt="2024-10-01T23:00:45.579" v="4498" actId="13244"/>
          <ac:spMkLst>
            <pc:docMk/>
            <pc:sldMk cId="3704019442" sldId="5631"/>
            <ac:spMk id="9" creationId="{670DB4CE-3B6D-74A7-A58F-F90FF55DDA50}"/>
          </ac:spMkLst>
        </pc:spChg>
        <pc:spChg chg="mod">
          <ac:chgData name="Ward, Reagan" userId="27291eb4-8241-4961-9e69-8c66e34cc5b0" providerId="ADAL" clId="{B271BC04-010B-46AB-876F-BCA9990F5FB3}" dt="2024-10-01T22:34:25.254" v="2708" actId="20577"/>
          <ac:spMkLst>
            <pc:docMk/>
            <pc:sldMk cId="3704019442" sldId="5631"/>
            <ac:spMk id="12" creationId="{E17C5FE8-9549-C841-C57E-CCA40FF6DDC6}"/>
          </ac:spMkLst>
        </pc:spChg>
        <pc:spChg chg="del">
          <ac:chgData name="Ward, Reagan" userId="27291eb4-8241-4961-9e69-8c66e34cc5b0" providerId="ADAL" clId="{B271BC04-010B-46AB-876F-BCA9990F5FB3}" dt="2024-10-01T22:34:33.608" v="2711" actId="478"/>
          <ac:spMkLst>
            <pc:docMk/>
            <pc:sldMk cId="3704019442" sldId="5631"/>
            <ac:spMk id="13" creationId="{0182C605-C140-5E58-B4DA-85C1163CC2E0}"/>
          </ac:spMkLst>
        </pc:spChg>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pChg chg="del mod ord">
          <ac:chgData name="Ward, Reagan" userId="27291eb4-8241-4961-9e69-8c66e34cc5b0" providerId="ADAL" clId="{B271BC04-010B-46AB-876F-BCA9990F5FB3}" dt="2024-10-01T21:48:22.016" v="107" actId="700"/>
          <ac:spMkLst>
            <pc:docMk/>
            <pc:sldMk cId="1642551370" sldId="5645"/>
            <ac:spMk id="2" creationId="{B05098DC-82F3-A1D0-C535-E484D0DABF9C}"/>
          </ac:spMkLst>
        </pc:spChg>
        <pc:spChg chg="del mod ord">
          <ac:chgData name="Ward, Reagan" userId="27291eb4-8241-4961-9e69-8c66e34cc5b0" providerId="ADAL" clId="{B271BC04-010B-46AB-876F-BCA9990F5FB3}" dt="2024-10-01T21:48:22.016" v="107" actId="700"/>
          <ac:spMkLst>
            <pc:docMk/>
            <pc:sldMk cId="1642551370" sldId="5645"/>
            <ac:spMk id="3" creationId="{B607E536-0FA3-31F5-B37C-93D20F728C0C}"/>
          </ac:spMkLst>
        </pc:spChg>
        <pc:spChg chg="mod ord">
          <ac:chgData name="Ward, Reagan" userId="27291eb4-8241-4961-9e69-8c66e34cc5b0" providerId="ADAL" clId="{B271BC04-010B-46AB-876F-BCA9990F5FB3}" dt="2024-10-01T21:48:22.016" v="107" actId="700"/>
          <ac:spMkLst>
            <pc:docMk/>
            <pc:sldMk cId="1642551370" sldId="5645"/>
            <ac:spMk id="4" creationId="{73E82ACD-A27B-2FDF-E704-3A5E457160C2}"/>
          </ac:spMkLst>
        </pc:spChg>
        <pc:spChg chg="del">
          <ac:chgData name="Ward, Reagan" userId="27291eb4-8241-4961-9e69-8c66e34cc5b0" providerId="ADAL" clId="{B271BC04-010B-46AB-876F-BCA9990F5FB3}" dt="2024-10-01T21:48:22.016" v="107" actId="700"/>
          <ac:spMkLst>
            <pc:docMk/>
            <pc:sldMk cId="1642551370" sldId="5645"/>
            <ac:spMk id="5" creationId="{F9BA79B9-037A-0906-A2B9-D3998D8C9E31}"/>
          </ac:spMkLst>
        </pc:spChg>
        <pc:spChg chg="del">
          <ac:chgData name="Ward, Reagan" userId="27291eb4-8241-4961-9e69-8c66e34cc5b0" providerId="ADAL" clId="{B271BC04-010B-46AB-876F-BCA9990F5FB3}" dt="2024-10-01T21:48:22.016" v="107" actId="700"/>
          <ac:spMkLst>
            <pc:docMk/>
            <pc:sldMk cId="1642551370" sldId="5645"/>
            <ac:spMk id="6" creationId="{BEAC90E9-EB8D-D624-15A4-8F32657665FF}"/>
          </ac:spMkLst>
        </pc:spChg>
        <pc:spChg chg="add mod ord">
          <ac:chgData name="Ward, Reagan" userId="27291eb4-8241-4961-9e69-8c66e34cc5b0" providerId="ADAL" clId="{B271BC04-010B-46AB-876F-BCA9990F5FB3}" dt="2024-10-01T21:48:29.201" v="127" actId="20577"/>
          <ac:spMkLst>
            <pc:docMk/>
            <pc:sldMk cId="1642551370" sldId="5645"/>
            <ac:spMk id="7" creationId="{12F7059C-9EDE-D0DB-97DB-779A8233E05A}"/>
          </ac:spMkLst>
        </pc:spChg>
        <pc:spChg chg="add mod ord">
          <ac:chgData name="Ward, Reagan" userId="27291eb4-8241-4961-9e69-8c66e34cc5b0" providerId="ADAL" clId="{B271BC04-010B-46AB-876F-BCA9990F5FB3}" dt="2024-10-01T21:48:33.609" v="143" actId="20577"/>
          <ac:spMkLst>
            <pc:docMk/>
            <pc:sldMk cId="1642551370" sldId="5645"/>
            <ac:spMk id="8" creationId="{8CF21C8A-DE56-DEC5-F88B-8D4036DAFC8C}"/>
          </ac:spMkLst>
        </pc:spChg>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pChg chg="del mod ord">
          <ac:chgData name="Ward, Reagan" userId="27291eb4-8241-4961-9e69-8c66e34cc5b0" providerId="ADAL" clId="{B271BC04-010B-46AB-876F-BCA9990F5FB3}" dt="2024-10-01T21:49:08.277" v="170" actId="700"/>
          <ac:spMkLst>
            <pc:docMk/>
            <pc:sldMk cId="598057764" sldId="5646"/>
            <ac:spMk id="2" creationId="{7B5DE025-C899-294E-5FCB-26384F899E75}"/>
          </ac:spMkLst>
        </pc:spChg>
        <pc:spChg chg="del mod ord">
          <ac:chgData name="Ward, Reagan" userId="27291eb4-8241-4961-9e69-8c66e34cc5b0" providerId="ADAL" clId="{B271BC04-010B-46AB-876F-BCA9990F5FB3}" dt="2024-10-01T21:49:08.277" v="170" actId="700"/>
          <ac:spMkLst>
            <pc:docMk/>
            <pc:sldMk cId="598057764" sldId="5646"/>
            <ac:spMk id="3" creationId="{6375C24B-2F61-F055-1B7C-062B9F25827D}"/>
          </ac:spMkLst>
        </pc:spChg>
        <pc:spChg chg="mod ord">
          <ac:chgData name="Ward, Reagan" userId="27291eb4-8241-4961-9e69-8c66e34cc5b0" providerId="ADAL" clId="{B271BC04-010B-46AB-876F-BCA9990F5FB3}" dt="2024-10-01T21:49:08.277" v="170" actId="700"/>
          <ac:spMkLst>
            <pc:docMk/>
            <pc:sldMk cId="598057764" sldId="5646"/>
            <ac:spMk id="4" creationId="{A1E38554-110B-D700-7A15-546FA4ACB817}"/>
          </ac:spMkLst>
        </pc:spChg>
        <pc:spChg chg="add mod ord">
          <ac:chgData name="Ward, Reagan" userId="27291eb4-8241-4961-9e69-8c66e34cc5b0" providerId="ADAL" clId="{B271BC04-010B-46AB-876F-BCA9990F5FB3}" dt="2024-10-01T21:49:23.908" v="229" actId="20577"/>
          <ac:spMkLst>
            <pc:docMk/>
            <pc:sldMk cId="598057764" sldId="5646"/>
            <ac:spMk id="5" creationId="{DA5CD5F2-5401-3A51-34FF-6BBFAA625725}"/>
          </ac:spMkLst>
        </pc:spChg>
        <pc:spChg chg="add mod ord">
          <ac:chgData name="Ward, Reagan" userId="27291eb4-8241-4961-9e69-8c66e34cc5b0" providerId="ADAL" clId="{B271BC04-010B-46AB-876F-BCA9990F5FB3}" dt="2024-10-01T21:49:08.277" v="170" actId="700"/>
          <ac:spMkLst>
            <pc:docMk/>
            <pc:sldMk cId="598057764" sldId="5646"/>
            <ac:spMk id="6" creationId="{4438EB7D-24A0-0958-F3AE-000E948E136E}"/>
          </ac:spMkLst>
        </pc:spChg>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pChg chg="mod ord">
          <ac:chgData name="Ward, Reagan" userId="27291eb4-8241-4961-9e69-8c66e34cc5b0" providerId="ADAL" clId="{B271BC04-010B-46AB-876F-BCA9990F5FB3}" dt="2024-10-03T13:58:10.052" v="5185" actId="20577"/>
          <ac:spMkLst>
            <pc:docMk/>
            <pc:sldMk cId="3507505468" sldId="5647"/>
            <ac:spMk id="2" creationId="{F8891988-4AAF-D11D-8EB4-B70BC6D47F6C}"/>
          </ac:spMkLst>
        </pc:spChg>
        <pc:spChg chg="del">
          <ac:chgData name="Ward, Reagan" userId="27291eb4-8241-4961-9e69-8c66e34cc5b0" providerId="ADAL" clId="{B271BC04-010B-46AB-876F-BCA9990F5FB3}" dt="2024-10-01T21:50:03.775" v="258" actId="700"/>
          <ac:spMkLst>
            <pc:docMk/>
            <pc:sldMk cId="3507505468" sldId="5647"/>
            <ac:spMk id="3" creationId="{6448E079-E114-38D0-0504-325FD274928A}"/>
          </ac:spMkLst>
        </pc:spChg>
        <pc:spChg chg="del mod ord">
          <ac:chgData name="Ward, Reagan" userId="27291eb4-8241-4961-9e69-8c66e34cc5b0" providerId="ADAL" clId="{B271BC04-010B-46AB-876F-BCA9990F5FB3}" dt="2024-10-01T21:50:03.775" v="258" actId="700"/>
          <ac:spMkLst>
            <pc:docMk/>
            <pc:sldMk cId="3507505468" sldId="5647"/>
            <ac:spMk id="4" creationId="{DE796F17-D186-D258-86BA-EC01BDBE48AF}"/>
          </ac:spMkLst>
        </pc:spChg>
        <pc:spChg chg="del">
          <ac:chgData name="Ward, Reagan" userId="27291eb4-8241-4961-9e69-8c66e34cc5b0" providerId="ADAL" clId="{B271BC04-010B-46AB-876F-BCA9990F5FB3}" dt="2024-10-01T21:50:03.775" v="258" actId="700"/>
          <ac:spMkLst>
            <pc:docMk/>
            <pc:sldMk cId="3507505468" sldId="5647"/>
            <ac:spMk id="5" creationId="{EA504537-9D8D-9706-3671-DA2858C2110D}"/>
          </ac:spMkLst>
        </pc:spChg>
        <pc:spChg chg="del mod ord">
          <ac:chgData name="Ward, Reagan" userId="27291eb4-8241-4961-9e69-8c66e34cc5b0" providerId="ADAL" clId="{B271BC04-010B-46AB-876F-BCA9990F5FB3}" dt="2024-10-01T21:50:03.775" v="258" actId="700"/>
          <ac:spMkLst>
            <pc:docMk/>
            <pc:sldMk cId="3507505468" sldId="5647"/>
            <ac:spMk id="6" creationId="{3394A7B5-ED6D-C70C-2CF7-7C3DC04736C6}"/>
          </ac:spMkLst>
        </pc:spChg>
        <pc:spChg chg="mod ord">
          <ac:chgData name="Ward, Reagan" userId="27291eb4-8241-4961-9e69-8c66e34cc5b0" providerId="ADAL" clId="{B271BC04-010B-46AB-876F-BCA9990F5FB3}" dt="2024-10-01T21:56:14.067" v="1018" actId="700"/>
          <ac:spMkLst>
            <pc:docMk/>
            <pc:sldMk cId="3507505468" sldId="5647"/>
            <ac:spMk id="7" creationId="{DBB8E2E4-4B5F-F8CE-36C1-FF1874118511}"/>
          </ac:spMkLst>
        </pc:spChg>
        <pc:spChg chg="del mod ord">
          <ac:chgData name="Ward, Reagan" userId="27291eb4-8241-4961-9e69-8c66e34cc5b0" providerId="ADAL" clId="{B271BC04-010B-46AB-876F-BCA9990F5FB3}" dt="2024-10-01T21:50:03.775" v="258" actId="700"/>
          <ac:spMkLst>
            <pc:docMk/>
            <pc:sldMk cId="3507505468" sldId="5647"/>
            <ac:spMk id="8" creationId="{1E52BD94-9C61-AEBD-07BB-9676F55453D6}"/>
          </ac:spMkLst>
        </pc:spChg>
        <pc:spChg chg="del mod ord">
          <ac:chgData name="Ward, Reagan" userId="27291eb4-8241-4961-9e69-8c66e34cc5b0" providerId="ADAL" clId="{B271BC04-010B-46AB-876F-BCA9990F5FB3}" dt="2024-10-01T21:50:03.775" v="258" actId="700"/>
          <ac:spMkLst>
            <pc:docMk/>
            <pc:sldMk cId="3507505468" sldId="5647"/>
            <ac:spMk id="9" creationId="{924BDC80-714D-439A-C9F6-0C6441960B35}"/>
          </ac:spMkLst>
        </pc:spChg>
        <pc:spChg chg="add del mod ord">
          <ac:chgData name="Ward, Reagan" userId="27291eb4-8241-4961-9e69-8c66e34cc5b0" providerId="ADAL" clId="{B271BC04-010B-46AB-876F-BCA9990F5FB3}" dt="2024-10-01T21:56:14.067" v="1018" actId="700"/>
          <ac:spMkLst>
            <pc:docMk/>
            <pc:sldMk cId="3507505468" sldId="5647"/>
            <ac:spMk id="10" creationId="{7CD9FE1D-23CC-0EA5-E585-8EC6D3B6895B}"/>
          </ac:spMkLst>
        </pc:spChg>
        <pc:spChg chg="add del mod ord">
          <ac:chgData name="Ward, Reagan" userId="27291eb4-8241-4961-9e69-8c66e34cc5b0" providerId="ADAL" clId="{B271BC04-010B-46AB-876F-BCA9990F5FB3}" dt="2024-10-01T21:56:14.067" v="1018" actId="700"/>
          <ac:spMkLst>
            <pc:docMk/>
            <pc:sldMk cId="3507505468" sldId="5647"/>
            <ac:spMk id="11" creationId="{2622F53F-7297-3739-1D42-FEB2EF283A44}"/>
          </ac:spMkLst>
        </pc:spChg>
        <pc:spChg chg="add del mod ord">
          <ac:chgData name="Ward, Reagan" userId="27291eb4-8241-4961-9e69-8c66e34cc5b0" providerId="ADAL" clId="{B271BC04-010B-46AB-876F-BCA9990F5FB3}" dt="2024-10-01T21:56:14.067" v="1018" actId="700"/>
          <ac:spMkLst>
            <pc:docMk/>
            <pc:sldMk cId="3507505468" sldId="5647"/>
            <ac:spMk id="12" creationId="{D039C5F4-A45D-C742-1EF7-027DF128B173}"/>
          </ac:spMkLst>
        </pc:spChg>
        <pc:spChg chg="add del mod ord">
          <ac:chgData name="Ward, Reagan" userId="27291eb4-8241-4961-9e69-8c66e34cc5b0" providerId="ADAL" clId="{B271BC04-010B-46AB-876F-BCA9990F5FB3}" dt="2024-10-01T21:56:14.067" v="1018" actId="700"/>
          <ac:spMkLst>
            <pc:docMk/>
            <pc:sldMk cId="3507505468" sldId="5647"/>
            <ac:spMk id="13" creationId="{F79D1229-7F76-F7F3-A5AA-0C0556D7DDCD}"/>
          </ac:spMkLst>
        </pc:spChg>
        <pc:spChg chg="add del mod ord">
          <ac:chgData name="Ward, Reagan" userId="27291eb4-8241-4961-9e69-8c66e34cc5b0" providerId="ADAL" clId="{B271BC04-010B-46AB-876F-BCA9990F5FB3}" dt="2024-10-01T21:56:23.821" v="1039"/>
          <ac:spMkLst>
            <pc:docMk/>
            <pc:sldMk cId="3507505468" sldId="5647"/>
            <ac:spMk id="14" creationId="{09DCE988-B5E4-A420-D143-83D28368DA8B}"/>
          </ac:spMkLst>
        </pc:spChg>
        <pc:spChg chg="add mod ord">
          <ac:chgData name="Ward, Reagan" userId="27291eb4-8241-4961-9e69-8c66e34cc5b0" providerId="ADAL" clId="{B271BC04-010B-46AB-876F-BCA9990F5FB3}" dt="2024-10-01T21:58:42.953" v="1459" actId="20577"/>
          <ac:spMkLst>
            <pc:docMk/>
            <pc:sldMk cId="3507505468" sldId="5647"/>
            <ac:spMk id="15" creationId="{C0CD8BDE-9B2E-9A5D-4BC4-8EAE0BE99B89}"/>
          </ac:spMkLst>
        </pc:spChg>
        <pc:spChg chg="add mod ord">
          <ac:chgData name="Ward, Reagan" userId="27291eb4-8241-4961-9e69-8c66e34cc5b0" providerId="ADAL" clId="{B271BC04-010B-46AB-876F-BCA9990F5FB3}" dt="2024-10-01T21:56:17.053" v="1033" actId="20577"/>
          <ac:spMkLst>
            <pc:docMk/>
            <pc:sldMk cId="3507505468" sldId="5647"/>
            <ac:spMk id="16" creationId="{30AB9DB6-7C8F-BD62-C55E-7FDF6BF42E6F}"/>
          </ac:spMkLst>
        </pc:spChg>
        <pc:spChg chg="add mod ord">
          <ac:chgData name="Ward, Reagan" userId="27291eb4-8241-4961-9e69-8c66e34cc5b0" providerId="ADAL" clId="{B271BC04-010B-46AB-876F-BCA9990F5FB3}" dt="2024-10-01T21:56:19.123" v="1038" actId="20577"/>
          <ac:spMkLst>
            <pc:docMk/>
            <pc:sldMk cId="3507505468" sldId="5647"/>
            <ac:spMk id="17" creationId="{013F457C-8293-15D5-6F93-94067E21B244}"/>
          </ac:spMkLst>
        </pc:spChg>
        <pc:spChg chg="add del mod ord">
          <ac:chgData name="Ward, Reagan" userId="27291eb4-8241-4961-9e69-8c66e34cc5b0" providerId="ADAL" clId="{B271BC04-010B-46AB-876F-BCA9990F5FB3}" dt="2024-10-01T21:56:38.752" v="1040"/>
          <ac:spMkLst>
            <pc:docMk/>
            <pc:sldMk cId="3507505468" sldId="5647"/>
            <ac:spMk id="18" creationId="{04E19842-64D7-1B88-1725-A19BC96ED30F}"/>
          </ac:spMkLst>
        </pc:spChg>
        <pc:spChg chg="add del mod ord">
          <ac:chgData name="Ward, Reagan" userId="27291eb4-8241-4961-9e69-8c66e34cc5b0" providerId="ADAL" clId="{B271BC04-010B-46AB-876F-BCA9990F5FB3}" dt="2024-10-01T21:56:42.841" v="1041"/>
          <ac:spMkLst>
            <pc:docMk/>
            <pc:sldMk cId="3507505468" sldId="5647"/>
            <ac:spMk id="19" creationId="{89264E3A-50E4-C20E-8ADC-C202B1211CFB}"/>
          </ac:spMkLst>
        </pc:spChg>
        <pc:spChg chg="add mod">
          <ac:chgData name="Ward, Reagan" userId="27291eb4-8241-4961-9e69-8c66e34cc5b0" providerId="ADAL" clId="{B271BC04-010B-46AB-876F-BCA9990F5FB3}" dt="2024-10-01T21:56:38.752" v="1040"/>
          <ac:spMkLst>
            <pc:docMk/>
            <pc:sldMk cId="3507505468" sldId="5647"/>
            <ac:spMk id="21" creationId="{20D2FAA3-F6D6-EBDD-4FCF-D1203589BFAC}"/>
          </ac:spMkLst>
        </pc:spChg>
        <pc:spChg chg="add mod">
          <ac:chgData name="Ward, Reagan" userId="27291eb4-8241-4961-9e69-8c66e34cc5b0" providerId="ADAL" clId="{B271BC04-010B-46AB-876F-BCA9990F5FB3}" dt="2024-10-01T21:56:42.841" v="1041"/>
          <ac:spMkLst>
            <pc:docMk/>
            <pc:sldMk cId="3507505468" sldId="5647"/>
            <ac:spMk id="22" creationId="{1D8FDDFB-9D64-20E6-6781-FC22833065DF}"/>
          </ac:spMkLst>
        </pc:spChg>
        <pc:graphicFrameChg chg="add mod">
          <ac:chgData name="Ward, Reagan" userId="27291eb4-8241-4961-9e69-8c66e34cc5b0" providerId="ADAL" clId="{B271BC04-010B-46AB-876F-BCA9990F5FB3}" dt="2024-10-01T21:56:23.821" v="1039"/>
          <ac:graphicFrameMkLst>
            <pc:docMk/>
            <pc:sldMk cId="3507505468" sldId="5647"/>
            <ac:graphicFrameMk id="20" creationId="{EF9DF6EA-9575-2B08-5E35-CF95608231EB}"/>
          </ac:graphicFrameMkLst>
        </pc:graphicFrameChg>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pChg chg="del mod ord">
          <ac:chgData name="Ward, Reagan" userId="27291eb4-8241-4961-9e69-8c66e34cc5b0" providerId="ADAL" clId="{B271BC04-010B-46AB-876F-BCA9990F5FB3}" dt="2024-10-01T21:51:35.341" v="266" actId="700"/>
          <ac:spMkLst>
            <pc:docMk/>
            <pc:sldMk cId="1420422173" sldId="5648"/>
            <ac:spMk id="2" creationId="{8A581CED-9E08-CEE4-4C9D-69AB83FAFA64}"/>
          </ac:spMkLst>
        </pc:spChg>
        <pc:spChg chg="del mod ord">
          <ac:chgData name="Ward, Reagan" userId="27291eb4-8241-4961-9e69-8c66e34cc5b0" providerId="ADAL" clId="{B271BC04-010B-46AB-876F-BCA9990F5FB3}" dt="2024-10-01T21:51:35.341" v="266" actId="700"/>
          <ac:spMkLst>
            <pc:docMk/>
            <pc:sldMk cId="1420422173" sldId="5648"/>
            <ac:spMk id="3" creationId="{D5BA52C2-1E78-7A0D-74DD-95A22D278D0A}"/>
          </ac:spMkLst>
        </pc:spChg>
        <pc:spChg chg="del mod ord">
          <ac:chgData name="Ward, Reagan" userId="27291eb4-8241-4961-9e69-8c66e34cc5b0" providerId="ADAL" clId="{B271BC04-010B-46AB-876F-BCA9990F5FB3}" dt="2024-10-01T21:51:35.341" v="266" actId="700"/>
          <ac:spMkLst>
            <pc:docMk/>
            <pc:sldMk cId="1420422173" sldId="5648"/>
            <ac:spMk id="4" creationId="{9205AEC3-E6B7-76D3-D59B-93A1843EB9E1}"/>
          </ac:spMkLst>
        </pc:spChg>
        <pc:spChg chg="mod ord">
          <ac:chgData name="Ward, Reagan" userId="27291eb4-8241-4961-9e69-8c66e34cc5b0" providerId="ADAL" clId="{B271BC04-010B-46AB-876F-BCA9990F5FB3}" dt="2024-10-01T21:51:35.341" v="266" actId="700"/>
          <ac:spMkLst>
            <pc:docMk/>
            <pc:sldMk cId="1420422173" sldId="5648"/>
            <ac:spMk id="5" creationId="{743919C8-C814-47B6-45CD-F32D75D0CB84}"/>
          </ac:spMkLst>
        </pc:spChg>
        <pc:spChg chg="del mod ord">
          <ac:chgData name="Ward, Reagan" userId="27291eb4-8241-4961-9e69-8c66e34cc5b0" providerId="ADAL" clId="{B271BC04-010B-46AB-876F-BCA9990F5FB3}" dt="2024-10-01T21:51:35.341" v="266" actId="700"/>
          <ac:spMkLst>
            <pc:docMk/>
            <pc:sldMk cId="1420422173" sldId="5648"/>
            <ac:spMk id="6" creationId="{24AC51E9-A2C8-3622-A2BB-4A47896B5D3F}"/>
          </ac:spMkLst>
        </pc:spChg>
        <pc:spChg chg="del mod ord">
          <ac:chgData name="Ward, Reagan" userId="27291eb4-8241-4961-9e69-8c66e34cc5b0" providerId="ADAL" clId="{B271BC04-010B-46AB-876F-BCA9990F5FB3}" dt="2024-10-01T21:51:35.341" v="266" actId="700"/>
          <ac:spMkLst>
            <pc:docMk/>
            <pc:sldMk cId="1420422173" sldId="5648"/>
            <ac:spMk id="7" creationId="{9C676736-10A1-4D87-4935-AD6E2025D49E}"/>
          </ac:spMkLst>
        </pc:spChg>
        <pc:spChg chg="add mod ord">
          <ac:chgData name="Ward, Reagan" userId="27291eb4-8241-4961-9e69-8c66e34cc5b0" providerId="ADAL" clId="{B271BC04-010B-46AB-876F-BCA9990F5FB3}" dt="2024-10-01T21:53:46.202" v="437" actId="20577"/>
          <ac:spMkLst>
            <pc:docMk/>
            <pc:sldMk cId="1420422173" sldId="5648"/>
            <ac:spMk id="8" creationId="{5E31C4F0-397D-B2A0-1E65-BA126B919789}"/>
          </ac:spMkLst>
        </pc:spChg>
        <pc:spChg chg="add mod ord">
          <ac:chgData name="Ward, Reagan" userId="27291eb4-8241-4961-9e69-8c66e34cc5b0" providerId="ADAL" clId="{B271BC04-010B-46AB-876F-BCA9990F5FB3}" dt="2024-10-02T17:09:25.567" v="5166" actId="20577"/>
          <ac:spMkLst>
            <pc:docMk/>
            <pc:sldMk cId="1420422173" sldId="5648"/>
            <ac:spMk id="9" creationId="{328C5465-A4B6-B364-3B03-A6AC082719EC}"/>
          </ac:spMkLst>
        </pc:spChg>
        <pc:spChg chg="add mod ord">
          <ac:chgData name="Ward, Reagan" userId="27291eb4-8241-4961-9e69-8c66e34cc5b0" providerId="ADAL" clId="{B271BC04-010B-46AB-876F-BCA9990F5FB3}" dt="2024-10-01T22:38:33.104" v="3019" actId="20577"/>
          <ac:spMkLst>
            <pc:docMk/>
            <pc:sldMk cId="1420422173" sldId="5648"/>
            <ac:spMk id="10" creationId="{C93CC452-C172-AB0B-B158-4A855EDBEDD9}"/>
          </ac:spMkLst>
        </pc:spChg>
        <pc:spChg chg="add mod ord">
          <ac:chgData name="Ward, Reagan" userId="27291eb4-8241-4961-9e69-8c66e34cc5b0" providerId="ADAL" clId="{B271BC04-010B-46AB-876F-BCA9990F5FB3}" dt="2024-10-01T22:29:11.503" v="2431" actId="1076"/>
          <ac:spMkLst>
            <pc:docMk/>
            <pc:sldMk cId="1420422173" sldId="5648"/>
            <ac:spMk id="11" creationId="{15C4E6EE-B66B-DEE3-8831-DAE1389D0CA3}"/>
          </ac:spMkLst>
        </pc:spChg>
        <pc:spChg chg="add mod ord">
          <ac:chgData name="Ward, Reagan" userId="27291eb4-8241-4961-9e69-8c66e34cc5b0" providerId="ADAL" clId="{B271BC04-010B-46AB-876F-BCA9990F5FB3}" dt="2024-10-01T22:29:24.866" v="2436" actId="20577"/>
          <ac:spMkLst>
            <pc:docMk/>
            <pc:sldMk cId="1420422173" sldId="5648"/>
            <ac:spMk id="12" creationId="{6C2E4868-8B63-4CD6-D601-6EE12813F9A6}"/>
          </ac:spMkLst>
        </pc:spChg>
        <pc:spChg chg="add del mod ord">
          <ac:chgData name="Ward, Reagan" userId="27291eb4-8241-4961-9e69-8c66e34cc5b0" providerId="ADAL" clId="{B271BC04-010B-46AB-876F-BCA9990F5FB3}" dt="2024-10-01T21:56:46.731" v="1042"/>
          <ac:spMkLst>
            <pc:docMk/>
            <pc:sldMk cId="1420422173" sldId="5648"/>
            <ac:spMk id="13" creationId="{00420E74-CD22-7697-3255-E9034D345181}"/>
          </ac:spMkLst>
        </pc:spChg>
        <pc:spChg chg="add del mod ord">
          <ac:chgData name="Ward, Reagan" userId="27291eb4-8241-4961-9e69-8c66e34cc5b0" providerId="ADAL" clId="{B271BC04-010B-46AB-876F-BCA9990F5FB3}" dt="2024-10-01T21:56:50.391" v="1043"/>
          <ac:spMkLst>
            <pc:docMk/>
            <pc:sldMk cId="1420422173" sldId="5648"/>
            <ac:spMk id="14" creationId="{16ABD9AC-DB4D-FFF3-921E-0D83D4577059}"/>
          </ac:spMkLst>
        </pc:spChg>
        <pc:spChg chg="add mod">
          <ac:chgData name="Ward, Reagan" userId="27291eb4-8241-4961-9e69-8c66e34cc5b0" providerId="ADAL" clId="{B271BC04-010B-46AB-876F-BCA9990F5FB3}" dt="2024-10-01T21:56:46.731" v="1042"/>
          <ac:spMkLst>
            <pc:docMk/>
            <pc:sldMk cId="1420422173" sldId="5648"/>
            <ac:spMk id="15" creationId="{C0396B5E-7FC9-3D55-EB4C-61764D17791B}"/>
          </ac:spMkLst>
        </pc:spChg>
        <pc:spChg chg="add mod">
          <ac:chgData name="Ward, Reagan" userId="27291eb4-8241-4961-9e69-8c66e34cc5b0" providerId="ADAL" clId="{B271BC04-010B-46AB-876F-BCA9990F5FB3}" dt="2024-10-01T21:56:50.391" v="1043"/>
          <ac:spMkLst>
            <pc:docMk/>
            <pc:sldMk cId="1420422173" sldId="5648"/>
            <ac:spMk id="16" creationId="{94C03D9A-6C4E-0CDD-10DC-353FE4109EF5}"/>
          </ac:spMkLst>
        </pc:spChg>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pChg chg="del mod ord">
          <ac:chgData name="Ward, Reagan" userId="27291eb4-8241-4961-9e69-8c66e34cc5b0" providerId="ADAL" clId="{B271BC04-010B-46AB-876F-BCA9990F5FB3}" dt="2024-10-01T22:30:01.714" v="2476" actId="700"/>
          <ac:spMkLst>
            <pc:docMk/>
            <pc:sldMk cId="2854760544" sldId="5649"/>
            <ac:spMk id="2" creationId="{74C52B3B-3D06-CFED-4C5A-BF1D7216F89C}"/>
          </ac:spMkLst>
        </pc:spChg>
        <pc:spChg chg="del mod ord">
          <ac:chgData name="Ward, Reagan" userId="27291eb4-8241-4961-9e69-8c66e34cc5b0" providerId="ADAL" clId="{B271BC04-010B-46AB-876F-BCA9990F5FB3}" dt="2024-10-01T22:30:01.714" v="2476" actId="700"/>
          <ac:spMkLst>
            <pc:docMk/>
            <pc:sldMk cId="2854760544" sldId="5649"/>
            <ac:spMk id="3" creationId="{FF609C68-9E3D-3A2D-EDB5-C776E25D6379}"/>
          </ac:spMkLst>
        </pc:spChg>
        <pc:spChg chg="mod ord">
          <ac:chgData name="Ward, Reagan" userId="27291eb4-8241-4961-9e69-8c66e34cc5b0" providerId="ADAL" clId="{B271BC04-010B-46AB-876F-BCA9990F5FB3}" dt="2024-10-01T22:30:01.714" v="2476" actId="700"/>
          <ac:spMkLst>
            <pc:docMk/>
            <pc:sldMk cId="2854760544" sldId="5649"/>
            <ac:spMk id="4" creationId="{08817A31-F56C-FD97-A488-BE70D2141C1B}"/>
          </ac:spMkLst>
        </pc:spChg>
        <pc:spChg chg="add mod ord">
          <ac:chgData name="Ward, Reagan" userId="27291eb4-8241-4961-9e69-8c66e34cc5b0" providerId="ADAL" clId="{B271BC04-010B-46AB-876F-BCA9990F5FB3}" dt="2024-10-01T22:30:22.244" v="2546" actId="20577"/>
          <ac:spMkLst>
            <pc:docMk/>
            <pc:sldMk cId="2854760544" sldId="5649"/>
            <ac:spMk id="5" creationId="{811D7FAD-E27F-2D6D-BA84-F411C7965FB9}"/>
          </ac:spMkLst>
        </pc:spChg>
        <pc:spChg chg="add mod ord">
          <ac:chgData name="Ward, Reagan" userId="27291eb4-8241-4961-9e69-8c66e34cc5b0" providerId="ADAL" clId="{B271BC04-010B-46AB-876F-BCA9990F5FB3}" dt="2024-10-01T22:30:26.360" v="2557" actId="20577"/>
          <ac:spMkLst>
            <pc:docMk/>
            <pc:sldMk cId="2854760544" sldId="5649"/>
            <ac:spMk id="6" creationId="{A75A7700-9294-BD82-0008-8D2A593299C8}"/>
          </ac:spMkLst>
        </pc:spChg>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pChg chg="del mod ord">
          <ac:chgData name="Ward, Reagan" userId="27291eb4-8241-4961-9e69-8c66e34cc5b0" providerId="ADAL" clId="{B271BC04-010B-46AB-876F-BCA9990F5FB3}" dt="2024-10-01T22:30:05.506" v="2478" actId="700"/>
          <ac:spMkLst>
            <pc:docMk/>
            <pc:sldMk cId="637644780" sldId="5650"/>
            <ac:spMk id="2" creationId="{2FE035BA-A477-0C0A-E5A4-629EC12CFD9F}"/>
          </ac:spMkLst>
        </pc:spChg>
        <pc:spChg chg="del mod ord">
          <ac:chgData name="Ward, Reagan" userId="27291eb4-8241-4961-9e69-8c66e34cc5b0" providerId="ADAL" clId="{B271BC04-010B-46AB-876F-BCA9990F5FB3}" dt="2024-10-01T22:30:05.506" v="2478" actId="700"/>
          <ac:spMkLst>
            <pc:docMk/>
            <pc:sldMk cId="637644780" sldId="5650"/>
            <ac:spMk id="3" creationId="{2B4A4174-7229-C28B-24EB-403E0F9305F9}"/>
          </ac:spMkLst>
        </pc:spChg>
        <pc:spChg chg="mod ord">
          <ac:chgData name="Ward, Reagan" userId="27291eb4-8241-4961-9e69-8c66e34cc5b0" providerId="ADAL" clId="{B271BC04-010B-46AB-876F-BCA9990F5FB3}" dt="2024-10-01T22:30:05.506" v="2478" actId="700"/>
          <ac:spMkLst>
            <pc:docMk/>
            <pc:sldMk cId="637644780" sldId="5650"/>
            <ac:spMk id="4" creationId="{B4D3C0C5-A585-9271-D59D-BFA3F7DD9754}"/>
          </ac:spMkLst>
        </pc:spChg>
        <pc:spChg chg="add mod ord">
          <ac:chgData name="Ward, Reagan" userId="27291eb4-8241-4961-9e69-8c66e34cc5b0" providerId="ADAL" clId="{B271BC04-010B-46AB-876F-BCA9990F5FB3}" dt="2024-10-01T22:30:42.172" v="2604" actId="20577"/>
          <ac:spMkLst>
            <pc:docMk/>
            <pc:sldMk cId="637644780" sldId="5650"/>
            <ac:spMk id="5" creationId="{254C7B68-5E98-0C8E-5A72-6BD2CBAC4B34}"/>
          </ac:spMkLst>
        </pc:spChg>
        <pc:spChg chg="add mod ord">
          <ac:chgData name="Ward, Reagan" userId="27291eb4-8241-4961-9e69-8c66e34cc5b0" providerId="ADAL" clId="{B271BC04-010B-46AB-876F-BCA9990F5FB3}" dt="2024-10-01T22:55:14.071" v="4195" actId="20577"/>
          <ac:spMkLst>
            <pc:docMk/>
            <pc:sldMk cId="637644780" sldId="5650"/>
            <ac:spMk id="6" creationId="{687A064C-C5C9-C59A-D9D3-9F796B8EE8F1}"/>
          </ac:spMkLst>
        </pc:spChg>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pChg chg="del mod ord">
          <ac:chgData name="Ward, Reagan" userId="27291eb4-8241-4961-9e69-8c66e34cc5b0" providerId="ADAL" clId="{B271BC04-010B-46AB-876F-BCA9990F5FB3}" dt="2024-10-01T22:30:45.500" v="2605" actId="700"/>
          <ac:spMkLst>
            <pc:docMk/>
            <pc:sldMk cId="168840990" sldId="5651"/>
            <ac:spMk id="2" creationId="{62C5C7A6-F03D-42BE-7D1A-E9AD64B6547C}"/>
          </ac:spMkLst>
        </pc:spChg>
        <pc:spChg chg="del mod ord">
          <ac:chgData name="Ward, Reagan" userId="27291eb4-8241-4961-9e69-8c66e34cc5b0" providerId="ADAL" clId="{B271BC04-010B-46AB-876F-BCA9990F5FB3}" dt="2024-10-01T22:30:45.500" v="2605" actId="700"/>
          <ac:spMkLst>
            <pc:docMk/>
            <pc:sldMk cId="168840990" sldId="5651"/>
            <ac:spMk id="3" creationId="{F571BD2E-03F9-CE3C-AA5F-89ADA301059F}"/>
          </ac:spMkLst>
        </pc:spChg>
        <pc:spChg chg="mod ord">
          <ac:chgData name="Ward, Reagan" userId="27291eb4-8241-4961-9e69-8c66e34cc5b0" providerId="ADAL" clId="{B271BC04-010B-46AB-876F-BCA9990F5FB3}" dt="2024-10-01T23:00:55.893" v="4499" actId="13244"/>
          <ac:spMkLst>
            <pc:docMk/>
            <pc:sldMk cId="168840990" sldId="5651"/>
            <ac:spMk id="4" creationId="{E01877BF-EE63-47E9-9F23-D2DEF2C83A57}"/>
          </ac:spMkLst>
        </pc:spChg>
        <pc:spChg chg="add mod ord">
          <ac:chgData name="Ward, Reagan" userId="27291eb4-8241-4961-9e69-8c66e34cc5b0" providerId="ADAL" clId="{B271BC04-010B-46AB-876F-BCA9990F5FB3}" dt="2024-10-01T22:41:46.440" v="3269" actId="20577"/>
          <ac:spMkLst>
            <pc:docMk/>
            <pc:sldMk cId="168840990" sldId="5651"/>
            <ac:spMk id="5" creationId="{90734A87-FE99-3801-C4FA-7543186B0A49}"/>
          </ac:spMkLst>
        </pc:spChg>
        <pc:spChg chg="add del mod ord">
          <ac:chgData name="Ward, Reagan" userId="27291eb4-8241-4961-9e69-8c66e34cc5b0" providerId="ADAL" clId="{B271BC04-010B-46AB-876F-BCA9990F5FB3}" dt="2024-10-01T22:41:06.622" v="3236" actId="700"/>
          <ac:spMkLst>
            <pc:docMk/>
            <pc:sldMk cId="168840990" sldId="5651"/>
            <ac:spMk id="6" creationId="{F9F50C62-2305-4FEB-6521-F16353538C86}"/>
          </ac:spMkLst>
        </pc:spChg>
        <pc:spChg chg="add del mod ord">
          <ac:chgData name="Ward, Reagan" userId="27291eb4-8241-4961-9e69-8c66e34cc5b0" providerId="ADAL" clId="{B271BC04-010B-46AB-876F-BCA9990F5FB3}" dt="2024-10-01T22:41:13.427" v="3240"/>
          <ac:spMkLst>
            <pc:docMk/>
            <pc:sldMk cId="168840990" sldId="5651"/>
            <ac:spMk id="7" creationId="{BBDC89A7-2D0A-E856-31D8-AB735CD950C7}"/>
          </ac:spMkLst>
        </pc:spChg>
        <pc:spChg chg="add mod ord">
          <ac:chgData name="Ward, Reagan" userId="27291eb4-8241-4961-9e69-8c66e34cc5b0" providerId="ADAL" clId="{B271BC04-010B-46AB-876F-BCA9990F5FB3}" dt="2024-10-01T22:58:21.843" v="4497" actId="20577"/>
          <ac:spMkLst>
            <pc:docMk/>
            <pc:sldMk cId="168840990" sldId="5651"/>
            <ac:spMk id="8" creationId="{0AC89BED-CA1C-3F5E-916C-0DFA5BFBBA17}"/>
          </ac:spMkLst>
        </pc:spChg>
        <pc:spChg chg="add del mod ord">
          <ac:chgData name="Ward, Reagan" userId="27291eb4-8241-4961-9e69-8c66e34cc5b0" providerId="ADAL" clId="{B271BC04-010B-46AB-876F-BCA9990F5FB3}" dt="2024-10-01T22:41:01.804" v="3235" actId="700"/>
          <ac:spMkLst>
            <pc:docMk/>
            <pc:sldMk cId="168840990" sldId="5651"/>
            <ac:spMk id="9" creationId="{7DE91D6C-A121-6F86-8969-847F0FE5D759}"/>
          </ac:spMkLst>
        </pc:spChg>
        <pc:spChg chg="add del mod ord">
          <ac:chgData name="Ward, Reagan" userId="27291eb4-8241-4961-9e69-8c66e34cc5b0" providerId="ADAL" clId="{B271BC04-010B-46AB-876F-BCA9990F5FB3}" dt="2024-10-01T22:41:01.804" v="3235" actId="700"/>
          <ac:spMkLst>
            <pc:docMk/>
            <pc:sldMk cId="168840990" sldId="5651"/>
            <ac:spMk id="10" creationId="{889A5327-0495-EC90-C973-DA020CD5DC1F}"/>
          </ac:spMkLst>
        </pc:spChg>
        <pc:spChg chg="add del mod ord">
          <ac:chgData name="Ward, Reagan" userId="27291eb4-8241-4961-9e69-8c66e34cc5b0" providerId="ADAL" clId="{B271BC04-010B-46AB-876F-BCA9990F5FB3}" dt="2024-10-01T22:41:01.804" v="3235" actId="700"/>
          <ac:spMkLst>
            <pc:docMk/>
            <pc:sldMk cId="168840990" sldId="5651"/>
            <ac:spMk id="11" creationId="{485FE037-0290-B8DF-73E4-6E08AA200026}"/>
          </ac:spMkLst>
        </pc:spChg>
        <pc:spChg chg="add del mod ord">
          <ac:chgData name="Ward, Reagan" userId="27291eb4-8241-4961-9e69-8c66e34cc5b0" providerId="ADAL" clId="{B271BC04-010B-46AB-876F-BCA9990F5FB3}" dt="2024-10-01T22:41:24.939" v="3244"/>
          <ac:spMkLst>
            <pc:docMk/>
            <pc:sldMk cId="168840990" sldId="5651"/>
            <ac:spMk id="12" creationId="{CD6AA6C9-4822-A1D2-067D-75E26E19CB2F}"/>
          </ac:spMkLst>
        </pc:spChg>
        <pc:spChg chg="add del mod ord">
          <ac:chgData name="Ward, Reagan" userId="27291eb4-8241-4961-9e69-8c66e34cc5b0" providerId="ADAL" clId="{B271BC04-010B-46AB-876F-BCA9990F5FB3}" dt="2024-10-01T22:48:25.818" v="3935" actId="478"/>
          <ac:spMkLst>
            <pc:docMk/>
            <pc:sldMk cId="168840990" sldId="5651"/>
            <ac:spMk id="13" creationId="{CF14251F-0432-A7B3-28E9-3F8CBCA5CB26}"/>
          </ac:spMkLst>
        </pc:spChg>
        <pc:spChg chg="add del mod ord">
          <ac:chgData name="Ward, Reagan" userId="27291eb4-8241-4961-9e69-8c66e34cc5b0" providerId="ADAL" clId="{B271BC04-010B-46AB-876F-BCA9990F5FB3}" dt="2024-10-01T22:46:16.554" v="3921"/>
          <ac:spMkLst>
            <pc:docMk/>
            <pc:sldMk cId="168840990" sldId="5651"/>
            <ac:spMk id="14" creationId="{30AA959A-DA8A-35B2-FB69-41D081B1083C}"/>
          </ac:spMkLst>
        </pc:spChg>
        <pc:spChg chg="add mod ord">
          <ac:chgData name="Ward, Reagan" userId="27291eb4-8241-4961-9e69-8c66e34cc5b0" providerId="ADAL" clId="{B271BC04-010B-46AB-876F-BCA9990F5FB3}" dt="2024-10-01T23:01:06.397" v="4502" actId="13244"/>
          <ac:spMkLst>
            <pc:docMk/>
            <pc:sldMk cId="168840990" sldId="5651"/>
            <ac:spMk id="15" creationId="{2E709116-E260-5A13-73FC-00BDBA13332B}"/>
          </ac:spMkLst>
        </pc:spChg>
        <pc:spChg chg="add mod">
          <ac:chgData name="Ward, Reagan" userId="27291eb4-8241-4961-9e69-8c66e34cc5b0" providerId="ADAL" clId="{B271BC04-010B-46AB-876F-BCA9990F5FB3}" dt="2024-10-01T22:41:24.978" v="3245" actId="27636"/>
          <ac:spMkLst>
            <pc:docMk/>
            <pc:sldMk cId="168840990" sldId="5651"/>
            <ac:spMk id="16" creationId="{E45C4AC0-D2DB-22EA-5375-CA9482BAA5CC}"/>
          </ac:spMkLst>
        </pc:spChg>
        <pc:graphicFrameChg chg="add mod ord modGraphic">
          <ac:chgData name="Ward, Reagan" userId="27291eb4-8241-4961-9e69-8c66e34cc5b0" providerId="ADAL" clId="{B271BC04-010B-46AB-876F-BCA9990F5FB3}" dt="2024-10-01T23:01:00.839" v="4500" actId="13244"/>
          <ac:graphicFrameMkLst>
            <pc:docMk/>
            <pc:sldMk cId="168840990" sldId="5651"/>
            <ac:graphicFrameMk id="17" creationId="{68145726-9FAB-F7EB-5249-C172AF45DF0B}"/>
          </ac:graphicFrameMkLst>
        </pc:graphicFrameChg>
        <pc:picChg chg="add mod ord">
          <ac:chgData name="Ward, Reagan" userId="27291eb4-8241-4961-9e69-8c66e34cc5b0" providerId="ADAL" clId="{B271BC04-010B-46AB-876F-BCA9990F5FB3}" dt="2024-10-01T23:01:03.408" v="4501" actId="13244"/>
          <ac:picMkLst>
            <pc:docMk/>
            <pc:sldMk cId="168840990" sldId="5651"/>
            <ac:picMk id="19" creationId="{F585CFCD-1DEC-1BFA-6935-4B11693EA7EB}"/>
          </ac:picMkLst>
        </pc:picChg>
      </pc:sldChg>
      <pc:sldChg chg="addSp delSp modSp add mod setBg">
        <pc:chgData name="Ward, Reagan" userId="27291eb4-8241-4961-9e69-8c66e34cc5b0" providerId="ADAL" clId="{B271BC04-010B-46AB-876F-BCA9990F5FB3}" dt="2024-10-01T23:06:49.110" v="4933" actId="962"/>
        <pc:sldMkLst>
          <pc:docMk/>
          <pc:sldMk cId="4082004543" sldId="5652"/>
        </pc:sldMkLst>
        <pc:spChg chg="add del mod">
          <ac:chgData name="Ward, Reagan" userId="27291eb4-8241-4961-9e69-8c66e34cc5b0" providerId="ADAL" clId="{B271BC04-010B-46AB-876F-BCA9990F5FB3}" dt="2024-10-01T23:06:12.748" v="4567" actId="22"/>
          <ac:spMkLst>
            <pc:docMk/>
            <pc:sldMk cId="4082004543" sldId="5652"/>
            <ac:spMk id="4" creationId="{BBECC6BF-1633-5087-2DBD-40B041EC363E}"/>
          </ac:spMkLst>
        </pc:spChg>
        <pc:graphicFrameChg chg="mod">
          <ac:chgData name="Ward, Reagan" userId="27291eb4-8241-4961-9e69-8c66e34cc5b0" providerId="ADAL" clId="{B271BC04-010B-46AB-876F-BCA9990F5FB3}" dt="2024-10-01T23:03:38.178" v="4565" actId="20577"/>
          <ac:graphicFrameMkLst>
            <pc:docMk/>
            <pc:sldMk cId="4082004543" sldId="5652"/>
            <ac:graphicFrameMk id="12" creationId="{1AA09EE0-7419-6ED5-4AA1-CC9009509570}"/>
          </ac:graphicFrameMkLst>
        </pc:graphicFrameChg>
        <pc:picChg chg="add mod ord">
          <ac:chgData name="Ward, Reagan" userId="27291eb4-8241-4961-9e69-8c66e34cc5b0" providerId="ADAL" clId="{B271BC04-010B-46AB-876F-BCA9990F5FB3}" dt="2024-10-01T23:06:49.110" v="4933" actId="962"/>
          <ac:picMkLst>
            <pc:docMk/>
            <pc:sldMk cId="4082004543" sldId="5652"/>
            <ac:picMk id="6" creationId="{80897F93-EE98-70B8-E58A-9988450AC1C3}"/>
          </ac:picMkLst>
        </pc:picChg>
        <pc:picChg chg="del">
          <ac:chgData name="Ward, Reagan" userId="27291eb4-8241-4961-9e69-8c66e34cc5b0" providerId="ADAL" clId="{B271BC04-010B-46AB-876F-BCA9990F5FB3}" dt="2024-10-01T23:06:10.279" v="4566" actId="478"/>
          <ac:picMkLst>
            <pc:docMk/>
            <pc:sldMk cId="4082004543" sldId="5652"/>
            <ac:picMk id="11" creationId="{ACA9F59E-C349-9E1E-DAAB-3BFA8BB2BAD6}"/>
          </ac:picMkLst>
        </pc:picChg>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pChg chg="mod">
          <ac:chgData name="Chaffin,Melissa" userId="S::chaffin_m@cde.state.co.us::21f0136b-23e1-4eef-9c4f-f29e4cc3ac56" providerId="AD" clId="Web-{5951EED6-31E2-42EE-507F-79BFF59FF5A8}" dt="2024-10-02T19:32:20.750" v="14" actId="20577"/>
          <ac:spMkLst>
            <pc:docMk/>
            <pc:sldMk cId="1016378890" sldId="5604"/>
            <ac:spMk id="6" creationId="{1EB4AB27-B417-D907-2626-223A7F192B7B}"/>
          </ac:spMkLst>
        </pc:spChg>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39:56.559" v="203" actId="1076"/>
        <pc:sldMkLst>
          <pc:docMk/>
          <pc:sldMk cId="1037917088" sldId="5098"/>
        </pc:sldMkLst>
        <pc:spChg chg="mod">
          <ac:chgData name="Ward, Reagan" userId="27291eb4-8241-4961-9e69-8c66e34cc5b0" providerId="ADAL" clId="{874C5487-1423-481D-8640-FF1A30EB5998}" dt="2024-10-15T22:39:56.559" v="203" actId="1076"/>
          <ac:spMkLst>
            <pc:docMk/>
            <pc:sldMk cId="1037917088" sldId="5098"/>
            <ac:spMk id="3" creationId="{6BF4B97E-13F4-8EB1-7148-584349E80E76}"/>
          </ac:spMkLst>
        </pc:spChg>
        <pc:graphicFrameChg chg="mod modGraphic">
          <ac:chgData name="Ward, Reagan" userId="27291eb4-8241-4961-9e69-8c66e34cc5b0" providerId="ADAL" clId="{874C5487-1423-481D-8640-FF1A30EB5998}" dt="2024-10-15T22:39:47.085" v="202" actId="1076"/>
          <ac:graphicFrameMkLst>
            <pc:docMk/>
            <pc:sldMk cId="1037917088" sldId="5098"/>
            <ac:graphicFrameMk id="5" creationId="{5E4612F7-68C6-57CA-E918-38EF641F73CF}"/>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spChg chg="mod">
          <ac:chgData name="Ward, Reagan" userId="27291eb4-8241-4961-9e69-8c66e34cc5b0" providerId="ADAL" clId="{874C5487-1423-481D-8640-FF1A30EB5998}" dt="2024-10-15T22:53:51.548" v="682" actId="1076"/>
          <ac:spMkLst>
            <pc:docMk/>
            <pc:sldMk cId="4188670183" sldId="5621"/>
            <ac:spMk id="2" creationId="{E7E2EB91-0374-5582-7ACC-741F875FB6AB}"/>
          </ac:spMkLst>
        </pc:spChg>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pChg chg="mod">
          <ac:chgData name="Ward, Reagan" userId="27291eb4-8241-4961-9e69-8c66e34cc5b0" providerId="ADAL" clId="{874C5487-1423-481D-8640-FF1A30EB5998}" dt="2024-10-17T13:18:27.115" v="3945" actId="20577"/>
          <ac:spMkLst>
            <pc:docMk/>
            <pc:sldMk cId="3507505468" sldId="5647"/>
            <ac:spMk id="2" creationId="{F8891988-4AAF-D11D-8EB4-B70BC6D47F6C}"/>
          </ac:spMkLst>
        </pc:spChg>
        <pc:graphicFrameChg chg="mod">
          <ac:chgData name="Ward, Reagan" userId="27291eb4-8241-4961-9e69-8c66e34cc5b0" providerId="ADAL" clId="{874C5487-1423-481D-8640-FF1A30EB5998}" dt="2024-10-15T22:46:03.406" v="255"/>
          <ac:graphicFrameMkLst>
            <pc:docMk/>
            <pc:sldMk cId="3507505468" sldId="5647"/>
            <ac:graphicFrameMk id="20" creationId="{EF9DF6EA-9575-2B08-5E35-CF95608231EB}"/>
          </ac:graphicFrameMkLst>
        </pc:graphicFrameChg>
      </pc:sldChg>
      <pc:sldChg chg="del">
        <pc:chgData name="Ward, Reagan" userId="27291eb4-8241-4961-9e69-8c66e34cc5b0" providerId="ADAL" clId="{874C5487-1423-481D-8640-FF1A30EB5998}" dt="2024-10-15T22:54:35.332" v="683" actId="47"/>
        <pc:sldMkLst>
          <pc:docMk/>
          <pc:sldMk cId="2241609828" sldId="5663"/>
        </pc:sldMkLst>
      </pc:sldChg>
      <pc:sldChg chg="modSp mod">
        <pc:chgData name="Ward, Reagan" userId="27291eb4-8241-4961-9e69-8c66e34cc5b0" providerId="ADAL" clId="{874C5487-1423-481D-8640-FF1A30EB5998}" dt="2024-10-15T22:37:03.267" v="1" actId="27636"/>
        <pc:sldMkLst>
          <pc:docMk/>
          <pc:sldMk cId="792695782" sldId="5665"/>
        </pc:sldMkLst>
        <pc:spChg chg="mod">
          <ac:chgData name="Ward, Reagan" userId="27291eb4-8241-4961-9e69-8c66e34cc5b0" providerId="ADAL" clId="{874C5487-1423-481D-8640-FF1A30EB5998}" dt="2024-10-15T22:37:03.267" v="1" actId="27636"/>
          <ac:spMkLst>
            <pc:docMk/>
            <pc:sldMk cId="792695782" sldId="5665"/>
            <ac:spMk id="2" creationId="{7B4B0A8C-BE05-7C5C-B1DF-3ED6783CED42}"/>
          </ac:spMkLst>
        </pc:spChg>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pChg chg="del mod ord">
          <ac:chgData name="Ward, Reagan" userId="27291eb4-8241-4961-9e69-8c66e34cc5b0" providerId="ADAL" clId="{874C5487-1423-481D-8640-FF1A30EB5998}" dt="2024-10-15T22:47:49.542" v="257" actId="700"/>
          <ac:spMkLst>
            <pc:docMk/>
            <pc:sldMk cId="255215457" sldId="5673"/>
            <ac:spMk id="2" creationId="{71D2764C-CD21-0F06-FE07-C958D038F6B0}"/>
          </ac:spMkLst>
        </pc:spChg>
        <pc:spChg chg="add mod">
          <ac:chgData name="Ward, Reagan" userId="27291eb4-8241-4961-9e69-8c66e34cc5b0" providerId="ADAL" clId="{874C5487-1423-481D-8640-FF1A30EB5998}" dt="2024-10-16T18:38:50.319" v="1720"/>
          <ac:spMkLst>
            <pc:docMk/>
            <pc:sldMk cId="255215457" sldId="5673"/>
            <ac:spMk id="2" creationId="{7E1AC06B-D8BE-5FB0-9DE0-DF6FD5276E48}"/>
          </ac:spMkLst>
        </pc:spChg>
        <pc:spChg chg="add mod">
          <ac:chgData name="Ward, Reagan" userId="27291eb4-8241-4961-9e69-8c66e34cc5b0" providerId="ADAL" clId="{874C5487-1423-481D-8640-FF1A30EB5998}" dt="2024-10-16T19:19:37.510" v="2149"/>
          <ac:spMkLst>
            <pc:docMk/>
            <pc:sldMk cId="255215457" sldId="5673"/>
            <ac:spMk id="3" creationId="{028C3247-B222-D3E3-A584-3D33B532110F}"/>
          </ac:spMkLst>
        </pc:spChg>
        <pc:spChg chg="del">
          <ac:chgData name="Ward, Reagan" userId="27291eb4-8241-4961-9e69-8c66e34cc5b0" providerId="ADAL" clId="{874C5487-1423-481D-8640-FF1A30EB5998}" dt="2024-10-15T22:47:49.542" v="257" actId="700"/>
          <ac:spMkLst>
            <pc:docMk/>
            <pc:sldMk cId="255215457" sldId="5673"/>
            <ac:spMk id="3" creationId="{CF9ADA3A-CBCD-D6E7-1DC8-649798153F8A}"/>
          </ac:spMkLst>
        </pc:spChg>
        <pc:spChg chg="del mod ord">
          <ac:chgData name="Ward, Reagan" userId="27291eb4-8241-4961-9e69-8c66e34cc5b0" providerId="ADAL" clId="{874C5487-1423-481D-8640-FF1A30EB5998}" dt="2024-10-15T22:47:49.542" v="257" actId="700"/>
          <ac:spMkLst>
            <pc:docMk/>
            <pc:sldMk cId="255215457" sldId="5673"/>
            <ac:spMk id="4" creationId="{08B73672-BBCD-FFE5-1B6D-72ACAB32BDC4}"/>
          </ac:spMkLst>
        </pc:spChg>
        <pc:spChg chg="del">
          <ac:chgData name="Ward, Reagan" userId="27291eb4-8241-4961-9e69-8c66e34cc5b0" providerId="ADAL" clId="{874C5487-1423-481D-8640-FF1A30EB5998}" dt="2024-10-15T22:47:49.542" v="257" actId="700"/>
          <ac:spMkLst>
            <pc:docMk/>
            <pc:sldMk cId="255215457" sldId="5673"/>
            <ac:spMk id="5" creationId="{F5AF134F-38FC-E639-3937-287D7910151B}"/>
          </ac:spMkLst>
        </pc:spChg>
        <pc:spChg chg="del mod ord">
          <ac:chgData name="Ward, Reagan" userId="27291eb4-8241-4961-9e69-8c66e34cc5b0" providerId="ADAL" clId="{874C5487-1423-481D-8640-FF1A30EB5998}" dt="2024-10-15T22:47:49.542" v="257" actId="700"/>
          <ac:spMkLst>
            <pc:docMk/>
            <pc:sldMk cId="255215457" sldId="5673"/>
            <ac:spMk id="6" creationId="{930B0F88-1C32-64B3-628B-4B31BF906C25}"/>
          </ac:spMkLst>
        </pc:spChg>
        <pc:spChg chg="mod ord">
          <ac:chgData name="Ward, Reagan" userId="27291eb4-8241-4961-9e69-8c66e34cc5b0" providerId="ADAL" clId="{874C5487-1423-481D-8640-FF1A30EB5998}" dt="2024-10-15T22:47:49.542" v="257" actId="700"/>
          <ac:spMkLst>
            <pc:docMk/>
            <pc:sldMk cId="255215457" sldId="5673"/>
            <ac:spMk id="7" creationId="{4702CAA1-054A-094F-40AB-E2AD5C13C8E5}"/>
          </ac:spMkLst>
        </pc:spChg>
        <pc:spChg chg="del mod ord">
          <ac:chgData name="Ward, Reagan" userId="27291eb4-8241-4961-9e69-8c66e34cc5b0" providerId="ADAL" clId="{874C5487-1423-481D-8640-FF1A30EB5998}" dt="2024-10-15T22:47:49.542" v="257" actId="700"/>
          <ac:spMkLst>
            <pc:docMk/>
            <pc:sldMk cId="255215457" sldId="5673"/>
            <ac:spMk id="8" creationId="{E719F662-F63E-A385-DB10-386333C7CAED}"/>
          </ac:spMkLst>
        </pc:spChg>
        <pc:spChg chg="del mod ord">
          <ac:chgData name="Ward, Reagan" userId="27291eb4-8241-4961-9e69-8c66e34cc5b0" providerId="ADAL" clId="{874C5487-1423-481D-8640-FF1A30EB5998}" dt="2024-10-15T22:47:49.542" v="257" actId="700"/>
          <ac:spMkLst>
            <pc:docMk/>
            <pc:sldMk cId="255215457" sldId="5673"/>
            <ac:spMk id="9" creationId="{6A5E8AFB-D4B6-22B4-36BB-DA9D553531C7}"/>
          </ac:spMkLst>
        </pc:spChg>
        <pc:spChg chg="add mod ord">
          <ac:chgData name="Ward, Reagan" userId="27291eb4-8241-4961-9e69-8c66e34cc5b0" providerId="ADAL" clId="{874C5487-1423-481D-8640-FF1A30EB5998}" dt="2024-10-15T22:47:55.222" v="294" actId="20577"/>
          <ac:spMkLst>
            <pc:docMk/>
            <pc:sldMk cId="255215457" sldId="5673"/>
            <ac:spMk id="10" creationId="{E6F5765B-AC14-FB63-8833-D2932B423F5B}"/>
          </ac:spMkLst>
        </pc:spChg>
        <pc:spChg chg="add mod ord">
          <ac:chgData name="Ward, Reagan" userId="27291eb4-8241-4961-9e69-8c66e34cc5b0" providerId="ADAL" clId="{874C5487-1423-481D-8640-FF1A30EB5998}" dt="2024-10-17T13:21:21.060" v="3952" actId="13926"/>
          <ac:spMkLst>
            <pc:docMk/>
            <pc:sldMk cId="255215457" sldId="5673"/>
            <ac:spMk id="11" creationId="{E58C93AB-B9B4-5A36-A7C9-65702B8F033D}"/>
          </ac:spMkLst>
        </pc:spChg>
        <pc:spChg chg="add mod ord">
          <ac:chgData name="Ward, Reagan" userId="27291eb4-8241-4961-9e69-8c66e34cc5b0" providerId="ADAL" clId="{874C5487-1423-481D-8640-FF1A30EB5998}" dt="2024-10-16T21:58:32.763" v="3290" actId="113"/>
          <ac:spMkLst>
            <pc:docMk/>
            <pc:sldMk cId="255215457" sldId="5673"/>
            <ac:spMk id="12" creationId="{FCEC31FC-325F-0392-5152-655FEAC84DAE}"/>
          </ac:spMkLst>
        </pc:spChg>
        <pc:spChg chg="add del mod ord">
          <ac:chgData name="Ward, Reagan" userId="27291eb4-8241-4961-9e69-8c66e34cc5b0" providerId="ADAL" clId="{874C5487-1423-481D-8640-FF1A30EB5998}" dt="2024-10-16T18:38:50.319" v="1720"/>
          <ac:spMkLst>
            <pc:docMk/>
            <pc:sldMk cId="255215457" sldId="5673"/>
            <ac:spMk id="13" creationId="{DDC5188C-2C0D-9FC7-6D36-4E6E7A930CCF}"/>
          </ac:spMkLst>
        </pc:spChg>
        <pc:spChg chg="add del mod ord">
          <ac:chgData name="Ward, Reagan" userId="27291eb4-8241-4961-9e69-8c66e34cc5b0" providerId="ADAL" clId="{874C5487-1423-481D-8640-FF1A30EB5998}" dt="2024-10-16T19:19:37.510" v="2149"/>
          <ac:spMkLst>
            <pc:docMk/>
            <pc:sldMk cId="255215457" sldId="5673"/>
            <ac:spMk id="14" creationId="{17DA8384-0528-5D1B-22B5-F7F3BCE3FEDF}"/>
          </ac:spMkLst>
        </pc:spChg>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pChg chg="mod ord">
          <ac:chgData name="Ward, Reagan" userId="27291eb4-8241-4961-9e69-8c66e34cc5b0" providerId="ADAL" clId="{874C5487-1423-481D-8640-FF1A30EB5998}" dt="2024-10-16T22:12:48.897" v="3932" actId="13244"/>
          <ac:spMkLst>
            <pc:docMk/>
            <pc:sldMk cId="1333253096" sldId="5674"/>
            <ac:spMk id="2" creationId="{F876F15E-E9BF-DEAB-C27C-3AD461ACD265}"/>
          </ac:spMkLst>
        </pc:spChg>
        <pc:spChg chg="del mod ord">
          <ac:chgData name="Ward, Reagan" userId="27291eb4-8241-4961-9e69-8c66e34cc5b0" providerId="ADAL" clId="{874C5487-1423-481D-8640-FF1A30EB5998}" dt="2024-10-15T22:55:35.700" v="777" actId="700"/>
          <ac:spMkLst>
            <pc:docMk/>
            <pc:sldMk cId="1333253096" sldId="5674"/>
            <ac:spMk id="3" creationId="{58F8A048-41B0-3C68-EE24-0E7B700FDE19}"/>
          </ac:spMkLst>
        </pc:spChg>
        <pc:spChg chg="add mod">
          <ac:chgData name="Ward, Reagan" userId="27291eb4-8241-4961-9e69-8c66e34cc5b0" providerId="ADAL" clId="{874C5487-1423-481D-8640-FF1A30EB5998}" dt="2024-10-16T18:38:52.478" v="1721"/>
          <ac:spMkLst>
            <pc:docMk/>
            <pc:sldMk cId="1333253096" sldId="5674"/>
            <ac:spMk id="3" creationId="{AD48F6AA-0580-94CA-774A-8ACB65474CE9}"/>
          </ac:spMkLst>
        </pc:spChg>
        <pc:spChg chg="add mod">
          <ac:chgData name="Ward, Reagan" userId="27291eb4-8241-4961-9e69-8c66e34cc5b0" providerId="ADAL" clId="{874C5487-1423-481D-8640-FF1A30EB5998}" dt="2024-10-16T19:19:40.747" v="2150"/>
          <ac:spMkLst>
            <pc:docMk/>
            <pc:sldMk cId="1333253096" sldId="5674"/>
            <ac:spMk id="4" creationId="{2561493C-B9F0-5D32-50FD-F1D0282DFDD7}"/>
          </ac:spMkLst>
        </pc:spChg>
        <pc:spChg chg="del mod ord">
          <ac:chgData name="Ward, Reagan" userId="27291eb4-8241-4961-9e69-8c66e34cc5b0" providerId="ADAL" clId="{874C5487-1423-481D-8640-FF1A30EB5998}" dt="2024-10-15T22:55:35.700" v="777" actId="700"/>
          <ac:spMkLst>
            <pc:docMk/>
            <pc:sldMk cId="1333253096" sldId="5674"/>
            <ac:spMk id="4" creationId="{BDC7A63A-9536-ADCA-8409-BE74522DC9A2}"/>
          </ac:spMkLst>
        </pc:spChg>
        <pc:spChg chg="mod ord">
          <ac:chgData name="Ward, Reagan" userId="27291eb4-8241-4961-9e69-8c66e34cc5b0" providerId="ADAL" clId="{874C5487-1423-481D-8640-FF1A30EB5998}" dt="2024-10-15T22:55:35.700" v="777" actId="700"/>
          <ac:spMkLst>
            <pc:docMk/>
            <pc:sldMk cId="1333253096" sldId="5674"/>
            <ac:spMk id="5" creationId="{6A375099-7157-C107-AE59-5957882DF1AF}"/>
          </ac:spMkLst>
        </pc:spChg>
        <pc:spChg chg="del mod ord">
          <ac:chgData name="Ward, Reagan" userId="27291eb4-8241-4961-9e69-8c66e34cc5b0" providerId="ADAL" clId="{874C5487-1423-481D-8640-FF1A30EB5998}" dt="2024-10-15T22:55:35.700" v="777" actId="700"/>
          <ac:spMkLst>
            <pc:docMk/>
            <pc:sldMk cId="1333253096" sldId="5674"/>
            <ac:spMk id="6" creationId="{18E99FD3-6471-CA0B-608C-176A2F5396D8}"/>
          </ac:spMkLst>
        </pc:spChg>
        <pc:spChg chg="add mod ord">
          <ac:chgData name="Ward, Reagan" userId="27291eb4-8241-4961-9e69-8c66e34cc5b0" providerId="ADAL" clId="{874C5487-1423-481D-8640-FF1A30EB5998}" dt="2024-10-16T22:13:04.863" v="3935" actId="962"/>
          <ac:spMkLst>
            <pc:docMk/>
            <pc:sldMk cId="1333253096" sldId="5674"/>
            <ac:spMk id="6" creationId="{8F722EAB-3FDD-A5B6-B39E-0FF6ABC8C822}"/>
          </ac:spMkLst>
        </pc:spChg>
        <pc:spChg chg="del mod ord">
          <ac:chgData name="Ward, Reagan" userId="27291eb4-8241-4961-9e69-8c66e34cc5b0" providerId="ADAL" clId="{874C5487-1423-481D-8640-FF1A30EB5998}" dt="2024-10-15T22:55:35.700" v="777" actId="700"/>
          <ac:spMkLst>
            <pc:docMk/>
            <pc:sldMk cId="1333253096" sldId="5674"/>
            <ac:spMk id="7" creationId="{498861B8-9104-477B-6020-F5BD8D8A95E2}"/>
          </ac:spMkLst>
        </pc:spChg>
        <pc:spChg chg="add mod ord">
          <ac:chgData name="Ward, Reagan" userId="27291eb4-8241-4961-9e69-8c66e34cc5b0" providerId="ADAL" clId="{874C5487-1423-481D-8640-FF1A30EB5998}" dt="2024-10-15T23:01:26.145" v="1719" actId="20577"/>
          <ac:spMkLst>
            <pc:docMk/>
            <pc:sldMk cId="1333253096" sldId="5674"/>
            <ac:spMk id="8" creationId="{131DCF6E-4275-1473-BB88-109509F2CFCC}"/>
          </ac:spMkLst>
        </pc:spChg>
        <pc:spChg chg="add mod ord">
          <ac:chgData name="Ward, Reagan" userId="27291eb4-8241-4961-9e69-8c66e34cc5b0" providerId="ADAL" clId="{874C5487-1423-481D-8640-FF1A30EB5998}" dt="2024-10-16T22:05:33.156" v="3901" actId="20577"/>
          <ac:spMkLst>
            <pc:docMk/>
            <pc:sldMk cId="1333253096" sldId="5674"/>
            <ac:spMk id="9" creationId="{1F304199-25A6-ED9C-7A8A-86981E8CAE5A}"/>
          </ac:spMkLst>
        </pc:spChg>
        <pc:spChg chg="add mod ord">
          <ac:chgData name="Ward, Reagan" userId="27291eb4-8241-4961-9e69-8c66e34cc5b0" providerId="ADAL" clId="{874C5487-1423-481D-8640-FF1A30EB5998}" dt="2024-10-16T22:02:27.227" v="3707" actId="20577"/>
          <ac:spMkLst>
            <pc:docMk/>
            <pc:sldMk cId="1333253096" sldId="5674"/>
            <ac:spMk id="10" creationId="{21864A9E-E484-A96B-814B-02C249921F79}"/>
          </ac:spMkLst>
        </pc:spChg>
        <pc:spChg chg="add mod ord">
          <ac:chgData name="Ward, Reagan" userId="27291eb4-8241-4961-9e69-8c66e34cc5b0" providerId="ADAL" clId="{874C5487-1423-481D-8640-FF1A30EB5998}" dt="2024-10-16T22:02:28.222" v="3708" actId="20577"/>
          <ac:spMkLst>
            <pc:docMk/>
            <pc:sldMk cId="1333253096" sldId="5674"/>
            <ac:spMk id="11" creationId="{FB38AC0C-01ED-B48A-9F36-10DAE8A3F66F}"/>
          </ac:spMkLst>
        </pc:spChg>
        <pc:spChg chg="add del mod ord">
          <ac:chgData name="Ward, Reagan" userId="27291eb4-8241-4961-9e69-8c66e34cc5b0" providerId="ADAL" clId="{874C5487-1423-481D-8640-FF1A30EB5998}" dt="2024-10-16T18:38:52.478" v="1721"/>
          <ac:spMkLst>
            <pc:docMk/>
            <pc:sldMk cId="1333253096" sldId="5674"/>
            <ac:spMk id="12" creationId="{DF9A4E81-E1C5-0184-3F99-AF1EAB03EABF}"/>
          </ac:spMkLst>
        </pc:spChg>
        <pc:spChg chg="add del mod ord">
          <ac:chgData name="Ward, Reagan" userId="27291eb4-8241-4961-9e69-8c66e34cc5b0" providerId="ADAL" clId="{874C5487-1423-481D-8640-FF1A30EB5998}" dt="2024-10-16T19:19:40.747" v="2150"/>
          <ac:spMkLst>
            <pc:docMk/>
            <pc:sldMk cId="1333253096" sldId="5674"/>
            <ac:spMk id="13" creationId="{04A9FB80-9D8C-A5B8-CDAE-3B61508C2B78}"/>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pChg chg="mod">
          <ac:chgData name="Gudka, Dawna" userId="823cceae-331b-41d6-9a63-34ad6d1db55c" providerId="ADAL" clId="{CD6F6B6F-6C35-403B-957B-013543E5ABEC}" dt="2024-10-24T03:12:50.591" v="72" actId="2"/>
          <ac:spMkLst>
            <pc:docMk/>
            <pc:sldMk cId="4247325259" sldId="5541"/>
            <ac:spMk id="3" creationId="{9FEEAF2D-E365-73C8-79FB-1D58C4A4FC60}"/>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pChg chg="mod">
          <ac:chgData name="Gudka, Dawna" userId="823cceae-331b-41d6-9a63-34ad6d1db55c" providerId="ADAL" clId="{6B1C406A-3848-4A09-A436-FC8DBC805C64}" dt="2024-10-17T03:25:55.863" v="65" actId="20577"/>
          <ac:spMkLst>
            <pc:docMk/>
            <pc:sldMk cId="2510048166" sldId="5664"/>
            <ac:spMk id="2" creationId="{63A4C680-51D1-EB04-2E80-A5D2FA8BDF1F}"/>
          </ac:spMkLst>
        </pc:spChg>
        <pc:picChg chg="add mod ord">
          <ac:chgData name="Gudka, Dawna" userId="823cceae-331b-41d6-9a63-34ad6d1db55c" providerId="ADAL" clId="{6B1C406A-3848-4A09-A436-FC8DBC805C64}" dt="2024-10-17T03:58:39.465" v="94" actId="962"/>
          <ac:picMkLst>
            <pc:docMk/>
            <pc:sldMk cId="2510048166" sldId="5664"/>
            <ac:picMk id="7" creationId="{583ECD19-858B-0A70-ED1F-ABFC3CA5BDD5}"/>
          </ac:picMkLst>
        </pc:picChg>
        <pc:picChg chg="add mod ord">
          <ac:chgData name="Gudka, Dawna" userId="823cceae-331b-41d6-9a63-34ad6d1db55c" providerId="ADAL" clId="{6B1C406A-3848-4A09-A436-FC8DBC805C64}" dt="2024-10-17T03:58:33.738" v="92" actId="962"/>
          <ac:picMkLst>
            <pc:docMk/>
            <pc:sldMk cId="2510048166" sldId="5664"/>
            <ac:picMk id="9" creationId="{0ABA9358-9DDA-9CA2-3206-29E53C2E8803}"/>
          </ac:picMkLst>
        </pc:picChg>
        <pc:picChg chg="del">
          <ac:chgData name="Gudka, Dawna" userId="823cceae-331b-41d6-9a63-34ad6d1db55c" providerId="ADAL" clId="{6B1C406A-3848-4A09-A436-FC8DBC805C64}" dt="2024-10-17T03:56:44.119" v="76" actId="478"/>
          <ac:picMkLst>
            <pc:docMk/>
            <pc:sldMk cId="2510048166" sldId="5664"/>
            <ac:picMk id="11" creationId="{B7F3D4FA-C438-1931-2AB1-A151B459674E}"/>
          </ac:picMkLst>
        </pc:picChg>
      </pc:sldChg>
      <pc:sldChg chg="modSp mod">
        <pc:chgData name="Gudka, Dawna" userId="823cceae-331b-41d6-9a63-34ad6d1db55c" providerId="ADAL" clId="{6B1C406A-3848-4A09-A436-FC8DBC805C64}" dt="2024-10-17T03:56:20.666" v="69" actId="27636"/>
        <pc:sldMkLst>
          <pc:docMk/>
          <pc:sldMk cId="792695782" sldId="5665"/>
        </pc:sldMkLst>
        <pc:spChg chg="mod">
          <ac:chgData name="Gudka, Dawna" userId="823cceae-331b-41d6-9a63-34ad6d1db55c" providerId="ADAL" clId="{6B1C406A-3848-4A09-A436-FC8DBC805C64}" dt="2024-10-17T03:56:20.666" v="69" actId="27636"/>
          <ac:spMkLst>
            <pc:docMk/>
            <pc:sldMk cId="792695782" sldId="5665"/>
            <ac:spMk id="2" creationId="{7B4B0A8C-BE05-7C5C-B1DF-3ED6783CED42}"/>
          </ac:spMkLst>
        </pc:sp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graphicFrameChg chg="mod modGraphic">
          <ac:chgData name="Chaffin,Melissa" userId="S::chaffin_m@cde.state.co.us::21f0136b-23e1-4eef-9c4f-f29e4cc3ac56" providerId="AD" clId="Web-{7CD282E3-D816-3030-AEAF-D93B4D20850B}" dt="2024-10-01T16:29:02.727" v="1"/>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7CD282E3-D816-3030-AEAF-D93B4D20850B}" dt="2024-10-01T16:36:37.226" v="212" actId="20577"/>
        <pc:sldMkLst>
          <pc:docMk/>
          <pc:sldMk cId="1016378890" sldId="5604"/>
        </pc:sldMkLst>
        <pc:spChg chg="mod">
          <ac:chgData name="Chaffin,Melissa" userId="S::chaffin_m@cde.state.co.us::21f0136b-23e1-4eef-9c4f-f29e4cc3ac56" providerId="AD" clId="Web-{7CD282E3-D816-3030-AEAF-D93B4D20850B}" dt="2024-10-01T16:36:37.226" v="212" actId="20577"/>
          <ac:spMkLst>
            <pc:docMk/>
            <pc:sldMk cId="1016378890" sldId="5604"/>
            <ac:spMk id="6" creationId="{1EB4AB27-B417-D907-2626-223A7F192B7B}"/>
          </ac:spMkLst>
        </pc:spChg>
      </pc:sldChg>
      <pc:sldChg chg="modSp">
        <pc:chgData name="Chaffin,Melissa" userId="S::chaffin_m@cde.state.co.us::21f0136b-23e1-4eef-9c4f-f29e4cc3ac56" providerId="AD" clId="Web-{7CD282E3-D816-3030-AEAF-D93B4D20850B}" dt="2024-10-01T16:36:04.867" v="210" actId="1076"/>
        <pc:sldMkLst>
          <pc:docMk/>
          <pc:sldMk cId="2592141677" sldId="5605"/>
        </pc:sldMkLst>
        <pc:spChg chg="mod">
          <ac:chgData name="Chaffin,Melissa" userId="S::chaffin_m@cde.state.co.us::21f0136b-23e1-4eef-9c4f-f29e4cc3ac56" providerId="AD" clId="Web-{7CD282E3-D816-3030-AEAF-D93B4D20850B}" dt="2024-10-01T16:36:02.039" v="209" actId="20577"/>
          <ac:spMkLst>
            <pc:docMk/>
            <pc:sldMk cId="2592141677" sldId="5605"/>
            <ac:spMk id="6" creationId="{1EB4AB27-B417-D907-2626-223A7F192B7B}"/>
          </ac:spMkLst>
        </pc:spChg>
        <pc:picChg chg="mod">
          <ac:chgData name="Chaffin,Melissa" userId="S::chaffin_m@cde.state.co.us::21f0136b-23e1-4eef-9c4f-f29e4cc3ac56" providerId="AD" clId="Web-{7CD282E3-D816-3030-AEAF-D93B4D20850B}" dt="2024-10-01T16:36:04.867" v="210" actId="1076"/>
          <ac:picMkLst>
            <pc:docMk/>
            <pc:sldMk cId="2592141677" sldId="5605"/>
            <ac:picMk id="10" creationId="{C421B37B-E879-DCEA-EA6D-655DCD415E35}"/>
          </ac:picMkLst>
        </pc:picChg>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pChg chg="mod">
          <ac:chgData name="Tribbett, Jessica" userId="S::tribbett_jessica@cde.state.co.us::b8af59d7-a86d-4166-a022-d856dc24c475" providerId="AD" clId="Web-{2967BE02-9C16-ED2C-7308-D2AF93747397}" dt="2024-10-02T19:02:34.189" v="158" actId="20577"/>
          <ac:spMkLst>
            <pc:docMk/>
            <pc:sldMk cId="4006630429" sldId="282"/>
            <ac:spMk id="7" creationId="{D35E3931-3E62-31BA-DB08-04C8A8F44C76}"/>
          </ac:spMkLst>
        </pc:spChg>
        <pc:spChg chg="mod">
          <ac:chgData name="Tribbett, Jessica" userId="S::tribbett_jessica@cde.state.co.us::b8af59d7-a86d-4166-a022-d856dc24c475" providerId="AD" clId="Web-{2967BE02-9C16-ED2C-7308-D2AF93747397}" dt="2024-10-02T19:02:25.252" v="157" actId="20577"/>
          <ac:spMkLst>
            <pc:docMk/>
            <pc:sldMk cId="4006630429" sldId="282"/>
            <ac:spMk id="8" creationId="{A5B97DEE-CAFF-A9BF-5F67-56593AC11662}"/>
          </ac:spMkLst>
        </pc:spChg>
        <pc:spChg chg="del">
          <ac:chgData name="Tribbett, Jessica" userId="S::tribbett_jessica@cde.state.co.us::b8af59d7-a86d-4166-a022-d856dc24c475" providerId="AD" clId="Web-{2967BE02-9C16-ED2C-7308-D2AF93747397}" dt="2024-10-02T19:02:15.267" v="125"/>
          <ac:spMkLst>
            <pc:docMk/>
            <pc:sldMk cId="4006630429" sldId="282"/>
            <ac:spMk id="9" creationId="{1A50B50A-6987-58E0-670C-6D8202F14297}"/>
          </ac:spMkLst>
        </pc:spChg>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pChg chg="mod">
          <ac:chgData name="Tribbett, Jessica" userId="S::tribbett_jessica@cde.state.co.us::b8af59d7-a86d-4166-a022-d856dc24c475" providerId="AD" clId="Web-{2967BE02-9C16-ED2C-7308-D2AF93747397}" dt="2024-10-02T18:52:07.505" v="15" actId="20577"/>
          <ac:spMkLst>
            <pc:docMk/>
            <pc:sldMk cId="1642551370" sldId="5645"/>
            <ac:spMk id="7" creationId="{12F7059C-9EDE-D0DB-97DB-779A8233E05A}"/>
          </ac:spMkLst>
        </pc:spChg>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pChg chg="mod">
          <ac:chgData name="Tribbett, Jessica" userId="S::tribbett_jessica@cde.state.co.us::b8af59d7-a86d-4166-a022-d856dc24c475" providerId="AD" clId="Web-{2967BE02-9C16-ED2C-7308-D2AF93747397}" dt="2024-10-02T19:02:05.283" v="124" actId="20577"/>
          <ac:spMkLst>
            <pc:docMk/>
            <pc:sldMk cId="598057764" sldId="5646"/>
            <ac:spMk id="6" creationId="{4438EB7D-24A0-0958-F3AE-000E948E136E}"/>
          </ac:spMkLst>
        </pc:spChg>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pChg chg="mod">
          <ac:chgData name="Tribbett, Jessica" userId="S::tribbett_jessica@cde.state.co.us::b8af59d7-a86d-4166-a022-d856dc24c475" providerId="AD" clId="Web-{2967BE02-9C16-ED2C-7308-D2AF93747397}" dt="2024-10-02T19:04:26.720" v="169" actId="1076"/>
          <ac:spMkLst>
            <pc:docMk/>
            <pc:sldMk cId="551690387" sldId="5656"/>
            <ac:spMk id="5" creationId="{5F3083E2-BC29-9D7C-DC2F-64F59EBE9A72}"/>
          </ac:spMkLst>
        </pc:spChg>
        <pc:picChg chg="add mod">
          <ac:chgData name="Tribbett, Jessica" userId="S::tribbett_jessica@cde.state.co.us::b8af59d7-a86d-4166-a022-d856dc24c475" providerId="AD" clId="Web-{2967BE02-9C16-ED2C-7308-D2AF93747397}" dt="2024-10-02T19:04:22.204" v="168" actId="1076"/>
          <ac:picMkLst>
            <pc:docMk/>
            <pc:sldMk cId="551690387" sldId="5656"/>
            <ac:picMk id="3" creationId="{1CCD6FAF-D095-D5EE-B9B7-7FEE270DDB74}"/>
          </ac:picMkLst>
        </pc:picChg>
        <pc:picChg chg="del">
          <ac:chgData name="Tribbett, Jessica" userId="S::tribbett_jessica@cde.state.co.us::b8af59d7-a86d-4166-a022-d856dc24c475" providerId="AD" clId="Web-{2967BE02-9C16-ED2C-7308-D2AF93747397}" dt="2024-10-02T19:03:38.517" v="163"/>
          <ac:picMkLst>
            <pc:docMk/>
            <pc:sldMk cId="551690387" sldId="5656"/>
            <ac:picMk id="6" creationId="{D4889B11-7E5C-6119-ABF0-AD689B2B46EA}"/>
          </ac:picMkLst>
        </pc:pic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pChg chg="add del mod">
          <ac:chgData name="Hoffman, Peter" userId="673cee94-26bd-4c2a-ab82-1b3669e2f049" providerId="ADAL" clId="{BEDB36E6-7C94-433F-87A5-38CF4601EEC1}" dt="2024-10-09T21:15:09.231" v="487" actId="478"/>
          <ac:spMkLst>
            <pc:docMk/>
            <pc:sldMk cId="4082004543" sldId="5652"/>
            <ac:spMk id="5" creationId="{EBD59D16-D53A-F4A1-AC0D-9924BC955033}"/>
          </ac:spMkLst>
        </pc:spChg>
        <pc:graphicFrameChg chg="mod">
          <ac:chgData name="Hoffman, Peter" userId="673cee94-26bd-4c2a-ab82-1b3669e2f049" providerId="ADAL" clId="{BEDB36E6-7C94-433F-87A5-38CF4601EEC1}" dt="2024-10-09T21:13:59.467" v="484"/>
          <ac:graphicFrameMkLst>
            <pc:docMk/>
            <pc:sldMk cId="4082004543" sldId="5652"/>
            <ac:graphicFrameMk id="12" creationId="{1AA09EE0-7419-6ED5-4AA1-CC9009509570}"/>
          </ac:graphicFrameMkLst>
        </pc:graphicFrameChg>
        <pc:picChg chg="del">
          <ac:chgData name="Hoffman, Peter" userId="673cee94-26bd-4c2a-ab82-1b3669e2f049" providerId="ADAL" clId="{BEDB36E6-7C94-433F-87A5-38CF4601EEC1}" dt="2024-10-09T21:15:05.504" v="485" actId="478"/>
          <ac:picMkLst>
            <pc:docMk/>
            <pc:sldMk cId="4082004543" sldId="5652"/>
            <ac:picMk id="6" creationId="{80897F93-EE98-70B8-E58A-9988450AC1C3}"/>
          </ac:picMkLst>
        </pc:picChg>
        <pc:picChg chg="add del mod">
          <ac:chgData name="Hoffman, Peter" userId="673cee94-26bd-4c2a-ab82-1b3669e2f049" providerId="ADAL" clId="{BEDB36E6-7C94-433F-87A5-38CF4601EEC1}" dt="2024-10-09T21:17:09.733" v="503" actId="478"/>
          <ac:picMkLst>
            <pc:docMk/>
            <pc:sldMk cId="4082004543" sldId="5652"/>
            <ac:picMk id="8" creationId="{0E8FE60E-5231-F404-EBD8-30A2438523EE}"/>
          </ac:picMkLst>
        </pc:picChg>
        <pc:picChg chg="add del mod ord">
          <ac:chgData name="Hoffman, Peter" userId="673cee94-26bd-4c2a-ab82-1b3669e2f049" providerId="ADAL" clId="{BEDB36E6-7C94-433F-87A5-38CF4601EEC1}" dt="2024-10-09T21:16:23.985" v="499" actId="478"/>
          <ac:picMkLst>
            <pc:docMk/>
            <pc:sldMk cId="4082004543" sldId="5652"/>
            <ac:picMk id="10" creationId="{17E7299B-004D-F350-0887-3A3320021E6E}"/>
          </ac:picMkLst>
        </pc:picChg>
        <pc:picChg chg="add mod">
          <ac:chgData name="Hoffman, Peter" userId="673cee94-26bd-4c2a-ab82-1b3669e2f049" providerId="ADAL" clId="{BEDB36E6-7C94-433F-87A5-38CF4601EEC1}" dt="2024-10-09T21:17:41.471" v="648" actId="962"/>
          <ac:picMkLst>
            <pc:docMk/>
            <pc:sldMk cId="4082004543" sldId="5652"/>
            <ac:picMk id="13" creationId="{E1B69E7F-6565-86CF-B850-F8890A92FE8A}"/>
          </ac:picMkLst>
        </pc:picChg>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pChg chg="mod">
          <ac:chgData name="Hoffman, Peter" userId="673cee94-26bd-4c2a-ab82-1b3669e2f049" providerId="ADAL" clId="{BEDB36E6-7C94-433F-87A5-38CF4601EEC1}" dt="2024-10-07T18:57:17.794" v="105" actId="20577"/>
          <ac:spMkLst>
            <pc:docMk/>
            <pc:sldMk cId="3534521656" sldId="5657"/>
            <ac:spMk id="7" creationId="{12F7059C-9EDE-D0DB-97DB-779A8233E05A}"/>
          </ac:spMkLst>
        </pc:spChg>
        <pc:spChg chg="mod">
          <ac:chgData name="Hoffman, Peter" userId="673cee94-26bd-4c2a-ab82-1b3669e2f049" providerId="ADAL" clId="{BEDB36E6-7C94-433F-87A5-38CF4601EEC1}" dt="2024-10-07T18:56:57.019" v="73" actId="20577"/>
          <ac:spMkLst>
            <pc:docMk/>
            <pc:sldMk cId="3534521656" sldId="5657"/>
            <ac:spMk id="8" creationId="{8CF21C8A-DE56-DEC5-F88B-8D4036DAFC8C}"/>
          </ac:spMkLst>
        </pc:spChg>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pChg chg="mod">
          <ac:chgData name="Hoffman, Peter" userId="673cee94-26bd-4c2a-ab82-1b3669e2f049" providerId="ADAL" clId="{BEDB36E6-7C94-433F-87A5-38CF4601EEC1}" dt="2024-10-07T18:59:57.852" v="172" actId="20577"/>
          <ac:spMkLst>
            <pc:docMk/>
            <pc:sldMk cId="1605519056" sldId="5658"/>
            <ac:spMk id="2" creationId="{810E63C0-4BDD-7964-346E-635B12B3D87F}"/>
          </ac:spMkLst>
        </pc:spChg>
        <pc:spChg chg="mod">
          <ac:chgData name="Hoffman, Peter" userId="673cee94-26bd-4c2a-ab82-1b3669e2f049" providerId="ADAL" clId="{BEDB36E6-7C94-433F-87A5-38CF4601EEC1}" dt="2024-10-07T19:00:23.959" v="177" actId="27636"/>
          <ac:spMkLst>
            <pc:docMk/>
            <pc:sldMk cId="1605519056" sldId="5658"/>
            <ac:spMk id="3" creationId="{9FEEAF2D-E365-73C8-79FB-1D58C4A4FC60}"/>
          </ac:spMkLst>
        </pc:spChg>
        <pc:spChg chg="mod">
          <ac:chgData name="Hoffman, Peter" userId="673cee94-26bd-4c2a-ab82-1b3669e2f049" providerId="ADAL" clId="{BEDB36E6-7C94-433F-87A5-38CF4601EEC1}" dt="2024-10-07T18:59:41.538" v="144" actId="20577"/>
          <ac:spMkLst>
            <pc:docMk/>
            <pc:sldMk cId="1605519056" sldId="5658"/>
            <ac:spMk id="5" creationId="{61D3CC84-0473-ECA4-3213-8488ADD58DE2}"/>
          </ac:spMkLst>
        </pc:spChg>
        <pc:spChg chg="del mod">
          <ac:chgData name="Hoffman, Peter" userId="673cee94-26bd-4c2a-ab82-1b3669e2f049" providerId="ADAL" clId="{BEDB36E6-7C94-433F-87A5-38CF4601EEC1}" dt="2024-10-08T16:20:20.720" v="395" actId="478"/>
          <ac:spMkLst>
            <pc:docMk/>
            <pc:sldMk cId="1605519056" sldId="5658"/>
            <ac:spMk id="6" creationId="{DEF18DE1-F3AC-E404-F39C-817E847EFC78}"/>
          </ac:spMkLst>
        </pc:spChg>
        <pc:spChg chg="add mod">
          <ac:chgData name="Hoffman, Peter" userId="673cee94-26bd-4c2a-ab82-1b3669e2f049" providerId="ADAL" clId="{BEDB36E6-7C94-433F-87A5-38CF4601EEC1}" dt="2024-10-08T16:20:20.720" v="395" actId="478"/>
          <ac:spMkLst>
            <pc:docMk/>
            <pc:sldMk cId="1605519056" sldId="5658"/>
            <ac:spMk id="8" creationId="{367DA2B8-8976-5511-8490-2D791565812E}"/>
          </ac:spMkLst>
        </pc:spChg>
      </pc:sldChg>
      <pc:sldChg chg="addSp delSp modSp add mod">
        <pc:chgData name="Hoffman, Peter" userId="673cee94-26bd-4c2a-ab82-1b3669e2f049" providerId="ADAL" clId="{BEDB36E6-7C94-433F-87A5-38CF4601EEC1}" dt="2024-10-08T16:20:57.851" v="467" actId="1038"/>
        <pc:sldMkLst>
          <pc:docMk/>
          <pc:sldMk cId="867224577" sldId="5659"/>
        </pc:sldMkLst>
        <pc:spChg chg="mod">
          <ac:chgData name="Hoffman, Peter" userId="673cee94-26bd-4c2a-ab82-1b3669e2f049" providerId="ADAL" clId="{BEDB36E6-7C94-433F-87A5-38CF4601EEC1}" dt="2024-10-08T16:20:34.011" v="398" actId="962"/>
          <ac:spMkLst>
            <pc:docMk/>
            <pc:sldMk cId="867224577" sldId="5659"/>
            <ac:spMk id="2" creationId="{810E63C0-4BDD-7964-346E-635B12B3D87F}"/>
          </ac:spMkLst>
        </pc:spChg>
        <pc:spChg chg="del mod">
          <ac:chgData name="Hoffman, Peter" userId="673cee94-26bd-4c2a-ab82-1b3669e2f049" providerId="ADAL" clId="{BEDB36E6-7C94-433F-87A5-38CF4601EEC1}" dt="2024-10-07T19:02:39.517" v="202" actId="478"/>
          <ac:spMkLst>
            <pc:docMk/>
            <pc:sldMk cId="867224577" sldId="5659"/>
            <ac:spMk id="3" creationId="{9FEEAF2D-E365-73C8-79FB-1D58C4A4FC60}"/>
          </ac:spMkLst>
        </pc:spChg>
        <pc:spChg chg="mod">
          <ac:chgData name="Hoffman, Peter" userId="673cee94-26bd-4c2a-ab82-1b3669e2f049" providerId="ADAL" clId="{BEDB36E6-7C94-433F-87A5-38CF4601EEC1}" dt="2024-10-08T16:20:37.232" v="401" actId="962"/>
          <ac:spMkLst>
            <pc:docMk/>
            <pc:sldMk cId="867224577" sldId="5659"/>
            <ac:spMk id="4" creationId="{94E73AA3-89A5-82C7-4E06-D8945047A361}"/>
          </ac:spMkLst>
        </pc:spChg>
        <pc:spChg chg="mod">
          <ac:chgData name="Hoffman, Peter" userId="673cee94-26bd-4c2a-ab82-1b3669e2f049" providerId="ADAL" clId="{BEDB36E6-7C94-433F-87A5-38CF4601EEC1}" dt="2024-10-08T16:20:38.329" v="402" actId="962"/>
          <ac:spMkLst>
            <pc:docMk/>
            <pc:sldMk cId="867224577" sldId="5659"/>
            <ac:spMk id="5" creationId="{61D3CC84-0473-ECA4-3213-8488ADD58DE2}"/>
          </ac:spMkLst>
        </pc:spChg>
        <pc:spChg chg="del">
          <ac:chgData name="Hoffman, Peter" userId="673cee94-26bd-4c2a-ab82-1b3669e2f049" providerId="ADAL" clId="{BEDB36E6-7C94-433F-87A5-38CF4601EEC1}" dt="2024-10-08T16:20:11.436" v="394" actId="478"/>
          <ac:spMkLst>
            <pc:docMk/>
            <pc:sldMk cId="867224577" sldId="5659"/>
            <ac:spMk id="6" creationId="{DEF18DE1-F3AC-E404-F39C-817E847EFC78}"/>
          </ac:spMkLst>
        </pc:spChg>
        <pc:spChg chg="add del mod">
          <ac:chgData name="Hoffman, Peter" userId="673cee94-26bd-4c2a-ab82-1b3669e2f049" providerId="ADAL" clId="{BEDB36E6-7C94-433F-87A5-38CF4601EEC1}" dt="2024-10-08T16:19:49.914" v="361" actId="478"/>
          <ac:spMkLst>
            <pc:docMk/>
            <pc:sldMk cId="867224577" sldId="5659"/>
            <ac:spMk id="7" creationId="{E33D8B8F-EA79-9F48-0C68-BE68369E5007}"/>
          </ac:spMkLst>
        </pc:spChg>
        <pc:spChg chg="add del mod">
          <ac:chgData name="Hoffman, Peter" userId="673cee94-26bd-4c2a-ab82-1b3669e2f049" providerId="ADAL" clId="{BEDB36E6-7C94-433F-87A5-38CF4601EEC1}" dt="2024-10-07T19:02:41.908" v="203" actId="478"/>
          <ac:spMkLst>
            <pc:docMk/>
            <pc:sldMk cId="867224577" sldId="5659"/>
            <ac:spMk id="8" creationId="{E7B4DA6C-C937-EA1F-B3AA-257AD1BB4A7A}"/>
          </ac:spMkLst>
        </pc:spChg>
        <pc:spChg chg="add mod">
          <ac:chgData name="Hoffman, Peter" userId="673cee94-26bd-4c2a-ab82-1b3669e2f049" providerId="ADAL" clId="{BEDB36E6-7C94-433F-87A5-38CF4601EEC1}" dt="2024-10-08T16:20:43.343" v="403" actId="962"/>
          <ac:spMkLst>
            <pc:docMk/>
            <pc:sldMk cId="867224577" sldId="5659"/>
            <ac:spMk id="9" creationId="{D1156B01-5894-D784-9395-A0C1801D49DA}"/>
          </ac:spMkLst>
        </pc:spChg>
        <pc:spChg chg="add mod">
          <ac:chgData name="Hoffman, Peter" userId="673cee94-26bd-4c2a-ab82-1b3669e2f049" providerId="ADAL" clId="{BEDB36E6-7C94-433F-87A5-38CF4601EEC1}" dt="2024-10-08T16:20:57.851" v="467" actId="1038"/>
          <ac:spMkLst>
            <pc:docMk/>
            <pc:sldMk cId="867224577" sldId="5659"/>
            <ac:spMk id="10" creationId="{7D985CC0-2568-29B2-EA95-D1A6C7B75411}"/>
          </ac:spMkLst>
        </pc:spChg>
        <pc:spChg chg="add mod">
          <ac:chgData name="Hoffman, Peter" userId="673cee94-26bd-4c2a-ab82-1b3669e2f049" providerId="ADAL" clId="{BEDB36E6-7C94-433F-87A5-38CF4601EEC1}" dt="2024-10-07T19:03:56.878" v="222" actId="767"/>
          <ac:spMkLst>
            <pc:docMk/>
            <pc:sldMk cId="867224577" sldId="5659"/>
            <ac:spMk id="11" creationId="{D57F9686-BD44-8722-2B21-63EB02714580}"/>
          </ac:spMkLst>
        </pc:spChg>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graphicFrameChg chg="mod">
          <ac:chgData name="Wenzel, Brooke" userId="672bf8d3-b15b-4e02-a6d1-39319a0df09b" providerId="ADAL" clId="{68099733-0C9D-4604-9F21-FB2A7234AF92}" dt="2024-10-21T12:59:26.543" v="241" actId="20577"/>
          <ac:graphicFrameMkLst>
            <pc:docMk/>
            <pc:sldMk cId="3717000822" sldId="280"/>
            <ac:graphicFrameMk id="12" creationId="{1AA09EE0-7419-6ED5-4AA1-CC9009509570}"/>
          </ac:graphicFrameMkLst>
        </pc:graphicFrameChg>
        <pc:picChg chg="add del">
          <ac:chgData name="Wenzel, Brooke" userId="672bf8d3-b15b-4e02-a6d1-39319a0df09b" providerId="ADAL" clId="{68099733-0C9D-4604-9F21-FB2A7234AF92}" dt="2024-10-21T12:58:29.089" v="85" actId="478"/>
          <ac:picMkLst>
            <pc:docMk/>
            <pc:sldMk cId="3717000822" sldId="280"/>
            <ac:picMk id="5" creationId="{940CA931-9C02-2C34-0B1C-D3023BB74043}"/>
          </ac:picMkLst>
        </pc:picChg>
        <pc:picChg chg="add mod">
          <ac:chgData name="Wenzel, Brooke" userId="672bf8d3-b15b-4e02-a6d1-39319a0df09b" providerId="ADAL" clId="{68099733-0C9D-4604-9F21-FB2A7234AF92}" dt="2024-10-21T12:59:31.473" v="242" actId="208"/>
          <ac:picMkLst>
            <pc:docMk/>
            <pc:sldMk cId="3717000822" sldId="280"/>
            <ac:picMk id="6" creationId="{29583D9F-90B7-19C3-3065-602FA73B79AE}"/>
          </ac:picMkLst>
        </pc:picChg>
      </pc:sldChg>
      <pc:sldChg chg="modSp mod ord">
        <pc:chgData name="Wenzel, Brooke" userId="672bf8d3-b15b-4e02-a6d1-39319a0df09b" providerId="ADAL" clId="{68099733-0C9D-4604-9F21-FB2A7234AF92}" dt="2024-10-24T12:54:07.971" v="703" actId="20577"/>
        <pc:sldMkLst>
          <pc:docMk/>
          <pc:sldMk cId="619815111" sldId="5076"/>
        </pc:sldMkLst>
        <pc:spChg chg="mod">
          <ac:chgData name="Wenzel, Brooke" userId="672bf8d3-b15b-4e02-a6d1-39319a0df09b" providerId="ADAL" clId="{68099733-0C9D-4604-9F21-FB2A7234AF92}" dt="2024-10-24T12:54:07.971" v="703" actId="20577"/>
          <ac:spMkLst>
            <pc:docMk/>
            <pc:sldMk cId="619815111" sldId="5076"/>
            <ac:spMk id="11" creationId="{42DDB87F-A0C0-EF8D-91E0-F6387E5EC47A}"/>
          </ac:spMkLst>
        </pc:spChg>
        <pc:picChg chg="mod">
          <ac:chgData name="Wenzel, Brooke" userId="672bf8d3-b15b-4e02-a6d1-39319a0df09b" providerId="ADAL" clId="{68099733-0C9D-4604-9F21-FB2A7234AF92}" dt="2024-10-24T12:53:57.375" v="698" actId="14100"/>
          <ac:picMkLst>
            <pc:docMk/>
            <pc:sldMk cId="619815111" sldId="5076"/>
            <ac:picMk id="10" creationId="{ADE96396-E7F2-9C2F-96A0-4831DE9A0700}"/>
          </ac:picMkLst>
        </pc:picChg>
      </pc:sldChg>
      <pc:sldChg chg="modSp add mod">
        <pc:chgData name="Wenzel, Brooke" userId="672bf8d3-b15b-4e02-a6d1-39319a0df09b" providerId="ADAL" clId="{68099733-0C9D-4604-9F21-FB2A7234AF92}" dt="2024-10-23T20:33:07.669" v="685" actId="207"/>
        <pc:sldMkLst>
          <pc:docMk/>
          <pc:sldMk cId="3409998740" sldId="5502"/>
        </pc:sldMkLst>
        <pc:spChg chg="mod">
          <ac:chgData name="Wenzel, Brooke" userId="672bf8d3-b15b-4e02-a6d1-39319a0df09b" providerId="ADAL" clId="{68099733-0C9D-4604-9F21-FB2A7234AF92}" dt="2024-10-23T20:33:07.669" v="685" actId="207"/>
          <ac:spMkLst>
            <pc:docMk/>
            <pc:sldMk cId="3409998740" sldId="5502"/>
            <ac:spMk id="3" creationId="{00000000-0000-0000-0000-000000000000}"/>
          </ac:spMkLst>
        </pc:spChg>
        <pc:spChg chg="mod">
          <ac:chgData name="Wenzel, Brooke" userId="672bf8d3-b15b-4e02-a6d1-39319a0df09b" providerId="ADAL" clId="{68099733-0C9D-4604-9F21-FB2A7234AF92}" dt="2024-10-22T21:28:55.922" v="665" actId="14100"/>
          <ac:spMkLst>
            <pc:docMk/>
            <pc:sldMk cId="3409998740" sldId="5502"/>
            <ac:spMk id="7" creationId="{00000000-0000-0000-0000-000000000000}"/>
          </ac:spMkLst>
        </pc:spChg>
        <pc:spChg chg="mod">
          <ac:chgData name="Wenzel, Brooke" userId="672bf8d3-b15b-4e02-a6d1-39319a0df09b" providerId="ADAL" clId="{68099733-0C9D-4604-9F21-FB2A7234AF92}" dt="2024-10-22T21:28:55.922" v="665" actId="14100"/>
          <ac:spMkLst>
            <pc:docMk/>
            <pc:sldMk cId="3409998740" sldId="5502"/>
            <ac:spMk id="8" creationId="{00000000-0000-0000-0000-000000000000}"/>
          </ac:spMkLst>
        </pc:spChg>
        <pc:grpChg chg="mod">
          <ac:chgData name="Wenzel, Brooke" userId="672bf8d3-b15b-4e02-a6d1-39319a0df09b" providerId="ADAL" clId="{68099733-0C9D-4604-9F21-FB2A7234AF92}" dt="2024-10-22T21:28:55.922" v="665" actId="14100"/>
          <ac:grpSpMkLst>
            <pc:docMk/>
            <pc:sldMk cId="3409998740" sldId="5502"/>
            <ac:grpSpMk id="5" creationId="{00000000-0000-0000-0000-000000000000}"/>
          </ac:grpSpMkLst>
        </pc:grpChg>
        <pc:picChg chg="mod">
          <ac:chgData name="Wenzel, Brooke" userId="672bf8d3-b15b-4e02-a6d1-39319a0df09b" providerId="ADAL" clId="{68099733-0C9D-4604-9F21-FB2A7234AF92}" dt="2024-10-22T21:28:55.922" v="665" actId="14100"/>
          <ac:picMkLst>
            <pc:docMk/>
            <pc:sldMk cId="3409998740" sldId="5502"/>
            <ac:picMk id="6" creationId="{00000000-0000-0000-0000-000000000000}"/>
          </ac:picMkLst>
        </pc:picChg>
      </pc:sldChg>
      <pc:sldChg chg="modSp mod">
        <pc:chgData name="Wenzel, Brooke" userId="672bf8d3-b15b-4e02-a6d1-39319a0df09b" providerId="ADAL" clId="{68099733-0C9D-4604-9F21-FB2A7234AF92}" dt="2024-10-22T18:40:36.335" v="248" actId="20577"/>
        <pc:sldMkLst>
          <pc:docMk/>
          <pc:sldMk cId="1925961931" sldId="5523"/>
        </pc:sldMkLst>
        <pc:spChg chg="mod">
          <ac:chgData name="Wenzel, Brooke" userId="672bf8d3-b15b-4e02-a6d1-39319a0df09b" providerId="ADAL" clId="{68099733-0C9D-4604-9F21-FB2A7234AF92}" dt="2024-10-22T18:40:36.335" v="248" actId="20577"/>
          <ac:spMkLst>
            <pc:docMk/>
            <pc:sldMk cId="1925961931" sldId="5523"/>
            <ac:spMk id="2" creationId="{32B5BB96-38E6-AA94-BF26-259D5B61C7A0}"/>
          </ac:spMkLst>
        </pc:spChg>
      </pc:sldChg>
      <pc:sldChg chg="modSp mod">
        <pc:chgData name="Wenzel, Brooke" userId="672bf8d3-b15b-4e02-a6d1-39319a0df09b" providerId="ADAL" clId="{68099733-0C9D-4604-9F21-FB2A7234AF92}" dt="2024-10-22T18:41:03.520" v="252" actId="2165"/>
        <pc:sldMkLst>
          <pc:docMk/>
          <pc:sldMk cId="1302995045" sldId="5536"/>
        </pc:sldMkLst>
        <pc:graphicFrameChg chg="modGraphic">
          <ac:chgData name="Wenzel, Brooke" userId="672bf8d3-b15b-4e02-a6d1-39319a0df09b" providerId="ADAL" clId="{68099733-0C9D-4604-9F21-FB2A7234AF92}" dt="2024-10-22T18:41:03.520" v="252" actId="2165"/>
          <ac:graphicFrameMkLst>
            <pc:docMk/>
            <pc:sldMk cId="1302995045" sldId="5536"/>
            <ac:graphicFrameMk id="8" creationId="{0AA46493-7A36-0C49-C5A7-D18F10C7496C}"/>
          </ac:graphicFrameMkLst>
        </pc:graphicFrameChg>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pChg chg="mod">
          <ac:chgData name="Wenzel, Brooke" userId="672bf8d3-b15b-4e02-a6d1-39319a0df09b" providerId="ADAL" clId="{68099733-0C9D-4604-9F21-FB2A7234AF92}" dt="2024-10-24T12:45:35.565" v="689" actId="20577"/>
          <ac:spMkLst>
            <pc:docMk/>
            <pc:sldMk cId="1833070423" sldId="5660"/>
            <ac:spMk id="2" creationId="{5236E21B-51EC-7ACF-1EC3-3784AC1A9B65}"/>
          </ac:spMkLst>
        </pc:spChg>
        <pc:graphicFrameChg chg="mod">
          <ac:chgData name="Wenzel, Brooke" userId="672bf8d3-b15b-4e02-a6d1-39319a0df09b" providerId="ADAL" clId="{68099733-0C9D-4604-9F21-FB2A7234AF92}" dt="2024-10-24T12:50:23.773" v="695"/>
          <ac:graphicFrameMkLst>
            <pc:docMk/>
            <pc:sldMk cId="1833070423" sldId="5660"/>
            <ac:graphicFrameMk id="9" creationId="{A03301EC-8D36-B90E-C686-AB8C01153077}"/>
          </ac:graphicFrameMkLst>
        </pc:graphicFrameChg>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pChg chg="mod">
          <ac:chgData name="Wenzel, Brooke" userId="672bf8d3-b15b-4e02-a6d1-39319a0df09b" providerId="ADAL" clId="{68099733-0C9D-4604-9F21-FB2A7234AF92}" dt="2024-10-22T19:04:08.936" v="656" actId="20577"/>
          <ac:spMkLst>
            <pc:docMk/>
            <pc:sldMk cId="2781239056" sldId="5670"/>
            <ac:spMk id="2" creationId="{94BF61A3-D98A-78D6-EEA1-3F1138C01140}"/>
          </ac:spMkLst>
        </pc:spChg>
        <pc:spChg chg="del">
          <ac:chgData name="Wenzel, Brooke" userId="672bf8d3-b15b-4e02-a6d1-39319a0df09b" providerId="ADAL" clId="{68099733-0C9D-4604-9F21-FB2A7234AF92}" dt="2024-10-22T18:46:15.320" v="255" actId="478"/>
          <ac:spMkLst>
            <pc:docMk/>
            <pc:sldMk cId="2781239056" sldId="5670"/>
            <ac:spMk id="3" creationId="{068FC74C-10BD-5DE5-A77E-9301E90FF0C3}"/>
          </ac:spMkLst>
        </pc:spChg>
        <pc:spChg chg="add del mod">
          <ac:chgData name="Wenzel, Brooke" userId="672bf8d3-b15b-4e02-a6d1-39319a0df09b" providerId="ADAL" clId="{68099733-0C9D-4604-9F21-FB2A7234AF92}" dt="2024-10-22T18:46:16.613" v="256" actId="478"/>
          <ac:spMkLst>
            <pc:docMk/>
            <pc:sldMk cId="2781239056" sldId="5670"/>
            <ac:spMk id="8" creationId="{3D0C189F-091D-A27F-A630-5AD2B39EA44D}"/>
          </ac:spMkLst>
        </pc:spChg>
        <pc:spChg chg="add mod">
          <ac:chgData name="Wenzel, Brooke" userId="672bf8d3-b15b-4e02-a6d1-39319a0df09b" providerId="ADAL" clId="{68099733-0C9D-4604-9F21-FB2A7234AF92}" dt="2024-10-22T19:03:20.677" v="652" actId="20577"/>
          <ac:spMkLst>
            <pc:docMk/>
            <pc:sldMk cId="2781239056" sldId="5670"/>
            <ac:spMk id="9" creationId="{B9F8B25F-11EC-6E48-3F16-B16C7FCA244C}"/>
          </ac:spMkLst>
        </pc:spChg>
        <pc:picChg chg="add mod">
          <ac:chgData name="Wenzel, Brooke" userId="672bf8d3-b15b-4e02-a6d1-39319a0df09b" providerId="ADAL" clId="{68099733-0C9D-4604-9F21-FB2A7234AF92}" dt="2024-10-22T19:00:26.363" v="638" actId="14100"/>
          <ac:picMkLst>
            <pc:docMk/>
            <pc:sldMk cId="2781239056" sldId="5670"/>
            <ac:picMk id="1025" creationId="{8A58F85B-457E-5EEA-1E76-380379F2D70B}"/>
          </ac:picMkLst>
        </pc:picChg>
      </pc:sldChg>
      <pc:sldChg chg="modSp mod">
        <pc:chgData name="Wenzel, Brooke" userId="672bf8d3-b15b-4e02-a6d1-39319a0df09b" providerId="ADAL" clId="{68099733-0C9D-4604-9F21-FB2A7234AF92}" dt="2024-10-24T12:53:48.790" v="696" actId="115"/>
        <pc:sldMkLst>
          <pc:docMk/>
          <pc:sldMk cId="1824294876" sldId="5671"/>
        </pc:sldMkLst>
        <pc:spChg chg="mod">
          <ac:chgData name="Wenzel, Brooke" userId="672bf8d3-b15b-4e02-a6d1-39319a0df09b" providerId="ADAL" clId="{68099733-0C9D-4604-9F21-FB2A7234AF92}" dt="2024-10-24T12:53:48.790" v="696" actId="115"/>
          <ac:spMkLst>
            <pc:docMk/>
            <pc:sldMk cId="1824294876" sldId="5671"/>
            <ac:spMk id="3" creationId="{23E17A82-E543-0CB8-2FAB-DF48FC6D3EAE}"/>
          </ac:spMkLst>
        </pc:spChg>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pChg chg="mod">
          <ac:chgData name="Chaffin,Melissa" userId="S::chaffin_m@cde.state.co.us::21f0136b-23e1-4eef-9c4f-f29e4cc3ac56" providerId="AD" clId="Web-{701910B4-8F1E-9980-E67E-B585A2FBDFFD}" dt="2024-10-02T15:59:42.312" v="1" actId="20577"/>
          <ac:spMkLst>
            <pc:docMk/>
            <pc:sldMk cId="2592141677" sldId="5605"/>
            <ac:spMk id="6" creationId="{1EB4AB27-B417-D907-2626-223A7F192B7B}"/>
          </ac:spMkLst>
        </pc:spChg>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pChg chg="mod">
          <ac:chgData name="Severson, Annette" userId="199f3c28-b733-4b36-8b0e-b7eb6984ff94" providerId="ADAL" clId="{CEE84C19-27D6-4E86-B83E-6E9241D5DFDA}" dt="2024-10-10T01:14:55.982" v="1" actId="27636"/>
          <ac:spMkLst>
            <pc:docMk/>
            <pc:sldMk cId="433331985" sldId="5667"/>
            <ac:spMk id="4" creationId="{63457CE5-4128-61BA-AF35-CB365D75D1B0}"/>
          </ac:spMkLst>
        </pc:spChg>
      </pc:sldChg>
      <pc:sldChg chg="modSp add mod modCm">
        <pc:chgData name="Severson, Annette" userId="199f3c28-b733-4b36-8b0e-b7eb6984ff94" providerId="ADAL" clId="{CEE84C19-27D6-4E86-B83E-6E9241D5DFDA}" dt="2024-10-10T13:59:47.404" v="134" actId="255"/>
        <pc:sldMkLst>
          <pc:docMk/>
          <pc:sldMk cId="2699268540" sldId="5668"/>
        </pc:sldMkLst>
        <pc:spChg chg="mod">
          <ac:chgData name="Severson, Annette" userId="199f3c28-b733-4b36-8b0e-b7eb6984ff94" providerId="ADAL" clId="{CEE84C19-27D6-4E86-B83E-6E9241D5DFDA}" dt="2024-10-10T13:59:47.404" v="134" actId="255"/>
          <ac:spMkLst>
            <pc:docMk/>
            <pc:sldMk cId="2699268540" sldId="5668"/>
            <ac:spMk id="5" creationId="{6E65669C-9132-C8FB-8F58-923F3C35F5CE}"/>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mod">
        <pc:chgData name="Hoffman, Peter" userId="673cee94-26bd-4c2a-ab82-1b3669e2f049" providerId="ADAL" clId="{5327BF73-19F1-4563-9C8B-899A697D086C}" dt="2024-10-16T22:28:50.589" v="0" actId="2165"/>
        <pc:sldMkLst>
          <pc:docMk/>
          <pc:sldMk cId="1212467416" sldId="261"/>
        </pc:sldMkLst>
        <pc:graphicFrameChg chg="modGraphic">
          <ac:chgData name="Hoffman, Peter" userId="673cee94-26bd-4c2a-ab82-1b3669e2f049" providerId="ADAL" clId="{5327BF73-19F1-4563-9C8B-899A697D086C}" dt="2024-10-16T22:28:50.589" v="0" actId="2165"/>
          <ac:graphicFrameMkLst>
            <pc:docMk/>
            <pc:sldMk cId="1212467416" sldId="261"/>
            <ac:graphicFrameMk id="5" creationId="{9C3641C5-EC4F-D3EA-E4A2-8ABB597C5BAA}"/>
          </ac:graphicFrameMkLst>
        </pc:graphicFrameChg>
      </pc:sldChg>
      <pc:sldChg chg="delSp modSp add mod setBg delDesignElem">
        <pc:chgData name="Hoffman, Peter" userId="673cee94-26bd-4c2a-ab82-1b3669e2f049" providerId="ADAL" clId="{5327BF73-19F1-4563-9C8B-899A697D086C}" dt="2024-10-16T22:31:09.892" v="73" actId="1037"/>
        <pc:sldMkLst>
          <pc:docMk/>
          <pc:sldMk cId="3717000822" sldId="280"/>
        </pc:sldMkLst>
        <pc:spChg chg="mod">
          <ac:chgData name="Hoffman, Peter" userId="673cee94-26bd-4c2a-ab82-1b3669e2f049" providerId="ADAL" clId="{5327BF73-19F1-4563-9C8B-899A697D086C}" dt="2024-10-16T22:30:38.208" v="11" actId="1076"/>
          <ac:spMkLst>
            <pc:docMk/>
            <pc:sldMk cId="3717000822" sldId="280"/>
            <ac:spMk id="2" creationId="{439B416C-5F6D-56F7-429A-80FD0A190C25}"/>
          </ac:spMkLst>
        </pc:spChg>
        <pc:spChg chg="del">
          <ac:chgData name="Hoffman, Peter" userId="673cee94-26bd-4c2a-ab82-1b3669e2f049" providerId="ADAL" clId="{5327BF73-19F1-4563-9C8B-899A697D086C}" dt="2024-10-16T22:30:28.217" v="8"/>
          <ac:spMkLst>
            <pc:docMk/>
            <pc:sldMk cId="3717000822" sldId="280"/>
            <ac:spMk id="51" creationId="{F13C74B1-5B17-4795-BED0-7140497B445A}"/>
          </ac:spMkLst>
        </pc:spChg>
        <pc:spChg chg="del">
          <ac:chgData name="Hoffman, Peter" userId="673cee94-26bd-4c2a-ab82-1b3669e2f049" providerId="ADAL" clId="{5327BF73-19F1-4563-9C8B-899A697D086C}" dt="2024-10-16T22:30:28.217" v="8"/>
          <ac:spMkLst>
            <pc:docMk/>
            <pc:sldMk cId="3717000822" sldId="280"/>
            <ac:spMk id="56" creationId="{D4974D33-8DC5-464E-8C6D-BE58F0669C17}"/>
          </ac:spMkLst>
        </pc:spChg>
        <pc:graphicFrameChg chg="mod">
          <ac:chgData name="Hoffman, Peter" userId="673cee94-26bd-4c2a-ab82-1b3669e2f049" providerId="ADAL" clId="{5327BF73-19F1-4563-9C8B-899A697D086C}" dt="2024-10-16T22:31:09.892" v="73" actId="1037"/>
          <ac:graphicFrameMkLst>
            <pc:docMk/>
            <pc:sldMk cId="3717000822" sldId="280"/>
            <ac:graphicFrameMk id="12" creationId="{1AA09EE0-7419-6ED5-4AA1-CC9009509570}"/>
          </ac:graphicFrameMkLst>
        </pc:graphicFrameChg>
        <pc:picChg chg="mod">
          <ac:chgData name="Hoffman, Peter" userId="673cee94-26bd-4c2a-ab82-1b3669e2f049" providerId="ADAL" clId="{5327BF73-19F1-4563-9C8B-899A697D086C}" dt="2024-10-16T22:31:09.892" v="73" actId="1037"/>
          <ac:picMkLst>
            <pc:docMk/>
            <pc:sldMk cId="3717000822" sldId="280"/>
            <ac:picMk id="5" creationId="{940CA931-9C02-2C34-0B1C-D3023BB74043}"/>
          </ac:picMkLst>
        </pc:picChg>
      </pc:sldChg>
      <pc:sldChg chg="modSp del">
        <pc:chgData name="Hoffman, Peter" userId="673cee94-26bd-4c2a-ab82-1b3669e2f049" providerId="ADAL" clId="{5327BF73-19F1-4563-9C8B-899A697D086C}" dt="2024-10-16T22:30:43.286" v="12" actId="2696"/>
        <pc:sldMkLst>
          <pc:docMk/>
          <pc:sldMk cId="4082004543" sldId="5652"/>
        </pc:sldMkLst>
        <pc:graphicFrameChg chg="mod">
          <ac:chgData name="Hoffman, Peter" userId="673cee94-26bd-4c2a-ab82-1b3669e2f049" providerId="ADAL" clId="{5327BF73-19F1-4563-9C8B-899A697D086C}" dt="2024-10-16T22:29:21.998" v="6" actId="20577"/>
          <ac:graphicFrameMkLst>
            <pc:docMk/>
            <pc:sldMk cId="4082004543" sldId="5652"/>
            <ac:graphicFrameMk id="12" creationId="{1AA09EE0-7419-6ED5-4AA1-CC9009509570}"/>
          </ac:graphicFrameMkLst>
        </pc:graphicFrameChg>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modSp mod">
        <pc:chgData name="Ward, Reagan" userId="27291eb4-8241-4961-9e69-8c66e34cc5b0" providerId="ADAL" clId="{9A1F80BB-99BC-4974-ACA8-22349E4197FB}" dt="2024-10-10T00:48:14.213" v="1430" actId="20577"/>
        <pc:sldMkLst>
          <pc:docMk/>
          <pc:sldMk cId="1212467416" sldId="261"/>
        </pc:sldMkLst>
        <pc:graphicFrameChg chg="modGraphic">
          <ac:chgData name="Ward, Reagan" userId="27291eb4-8241-4961-9e69-8c66e34cc5b0" providerId="ADAL" clId="{9A1F80BB-99BC-4974-ACA8-22349E4197FB}" dt="2024-10-10T00:48:14.213" v="1430" actId="20577"/>
          <ac:graphicFrameMkLst>
            <pc:docMk/>
            <pc:sldMk cId="1212467416" sldId="261"/>
            <ac:graphicFrameMk id="5" creationId="{9C3641C5-EC4F-D3EA-E4A2-8ABB597C5BAA}"/>
          </ac:graphicFrameMkLst>
        </pc:graphicFrameChg>
      </pc:sldChg>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pChg chg="add del mod">
          <ac:chgData name="Ward, Reagan" userId="27291eb4-8241-4961-9e69-8c66e34cc5b0" providerId="ADAL" clId="{9A1F80BB-99BC-4974-ACA8-22349E4197FB}" dt="2024-10-10T00:48:44.027" v="1433" actId="6264"/>
          <ac:spMkLst>
            <pc:docMk/>
            <pc:sldMk cId="1546650072" sldId="4525"/>
            <ac:spMk id="5" creationId="{D454C0DF-DDB1-31C0-4CA7-C2DF3FE39474}"/>
          </ac:spMkLst>
        </pc:spChg>
        <pc:spChg chg="add del mod">
          <ac:chgData name="Ward, Reagan" userId="27291eb4-8241-4961-9e69-8c66e34cc5b0" providerId="ADAL" clId="{9A1F80BB-99BC-4974-ACA8-22349E4197FB}" dt="2024-10-10T00:48:44.027" v="1433" actId="6264"/>
          <ac:spMkLst>
            <pc:docMk/>
            <pc:sldMk cId="1546650072" sldId="4525"/>
            <ac:spMk id="6" creationId="{3EDB1E5A-3B89-BCA0-445C-A71F44078D9F}"/>
          </ac:spMkLst>
        </pc:spChg>
        <pc:spChg chg="add del mod">
          <ac:chgData name="Ward, Reagan" userId="27291eb4-8241-4961-9e69-8c66e34cc5b0" providerId="ADAL" clId="{9A1F80BB-99BC-4974-ACA8-22349E4197FB}" dt="2024-10-10T00:48:44.027" v="1433" actId="6264"/>
          <ac:spMkLst>
            <pc:docMk/>
            <pc:sldMk cId="1546650072" sldId="4525"/>
            <ac:spMk id="7" creationId="{D392A759-169C-E3B5-89D8-65CFBAB8F181}"/>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addSp delSp modSp mod chgLayout">
        <pc:chgData name="Ward, Reagan" userId="27291eb4-8241-4961-9e69-8c66e34cc5b0" providerId="ADAL" clId="{9A1F80BB-99BC-4974-ACA8-22349E4197FB}" dt="2024-10-10T01:06:15.421" v="2040" actId="20577"/>
        <pc:sldMkLst>
          <pc:docMk/>
          <pc:sldMk cId="3227145924" sldId="5097"/>
        </pc:sldMkLst>
        <pc:spChg chg="add del mod">
          <ac:chgData name="Ward, Reagan" userId="27291eb4-8241-4961-9e69-8c66e34cc5b0" providerId="ADAL" clId="{9A1F80BB-99BC-4974-ACA8-22349E4197FB}" dt="2024-10-10T01:03:51.426" v="2010" actId="6264"/>
          <ac:spMkLst>
            <pc:docMk/>
            <pc:sldMk cId="3227145924" sldId="5097"/>
            <ac:spMk id="2" creationId="{F7F0CC12-0D04-DEEA-BF78-8C566AE50240}"/>
          </ac:spMkLst>
        </pc:spChg>
        <pc:spChg chg="add del mod">
          <ac:chgData name="Ward, Reagan" userId="27291eb4-8241-4961-9e69-8c66e34cc5b0" providerId="ADAL" clId="{9A1F80BB-99BC-4974-ACA8-22349E4197FB}" dt="2024-10-10T01:03:51.426" v="2010" actId="6264"/>
          <ac:spMkLst>
            <pc:docMk/>
            <pc:sldMk cId="3227145924" sldId="5097"/>
            <ac:spMk id="3" creationId="{9CA99526-95C1-CFE2-54DE-2A26224A0848}"/>
          </ac:spMkLst>
        </pc:spChg>
        <pc:spChg chg="mod ord">
          <ac:chgData name="Ward, Reagan" userId="27291eb4-8241-4961-9e69-8c66e34cc5b0" providerId="ADAL" clId="{9A1F80BB-99BC-4974-ACA8-22349E4197FB}" dt="2024-10-10T01:03:51.426" v="2010" actId="6264"/>
          <ac:spMkLst>
            <pc:docMk/>
            <pc:sldMk cId="3227145924" sldId="5097"/>
            <ac:spMk id="4" creationId="{CEB58266-C5D9-05F1-CD05-28AE89A285BB}"/>
          </ac:spMkLst>
        </pc:spChg>
        <pc:spChg chg="mod ord">
          <ac:chgData name="Ward, Reagan" userId="27291eb4-8241-4961-9e69-8c66e34cc5b0" providerId="ADAL" clId="{9A1F80BB-99BC-4974-ACA8-22349E4197FB}" dt="2024-10-10T01:03:51.426" v="2010" actId="6264"/>
          <ac:spMkLst>
            <pc:docMk/>
            <pc:sldMk cId="3227145924" sldId="5097"/>
            <ac:spMk id="5" creationId="{44A65D68-6109-22BF-7762-E54BFCF4A961}"/>
          </ac:spMkLst>
        </pc:spChg>
        <pc:spChg chg="add del mod">
          <ac:chgData name="Ward, Reagan" userId="27291eb4-8241-4961-9e69-8c66e34cc5b0" providerId="ADAL" clId="{9A1F80BB-99BC-4974-ACA8-22349E4197FB}" dt="2024-10-10T01:03:51.426" v="2010" actId="6264"/>
          <ac:spMkLst>
            <pc:docMk/>
            <pc:sldMk cId="3227145924" sldId="5097"/>
            <ac:spMk id="6" creationId="{D54F9E0B-C926-EDCD-D685-AF3B2A022B77}"/>
          </ac:spMkLst>
        </pc:spChg>
        <pc:spChg chg="mod">
          <ac:chgData name="Ward, Reagan" userId="27291eb4-8241-4961-9e69-8c66e34cc5b0" providerId="ADAL" clId="{9A1F80BB-99BC-4974-ACA8-22349E4197FB}" dt="2024-10-10T01:04:06.548" v="2013" actId="1076"/>
          <ac:spMkLst>
            <pc:docMk/>
            <pc:sldMk cId="3227145924" sldId="5097"/>
            <ac:spMk id="8" creationId="{615A4E22-3BFB-B4B8-B3DD-2E0607D5D581}"/>
          </ac:spMkLst>
        </pc:spChg>
        <pc:spChg chg="add del mod ord">
          <ac:chgData name="Ward, Reagan" userId="27291eb4-8241-4961-9e69-8c66e34cc5b0" providerId="ADAL" clId="{9A1F80BB-99BC-4974-ACA8-22349E4197FB}" dt="2024-10-10T01:03:55.160" v="2011" actId="478"/>
          <ac:spMkLst>
            <pc:docMk/>
            <pc:sldMk cId="3227145924" sldId="5097"/>
            <ac:spMk id="9" creationId="{D1682043-9AEE-5102-EFFD-997F97DE53F0}"/>
          </ac:spMkLst>
        </pc:spChg>
        <pc:spChg chg="add del mod ord">
          <ac:chgData name="Ward, Reagan" userId="27291eb4-8241-4961-9e69-8c66e34cc5b0" providerId="ADAL" clId="{9A1F80BB-99BC-4974-ACA8-22349E4197FB}" dt="2024-10-10T01:03:56.593" v="2012" actId="478"/>
          <ac:spMkLst>
            <pc:docMk/>
            <pc:sldMk cId="3227145924" sldId="5097"/>
            <ac:spMk id="10" creationId="{C27CDEB0-3816-E96B-8870-102DAA1A070D}"/>
          </ac:spMkLst>
        </pc:spChg>
        <pc:graphicFrameChg chg="mod ord modGraphic">
          <ac:chgData name="Ward, Reagan" userId="27291eb4-8241-4961-9e69-8c66e34cc5b0" providerId="ADAL" clId="{9A1F80BB-99BC-4974-ACA8-22349E4197FB}" dt="2024-10-10T01:06:15.421" v="20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pChg chg="add del mod">
          <ac:chgData name="Ward, Reagan" userId="27291eb4-8241-4961-9e69-8c66e34cc5b0" providerId="ADAL" clId="{9A1F80BB-99BC-4974-ACA8-22349E4197FB}" dt="2024-10-09T21:45:30.559" v="232" actId="478"/>
          <ac:spMkLst>
            <pc:docMk/>
            <pc:sldMk cId="4188670183" sldId="5621"/>
            <ac:spMk id="8" creationId="{386F8736-EDC1-D47D-AA79-6D10BCABBFD6}"/>
          </ac:spMkLst>
        </pc:spChg>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pChg chg="mod">
          <ac:chgData name="Ward, Reagan" userId="27291eb4-8241-4961-9e69-8c66e34cc5b0" providerId="ADAL" clId="{9A1F80BB-99BC-4974-ACA8-22349E4197FB}" dt="2024-10-10T01:08:57.247" v="2096" actId="20577"/>
          <ac:spMkLst>
            <pc:docMk/>
            <pc:sldMk cId="3911264453" sldId="5624"/>
            <ac:spMk id="2" creationId="{159E7C27-1653-72E9-85FA-2E24CEB02211}"/>
          </ac:spMkLst>
        </pc:spChg>
        <pc:spChg chg="mod">
          <ac:chgData name="Ward, Reagan" userId="27291eb4-8241-4961-9e69-8c66e34cc5b0" providerId="ADAL" clId="{9A1F80BB-99BC-4974-ACA8-22349E4197FB}" dt="2024-10-10T01:09:07.280" v="2097" actId="13926"/>
          <ac:spMkLst>
            <pc:docMk/>
            <pc:sldMk cId="3911264453" sldId="5624"/>
            <ac:spMk id="10" creationId="{C8433953-DAD9-73FE-1DDA-B54E26EBA8C7}"/>
          </ac:spMkLst>
        </pc:spChg>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pChg chg="add del mod">
          <ac:chgData name="Ward, Reagan" userId="27291eb4-8241-4961-9e69-8c66e34cc5b0" providerId="ADAL" clId="{9A1F80BB-99BC-4974-ACA8-22349E4197FB}" dt="2024-10-10T01:07:10.305" v="2045" actId="6264"/>
          <ac:spMkLst>
            <pc:docMk/>
            <pc:sldMk cId="1220290463" sldId="5638"/>
            <ac:spMk id="2" creationId="{D4F5D4CE-9FF9-4E77-A44C-20946C867A52}"/>
          </ac:spMkLst>
        </pc:spChg>
        <pc:spChg chg="mod ord">
          <ac:chgData name="Ward, Reagan" userId="27291eb4-8241-4961-9e69-8c66e34cc5b0" providerId="ADAL" clId="{9A1F80BB-99BC-4974-ACA8-22349E4197FB}" dt="2024-10-10T01:07:13.078" v="2046" actId="14100"/>
          <ac:spMkLst>
            <pc:docMk/>
            <pc:sldMk cId="1220290463" sldId="5638"/>
            <ac:spMk id="3" creationId="{5A9BB543-5D67-BC87-25ED-FC06775BBB28}"/>
          </ac:spMkLst>
        </pc:spChg>
        <pc:spChg chg="mod ord">
          <ac:chgData name="Ward, Reagan" userId="27291eb4-8241-4961-9e69-8c66e34cc5b0" providerId="ADAL" clId="{9A1F80BB-99BC-4974-ACA8-22349E4197FB}" dt="2024-10-10T01:07:10.305" v="2045" actId="6264"/>
          <ac:spMkLst>
            <pc:docMk/>
            <pc:sldMk cId="1220290463" sldId="5638"/>
            <ac:spMk id="4" creationId="{F0553485-6180-A977-105B-6F94065367B6}"/>
          </ac:spMkLst>
        </pc:spChg>
        <pc:spChg chg="add del mod">
          <ac:chgData name="Ward, Reagan" userId="27291eb4-8241-4961-9e69-8c66e34cc5b0" providerId="ADAL" clId="{9A1F80BB-99BC-4974-ACA8-22349E4197FB}" dt="2024-10-10T01:07:10.305" v="2045" actId="6264"/>
          <ac:spMkLst>
            <pc:docMk/>
            <pc:sldMk cId="1220290463" sldId="5638"/>
            <ac:spMk id="5" creationId="{5B183AF6-F74C-4D50-F304-BAD350FF455A}"/>
          </ac:spMkLst>
        </pc:spChg>
        <pc:spChg chg="add del mod">
          <ac:chgData name="Ward, Reagan" userId="27291eb4-8241-4961-9e69-8c66e34cc5b0" providerId="ADAL" clId="{9A1F80BB-99BC-4974-ACA8-22349E4197FB}" dt="2024-10-10T01:07:10.305" v="2045" actId="6264"/>
          <ac:spMkLst>
            <pc:docMk/>
            <pc:sldMk cId="1220290463" sldId="5638"/>
            <ac:spMk id="6" creationId="{87EAF1F0-0652-DEC0-1D25-A274B37901CC}"/>
          </ac:spMkLst>
        </pc:spChg>
        <pc:spChg chg="mod ord">
          <ac:chgData name="Ward, Reagan" userId="27291eb4-8241-4961-9e69-8c66e34cc5b0" providerId="ADAL" clId="{9A1F80BB-99BC-4974-ACA8-22349E4197FB}" dt="2024-10-10T01:07:10.305" v="2045" actId="6264"/>
          <ac:spMkLst>
            <pc:docMk/>
            <pc:sldMk cId="1220290463" sldId="5638"/>
            <ac:spMk id="8" creationId="{F9E10FBC-7C85-4971-B39F-B279291C15BB}"/>
          </ac:spMkLst>
        </pc:spChg>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pChg chg="mod">
          <ac:chgData name="Ward, Reagan" userId="27291eb4-8241-4961-9e69-8c66e34cc5b0" providerId="ADAL" clId="{9A1F80BB-99BC-4974-ACA8-22349E4197FB}" dt="2024-10-09T21:45:58.168" v="237" actId="20577"/>
          <ac:spMkLst>
            <pc:docMk/>
            <pc:sldMk cId="3507505468" sldId="5647"/>
            <ac:spMk id="2" creationId="{F8891988-4AAF-D11D-8EB4-B70BC6D47F6C}"/>
          </ac:spMkLst>
        </pc:spChg>
        <pc:spChg chg="mod">
          <ac:chgData name="Ward, Reagan" userId="27291eb4-8241-4961-9e69-8c66e34cc5b0" providerId="ADAL" clId="{9A1F80BB-99BC-4974-ACA8-22349E4197FB}" dt="2024-10-09T21:57:38.736" v="1255" actId="20577"/>
          <ac:spMkLst>
            <pc:docMk/>
            <pc:sldMk cId="3507505468" sldId="5647"/>
            <ac:spMk id="15" creationId="{C0CD8BDE-9B2E-9A5D-4BC4-8EAE0BE99B89}"/>
          </ac:spMkLst>
        </pc:spChg>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picChg chg="add mod">
          <ac:chgData name="Ward, Reagan" userId="27291eb4-8241-4961-9e69-8c66e34cc5b0" providerId="ADAL" clId="{9A1F80BB-99BC-4974-ACA8-22349E4197FB}" dt="2024-10-10T01:02:38.335" v="2009" actId="962"/>
          <ac:picMkLst>
            <pc:docMk/>
            <pc:sldMk cId="4082004543" sldId="5652"/>
            <ac:picMk id="5" creationId="{0F752D97-E4E1-4EE2-76E6-1054CD471E6A}"/>
          </ac:picMkLst>
        </pc:picChg>
        <pc:picChg chg="del">
          <ac:chgData name="Ward, Reagan" userId="27291eb4-8241-4961-9e69-8c66e34cc5b0" providerId="ADAL" clId="{9A1F80BB-99BC-4974-ACA8-22349E4197FB}" dt="2024-10-10T01:00:19.085" v="1587" actId="478"/>
          <ac:picMkLst>
            <pc:docMk/>
            <pc:sldMk cId="4082004543" sldId="5652"/>
            <ac:picMk id="13" creationId="{E1B69E7F-6565-86CF-B850-F8890A92FE8A}"/>
          </ac:picMkLst>
        </pc:picChg>
      </pc:sldChg>
      <pc:sldChg chg="addSp delSp modSp mod">
        <pc:chgData name="Ward, Reagan" userId="27291eb4-8241-4961-9e69-8c66e34cc5b0" providerId="ADAL" clId="{9A1F80BB-99BC-4974-ACA8-22349E4197FB}" dt="2024-10-10T00:53:33.043" v="1533" actId="6549"/>
        <pc:sldMkLst>
          <pc:docMk/>
          <pc:sldMk cId="1605519056" sldId="5658"/>
        </pc:sldMkLst>
        <pc:spChg chg="mod">
          <ac:chgData name="Ward, Reagan" userId="27291eb4-8241-4961-9e69-8c66e34cc5b0" providerId="ADAL" clId="{9A1F80BB-99BC-4974-ACA8-22349E4197FB}" dt="2024-10-10T00:53:33.043" v="1533" actId="6549"/>
          <ac:spMkLst>
            <pc:docMk/>
            <pc:sldMk cId="1605519056" sldId="5658"/>
            <ac:spMk id="3" creationId="{9FEEAF2D-E365-73C8-79FB-1D58C4A4FC60}"/>
          </ac:spMkLst>
        </pc:spChg>
        <pc:spChg chg="add mod">
          <ac:chgData name="Ward, Reagan" userId="27291eb4-8241-4961-9e69-8c66e34cc5b0" providerId="ADAL" clId="{9A1F80BB-99BC-4974-ACA8-22349E4197FB}" dt="2024-10-10T00:53:10.735" v="1524"/>
          <ac:spMkLst>
            <pc:docMk/>
            <pc:sldMk cId="1605519056" sldId="5658"/>
            <ac:spMk id="6" creationId="{9C294DE7-2B8C-169F-662D-BDD4A74E3288}"/>
          </ac:spMkLst>
        </pc:spChg>
        <pc:spChg chg="del">
          <ac:chgData name="Ward, Reagan" userId="27291eb4-8241-4961-9e69-8c66e34cc5b0" providerId="ADAL" clId="{9A1F80BB-99BC-4974-ACA8-22349E4197FB}" dt="2024-10-10T00:53:10.735" v="1524"/>
          <ac:spMkLst>
            <pc:docMk/>
            <pc:sldMk cId="1605519056" sldId="5658"/>
            <ac:spMk id="8" creationId="{367DA2B8-8976-5511-8490-2D791565812E}"/>
          </ac:spMkLst>
        </pc:spChg>
      </pc:sldChg>
      <pc:sldChg chg="addSp delSp modSp mod chgLayout">
        <pc:chgData name="Ward, Reagan" userId="27291eb4-8241-4961-9e69-8c66e34cc5b0" providerId="ADAL" clId="{9A1F80BB-99BC-4974-ACA8-22349E4197FB}" dt="2024-10-10T00:53:46.884" v="1536" actId="27636"/>
        <pc:sldMkLst>
          <pc:docMk/>
          <pc:sldMk cId="867224577" sldId="5659"/>
        </pc:sldMkLst>
        <pc:spChg chg="mod ord">
          <ac:chgData name="Ward, Reagan" userId="27291eb4-8241-4961-9e69-8c66e34cc5b0" providerId="ADAL" clId="{9A1F80BB-99BC-4974-ACA8-22349E4197FB}" dt="2024-10-10T00:50:39.186" v="1474" actId="700"/>
          <ac:spMkLst>
            <pc:docMk/>
            <pc:sldMk cId="867224577" sldId="5659"/>
            <ac:spMk id="2" creationId="{810E63C0-4BDD-7964-346E-635B12B3D87F}"/>
          </ac:spMkLst>
        </pc:spChg>
        <pc:spChg chg="add del mod">
          <ac:chgData name="Ward, Reagan" userId="27291eb4-8241-4961-9e69-8c66e34cc5b0" providerId="ADAL" clId="{9A1F80BB-99BC-4974-ACA8-22349E4197FB}" dt="2024-10-10T00:49:52.265" v="1445" actId="6264"/>
          <ac:spMkLst>
            <pc:docMk/>
            <pc:sldMk cId="867224577" sldId="5659"/>
            <ac:spMk id="3" creationId="{0183396E-7BB2-55AB-1AD9-13A29E340A41}"/>
          </ac:spMkLst>
        </pc:spChg>
        <pc:spChg chg="mod ord">
          <ac:chgData name="Ward, Reagan" userId="27291eb4-8241-4961-9e69-8c66e34cc5b0" providerId="ADAL" clId="{9A1F80BB-99BC-4974-ACA8-22349E4197FB}" dt="2024-10-10T00:50:39.186" v="1474" actId="700"/>
          <ac:spMkLst>
            <pc:docMk/>
            <pc:sldMk cId="867224577" sldId="5659"/>
            <ac:spMk id="4" creationId="{94E73AA3-89A5-82C7-4E06-D8945047A361}"/>
          </ac:spMkLst>
        </pc:spChg>
        <pc:spChg chg="mod ord">
          <ac:chgData name="Ward, Reagan" userId="27291eb4-8241-4961-9e69-8c66e34cc5b0" providerId="ADAL" clId="{9A1F80BB-99BC-4974-ACA8-22349E4197FB}" dt="2024-10-10T00:50:39.186" v="1474" actId="700"/>
          <ac:spMkLst>
            <pc:docMk/>
            <pc:sldMk cId="867224577" sldId="5659"/>
            <ac:spMk id="5" creationId="{61D3CC84-0473-ECA4-3213-8488ADD58DE2}"/>
          </ac:spMkLst>
        </pc:spChg>
        <pc:spChg chg="add del mod">
          <ac:chgData name="Ward, Reagan" userId="27291eb4-8241-4961-9e69-8c66e34cc5b0" providerId="ADAL" clId="{9A1F80BB-99BC-4974-ACA8-22349E4197FB}" dt="2024-10-10T00:49:52.265" v="1445" actId="6264"/>
          <ac:spMkLst>
            <pc:docMk/>
            <pc:sldMk cId="867224577" sldId="5659"/>
            <ac:spMk id="6" creationId="{6B4BDD1E-7A57-6AC3-9CEE-17D77319DAFF}"/>
          </ac:spMkLst>
        </pc:spChg>
        <pc:spChg chg="add del mod">
          <ac:chgData name="Ward, Reagan" userId="27291eb4-8241-4961-9e69-8c66e34cc5b0" providerId="ADAL" clId="{9A1F80BB-99BC-4974-ACA8-22349E4197FB}" dt="2024-10-10T00:49:52.265" v="1445" actId="6264"/>
          <ac:spMkLst>
            <pc:docMk/>
            <pc:sldMk cId="867224577" sldId="5659"/>
            <ac:spMk id="7" creationId="{BD59D6C6-A5F2-A2E0-4432-188FD70B3C8C}"/>
          </ac:spMkLst>
        </pc:spChg>
        <pc:spChg chg="add del mod ord">
          <ac:chgData name="Ward, Reagan" userId="27291eb4-8241-4961-9e69-8c66e34cc5b0" providerId="ADAL" clId="{9A1F80BB-99BC-4974-ACA8-22349E4197FB}" dt="2024-10-10T00:49:52.265" v="1445" actId="6264"/>
          <ac:spMkLst>
            <pc:docMk/>
            <pc:sldMk cId="867224577" sldId="5659"/>
            <ac:spMk id="8" creationId="{EA7624AF-B2C0-5A23-9BE8-BBADD07CC69D}"/>
          </ac:spMkLst>
        </pc:spChg>
        <pc:spChg chg="add del">
          <ac:chgData name="Ward, Reagan" userId="27291eb4-8241-4961-9e69-8c66e34cc5b0" providerId="ADAL" clId="{9A1F80BB-99BC-4974-ACA8-22349E4197FB}" dt="2024-10-10T00:50:39.186" v="1474" actId="700"/>
          <ac:spMkLst>
            <pc:docMk/>
            <pc:sldMk cId="867224577" sldId="5659"/>
            <ac:spMk id="9" creationId="{D1156B01-5894-D784-9395-A0C1801D49DA}"/>
          </ac:spMkLst>
        </pc:spChg>
        <pc:spChg chg="add del mod">
          <ac:chgData name="Ward, Reagan" userId="27291eb4-8241-4961-9e69-8c66e34cc5b0" providerId="ADAL" clId="{9A1F80BB-99BC-4974-ACA8-22349E4197FB}" dt="2024-10-10T00:50:36.090" v="1473" actId="478"/>
          <ac:spMkLst>
            <pc:docMk/>
            <pc:sldMk cId="867224577" sldId="5659"/>
            <ac:spMk id="10" creationId="{7D985CC0-2568-29B2-EA95-D1A6C7B75411}"/>
          </ac:spMkLst>
        </pc:spChg>
        <pc:spChg chg="add del mod ord">
          <ac:chgData name="Ward, Reagan" userId="27291eb4-8241-4961-9e69-8c66e34cc5b0" providerId="ADAL" clId="{9A1F80BB-99BC-4974-ACA8-22349E4197FB}" dt="2024-10-10T00:49:52.265" v="1445" actId="6264"/>
          <ac:spMkLst>
            <pc:docMk/>
            <pc:sldMk cId="867224577" sldId="5659"/>
            <ac:spMk id="11" creationId="{451DA488-EC11-5810-1220-92755A00325B}"/>
          </ac:spMkLst>
        </pc:spChg>
        <pc:spChg chg="add del mod">
          <ac:chgData name="Ward, Reagan" userId="27291eb4-8241-4961-9e69-8c66e34cc5b0" providerId="ADAL" clId="{9A1F80BB-99BC-4974-ACA8-22349E4197FB}" dt="2024-10-10T00:50:31.785" v="1471" actId="6264"/>
          <ac:spMkLst>
            <pc:docMk/>
            <pc:sldMk cId="867224577" sldId="5659"/>
            <ac:spMk id="12" creationId="{944D2EE2-F2F3-BF4F-0BFB-EA5883D09706}"/>
          </ac:spMkLst>
        </pc:spChg>
        <pc:spChg chg="add del mod">
          <ac:chgData name="Ward, Reagan" userId="27291eb4-8241-4961-9e69-8c66e34cc5b0" providerId="ADAL" clId="{9A1F80BB-99BC-4974-ACA8-22349E4197FB}" dt="2024-10-10T00:50:31.785" v="1471" actId="6264"/>
          <ac:spMkLst>
            <pc:docMk/>
            <pc:sldMk cId="867224577" sldId="5659"/>
            <ac:spMk id="13" creationId="{5099A684-F3D0-51E8-7CDA-344F8CF00819}"/>
          </ac:spMkLst>
        </pc:spChg>
        <pc:spChg chg="add del mod">
          <ac:chgData name="Ward, Reagan" userId="27291eb4-8241-4961-9e69-8c66e34cc5b0" providerId="ADAL" clId="{9A1F80BB-99BC-4974-ACA8-22349E4197FB}" dt="2024-10-10T00:50:31.785" v="1471" actId="6264"/>
          <ac:spMkLst>
            <pc:docMk/>
            <pc:sldMk cId="867224577" sldId="5659"/>
            <ac:spMk id="14" creationId="{67E8A22D-F3A0-1B4C-6514-2C650AB67DDB}"/>
          </ac:spMkLst>
        </pc:spChg>
        <pc:spChg chg="add del mod ord">
          <ac:chgData name="Ward, Reagan" userId="27291eb4-8241-4961-9e69-8c66e34cc5b0" providerId="ADAL" clId="{9A1F80BB-99BC-4974-ACA8-22349E4197FB}" dt="2024-10-10T00:50:31.785" v="1471" actId="6264"/>
          <ac:spMkLst>
            <pc:docMk/>
            <pc:sldMk cId="867224577" sldId="5659"/>
            <ac:spMk id="15" creationId="{BD84E9AD-6547-DAA3-FDCA-C6489FD377A6}"/>
          </ac:spMkLst>
        </pc:spChg>
        <pc:spChg chg="add del mod ord">
          <ac:chgData name="Ward, Reagan" userId="27291eb4-8241-4961-9e69-8c66e34cc5b0" providerId="ADAL" clId="{9A1F80BB-99BC-4974-ACA8-22349E4197FB}" dt="2024-10-10T00:50:31.785" v="1471" actId="6264"/>
          <ac:spMkLst>
            <pc:docMk/>
            <pc:sldMk cId="867224577" sldId="5659"/>
            <ac:spMk id="16" creationId="{BC60A397-6733-32CA-052C-0B62A573FE26}"/>
          </ac:spMkLst>
        </pc:spChg>
        <pc:spChg chg="add mod ord">
          <ac:chgData name="Ward, Reagan" userId="27291eb4-8241-4961-9e69-8c66e34cc5b0" providerId="ADAL" clId="{9A1F80BB-99BC-4974-ACA8-22349E4197FB}" dt="2024-10-10T00:53:46.884" v="1536" actId="27636"/>
          <ac:spMkLst>
            <pc:docMk/>
            <pc:sldMk cId="867224577" sldId="5659"/>
            <ac:spMk id="17" creationId="{D2AF35E6-4316-E4EB-4A71-F4C562E7F241}"/>
          </ac:spMkLst>
        </pc:spChg>
        <pc:spChg chg="add mod ord">
          <ac:chgData name="Ward, Reagan" userId="27291eb4-8241-4961-9e69-8c66e34cc5b0" providerId="ADAL" clId="{9A1F80BB-99BC-4974-ACA8-22349E4197FB}" dt="2024-10-10T00:53:07.289" v="1523" actId="207"/>
          <ac:spMkLst>
            <pc:docMk/>
            <pc:sldMk cId="867224577" sldId="5659"/>
            <ac:spMk id="18" creationId="{C366BAF3-18C9-62F9-7998-163CF5C4A8B1}"/>
          </ac:spMkLst>
        </pc:spChg>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pChg chg="del mod ord">
          <ac:chgData name="Ward, Reagan" userId="27291eb4-8241-4961-9e69-8c66e34cc5b0" providerId="ADAL" clId="{9A1F80BB-99BC-4974-ACA8-22349E4197FB}" dt="2024-10-09T21:42:30.086" v="27" actId="700"/>
          <ac:spMkLst>
            <pc:docMk/>
            <pc:sldMk cId="2303448540" sldId="5661"/>
            <ac:spMk id="2" creationId="{5623A6BA-0ABE-81A1-174D-F6DFCCE9A300}"/>
          </ac:spMkLst>
        </pc:spChg>
        <pc:spChg chg="del mod ord">
          <ac:chgData name="Ward, Reagan" userId="27291eb4-8241-4961-9e69-8c66e34cc5b0" providerId="ADAL" clId="{9A1F80BB-99BC-4974-ACA8-22349E4197FB}" dt="2024-10-09T21:42:30.086" v="27" actId="700"/>
          <ac:spMkLst>
            <pc:docMk/>
            <pc:sldMk cId="2303448540" sldId="5661"/>
            <ac:spMk id="3" creationId="{D1C47DFA-53D3-536E-933D-D51C44AB97BB}"/>
          </ac:spMkLst>
        </pc:spChg>
        <pc:spChg chg="mod ord">
          <ac:chgData name="Ward, Reagan" userId="27291eb4-8241-4961-9e69-8c66e34cc5b0" providerId="ADAL" clId="{9A1F80BB-99BC-4974-ACA8-22349E4197FB}" dt="2024-10-09T21:42:30.086" v="27" actId="700"/>
          <ac:spMkLst>
            <pc:docMk/>
            <pc:sldMk cId="2303448540" sldId="5661"/>
            <ac:spMk id="4" creationId="{15D6FDB1-1DA8-4735-87B7-C8B1A2415234}"/>
          </ac:spMkLst>
        </pc:spChg>
        <pc:spChg chg="del">
          <ac:chgData name="Ward, Reagan" userId="27291eb4-8241-4961-9e69-8c66e34cc5b0" providerId="ADAL" clId="{9A1F80BB-99BC-4974-ACA8-22349E4197FB}" dt="2024-10-09T21:42:30.086" v="27" actId="700"/>
          <ac:spMkLst>
            <pc:docMk/>
            <pc:sldMk cId="2303448540" sldId="5661"/>
            <ac:spMk id="5" creationId="{FE412477-E485-A0F0-0ECF-B2E1FFE618BE}"/>
          </ac:spMkLst>
        </pc:spChg>
        <pc:spChg chg="del">
          <ac:chgData name="Ward, Reagan" userId="27291eb4-8241-4961-9e69-8c66e34cc5b0" providerId="ADAL" clId="{9A1F80BB-99BC-4974-ACA8-22349E4197FB}" dt="2024-10-09T21:42:30.086" v="27" actId="700"/>
          <ac:spMkLst>
            <pc:docMk/>
            <pc:sldMk cId="2303448540" sldId="5661"/>
            <ac:spMk id="6" creationId="{2468516F-7928-010C-C92C-1A7B0F587C28}"/>
          </ac:spMkLst>
        </pc:spChg>
        <pc:spChg chg="add mod ord">
          <ac:chgData name="Ward, Reagan" userId="27291eb4-8241-4961-9e69-8c66e34cc5b0" providerId="ADAL" clId="{9A1F80BB-99BC-4974-ACA8-22349E4197FB}" dt="2024-10-09T21:42:34.520" v="45" actId="20577"/>
          <ac:spMkLst>
            <pc:docMk/>
            <pc:sldMk cId="2303448540" sldId="5661"/>
            <ac:spMk id="7" creationId="{9C0E79BD-C537-FC8D-3E52-33A9013B1519}"/>
          </ac:spMkLst>
        </pc:spChg>
        <pc:spChg chg="add mod ord">
          <ac:chgData name="Ward, Reagan" userId="27291eb4-8241-4961-9e69-8c66e34cc5b0" providerId="ADAL" clId="{9A1F80BB-99BC-4974-ACA8-22349E4197FB}" dt="2024-10-09T21:42:40.972" v="65" actId="20577"/>
          <ac:spMkLst>
            <pc:docMk/>
            <pc:sldMk cId="2303448540" sldId="5661"/>
            <ac:spMk id="8" creationId="{11B1CFBA-DACD-B65A-33BE-2C35FCAA5F25}"/>
          </ac:spMkLst>
        </pc:spChg>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pChg chg="del mod ord">
          <ac:chgData name="Ward, Reagan" userId="27291eb4-8241-4961-9e69-8c66e34cc5b0" providerId="ADAL" clId="{9A1F80BB-99BC-4974-ACA8-22349E4197FB}" dt="2024-10-09T21:42:44.847" v="67" actId="700"/>
          <ac:spMkLst>
            <pc:docMk/>
            <pc:sldMk cId="1084268203" sldId="5662"/>
            <ac:spMk id="2" creationId="{6074DB14-3032-D24D-A544-AAB2463EDED1}"/>
          </ac:spMkLst>
        </pc:spChg>
        <pc:spChg chg="del mod ord">
          <ac:chgData name="Ward, Reagan" userId="27291eb4-8241-4961-9e69-8c66e34cc5b0" providerId="ADAL" clId="{9A1F80BB-99BC-4974-ACA8-22349E4197FB}" dt="2024-10-09T21:42:44.847" v="67" actId="700"/>
          <ac:spMkLst>
            <pc:docMk/>
            <pc:sldMk cId="1084268203" sldId="5662"/>
            <ac:spMk id="3" creationId="{26EB2A89-A49C-9314-3F53-505D49706559}"/>
          </ac:spMkLst>
        </pc:spChg>
        <pc:spChg chg="mod ord">
          <ac:chgData name="Ward, Reagan" userId="27291eb4-8241-4961-9e69-8c66e34cc5b0" providerId="ADAL" clId="{9A1F80BB-99BC-4974-ACA8-22349E4197FB}" dt="2024-10-09T21:42:44.847" v="67" actId="700"/>
          <ac:spMkLst>
            <pc:docMk/>
            <pc:sldMk cId="1084268203" sldId="5662"/>
            <ac:spMk id="4" creationId="{2D9BDFF2-6045-740E-4D68-42C39187D98F}"/>
          </ac:spMkLst>
        </pc:spChg>
        <pc:spChg chg="add mod ord">
          <ac:chgData name="Ward, Reagan" userId="27291eb4-8241-4961-9e69-8c66e34cc5b0" providerId="ADAL" clId="{9A1F80BB-99BC-4974-ACA8-22349E4197FB}" dt="2024-10-09T21:45:00.625" v="229" actId="20577"/>
          <ac:spMkLst>
            <pc:docMk/>
            <pc:sldMk cId="1084268203" sldId="5662"/>
            <ac:spMk id="5" creationId="{822627FC-94F2-5A14-059C-E9B01BF71C01}"/>
          </ac:spMkLst>
        </pc:spChg>
        <pc:spChg chg="add mod ord">
          <ac:chgData name="Ward, Reagan" userId="27291eb4-8241-4961-9e69-8c66e34cc5b0" providerId="ADAL" clId="{9A1F80BB-99BC-4974-ACA8-22349E4197FB}" dt="2024-10-09T21:42:44.847" v="67" actId="700"/>
          <ac:spMkLst>
            <pc:docMk/>
            <pc:sldMk cId="1084268203" sldId="5662"/>
            <ac:spMk id="6" creationId="{B6F3CB2A-5CB8-69E2-B80D-7380D51EB51F}"/>
          </ac:spMkLst>
        </pc:spChg>
      </pc:sldChg>
      <pc:sldChg chg="addSp delSp modSp new mod">
        <pc:chgData name="Ward, Reagan" userId="27291eb4-8241-4961-9e69-8c66e34cc5b0" providerId="ADAL" clId="{9A1F80BB-99BC-4974-ACA8-22349E4197FB}" dt="2024-10-09T21:58:14.258" v="1257"/>
        <pc:sldMkLst>
          <pc:docMk/>
          <pc:sldMk cId="2241609828" sldId="5663"/>
        </pc:sldMkLst>
        <pc:spChg chg="mod">
          <ac:chgData name="Ward, Reagan" userId="27291eb4-8241-4961-9e69-8c66e34cc5b0" providerId="ADAL" clId="{9A1F80BB-99BC-4974-ACA8-22349E4197FB}" dt="2024-10-09T21:51:33.212" v="864" actId="20577"/>
          <ac:spMkLst>
            <pc:docMk/>
            <pc:sldMk cId="2241609828" sldId="5663"/>
            <ac:spMk id="2" creationId="{AB2B0130-3831-F4ED-ED65-31F1D9EEBF2D}"/>
          </ac:spMkLst>
        </pc:spChg>
        <pc:spChg chg="mod">
          <ac:chgData name="Ward, Reagan" userId="27291eb4-8241-4961-9e69-8c66e34cc5b0" providerId="ADAL" clId="{9A1F80BB-99BC-4974-ACA8-22349E4197FB}" dt="2024-10-09T21:47:09.601" v="261" actId="20577"/>
          <ac:spMkLst>
            <pc:docMk/>
            <pc:sldMk cId="2241609828" sldId="5663"/>
            <ac:spMk id="3" creationId="{8DB14340-BCCC-6ACB-CCF7-AF1A760C12AE}"/>
          </ac:spMkLst>
        </pc:spChg>
        <pc:spChg chg="mod">
          <ac:chgData name="Ward, Reagan" userId="27291eb4-8241-4961-9e69-8c66e34cc5b0" providerId="ADAL" clId="{9A1F80BB-99BC-4974-ACA8-22349E4197FB}" dt="2024-10-09T21:50:59.112" v="693" actId="20577"/>
          <ac:spMkLst>
            <pc:docMk/>
            <pc:sldMk cId="2241609828" sldId="5663"/>
            <ac:spMk id="4" creationId="{B7F1D9AC-B905-4B78-61F2-889424985187}"/>
          </ac:spMkLst>
        </pc:spChg>
        <pc:spChg chg="mod">
          <ac:chgData name="Ward, Reagan" userId="27291eb4-8241-4961-9e69-8c66e34cc5b0" providerId="ADAL" clId="{9A1F80BB-99BC-4974-ACA8-22349E4197FB}" dt="2024-10-09T21:47:13.413" v="274" actId="20577"/>
          <ac:spMkLst>
            <pc:docMk/>
            <pc:sldMk cId="2241609828" sldId="5663"/>
            <ac:spMk id="5" creationId="{071117D7-CBDE-4A71-3B74-93FB75A7DECE}"/>
          </ac:spMkLst>
        </pc:spChg>
        <pc:spChg chg="mod">
          <ac:chgData name="Ward, Reagan" userId="27291eb4-8241-4961-9e69-8c66e34cc5b0" providerId="ADAL" clId="{9A1F80BB-99BC-4974-ACA8-22349E4197FB}" dt="2024-10-09T21:49:10.045" v="552" actId="20577"/>
          <ac:spMkLst>
            <pc:docMk/>
            <pc:sldMk cId="2241609828" sldId="5663"/>
            <ac:spMk id="6" creationId="{AAA2A013-983B-2DD6-8823-424AEB58F7A5}"/>
          </ac:spMkLst>
        </pc:spChg>
        <pc:spChg chg="del">
          <ac:chgData name="Ward, Reagan" userId="27291eb4-8241-4961-9e69-8c66e34cc5b0" providerId="ADAL" clId="{9A1F80BB-99BC-4974-ACA8-22349E4197FB}" dt="2024-10-09T21:58:09.216" v="1256"/>
          <ac:spMkLst>
            <pc:docMk/>
            <pc:sldMk cId="2241609828" sldId="5663"/>
            <ac:spMk id="8" creationId="{DCEB559C-0D8D-8838-4AA9-F9F0F4D7209B}"/>
          </ac:spMkLst>
        </pc:spChg>
        <pc:spChg chg="del">
          <ac:chgData name="Ward, Reagan" userId="27291eb4-8241-4961-9e69-8c66e34cc5b0" providerId="ADAL" clId="{9A1F80BB-99BC-4974-ACA8-22349E4197FB}" dt="2024-10-09T21:58:14.258" v="1257"/>
          <ac:spMkLst>
            <pc:docMk/>
            <pc:sldMk cId="2241609828" sldId="5663"/>
            <ac:spMk id="9" creationId="{869558E5-8EA1-6899-1991-26FDDB21F746}"/>
          </ac:spMkLst>
        </pc:spChg>
        <pc:spChg chg="add mod">
          <ac:chgData name="Ward, Reagan" userId="27291eb4-8241-4961-9e69-8c66e34cc5b0" providerId="ADAL" clId="{9A1F80BB-99BC-4974-ACA8-22349E4197FB}" dt="2024-10-09T21:58:09.216" v="1256"/>
          <ac:spMkLst>
            <pc:docMk/>
            <pc:sldMk cId="2241609828" sldId="5663"/>
            <ac:spMk id="10" creationId="{7118A15E-9725-4131-B3BD-6E448C30B9C0}"/>
          </ac:spMkLst>
        </pc:spChg>
        <pc:spChg chg="add mod">
          <ac:chgData name="Ward, Reagan" userId="27291eb4-8241-4961-9e69-8c66e34cc5b0" providerId="ADAL" clId="{9A1F80BB-99BC-4974-ACA8-22349E4197FB}" dt="2024-10-09T21:58:14.258" v="1257"/>
          <ac:spMkLst>
            <pc:docMk/>
            <pc:sldMk cId="2241609828" sldId="5663"/>
            <ac:spMk id="11" creationId="{2E846475-96CC-4DF3-283B-A19E9A677299}"/>
          </ac:spMkLst>
        </pc:spChg>
      </pc:sldChg>
      <pc:sldChg chg="addSp delSp modSp mod">
        <pc:chgData name="Ward, Reagan" userId="27291eb4-8241-4961-9e69-8c66e34cc5b0" providerId="ADAL" clId="{9A1F80BB-99BC-4974-ACA8-22349E4197FB}" dt="2024-10-10T00:59:06.772" v="1585" actId="962"/>
        <pc:sldMkLst>
          <pc:docMk/>
          <pc:sldMk cId="2510048166" sldId="5664"/>
        </pc:sldMkLst>
        <pc:spChg chg="mod">
          <ac:chgData name="Ward, Reagan" userId="27291eb4-8241-4961-9e69-8c66e34cc5b0" providerId="ADAL" clId="{9A1F80BB-99BC-4974-ACA8-22349E4197FB}" dt="2024-10-10T00:57:38.834" v="1554" actId="20577"/>
          <ac:spMkLst>
            <pc:docMk/>
            <pc:sldMk cId="2510048166" sldId="5664"/>
            <ac:spMk id="2" creationId="{63A4C680-51D1-EB04-2E80-A5D2FA8BDF1F}"/>
          </ac:spMkLst>
        </pc:spChg>
        <pc:picChg chg="add mod">
          <ac:chgData name="Ward, Reagan" userId="27291eb4-8241-4961-9e69-8c66e34cc5b0" providerId="ADAL" clId="{9A1F80BB-99BC-4974-ACA8-22349E4197FB}" dt="2024-10-10T00:59:06.772" v="1585" actId="962"/>
          <ac:picMkLst>
            <pc:docMk/>
            <pc:sldMk cId="2510048166" sldId="5664"/>
            <ac:picMk id="11" creationId="{B7F3D4FA-C438-1931-2AB1-A151B459674E}"/>
          </ac:picMkLst>
        </pc:picChg>
        <pc:picChg chg="del">
          <ac:chgData name="Ward, Reagan" userId="27291eb4-8241-4961-9e69-8c66e34cc5b0" providerId="ADAL" clId="{9A1F80BB-99BC-4974-ACA8-22349E4197FB}" dt="2024-10-10T00:58:52.524" v="1555" actId="478"/>
          <ac:picMkLst>
            <pc:docMk/>
            <pc:sldMk cId="2510048166" sldId="5664"/>
            <ac:picMk id="19" creationId="{4EC01DC0-BFB6-8F40-DEE9-CA399C5AC01A}"/>
          </ac:picMkLst>
        </pc:picChg>
      </pc:sldChg>
      <pc:sldChg chg="modSp mod">
        <pc:chgData name="Ward, Reagan" userId="27291eb4-8241-4961-9e69-8c66e34cc5b0" providerId="ADAL" clId="{9A1F80BB-99BC-4974-ACA8-22349E4197FB}" dt="2024-10-10T13:45:27.840" v="2098" actId="27636"/>
        <pc:sldMkLst>
          <pc:docMk/>
          <pc:sldMk cId="792695782" sldId="5665"/>
        </pc:sldMkLst>
        <pc:spChg chg="mod">
          <ac:chgData name="Ward, Reagan" userId="27291eb4-8241-4961-9e69-8c66e34cc5b0" providerId="ADAL" clId="{9A1F80BB-99BC-4974-ACA8-22349E4197FB}" dt="2024-10-10T13:45:27.840" v="2098" actId="27636"/>
          <ac:spMkLst>
            <pc:docMk/>
            <pc:sldMk cId="792695782" sldId="5665"/>
            <ac:spMk id="2" creationId="{7B4B0A8C-BE05-7C5C-B1DF-3ED6783CED42}"/>
          </ac:spMkLst>
        </pc:spChg>
        <pc:spChg chg="mod">
          <ac:chgData name="Ward, Reagan" userId="27291eb4-8241-4961-9e69-8c66e34cc5b0" providerId="ADAL" clId="{9A1F80BB-99BC-4974-ACA8-22349E4197FB}" dt="2024-10-10T00:57:28.552" v="1553" actId="20577"/>
          <ac:spMkLst>
            <pc:docMk/>
            <pc:sldMk cId="792695782" sldId="5665"/>
            <ac:spMk id="3" creationId="{5ED20074-197D-50B4-2965-01F6C4267FEE}"/>
          </ac:spMkLst>
        </pc:spChg>
      </pc:sldChg>
      <pc:sldChg chg="modSp mod">
        <pc:chgData name="Ward, Reagan" userId="27291eb4-8241-4961-9e69-8c66e34cc5b0" providerId="ADAL" clId="{9A1F80BB-99BC-4974-ACA8-22349E4197FB}" dt="2024-10-10T14:24:57.861" v="2101" actId="122"/>
        <pc:sldMkLst>
          <pc:docMk/>
          <pc:sldMk cId="1295452772" sldId="5669"/>
        </pc:sldMkLst>
        <pc:spChg chg="mod">
          <ac:chgData name="Ward, Reagan" userId="27291eb4-8241-4961-9e69-8c66e34cc5b0" providerId="ADAL" clId="{9A1F80BB-99BC-4974-ACA8-22349E4197FB}" dt="2024-10-10T14:24:57.861" v="2101" actId="122"/>
          <ac:spMkLst>
            <pc:docMk/>
            <pc:sldMk cId="1295452772" sldId="5669"/>
            <ac:spMk id="3" creationId="{1C053128-2E61-BD39-9230-D3FF32B16187}"/>
          </ac:spMkLst>
        </pc:sp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pChg chg="mod">
          <ac:chgData name="Severson, Annette" userId="199f3c28-b733-4b36-8b0e-b7eb6984ff94" providerId="ADAL" clId="{E0958FCC-4364-485C-94DA-CF8E499C1B0C}" dt="2024-10-17T13:52:34.380" v="1" actId="6549"/>
          <ac:spMkLst>
            <pc:docMk/>
            <pc:sldMk cId="1295452772" sldId="5669"/>
            <ac:spMk id="3" creationId="{1C053128-2E61-BD39-9230-D3FF32B16187}"/>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pChg chg="ord">
          <ac:chgData name="Ward, Reagan" userId="27291eb4-8241-4961-9e69-8c66e34cc5b0" providerId="ADAL" clId="{8133E9E3-4430-4705-A0CF-C632368F69FB}" dt="2024-10-23T18:31:03.063" v="199" actId="13244"/>
          <ac:spMkLst>
            <pc:docMk/>
            <pc:sldMk cId="3409998740" sldId="5502"/>
            <ac:spMk id="4" creationId="{00000000-0000-0000-0000-000000000000}"/>
          </ac:spMkLst>
        </pc:spChg>
        <pc:spChg chg="mod">
          <ac:chgData name="Ward, Reagan" userId="27291eb4-8241-4961-9e69-8c66e34cc5b0" providerId="ADAL" clId="{8133E9E3-4430-4705-A0CF-C632368F69FB}" dt="2024-10-23T18:31:22.178" v="200" actId="1076"/>
          <ac:spMkLst>
            <pc:docMk/>
            <pc:sldMk cId="3409998740" sldId="5502"/>
            <ac:spMk id="7" creationId="{00000000-0000-0000-0000-000000000000}"/>
          </ac:spMkLst>
        </pc:spChg>
        <pc:spChg chg="mod">
          <ac:chgData name="Ward, Reagan" userId="27291eb4-8241-4961-9e69-8c66e34cc5b0" providerId="ADAL" clId="{8133E9E3-4430-4705-A0CF-C632368F69FB}" dt="2024-10-23T18:31:22.178" v="200" actId="1076"/>
          <ac:spMkLst>
            <pc:docMk/>
            <pc:sldMk cId="3409998740" sldId="5502"/>
            <ac:spMk id="8" creationId="{00000000-0000-0000-0000-000000000000}"/>
          </ac:spMkLst>
        </pc:spChg>
        <pc:grpChg chg="mod">
          <ac:chgData name="Ward, Reagan" userId="27291eb4-8241-4961-9e69-8c66e34cc5b0" providerId="ADAL" clId="{8133E9E3-4430-4705-A0CF-C632368F69FB}" dt="2024-10-23T18:31:22.178" v="200" actId="1076"/>
          <ac:grpSpMkLst>
            <pc:docMk/>
            <pc:sldMk cId="3409998740" sldId="5502"/>
            <ac:grpSpMk id="5" creationId="{00000000-0000-0000-0000-000000000000}"/>
          </ac:grpSpMkLst>
        </pc:grpChg>
        <pc:picChg chg="mod">
          <ac:chgData name="Ward, Reagan" userId="27291eb4-8241-4961-9e69-8c66e34cc5b0" providerId="ADAL" clId="{8133E9E3-4430-4705-A0CF-C632368F69FB}" dt="2024-10-23T18:31:22.178" v="200" actId="1076"/>
          <ac:picMkLst>
            <pc:docMk/>
            <pc:sldMk cId="3409998740" sldId="5502"/>
            <ac:picMk id="6" creationId="{00000000-0000-0000-0000-000000000000}"/>
          </ac:picMkLst>
        </pc:picChg>
      </pc:sldChg>
      <pc:sldChg chg="modSp mod">
        <pc:chgData name="Ward, Reagan" userId="27291eb4-8241-4961-9e69-8c66e34cc5b0" providerId="ADAL" clId="{8133E9E3-4430-4705-A0CF-C632368F69FB}" dt="2024-10-23T18:23:16.065" v="34" actId="20577"/>
        <pc:sldMkLst>
          <pc:docMk/>
          <pc:sldMk cId="4188670183" sldId="5621"/>
        </pc:sldMkLst>
        <pc:graphicFrameChg chg="modGraphic">
          <ac:chgData name="Ward, Reagan" userId="27291eb4-8241-4961-9e69-8c66e34cc5b0" providerId="ADAL" clId="{8133E9E3-4430-4705-A0CF-C632368F69FB}" dt="2024-10-23T18:23:16.065" v="34"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23:38.125" v="35" actId="27636"/>
        <pc:sldMkLst>
          <pc:docMk/>
          <pc:sldMk cId="792695782" sldId="5665"/>
        </pc:sldMkLst>
        <pc:spChg chg="mod">
          <ac:chgData name="Ward, Reagan" userId="27291eb4-8241-4961-9e69-8c66e34cc5b0" providerId="ADAL" clId="{8133E9E3-4430-4705-A0CF-C632368F69FB}" dt="2024-10-23T18:23:38.125" v="35" actId="27636"/>
          <ac:spMkLst>
            <pc:docMk/>
            <pc:sldMk cId="792695782" sldId="5665"/>
            <ac:spMk id="2" creationId="{7B4B0A8C-BE05-7C5C-B1DF-3ED6783CED42}"/>
          </ac:spMkLst>
        </pc:spChg>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pChg chg="del mod ord">
          <ac:chgData name="Ward, Reagan" userId="27291eb4-8241-4961-9e69-8c66e34cc5b0" providerId="ADAL" clId="{8133E9E3-4430-4705-A0CF-C632368F69FB}" dt="2024-10-23T18:24:46.932" v="40" actId="700"/>
          <ac:spMkLst>
            <pc:docMk/>
            <pc:sldMk cId="3199639070" sldId="5678"/>
            <ac:spMk id="2" creationId="{93E46D9F-CAD1-57AE-BBC7-03417B97651B}"/>
          </ac:spMkLst>
        </pc:spChg>
        <pc:spChg chg="mod ord">
          <ac:chgData name="Ward, Reagan" userId="27291eb4-8241-4961-9e69-8c66e34cc5b0" providerId="ADAL" clId="{8133E9E3-4430-4705-A0CF-C632368F69FB}" dt="2024-10-23T18:24:46.932" v="40" actId="700"/>
          <ac:spMkLst>
            <pc:docMk/>
            <pc:sldMk cId="3199639070" sldId="5678"/>
            <ac:spMk id="3" creationId="{2847E0D0-37E3-3178-3D55-D78530619D62}"/>
          </ac:spMkLst>
        </pc:spChg>
        <pc:spChg chg="del mod ord">
          <ac:chgData name="Ward, Reagan" userId="27291eb4-8241-4961-9e69-8c66e34cc5b0" providerId="ADAL" clId="{8133E9E3-4430-4705-A0CF-C632368F69FB}" dt="2024-10-23T18:24:46.932" v="40" actId="700"/>
          <ac:spMkLst>
            <pc:docMk/>
            <pc:sldMk cId="3199639070" sldId="5678"/>
            <ac:spMk id="4" creationId="{ABCEC635-1595-327D-2E8C-BB033369DD6C}"/>
          </ac:spMkLst>
        </pc:spChg>
        <pc:spChg chg="del mod ord">
          <ac:chgData name="Ward, Reagan" userId="27291eb4-8241-4961-9e69-8c66e34cc5b0" providerId="ADAL" clId="{8133E9E3-4430-4705-A0CF-C632368F69FB}" dt="2024-10-23T18:24:46.932" v="40" actId="700"/>
          <ac:spMkLst>
            <pc:docMk/>
            <pc:sldMk cId="3199639070" sldId="5678"/>
            <ac:spMk id="5" creationId="{6789DF8E-52A1-080F-D072-B1DAF5752D59}"/>
          </ac:spMkLst>
        </pc:spChg>
        <pc:spChg chg="del mod ord">
          <ac:chgData name="Ward, Reagan" userId="27291eb4-8241-4961-9e69-8c66e34cc5b0" providerId="ADAL" clId="{8133E9E3-4430-4705-A0CF-C632368F69FB}" dt="2024-10-23T18:24:46.932" v="40" actId="700"/>
          <ac:spMkLst>
            <pc:docMk/>
            <pc:sldMk cId="3199639070" sldId="5678"/>
            <ac:spMk id="6" creationId="{ADAB7F2B-8684-286C-3331-F718162A32E2}"/>
          </ac:spMkLst>
        </pc:spChg>
        <pc:spChg chg="add mod ord">
          <ac:chgData name="Ward, Reagan" userId="27291eb4-8241-4961-9e69-8c66e34cc5b0" providerId="ADAL" clId="{8133E9E3-4430-4705-A0CF-C632368F69FB}" dt="2024-10-23T18:24:55.837" v="78" actId="20577"/>
          <ac:spMkLst>
            <pc:docMk/>
            <pc:sldMk cId="3199639070" sldId="5678"/>
            <ac:spMk id="7" creationId="{3F52A206-4826-04E9-3A8F-AB3F9EC27D45}"/>
          </ac:spMkLst>
        </pc:spChg>
        <pc:spChg chg="add del mod ord">
          <ac:chgData name="Ward, Reagan" userId="27291eb4-8241-4961-9e69-8c66e34cc5b0" providerId="ADAL" clId="{8133E9E3-4430-4705-A0CF-C632368F69FB}" dt="2024-10-23T18:25:02.825" v="79"/>
          <ac:spMkLst>
            <pc:docMk/>
            <pc:sldMk cId="3199639070" sldId="5678"/>
            <ac:spMk id="8" creationId="{392EF2E1-7BDB-6C17-8C81-917DD11A9E15}"/>
          </ac:spMkLst>
        </pc:spChg>
        <pc:spChg chg="add del mod ord">
          <ac:chgData name="Ward, Reagan" userId="27291eb4-8241-4961-9e69-8c66e34cc5b0" providerId="ADAL" clId="{8133E9E3-4430-4705-A0CF-C632368F69FB}" dt="2024-10-23T18:28:40.893" v="172"/>
          <ac:spMkLst>
            <pc:docMk/>
            <pc:sldMk cId="3199639070" sldId="5678"/>
            <ac:spMk id="9" creationId="{B65F0D26-1D61-F039-EB0B-70A85838F357}"/>
          </ac:spMkLst>
        </pc:spChg>
        <pc:spChg chg="add del mod ord">
          <ac:chgData name="Ward, Reagan" userId="27291eb4-8241-4961-9e69-8c66e34cc5b0" providerId="ADAL" clId="{8133E9E3-4430-4705-A0CF-C632368F69FB}" dt="2024-10-23T18:28:53.887" v="178"/>
          <ac:spMkLst>
            <pc:docMk/>
            <pc:sldMk cId="3199639070" sldId="5678"/>
            <ac:spMk id="10" creationId="{3FEF93BC-E6F4-DE46-4844-8E36FED0A5FE}"/>
          </ac:spMkLst>
        </pc:spChg>
        <pc:spChg chg="add mod">
          <ac:chgData name="Ward, Reagan" userId="27291eb4-8241-4961-9e69-8c66e34cc5b0" providerId="ADAL" clId="{8133E9E3-4430-4705-A0CF-C632368F69FB}" dt="2024-10-23T18:25:02.886" v="80" actId="27636"/>
          <ac:spMkLst>
            <pc:docMk/>
            <pc:sldMk cId="3199639070" sldId="5678"/>
            <ac:spMk id="11" creationId="{B3FF2018-3E11-FCB9-EA52-E579DEFFC1BE}"/>
          </ac:spMkLst>
        </pc:spChg>
        <pc:spChg chg="add mod">
          <ac:chgData name="Ward, Reagan" userId="27291eb4-8241-4961-9e69-8c66e34cc5b0" providerId="ADAL" clId="{8133E9E3-4430-4705-A0CF-C632368F69FB}" dt="2024-10-23T18:28:40.933" v="173" actId="27636"/>
          <ac:spMkLst>
            <pc:docMk/>
            <pc:sldMk cId="3199639070" sldId="5678"/>
            <ac:spMk id="12" creationId="{E2886C32-5E3C-959E-6FE8-701FB4425458}"/>
          </ac:spMkLst>
        </pc:spChg>
        <pc:spChg chg="add mod">
          <ac:chgData name="Ward, Reagan" userId="27291eb4-8241-4961-9e69-8c66e34cc5b0" providerId="ADAL" clId="{8133E9E3-4430-4705-A0CF-C632368F69FB}" dt="2024-10-23T18:28:53.962" v="179" actId="27636"/>
          <ac:spMkLst>
            <pc:docMk/>
            <pc:sldMk cId="3199639070" sldId="5678"/>
            <ac:spMk id="13" creationId="{E51D676E-65EE-09CB-78C6-800B7B73083B}"/>
          </ac:spMkLst>
        </pc:spChg>
      </pc:sldChg>
      <pc:sldChg chg="addSp delSp modSp new mod">
        <pc:chgData name="Ward, Reagan" userId="27291eb4-8241-4961-9e69-8c66e34cc5b0" providerId="ADAL" clId="{8133E9E3-4430-4705-A0CF-C632368F69FB}" dt="2024-10-23T19:51:26.174" v="326" actId="13926"/>
        <pc:sldMkLst>
          <pc:docMk/>
          <pc:sldMk cId="646360203" sldId="5679"/>
        </pc:sldMkLst>
        <pc:spChg chg="mod">
          <ac:chgData name="Ward, Reagan" userId="27291eb4-8241-4961-9e69-8c66e34cc5b0" providerId="ADAL" clId="{8133E9E3-4430-4705-A0CF-C632368F69FB}" dt="2024-10-23T18:25:13.533" v="102" actId="20577"/>
          <ac:spMkLst>
            <pc:docMk/>
            <pc:sldMk cId="646360203" sldId="5679"/>
            <ac:spMk id="2" creationId="{FDA18885-E965-05A1-2B64-6D68015D802B}"/>
          </ac:spMkLst>
        </pc:spChg>
        <pc:spChg chg="del">
          <ac:chgData name="Ward, Reagan" userId="27291eb4-8241-4961-9e69-8c66e34cc5b0" providerId="ADAL" clId="{8133E9E3-4430-4705-A0CF-C632368F69FB}" dt="2024-10-23T18:25:18.839" v="103"/>
          <ac:spMkLst>
            <pc:docMk/>
            <pc:sldMk cId="646360203" sldId="5679"/>
            <ac:spMk id="3" creationId="{A3687A2E-3911-0F52-8213-5A4B60E5D68B}"/>
          </ac:spMkLst>
        </pc:spChg>
        <pc:spChg chg="del">
          <ac:chgData name="Ward, Reagan" userId="27291eb4-8241-4961-9e69-8c66e34cc5b0" providerId="ADAL" clId="{8133E9E3-4430-4705-A0CF-C632368F69FB}" dt="2024-10-23T18:28:43.248" v="174"/>
          <ac:spMkLst>
            <pc:docMk/>
            <pc:sldMk cId="646360203" sldId="5679"/>
            <ac:spMk id="5" creationId="{D2547E2E-A8F7-6D57-78BA-017D70348CB8}"/>
          </ac:spMkLst>
        </pc:spChg>
        <pc:spChg chg="del">
          <ac:chgData name="Ward, Reagan" userId="27291eb4-8241-4961-9e69-8c66e34cc5b0" providerId="ADAL" clId="{8133E9E3-4430-4705-A0CF-C632368F69FB}" dt="2024-10-23T18:28:55.751" v="180"/>
          <ac:spMkLst>
            <pc:docMk/>
            <pc:sldMk cId="646360203" sldId="5679"/>
            <ac:spMk id="6" creationId="{B43A0011-97DB-79EA-9E36-2465D1534894}"/>
          </ac:spMkLst>
        </pc:spChg>
        <pc:spChg chg="add mod">
          <ac:chgData name="Ward, Reagan" userId="27291eb4-8241-4961-9e69-8c66e34cc5b0" providerId="ADAL" clId="{8133E9E3-4430-4705-A0CF-C632368F69FB}" dt="2024-10-23T19:51:26.174" v="326" actId="13926"/>
          <ac:spMkLst>
            <pc:docMk/>
            <pc:sldMk cId="646360203" sldId="5679"/>
            <ac:spMk id="7" creationId="{AFF65B85-86E2-F685-26FA-E071D76D97E5}"/>
          </ac:spMkLst>
        </pc:spChg>
        <pc:spChg chg="add mod">
          <ac:chgData name="Ward, Reagan" userId="27291eb4-8241-4961-9e69-8c66e34cc5b0" providerId="ADAL" clId="{8133E9E3-4430-4705-A0CF-C632368F69FB}" dt="2024-10-23T18:28:43.294" v="175" actId="27636"/>
          <ac:spMkLst>
            <pc:docMk/>
            <pc:sldMk cId="646360203" sldId="5679"/>
            <ac:spMk id="8" creationId="{D720F16C-B70B-A57C-A239-03AB2980ABD2}"/>
          </ac:spMkLst>
        </pc:spChg>
        <pc:spChg chg="add mod">
          <ac:chgData name="Ward, Reagan" userId="27291eb4-8241-4961-9e69-8c66e34cc5b0" providerId="ADAL" clId="{8133E9E3-4430-4705-A0CF-C632368F69FB}" dt="2024-10-23T18:28:55.840" v="181" actId="27636"/>
          <ac:spMkLst>
            <pc:docMk/>
            <pc:sldMk cId="646360203" sldId="5679"/>
            <ac:spMk id="9" creationId="{56188C99-8512-A6EE-4380-290C37F90158}"/>
          </ac:spMkLst>
        </pc:spChg>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pChg chg="del mod ord">
          <ac:chgData name="Ward, Reagan" userId="27291eb4-8241-4961-9e69-8c66e34cc5b0" providerId="ADAL" clId="{8133E9E3-4430-4705-A0CF-C632368F69FB}" dt="2024-10-23T18:25:32.949" v="105" actId="700"/>
          <ac:spMkLst>
            <pc:docMk/>
            <pc:sldMk cId="649355038" sldId="5680"/>
            <ac:spMk id="2" creationId="{BF859EB0-DBFB-491F-16AE-B7D47FBDC5C5}"/>
          </ac:spMkLst>
        </pc:spChg>
        <pc:spChg chg="del mod ord">
          <ac:chgData name="Ward, Reagan" userId="27291eb4-8241-4961-9e69-8c66e34cc5b0" providerId="ADAL" clId="{8133E9E3-4430-4705-A0CF-C632368F69FB}" dt="2024-10-23T18:25:32.949" v="105" actId="700"/>
          <ac:spMkLst>
            <pc:docMk/>
            <pc:sldMk cId="649355038" sldId="5680"/>
            <ac:spMk id="3" creationId="{BFA79E0E-D1A5-CF4D-E6C3-1DF0DF751112}"/>
          </ac:spMkLst>
        </pc:spChg>
        <pc:spChg chg="mod ord">
          <ac:chgData name="Ward, Reagan" userId="27291eb4-8241-4961-9e69-8c66e34cc5b0" providerId="ADAL" clId="{8133E9E3-4430-4705-A0CF-C632368F69FB}" dt="2024-10-23T18:29:28.009" v="187" actId="13244"/>
          <ac:spMkLst>
            <pc:docMk/>
            <pc:sldMk cId="649355038" sldId="5680"/>
            <ac:spMk id="4" creationId="{8AFED28C-EC3E-6A54-32D9-A568D196D423}"/>
          </ac:spMkLst>
        </pc:spChg>
        <pc:spChg chg="del mod ord">
          <ac:chgData name="Ward, Reagan" userId="27291eb4-8241-4961-9e69-8c66e34cc5b0" providerId="ADAL" clId="{8133E9E3-4430-4705-A0CF-C632368F69FB}" dt="2024-10-23T18:25:32.949" v="105" actId="700"/>
          <ac:spMkLst>
            <pc:docMk/>
            <pc:sldMk cId="649355038" sldId="5680"/>
            <ac:spMk id="5" creationId="{A92057E1-292F-17EF-20FA-3AF98C33A812}"/>
          </ac:spMkLst>
        </pc:spChg>
        <pc:spChg chg="del mod ord">
          <ac:chgData name="Ward, Reagan" userId="27291eb4-8241-4961-9e69-8c66e34cc5b0" providerId="ADAL" clId="{8133E9E3-4430-4705-A0CF-C632368F69FB}" dt="2024-10-23T18:25:32.949" v="105" actId="700"/>
          <ac:spMkLst>
            <pc:docMk/>
            <pc:sldMk cId="649355038" sldId="5680"/>
            <ac:spMk id="6" creationId="{2B13C229-9FF2-0297-DC56-0A6F3CF52316}"/>
          </ac:spMkLst>
        </pc:spChg>
        <pc:spChg chg="add mod ord">
          <ac:chgData name="Ward, Reagan" userId="27291eb4-8241-4961-9e69-8c66e34cc5b0" providerId="ADAL" clId="{8133E9E3-4430-4705-A0CF-C632368F69FB}" dt="2024-10-23T18:30:32.209" v="193" actId="1036"/>
          <ac:spMkLst>
            <pc:docMk/>
            <pc:sldMk cId="649355038" sldId="5680"/>
            <ac:spMk id="7" creationId="{7AD9568E-8D42-B35F-4289-8F84F591EE93}"/>
          </ac:spMkLst>
        </pc:spChg>
        <pc:spChg chg="add del mod ord">
          <ac:chgData name="Ward, Reagan" userId="27291eb4-8241-4961-9e69-8c66e34cc5b0" providerId="ADAL" clId="{8133E9E3-4430-4705-A0CF-C632368F69FB}" dt="2024-10-23T18:25:39.704" v="123" actId="478"/>
          <ac:spMkLst>
            <pc:docMk/>
            <pc:sldMk cId="649355038" sldId="5680"/>
            <ac:spMk id="8" creationId="{D0C72A4B-0452-45ED-8FCC-EF3A37D2E745}"/>
          </ac:spMkLst>
        </pc:spChg>
        <pc:spChg chg="add del mod ord">
          <ac:chgData name="Ward, Reagan" userId="27291eb4-8241-4961-9e69-8c66e34cc5b0" providerId="ADAL" clId="{8133E9E3-4430-4705-A0CF-C632368F69FB}" dt="2024-10-23T18:28:45.776" v="176"/>
          <ac:spMkLst>
            <pc:docMk/>
            <pc:sldMk cId="649355038" sldId="5680"/>
            <ac:spMk id="9" creationId="{1090EA8B-7124-5F20-7954-53438E0F2CED}"/>
          </ac:spMkLst>
        </pc:spChg>
        <pc:spChg chg="add del mod ord">
          <ac:chgData name="Ward, Reagan" userId="27291eb4-8241-4961-9e69-8c66e34cc5b0" providerId="ADAL" clId="{8133E9E3-4430-4705-A0CF-C632368F69FB}" dt="2024-10-23T18:28:59.456" v="182"/>
          <ac:spMkLst>
            <pc:docMk/>
            <pc:sldMk cId="649355038" sldId="5680"/>
            <ac:spMk id="10" creationId="{0985E2EE-8F78-CFF7-B976-74451B96028B}"/>
          </ac:spMkLst>
        </pc:spChg>
        <pc:spChg chg="add mod ord">
          <ac:chgData name="Ward, Reagan" userId="27291eb4-8241-4961-9e69-8c66e34cc5b0" providerId="ADAL" clId="{8133E9E3-4430-4705-A0CF-C632368F69FB}" dt="2024-10-23T18:29:23.176" v="185" actId="13244"/>
          <ac:spMkLst>
            <pc:docMk/>
            <pc:sldMk cId="649355038" sldId="5680"/>
            <ac:spMk id="11" creationId="{6BBEB551-51DA-DC96-2C91-804206EB8A68}"/>
          </ac:spMkLst>
        </pc:spChg>
        <pc:spChg chg="add mod ord">
          <ac:chgData name="Ward, Reagan" userId="27291eb4-8241-4961-9e69-8c66e34cc5b0" providerId="ADAL" clId="{8133E9E3-4430-4705-A0CF-C632368F69FB}" dt="2024-10-23T18:29:26.246" v="186" actId="13244"/>
          <ac:spMkLst>
            <pc:docMk/>
            <pc:sldMk cId="649355038" sldId="5680"/>
            <ac:spMk id="12" creationId="{5CE890A7-B434-8886-9427-D15F33450513}"/>
          </ac:spMkLst>
        </pc:spChg>
        <pc:spChg chg="add mod">
          <ac:chgData name="Ward, Reagan" userId="27291eb4-8241-4961-9e69-8c66e34cc5b0" providerId="ADAL" clId="{8133E9E3-4430-4705-A0CF-C632368F69FB}" dt="2024-10-23T18:28:45.776" v="176"/>
          <ac:spMkLst>
            <pc:docMk/>
            <pc:sldMk cId="649355038" sldId="5680"/>
            <ac:spMk id="14" creationId="{54345F79-E66C-8E8B-0551-0E5B2D954A21}"/>
          </ac:spMkLst>
        </pc:spChg>
        <pc:spChg chg="add mod">
          <ac:chgData name="Ward, Reagan" userId="27291eb4-8241-4961-9e69-8c66e34cc5b0" providerId="ADAL" clId="{8133E9E3-4430-4705-A0CF-C632368F69FB}" dt="2024-10-23T18:28:59.456" v="182"/>
          <ac:spMkLst>
            <pc:docMk/>
            <pc:sldMk cId="649355038" sldId="5680"/>
            <ac:spMk id="15" creationId="{718647D4-C67D-CE7A-92B6-8B5C85DF0BE8}"/>
          </ac:spMkLst>
        </pc:spChg>
        <pc:picChg chg="add mod ord">
          <ac:chgData name="Ward, Reagan" userId="27291eb4-8241-4961-9e69-8c66e34cc5b0" providerId="ADAL" clId="{8133E9E3-4430-4705-A0CF-C632368F69FB}" dt="2024-10-23T18:30:54.099" v="198" actId="1076"/>
          <ac:picMkLst>
            <pc:docMk/>
            <pc:sldMk cId="649355038" sldId="5680"/>
            <ac:picMk id="13" creationId="{D2E557F2-AAB6-E09C-F1BF-3D4493320769}"/>
          </ac:picMkLst>
        </pc:picChg>
      </pc:sldChg>
      <pc:sldChg chg="addSp delSp modSp new mod">
        <pc:chgData name="Ward, Reagan" userId="27291eb4-8241-4961-9e69-8c66e34cc5b0" providerId="ADAL" clId="{8133E9E3-4430-4705-A0CF-C632368F69FB}" dt="2024-10-23T19:56:07.067" v="330" actId="14100"/>
        <pc:sldMkLst>
          <pc:docMk/>
          <pc:sldMk cId="18737908" sldId="5681"/>
        </pc:sldMkLst>
        <pc:spChg chg="mod">
          <ac:chgData name="Ward, Reagan" userId="27291eb4-8241-4961-9e69-8c66e34cc5b0" providerId="ADAL" clId="{8133E9E3-4430-4705-A0CF-C632368F69FB}" dt="2024-10-23T19:56:07.067" v="330" actId="14100"/>
          <ac:spMkLst>
            <pc:docMk/>
            <pc:sldMk cId="18737908" sldId="5681"/>
            <ac:spMk id="2" creationId="{730CB3FA-F00B-DB3E-12C4-8F6B14877E95}"/>
          </ac:spMkLst>
        </pc:spChg>
        <pc:spChg chg="del">
          <ac:chgData name="Ward, Reagan" userId="27291eb4-8241-4961-9e69-8c66e34cc5b0" providerId="ADAL" clId="{8133E9E3-4430-4705-A0CF-C632368F69FB}" dt="2024-10-23T18:27:27.449" v="169"/>
          <ac:spMkLst>
            <pc:docMk/>
            <pc:sldMk cId="18737908" sldId="5681"/>
            <ac:spMk id="3" creationId="{292FCD47-845B-CDF3-8C08-AD318DAC9A38}"/>
          </ac:spMkLst>
        </pc:spChg>
        <pc:spChg chg="ord">
          <ac:chgData name="Ward, Reagan" userId="27291eb4-8241-4961-9e69-8c66e34cc5b0" providerId="ADAL" clId="{8133E9E3-4430-4705-A0CF-C632368F69FB}" dt="2024-10-23T18:30:25.406" v="192" actId="13244"/>
          <ac:spMkLst>
            <pc:docMk/>
            <pc:sldMk cId="18737908" sldId="5681"/>
            <ac:spMk id="4" creationId="{43FDDC31-8C8E-9509-DB18-4AFC309362C7}"/>
          </ac:spMkLst>
        </pc:spChg>
        <pc:spChg chg="del">
          <ac:chgData name="Ward, Reagan" userId="27291eb4-8241-4961-9e69-8c66e34cc5b0" providerId="ADAL" clId="{8133E9E3-4430-4705-A0CF-C632368F69FB}" dt="2024-10-23T18:28:48.234" v="177"/>
          <ac:spMkLst>
            <pc:docMk/>
            <pc:sldMk cId="18737908" sldId="5681"/>
            <ac:spMk id="5" creationId="{FDC74F60-5A9E-E0C1-32FB-7535E523CDDB}"/>
          </ac:spMkLst>
        </pc:spChg>
        <pc:spChg chg="del">
          <ac:chgData name="Ward, Reagan" userId="27291eb4-8241-4961-9e69-8c66e34cc5b0" providerId="ADAL" clId="{8133E9E3-4430-4705-A0CF-C632368F69FB}" dt="2024-10-23T18:29:02.050" v="183"/>
          <ac:spMkLst>
            <pc:docMk/>
            <pc:sldMk cId="18737908" sldId="5681"/>
            <ac:spMk id="6" creationId="{C0E252A7-07EB-50BC-D9E5-F13C9BACEFAB}"/>
          </ac:spMkLst>
        </pc:spChg>
        <pc:spChg chg="add mod">
          <ac:chgData name="Ward, Reagan" userId="27291eb4-8241-4961-9e69-8c66e34cc5b0" providerId="ADAL" clId="{8133E9E3-4430-4705-A0CF-C632368F69FB}" dt="2024-10-23T18:28:48.234" v="177"/>
          <ac:spMkLst>
            <pc:docMk/>
            <pc:sldMk cId="18737908" sldId="5681"/>
            <ac:spMk id="8" creationId="{068FE977-AC86-C13E-2D48-99CBDB15AA7B}"/>
          </ac:spMkLst>
        </pc:spChg>
        <pc:spChg chg="add mod">
          <ac:chgData name="Ward, Reagan" userId="27291eb4-8241-4961-9e69-8c66e34cc5b0" providerId="ADAL" clId="{8133E9E3-4430-4705-A0CF-C632368F69FB}" dt="2024-10-23T18:29:02.050" v="183"/>
          <ac:spMkLst>
            <pc:docMk/>
            <pc:sldMk cId="18737908" sldId="5681"/>
            <ac:spMk id="9" creationId="{B7203824-2776-E3B9-7C9C-190CFCCEEC32}"/>
          </ac:spMkLst>
        </pc:spChg>
        <pc:graphicFrameChg chg="add mod">
          <ac:chgData name="Ward, Reagan" userId="27291eb4-8241-4961-9e69-8c66e34cc5b0" providerId="ADAL" clId="{8133E9E3-4430-4705-A0CF-C632368F69FB}" dt="2024-10-23T18:30:24.236" v="191" actId="13244"/>
          <ac:graphicFrameMkLst>
            <pc:docMk/>
            <pc:sldMk cId="18737908" sldId="5681"/>
            <ac:graphicFrameMk id="7" creationId="{DE3D7580-EF1F-141E-287D-549F5811DF31}"/>
          </ac:graphicFrameMkLst>
        </pc:graphicFrameChg>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picChg chg="ord">
          <ac:chgData name="Ward, Reagan" userId="27291eb4-8241-4961-9e69-8c66e34cc5b0" providerId="ADAL" clId="{8133E9E3-4430-4705-A0CF-C632368F69FB}" dt="2024-10-24T13:54:29.380" v="331" actId="13244"/>
          <ac:picMkLst>
            <pc:docMk/>
            <pc:sldMk cId="3114952086" sldId="5682"/>
            <ac:picMk id="7" creationId="{57160C06-0B29-58B7-234D-2EBA2D6677B8}"/>
          </ac:picMkLst>
        </pc:pic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pChg chg="mod ord">
          <ac:chgData name="Heitman, Lindsey" userId="a9773a47-99d2-4599-9377-6d37e9ec0bd3" providerId="ADAL" clId="{AE671099-6B2D-4B3F-B33E-51CBDBC8FB42}" dt="2024-10-24T13:47:20.132" v="324" actId="700"/>
          <ac:spMkLst>
            <pc:docMk/>
            <pc:sldMk cId="620519025" sldId="332"/>
            <ac:spMk id="2" creationId="{00000000-0000-0000-0000-000000000000}"/>
          </ac:spMkLst>
        </pc:spChg>
        <pc:spChg chg="mod ord">
          <ac:chgData name="Heitman, Lindsey" userId="a9773a47-99d2-4599-9377-6d37e9ec0bd3" providerId="ADAL" clId="{AE671099-6B2D-4B3F-B33E-51CBDBC8FB42}" dt="2024-10-24T13:47:20.132" v="324" actId="700"/>
          <ac:spMkLst>
            <pc:docMk/>
            <pc:sldMk cId="620519025" sldId="332"/>
            <ac:spMk id="3" creationId="{00000000-0000-0000-0000-000000000000}"/>
          </ac:spMkLst>
        </pc:spChg>
        <pc:spChg chg="mod ord">
          <ac:chgData name="Heitman, Lindsey" userId="a9773a47-99d2-4599-9377-6d37e9ec0bd3" providerId="ADAL" clId="{AE671099-6B2D-4B3F-B33E-51CBDBC8FB42}" dt="2024-10-24T13:47:20.132" v="324" actId="700"/>
          <ac:spMkLst>
            <pc:docMk/>
            <pc:sldMk cId="620519025" sldId="332"/>
            <ac:spMk id="4" creationId="{00000000-0000-0000-0000-000000000000}"/>
          </ac:spMkLst>
        </pc:spChg>
        <pc:spChg chg="add del mod ord">
          <ac:chgData name="Heitman, Lindsey" userId="a9773a47-99d2-4599-9377-6d37e9ec0bd3" providerId="ADAL" clId="{AE671099-6B2D-4B3F-B33E-51CBDBC8FB42}" dt="2024-10-24T13:47:30.290" v="325"/>
          <ac:spMkLst>
            <pc:docMk/>
            <pc:sldMk cId="620519025" sldId="332"/>
            <ac:spMk id="5" creationId="{68522374-1D69-FBD5-92A2-AB29F9C85702}"/>
          </ac:spMkLst>
        </pc:spChg>
        <pc:spChg chg="add del mod ord">
          <ac:chgData name="Heitman, Lindsey" userId="a9773a47-99d2-4599-9377-6d37e9ec0bd3" providerId="ADAL" clId="{AE671099-6B2D-4B3F-B33E-51CBDBC8FB42}" dt="2024-10-24T13:47:39.990" v="326"/>
          <ac:spMkLst>
            <pc:docMk/>
            <pc:sldMk cId="620519025" sldId="332"/>
            <ac:spMk id="6" creationId="{66BAB076-42D4-4EAA-39F9-A9D81DACC24C}"/>
          </ac:spMkLst>
        </pc:spChg>
        <pc:spChg chg="add mod">
          <ac:chgData name="Heitman, Lindsey" userId="a9773a47-99d2-4599-9377-6d37e9ec0bd3" providerId="ADAL" clId="{AE671099-6B2D-4B3F-B33E-51CBDBC8FB42}" dt="2024-10-24T13:47:30.290" v="325"/>
          <ac:spMkLst>
            <pc:docMk/>
            <pc:sldMk cId="620519025" sldId="332"/>
            <ac:spMk id="7" creationId="{7DDD4ED9-D949-7D0B-0376-3CDAABF0B2C4}"/>
          </ac:spMkLst>
        </pc:spChg>
        <pc:spChg chg="add mod">
          <ac:chgData name="Heitman, Lindsey" userId="a9773a47-99d2-4599-9377-6d37e9ec0bd3" providerId="ADAL" clId="{AE671099-6B2D-4B3F-B33E-51CBDBC8FB42}" dt="2024-10-24T13:47:39.990" v="326"/>
          <ac:spMkLst>
            <pc:docMk/>
            <pc:sldMk cId="620519025" sldId="332"/>
            <ac:spMk id="8" creationId="{722D9794-4179-EF72-B994-28E5C68F7B1F}"/>
          </ac:spMkLst>
        </pc:spChg>
        <pc:picChg chg="mod">
          <ac:chgData name="Heitman, Lindsey" userId="a9773a47-99d2-4599-9377-6d37e9ec0bd3" providerId="ADAL" clId="{AE671099-6B2D-4B3F-B33E-51CBDBC8FB42}" dt="2024-10-24T13:54:45.230" v="783" actId="13244"/>
          <ac:picMkLst>
            <pc:docMk/>
            <pc:sldMk cId="620519025" sldId="332"/>
            <ac:picMk id="1032" creationId="{909CBA73-0F2C-5307-26FD-ED21531281CF}"/>
          </ac:picMkLst>
        </pc:picChg>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pChg chg="mod ord">
          <ac:chgData name="Heitman, Lindsey" userId="a9773a47-99d2-4599-9377-6d37e9ec0bd3" providerId="ADAL" clId="{AE671099-6B2D-4B3F-B33E-51CBDBC8FB42}" dt="2024-10-24T13:47:44.604" v="327" actId="700"/>
          <ac:spMkLst>
            <pc:docMk/>
            <pc:sldMk cId="135215506" sldId="333"/>
            <ac:spMk id="2" creationId="{933B8BE4-0993-9315-F8E5-776D5D866BBA}"/>
          </ac:spMkLst>
        </pc:spChg>
        <pc:spChg chg="mod">
          <ac:chgData name="Heitman, Lindsey" userId="a9773a47-99d2-4599-9377-6d37e9ec0bd3" providerId="ADAL" clId="{AE671099-6B2D-4B3F-B33E-51CBDBC8FB42}" dt="2024-10-24T13:48:34.743" v="335" actId="1076"/>
          <ac:spMkLst>
            <pc:docMk/>
            <pc:sldMk cId="135215506" sldId="333"/>
            <ac:spMk id="3" creationId="{8F80A253-A237-E636-7C56-ADD99D4E5F43}"/>
          </ac:spMkLst>
        </pc:spChg>
        <pc:spChg chg="mod ord">
          <ac:chgData name="Heitman, Lindsey" userId="a9773a47-99d2-4599-9377-6d37e9ec0bd3" providerId="ADAL" clId="{AE671099-6B2D-4B3F-B33E-51CBDBC8FB42}" dt="2024-10-24T13:47:44.604" v="327" actId="700"/>
          <ac:spMkLst>
            <pc:docMk/>
            <pc:sldMk cId="135215506" sldId="333"/>
            <ac:spMk id="4" creationId="{5BDF5DB8-D5D3-2641-7233-4473DEAEC3C9}"/>
          </ac:spMkLst>
        </pc:spChg>
        <pc:spChg chg="add del mod ord">
          <ac:chgData name="Heitman, Lindsey" userId="a9773a47-99d2-4599-9377-6d37e9ec0bd3" providerId="ADAL" clId="{AE671099-6B2D-4B3F-B33E-51CBDBC8FB42}" dt="2024-10-24T13:48:17.400" v="333"/>
          <ac:spMkLst>
            <pc:docMk/>
            <pc:sldMk cId="135215506" sldId="333"/>
            <ac:spMk id="5" creationId="{4989E71C-A7E9-45FC-FDF3-3EB56727128A}"/>
          </ac:spMkLst>
        </pc:spChg>
        <pc:spChg chg="mod">
          <ac:chgData name="Heitman, Lindsey" userId="a9773a47-99d2-4599-9377-6d37e9ec0bd3" providerId="ADAL" clId="{AE671099-6B2D-4B3F-B33E-51CBDBC8FB42}" dt="2024-10-24T13:47:59.236" v="330" actId="1076"/>
          <ac:spMkLst>
            <pc:docMk/>
            <pc:sldMk cId="135215506" sldId="333"/>
            <ac:spMk id="7" creationId="{504733F8-2AEA-0ED2-6198-2E49C85045AC}"/>
          </ac:spMkLst>
        </pc:spChg>
        <pc:spChg chg="add del mod ord">
          <ac:chgData name="Heitman, Lindsey" userId="a9773a47-99d2-4599-9377-6d37e9ec0bd3" providerId="ADAL" clId="{AE671099-6B2D-4B3F-B33E-51CBDBC8FB42}" dt="2024-10-24T13:48:25.008" v="334"/>
          <ac:spMkLst>
            <pc:docMk/>
            <pc:sldMk cId="135215506" sldId="333"/>
            <ac:spMk id="8" creationId="{9AFF37B8-84E3-A783-1904-E0DC6B40C9ED}"/>
          </ac:spMkLst>
        </pc:spChg>
        <pc:spChg chg="add mod">
          <ac:chgData name="Heitman, Lindsey" userId="a9773a47-99d2-4599-9377-6d37e9ec0bd3" providerId="ADAL" clId="{AE671099-6B2D-4B3F-B33E-51CBDBC8FB42}" dt="2024-10-24T13:48:10.334" v="332"/>
          <ac:spMkLst>
            <pc:docMk/>
            <pc:sldMk cId="135215506" sldId="333"/>
            <ac:spMk id="9" creationId="{AACB99B1-4754-69D3-3807-C2E2F8B9B0F9}"/>
          </ac:spMkLst>
        </pc:spChg>
        <pc:spChg chg="add mod">
          <ac:chgData name="Heitman, Lindsey" userId="a9773a47-99d2-4599-9377-6d37e9ec0bd3" providerId="ADAL" clId="{AE671099-6B2D-4B3F-B33E-51CBDBC8FB42}" dt="2024-10-24T13:48:17.400" v="333"/>
          <ac:spMkLst>
            <pc:docMk/>
            <pc:sldMk cId="135215506" sldId="333"/>
            <ac:spMk id="10" creationId="{BE8E91BA-DEA0-942F-67B0-997973D6C8AA}"/>
          </ac:spMkLst>
        </pc:spChg>
        <pc:spChg chg="add mod">
          <ac:chgData name="Heitman, Lindsey" userId="a9773a47-99d2-4599-9377-6d37e9ec0bd3" providerId="ADAL" clId="{AE671099-6B2D-4B3F-B33E-51CBDBC8FB42}" dt="2024-10-24T13:48:25.008" v="334"/>
          <ac:spMkLst>
            <pc:docMk/>
            <pc:sldMk cId="135215506" sldId="333"/>
            <ac:spMk id="11" creationId="{A4C0951C-A4C3-8C6F-9B5A-A330CF3073EC}"/>
          </ac:spMkLst>
        </pc:spChg>
        <pc:picChg chg="mod ord">
          <ac:chgData name="Heitman, Lindsey" userId="a9773a47-99d2-4599-9377-6d37e9ec0bd3" providerId="ADAL" clId="{AE671099-6B2D-4B3F-B33E-51CBDBC8FB42}" dt="2024-10-24T13:47:51.333" v="328" actId="1076"/>
          <ac:picMkLst>
            <pc:docMk/>
            <pc:sldMk cId="135215506" sldId="333"/>
            <ac:picMk id="6" creationId="{5F28E0D4-CB25-F043-F5C2-C0BF367F5674}"/>
          </ac:picMkLst>
        </pc:picChg>
      </pc:sldChg>
      <pc:sldChg chg="modSp mod">
        <pc:chgData name="Heitman, Lindsey" userId="a9773a47-99d2-4599-9377-6d37e9ec0bd3" providerId="ADAL" clId="{AE671099-6B2D-4B3F-B33E-51CBDBC8FB42}" dt="2024-10-24T13:56:45.325" v="894" actId="207"/>
        <pc:sldMkLst>
          <pc:docMk/>
          <pc:sldMk cId="1037917088" sldId="5098"/>
        </pc:sldMkLst>
        <pc:graphicFrameChg chg="modGraphic">
          <ac:chgData name="Heitman, Lindsey" userId="a9773a47-99d2-4599-9377-6d37e9ec0bd3" providerId="ADAL" clId="{AE671099-6B2D-4B3F-B33E-51CBDBC8FB42}" dt="2024-10-24T13:56:45.325" v="894" actId="20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pChg chg="mod ord">
          <ac:chgData name="Heitman, Lindsey" userId="a9773a47-99d2-4599-9377-6d37e9ec0bd3" providerId="ADAL" clId="{AE671099-6B2D-4B3F-B33E-51CBDBC8FB42}" dt="2024-10-24T13:44:04.064" v="233" actId="700"/>
          <ac:spMkLst>
            <pc:docMk/>
            <pc:sldMk cId="3786229217" sldId="5397"/>
            <ac:spMk id="2" creationId="{C777B97F-23CF-A855-698B-31D3727AD0CE}"/>
          </ac:spMkLst>
        </pc:spChg>
        <pc:spChg chg="mod">
          <ac:chgData name="Heitman, Lindsey" userId="a9773a47-99d2-4599-9377-6d37e9ec0bd3" providerId="ADAL" clId="{AE671099-6B2D-4B3F-B33E-51CBDBC8FB42}" dt="2024-10-24T13:52:41.156" v="620" actId="962"/>
          <ac:spMkLst>
            <pc:docMk/>
            <pc:sldMk cId="3786229217" sldId="5397"/>
            <ac:spMk id="3" creationId="{28913AF9-5124-8D10-798D-70EAA5A1A218}"/>
          </ac:spMkLst>
        </pc:spChg>
        <pc:spChg chg="mod ord">
          <ac:chgData name="Heitman, Lindsey" userId="a9773a47-99d2-4599-9377-6d37e9ec0bd3" providerId="ADAL" clId="{AE671099-6B2D-4B3F-B33E-51CBDBC8FB42}" dt="2024-10-24T13:54:14.031" v="781" actId="13244"/>
          <ac:spMkLst>
            <pc:docMk/>
            <pc:sldMk cId="3786229217" sldId="5397"/>
            <ac:spMk id="4" creationId="{D790D300-D323-FF2C-F882-7E5046553A78}"/>
          </ac:spMkLst>
        </pc:spChg>
        <pc:spChg chg="mod">
          <ac:chgData name="Heitman, Lindsey" userId="a9773a47-99d2-4599-9377-6d37e9ec0bd3" providerId="ADAL" clId="{AE671099-6B2D-4B3F-B33E-51CBDBC8FB42}" dt="2024-10-24T13:44:18.707" v="254" actId="1076"/>
          <ac:spMkLst>
            <pc:docMk/>
            <pc:sldMk cId="3786229217" sldId="5397"/>
            <ac:spMk id="5" creationId="{04BE7C9B-33AC-043C-80F3-F9205314ACB6}"/>
          </ac:spMkLst>
        </pc:spChg>
        <pc:spChg chg="ord">
          <ac:chgData name="Heitman, Lindsey" userId="a9773a47-99d2-4599-9377-6d37e9ec0bd3" providerId="ADAL" clId="{AE671099-6B2D-4B3F-B33E-51CBDBC8FB42}" dt="2024-10-24T13:53:39.277" v="779" actId="13244"/>
          <ac:spMkLst>
            <pc:docMk/>
            <pc:sldMk cId="3786229217" sldId="5397"/>
            <ac:spMk id="6" creationId="{A5D970A6-A5C0-F660-F71D-445518784017}"/>
          </ac:spMkLst>
        </pc:spChg>
        <pc:spChg chg="add mod ord">
          <ac:chgData name="Heitman, Lindsey" userId="a9773a47-99d2-4599-9377-6d37e9ec0bd3" providerId="ADAL" clId="{AE671099-6B2D-4B3F-B33E-51CBDBC8FB42}" dt="2024-10-24T13:53:45.490" v="780" actId="13244"/>
          <ac:spMkLst>
            <pc:docMk/>
            <pc:sldMk cId="3786229217" sldId="5397"/>
            <ac:spMk id="7" creationId="{E7074B3E-EDC8-E6AB-927D-49CF29099EDE}"/>
          </ac:spMkLst>
        </pc:spChg>
        <pc:spChg chg="add del mod ord">
          <ac:chgData name="Heitman, Lindsey" userId="a9773a47-99d2-4599-9377-6d37e9ec0bd3" providerId="ADAL" clId="{AE671099-6B2D-4B3F-B33E-51CBDBC8FB42}" dt="2024-10-24T13:44:44.212" v="255"/>
          <ac:spMkLst>
            <pc:docMk/>
            <pc:sldMk cId="3786229217" sldId="5397"/>
            <ac:spMk id="9" creationId="{84EF2072-C61E-3CF7-212A-4C4F96E74158}"/>
          </ac:spMkLst>
        </pc:spChg>
        <pc:spChg chg="add mod">
          <ac:chgData name="Heitman, Lindsey" userId="a9773a47-99d2-4599-9377-6d37e9ec0bd3" providerId="ADAL" clId="{AE671099-6B2D-4B3F-B33E-51CBDBC8FB42}" dt="2024-10-24T13:44:50.123" v="272" actId="20577"/>
          <ac:spMkLst>
            <pc:docMk/>
            <pc:sldMk cId="3786229217" sldId="5397"/>
            <ac:spMk id="10" creationId="{D4F54837-7DD2-3C63-03A1-0BBF606DA78E}"/>
          </ac:spMkLst>
        </pc:spChg>
        <pc:spChg chg="add del mod">
          <ac:chgData name="Heitman, Lindsey" userId="a9773a47-99d2-4599-9377-6d37e9ec0bd3" providerId="ADAL" clId="{AE671099-6B2D-4B3F-B33E-51CBDBC8FB42}" dt="2024-10-24T13:51:25.475" v="417" actId="21"/>
          <ac:spMkLst>
            <pc:docMk/>
            <pc:sldMk cId="3786229217" sldId="5397"/>
            <ac:spMk id="12" creationId="{0BC8D453-96EA-4A3D-7538-B238C51DBAFB}"/>
          </ac:spMkLst>
        </pc:spChg>
        <pc:spChg chg="mod">
          <ac:chgData name="Heitman, Lindsey" userId="a9773a47-99d2-4599-9377-6d37e9ec0bd3" providerId="ADAL" clId="{AE671099-6B2D-4B3F-B33E-51CBDBC8FB42}" dt="2024-10-24T13:52:29.714" v="615" actId="962"/>
          <ac:spMkLst>
            <pc:docMk/>
            <pc:sldMk cId="3786229217" sldId="5397"/>
            <ac:spMk id="15" creationId="{9B34F22C-C8F1-6629-242E-354B6AE3B6ED}"/>
          </ac:spMkLst>
        </pc:spChg>
        <pc:spChg chg="mod">
          <ac:chgData name="Heitman, Lindsey" userId="a9773a47-99d2-4599-9377-6d37e9ec0bd3" providerId="ADAL" clId="{AE671099-6B2D-4B3F-B33E-51CBDBC8FB42}" dt="2024-10-24T13:52:32.164" v="616" actId="962"/>
          <ac:spMkLst>
            <pc:docMk/>
            <pc:sldMk cId="3786229217" sldId="5397"/>
            <ac:spMk id="18" creationId="{4E99EC01-47C5-4443-B925-F63CE6F088D8}"/>
          </ac:spMkLst>
        </pc:spChg>
        <pc:spChg chg="mod">
          <ac:chgData name="Heitman, Lindsey" userId="a9773a47-99d2-4599-9377-6d37e9ec0bd3" providerId="ADAL" clId="{AE671099-6B2D-4B3F-B33E-51CBDBC8FB42}" dt="2024-10-24T13:52:33.938" v="617" actId="962"/>
          <ac:spMkLst>
            <pc:docMk/>
            <pc:sldMk cId="3786229217" sldId="5397"/>
            <ac:spMk id="21" creationId="{784F6BF5-8DB8-A60D-5EF9-497AFBA77606}"/>
          </ac:spMkLst>
        </pc:spChg>
        <pc:spChg chg="mod">
          <ac:chgData name="Heitman, Lindsey" userId="a9773a47-99d2-4599-9377-6d37e9ec0bd3" providerId="ADAL" clId="{AE671099-6B2D-4B3F-B33E-51CBDBC8FB42}" dt="2024-10-24T13:52:36.555" v="618" actId="962"/>
          <ac:spMkLst>
            <pc:docMk/>
            <pc:sldMk cId="3786229217" sldId="5397"/>
            <ac:spMk id="22" creationId="{BC212E4F-48CE-C761-8A1C-85F48E13C567}"/>
          </ac:spMkLst>
        </pc:spChg>
        <pc:spChg chg="mod">
          <ac:chgData name="Heitman, Lindsey" userId="a9773a47-99d2-4599-9377-6d37e9ec0bd3" providerId="ADAL" clId="{AE671099-6B2D-4B3F-B33E-51CBDBC8FB42}" dt="2024-10-24T13:52:38.361" v="619" actId="962"/>
          <ac:spMkLst>
            <pc:docMk/>
            <pc:sldMk cId="3786229217" sldId="5397"/>
            <ac:spMk id="25" creationId="{F71C5220-5FB3-F42D-D6DA-ACB5B796184B}"/>
          </ac:spMkLst>
        </pc:spChg>
        <pc:spChg chg="mod ord">
          <ac:chgData name="Heitman, Lindsey" userId="a9773a47-99d2-4599-9377-6d37e9ec0bd3" providerId="ADAL" clId="{AE671099-6B2D-4B3F-B33E-51CBDBC8FB42}" dt="2024-10-24T13:53:32.211" v="778" actId="13244"/>
          <ac:spMkLst>
            <pc:docMk/>
            <pc:sldMk cId="3786229217" sldId="5397"/>
            <ac:spMk id="26" creationId="{54ADBD6F-354A-8F3F-F75B-FCA232FDA153}"/>
          </ac:spMkLst>
        </pc:spChg>
        <pc:graphicFrameChg chg="add del mod ord">
          <ac:chgData name="Heitman, Lindsey" userId="a9773a47-99d2-4599-9377-6d37e9ec0bd3" providerId="ADAL" clId="{AE671099-6B2D-4B3F-B33E-51CBDBC8FB42}" dt="2024-10-24T13:52:22.027" v="614" actId="962"/>
          <ac:graphicFrameMkLst>
            <pc:docMk/>
            <pc:sldMk cId="3786229217" sldId="5397"/>
            <ac:graphicFrameMk id="8" creationId="{74EC312A-3FBD-B8C5-32E0-498F353D6CB9}"/>
          </ac:graphicFrameMkLst>
        </pc:graphicFrameChg>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pChg chg="mod ord">
          <ac:chgData name="Heitman, Lindsey" userId="a9773a47-99d2-4599-9377-6d37e9ec0bd3" providerId="ADAL" clId="{AE671099-6B2D-4B3F-B33E-51CBDBC8FB42}" dt="2024-10-24T13:46:51.954" v="321" actId="1076"/>
          <ac:spMkLst>
            <pc:docMk/>
            <pc:sldMk cId="222853044" sldId="5585"/>
            <ac:spMk id="2" creationId="{3F893B2B-E7B8-ECAB-C211-3BA8CBAF0E8B}"/>
          </ac:spMkLst>
        </pc:spChg>
        <pc:spChg chg="del mod ord">
          <ac:chgData name="Heitman, Lindsey" userId="a9773a47-99d2-4599-9377-6d37e9ec0bd3" providerId="ADAL" clId="{AE671099-6B2D-4B3F-B33E-51CBDBC8FB42}" dt="2024-10-24T13:46:40.353" v="318" actId="21"/>
          <ac:spMkLst>
            <pc:docMk/>
            <pc:sldMk cId="222853044" sldId="5585"/>
            <ac:spMk id="3" creationId="{7B5CDBE8-A23C-6259-CCBB-A3FAB2A840B0}"/>
          </ac:spMkLst>
        </pc:spChg>
        <pc:spChg chg="mod ord">
          <ac:chgData name="Heitman, Lindsey" userId="a9773a47-99d2-4599-9377-6d37e9ec0bd3" providerId="ADAL" clId="{AE671099-6B2D-4B3F-B33E-51CBDBC8FB42}" dt="2024-10-24T13:46:31.100" v="315" actId="700"/>
          <ac:spMkLst>
            <pc:docMk/>
            <pc:sldMk cId="222853044" sldId="5585"/>
            <ac:spMk id="4" creationId="{DE54EE5F-9357-8722-4673-B5E4EBC13A1B}"/>
          </ac:spMkLst>
        </pc:spChg>
        <pc:spChg chg="add del mod ord">
          <ac:chgData name="Heitman, Lindsey" userId="a9773a47-99d2-4599-9377-6d37e9ec0bd3" providerId="ADAL" clId="{AE671099-6B2D-4B3F-B33E-51CBDBC8FB42}" dt="2024-10-24T13:47:00.310" v="322"/>
          <ac:spMkLst>
            <pc:docMk/>
            <pc:sldMk cId="222853044" sldId="5585"/>
            <ac:spMk id="5" creationId="{3AF7407C-0034-FF90-77F5-84F8DAB6E66E}"/>
          </ac:spMkLst>
        </pc:spChg>
        <pc:spChg chg="mod">
          <ac:chgData name="Heitman, Lindsey" userId="a9773a47-99d2-4599-9377-6d37e9ec0bd3" providerId="ADAL" clId="{AE671099-6B2D-4B3F-B33E-51CBDBC8FB42}" dt="2024-10-24T13:40:47" v="211" actId="20577"/>
          <ac:spMkLst>
            <pc:docMk/>
            <pc:sldMk cId="222853044" sldId="5585"/>
            <ac:spMk id="7" creationId="{57E9F7D2-2FCF-2FA2-4F51-7D691301EB28}"/>
          </ac:spMkLst>
        </pc:spChg>
        <pc:spChg chg="del mod">
          <ac:chgData name="Heitman, Lindsey" userId="a9773a47-99d2-4599-9377-6d37e9ec0bd3" providerId="ADAL" clId="{AE671099-6B2D-4B3F-B33E-51CBDBC8FB42}" dt="2024-10-24T13:41:13.852" v="213" actId="21"/>
          <ac:spMkLst>
            <pc:docMk/>
            <pc:sldMk cId="222853044" sldId="5585"/>
            <ac:spMk id="8" creationId="{96F4ED3C-E035-CD93-199C-61D20E76564A}"/>
          </ac:spMkLst>
        </pc:spChg>
        <pc:spChg chg="add del mod ord">
          <ac:chgData name="Heitman, Lindsey" userId="a9773a47-99d2-4599-9377-6d37e9ec0bd3" providerId="ADAL" clId="{AE671099-6B2D-4B3F-B33E-51CBDBC8FB42}" dt="2024-10-24T13:47:08.242" v="323"/>
          <ac:spMkLst>
            <pc:docMk/>
            <pc:sldMk cId="222853044" sldId="5585"/>
            <ac:spMk id="9" creationId="{2894EB5C-7393-C627-1B0B-D61F9C3BF2A6}"/>
          </ac:spMkLst>
        </pc:spChg>
        <pc:spChg chg="add del mod">
          <ac:chgData name="Heitman, Lindsey" userId="a9773a47-99d2-4599-9377-6d37e9ec0bd3" providerId="ADAL" clId="{AE671099-6B2D-4B3F-B33E-51CBDBC8FB42}" dt="2024-10-24T13:46:44.102" v="319" actId="21"/>
          <ac:spMkLst>
            <pc:docMk/>
            <pc:sldMk cId="222853044" sldId="5585"/>
            <ac:spMk id="11" creationId="{857AFE01-F89C-1C43-EDFA-938536016529}"/>
          </ac:spMkLst>
        </pc:spChg>
        <pc:spChg chg="add mod">
          <ac:chgData name="Heitman, Lindsey" userId="a9773a47-99d2-4599-9377-6d37e9ec0bd3" providerId="ADAL" clId="{AE671099-6B2D-4B3F-B33E-51CBDBC8FB42}" dt="2024-10-24T13:47:00.310" v="322"/>
          <ac:spMkLst>
            <pc:docMk/>
            <pc:sldMk cId="222853044" sldId="5585"/>
            <ac:spMk id="12" creationId="{CF0925EA-7100-9329-6866-9D5CA360C5BF}"/>
          </ac:spMkLst>
        </pc:spChg>
        <pc:spChg chg="add mod">
          <ac:chgData name="Heitman, Lindsey" userId="a9773a47-99d2-4599-9377-6d37e9ec0bd3" providerId="ADAL" clId="{AE671099-6B2D-4B3F-B33E-51CBDBC8FB42}" dt="2024-10-24T13:47:08.242" v="323"/>
          <ac:spMkLst>
            <pc:docMk/>
            <pc:sldMk cId="222853044" sldId="5585"/>
            <ac:spMk id="13" creationId="{9C0E04C9-A15C-3F98-E359-3CED4B43758D}"/>
          </ac:spMkLst>
        </pc:spChg>
        <pc:graphicFrameChg chg="mod">
          <ac:chgData name="Heitman, Lindsey" userId="a9773a47-99d2-4599-9377-6d37e9ec0bd3" providerId="ADAL" clId="{AE671099-6B2D-4B3F-B33E-51CBDBC8FB42}" dt="2024-10-24T13:46:24.141" v="314" actId="207"/>
          <ac:graphicFrameMkLst>
            <pc:docMk/>
            <pc:sldMk cId="222853044" sldId="5585"/>
            <ac:graphicFrameMk id="6" creationId="{FB3D0FD3-4EEC-2127-0A30-8930E7084A43}"/>
          </ac:graphicFrameMkLst>
        </pc:graphicFrameChg>
      </pc:sldChg>
      <pc:sldChg chg="addSp delSp modSp add mod">
        <pc:chgData name="Heitman, Lindsey" userId="a9773a47-99d2-4599-9377-6d37e9ec0bd3" providerId="ADAL" clId="{AE671099-6B2D-4B3F-B33E-51CBDBC8FB42}" dt="2024-10-24T13:54:31.680" v="782" actId="13244"/>
        <pc:sldMkLst>
          <pc:docMk/>
          <pc:sldMk cId="2165601397" sldId="5586"/>
        </pc:sldMkLst>
        <pc:spChg chg="mod">
          <ac:chgData name="Heitman, Lindsey" userId="a9773a47-99d2-4599-9377-6d37e9ec0bd3" providerId="ADAL" clId="{AE671099-6B2D-4B3F-B33E-51CBDBC8FB42}" dt="2024-10-24T13:45:39.627" v="277" actId="1076"/>
          <ac:spMkLst>
            <pc:docMk/>
            <pc:sldMk cId="2165601397" sldId="5586"/>
            <ac:spMk id="2" creationId="{AD59A03A-9BDB-C38F-027C-3193AD5E4579}"/>
          </ac:spMkLst>
        </pc:spChg>
        <pc:spChg chg="mod">
          <ac:chgData name="Heitman, Lindsey" userId="a9773a47-99d2-4599-9377-6d37e9ec0bd3" providerId="ADAL" clId="{AE671099-6B2D-4B3F-B33E-51CBDBC8FB42}" dt="2024-10-24T13:50:46.561" v="415" actId="20577"/>
          <ac:spMkLst>
            <pc:docMk/>
            <pc:sldMk cId="2165601397" sldId="5586"/>
            <ac:spMk id="3" creationId="{C6BE40D6-EB51-989B-6C14-2A989E2A43D7}"/>
          </ac:spMkLst>
        </pc:spChg>
        <pc:spChg chg="del mod">
          <ac:chgData name="Heitman, Lindsey" userId="a9773a47-99d2-4599-9377-6d37e9ec0bd3" providerId="ADAL" clId="{AE671099-6B2D-4B3F-B33E-51CBDBC8FB42}" dt="2024-10-24T13:45:29.576" v="276"/>
          <ac:spMkLst>
            <pc:docMk/>
            <pc:sldMk cId="2165601397" sldId="5586"/>
            <ac:spMk id="5" creationId="{9C3E2FF9-4144-E5FE-9B1B-37E0074016A1}"/>
          </ac:spMkLst>
        </pc:spChg>
        <pc:spChg chg="add mod">
          <ac:chgData name="Heitman, Lindsey" userId="a9773a47-99d2-4599-9377-6d37e9ec0bd3" providerId="ADAL" clId="{AE671099-6B2D-4B3F-B33E-51CBDBC8FB42}" dt="2024-10-24T13:45:25.242" v="274"/>
          <ac:spMkLst>
            <pc:docMk/>
            <pc:sldMk cId="2165601397" sldId="5586"/>
            <ac:spMk id="7" creationId="{42412BAB-6AF5-D959-6849-B83BBCBDFDA9}"/>
          </ac:spMkLst>
        </pc:spChg>
        <pc:spChg chg="add mod ord">
          <ac:chgData name="Heitman, Lindsey" userId="a9773a47-99d2-4599-9377-6d37e9ec0bd3" providerId="ADAL" clId="{AE671099-6B2D-4B3F-B33E-51CBDBC8FB42}" dt="2024-10-24T13:54:31.680" v="782" actId="13244"/>
          <ac:spMkLst>
            <pc:docMk/>
            <pc:sldMk cId="2165601397" sldId="5586"/>
            <ac:spMk id="8" creationId="{9624DCDA-7CDF-BF6D-66DF-1B92CE448856}"/>
          </ac:spMkLst>
        </pc:spChg>
      </pc:sldChg>
      <pc:sldChg chg="modSp add mod">
        <pc:chgData name="Heitman, Lindsey" userId="a9773a47-99d2-4599-9377-6d37e9ec0bd3" providerId="ADAL" clId="{AE671099-6B2D-4B3F-B33E-51CBDBC8FB42}" dt="2024-10-24T13:50:03.905" v="414" actId="14100"/>
        <pc:sldMkLst>
          <pc:docMk/>
          <pc:sldMk cId="783971613" sldId="5619"/>
        </pc:sldMkLst>
        <pc:spChg chg="mod">
          <ac:chgData name="Heitman, Lindsey" userId="a9773a47-99d2-4599-9377-6d37e9ec0bd3" providerId="ADAL" clId="{AE671099-6B2D-4B3F-B33E-51CBDBC8FB42}" dt="2024-10-24T13:50:03.905" v="414" actId="14100"/>
          <ac:spMkLst>
            <pc:docMk/>
            <pc:sldMk cId="783971613" sldId="5619"/>
            <ac:spMk id="2" creationId="{222E4C28-041D-59D2-0291-9738FE10DDD0}"/>
          </ac:spMkLst>
        </pc:spChg>
        <pc:spChg chg="mod">
          <ac:chgData name="Heitman, Lindsey" userId="a9773a47-99d2-4599-9377-6d37e9ec0bd3" providerId="ADAL" clId="{AE671099-6B2D-4B3F-B33E-51CBDBC8FB42}" dt="2024-10-24T13:49:51.265" v="388" actId="20577"/>
          <ac:spMkLst>
            <pc:docMk/>
            <pc:sldMk cId="783971613" sldId="5619"/>
            <ac:spMk id="3" creationId="{1C053128-2E61-BD39-9230-D3FF32B16187}"/>
          </ac:spMkLst>
        </pc:spChg>
      </pc:sldChg>
      <pc:sldChg chg="modSp add mod">
        <pc:chgData name="Heitman, Lindsey" userId="a9773a47-99d2-4599-9377-6d37e9ec0bd3" providerId="ADAL" clId="{AE671099-6B2D-4B3F-B33E-51CBDBC8FB42}" dt="2024-10-24T13:37:04.663" v="129" actId="20577"/>
        <pc:sldMkLst>
          <pc:docMk/>
          <pc:sldMk cId="3494396476" sldId="5683"/>
        </pc:sldMkLst>
        <pc:spChg chg="mod">
          <ac:chgData name="Heitman, Lindsey" userId="a9773a47-99d2-4599-9377-6d37e9ec0bd3" providerId="ADAL" clId="{AE671099-6B2D-4B3F-B33E-51CBDBC8FB42}" dt="2024-10-24T13:37:04.663" v="129" actId="20577"/>
          <ac:spMkLst>
            <pc:docMk/>
            <pc:sldMk cId="3494396476" sldId="5683"/>
            <ac:spMk id="5" creationId="{46A12942-3060-A605-2DD5-60573A108DDD}"/>
          </ac:spMkLst>
        </pc:spChg>
        <pc:spChg chg="mod">
          <ac:chgData name="Heitman, Lindsey" userId="a9773a47-99d2-4599-9377-6d37e9ec0bd3" providerId="ADAL" clId="{AE671099-6B2D-4B3F-B33E-51CBDBC8FB42}" dt="2024-10-24T13:36:59.907" v="120" actId="27636"/>
          <ac:spMkLst>
            <pc:docMk/>
            <pc:sldMk cId="3494396476" sldId="5683"/>
            <ac:spMk id="6" creationId="{C75DFE38-ED8C-8D2F-6BF4-9A98E48A88BE}"/>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pChg chg="mod">
          <ac:chgData name="McRee, Rebecca" userId="S::mcree_r@cde.state.co.us::3a10fa13-9d60-4c0b-b361-471945732c34" providerId="AD" clId="Web-{AD1647F3-4A67-1A92-5BED-5C96A4AE7DD4}" dt="2024-10-09T22:14:30.957" v="3" actId="1076"/>
          <ac:spMkLst>
            <pc:docMk/>
            <pc:sldMk cId="3863354747" sldId="5544"/>
            <ac:spMk id="3" creationId="{7E71A5B3-11A7-CDE5-0C01-E572A9AFEFA6}"/>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pChg chg="mod">
          <ac:chgData name="Chaffin,Melissa" userId="S::chaffin_m@cde.state.co.us::21f0136b-23e1-4eef-9c4f-f29e4cc3ac56" providerId="AD" clId="Web-{48235B61-CB3C-5892-8951-F26F0DE5B735}" dt="2024-10-02T19:30:52.382" v="144" actId="20577"/>
          <ac:spMkLst>
            <pc:docMk/>
            <pc:sldMk cId="2592141677" sldId="5605"/>
            <ac:spMk id="6" creationId="{1EB4AB27-B417-D907-2626-223A7F192B7B}"/>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picChg chg="add mod ord">
          <ac:chgData name="Gudka, Dawna" userId="823cceae-331b-41d6-9a63-34ad6d1db55c" providerId="ADAL" clId="{8338E9A3-C4A8-4739-A85F-C7C42AD9E7C5}" dt="2024-10-09T23:08:54.321" v="303" actId="13244"/>
          <ac:picMkLst>
            <pc:docMk/>
            <pc:sldMk cId="3253466667" sldId="5637"/>
            <ac:picMk id="5" creationId="{CAF353D4-936A-C2A1-D0D3-C6291C6CA47B}"/>
          </ac:picMkLst>
        </pc:picChg>
      </pc:sldChg>
      <pc:sldChg chg="modSp del mod">
        <pc:chgData name="Gudka, Dawna" userId="823cceae-331b-41d6-9a63-34ad6d1db55c" providerId="ADAL" clId="{8338E9A3-C4A8-4739-A85F-C7C42AD9E7C5}" dt="2024-10-09T22:48:00.234" v="104" actId="2696"/>
        <pc:sldMkLst>
          <pc:docMk/>
          <pc:sldMk cId="2101563100" sldId="5644"/>
        </pc:sldMkLst>
        <pc:picChg chg="mod modCrop">
          <ac:chgData name="Gudka, Dawna" userId="823cceae-331b-41d6-9a63-34ad6d1db55c" providerId="ADAL" clId="{8338E9A3-C4A8-4739-A85F-C7C42AD9E7C5}" dt="2024-10-09T22:46:31.984" v="1" actId="1076"/>
          <ac:picMkLst>
            <pc:docMk/>
            <pc:sldMk cId="2101563100" sldId="5644"/>
            <ac:picMk id="10" creationId="{825A6F56-8D74-0AE2-9A7B-4AC4101EE057}"/>
          </ac:picMkLst>
        </pc:picChg>
      </pc:sldChg>
      <pc:sldChg chg="addSp delSp modSp new mod ord">
        <pc:chgData name="Gudka, Dawna" userId="823cceae-331b-41d6-9a63-34ad6d1db55c" providerId="ADAL" clId="{8338E9A3-C4A8-4739-A85F-C7C42AD9E7C5}" dt="2024-10-09T23:09:10.273" v="335" actId="962"/>
        <pc:sldMkLst>
          <pc:docMk/>
          <pc:sldMk cId="2510048166" sldId="5664"/>
        </pc:sldMkLst>
        <pc:spChg chg="mod">
          <ac:chgData name="Gudka, Dawna" userId="823cceae-331b-41d6-9a63-34ad6d1db55c" providerId="ADAL" clId="{8338E9A3-C4A8-4739-A85F-C7C42AD9E7C5}" dt="2024-10-09T22:47:47.507" v="102" actId="14100"/>
          <ac:spMkLst>
            <pc:docMk/>
            <pc:sldMk cId="2510048166" sldId="5664"/>
            <ac:spMk id="2" creationId="{63A4C680-51D1-EB04-2E80-A5D2FA8BDF1F}"/>
          </ac:spMkLst>
        </pc:spChg>
        <pc:spChg chg="del">
          <ac:chgData name="Gudka, Dawna" userId="823cceae-331b-41d6-9a63-34ad6d1db55c" providerId="ADAL" clId="{8338E9A3-C4A8-4739-A85F-C7C42AD9E7C5}" dt="2024-10-09T22:46:42.853" v="5"/>
          <ac:spMkLst>
            <pc:docMk/>
            <pc:sldMk cId="2510048166" sldId="5664"/>
            <ac:spMk id="3" creationId="{1921708F-6A53-B55E-A97D-C3624C0C6A51}"/>
          </ac:spMkLst>
        </pc:spChg>
        <pc:spChg chg="mod">
          <ac:chgData name="Gudka, Dawna" userId="823cceae-331b-41d6-9a63-34ad6d1db55c" providerId="ADAL" clId="{8338E9A3-C4A8-4739-A85F-C7C42AD9E7C5}" dt="2024-10-09T22:48:09.128" v="105"/>
          <ac:spMkLst>
            <pc:docMk/>
            <pc:sldMk cId="2510048166" sldId="5664"/>
            <ac:spMk id="5" creationId="{9690923B-DC76-6CD9-F2F0-2F9F02E2116C}"/>
          </ac:spMkLst>
        </pc:spChg>
        <pc:spChg chg="mod">
          <ac:chgData name="Gudka, Dawna" userId="823cceae-331b-41d6-9a63-34ad6d1db55c" providerId="ADAL" clId="{8338E9A3-C4A8-4739-A85F-C7C42AD9E7C5}" dt="2024-10-09T22:48:17.731" v="106"/>
          <ac:spMkLst>
            <pc:docMk/>
            <pc:sldMk cId="2510048166" sldId="5664"/>
            <ac:spMk id="6" creationId="{D100EC6F-513E-1086-C5F5-A19B849E2C45}"/>
          </ac:spMkLst>
        </pc:spChg>
        <pc:spChg chg="add del mod">
          <ac:chgData name="Gudka, Dawna" userId="823cceae-331b-41d6-9a63-34ad6d1db55c" providerId="ADAL" clId="{8338E9A3-C4A8-4739-A85F-C7C42AD9E7C5}" dt="2024-10-09T22:47:07.050" v="11"/>
          <ac:spMkLst>
            <pc:docMk/>
            <pc:sldMk cId="2510048166" sldId="5664"/>
            <ac:spMk id="9" creationId="{84B31806-8331-CC7D-A30A-3445FE2AC20D}"/>
          </ac:spMkLst>
        </pc:spChg>
        <pc:spChg chg="add del mod">
          <ac:chgData name="Gudka, Dawna" userId="823cceae-331b-41d6-9a63-34ad6d1db55c" providerId="ADAL" clId="{8338E9A3-C4A8-4739-A85F-C7C42AD9E7C5}" dt="2024-10-09T23:00:40.725" v="172" actId="478"/>
          <ac:spMkLst>
            <pc:docMk/>
            <pc:sldMk cId="2510048166" sldId="5664"/>
            <ac:spMk id="14" creationId="{DE95791C-6F4F-DC1C-860C-A3C1537BBB3F}"/>
          </ac:spMkLst>
        </pc:spChg>
        <pc:spChg chg="add del mod">
          <ac:chgData name="Gudka, Dawna" userId="823cceae-331b-41d6-9a63-34ad6d1db55c" providerId="ADAL" clId="{8338E9A3-C4A8-4739-A85F-C7C42AD9E7C5}" dt="2024-10-09T23:03:39.568" v="243" actId="478"/>
          <ac:spMkLst>
            <pc:docMk/>
            <pc:sldMk cId="2510048166" sldId="5664"/>
            <ac:spMk id="15" creationId="{8EA8415E-C28A-7234-B70D-5BF31F194B2C}"/>
          </ac:spMkLst>
        </pc:spChg>
        <pc:spChg chg="add del mod">
          <ac:chgData name="Gudka, Dawna" userId="823cceae-331b-41d6-9a63-34ad6d1db55c" providerId="ADAL" clId="{8338E9A3-C4A8-4739-A85F-C7C42AD9E7C5}" dt="2024-10-09T23:02:26.785" v="226" actId="478"/>
          <ac:spMkLst>
            <pc:docMk/>
            <pc:sldMk cId="2510048166" sldId="5664"/>
            <ac:spMk id="17" creationId="{9A507580-C88E-CC1F-785A-0DF075F9F2A5}"/>
          </ac:spMkLst>
        </pc:spChg>
        <pc:graphicFrameChg chg="add mod">
          <ac:chgData name="Gudka, Dawna" userId="823cceae-331b-41d6-9a63-34ad6d1db55c" providerId="ADAL" clId="{8338E9A3-C4A8-4739-A85F-C7C42AD9E7C5}" dt="2024-10-09T23:08:26.311" v="258" actId="962"/>
          <ac:graphicFrameMkLst>
            <pc:docMk/>
            <pc:sldMk cId="2510048166" sldId="5664"/>
            <ac:graphicFrameMk id="13" creationId="{26B46FF1-ADBC-019E-DA14-D31A1480647A}"/>
          </ac:graphicFrameMkLst>
        </pc:graphicFrameChg>
        <pc:picChg chg="add del mod modCrop">
          <ac:chgData name="Gudka, Dawna" userId="823cceae-331b-41d6-9a63-34ad6d1db55c" providerId="ADAL" clId="{8338E9A3-C4A8-4739-A85F-C7C42AD9E7C5}" dt="2024-10-09T22:47:00.700" v="10" actId="478"/>
          <ac:picMkLst>
            <pc:docMk/>
            <pc:sldMk cId="2510048166" sldId="5664"/>
            <ac:picMk id="7" creationId="{C6FAD53E-746D-52C8-56F2-D44B66E38EEB}"/>
          </ac:picMkLst>
        </pc:picChg>
        <pc:picChg chg="add del mod modCrop">
          <ac:chgData name="Gudka, Dawna" userId="823cceae-331b-41d6-9a63-34ad6d1db55c" providerId="ADAL" clId="{8338E9A3-C4A8-4739-A85F-C7C42AD9E7C5}" dt="2024-10-09T23:01:40.262" v="223" actId="478"/>
          <ac:picMkLst>
            <pc:docMk/>
            <pc:sldMk cId="2510048166" sldId="5664"/>
            <ac:picMk id="10" creationId="{2DB7E3D9-E828-A135-C808-76A81BF72C80}"/>
          </ac:picMkLst>
        </pc:picChg>
        <pc:picChg chg="add mod">
          <ac:chgData name="Gudka, Dawna" userId="823cceae-331b-41d6-9a63-34ad6d1db55c" providerId="ADAL" clId="{8338E9A3-C4A8-4739-A85F-C7C42AD9E7C5}" dt="2024-10-09T23:09:10.273" v="335" actId="962"/>
          <ac:picMkLst>
            <pc:docMk/>
            <pc:sldMk cId="2510048166" sldId="5664"/>
            <ac:picMk id="19" creationId="{4EC01DC0-BFB6-8F40-DEE9-CA399C5AC01A}"/>
          </ac:picMkLst>
        </pc:pic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pChg chg="mod ord">
          <ac:chgData name="Wenzel, Brooke" userId="672bf8d3-b15b-4e02-a6d1-39319a0df09b" providerId="ADAL" clId="{C78766B6-AF90-40C9-A1D5-0DB13ED5E6E7}" dt="2024-10-02T12:41:43.860" v="687" actId="20577"/>
          <ac:spMkLst>
            <pc:docMk/>
            <pc:sldMk cId="1909143253" sldId="3103"/>
            <ac:spMk id="2" creationId="{F2A8BE5A-36D6-48CB-A7B1-1303B9232A03}"/>
          </ac:spMkLst>
        </pc:spChg>
        <pc:spChg chg="mod ord">
          <ac:chgData name="Wenzel, Brooke" userId="672bf8d3-b15b-4e02-a6d1-39319a0df09b" providerId="ADAL" clId="{C78766B6-AF90-40C9-A1D5-0DB13ED5E6E7}" dt="2024-10-02T12:39:03.571" v="657" actId="13244"/>
          <ac:spMkLst>
            <pc:docMk/>
            <pc:sldMk cId="1909143253" sldId="3103"/>
            <ac:spMk id="4" creationId="{CC3E1DAF-13B2-40C8-A222-DC3A0138527B}"/>
          </ac:spMkLst>
        </pc:spChg>
        <pc:spChg chg="add del mod ord">
          <ac:chgData name="Wenzel, Brooke" userId="672bf8d3-b15b-4e02-a6d1-39319a0df09b" providerId="ADAL" clId="{C78766B6-AF90-40C9-A1D5-0DB13ED5E6E7}" dt="2024-10-02T12:32:53.189" v="229" actId="478"/>
          <ac:spMkLst>
            <pc:docMk/>
            <pc:sldMk cId="1909143253" sldId="3103"/>
            <ac:spMk id="7" creationId="{43E2BEA2-3B81-8301-4125-2719E56F46B5}"/>
          </ac:spMkLst>
        </pc:spChg>
        <pc:spChg chg="add mod ord">
          <ac:chgData name="Wenzel, Brooke" userId="672bf8d3-b15b-4e02-a6d1-39319a0df09b" providerId="ADAL" clId="{C78766B6-AF90-40C9-A1D5-0DB13ED5E6E7}" dt="2024-10-02T12:39:07.153" v="658" actId="13244"/>
          <ac:spMkLst>
            <pc:docMk/>
            <pc:sldMk cId="1909143253" sldId="3103"/>
            <ac:spMk id="8" creationId="{9792B9C0-B487-299A-88D0-CE0987B72F4E}"/>
          </ac:spMkLst>
        </pc:spChg>
        <pc:spChg chg="add mod ord">
          <ac:chgData name="Wenzel, Brooke" userId="672bf8d3-b15b-4e02-a6d1-39319a0df09b" providerId="ADAL" clId="{C78766B6-AF90-40C9-A1D5-0DB13ED5E6E7}" dt="2024-10-02T12:39:08.536" v="659" actId="13244"/>
          <ac:spMkLst>
            <pc:docMk/>
            <pc:sldMk cId="1909143253" sldId="3103"/>
            <ac:spMk id="9" creationId="{E42220BC-C097-5176-6EAC-DBE96B2F410C}"/>
          </ac:spMkLst>
        </pc:spChg>
        <pc:spChg chg="add mod">
          <ac:chgData name="Wenzel, Brooke" userId="672bf8d3-b15b-4e02-a6d1-39319a0df09b" providerId="ADAL" clId="{C78766B6-AF90-40C9-A1D5-0DB13ED5E6E7}" dt="2024-10-02T12:38:53.548" v="656" actId="113"/>
          <ac:spMkLst>
            <pc:docMk/>
            <pc:sldMk cId="1909143253" sldId="3103"/>
            <ac:spMk id="10" creationId="{DB23B1E1-178F-AF2E-5C7D-0F3A70A939E0}"/>
          </ac:spMkLst>
        </pc:spChg>
        <pc:spChg chg="add mod ord">
          <ac:chgData name="Wenzel, Brooke" userId="672bf8d3-b15b-4e02-a6d1-39319a0df09b" providerId="ADAL" clId="{C78766B6-AF90-40C9-A1D5-0DB13ED5E6E7}" dt="2024-10-02T12:39:26.440" v="660" actId="13244"/>
          <ac:spMkLst>
            <pc:docMk/>
            <pc:sldMk cId="1909143253" sldId="3103"/>
            <ac:spMk id="13" creationId="{2AC7A65E-1C7C-9C48-DB05-8C36141115C3}"/>
          </ac:spMkLst>
        </pc:spChg>
        <pc:graphicFrameChg chg="del">
          <ac:chgData name="Wenzel, Brooke" userId="672bf8d3-b15b-4e02-a6d1-39319a0df09b" providerId="ADAL" clId="{C78766B6-AF90-40C9-A1D5-0DB13ED5E6E7}" dt="2024-10-02T12:31:39.437" v="221" actId="478"/>
          <ac:graphicFrameMkLst>
            <pc:docMk/>
            <pc:sldMk cId="1909143253" sldId="3103"/>
            <ac:graphicFrameMk id="5" creationId="{53E481B0-DEEF-4BC2-B0FA-16BA2C8C8C3F}"/>
          </ac:graphicFrameMkLst>
        </pc:graphicFrameChg>
        <pc:picChg chg="add mod">
          <ac:chgData name="Wenzel, Brooke" userId="672bf8d3-b15b-4e02-a6d1-39319a0df09b" providerId="ADAL" clId="{C78766B6-AF90-40C9-A1D5-0DB13ED5E6E7}" dt="2024-10-02T12:37:56.542" v="644" actId="1076"/>
          <ac:picMkLst>
            <pc:docMk/>
            <pc:sldMk cId="1909143253" sldId="3103"/>
            <ac:picMk id="3" creationId="{9B6DF652-B400-4B38-5B68-00DFAB63B13A}"/>
          </ac:picMkLst>
        </pc:picChg>
        <pc:picChg chg="del">
          <ac:chgData name="Wenzel, Brooke" userId="672bf8d3-b15b-4e02-a6d1-39319a0df09b" providerId="ADAL" clId="{C78766B6-AF90-40C9-A1D5-0DB13ED5E6E7}" dt="2024-10-02T12:31:56.987" v="222" actId="478"/>
          <ac:picMkLst>
            <pc:docMk/>
            <pc:sldMk cId="1909143253" sldId="3103"/>
            <ac:picMk id="6" creationId="{570169DC-15E0-193B-ABF6-040AFC32B9CE}"/>
          </ac:picMkLst>
        </pc:picChg>
        <pc:picChg chg="add mod">
          <ac:chgData name="Wenzel, Brooke" userId="672bf8d3-b15b-4e02-a6d1-39319a0df09b" providerId="ADAL" clId="{C78766B6-AF90-40C9-A1D5-0DB13ED5E6E7}" dt="2024-10-02T12:38:38.320" v="654" actId="1076"/>
          <ac:picMkLst>
            <pc:docMk/>
            <pc:sldMk cId="1909143253" sldId="3103"/>
            <ac:picMk id="11" creationId="{0F984467-DE38-D3F9-DE7F-63AD8622D1B4}"/>
          </ac:picMkLst>
        </pc:picChg>
        <pc:picChg chg="del">
          <ac:chgData name="Wenzel, Brooke" userId="672bf8d3-b15b-4e02-a6d1-39319a0df09b" providerId="ADAL" clId="{C78766B6-AF90-40C9-A1D5-0DB13ED5E6E7}" dt="2024-10-02T12:31:58.003" v="223" actId="478"/>
          <ac:picMkLst>
            <pc:docMk/>
            <pc:sldMk cId="1909143253" sldId="3103"/>
            <ac:picMk id="4100" creationId="{58CA25E3-3DCC-4E7C-B8D9-B93C44E55185}"/>
          </ac:picMkLst>
        </pc:picChg>
      </pc:sldChg>
      <pc:sldChg chg="modSp add del mod">
        <pc:chgData name="Wenzel, Brooke" userId="672bf8d3-b15b-4e02-a6d1-39319a0df09b" providerId="ADAL" clId="{C78766B6-AF90-40C9-A1D5-0DB13ED5E6E7}" dt="2024-10-02T12:30:05.079" v="95" actId="27636"/>
        <pc:sldMkLst>
          <pc:docMk/>
          <pc:sldMk cId="602901426" sldId="5498"/>
        </pc:sldMkLst>
        <pc:spChg chg="mod">
          <ac:chgData name="Wenzel, Brooke" userId="672bf8d3-b15b-4e02-a6d1-39319a0df09b" providerId="ADAL" clId="{C78766B6-AF90-40C9-A1D5-0DB13ED5E6E7}" dt="2024-10-02T12:30:05.079" v="95" actId="27636"/>
          <ac:spMkLst>
            <pc:docMk/>
            <pc:sldMk cId="602901426" sldId="5498"/>
            <ac:spMk id="3" creationId="{21471CF1-9EF9-C5C0-6637-925CB047E422}"/>
          </ac:spMkLst>
        </pc:spChg>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pChg chg="mod">
          <ac:chgData name="Wenzel, Brooke" userId="672bf8d3-b15b-4e02-a6d1-39319a0df09b" providerId="ADAL" clId="{C78766B6-AF90-40C9-A1D5-0DB13ED5E6E7}" dt="2024-10-02T12:30:57.496" v="180" actId="6549"/>
          <ac:spMkLst>
            <pc:docMk/>
            <pc:sldMk cId="70065344" sldId="5640"/>
            <ac:spMk id="3" creationId="{21471CF1-9EF9-C5C0-6637-925CB047E422}"/>
          </ac:spMkLst>
        </pc:sp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pc:chgData name="Rhodes, Tara" userId="S::rhodes_t@cde.state.co.us::566307b0-1e17-4826-87e1-0feb85a922f2" providerId="AD" clId="Web-{BEAD239F-1C02-CC02-E475-D1FD1C48FF62}" dt="2024-10-17T05:39:47.855" v="525" actId="20577"/>
        <pc:sldMkLst>
          <pc:docMk/>
          <pc:sldMk cId="792695782" sldId="5665"/>
        </pc:sldMkLst>
        <pc:spChg chg="mod">
          <ac:chgData name="Rhodes, Tara" userId="S::rhodes_t@cde.state.co.us::566307b0-1e17-4826-87e1-0feb85a922f2" providerId="AD" clId="Web-{BEAD239F-1C02-CC02-E475-D1FD1C48FF62}" dt="2024-10-17T05:39:47.855" v="525" actId="20577"/>
          <ac:spMkLst>
            <pc:docMk/>
            <pc:sldMk cId="792695782" sldId="5665"/>
            <ac:spMk id="3" creationId="{5ED20074-197D-50B4-2965-01F6C4267FEE}"/>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pChg chg="mod">
          <ac:chgData name="Rhodes, Tara" userId="S::rhodes_t@cde.state.co.us::566307b0-1e17-4826-87e1-0feb85a922f2" providerId="AD" clId="Web-{BEAD239F-1C02-CC02-E475-D1FD1C48FF62}" dt="2024-10-17T05:35:10.787" v="139" actId="20577"/>
          <ac:spMkLst>
            <pc:docMk/>
            <pc:sldMk cId="3032460984" sldId="5675"/>
            <ac:spMk id="3" creationId="{EB9E0BAC-0CDF-8CB8-979B-F330D19248FD}"/>
          </ac:spMkLst>
        </pc:spChg>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del">
          <ac:chgData name="Rhodes, Tara" userId="S::rhodes_t@cde.state.co.us::566307b0-1e17-4826-87e1-0feb85a922f2" providerId="AD" clId="Web-{BEAD239F-1C02-CC02-E475-D1FD1C48FF62}" dt="2024-10-17T05:43:00.011" v="587"/>
          <ac:spMkLst>
            <pc:docMk/>
            <pc:sldMk cId="35700584" sldId="5676"/>
            <ac:spMk id="3" creationId="{2D19C4E2-1EF5-8DE9-28F4-7F9C91D65DAC}"/>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del">
          <ac:chgData name="Rhodes, Tara" userId="S::rhodes_t@cde.state.co.us::566307b0-1e17-4826-87e1-0feb85a922f2" providerId="AD" clId="Web-{BEAD239F-1C02-CC02-E475-D1FD1C48FF62}" dt="2024-10-17T05:45:07.950" v="761"/>
          <ac:spMkLst>
            <pc:docMk/>
            <pc:sldMk cId="3169505822" sldId="5677"/>
            <ac:spMk id="3" creationId="{E796D35C-0D6F-84B2-59D7-5A0D32A01FEC}"/>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9T14:47:09.639" v="372" actId="20577"/>
        <pc:sldMkLst>
          <pc:docMk/>
          <pc:sldMk cId="1302995045" sldId="5536"/>
        </pc:sldMkLst>
        <pc:graphicFrameChg chg="modGraphic">
          <ac:chgData name="Wenzel, Brooke" userId="672bf8d3-b15b-4e02-a6d1-39319a0df09b" providerId="ADAL" clId="{43AE16DD-89C0-4449-910D-E4FB0C685D6C}" dt="2024-10-09T14:47:09.639" v="372" actId="20577"/>
          <ac:graphicFrameMkLst>
            <pc:docMk/>
            <pc:sldMk cId="1302995045" sldId="5536"/>
            <ac:graphicFrameMk id="8" creationId="{0AA46493-7A36-0C49-C5A7-D18F10C7496C}"/>
          </ac:graphicFrameMkLst>
        </pc:graphicFrameChg>
      </pc:sldChg>
      <pc:sldChg chg="modSp mod ord">
        <pc:chgData name="Wenzel, Brooke" userId="672bf8d3-b15b-4e02-a6d1-39319a0df09b" providerId="ADAL" clId="{43AE16DD-89C0-4449-910D-E4FB0C685D6C}" dt="2024-10-10T13:54:45.304" v="501" actId="20577"/>
        <pc:sldMkLst>
          <pc:docMk/>
          <pc:sldMk cId="573740307" sldId="5538"/>
        </pc:sldMkLst>
        <pc:spChg chg="mod">
          <ac:chgData name="Wenzel, Brooke" userId="672bf8d3-b15b-4e02-a6d1-39319a0df09b" providerId="ADAL" clId="{43AE16DD-89C0-4449-910D-E4FB0C685D6C}" dt="2024-10-10T13:54:45.304" v="501" actId="20577"/>
          <ac:spMkLst>
            <pc:docMk/>
            <pc:sldMk cId="573740307" sldId="5538"/>
            <ac:spMk id="4" creationId="{1BE5D2C1-7710-EED9-1940-0A612F59276D}"/>
          </ac:spMkLst>
        </pc:spChg>
      </pc:sldChg>
      <pc:sldChg chg="modSp mod">
        <pc:chgData name="Wenzel, Brooke" userId="672bf8d3-b15b-4e02-a6d1-39319a0df09b" providerId="ADAL" clId="{43AE16DD-89C0-4449-910D-E4FB0C685D6C}" dt="2024-10-07T22:40:25.077" v="65" actId="20577"/>
        <pc:sldMkLst>
          <pc:docMk/>
          <pc:sldMk cId="70065344" sldId="5640"/>
        </pc:sldMkLst>
        <pc:spChg chg="mod">
          <ac:chgData name="Wenzel, Brooke" userId="672bf8d3-b15b-4e02-a6d1-39319a0df09b" providerId="ADAL" clId="{43AE16DD-89C0-4449-910D-E4FB0C685D6C}" dt="2024-10-07T22:40:25.077" v="65" actId="20577"/>
          <ac:spMkLst>
            <pc:docMk/>
            <pc:sldMk cId="70065344" sldId="5640"/>
            <ac:spMk id="3" creationId="{21471CF1-9EF9-C5C0-6637-925CB047E422}"/>
          </ac:spMkLst>
        </pc:spChg>
      </pc:sldChg>
      <pc:sldChg chg="addSp delSp modSp new mod">
        <pc:chgData name="Wenzel, Brooke" userId="672bf8d3-b15b-4e02-a6d1-39319a0df09b" providerId="ADAL" clId="{43AE16DD-89C0-4449-910D-E4FB0C685D6C}" dt="2024-10-10T12:54:36.896" v="442" actId="20577"/>
        <pc:sldMkLst>
          <pc:docMk/>
          <pc:sldMk cId="1833070423" sldId="5660"/>
        </pc:sldMkLst>
        <pc:spChg chg="mod">
          <ac:chgData name="Wenzel, Brooke" userId="672bf8d3-b15b-4e02-a6d1-39319a0df09b" providerId="ADAL" clId="{43AE16DD-89C0-4449-910D-E4FB0C685D6C}" dt="2024-10-10T12:54:36.896" v="442" actId="20577"/>
          <ac:spMkLst>
            <pc:docMk/>
            <pc:sldMk cId="1833070423" sldId="5660"/>
            <ac:spMk id="2" creationId="{5236E21B-51EC-7ACF-1EC3-3784AC1A9B65}"/>
          </ac:spMkLst>
        </pc:spChg>
        <pc:spChg chg="del">
          <ac:chgData name="Wenzel, Brooke" userId="672bf8d3-b15b-4e02-a6d1-39319a0df09b" providerId="ADAL" clId="{43AE16DD-89C0-4449-910D-E4FB0C685D6C}" dt="2024-10-07T22:43:56.866" v="138" actId="1957"/>
          <ac:spMkLst>
            <pc:docMk/>
            <pc:sldMk cId="1833070423" sldId="5660"/>
            <ac:spMk id="3" creationId="{D2C8E30F-F711-60EF-BA54-96F1734D41A6}"/>
          </ac:spMkLst>
        </pc:spChg>
        <pc:spChg chg="ord">
          <ac:chgData name="Wenzel, Brooke" userId="672bf8d3-b15b-4e02-a6d1-39319a0df09b" providerId="ADAL" clId="{43AE16DD-89C0-4449-910D-E4FB0C685D6C}" dt="2024-10-07T22:47:33.692" v="364" actId="13244"/>
          <ac:spMkLst>
            <pc:docMk/>
            <pc:sldMk cId="1833070423" sldId="5660"/>
            <ac:spMk id="4" creationId="{F8EE9F13-72AA-0E72-8181-CC7B678E47B1}"/>
          </ac:spMkLst>
        </pc:spChg>
        <pc:spChg chg="mod">
          <ac:chgData name="Wenzel, Brooke" userId="672bf8d3-b15b-4e02-a6d1-39319a0df09b" providerId="ADAL" clId="{43AE16DD-89C0-4449-910D-E4FB0C685D6C}" dt="2024-10-07T22:41:01.176" v="69" actId="20577"/>
          <ac:spMkLst>
            <pc:docMk/>
            <pc:sldMk cId="1833070423" sldId="5660"/>
            <ac:spMk id="5" creationId="{BA3EFE87-6884-8CA0-3D05-FB07099F9249}"/>
          </ac:spMkLst>
        </pc:spChg>
        <pc:spChg chg="mod">
          <ac:chgData name="Wenzel, Brooke" userId="672bf8d3-b15b-4e02-a6d1-39319a0df09b" providerId="ADAL" clId="{43AE16DD-89C0-4449-910D-E4FB0C685D6C}" dt="2024-10-07T22:41:10.775" v="122" actId="20577"/>
          <ac:spMkLst>
            <pc:docMk/>
            <pc:sldMk cId="1833070423" sldId="5660"/>
            <ac:spMk id="6" creationId="{7BB62112-EFB5-4EC3-E224-C35DD4AB2B25}"/>
          </ac:spMkLst>
        </pc:spChg>
        <pc:spChg chg="add del mod">
          <ac:chgData name="Wenzel, Brooke" userId="672bf8d3-b15b-4e02-a6d1-39319a0df09b" providerId="ADAL" clId="{43AE16DD-89C0-4449-910D-E4FB0C685D6C}" dt="2024-10-07T22:47:05.703" v="215" actId="478"/>
          <ac:spMkLst>
            <pc:docMk/>
            <pc:sldMk cId="1833070423" sldId="5660"/>
            <ac:spMk id="11" creationId="{58DF4B7D-1EC5-C1B1-38CC-64BD436FCE1B}"/>
          </ac:spMkLst>
        </pc:spChg>
        <pc:graphicFrameChg chg="add del mod">
          <ac:chgData name="Wenzel, Brooke" userId="672bf8d3-b15b-4e02-a6d1-39319a0df09b" providerId="ADAL" clId="{43AE16DD-89C0-4449-910D-E4FB0C685D6C}" dt="2024-10-07T22:47:21.844" v="363" actId="962"/>
          <ac:graphicFrameMkLst>
            <pc:docMk/>
            <pc:sldMk cId="1833070423" sldId="5660"/>
            <ac:graphicFrameMk id="9" creationId="{A03301EC-8D36-B90E-C686-AB8C0115307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1C_6D426F5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Student October Snapshot by District Count</a:t>
            </a:r>
          </a:p>
        </c:rich>
      </c:tx>
      <c:layout>
        <c:manualLayout>
          <c:xMode val="edge"/>
          <c:yMode val="edge"/>
          <c:x val="0.25449679585506352"/>
          <c:y val="4.5364328242705589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October Snapshot</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4AB-476A-BC89-93B1644FEFC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2-04AB-476A-BC89-93B1644FEFC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04AB-476A-BC89-93B1644FEFC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E83-4FBE-AE40-1E0010AFCA07}"/>
              </c:ext>
            </c:extLst>
          </c:dPt>
          <c:dLbls>
            <c:dLbl>
              <c:idx val="0"/>
              <c:layout>
                <c:manualLayout>
                  <c:x val="4.8701298701298704E-2"/>
                  <c:y val="3.1469806021060837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1385281385281384E-2"/>
                      <c:h val="6.180889723068636E-2"/>
                    </c:manualLayout>
                  </c15:layout>
                </c:ext>
                <c:ext xmlns:c16="http://schemas.microsoft.com/office/drawing/2014/chart" uri="{C3380CC4-5D6E-409C-BE32-E72D297353CC}">
                  <c16:uniqueId val="{00000001-04AB-476A-BC89-93B1644FEFCB}"/>
                </c:ext>
              </c:extLst>
            </c:dLbl>
            <c:dLbl>
              <c:idx val="1"/>
              <c:layout>
                <c:manualLayout>
                  <c:x val="-6.0606060606060642E-2"/>
                  <c:y val="-3.3172575727619717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714285714285712E-2"/>
                      <c:h val="8.222284493990388E-2"/>
                    </c:manualLayout>
                  </c15:layout>
                </c:ext>
                <c:ext xmlns:c16="http://schemas.microsoft.com/office/drawing/2014/chart" uri="{C3380CC4-5D6E-409C-BE32-E72D297353CC}">
                  <c16:uniqueId val="{00000002-04AB-476A-BC89-93B1644FEFCB}"/>
                </c:ext>
              </c:extLst>
            </c:dLbl>
            <c:dLbl>
              <c:idx val="2"/>
              <c:layout>
                <c:manualLayout>
                  <c:x val="-6.590998568360773E-2"/>
                  <c:y val="3.824891549786546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AB-476A-BC89-93B1644FEFCB}"/>
                </c:ext>
              </c:extLst>
            </c:dLbl>
            <c:dLbl>
              <c:idx val="3"/>
              <c:layout>
                <c:manualLayout>
                  <c:x val="-7.9004329004329077E-2"/>
                  <c:y val="2.7361298119898635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1125541125541128E-2"/>
                      <c:h val="6.8613546467092196E-2"/>
                    </c:manualLayout>
                  </c15:layout>
                </c:ext>
                <c:ext xmlns:c16="http://schemas.microsoft.com/office/drawing/2014/chart" uri="{C3380CC4-5D6E-409C-BE32-E72D297353CC}">
                  <c16:uniqueId val="{00000007-6E83-4FBE-AE40-1E0010AFCA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Errors</c:v>
                </c:pt>
                <c:pt idx="1">
                  <c:v>1-10 Errors</c:v>
                </c:pt>
                <c:pt idx="2">
                  <c:v>11+ Errors</c:v>
                </c:pt>
                <c:pt idx="3">
                  <c:v>No Data</c:v>
                </c:pt>
              </c:strCache>
            </c:strRef>
          </c:cat>
          <c:val>
            <c:numRef>
              <c:f>Sheet1!$B$2:$B$5</c:f>
              <c:numCache>
                <c:formatCode>General</c:formatCode>
                <c:ptCount val="4"/>
                <c:pt idx="0">
                  <c:v>92</c:v>
                </c:pt>
                <c:pt idx="1">
                  <c:v>39</c:v>
                </c:pt>
                <c:pt idx="2">
                  <c:v>48</c:v>
                </c:pt>
                <c:pt idx="3">
                  <c:v>6</c:v>
                </c:pt>
              </c:numCache>
            </c:numRef>
          </c:val>
          <c:extLst>
            <c:ext xmlns:c16="http://schemas.microsoft.com/office/drawing/2014/chart" uri="{C3380CC4-5D6E-409C-BE32-E72D297353CC}">
              <c16:uniqueId val="{00000000-04AB-476A-BC89-93B1644FEFC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3.svg"/><Relationship Id="rId16"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09FDD-4185-45FA-A854-DD4CDEED722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D9E957C-2FDE-4A42-9F8E-8BD417E98E37}">
      <dgm:prSet phldrT="[Text]" custT="1"/>
      <dgm:spPr/>
      <dgm:t>
        <a:bodyPr/>
        <a:lstStyle/>
        <a:p>
          <a:r>
            <a:rPr lang="en-US" sz="1600"/>
            <a:t>10/01/24 – Sped IEP Interchange opens</a:t>
          </a:r>
        </a:p>
      </dgm:t>
    </dgm:pt>
    <dgm:pt modelId="{F3D5A1B8-822B-4525-805B-8F0A5654220D}" type="parTrans" cxnId="{2E7921B8-FC1F-4C1B-A15D-D1346C03F4BD}">
      <dgm:prSet/>
      <dgm:spPr/>
      <dgm:t>
        <a:bodyPr/>
        <a:lstStyle/>
        <a:p>
          <a:endParaRPr lang="en-US"/>
        </a:p>
      </dgm:t>
    </dgm:pt>
    <dgm:pt modelId="{8B8373C2-FAD6-4360-ABBB-67B534D8BCF0}" type="sibTrans" cxnId="{2E7921B8-FC1F-4C1B-A15D-D1346C03F4BD}">
      <dgm:prSet/>
      <dgm:spPr/>
      <dgm:t>
        <a:bodyPr/>
        <a:lstStyle/>
        <a:p>
          <a:endParaRPr lang="en-US"/>
        </a:p>
      </dgm:t>
    </dgm:pt>
    <dgm:pt modelId="{BDCB2C6B-7854-4A18-B3AE-ABF23800A923}">
      <dgm:prSet phldrT="[Text]" custT="1"/>
      <dgm:spPr/>
      <dgm:t>
        <a:bodyPr/>
        <a:lstStyle/>
        <a:p>
          <a:r>
            <a:rPr lang="en-US" sz="1600"/>
            <a:t>December Count Snapshot Due 2/21/25</a:t>
          </a:r>
        </a:p>
      </dgm:t>
    </dgm:pt>
    <dgm:pt modelId="{1F948914-1035-4864-B7FC-C8941EDCD6CF}" type="parTrans" cxnId="{6868B8BA-4B15-472C-8F94-47596EF5B0E9}">
      <dgm:prSet/>
      <dgm:spPr/>
      <dgm:t>
        <a:bodyPr/>
        <a:lstStyle/>
        <a:p>
          <a:endParaRPr lang="en-US"/>
        </a:p>
      </dgm:t>
    </dgm:pt>
    <dgm:pt modelId="{51B51BC7-3A8A-487C-90B6-0BD25C3D248B}" type="sibTrans" cxnId="{6868B8BA-4B15-472C-8F94-47596EF5B0E9}">
      <dgm:prSet/>
      <dgm:spPr/>
      <dgm:t>
        <a:bodyPr/>
        <a:lstStyle/>
        <a:p>
          <a:endParaRPr lang="en-US"/>
        </a:p>
      </dgm:t>
    </dgm:pt>
    <dgm:pt modelId="{B4C7539F-8778-480D-852E-F36AD0578C54}">
      <dgm:prSet phldrT="[Text]" custT="1"/>
      <dgm:spPr/>
      <dgm:t>
        <a:bodyPr/>
        <a:lstStyle/>
        <a:p>
          <a:r>
            <a:rPr lang="en-US" sz="1600"/>
            <a:t>11/01/24 – Sped December Count Snapshot opens</a:t>
          </a:r>
        </a:p>
      </dgm:t>
    </dgm:pt>
    <dgm:pt modelId="{6D45DF16-5CED-46F4-B4FC-EFE4FA977C09}" type="parTrans" cxnId="{3BCD0326-FEC6-4466-ADAF-C0F2AD9BEB77}">
      <dgm:prSet/>
      <dgm:spPr/>
      <dgm:t>
        <a:bodyPr/>
        <a:lstStyle/>
        <a:p>
          <a:endParaRPr lang="en-US"/>
        </a:p>
      </dgm:t>
    </dgm:pt>
    <dgm:pt modelId="{52233C98-8B92-45EA-9FE5-A891FDDA6472}" type="sibTrans" cxnId="{3BCD0326-FEC6-4466-ADAF-C0F2AD9BEB77}">
      <dgm:prSet/>
      <dgm:spPr/>
      <dgm:t>
        <a:bodyPr/>
        <a:lstStyle/>
        <a:p>
          <a:endParaRPr lang="en-US"/>
        </a:p>
      </dgm:t>
    </dgm:pt>
    <dgm:pt modelId="{7C6FC8D6-004A-4D46-B071-591230EA6B84}">
      <dgm:prSet phldrT="[Text]" custT="1"/>
      <dgm:spPr/>
      <dgm:t>
        <a:bodyPr/>
        <a:lstStyle/>
        <a:p>
          <a:r>
            <a:rPr lang="en-US" sz="1600"/>
            <a:t>5/01/25 – Sped Discipline and Sped EOY Snapshots open </a:t>
          </a:r>
        </a:p>
      </dgm:t>
    </dgm:pt>
    <dgm:pt modelId="{3107C771-F691-41C6-955B-E7A1EF740077}" type="parTrans" cxnId="{6C73578B-0FA8-47C2-B943-034B33BC9D7C}">
      <dgm:prSet/>
      <dgm:spPr/>
      <dgm:t>
        <a:bodyPr/>
        <a:lstStyle/>
        <a:p>
          <a:endParaRPr lang="en-US"/>
        </a:p>
      </dgm:t>
    </dgm:pt>
    <dgm:pt modelId="{33521727-8F70-4B75-AB57-0C79D702EBB0}" type="sibTrans" cxnId="{6C73578B-0FA8-47C2-B943-034B33BC9D7C}">
      <dgm:prSet/>
      <dgm:spPr/>
      <dgm:t>
        <a:bodyPr/>
        <a:lstStyle/>
        <a:p>
          <a:endParaRPr lang="en-US"/>
        </a:p>
      </dgm:t>
    </dgm:pt>
    <dgm:pt modelId="{B0C10E5F-0C92-493A-B6D4-C07F57735523}">
      <dgm:prSet phldrT="[Text]" custT="1"/>
      <dgm:spPr/>
      <dgm:t>
        <a:bodyPr/>
        <a:lstStyle/>
        <a:p>
          <a:r>
            <a:rPr lang="en-US" sz="1600"/>
            <a:t>Sped Discipline Snapshot Due 7/31/25</a:t>
          </a:r>
        </a:p>
      </dgm:t>
    </dgm:pt>
    <dgm:pt modelId="{39D78F0E-2302-4B75-9657-2952789A369C}" type="parTrans" cxnId="{BC7304AD-6DAA-43D0-956B-6847738A9DA6}">
      <dgm:prSet/>
      <dgm:spPr/>
      <dgm:t>
        <a:bodyPr/>
        <a:lstStyle/>
        <a:p>
          <a:endParaRPr lang="en-US"/>
        </a:p>
      </dgm:t>
    </dgm:pt>
    <dgm:pt modelId="{F156F6CC-46A7-4E51-BD85-CDD889C00B56}" type="sibTrans" cxnId="{BC7304AD-6DAA-43D0-956B-6847738A9DA6}">
      <dgm:prSet/>
      <dgm:spPr/>
      <dgm:t>
        <a:bodyPr/>
        <a:lstStyle/>
        <a:p>
          <a:endParaRPr lang="en-US"/>
        </a:p>
      </dgm:t>
    </dgm:pt>
    <dgm:pt modelId="{66F60888-DD6A-49D2-824D-8E2B068528C4}">
      <dgm:prSet phldrT="[Text]" custT="1"/>
      <dgm:spPr/>
      <dgm:t>
        <a:bodyPr/>
        <a:lstStyle/>
        <a:p>
          <a:r>
            <a:rPr lang="en-US" sz="1600"/>
            <a:t>Sped EOY Snapshot Due 9/30/25</a:t>
          </a:r>
        </a:p>
      </dgm:t>
    </dgm:pt>
    <dgm:pt modelId="{F65C6819-B093-413D-A986-22116D5B9199}" type="parTrans" cxnId="{54CC9446-C6EC-4EC3-A7B7-2988838D9729}">
      <dgm:prSet/>
      <dgm:spPr/>
      <dgm:t>
        <a:bodyPr/>
        <a:lstStyle/>
        <a:p>
          <a:endParaRPr lang="en-US"/>
        </a:p>
      </dgm:t>
    </dgm:pt>
    <dgm:pt modelId="{C4DC07BD-CA43-4307-8089-57A28D4E6C72}" type="sibTrans" cxnId="{54CC9446-C6EC-4EC3-A7B7-2988838D9729}">
      <dgm:prSet/>
      <dgm:spPr/>
      <dgm:t>
        <a:bodyPr/>
        <a:lstStyle/>
        <a:p>
          <a:endParaRPr lang="en-US"/>
        </a:p>
      </dgm:t>
    </dgm:pt>
    <dgm:pt modelId="{30D915FF-CCE1-49BB-B2F2-65A127BF6191}" type="pres">
      <dgm:prSet presAssocID="{7E509FDD-4185-45FA-A854-DD4CDEED7229}" presName="Name0" presStyleCnt="0">
        <dgm:presLayoutVars>
          <dgm:dir/>
          <dgm:resizeHandles val="exact"/>
        </dgm:presLayoutVars>
      </dgm:prSet>
      <dgm:spPr/>
    </dgm:pt>
    <dgm:pt modelId="{608DC6CF-22FC-40CE-BF8F-DBDF48E0E2DB}" type="pres">
      <dgm:prSet presAssocID="{7E509FDD-4185-45FA-A854-DD4CDEED7229}" presName="arrow" presStyleLbl="bgShp" presStyleIdx="0" presStyleCnt="1"/>
      <dgm:spPr/>
    </dgm:pt>
    <dgm:pt modelId="{1CFDBB05-13C6-4DC3-83B5-F5B87417E8E8}" type="pres">
      <dgm:prSet presAssocID="{7E509FDD-4185-45FA-A854-DD4CDEED7229}" presName="points" presStyleCnt="0"/>
      <dgm:spPr/>
    </dgm:pt>
    <dgm:pt modelId="{9D5B22EA-A4F6-4C5A-B7EB-29859DCB2BD4}" type="pres">
      <dgm:prSet presAssocID="{AD9E957C-2FDE-4A42-9F8E-8BD417E98E37}" presName="compositeA" presStyleCnt="0"/>
      <dgm:spPr/>
    </dgm:pt>
    <dgm:pt modelId="{FD5794E7-A08C-4D78-9F38-2AAB5D01A4F0}" type="pres">
      <dgm:prSet presAssocID="{AD9E957C-2FDE-4A42-9F8E-8BD417E98E37}" presName="textA" presStyleLbl="revTx" presStyleIdx="0" presStyleCnt="6" custAng="0" custScaleX="167785" custScaleY="50644" custLinFactNeighborX="40174" custLinFactNeighborY="92477">
        <dgm:presLayoutVars>
          <dgm:bulletEnabled val="1"/>
        </dgm:presLayoutVars>
      </dgm:prSet>
      <dgm:spPr/>
    </dgm:pt>
    <dgm:pt modelId="{73A7210C-D2B2-4564-8553-8C894E21C8A2}" type="pres">
      <dgm:prSet presAssocID="{AD9E957C-2FDE-4A42-9F8E-8BD417E98E37}" presName="circleA" presStyleLbl="node1" presStyleIdx="0" presStyleCnt="6" custLinFactX="478951" custLinFactNeighborX="500000" custLinFactNeighborY="89498"/>
      <dgm:spPr>
        <a:solidFill>
          <a:srgbClr val="FF0000"/>
        </a:solidFill>
      </dgm:spPr>
    </dgm:pt>
    <dgm:pt modelId="{0E3EDA7C-A30F-4A74-BAB9-6DCD91E99B2C}" type="pres">
      <dgm:prSet presAssocID="{AD9E957C-2FDE-4A42-9F8E-8BD417E98E37}" presName="spaceA" presStyleCnt="0"/>
      <dgm:spPr/>
    </dgm:pt>
    <dgm:pt modelId="{BC50F783-5E0C-4DE7-AE50-270E0238F2BA}" type="pres">
      <dgm:prSet presAssocID="{8B8373C2-FAD6-4360-ABBB-67B534D8BCF0}" presName="space" presStyleCnt="0"/>
      <dgm:spPr/>
    </dgm:pt>
    <dgm:pt modelId="{2494EA62-D94B-4DF9-9E1A-0D6CBB22CA99}" type="pres">
      <dgm:prSet presAssocID="{BDCB2C6B-7854-4A18-B3AE-ABF23800A923}" presName="compositeB" presStyleCnt="0"/>
      <dgm:spPr/>
    </dgm:pt>
    <dgm:pt modelId="{F9C5A939-198D-4340-9232-6A380E125AA6}" type="pres">
      <dgm:prSet presAssocID="{BDCB2C6B-7854-4A18-B3AE-ABF23800A923}" presName="textB" presStyleLbl="revTx" presStyleIdx="1" presStyleCnt="6" custScaleX="207002" custLinFactX="170888" custLinFactNeighborX="200000" custLinFactNeighborY="-912">
        <dgm:presLayoutVars>
          <dgm:bulletEnabled val="1"/>
        </dgm:presLayoutVars>
      </dgm:prSet>
      <dgm:spPr/>
    </dgm:pt>
    <dgm:pt modelId="{9FDF874A-A0F7-43B2-B35B-18F17613DED4}" type="pres">
      <dgm:prSet presAssocID="{BDCB2C6B-7854-4A18-B3AE-ABF23800A923}" presName="circleB" presStyleLbl="node1" presStyleIdx="1" presStyleCnt="6" custScaleX="80226" custScaleY="79734" custLinFactX="-200000" custLinFactY="-200000" custLinFactNeighborX="-220660" custLinFactNeighborY="-290646"/>
      <dgm:spPr/>
    </dgm:pt>
    <dgm:pt modelId="{61E59E8F-6D2F-4408-A7B4-0D7F22AE9867}" type="pres">
      <dgm:prSet presAssocID="{BDCB2C6B-7854-4A18-B3AE-ABF23800A923}" presName="spaceB" presStyleCnt="0"/>
      <dgm:spPr/>
    </dgm:pt>
    <dgm:pt modelId="{549AC9C0-D38C-4066-AD5E-36216623556A}" type="pres">
      <dgm:prSet presAssocID="{51B51BC7-3A8A-487C-90B6-0BD25C3D248B}" presName="space" presStyleCnt="0"/>
      <dgm:spPr/>
    </dgm:pt>
    <dgm:pt modelId="{7A84DBF3-2364-448B-B835-F2DDFA665CF2}" type="pres">
      <dgm:prSet presAssocID="{B4C7539F-8778-480D-852E-F36AD0578C54}" presName="compositeA" presStyleCnt="0"/>
      <dgm:spPr/>
    </dgm:pt>
    <dgm:pt modelId="{93216D6C-833C-499A-B5CA-86D59CC74A7B}" type="pres">
      <dgm:prSet presAssocID="{B4C7539F-8778-480D-852E-F36AD0578C54}" presName="textA" presStyleLbl="revTx" presStyleIdx="2" presStyleCnt="6" custAng="0" custScaleX="204682" custScaleY="62192" custLinFactX="-27031" custLinFactNeighborX="-100000" custLinFactNeighborY="31301">
        <dgm:presLayoutVars>
          <dgm:bulletEnabled val="1"/>
        </dgm:presLayoutVars>
      </dgm:prSet>
      <dgm:spPr/>
    </dgm:pt>
    <dgm:pt modelId="{EB44FAB6-1C6B-4C2E-9CA0-04FBDE76F066}" type="pres">
      <dgm:prSet presAssocID="{B4C7539F-8778-480D-852E-F36AD0578C54}" presName="circleA" presStyleLbl="node1" presStyleIdx="2" presStyleCnt="6" custLinFactX="450621" custLinFactNeighborX="500000" custLinFactNeighborY="79283"/>
      <dgm:spPr>
        <a:solidFill>
          <a:srgbClr val="FF0000"/>
        </a:solidFill>
      </dgm:spPr>
    </dgm:pt>
    <dgm:pt modelId="{9937F582-D249-4F55-8BBC-6389773166C5}" type="pres">
      <dgm:prSet presAssocID="{B4C7539F-8778-480D-852E-F36AD0578C54}" presName="spaceA" presStyleCnt="0"/>
      <dgm:spPr/>
    </dgm:pt>
    <dgm:pt modelId="{9575BA32-7A4A-44CE-903C-ACAB595AF65D}" type="pres">
      <dgm:prSet presAssocID="{52233C98-8B92-45EA-9FE5-A891FDDA6472}" presName="space" presStyleCnt="0"/>
      <dgm:spPr/>
    </dgm:pt>
    <dgm:pt modelId="{2932AAAC-31C7-4C5E-81DC-2081DB10A67F}" type="pres">
      <dgm:prSet presAssocID="{7C6FC8D6-004A-4D46-B071-591230EA6B84}" presName="compositeB" presStyleCnt="0"/>
      <dgm:spPr/>
    </dgm:pt>
    <dgm:pt modelId="{37303933-99A8-4E08-8A48-8AEC643E96E8}" type="pres">
      <dgm:prSet presAssocID="{7C6FC8D6-004A-4D46-B071-591230EA6B84}" presName="textB" presStyleLbl="revTx" presStyleIdx="3" presStyleCnt="6" custAng="0" custScaleX="199844" custScaleY="62192" custLinFactX="38323" custLinFactY="-41170" custLinFactNeighborX="100000" custLinFactNeighborY="-100000">
        <dgm:presLayoutVars>
          <dgm:bulletEnabled val="1"/>
        </dgm:presLayoutVars>
      </dgm:prSet>
      <dgm:spPr/>
    </dgm:pt>
    <dgm:pt modelId="{14613982-96A1-4A18-AD41-121311654FC4}" type="pres">
      <dgm:prSet presAssocID="{7C6FC8D6-004A-4D46-B071-591230EA6B84}" presName="circleB" presStyleLbl="node1" presStyleIdx="3" presStyleCnt="6" custLinFactX="100000" custLinFactNeighborX="156000" custLinFactNeighborY="-87808"/>
      <dgm:spPr>
        <a:solidFill>
          <a:srgbClr val="00B050"/>
        </a:solidFill>
      </dgm:spPr>
    </dgm:pt>
    <dgm:pt modelId="{0F0BCFEC-3039-42F8-BE5F-1D7C45C18C28}" type="pres">
      <dgm:prSet presAssocID="{7C6FC8D6-004A-4D46-B071-591230EA6B84}" presName="spaceB" presStyleCnt="0"/>
      <dgm:spPr/>
    </dgm:pt>
    <dgm:pt modelId="{CDE63539-1169-46BC-8DFC-D75FC6B5FF94}" type="pres">
      <dgm:prSet presAssocID="{33521727-8F70-4B75-AB57-0C79D702EBB0}" presName="space" presStyleCnt="0"/>
      <dgm:spPr/>
    </dgm:pt>
    <dgm:pt modelId="{4DBAAB16-A0C2-4147-BE94-223EA8C24663}" type="pres">
      <dgm:prSet presAssocID="{B0C10E5F-0C92-493A-B6D4-C07F57735523}" presName="compositeA" presStyleCnt="0"/>
      <dgm:spPr/>
    </dgm:pt>
    <dgm:pt modelId="{438E1959-8734-44EF-B540-30719B30B4A9}" type="pres">
      <dgm:prSet presAssocID="{B0C10E5F-0C92-493A-B6D4-C07F57735523}" presName="textA" presStyleLbl="revTx" presStyleIdx="4" presStyleCnt="6" custAng="0" custScaleX="171395" custScaleY="39760" custLinFactX="31177" custLinFactY="47338" custLinFactNeighborX="100000" custLinFactNeighborY="100000">
        <dgm:presLayoutVars>
          <dgm:bulletEnabled val="1"/>
        </dgm:presLayoutVars>
      </dgm:prSet>
      <dgm:spPr/>
    </dgm:pt>
    <dgm:pt modelId="{AD8F01FE-FB99-4D6C-A083-66AB70ED177E}" type="pres">
      <dgm:prSet presAssocID="{B0C10E5F-0C92-493A-B6D4-C07F57735523}" presName="circleA" presStyleLbl="node1" presStyleIdx="4" presStyleCnt="6" custLinFactX="-431683" custLinFactNeighborX="-500000" custLinFactNeighborY="14343"/>
      <dgm:spPr>
        <a:solidFill>
          <a:srgbClr val="00B050"/>
        </a:solidFill>
      </dgm:spPr>
    </dgm:pt>
    <dgm:pt modelId="{1ACC852A-1727-4222-B581-6472DD932C44}" type="pres">
      <dgm:prSet presAssocID="{B0C10E5F-0C92-493A-B6D4-C07F57735523}" presName="spaceA" presStyleCnt="0"/>
      <dgm:spPr/>
    </dgm:pt>
    <dgm:pt modelId="{A4DDC183-5511-48F5-A684-31428A5F854B}" type="pres">
      <dgm:prSet presAssocID="{F156F6CC-46A7-4E51-BD85-CDD889C00B56}" presName="space" presStyleCnt="0"/>
      <dgm:spPr/>
    </dgm:pt>
    <dgm:pt modelId="{7B73B3B6-98E1-4D3C-A530-400D1AA77A43}" type="pres">
      <dgm:prSet presAssocID="{66F60888-DD6A-49D2-824D-8E2B068528C4}" presName="compositeB" presStyleCnt="0"/>
      <dgm:spPr/>
    </dgm:pt>
    <dgm:pt modelId="{BB15B1CD-3953-428E-A112-F134723D64E4}" type="pres">
      <dgm:prSet presAssocID="{66F60888-DD6A-49D2-824D-8E2B068528C4}" presName="textB" presStyleLbl="revTx" presStyleIdx="5" presStyleCnt="6" custScaleX="162621" custScaleY="84565" custLinFactX="99481" custLinFactNeighborX="100000" custLinFactNeighborY="-19615">
        <dgm:presLayoutVars>
          <dgm:bulletEnabled val="1"/>
        </dgm:presLayoutVars>
      </dgm:prSet>
      <dgm:spPr/>
    </dgm:pt>
    <dgm:pt modelId="{6CC143C3-4F3B-460F-A65C-AB211F71F952}" type="pres">
      <dgm:prSet presAssocID="{66F60888-DD6A-49D2-824D-8E2B068528C4}" presName="circleB" presStyleLbl="node1" presStyleIdx="5" presStyleCnt="6" custLinFactX="100000" custLinFactNeighborX="133550" custLinFactNeighborY="-3650"/>
      <dgm:spPr>
        <a:solidFill>
          <a:srgbClr val="FF0000"/>
        </a:solidFill>
      </dgm:spPr>
    </dgm:pt>
    <dgm:pt modelId="{ECD7FCCC-8F48-4952-A16F-22C9DDB64E18}" type="pres">
      <dgm:prSet presAssocID="{66F60888-DD6A-49D2-824D-8E2B068528C4}" presName="spaceB" presStyleCnt="0"/>
      <dgm:spPr/>
    </dgm:pt>
  </dgm:ptLst>
  <dgm:cxnLst>
    <dgm:cxn modelId="{72668C02-0354-4B8B-9ECA-1C916A17AC44}" type="presOf" srcId="{B4C7539F-8778-480D-852E-F36AD0578C54}" destId="{93216D6C-833C-499A-B5CA-86D59CC74A7B}" srcOrd="0" destOrd="0" presId="urn:microsoft.com/office/officeart/2005/8/layout/hProcess11"/>
    <dgm:cxn modelId="{673FD015-1964-457D-AAD1-CD250649825D}" type="presOf" srcId="{B0C10E5F-0C92-493A-B6D4-C07F57735523}" destId="{438E1959-8734-44EF-B540-30719B30B4A9}" srcOrd="0" destOrd="0" presId="urn:microsoft.com/office/officeart/2005/8/layout/hProcess11"/>
    <dgm:cxn modelId="{83E75F20-6FF6-40D0-A8B1-9D09B2FEA7CE}" type="presOf" srcId="{BDCB2C6B-7854-4A18-B3AE-ABF23800A923}" destId="{F9C5A939-198D-4340-9232-6A380E125AA6}" srcOrd="0" destOrd="0" presId="urn:microsoft.com/office/officeart/2005/8/layout/hProcess11"/>
    <dgm:cxn modelId="{3BCD0326-FEC6-4466-ADAF-C0F2AD9BEB77}" srcId="{7E509FDD-4185-45FA-A854-DD4CDEED7229}" destId="{B4C7539F-8778-480D-852E-F36AD0578C54}" srcOrd="2" destOrd="0" parTransId="{6D45DF16-5CED-46F4-B4FC-EFE4FA977C09}" sibTransId="{52233C98-8B92-45EA-9FE5-A891FDDA6472}"/>
    <dgm:cxn modelId="{0EE4BD29-F7EE-45F6-B4B8-806457E2AE03}" type="presOf" srcId="{7E509FDD-4185-45FA-A854-DD4CDEED7229}" destId="{30D915FF-CCE1-49BB-B2F2-65A127BF6191}" srcOrd="0" destOrd="0" presId="urn:microsoft.com/office/officeart/2005/8/layout/hProcess11"/>
    <dgm:cxn modelId="{54CC9446-C6EC-4EC3-A7B7-2988838D9729}" srcId="{7E509FDD-4185-45FA-A854-DD4CDEED7229}" destId="{66F60888-DD6A-49D2-824D-8E2B068528C4}" srcOrd="5" destOrd="0" parTransId="{F65C6819-B093-413D-A986-22116D5B9199}" sibTransId="{C4DC07BD-CA43-4307-8089-57A28D4E6C72}"/>
    <dgm:cxn modelId="{7934A84C-21DE-40BF-88FD-96DD8A7F8EAD}" type="presOf" srcId="{7C6FC8D6-004A-4D46-B071-591230EA6B84}" destId="{37303933-99A8-4E08-8A48-8AEC643E96E8}" srcOrd="0" destOrd="0" presId="urn:microsoft.com/office/officeart/2005/8/layout/hProcess11"/>
    <dgm:cxn modelId="{54617A58-A1A0-4961-944D-D802CFA5C432}" type="presOf" srcId="{66F60888-DD6A-49D2-824D-8E2B068528C4}" destId="{BB15B1CD-3953-428E-A112-F134723D64E4}" srcOrd="0" destOrd="0" presId="urn:microsoft.com/office/officeart/2005/8/layout/hProcess11"/>
    <dgm:cxn modelId="{6C73578B-0FA8-47C2-B943-034B33BC9D7C}" srcId="{7E509FDD-4185-45FA-A854-DD4CDEED7229}" destId="{7C6FC8D6-004A-4D46-B071-591230EA6B84}" srcOrd="3" destOrd="0" parTransId="{3107C771-F691-41C6-955B-E7A1EF740077}" sibTransId="{33521727-8F70-4B75-AB57-0C79D702EBB0}"/>
    <dgm:cxn modelId="{BC7304AD-6DAA-43D0-956B-6847738A9DA6}" srcId="{7E509FDD-4185-45FA-A854-DD4CDEED7229}" destId="{B0C10E5F-0C92-493A-B6D4-C07F57735523}" srcOrd="4" destOrd="0" parTransId="{39D78F0E-2302-4B75-9657-2952789A369C}" sibTransId="{F156F6CC-46A7-4E51-BD85-CDD889C00B56}"/>
    <dgm:cxn modelId="{2E7921B8-FC1F-4C1B-A15D-D1346C03F4BD}" srcId="{7E509FDD-4185-45FA-A854-DD4CDEED7229}" destId="{AD9E957C-2FDE-4A42-9F8E-8BD417E98E37}" srcOrd="0" destOrd="0" parTransId="{F3D5A1B8-822B-4525-805B-8F0A5654220D}" sibTransId="{8B8373C2-FAD6-4360-ABBB-67B534D8BCF0}"/>
    <dgm:cxn modelId="{6868B8BA-4B15-472C-8F94-47596EF5B0E9}" srcId="{7E509FDD-4185-45FA-A854-DD4CDEED7229}" destId="{BDCB2C6B-7854-4A18-B3AE-ABF23800A923}" srcOrd="1" destOrd="0" parTransId="{1F948914-1035-4864-B7FC-C8941EDCD6CF}" sibTransId="{51B51BC7-3A8A-487C-90B6-0BD25C3D248B}"/>
    <dgm:cxn modelId="{787109F5-83B4-4352-ABF9-86FB9EF75E86}" type="presOf" srcId="{AD9E957C-2FDE-4A42-9F8E-8BD417E98E37}" destId="{FD5794E7-A08C-4D78-9F38-2AAB5D01A4F0}" srcOrd="0" destOrd="0" presId="urn:microsoft.com/office/officeart/2005/8/layout/hProcess11"/>
    <dgm:cxn modelId="{852A8294-6937-43F7-90D2-7A942FE85499}" type="presParOf" srcId="{30D915FF-CCE1-49BB-B2F2-65A127BF6191}" destId="{608DC6CF-22FC-40CE-BF8F-DBDF48E0E2DB}" srcOrd="0" destOrd="0" presId="urn:microsoft.com/office/officeart/2005/8/layout/hProcess11"/>
    <dgm:cxn modelId="{37D407EA-CE7C-4E28-98E9-A35F9DA91A5E}" type="presParOf" srcId="{30D915FF-CCE1-49BB-B2F2-65A127BF6191}" destId="{1CFDBB05-13C6-4DC3-83B5-F5B87417E8E8}" srcOrd="1" destOrd="0" presId="urn:microsoft.com/office/officeart/2005/8/layout/hProcess11"/>
    <dgm:cxn modelId="{30D16D9E-52BE-4A3B-AC23-405AA0161002}" type="presParOf" srcId="{1CFDBB05-13C6-4DC3-83B5-F5B87417E8E8}" destId="{9D5B22EA-A4F6-4C5A-B7EB-29859DCB2BD4}" srcOrd="0" destOrd="0" presId="urn:microsoft.com/office/officeart/2005/8/layout/hProcess11"/>
    <dgm:cxn modelId="{DB1CED38-D3C4-4730-B33F-F0319231D94B}" type="presParOf" srcId="{9D5B22EA-A4F6-4C5A-B7EB-29859DCB2BD4}" destId="{FD5794E7-A08C-4D78-9F38-2AAB5D01A4F0}" srcOrd="0" destOrd="0" presId="urn:microsoft.com/office/officeart/2005/8/layout/hProcess11"/>
    <dgm:cxn modelId="{47C5C939-57A4-403E-850F-06701D0A388C}" type="presParOf" srcId="{9D5B22EA-A4F6-4C5A-B7EB-29859DCB2BD4}" destId="{73A7210C-D2B2-4564-8553-8C894E21C8A2}" srcOrd="1" destOrd="0" presId="urn:microsoft.com/office/officeart/2005/8/layout/hProcess11"/>
    <dgm:cxn modelId="{63DDADE3-CF68-48FA-859D-9FBD3AA196B0}" type="presParOf" srcId="{9D5B22EA-A4F6-4C5A-B7EB-29859DCB2BD4}" destId="{0E3EDA7C-A30F-4A74-BAB9-6DCD91E99B2C}" srcOrd="2" destOrd="0" presId="urn:microsoft.com/office/officeart/2005/8/layout/hProcess11"/>
    <dgm:cxn modelId="{98D48F73-E5F9-4C08-80D9-77782CE7AB42}" type="presParOf" srcId="{1CFDBB05-13C6-4DC3-83B5-F5B87417E8E8}" destId="{BC50F783-5E0C-4DE7-AE50-270E0238F2BA}" srcOrd="1" destOrd="0" presId="urn:microsoft.com/office/officeart/2005/8/layout/hProcess11"/>
    <dgm:cxn modelId="{13EA7431-36E3-4D5D-B4A7-A5C9EF7433C5}" type="presParOf" srcId="{1CFDBB05-13C6-4DC3-83B5-F5B87417E8E8}" destId="{2494EA62-D94B-4DF9-9E1A-0D6CBB22CA99}" srcOrd="2" destOrd="0" presId="urn:microsoft.com/office/officeart/2005/8/layout/hProcess11"/>
    <dgm:cxn modelId="{F7FD95D3-2A14-44CC-9097-B421C4C13B9E}" type="presParOf" srcId="{2494EA62-D94B-4DF9-9E1A-0D6CBB22CA99}" destId="{F9C5A939-198D-4340-9232-6A380E125AA6}" srcOrd="0" destOrd="0" presId="urn:microsoft.com/office/officeart/2005/8/layout/hProcess11"/>
    <dgm:cxn modelId="{BF06E818-C267-4235-AC32-DFF0059AC7D2}" type="presParOf" srcId="{2494EA62-D94B-4DF9-9E1A-0D6CBB22CA99}" destId="{9FDF874A-A0F7-43B2-B35B-18F17613DED4}" srcOrd="1" destOrd="0" presId="urn:microsoft.com/office/officeart/2005/8/layout/hProcess11"/>
    <dgm:cxn modelId="{F51508DA-840C-4C40-A04C-367256C99C5C}" type="presParOf" srcId="{2494EA62-D94B-4DF9-9E1A-0D6CBB22CA99}" destId="{61E59E8F-6D2F-4408-A7B4-0D7F22AE9867}" srcOrd="2" destOrd="0" presId="urn:microsoft.com/office/officeart/2005/8/layout/hProcess11"/>
    <dgm:cxn modelId="{6B6EAEC4-CEBA-449A-B449-2235E36B4941}" type="presParOf" srcId="{1CFDBB05-13C6-4DC3-83B5-F5B87417E8E8}" destId="{549AC9C0-D38C-4066-AD5E-36216623556A}" srcOrd="3" destOrd="0" presId="urn:microsoft.com/office/officeart/2005/8/layout/hProcess11"/>
    <dgm:cxn modelId="{6CC11FEF-D3BB-463C-B8AD-AB367116EB26}" type="presParOf" srcId="{1CFDBB05-13C6-4DC3-83B5-F5B87417E8E8}" destId="{7A84DBF3-2364-448B-B835-F2DDFA665CF2}" srcOrd="4" destOrd="0" presId="urn:microsoft.com/office/officeart/2005/8/layout/hProcess11"/>
    <dgm:cxn modelId="{14E695BD-5602-4CB3-A3DE-398BAFE84A2B}" type="presParOf" srcId="{7A84DBF3-2364-448B-B835-F2DDFA665CF2}" destId="{93216D6C-833C-499A-B5CA-86D59CC74A7B}" srcOrd="0" destOrd="0" presId="urn:microsoft.com/office/officeart/2005/8/layout/hProcess11"/>
    <dgm:cxn modelId="{12D0B959-A994-4C23-9E4F-C084B3E2DC39}" type="presParOf" srcId="{7A84DBF3-2364-448B-B835-F2DDFA665CF2}" destId="{EB44FAB6-1C6B-4C2E-9CA0-04FBDE76F066}" srcOrd="1" destOrd="0" presId="urn:microsoft.com/office/officeart/2005/8/layout/hProcess11"/>
    <dgm:cxn modelId="{5F1D8623-0A8A-4554-B940-32124D9AF63D}" type="presParOf" srcId="{7A84DBF3-2364-448B-B835-F2DDFA665CF2}" destId="{9937F582-D249-4F55-8BBC-6389773166C5}" srcOrd="2" destOrd="0" presId="urn:microsoft.com/office/officeart/2005/8/layout/hProcess11"/>
    <dgm:cxn modelId="{BB93F9BB-103C-4DB2-837B-B5128210F70E}" type="presParOf" srcId="{1CFDBB05-13C6-4DC3-83B5-F5B87417E8E8}" destId="{9575BA32-7A4A-44CE-903C-ACAB595AF65D}" srcOrd="5" destOrd="0" presId="urn:microsoft.com/office/officeart/2005/8/layout/hProcess11"/>
    <dgm:cxn modelId="{7D7BC0DA-4B8F-4778-89D1-1934CDC75DE8}" type="presParOf" srcId="{1CFDBB05-13C6-4DC3-83B5-F5B87417E8E8}" destId="{2932AAAC-31C7-4C5E-81DC-2081DB10A67F}" srcOrd="6" destOrd="0" presId="urn:microsoft.com/office/officeart/2005/8/layout/hProcess11"/>
    <dgm:cxn modelId="{D4506495-2192-430D-A789-853ED1E7A7D9}" type="presParOf" srcId="{2932AAAC-31C7-4C5E-81DC-2081DB10A67F}" destId="{37303933-99A8-4E08-8A48-8AEC643E96E8}" srcOrd="0" destOrd="0" presId="urn:microsoft.com/office/officeart/2005/8/layout/hProcess11"/>
    <dgm:cxn modelId="{D16CB6B8-4BAC-476C-A58C-80DDA5B58647}" type="presParOf" srcId="{2932AAAC-31C7-4C5E-81DC-2081DB10A67F}" destId="{14613982-96A1-4A18-AD41-121311654FC4}" srcOrd="1" destOrd="0" presId="urn:microsoft.com/office/officeart/2005/8/layout/hProcess11"/>
    <dgm:cxn modelId="{22182C85-F120-4F94-81F6-BE46B12EA815}" type="presParOf" srcId="{2932AAAC-31C7-4C5E-81DC-2081DB10A67F}" destId="{0F0BCFEC-3039-42F8-BE5F-1D7C45C18C28}" srcOrd="2" destOrd="0" presId="urn:microsoft.com/office/officeart/2005/8/layout/hProcess11"/>
    <dgm:cxn modelId="{EA6A9CD9-057A-435D-B543-63DCF4E65082}" type="presParOf" srcId="{1CFDBB05-13C6-4DC3-83B5-F5B87417E8E8}" destId="{CDE63539-1169-46BC-8DFC-D75FC6B5FF94}" srcOrd="7" destOrd="0" presId="urn:microsoft.com/office/officeart/2005/8/layout/hProcess11"/>
    <dgm:cxn modelId="{C8877682-20D6-42B9-B2DC-6B202534B95E}" type="presParOf" srcId="{1CFDBB05-13C6-4DC3-83B5-F5B87417E8E8}" destId="{4DBAAB16-A0C2-4147-BE94-223EA8C24663}" srcOrd="8" destOrd="0" presId="urn:microsoft.com/office/officeart/2005/8/layout/hProcess11"/>
    <dgm:cxn modelId="{5B57A538-285B-482A-9A67-739131139C38}" type="presParOf" srcId="{4DBAAB16-A0C2-4147-BE94-223EA8C24663}" destId="{438E1959-8734-44EF-B540-30719B30B4A9}" srcOrd="0" destOrd="0" presId="urn:microsoft.com/office/officeart/2005/8/layout/hProcess11"/>
    <dgm:cxn modelId="{3ABF0100-CF75-4162-B3F6-6FA3DD8231B5}" type="presParOf" srcId="{4DBAAB16-A0C2-4147-BE94-223EA8C24663}" destId="{AD8F01FE-FB99-4D6C-A083-66AB70ED177E}" srcOrd="1" destOrd="0" presId="urn:microsoft.com/office/officeart/2005/8/layout/hProcess11"/>
    <dgm:cxn modelId="{6FAA9EBB-A5D1-49B9-9DE1-8FCFC17D412C}" type="presParOf" srcId="{4DBAAB16-A0C2-4147-BE94-223EA8C24663}" destId="{1ACC852A-1727-4222-B581-6472DD932C44}" srcOrd="2" destOrd="0" presId="urn:microsoft.com/office/officeart/2005/8/layout/hProcess11"/>
    <dgm:cxn modelId="{230A9430-A15D-4665-8699-D3D65C688CBD}" type="presParOf" srcId="{1CFDBB05-13C6-4DC3-83B5-F5B87417E8E8}" destId="{A4DDC183-5511-48F5-A684-31428A5F854B}" srcOrd="9" destOrd="0" presId="urn:microsoft.com/office/officeart/2005/8/layout/hProcess11"/>
    <dgm:cxn modelId="{3AF80C5F-6E77-4737-B1E5-16B2CD48F73C}" type="presParOf" srcId="{1CFDBB05-13C6-4DC3-83B5-F5B87417E8E8}" destId="{7B73B3B6-98E1-4D3C-A530-400D1AA77A43}" srcOrd="10" destOrd="0" presId="urn:microsoft.com/office/officeart/2005/8/layout/hProcess11"/>
    <dgm:cxn modelId="{5CC123FE-43D8-4426-957F-444F62EE77F3}" type="presParOf" srcId="{7B73B3B6-98E1-4D3C-A530-400D1AA77A43}" destId="{BB15B1CD-3953-428E-A112-F134723D64E4}" srcOrd="0" destOrd="0" presId="urn:microsoft.com/office/officeart/2005/8/layout/hProcess11"/>
    <dgm:cxn modelId="{1A3839A7-6444-4A6D-A478-E22DA940DF26}" type="presParOf" srcId="{7B73B3B6-98E1-4D3C-A530-400D1AA77A43}" destId="{6CC143C3-4F3B-460F-A65C-AB211F71F952}" srcOrd="1" destOrd="0" presId="urn:microsoft.com/office/officeart/2005/8/layout/hProcess11"/>
    <dgm:cxn modelId="{1C6B1087-D7D1-4F49-B5AD-C135D09D9A55}" type="presParOf" srcId="{7B73B3B6-98E1-4D3C-A530-400D1AA77A43}" destId="{ECD7FCCC-8F48-4952-A16F-22C9DDB64E1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a:solidFill>
                <a:schemeClr val="tx1"/>
              </a:solidFill>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a:solidFill>
                <a:schemeClr val="tx1"/>
              </a:solidFill>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a:solidFill>
                <a:schemeClr val="tx1"/>
              </a:solidFill>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a:t>30</a:t>
          </a:r>
          <a:r>
            <a:rPr lang="en-US" sz="1400" b="1" i="0" baseline="30000"/>
            <a:t>th</a:t>
          </a:r>
          <a:r>
            <a:rPr lang="en-US" sz="1400" b="1" i="0"/>
            <a:t> - Thursday</a:t>
          </a:r>
          <a:r>
            <a:rPr lang="en-US" sz="1400" b="1" i="1"/>
            <a:t> </a:t>
          </a:r>
          <a:r>
            <a:rPr lang="en-US" sz="1400" i="1"/>
            <a:t>-</a:t>
          </a:r>
          <a:r>
            <a:rPr lang="en-US" sz="1400"/>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3">
            <a:lumMod val="75000"/>
          </a:schemeClr>
        </a:solidFill>
      </dgm:spPr>
      <dgm:t>
        <a:bodyPr/>
        <a:lstStyle/>
        <a:p>
          <a:r>
            <a:rPr lang="en-US" sz="1600" b="1">
              <a:solidFill>
                <a:schemeClr val="tx1"/>
              </a:solidFill>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a:t>10</a:t>
          </a:r>
          <a:r>
            <a:rPr lang="en-US" sz="1400" b="1" baseline="30000"/>
            <a:t>th</a:t>
          </a:r>
          <a:r>
            <a:rPr lang="en-US" sz="1400" b="1"/>
            <a:t>  – 18</a:t>
          </a:r>
          <a:r>
            <a:rPr lang="en-US" sz="1400" b="1" baseline="30000"/>
            <a:t>th</a:t>
          </a:r>
          <a:r>
            <a:rPr lang="en-US" sz="1400" b="1"/>
            <a:t> - Monday </a:t>
          </a:r>
          <a:r>
            <a:rPr lang="en-US" sz="1400" b="0"/>
            <a:t>–</a:t>
          </a:r>
          <a:r>
            <a:rPr lang="en-US" sz="1400" b="1"/>
            <a:t> Tuesday </a:t>
          </a:r>
          <a:r>
            <a:rPr lang="en-US" sz="1400" b="0"/>
            <a:t>- Resolving Duplicates</a:t>
          </a:r>
          <a:endParaRPr lang="en-US" sz="1400"/>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a:solidFill>
                <a:schemeClr val="tx1"/>
              </a:solidFill>
            </a:rPr>
            <a:t>1</a:t>
          </a:r>
          <a:r>
            <a:rPr lang="en-US" sz="1400" b="1" baseline="30000">
              <a:solidFill>
                <a:schemeClr val="tx1"/>
              </a:solidFill>
            </a:rPr>
            <a:t>st</a:t>
          </a:r>
          <a:r>
            <a:rPr lang="en-US" sz="1400" b="1">
              <a:solidFill>
                <a:schemeClr val="tx1"/>
              </a:solidFill>
            </a:rPr>
            <a:t> - Sunday</a:t>
          </a:r>
          <a:r>
            <a:rPr lang="en-US" sz="1400" b="0" i="1">
              <a:solidFill>
                <a:schemeClr val="tx1"/>
              </a:solidFill>
            </a:rPr>
            <a:t> - </a:t>
          </a:r>
          <a:r>
            <a:rPr lang="en-US" sz="1400" b="0">
              <a:solidFill>
                <a:schemeClr val="tx1"/>
              </a:solidFill>
            </a:rPr>
            <a:t>Official count date (or last date prior your school was in session)</a:t>
          </a:r>
          <a:endParaRPr lang="en-US" sz="1400"/>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a:t>30</a:t>
          </a:r>
          <a:r>
            <a:rPr lang="en-US" sz="1400" b="1" baseline="30000"/>
            <a:t>th</a:t>
          </a:r>
          <a:r>
            <a:rPr lang="en-US" sz="1400" b="1"/>
            <a:t> - Feb 7</a:t>
          </a:r>
          <a:r>
            <a:rPr lang="en-US" sz="1400" b="1" baseline="30000"/>
            <a:t>th</a:t>
          </a:r>
          <a:r>
            <a:rPr lang="en-US" sz="1400" b="1"/>
            <a:t> Thursday – Friday - </a:t>
          </a:r>
          <a:r>
            <a:rPr lang="en-US" sz="1400" b="0"/>
            <a:t>Report Review</a:t>
          </a:r>
          <a:endParaRPr lang="en-US" sz="1400"/>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a:solidFill>
                <a:schemeClr val="tx1"/>
              </a:solidFill>
            </a:rPr>
            <a:t>18</a:t>
          </a:r>
          <a:r>
            <a:rPr lang="en-US" sz="1400" b="1" baseline="30000">
              <a:solidFill>
                <a:schemeClr val="tx1"/>
              </a:solidFill>
            </a:rPr>
            <a:t>th</a:t>
          </a:r>
          <a:r>
            <a:rPr lang="en-US" sz="1400" b="1">
              <a:solidFill>
                <a:schemeClr val="tx1"/>
              </a:solidFill>
            </a:rPr>
            <a:t> – 21</a:t>
          </a:r>
          <a:r>
            <a:rPr lang="en-US" sz="1400" b="1" baseline="30000">
              <a:solidFill>
                <a:schemeClr val="tx1"/>
              </a:solidFill>
            </a:rPr>
            <a:t>st</a:t>
          </a:r>
          <a:r>
            <a:rPr lang="en-US" sz="1400" b="1">
              <a:solidFill>
                <a:schemeClr val="tx1"/>
              </a:solidFill>
            </a:rPr>
            <a:t>  - Tuesday - Friday</a:t>
          </a:r>
          <a:r>
            <a:rPr lang="en-US" sz="1400">
              <a:solidFill>
                <a:schemeClr val="tx1"/>
              </a:solidFill>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a:solidFill>
                <a:schemeClr val="tx1"/>
              </a:solidFill>
            </a:rPr>
            <a:t>21</a:t>
          </a:r>
          <a:r>
            <a:rPr lang="en-US" sz="1400" b="1" i="0" baseline="30000">
              <a:solidFill>
                <a:schemeClr val="tx1"/>
              </a:solidFill>
            </a:rPr>
            <a:t>st</a:t>
          </a:r>
          <a:r>
            <a:rPr lang="en-US" sz="1400" b="1" i="0">
              <a:solidFill>
                <a:schemeClr val="tx1"/>
              </a:solidFill>
            </a:rPr>
            <a:t> </a:t>
          </a:r>
          <a:r>
            <a:rPr lang="en-US" sz="1400" b="1" i="0" baseline="30000">
              <a:solidFill>
                <a:schemeClr val="tx1"/>
              </a:solidFill>
            </a:rPr>
            <a:t> </a:t>
          </a:r>
          <a:r>
            <a:rPr lang="en-US" sz="1400" b="1" i="0">
              <a:solidFill>
                <a:schemeClr val="tx1"/>
              </a:solidFill>
            </a:rPr>
            <a:t> - Friday - </a:t>
          </a:r>
          <a:r>
            <a:rPr lang="en-US" sz="1400">
              <a:solidFill>
                <a:schemeClr val="tx1"/>
              </a:solidFill>
            </a:rPr>
            <a:t>Final Submission Due</a:t>
          </a:r>
          <a:endParaRPr lang="en-US" sz="1400" b="0"/>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dgm:spPr>
        <a:solidFill>
          <a:schemeClr val="bg1"/>
        </a:solidFill>
        <a:ln>
          <a:solidFill>
            <a:schemeClr val="tx1"/>
          </a:solidFill>
        </a:ln>
      </dgm:spPr>
      <dgm:t>
        <a:bodyPr/>
        <a:lstStyle/>
        <a:p>
          <a:r>
            <a:rPr lang="en-US" sz="1300" b="1"/>
            <a:t>1</a:t>
          </a:r>
          <a:r>
            <a:rPr lang="en-US" sz="1300" b="1" baseline="30000"/>
            <a:t>st</a:t>
          </a:r>
          <a:r>
            <a:rPr lang="en-US" sz="1300" b="1"/>
            <a:t> - Friday</a:t>
          </a:r>
          <a:r>
            <a:rPr lang="en-US" sz="1300" b="1" i="1"/>
            <a:t> </a:t>
          </a:r>
          <a:r>
            <a:rPr lang="en-US" sz="1300"/>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300" b="1">
              <a:solidFill>
                <a:schemeClr val="tx1"/>
              </a:solidFill>
              <a:highlight>
                <a:srgbClr val="FFFF00"/>
              </a:highlight>
            </a:rPr>
            <a:t>13</a:t>
          </a:r>
          <a:r>
            <a:rPr lang="en-US" sz="1300" b="1" baseline="30000">
              <a:solidFill>
                <a:schemeClr val="tx1"/>
              </a:solidFill>
              <a:highlight>
                <a:srgbClr val="FFFF00"/>
              </a:highlight>
            </a:rPr>
            <a:t>th</a:t>
          </a:r>
          <a:r>
            <a:rPr lang="en-US" sz="1300" b="1">
              <a:solidFill>
                <a:schemeClr val="tx1"/>
              </a:solidFill>
              <a:highlight>
                <a:srgbClr val="FFFF00"/>
              </a:highlight>
            </a:rPr>
            <a:t> – Wednesday </a:t>
          </a:r>
          <a:r>
            <a:rPr lang="en-US" sz="1300" b="0">
              <a:solidFill>
                <a:schemeClr val="tx1"/>
              </a:solidFill>
              <a:highlight>
                <a:srgbClr val="FFFF00"/>
              </a:highlight>
            </a:rPr>
            <a:t>- Interchange files uploaded - Sped Child, Sped Participation, Staff Profile, </a:t>
          </a:r>
          <a:r>
            <a:rPr lang="en-US" sz="1200" b="0">
              <a:solidFill>
                <a:schemeClr val="tx1"/>
              </a:solidFill>
              <a:highlight>
                <a:srgbClr val="FFFF00"/>
              </a:highlight>
            </a:rPr>
            <a:t>Staff Assign</a:t>
          </a:r>
          <a:endParaRPr lang="en-US" sz="1200">
            <a:highlight>
              <a:srgbClr val="FFFF00"/>
            </a:highlight>
          </a:endParaRP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a:t>18</a:t>
          </a:r>
          <a:r>
            <a:rPr lang="en-US" sz="1400" b="1" baseline="30000"/>
            <a:t>th</a:t>
          </a:r>
          <a:r>
            <a:rPr lang="en-US" sz="1400" b="1"/>
            <a:t> - Wednesday</a:t>
          </a:r>
          <a:r>
            <a:rPr lang="en-US" sz="1400"/>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4E504-232A-4645-A89E-1737E5C09166}" type="doc">
      <dgm:prSet loTypeId="urn:microsoft.com/office/officeart/2009/layout/CirclePictureHierarchy" loCatId="hierarchy" qsTypeId="urn:microsoft.com/office/officeart/2005/8/quickstyle/simple1" qsCatId="simple" csTypeId="urn:microsoft.com/office/officeart/2005/8/colors/accent1_1" csCatId="accent1" phldr="1"/>
      <dgm:spPr/>
      <dgm:t>
        <a:bodyPr/>
        <a:lstStyle/>
        <a:p>
          <a:endParaRPr lang="en-US"/>
        </a:p>
      </dgm:t>
    </dgm:pt>
    <dgm:pt modelId="{9B78981E-F324-45D6-9804-A99838A95616}">
      <dgm:prSet phldrT="[Text]"/>
      <dgm:spPr/>
      <dgm:t>
        <a:bodyPr/>
        <a:lstStyle/>
        <a:p>
          <a:r>
            <a:rPr lang="en-US"/>
            <a:t>Data Issue</a:t>
          </a:r>
        </a:p>
      </dgm:t>
    </dgm:pt>
    <dgm:pt modelId="{BE406B32-4280-4591-B8FC-D8FE65E22557}" type="parTrans" cxnId="{5672F558-B459-4371-B44C-587DC289D464}">
      <dgm:prSet/>
      <dgm:spPr/>
      <dgm:t>
        <a:bodyPr/>
        <a:lstStyle/>
        <a:p>
          <a:endParaRPr lang="en-US"/>
        </a:p>
      </dgm:t>
    </dgm:pt>
    <dgm:pt modelId="{D64EE764-FC10-4303-A513-D2A61AA937A0}" type="sibTrans" cxnId="{5672F558-B459-4371-B44C-587DC289D464}">
      <dgm:prSet/>
      <dgm:spPr/>
      <dgm:t>
        <a:bodyPr/>
        <a:lstStyle/>
        <a:p>
          <a:endParaRPr lang="en-US"/>
        </a:p>
      </dgm:t>
    </dgm:pt>
    <dgm:pt modelId="{29F9ED65-4509-4881-9DA7-026317EB24F0}">
      <dgm:prSet phldrT="[Text]"/>
      <dgm:spPr/>
      <dgm:t>
        <a:bodyPr/>
        <a:lstStyle/>
        <a:p>
          <a:r>
            <a:rPr lang="en-US"/>
            <a:t>SE900 error</a:t>
          </a:r>
        </a:p>
      </dgm:t>
    </dgm:pt>
    <dgm:pt modelId="{5A011FAB-9D60-4F3B-9B11-F24B6C8A05F0}" type="parTrans" cxnId="{FDF34142-38E3-4306-8A26-F5B9B1782B3A}">
      <dgm:prSet/>
      <dgm:spPr/>
      <dgm:t>
        <a:bodyPr/>
        <a:lstStyle/>
        <a:p>
          <a:endParaRPr lang="en-US"/>
        </a:p>
      </dgm:t>
    </dgm:pt>
    <dgm:pt modelId="{7AAF8C82-6B1B-448B-BA5C-D4C2923BD578}" type="sibTrans" cxnId="{FDF34142-38E3-4306-8A26-F5B9B1782B3A}">
      <dgm:prSet/>
      <dgm:spPr/>
      <dgm:t>
        <a:bodyPr/>
        <a:lstStyle/>
        <a:p>
          <a:endParaRPr lang="en-US"/>
        </a:p>
      </dgm:t>
    </dgm:pt>
    <dgm:pt modelId="{5FE660FA-5485-4EE9-9DE6-68CD0FB95747}">
      <dgm:prSet phldrT="[Text]"/>
      <dgm:spPr/>
      <dgm:t>
        <a:bodyPr/>
        <a:lstStyle/>
        <a:p>
          <a:r>
            <a:rPr lang="en-US"/>
            <a:t>Submit </a:t>
          </a:r>
          <a:r>
            <a:rPr lang="en-US" b="1" i="1"/>
            <a:t>Post-Cross LEA Data Change Request</a:t>
          </a:r>
        </a:p>
      </dgm:t>
    </dgm:pt>
    <dgm:pt modelId="{84C00EDF-D82D-4C1F-950E-8AF8864A2A3B}" type="parTrans" cxnId="{D4F3BCCD-05A3-4870-9383-4C36ADE8BC56}">
      <dgm:prSet/>
      <dgm:spPr/>
      <dgm:t>
        <a:bodyPr/>
        <a:lstStyle/>
        <a:p>
          <a:endParaRPr lang="en-US"/>
        </a:p>
      </dgm:t>
    </dgm:pt>
    <dgm:pt modelId="{D5459747-B9F7-4496-B81F-CF2E05B26DBA}" type="sibTrans" cxnId="{D4F3BCCD-05A3-4870-9383-4C36ADE8BC56}">
      <dgm:prSet/>
      <dgm:spPr/>
      <dgm:t>
        <a:bodyPr/>
        <a:lstStyle/>
        <a:p>
          <a:endParaRPr lang="en-US"/>
        </a:p>
      </dgm:t>
    </dgm:pt>
    <dgm:pt modelId="{24873CA1-54FA-4809-A249-03B371A41610}">
      <dgm:prSet phldrT="[Text]"/>
      <dgm:spPr/>
      <dgm:t>
        <a:bodyPr/>
        <a:lstStyle/>
        <a:p>
          <a:r>
            <a:rPr lang="en-US"/>
            <a:t>Data is accurate as reported</a:t>
          </a:r>
        </a:p>
      </dgm:t>
    </dgm:pt>
    <dgm:pt modelId="{A258EA52-A4A2-436A-8207-E54DCC34420F}" type="parTrans" cxnId="{8ABDA516-E0A5-4AF3-9167-FBFAB915A7A8}">
      <dgm:prSet/>
      <dgm:spPr/>
      <dgm:t>
        <a:bodyPr/>
        <a:lstStyle/>
        <a:p>
          <a:endParaRPr lang="en-US"/>
        </a:p>
      </dgm:t>
    </dgm:pt>
    <dgm:pt modelId="{A597806F-1F0E-42AE-A0D4-8A1562312EE4}" type="sibTrans" cxnId="{8ABDA516-E0A5-4AF3-9167-FBFAB915A7A8}">
      <dgm:prSet/>
      <dgm:spPr/>
      <dgm:t>
        <a:bodyPr/>
        <a:lstStyle/>
        <a:p>
          <a:endParaRPr lang="en-US"/>
        </a:p>
      </dgm:t>
    </dgm:pt>
    <dgm:pt modelId="{07B60D8E-A075-443E-B091-6D531ED11A47}">
      <dgm:prSet phldrT="[Text]"/>
      <dgm:spPr/>
      <dgm:t>
        <a:bodyPr/>
        <a:lstStyle/>
        <a:p>
          <a:r>
            <a:rPr lang="en-US"/>
            <a:t>Data is incorrect and must be updated</a:t>
          </a:r>
        </a:p>
      </dgm:t>
    </dgm:pt>
    <dgm:pt modelId="{0F55084C-9F59-4845-BA19-C1F4D5CBB065}" type="parTrans" cxnId="{F87B67B5-376C-4AA7-A686-9F25C5820652}">
      <dgm:prSet/>
      <dgm:spPr/>
      <dgm:t>
        <a:bodyPr/>
        <a:lstStyle/>
        <a:p>
          <a:endParaRPr lang="en-US"/>
        </a:p>
      </dgm:t>
    </dgm:pt>
    <dgm:pt modelId="{5F960D5B-1D6C-494B-BBF1-89413252C495}" type="sibTrans" cxnId="{F87B67B5-376C-4AA7-A686-9F25C5820652}">
      <dgm:prSet/>
      <dgm:spPr/>
      <dgm:t>
        <a:bodyPr/>
        <a:lstStyle/>
        <a:p>
          <a:endParaRPr lang="en-US"/>
        </a:p>
      </dgm:t>
    </dgm:pt>
    <dgm:pt modelId="{5EFD4924-D605-4450-8F10-0C9C47D0C5F8}">
      <dgm:prSet phldrT="[Text]"/>
      <dgm:spPr/>
      <dgm:t>
        <a:bodyPr/>
        <a:lstStyle/>
        <a:p>
          <a:r>
            <a:rPr lang="en-US"/>
            <a:t>Manually edit SSA data field</a:t>
          </a:r>
          <a:br>
            <a:rPr lang="en-US"/>
          </a:br>
          <a:r>
            <a:rPr lang="en-US"/>
            <a:t>(DEM updates, contact SEY first)</a:t>
          </a:r>
        </a:p>
      </dgm:t>
    </dgm:pt>
    <dgm:pt modelId="{A55BD8BC-C190-4EA3-812D-AC5AE2FCA98E}" type="parTrans" cxnId="{3E094645-E9C5-40E0-99A9-04415F8931C8}">
      <dgm:prSet/>
      <dgm:spPr/>
      <dgm:t>
        <a:bodyPr/>
        <a:lstStyle/>
        <a:p>
          <a:endParaRPr lang="en-US"/>
        </a:p>
      </dgm:t>
    </dgm:pt>
    <dgm:pt modelId="{118BA66D-8DBC-4E5D-90D7-E78A9937C799}" type="sibTrans" cxnId="{3E094645-E9C5-40E0-99A9-04415F8931C8}">
      <dgm:prSet/>
      <dgm:spPr/>
      <dgm:t>
        <a:bodyPr/>
        <a:lstStyle/>
        <a:p>
          <a:endParaRPr lang="en-US"/>
        </a:p>
      </dgm:t>
    </dgm:pt>
    <dgm:pt modelId="{743F146F-86E9-4973-8162-7EE2B17175D6}">
      <dgm:prSet phldrT="[Text]"/>
      <dgm:spPr/>
      <dgm:t>
        <a:bodyPr/>
        <a:lstStyle/>
        <a:p>
          <a:r>
            <a:rPr lang="en-US"/>
            <a:t>Submit </a:t>
          </a:r>
          <a:r>
            <a:rPr lang="en-US" b="1" i="1"/>
            <a:t>Exception Request</a:t>
          </a:r>
          <a:br>
            <a:rPr lang="en-US" i="1"/>
          </a:br>
          <a:br>
            <a:rPr lang="en-US" i="1"/>
          </a:br>
          <a:r>
            <a:rPr lang="en-US" i="0"/>
            <a:t>Note: SE900 errors require a copy of the student’s adequate documentation to be included as supporting evidence</a:t>
          </a:r>
        </a:p>
      </dgm:t>
    </dgm:pt>
    <dgm:pt modelId="{59D2301D-915B-4782-9249-53484CB9B7DF}" type="parTrans" cxnId="{584E3D68-EAF6-41AC-8EF1-B6A008093196}">
      <dgm:prSet/>
      <dgm:spPr/>
      <dgm:t>
        <a:bodyPr/>
        <a:lstStyle/>
        <a:p>
          <a:endParaRPr lang="en-US"/>
        </a:p>
      </dgm:t>
    </dgm:pt>
    <dgm:pt modelId="{B7EA4444-5BAB-4EB0-9510-82120ADFB97E}" type="sibTrans" cxnId="{584E3D68-EAF6-41AC-8EF1-B6A008093196}">
      <dgm:prSet/>
      <dgm:spPr/>
      <dgm:t>
        <a:bodyPr/>
        <a:lstStyle/>
        <a:p>
          <a:endParaRPr lang="en-US"/>
        </a:p>
      </dgm:t>
    </dgm:pt>
    <dgm:pt modelId="{A31FEBD7-C916-4A21-8E95-DBE8F992C23E}">
      <dgm:prSet phldrT="[Text]"/>
      <dgm:spPr/>
      <dgm:t>
        <a:bodyPr/>
        <a:lstStyle/>
        <a:p>
          <a:r>
            <a:rPr lang="en-US"/>
            <a:t>Manually edit </a:t>
          </a:r>
          <a:r>
            <a:rPr lang="en-US" b="1"/>
            <a:t>school exit type </a:t>
          </a:r>
          <a:r>
            <a:rPr lang="en-US"/>
            <a:t>on SSA file</a:t>
          </a:r>
        </a:p>
      </dgm:t>
    </dgm:pt>
    <dgm:pt modelId="{95DD0FB1-0771-4E85-A4DC-3CFC924F6807}" type="parTrans" cxnId="{83525B95-8600-425A-9734-750E4EC7F947}">
      <dgm:prSet/>
      <dgm:spPr/>
      <dgm:t>
        <a:bodyPr/>
        <a:lstStyle/>
        <a:p>
          <a:endParaRPr lang="en-US"/>
        </a:p>
      </dgm:t>
    </dgm:pt>
    <dgm:pt modelId="{F983F471-15AB-4971-934A-4AA726F31453}" type="sibTrans" cxnId="{83525B95-8600-425A-9734-750E4EC7F947}">
      <dgm:prSet/>
      <dgm:spPr/>
      <dgm:t>
        <a:bodyPr/>
        <a:lstStyle/>
        <a:p>
          <a:endParaRPr lang="en-US"/>
        </a:p>
      </dgm:t>
    </dgm:pt>
    <dgm:pt modelId="{28996764-6867-4CBB-AF03-562FE73582D6}">
      <dgm:prSet phldrT="[Text]"/>
      <dgm:spPr/>
      <dgm:t>
        <a:bodyPr/>
        <a:lstStyle/>
        <a:p>
          <a:r>
            <a:rPr lang="en-US"/>
            <a:t>Update SEY Snapshot</a:t>
          </a:r>
        </a:p>
      </dgm:t>
    </dgm:pt>
    <dgm:pt modelId="{15A1538D-7FCB-4D5D-84CA-C1C32D88E0A5}" type="parTrans" cxnId="{51CC4FAC-F0FA-4BB2-9C85-7C8391DCD731}">
      <dgm:prSet/>
      <dgm:spPr/>
      <dgm:t>
        <a:bodyPr/>
        <a:lstStyle/>
        <a:p>
          <a:endParaRPr lang="en-US"/>
        </a:p>
      </dgm:t>
    </dgm:pt>
    <dgm:pt modelId="{1E95AFE9-F2B7-42DB-B008-19CE3C3EC3D6}" type="sibTrans" cxnId="{51CC4FAC-F0FA-4BB2-9C85-7C8391DCD731}">
      <dgm:prSet/>
      <dgm:spPr/>
      <dgm:t>
        <a:bodyPr/>
        <a:lstStyle/>
        <a:p>
          <a:endParaRPr lang="en-US"/>
        </a:p>
      </dgm:t>
    </dgm:pt>
    <dgm:pt modelId="{0AA9EAA3-6885-44E8-A892-6641BE39ED04}" type="pres">
      <dgm:prSet presAssocID="{47B4E504-232A-4645-A89E-1737E5C09166}" presName="hierChild1" presStyleCnt="0">
        <dgm:presLayoutVars>
          <dgm:chPref val="1"/>
          <dgm:dir/>
          <dgm:animOne val="branch"/>
          <dgm:animLvl val="lvl"/>
          <dgm:resizeHandles/>
        </dgm:presLayoutVars>
      </dgm:prSet>
      <dgm:spPr/>
    </dgm:pt>
    <dgm:pt modelId="{EFAC4135-3F3C-4D95-B5C4-85DCB3D97FC3}" type="pres">
      <dgm:prSet presAssocID="{9B78981E-F324-45D6-9804-A99838A95616}" presName="hierRoot1" presStyleCnt="0"/>
      <dgm:spPr/>
    </dgm:pt>
    <dgm:pt modelId="{CD7643FA-B7FC-4B18-B910-5BC8C186D7BB}" type="pres">
      <dgm:prSet presAssocID="{9B78981E-F324-45D6-9804-A99838A95616}" presName="composite" presStyleCnt="0"/>
      <dgm:spPr/>
    </dgm:pt>
    <dgm:pt modelId="{5822219B-D1CA-43F4-88E8-689D7B6250B0}" type="pres">
      <dgm:prSet presAssocID="{9B78981E-F324-45D6-9804-A99838A95616}" presName="image" presStyleLbl="node0"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rning with solid fill"/>
        </a:ext>
      </dgm:extLst>
    </dgm:pt>
    <dgm:pt modelId="{4E516948-77E0-4796-B951-3E2EC257291F}" type="pres">
      <dgm:prSet presAssocID="{9B78981E-F324-45D6-9804-A99838A95616}" presName="text" presStyleLbl="revTx" presStyleIdx="0" presStyleCnt="9">
        <dgm:presLayoutVars>
          <dgm:chPref val="3"/>
        </dgm:presLayoutVars>
      </dgm:prSet>
      <dgm:spPr/>
    </dgm:pt>
    <dgm:pt modelId="{1B88358A-0DA3-4348-92D2-D7C4E8FDECBA}" type="pres">
      <dgm:prSet presAssocID="{9B78981E-F324-45D6-9804-A99838A95616}" presName="hierChild2" presStyleCnt="0"/>
      <dgm:spPr/>
    </dgm:pt>
    <dgm:pt modelId="{998AEFC2-C374-4F87-A021-B3F8860F6C39}" type="pres">
      <dgm:prSet presAssocID="{5A011FAB-9D60-4F3B-9B11-F24B6C8A05F0}" presName="Name10" presStyleLbl="parChTrans1D2" presStyleIdx="0" presStyleCnt="3"/>
      <dgm:spPr/>
    </dgm:pt>
    <dgm:pt modelId="{E84ADB52-C6DB-4483-A12B-8C0C472D8941}" type="pres">
      <dgm:prSet presAssocID="{29F9ED65-4509-4881-9DA7-026317EB24F0}" presName="hierRoot2" presStyleCnt="0"/>
      <dgm:spPr/>
    </dgm:pt>
    <dgm:pt modelId="{37297A68-FDB5-4A3D-8A08-491854A3D5B7}" type="pres">
      <dgm:prSet presAssocID="{29F9ED65-4509-4881-9DA7-026317EB24F0}" presName="composite2" presStyleCnt="0"/>
      <dgm:spPr/>
    </dgm:pt>
    <dgm:pt modelId="{B0C89558-E1B0-458C-B382-A2F68795993C}" type="pres">
      <dgm:prSet presAssocID="{29F9ED65-4509-4881-9DA7-026317EB24F0}" presName="image2" presStyleLbl="node2"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se with solid fill"/>
        </a:ext>
      </dgm:extLst>
    </dgm:pt>
    <dgm:pt modelId="{17B3E523-A947-4CE1-987C-9D3E6E426F6B}" type="pres">
      <dgm:prSet presAssocID="{29F9ED65-4509-4881-9DA7-026317EB24F0}" presName="text2" presStyleLbl="revTx" presStyleIdx="1" presStyleCnt="9">
        <dgm:presLayoutVars>
          <dgm:chPref val="3"/>
        </dgm:presLayoutVars>
      </dgm:prSet>
      <dgm:spPr/>
    </dgm:pt>
    <dgm:pt modelId="{A64673A9-54AD-4AC5-89F3-CC67EFBE5EC2}" type="pres">
      <dgm:prSet presAssocID="{29F9ED65-4509-4881-9DA7-026317EB24F0}" presName="hierChild3" presStyleCnt="0"/>
      <dgm:spPr/>
    </dgm:pt>
    <dgm:pt modelId="{A1AD15DC-48EA-4F46-8F0A-061096027E88}" type="pres">
      <dgm:prSet presAssocID="{95DD0FB1-0771-4E85-A4DC-3CFC924F6807}" presName="Name17" presStyleLbl="parChTrans1D3" presStyleIdx="0" presStyleCnt="3"/>
      <dgm:spPr/>
    </dgm:pt>
    <dgm:pt modelId="{2F2CB0A9-12BD-4647-BA84-26369A3AF08F}" type="pres">
      <dgm:prSet presAssocID="{A31FEBD7-C916-4A21-8E95-DBE8F992C23E}" presName="hierRoot3" presStyleCnt="0"/>
      <dgm:spPr/>
    </dgm:pt>
    <dgm:pt modelId="{AC15F135-29BE-438C-A3F7-D751CF4832C6}" type="pres">
      <dgm:prSet presAssocID="{A31FEBD7-C916-4A21-8E95-DBE8F992C23E}" presName="composite3" presStyleCnt="0"/>
      <dgm:spPr/>
    </dgm:pt>
    <dgm:pt modelId="{5B05AE66-A45B-4854-9027-493473A83588}" type="pres">
      <dgm:prSet presAssocID="{A31FEBD7-C916-4A21-8E95-DBE8F992C23E}" presName="image3" presStyleLbl="node3" presStyleIdx="0"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ncil with solid fill"/>
        </a:ext>
      </dgm:extLst>
    </dgm:pt>
    <dgm:pt modelId="{125AAE08-B6E0-4A3B-A851-CFD8D6F330A7}" type="pres">
      <dgm:prSet presAssocID="{A31FEBD7-C916-4A21-8E95-DBE8F992C23E}" presName="text3" presStyleLbl="revTx" presStyleIdx="2" presStyleCnt="9">
        <dgm:presLayoutVars>
          <dgm:chPref val="3"/>
        </dgm:presLayoutVars>
      </dgm:prSet>
      <dgm:spPr/>
    </dgm:pt>
    <dgm:pt modelId="{CF01D4A7-6DF3-42ED-866D-A2364CAC2B7B}" type="pres">
      <dgm:prSet presAssocID="{A31FEBD7-C916-4A21-8E95-DBE8F992C23E}" presName="hierChild4" presStyleCnt="0"/>
      <dgm:spPr/>
    </dgm:pt>
    <dgm:pt modelId="{AC6FF601-297D-43A2-9670-A00EF6FE3D3A}" type="pres">
      <dgm:prSet presAssocID="{15A1538D-7FCB-4D5D-84CA-C1C32D88E0A5}" presName="Name23" presStyleLbl="parChTrans1D4" presStyleIdx="0" presStyleCnt="2"/>
      <dgm:spPr/>
    </dgm:pt>
    <dgm:pt modelId="{2C5593E1-5465-47E3-A5C2-E91EDEBE3E20}" type="pres">
      <dgm:prSet presAssocID="{28996764-6867-4CBB-AF03-562FE73582D6}" presName="hierRoot4" presStyleCnt="0"/>
      <dgm:spPr/>
    </dgm:pt>
    <dgm:pt modelId="{4B99FE70-CED1-43A7-845E-09921151D0CE}" type="pres">
      <dgm:prSet presAssocID="{28996764-6867-4CBB-AF03-562FE73582D6}" presName="composite4" presStyleCnt="0"/>
      <dgm:spPr/>
    </dgm:pt>
    <dgm:pt modelId="{2F10680B-67A2-4395-BE1F-59D55AB7B7F1}" type="pres">
      <dgm:prSet presAssocID="{28996764-6867-4CBB-AF03-562FE73582D6}" presName="image4" presStyleLbl="node4" presStyleIdx="0" presStyleCnt="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fresh with solid fill"/>
        </a:ext>
      </dgm:extLst>
    </dgm:pt>
    <dgm:pt modelId="{F65F79CA-4D48-42AC-B7CD-7DA6A66B0A3A}" type="pres">
      <dgm:prSet presAssocID="{28996764-6867-4CBB-AF03-562FE73582D6}" presName="text4" presStyleLbl="revTx" presStyleIdx="3" presStyleCnt="9">
        <dgm:presLayoutVars>
          <dgm:chPref val="3"/>
        </dgm:presLayoutVars>
      </dgm:prSet>
      <dgm:spPr/>
    </dgm:pt>
    <dgm:pt modelId="{174AF063-19E3-4D9C-A283-5507A3401BDA}" type="pres">
      <dgm:prSet presAssocID="{28996764-6867-4CBB-AF03-562FE73582D6}" presName="hierChild5" presStyleCnt="0"/>
      <dgm:spPr/>
    </dgm:pt>
    <dgm:pt modelId="{606D5375-4951-4697-A9F5-8B32427D6CCE}" type="pres">
      <dgm:prSet presAssocID="{A258EA52-A4A2-436A-8207-E54DCC34420F}" presName="Name10" presStyleLbl="parChTrans1D2" presStyleIdx="1" presStyleCnt="3"/>
      <dgm:spPr/>
    </dgm:pt>
    <dgm:pt modelId="{E585821B-2761-4BB7-9CCD-7BD953A49400}" type="pres">
      <dgm:prSet presAssocID="{24873CA1-54FA-4809-A249-03B371A41610}" presName="hierRoot2" presStyleCnt="0"/>
      <dgm:spPr/>
    </dgm:pt>
    <dgm:pt modelId="{6B72AAE5-C601-4DFE-BE87-EEA0DB5932E4}" type="pres">
      <dgm:prSet presAssocID="{24873CA1-54FA-4809-A249-03B371A41610}" presName="composite2" presStyleCnt="0"/>
      <dgm:spPr/>
    </dgm:pt>
    <dgm:pt modelId="{CD07C9A5-D962-47FF-B723-470F31CAB866}" type="pres">
      <dgm:prSet presAssocID="{24873CA1-54FA-4809-A249-03B371A41610}" presName="image2" presStyleLbl="node2" presStyleIdx="1" presStyleCnt="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box Checked with solid fill"/>
        </a:ext>
      </dgm:extLst>
    </dgm:pt>
    <dgm:pt modelId="{E36E92C3-431A-401C-944E-22A6B93FF480}" type="pres">
      <dgm:prSet presAssocID="{24873CA1-54FA-4809-A249-03B371A41610}" presName="text2" presStyleLbl="revTx" presStyleIdx="4" presStyleCnt="9">
        <dgm:presLayoutVars>
          <dgm:chPref val="3"/>
        </dgm:presLayoutVars>
      </dgm:prSet>
      <dgm:spPr/>
    </dgm:pt>
    <dgm:pt modelId="{C74039D1-5D56-42E4-B90B-F0A981A9843F}" type="pres">
      <dgm:prSet presAssocID="{24873CA1-54FA-4809-A249-03B371A41610}" presName="hierChild3" presStyleCnt="0"/>
      <dgm:spPr/>
    </dgm:pt>
    <dgm:pt modelId="{2309AA28-5D85-40D1-902D-5E728C26160A}" type="pres">
      <dgm:prSet presAssocID="{59D2301D-915B-4782-9249-53484CB9B7DF}" presName="Name17" presStyleLbl="parChTrans1D3" presStyleIdx="1" presStyleCnt="3"/>
      <dgm:spPr/>
    </dgm:pt>
    <dgm:pt modelId="{3EB1A6A9-920A-4E63-A8D0-F1468BDABB9F}" type="pres">
      <dgm:prSet presAssocID="{743F146F-86E9-4973-8162-7EE2B17175D6}" presName="hierRoot3" presStyleCnt="0"/>
      <dgm:spPr/>
    </dgm:pt>
    <dgm:pt modelId="{924810C3-6EC0-4C03-9C2D-D9088C5E6FDA}" type="pres">
      <dgm:prSet presAssocID="{743F146F-86E9-4973-8162-7EE2B17175D6}" presName="composite3" presStyleCnt="0"/>
      <dgm:spPr/>
    </dgm:pt>
    <dgm:pt modelId="{2B08139A-A9FC-468E-8F26-21C48899612D}" type="pres">
      <dgm:prSet presAssocID="{743F146F-86E9-4973-8162-7EE2B17175D6}" presName="image3" presStyleLbl="node3" presStyleIdx="1" presStyleCnt="3"/>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aper with solid fill"/>
        </a:ext>
      </dgm:extLst>
    </dgm:pt>
    <dgm:pt modelId="{CC9E2FFF-A26B-4E80-81D9-CF1F077661A3}" type="pres">
      <dgm:prSet presAssocID="{743F146F-86E9-4973-8162-7EE2B17175D6}" presName="text3" presStyleLbl="revTx" presStyleIdx="5" presStyleCnt="9" custScaleY="203367">
        <dgm:presLayoutVars>
          <dgm:chPref val="3"/>
        </dgm:presLayoutVars>
      </dgm:prSet>
      <dgm:spPr/>
    </dgm:pt>
    <dgm:pt modelId="{A1344452-96AA-4614-ABBB-4AE5C58C236C}" type="pres">
      <dgm:prSet presAssocID="{743F146F-86E9-4973-8162-7EE2B17175D6}" presName="hierChild4" presStyleCnt="0"/>
      <dgm:spPr/>
    </dgm:pt>
    <dgm:pt modelId="{306ACC70-E10F-47F0-BF51-BD5450C2C731}" type="pres">
      <dgm:prSet presAssocID="{0F55084C-9F59-4845-BA19-C1F4D5CBB065}" presName="Name10" presStyleLbl="parChTrans1D2" presStyleIdx="2" presStyleCnt="3"/>
      <dgm:spPr/>
    </dgm:pt>
    <dgm:pt modelId="{46633298-4651-4B07-9208-BC91AA881C09}" type="pres">
      <dgm:prSet presAssocID="{07B60D8E-A075-443E-B091-6D531ED11A47}" presName="hierRoot2" presStyleCnt="0"/>
      <dgm:spPr/>
    </dgm:pt>
    <dgm:pt modelId="{DBF95EAB-A17F-4632-89C0-2A8834286162}" type="pres">
      <dgm:prSet presAssocID="{07B60D8E-A075-443E-B091-6D531ED11A47}" presName="composite2" presStyleCnt="0"/>
      <dgm:spPr/>
    </dgm:pt>
    <dgm:pt modelId="{1F608715-B689-4977-8136-FCFE91380C57}" type="pres">
      <dgm:prSet presAssocID="{07B60D8E-A075-443E-B091-6D531ED11A47}" presName="image2" presStyleLbl="node2" presStyleIdx="2" presStyleCnt="3"/>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ransfer with solid fill"/>
        </a:ext>
      </dgm:extLst>
    </dgm:pt>
    <dgm:pt modelId="{27BA4598-1BD1-4756-9922-DEBB24B21396}" type="pres">
      <dgm:prSet presAssocID="{07B60D8E-A075-443E-B091-6D531ED11A47}" presName="text2" presStyleLbl="revTx" presStyleIdx="6" presStyleCnt="9">
        <dgm:presLayoutVars>
          <dgm:chPref val="3"/>
        </dgm:presLayoutVars>
      </dgm:prSet>
      <dgm:spPr/>
    </dgm:pt>
    <dgm:pt modelId="{FE3CBD62-83B9-45AE-8F6F-5BF60241AD30}" type="pres">
      <dgm:prSet presAssocID="{07B60D8E-A075-443E-B091-6D531ED11A47}" presName="hierChild3" presStyleCnt="0"/>
      <dgm:spPr/>
    </dgm:pt>
    <dgm:pt modelId="{00EE9E9C-2875-4477-8B01-0BBEE5EFBA1B}" type="pres">
      <dgm:prSet presAssocID="{A55BD8BC-C190-4EA3-812D-AC5AE2FCA98E}" presName="Name17" presStyleLbl="parChTrans1D3" presStyleIdx="2" presStyleCnt="3"/>
      <dgm:spPr/>
    </dgm:pt>
    <dgm:pt modelId="{5F310C27-6698-4600-B1A0-BA950123CEEB}" type="pres">
      <dgm:prSet presAssocID="{5EFD4924-D605-4450-8F10-0C9C47D0C5F8}" presName="hierRoot3" presStyleCnt="0"/>
      <dgm:spPr/>
    </dgm:pt>
    <dgm:pt modelId="{61DFF7CA-F749-4996-9044-B53AEB4A1ADA}" type="pres">
      <dgm:prSet presAssocID="{5EFD4924-D605-4450-8F10-0C9C47D0C5F8}" presName="composite3" presStyleCnt="0"/>
      <dgm:spPr/>
    </dgm:pt>
    <dgm:pt modelId="{43DEFE32-17BF-46D0-AB45-ABDE887EC21B}" type="pres">
      <dgm:prSet presAssocID="{5EFD4924-D605-4450-8F10-0C9C47D0C5F8}" presName="image3" presStyleLbl="node3" presStyleIdx="2" presStyleCnt="3"/>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encil with solid fill"/>
        </a:ext>
      </dgm:extLst>
    </dgm:pt>
    <dgm:pt modelId="{549694D3-C946-4B5F-820C-CC78712DC9EF}" type="pres">
      <dgm:prSet presAssocID="{5EFD4924-D605-4450-8F10-0C9C47D0C5F8}" presName="text3" presStyleLbl="revTx" presStyleIdx="7" presStyleCnt="9">
        <dgm:presLayoutVars>
          <dgm:chPref val="3"/>
        </dgm:presLayoutVars>
      </dgm:prSet>
      <dgm:spPr/>
    </dgm:pt>
    <dgm:pt modelId="{73EAE4A0-693B-453A-A8CB-06B1C7CEB73E}" type="pres">
      <dgm:prSet presAssocID="{5EFD4924-D605-4450-8F10-0C9C47D0C5F8}" presName="hierChild4" presStyleCnt="0"/>
      <dgm:spPr/>
    </dgm:pt>
    <dgm:pt modelId="{9CF84A37-F1E0-4D40-A2EE-741E1E6EAFAD}" type="pres">
      <dgm:prSet presAssocID="{84C00EDF-D82D-4C1F-950E-8AF8864A2A3B}" presName="Name23" presStyleLbl="parChTrans1D4" presStyleIdx="1" presStyleCnt="2"/>
      <dgm:spPr/>
    </dgm:pt>
    <dgm:pt modelId="{1B395B33-80B9-440E-855C-6F65353C1857}" type="pres">
      <dgm:prSet presAssocID="{5FE660FA-5485-4EE9-9DE6-68CD0FB95747}" presName="hierRoot4" presStyleCnt="0"/>
      <dgm:spPr/>
    </dgm:pt>
    <dgm:pt modelId="{133A158B-F52C-4FDC-9FD8-0B257AABD21D}" type="pres">
      <dgm:prSet presAssocID="{5FE660FA-5485-4EE9-9DE6-68CD0FB95747}" presName="composite4" presStyleCnt="0"/>
      <dgm:spPr/>
    </dgm:pt>
    <dgm:pt modelId="{4BE35E3B-715A-4180-90D4-2E1566EFE6BB}" type="pres">
      <dgm:prSet presAssocID="{5FE660FA-5485-4EE9-9DE6-68CD0FB95747}" presName="image4" presStyleLbl="node4" presStyleIdx="1" presStyleCnt="2"/>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Document with solid fill"/>
        </a:ext>
      </dgm:extLst>
    </dgm:pt>
    <dgm:pt modelId="{8AD02E57-4D32-450A-B4AF-3B31E40D3E08}" type="pres">
      <dgm:prSet presAssocID="{5FE660FA-5485-4EE9-9DE6-68CD0FB95747}" presName="text4" presStyleLbl="revTx" presStyleIdx="8" presStyleCnt="9">
        <dgm:presLayoutVars>
          <dgm:chPref val="3"/>
        </dgm:presLayoutVars>
      </dgm:prSet>
      <dgm:spPr/>
    </dgm:pt>
    <dgm:pt modelId="{6D3F0487-E81C-4933-B004-BE04A7EEB563}" type="pres">
      <dgm:prSet presAssocID="{5FE660FA-5485-4EE9-9DE6-68CD0FB95747}" presName="hierChild5" presStyleCnt="0"/>
      <dgm:spPr/>
    </dgm:pt>
  </dgm:ptLst>
  <dgm:cxnLst>
    <dgm:cxn modelId="{8ABDA516-E0A5-4AF3-9167-FBFAB915A7A8}" srcId="{9B78981E-F324-45D6-9804-A99838A95616}" destId="{24873CA1-54FA-4809-A249-03B371A41610}" srcOrd="1" destOrd="0" parTransId="{A258EA52-A4A2-436A-8207-E54DCC34420F}" sibTransId="{A597806F-1F0E-42AE-A0D4-8A1562312EE4}"/>
    <dgm:cxn modelId="{92E3221F-8349-4880-89EF-3BCDD2569C18}" type="presOf" srcId="{0F55084C-9F59-4845-BA19-C1F4D5CBB065}" destId="{306ACC70-E10F-47F0-BF51-BD5450C2C731}" srcOrd="0" destOrd="0" presId="urn:microsoft.com/office/officeart/2009/layout/CirclePictureHierarchy"/>
    <dgm:cxn modelId="{5EBAF120-1A15-452D-BDD1-6B099F9D64CA}" type="presOf" srcId="{A55BD8BC-C190-4EA3-812D-AC5AE2FCA98E}" destId="{00EE9E9C-2875-4477-8B01-0BBEE5EFBA1B}" srcOrd="0" destOrd="0" presId="urn:microsoft.com/office/officeart/2009/layout/CirclePictureHierarchy"/>
    <dgm:cxn modelId="{593FAC61-D73C-442D-BE1E-D8DAF4F66380}" type="presOf" srcId="{A31FEBD7-C916-4A21-8E95-DBE8F992C23E}" destId="{125AAE08-B6E0-4A3B-A851-CFD8D6F330A7}" srcOrd="0" destOrd="0" presId="urn:microsoft.com/office/officeart/2009/layout/CirclePictureHierarchy"/>
    <dgm:cxn modelId="{FDF34142-38E3-4306-8A26-F5B9B1782B3A}" srcId="{9B78981E-F324-45D6-9804-A99838A95616}" destId="{29F9ED65-4509-4881-9DA7-026317EB24F0}" srcOrd="0" destOrd="0" parTransId="{5A011FAB-9D60-4F3B-9B11-F24B6C8A05F0}" sibTransId="{7AAF8C82-6B1B-448B-BA5C-D4C2923BD578}"/>
    <dgm:cxn modelId="{3E094645-E9C5-40E0-99A9-04415F8931C8}" srcId="{07B60D8E-A075-443E-B091-6D531ED11A47}" destId="{5EFD4924-D605-4450-8F10-0C9C47D0C5F8}" srcOrd="0" destOrd="0" parTransId="{A55BD8BC-C190-4EA3-812D-AC5AE2FCA98E}" sibTransId="{118BA66D-8DBC-4E5D-90D7-E78A9937C799}"/>
    <dgm:cxn modelId="{B3FD8365-6804-4CB4-8BBD-251C7D1E573B}" type="presOf" srcId="{9B78981E-F324-45D6-9804-A99838A95616}" destId="{4E516948-77E0-4796-B951-3E2EC257291F}" srcOrd="0" destOrd="0" presId="urn:microsoft.com/office/officeart/2009/layout/CirclePictureHierarchy"/>
    <dgm:cxn modelId="{584E3D68-EAF6-41AC-8EF1-B6A008093196}" srcId="{24873CA1-54FA-4809-A249-03B371A41610}" destId="{743F146F-86E9-4973-8162-7EE2B17175D6}" srcOrd="0" destOrd="0" parTransId="{59D2301D-915B-4782-9249-53484CB9B7DF}" sibTransId="{B7EA4444-5BAB-4EB0-9510-82120ADFB97E}"/>
    <dgm:cxn modelId="{5534CD68-AB2F-499F-B19F-430BD6AA7970}" type="presOf" srcId="{47B4E504-232A-4645-A89E-1737E5C09166}" destId="{0AA9EAA3-6885-44E8-A892-6641BE39ED04}" srcOrd="0" destOrd="0" presId="urn:microsoft.com/office/officeart/2009/layout/CirclePictureHierarchy"/>
    <dgm:cxn modelId="{754CB369-9361-4E41-AF91-BCD6522E3DB4}" type="presOf" srcId="{5FE660FA-5485-4EE9-9DE6-68CD0FB95747}" destId="{8AD02E57-4D32-450A-B4AF-3B31E40D3E08}" srcOrd="0" destOrd="0" presId="urn:microsoft.com/office/officeart/2009/layout/CirclePictureHierarchy"/>
    <dgm:cxn modelId="{AF30AD4C-1238-4CD5-9E8A-8BB4E96D5F93}" type="presOf" srcId="{15A1538D-7FCB-4D5D-84CA-C1C32D88E0A5}" destId="{AC6FF601-297D-43A2-9670-A00EF6FE3D3A}" srcOrd="0" destOrd="0" presId="urn:microsoft.com/office/officeart/2009/layout/CirclePictureHierarchy"/>
    <dgm:cxn modelId="{F5ECCF4C-5F51-4F24-9572-99A994A6CC16}" type="presOf" srcId="{59D2301D-915B-4782-9249-53484CB9B7DF}" destId="{2309AA28-5D85-40D1-902D-5E728C26160A}" srcOrd="0" destOrd="0" presId="urn:microsoft.com/office/officeart/2009/layout/CirclePictureHierarchy"/>
    <dgm:cxn modelId="{A087274D-ABE5-4A20-BEE9-542C25F3E7C0}" type="presOf" srcId="{29F9ED65-4509-4881-9DA7-026317EB24F0}" destId="{17B3E523-A947-4CE1-987C-9D3E6E426F6B}" srcOrd="0" destOrd="0" presId="urn:microsoft.com/office/officeart/2009/layout/CirclePictureHierarchy"/>
    <dgm:cxn modelId="{5672F558-B459-4371-B44C-587DC289D464}" srcId="{47B4E504-232A-4645-A89E-1737E5C09166}" destId="{9B78981E-F324-45D6-9804-A99838A95616}" srcOrd="0" destOrd="0" parTransId="{BE406B32-4280-4591-B8FC-D8FE65E22557}" sibTransId="{D64EE764-FC10-4303-A513-D2A61AA937A0}"/>
    <dgm:cxn modelId="{B0B71259-EEC1-4117-8753-A0B104637875}" type="presOf" srcId="{743F146F-86E9-4973-8162-7EE2B17175D6}" destId="{CC9E2FFF-A26B-4E80-81D9-CF1F077661A3}" srcOrd="0" destOrd="0" presId="urn:microsoft.com/office/officeart/2009/layout/CirclePictureHierarchy"/>
    <dgm:cxn modelId="{4517C38A-9F49-4B4D-826C-EE6B71EAABFE}" type="presOf" srcId="{28996764-6867-4CBB-AF03-562FE73582D6}" destId="{F65F79CA-4D48-42AC-B7CD-7DA6A66B0A3A}" srcOrd="0" destOrd="0" presId="urn:microsoft.com/office/officeart/2009/layout/CirclePictureHierarchy"/>
    <dgm:cxn modelId="{83525B95-8600-425A-9734-750E4EC7F947}" srcId="{29F9ED65-4509-4881-9DA7-026317EB24F0}" destId="{A31FEBD7-C916-4A21-8E95-DBE8F992C23E}" srcOrd="0" destOrd="0" parTransId="{95DD0FB1-0771-4E85-A4DC-3CFC924F6807}" sibTransId="{F983F471-15AB-4971-934A-4AA726F31453}"/>
    <dgm:cxn modelId="{33E7D09E-E870-4962-992B-1D02279EAC0A}" type="presOf" srcId="{24873CA1-54FA-4809-A249-03B371A41610}" destId="{E36E92C3-431A-401C-944E-22A6B93FF480}" srcOrd="0" destOrd="0" presId="urn:microsoft.com/office/officeart/2009/layout/CirclePictureHierarchy"/>
    <dgm:cxn modelId="{098C0DAA-28C0-4A06-BA62-4B8DA1AE2D2A}" type="presOf" srcId="{A258EA52-A4A2-436A-8207-E54DCC34420F}" destId="{606D5375-4951-4697-A9F5-8B32427D6CCE}" srcOrd="0" destOrd="0" presId="urn:microsoft.com/office/officeart/2009/layout/CirclePictureHierarchy"/>
    <dgm:cxn modelId="{51CC4FAC-F0FA-4BB2-9C85-7C8391DCD731}" srcId="{A31FEBD7-C916-4A21-8E95-DBE8F992C23E}" destId="{28996764-6867-4CBB-AF03-562FE73582D6}" srcOrd="0" destOrd="0" parTransId="{15A1538D-7FCB-4D5D-84CA-C1C32D88E0A5}" sibTransId="{1E95AFE9-F2B7-42DB-B008-19CE3C3EC3D6}"/>
    <dgm:cxn modelId="{F87B67B5-376C-4AA7-A686-9F25C5820652}" srcId="{9B78981E-F324-45D6-9804-A99838A95616}" destId="{07B60D8E-A075-443E-B091-6D531ED11A47}" srcOrd="2" destOrd="0" parTransId="{0F55084C-9F59-4845-BA19-C1F4D5CBB065}" sibTransId="{5F960D5B-1D6C-494B-BBF1-89413252C495}"/>
    <dgm:cxn modelId="{DFBAA7C7-A249-42B3-812B-973951A5355F}" type="presOf" srcId="{95DD0FB1-0771-4E85-A4DC-3CFC924F6807}" destId="{A1AD15DC-48EA-4F46-8F0A-061096027E88}" srcOrd="0" destOrd="0" presId="urn:microsoft.com/office/officeart/2009/layout/CirclePictureHierarchy"/>
    <dgm:cxn modelId="{8628F9C9-B972-4C40-AF49-0DD023511E9C}" type="presOf" srcId="{5A011FAB-9D60-4F3B-9B11-F24B6C8A05F0}" destId="{998AEFC2-C374-4F87-A021-B3F8860F6C39}" srcOrd="0" destOrd="0" presId="urn:microsoft.com/office/officeart/2009/layout/CirclePictureHierarchy"/>
    <dgm:cxn modelId="{D4F3BCCD-05A3-4870-9383-4C36ADE8BC56}" srcId="{5EFD4924-D605-4450-8F10-0C9C47D0C5F8}" destId="{5FE660FA-5485-4EE9-9DE6-68CD0FB95747}" srcOrd="0" destOrd="0" parTransId="{84C00EDF-D82D-4C1F-950E-8AF8864A2A3B}" sibTransId="{D5459747-B9F7-4496-B81F-CF2E05B26DBA}"/>
    <dgm:cxn modelId="{0CEB05D5-E633-45E4-8867-920F69C4DDAE}" type="presOf" srcId="{07B60D8E-A075-443E-B091-6D531ED11A47}" destId="{27BA4598-1BD1-4756-9922-DEBB24B21396}" srcOrd="0" destOrd="0" presId="urn:microsoft.com/office/officeart/2009/layout/CirclePictureHierarchy"/>
    <dgm:cxn modelId="{8425C2E3-3435-4937-8462-EC6B33E74E3D}" type="presOf" srcId="{5EFD4924-D605-4450-8F10-0C9C47D0C5F8}" destId="{549694D3-C946-4B5F-820C-CC78712DC9EF}" srcOrd="0" destOrd="0" presId="urn:microsoft.com/office/officeart/2009/layout/CirclePictureHierarchy"/>
    <dgm:cxn modelId="{91691CEA-47DD-471F-A695-F8E59656652C}" type="presOf" srcId="{84C00EDF-D82D-4C1F-950E-8AF8864A2A3B}" destId="{9CF84A37-F1E0-4D40-A2EE-741E1E6EAFAD}" srcOrd="0" destOrd="0" presId="urn:microsoft.com/office/officeart/2009/layout/CirclePictureHierarchy"/>
    <dgm:cxn modelId="{3F39CBD8-57E6-467C-8F2E-E37294B211A3}" type="presParOf" srcId="{0AA9EAA3-6885-44E8-A892-6641BE39ED04}" destId="{EFAC4135-3F3C-4D95-B5C4-85DCB3D97FC3}" srcOrd="0" destOrd="0" presId="urn:microsoft.com/office/officeart/2009/layout/CirclePictureHierarchy"/>
    <dgm:cxn modelId="{90190EC8-6446-434F-8C70-63E930915EC4}" type="presParOf" srcId="{EFAC4135-3F3C-4D95-B5C4-85DCB3D97FC3}" destId="{CD7643FA-B7FC-4B18-B910-5BC8C186D7BB}" srcOrd="0" destOrd="0" presId="urn:microsoft.com/office/officeart/2009/layout/CirclePictureHierarchy"/>
    <dgm:cxn modelId="{64B0F300-3280-4392-83F3-A7188FB81C29}" type="presParOf" srcId="{CD7643FA-B7FC-4B18-B910-5BC8C186D7BB}" destId="{5822219B-D1CA-43F4-88E8-689D7B6250B0}" srcOrd="0" destOrd="0" presId="urn:microsoft.com/office/officeart/2009/layout/CirclePictureHierarchy"/>
    <dgm:cxn modelId="{657F259D-E158-4A12-A6E8-171836BF31B0}" type="presParOf" srcId="{CD7643FA-B7FC-4B18-B910-5BC8C186D7BB}" destId="{4E516948-77E0-4796-B951-3E2EC257291F}" srcOrd="1" destOrd="0" presId="urn:microsoft.com/office/officeart/2009/layout/CirclePictureHierarchy"/>
    <dgm:cxn modelId="{03A70E5C-0105-479C-9DBE-2ACA1F5ABA38}" type="presParOf" srcId="{EFAC4135-3F3C-4D95-B5C4-85DCB3D97FC3}" destId="{1B88358A-0DA3-4348-92D2-D7C4E8FDECBA}" srcOrd="1" destOrd="0" presId="urn:microsoft.com/office/officeart/2009/layout/CirclePictureHierarchy"/>
    <dgm:cxn modelId="{2AEFA24D-8E5F-45D6-A4F2-E966E2C48B67}" type="presParOf" srcId="{1B88358A-0DA3-4348-92D2-D7C4E8FDECBA}" destId="{998AEFC2-C374-4F87-A021-B3F8860F6C39}" srcOrd="0" destOrd="0" presId="urn:microsoft.com/office/officeart/2009/layout/CirclePictureHierarchy"/>
    <dgm:cxn modelId="{A0339062-CD0D-446C-B23B-3297182BE0C8}" type="presParOf" srcId="{1B88358A-0DA3-4348-92D2-D7C4E8FDECBA}" destId="{E84ADB52-C6DB-4483-A12B-8C0C472D8941}" srcOrd="1" destOrd="0" presId="urn:microsoft.com/office/officeart/2009/layout/CirclePictureHierarchy"/>
    <dgm:cxn modelId="{416A3E26-2A8F-41C1-A89E-277B6085013F}" type="presParOf" srcId="{E84ADB52-C6DB-4483-A12B-8C0C472D8941}" destId="{37297A68-FDB5-4A3D-8A08-491854A3D5B7}" srcOrd="0" destOrd="0" presId="urn:microsoft.com/office/officeart/2009/layout/CirclePictureHierarchy"/>
    <dgm:cxn modelId="{259185E4-5276-42A4-B731-0F16EB3299D3}" type="presParOf" srcId="{37297A68-FDB5-4A3D-8A08-491854A3D5B7}" destId="{B0C89558-E1B0-458C-B382-A2F68795993C}" srcOrd="0" destOrd="0" presId="urn:microsoft.com/office/officeart/2009/layout/CirclePictureHierarchy"/>
    <dgm:cxn modelId="{3D975460-36A8-47DB-8281-04144B28E8DC}" type="presParOf" srcId="{37297A68-FDB5-4A3D-8A08-491854A3D5B7}" destId="{17B3E523-A947-4CE1-987C-9D3E6E426F6B}" srcOrd="1" destOrd="0" presId="urn:microsoft.com/office/officeart/2009/layout/CirclePictureHierarchy"/>
    <dgm:cxn modelId="{07237311-D8AE-4C7F-ACA6-BF3B1C66BD0B}" type="presParOf" srcId="{E84ADB52-C6DB-4483-A12B-8C0C472D8941}" destId="{A64673A9-54AD-4AC5-89F3-CC67EFBE5EC2}" srcOrd="1" destOrd="0" presId="urn:microsoft.com/office/officeart/2009/layout/CirclePictureHierarchy"/>
    <dgm:cxn modelId="{973451E5-E4CA-4CD4-8FAA-E283C34E3B1C}" type="presParOf" srcId="{A64673A9-54AD-4AC5-89F3-CC67EFBE5EC2}" destId="{A1AD15DC-48EA-4F46-8F0A-061096027E88}" srcOrd="0" destOrd="0" presId="urn:microsoft.com/office/officeart/2009/layout/CirclePictureHierarchy"/>
    <dgm:cxn modelId="{7AA123FB-9A54-4F9E-B698-142AB8CE4675}" type="presParOf" srcId="{A64673A9-54AD-4AC5-89F3-CC67EFBE5EC2}" destId="{2F2CB0A9-12BD-4647-BA84-26369A3AF08F}" srcOrd="1" destOrd="0" presId="urn:microsoft.com/office/officeart/2009/layout/CirclePictureHierarchy"/>
    <dgm:cxn modelId="{B5E7CD0F-AAD7-4D91-B19B-D519F499E8EB}" type="presParOf" srcId="{2F2CB0A9-12BD-4647-BA84-26369A3AF08F}" destId="{AC15F135-29BE-438C-A3F7-D751CF4832C6}" srcOrd="0" destOrd="0" presId="urn:microsoft.com/office/officeart/2009/layout/CirclePictureHierarchy"/>
    <dgm:cxn modelId="{B4CF6373-8D68-41C0-B0D3-B15AB76A3CB0}" type="presParOf" srcId="{AC15F135-29BE-438C-A3F7-D751CF4832C6}" destId="{5B05AE66-A45B-4854-9027-493473A83588}" srcOrd="0" destOrd="0" presId="urn:microsoft.com/office/officeart/2009/layout/CirclePictureHierarchy"/>
    <dgm:cxn modelId="{B209A37B-728A-4132-BD70-DF8195108B66}" type="presParOf" srcId="{AC15F135-29BE-438C-A3F7-D751CF4832C6}" destId="{125AAE08-B6E0-4A3B-A851-CFD8D6F330A7}" srcOrd="1" destOrd="0" presId="urn:microsoft.com/office/officeart/2009/layout/CirclePictureHierarchy"/>
    <dgm:cxn modelId="{66C9A6AC-02F5-495F-8CC1-10B47B846D05}" type="presParOf" srcId="{2F2CB0A9-12BD-4647-BA84-26369A3AF08F}" destId="{CF01D4A7-6DF3-42ED-866D-A2364CAC2B7B}" srcOrd="1" destOrd="0" presId="urn:microsoft.com/office/officeart/2009/layout/CirclePictureHierarchy"/>
    <dgm:cxn modelId="{F7CE2732-2C98-41D1-82E6-24A175F7211B}" type="presParOf" srcId="{CF01D4A7-6DF3-42ED-866D-A2364CAC2B7B}" destId="{AC6FF601-297D-43A2-9670-A00EF6FE3D3A}" srcOrd="0" destOrd="0" presId="urn:microsoft.com/office/officeart/2009/layout/CirclePictureHierarchy"/>
    <dgm:cxn modelId="{8C3AB4C0-3D30-40EF-9F4D-EEB1F0E37D8D}" type="presParOf" srcId="{CF01D4A7-6DF3-42ED-866D-A2364CAC2B7B}" destId="{2C5593E1-5465-47E3-A5C2-E91EDEBE3E20}" srcOrd="1" destOrd="0" presId="urn:microsoft.com/office/officeart/2009/layout/CirclePictureHierarchy"/>
    <dgm:cxn modelId="{643A3DF4-314A-4FE7-A302-A3C1F49DB76A}" type="presParOf" srcId="{2C5593E1-5465-47E3-A5C2-E91EDEBE3E20}" destId="{4B99FE70-CED1-43A7-845E-09921151D0CE}" srcOrd="0" destOrd="0" presId="urn:microsoft.com/office/officeart/2009/layout/CirclePictureHierarchy"/>
    <dgm:cxn modelId="{6A29023B-D7E1-4F31-A534-A0A68CE91FFC}" type="presParOf" srcId="{4B99FE70-CED1-43A7-845E-09921151D0CE}" destId="{2F10680B-67A2-4395-BE1F-59D55AB7B7F1}" srcOrd="0" destOrd="0" presId="urn:microsoft.com/office/officeart/2009/layout/CirclePictureHierarchy"/>
    <dgm:cxn modelId="{0ED1AD35-3FD0-43F4-82E6-749C9017BBE1}" type="presParOf" srcId="{4B99FE70-CED1-43A7-845E-09921151D0CE}" destId="{F65F79CA-4D48-42AC-B7CD-7DA6A66B0A3A}" srcOrd="1" destOrd="0" presId="urn:microsoft.com/office/officeart/2009/layout/CirclePictureHierarchy"/>
    <dgm:cxn modelId="{373B037C-A025-42AF-B666-967A49592D79}" type="presParOf" srcId="{2C5593E1-5465-47E3-A5C2-E91EDEBE3E20}" destId="{174AF063-19E3-4D9C-A283-5507A3401BDA}" srcOrd="1" destOrd="0" presId="urn:microsoft.com/office/officeart/2009/layout/CirclePictureHierarchy"/>
    <dgm:cxn modelId="{A93B147C-5112-404B-83D0-4C86F2BDFE2C}" type="presParOf" srcId="{1B88358A-0DA3-4348-92D2-D7C4E8FDECBA}" destId="{606D5375-4951-4697-A9F5-8B32427D6CCE}" srcOrd="2" destOrd="0" presId="urn:microsoft.com/office/officeart/2009/layout/CirclePictureHierarchy"/>
    <dgm:cxn modelId="{7E51AE28-9064-43EA-BC90-5B5CFA46F94C}" type="presParOf" srcId="{1B88358A-0DA3-4348-92D2-D7C4E8FDECBA}" destId="{E585821B-2761-4BB7-9CCD-7BD953A49400}" srcOrd="3" destOrd="0" presId="urn:microsoft.com/office/officeart/2009/layout/CirclePictureHierarchy"/>
    <dgm:cxn modelId="{2399191C-9F8D-4085-8626-DC43BEEC282C}" type="presParOf" srcId="{E585821B-2761-4BB7-9CCD-7BD953A49400}" destId="{6B72AAE5-C601-4DFE-BE87-EEA0DB5932E4}" srcOrd="0" destOrd="0" presId="urn:microsoft.com/office/officeart/2009/layout/CirclePictureHierarchy"/>
    <dgm:cxn modelId="{BEDD1F29-4D11-4EA3-8A95-2D4622AFF730}" type="presParOf" srcId="{6B72AAE5-C601-4DFE-BE87-EEA0DB5932E4}" destId="{CD07C9A5-D962-47FF-B723-470F31CAB866}" srcOrd="0" destOrd="0" presId="urn:microsoft.com/office/officeart/2009/layout/CirclePictureHierarchy"/>
    <dgm:cxn modelId="{D79C0C98-E9E5-49FC-914A-F1A2E33C4F4E}" type="presParOf" srcId="{6B72AAE5-C601-4DFE-BE87-EEA0DB5932E4}" destId="{E36E92C3-431A-401C-944E-22A6B93FF480}" srcOrd="1" destOrd="0" presId="urn:microsoft.com/office/officeart/2009/layout/CirclePictureHierarchy"/>
    <dgm:cxn modelId="{BF7AA333-1250-4FF4-A2F3-3D9B4A743590}" type="presParOf" srcId="{E585821B-2761-4BB7-9CCD-7BD953A49400}" destId="{C74039D1-5D56-42E4-B90B-F0A981A9843F}" srcOrd="1" destOrd="0" presId="urn:microsoft.com/office/officeart/2009/layout/CirclePictureHierarchy"/>
    <dgm:cxn modelId="{6FD54CBD-64CA-4506-98D1-FA7990FF7037}" type="presParOf" srcId="{C74039D1-5D56-42E4-B90B-F0A981A9843F}" destId="{2309AA28-5D85-40D1-902D-5E728C26160A}" srcOrd="0" destOrd="0" presId="urn:microsoft.com/office/officeart/2009/layout/CirclePictureHierarchy"/>
    <dgm:cxn modelId="{9803F4A8-44A6-4224-A43E-3ABB6AFE01F2}" type="presParOf" srcId="{C74039D1-5D56-42E4-B90B-F0A981A9843F}" destId="{3EB1A6A9-920A-4E63-A8D0-F1468BDABB9F}" srcOrd="1" destOrd="0" presId="urn:microsoft.com/office/officeart/2009/layout/CirclePictureHierarchy"/>
    <dgm:cxn modelId="{82A5590C-2920-406E-B678-EB44B29E4B10}" type="presParOf" srcId="{3EB1A6A9-920A-4E63-A8D0-F1468BDABB9F}" destId="{924810C3-6EC0-4C03-9C2D-D9088C5E6FDA}" srcOrd="0" destOrd="0" presId="urn:microsoft.com/office/officeart/2009/layout/CirclePictureHierarchy"/>
    <dgm:cxn modelId="{9588794B-3DC3-4EDA-A0E0-0F8107FB8A3D}" type="presParOf" srcId="{924810C3-6EC0-4C03-9C2D-D9088C5E6FDA}" destId="{2B08139A-A9FC-468E-8F26-21C48899612D}" srcOrd="0" destOrd="0" presId="urn:microsoft.com/office/officeart/2009/layout/CirclePictureHierarchy"/>
    <dgm:cxn modelId="{2D4212CC-00F7-4F3D-857A-4562121D1B1D}" type="presParOf" srcId="{924810C3-6EC0-4C03-9C2D-D9088C5E6FDA}" destId="{CC9E2FFF-A26B-4E80-81D9-CF1F077661A3}" srcOrd="1" destOrd="0" presId="urn:microsoft.com/office/officeart/2009/layout/CirclePictureHierarchy"/>
    <dgm:cxn modelId="{B25C9072-E501-483C-A23C-A9BA1724A25B}" type="presParOf" srcId="{3EB1A6A9-920A-4E63-A8D0-F1468BDABB9F}" destId="{A1344452-96AA-4614-ABBB-4AE5C58C236C}" srcOrd="1" destOrd="0" presId="urn:microsoft.com/office/officeart/2009/layout/CirclePictureHierarchy"/>
    <dgm:cxn modelId="{40CB979B-E455-44F6-AF53-F38ECB0469E1}" type="presParOf" srcId="{1B88358A-0DA3-4348-92D2-D7C4E8FDECBA}" destId="{306ACC70-E10F-47F0-BF51-BD5450C2C731}" srcOrd="4" destOrd="0" presId="urn:microsoft.com/office/officeart/2009/layout/CirclePictureHierarchy"/>
    <dgm:cxn modelId="{91407843-F356-4B26-9607-1BD1918D01D9}" type="presParOf" srcId="{1B88358A-0DA3-4348-92D2-D7C4E8FDECBA}" destId="{46633298-4651-4B07-9208-BC91AA881C09}" srcOrd="5" destOrd="0" presId="urn:microsoft.com/office/officeart/2009/layout/CirclePictureHierarchy"/>
    <dgm:cxn modelId="{DC8AEF74-C4B6-4552-917D-698FE5DD28BE}" type="presParOf" srcId="{46633298-4651-4B07-9208-BC91AA881C09}" destId="{DBF95EAB-A17F-4632-89C0-2A8834286162}" srcOrd="0" destOrd="0" presId="urn:microsoft.com/office/officeart/2009/layout/CirclePictureHierarchy"/>
    <dgm:cxn modelId="{EA513E35-13D3-4B3D-BCD6-1984341BBF93}" type="presParOf" srcId="{DBF95EAB-A17F-4632-89C0-2A8834286162}" destId="{1F608715-B689-4977-8136-FCFE91380C57}" srcOrd="0" destOrd="0" presId="urn:microsoft.com/office/officeart/2009/layout/CirclePictureHierarchy"/>
    <dgm:cxn modelId="{1E2E2AFA-3F83-43A8-B003-4C0ADFF2BD0C}" type="presParOf" srcId="{DBF95EAB-A17F-4632-89C0-2A8834286162}" destId="{27BA4598-1BD1-4756-9922-DEBB24B21396}" srcOrd="1" destOrd="0" presId="urn:microsoft.com/office/officeart/2009/layout/CirclePictureHierarchy"/>
    <dgm:cxn modelId="{4234FF6F-0ACC-40A0-BD67-0FF4C1D723FB}" type="presParOf" srcId="{46633298-4651-4B07-9208-BC91AA881C09}" destId="{FE3CBD62-83B9-45AE-8F6F-5BF60241AD30}" srcOrd="1" destOrd="0" presId="urn:microsoft.com/office/officeart/2009/layout/CirclePictureHierarchy"/>
    <dgm:cxn modelId="{CCC30D6E-8408-4384-999E-4D3F9A314F0D}" type="presParOf" srcId="{FE3CBD62-83B9-45AE-8F6F-5BF60241AD30}" destId="{00EE9E9C-2875-4477-8B01-0BBEE5EFBA1B}" srcOrd="0" destOrd="0" presId="urn:microsoft.com/office/officeart/2009/layout/CirclePictureHierarchy"/>
    <dgm:cxn modelId="{90AFF39B-65F5-4766-8BC1-6AAE2214E4D6}" type="presParOf" srcId="{FE3CBD62-83B9-45AE-8F6F-5BF60241AD30}" destId="{5F310C27-6698-4600-B1A0-BA950123CEEB}" srcOrd="1" destOrd="0" presId="urn:microsoft.com/office/officeart/2009/layout/CirclePictureHierarchy"/>
    <dgm:cxn modelId="{3DF4763E-D6E1-4A6C-A584-DF550E931CA0}" type="presParOf" srcId="{5F310C27-6698-4600-B1A0-BA950123CEEB}" destId="{61DFF7CA-F749-4996-9044-B53AEB4A1ADA}" srcOrd="0" destOrd="0" presId="urn:microsoft.com/office/officeart/2009/layout/CirclePictureHierarchy"/>
    <dgm:cxn modelId="{A673B039-79A3-48F2-86FC-8593E6492654}" type="presParOf" srcId="{61DFF7CA-F749-4996-9044-B53AEB4A1ADA}" destId="{43DEFE32-17BF-46D0-AB45-ABDE887EC21B}" srcOrd="0" destOrd="0" presId="urn:microsoft.com/office/officeart/2009/layout/CirclePictureHierarchy"/>
    <dgm:cxn modelId="{75A6DD7A-FFD8-4FA8-AFA7-9A808F05EE6C}" type="presParOf" srcId="{61DFF7CA-F749-4996-9044-B53AEB4A1ADA}" destId="{549694D3-C946-4B5F-820C-CC78712DC9EF}" srcOrd="1" destOrd="0" presId="urn:microsoft.com/office/officeart/2009/layout/CirclePictureHierarchy"/>
    <dgm:cxn modelId="{E030C57B-C163-4680-A4B1-28309E716BB7}" type="presParOf" srcId="{5F310C27-6698-4600-B1A0-BA950123CEEB}" destId="{73EAE4A0-693B-453A-A8CB-06B1C7CEB73E}" srcOrd="1" destOrd="0" presId="urn:microsoft.com/office/officeart/2009/layout/CirclePictureHierarchy"/>
    <dgm:cxn modelId="{072887EA-5B93-464C-B668-AAE81B82D711}" type="presParOf" srcId="{73EAE4A0-693B-453A-A8CB-06B1C7CEB73E}" destId="{9CF84A37-F1E0-4D40-A2EE-741E1E6EAFAD}" srcOrd="0" destOrd="0" presId="urn:microsoft.com/office/officeart/2009/layout/CirclePictureHierarchy"/>
    <dgm:cxn modelId="{15BF6A2A-BFE7-4C6A-86C2-48BA4E888340}" type="presParOf" srcId="{73EAE4A0-693B-453A-A8CB-06B1C7CEB73E}" destId="{1B395B33-80B9-440E-855C-6F65353C1857}" srcOrd="1" destOrd="0" presId="urn:microsoft.com/office/officeart/2009/layout/CirclePictureHierarchy"/>
    <dgm:cxn modelId="{9950777E-CDC4-4ED3-BAB9-08F183995DB3}" type="presParOf" srcId="{1B395B33-80B9-440E-855C-6F65353C1857}" destId="{133A158B-F52C-4FDC-9FD8-0B257AABD21D}" srcOrd="0" destOrd="0" presId="urn:microsoft.com/office/officeart/2009/layout/CirclePictureHierarchy"/>
    <dgm:cxn modelId="{A29C49DB-704B-4332-8549-D2FE1CA01089}" type="presParOf" srcId="{133A158B-F52C-4FDC-9FD8-0B257AABD21D}" destId="{4BE35E3B-715A-4180-90D4-2E1566EFE6BB}" srcOrd="0" destOrd="0" presId="urn:microsoft.com/office/officeart/2009/layout/CirclePictureHierarchy"/>
    <dgm:cxn modelId="{EA4D555F-3A83-4C99-8EE9-A68ECC6A33E3}" type="presParOf" srcId="{133A158B-F52C-4FDC-9FD8-0B257AABD21D}" destId="{8AD02E57-4D32-450A-B4AF-3B31E40D3E08}" srcOrd="1" destOrd="0" presId="urn:microsoft.com/office/officeart/2009/layout/CirclePictureHierarchy"/>
    <dgm:cxn modelId="{845A23F5-C60E-4D22-9DD9-F79A3EDC5002}" type="presParOf" srcId="{1B395B33-80B9-440E-855C-6F65353C1857}" destId="{6D3F0487-E81C-4933-B004-BE04A7EEB563}"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October 31</a:t>
          </a:r>
          <a:r>
            <a:rPr lang="en-US" b="1" i="0" baseline="30000">
              <a:latin typeface="Trebuchet MS" panose="020B0603020202020204" pitchFamily="34" charset="0"/>
            </a:rPr>
            <a:t>st</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The Frequently Requested Codes Page has school codes, language codes, special education program codes and more!</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DC6CF-22FC-40CE-BF8F-DBDF48E0E2DB}">
      <dsp:nvSpPr>
        <dsp:cNvPr id="0" name=""/>
        <dsp:cNvSpPr/>
      </dsp:nvSpPr>
      <dsp:spPr>
        <a:xfrm>
          <a:off x="0" y="1305401"/>
          <a:ext cx="10515600" cy="174053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794E7-A08C-4D78-9F38-2AAB5D01A4F0}">
      <dsp:nvSpPr>
        <dsp:cNvPr id="0" name=""/>
        <dsp:cNvSpPr/>
      </dsp:nvSpPr>
      <dsp:spPr>
        <a:xfrm>
          <a:off x="337986" y="1824358"/>
          <a:ext cx="1393697" cy="88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10/01/24 – Sped IEP Interchange opens</a:t>
          </a:r>
        </a:p>
      </dsp:txBody>
      <dsp:txXfrm>
        <a:off x="337986" y="1824358"/>
        <a:ext cx="1393697" cy="881476"/>
      </dsp:txXfrm>
    </dsp:sp>
    <dsp:sp modelId="{73A7210C-D2B2-4564-8553-8C894E21C8A2}">
      <dsp:nvSpPr>
        <dsp:cNvPr id="0" name=""/>
        <dsp:cNvSpPr/>
      </dsp:nvSpPr>
      <dsp:spPr>
        <a:xfrm>
          <a:off x="4743310" y="2132773"/>
          <a:ext cx="435133" cy="43513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5A939-198D-4340-9232-6A380E125AA6}">
      <dsp:nvSpPr>
        <dsp:cNvPr id="0" name=""/>
        <dsp:cNvSpPr/>
      </dsp:nvSpPr>
      <dsp:spPr>
        <a:xfrm>
          <a:off x="4520276" y="2594928"/>
          <a:ext cx="1719451" cy="174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t>December Count Snapshot Due 2/21/25</a:t>
          </a:r>
        </a:p>
      </dsp:txBody>
      <dsp:txXfrm>
        <a:off x="4520276" y="2594928"/>
        <a:ext cx="1719451" cy="1740534"/>
      </dsp:txXfrm>
    </dsp:sp>
    <dsp:sp modelId="{9FDF874A-A0F7-43B2-B35B-18F17613DED4}">
      <dsp:nvSpPr>
        <dsp:cNvPr id="0" name=""/>
        <dsp:cNvSpPr/>
      </dsp:nvSpPr>
      <dsp:spPr>
        <a:xfrm>
          <a:off x="294260" y="0"/>
          <a:ext cx="349090" cy="3469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16D6C-833C-499A-B5CA-86D59CC74A7B}">
      <dsp:nvSpPr>
        <dsp:cNvPr id="0" name=""/>
        <dsp:cNvSpPr/>
      </dsp:nvSpPr>
      <dsp:spPr>
        <a:xfrm>
          <a:off x="2145320" y="709320"/>
          <a:ext cx="1700181" cy="108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11/01/24 – Sped December Count Snapshot opens</a:t>
          </a:r>
        </a:p>
      </dsp:txBody>
      <dsp:txXfrm>
        <a:off x="2145320" y="709320"/>
        <a:ext cx="1700181" cy="1082473"/>
      </dsp:txXfrm>
    </dsp:sp>
    <dsp:sp modelId="{EB44FAB6-1C6B-4C2E-9CA0-04FBDE76F066}">
      <dsp:nvSpPr>
        <dsp:cNvPr id="0" name=""/>
        <dsp:cNvSpPr/>
      </dsp:nvSpPr>
      <dsp:spPr>
        <a:xfrm>
          <a:off x="7969493" y="2138573"/>
          <a:ext cx="435133" cy="43513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03933-99A8-4E08-8A48-8AEC643E96E8}">
      <dsp:nvSpPr>
        <dsp:cNvPr id="0" name=""/>
        <dsp:cNvSpPr/>
      </dsp:nvSpPr>
      <dsp:spPr>
        <a:xfrm>
          <a:off x="6091183" y="647235"/>
          <a:ext cx="1659994" cy="108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t>5/01/25 – Sped Discipline and Sped EOY Snapshots open </a:t>
          </a:r>
        </a:p>
      </dsp:txBody>
      <dsp:txXfrm>
        <a:off x="6091183" y="647235"/>
        <a:ext cx="1659994" cy="1082473"/>
      </dsp:txXfrm>
    </dsp:sp>
    <dsp:sp modelId="{14613982-96A1-4A18-AD41-121311654FC4}">
      <dsp:nvSpPr>
        <dsp:cNvPr id="0" name=""/>
        <dsp:cNvSpPr/>
      </dsp:nvSpPr>
      <dsp:spPr>
        <a:xfrm>
          <a:off x="6668583" y="1740534"/>
          <a:ext cx="435133" cy="43513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E1959-8734-44EF-B540-30719B30B4A9}">
      <dsp:nvSpPr>
        <dsp:cNvPr id="0" name=""/>
        <dsp:cNvSpPr/>
      </dsp:nvSpPr>
      <dsp:spPr>
        <a:xfrm>
          <a:off x="7733352" y="2826593"/>
          <a:ext cx="1423684" cy="69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a:t>Sped Discipline Snapshot Due 7/31/25</a:t>
          </a:r>
        </a:p>
      </dsp:txBody>
      <dsp:txXfrm>
        <a:off x="7733352" y="2826593"/>
        <a:ext cx="1423684" cy="692036"/>
      </dsp:txXfrm>
    </dsp:sp>
    <dsp:sp modelId="{AD8F01FE-FB99-4D6C-A083-66AB70ED177E}">
      <dsp:nvSpPr>
        <dsp:cNvPr id="0" name=""/>
        <dsp:cNvSpPr/>
      </dsp:nvSpPr>
      <dsp:spPr>
        <a:xfrm>
          <a:off x="3083945" y="1758388"/>
          <a:ext cx="435133" cy="43513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5B1CD-3953-428E-A112-F134723D64E4}">
      <dsp:nvSpPr>
        <dsp:cNvPr id="0" name=""/>
        <dsp:cNvSpPr/>
      </dsp:nvSpPr>
      <dsp:spPr>
        <a:xfrm>
          <a:off x="9164796" y="2470884"/>
          <a:ext cx="1350803" cy="1471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a:t>Sped EOY Snapshot Due 9/30/25</a:t>
          </a:r>
        </a:p>
      </dsp:txBody>
      <dsp:txXfrm>
        <a:off x="9164796" y="2470884"/>
        <a:ext cx="1350803" cy="1471883"/>
      </dsp:txXfrm>
    </dsp:sp>
    <dsp:sp modelId="{6CC143C3-4F3B-460F-A65C-AB211F71F952}">
      <dsp:nvSpPr>
        <dsp:cNvPr id="0" name=""/>
        <dsp:cNvSpPr/>
      </dsp:nvSpPr>
      <dsp:spPr>
        <a:xfrm>
          <a:off x="9583043" y="2009382"/>
          <a:ext cx="435133" cy="43513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42151"/>
          <a:ext cx="5461000" cy="101430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834" tIns="145796" rIns="423834"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1</a:t>
          </a:r>
          <a:r>
            <a:rPr lang="en-US" sz="1300" b="1" kern="1200" baseline="30000"/>
            <a:t>st</a:t>
          </a:r>
          <a:r>
            <a:rPr lang="en-US" sz="1300" b="1" kern="1200"/>
            <a:t> - Friday</a:t>
          </a:r>
          <a:r>
            <a:rPr lang="en-US" sz="1300" b="1" i="1" kern="1200"/>
            <a:t> </a:t>
          </a:r>
          <a:r>
            <a:rPr lang="en-US" sz="1300" kern="1200"/>
            <a:t>– Sped December Count Snapshot available in Data Pipeline  </a:t>
          </a:r>
        </a:p>
        <a:p>
          <a:pPr marL="114300" lvl="1" indent="-114300" algn="l" defTabSz="577850">
            <a:lnSpc>
              <a:spcPct val="90000"/>
            </a:lnSpc>
            <a:spcBef>
              <a:spcPct val="0"/>
            </a:spcBef>
            <a:spcAft>
              <a:spcPct val="15000"/>
            </a:spcAft>
            <a:buChar char="•"/>
          </a:pPr>
          <a:r>
            <a:rPr lang="en-US" sz="1300" b="1" kern="1200">
              <a:solidFill>
                <a:schemeClr val="tx1"/>
              </a:solidFill>
              <a:highlight>
                <a:srgbClr val="FFFF00"/>
              </a:highlight>
            </a:rPr>
            <a:t>13</a:t>
          </a:r>
          <a:r>
            <a:rPr lang="en-US" sz="1300" b="1" kern="1200" baseline="30000">
              <a:solidFill>
                <a:schemeClr val="tx1"/>
              </a:solidFill>
              <a:highlight>
                <a:srgbClr val="FFFF00"/>
              </a:highlight>
            </a:rPr>
            <a:t>th</a:t>
          </a:r>
          <a:r>
            <a:rPr lang="en-US" sz="1300" b="1" kern="1200">
              <a:solidFill>
                <a:schemeClr val="tx1"/>
              </a:solidFill>
              <a:highlight>
                <a:srgbClr val="FFFF00"/>
              </a:highlight>
            </a:rPr>
            <a:t> – Wednesday </a:t>
          </a:r>
          <a:r>
            <a:rPr lang="en-US" sz="1300" b="0" kern="1200">
              <a:solidFill>
                <a:schemeClr val="tx1"/>
              </a:solidFill>
              <a:highlight>
                <a:srgbClr val="FFFF00"/>
              </a:highlight>
            </a:rPr>
            <a:t>- Interchange files uploaded - Sped Child, Sped Participation, Staff Profile, </a:t>
          </a:r>
          <a:r>
            <a:rPr lang="en-US" sz="1200" b="0" kern="1200">
              <a:solidFill>
                <a:schemeClr val="tx1"/>
              </a:solidFill>
              <a:highlight>
                <a:srgbClr val="FFFF00"/>
              </a:highlight>
            </a:rPr>
            <a:t>Staff Assign</a:t>
          </a:r>
          <a:endParaRPr lang="en-US" sz="1200" kern="1200">
            <a:highlight>
              <a:srgbClr val="FFFF00"/>
            </a:highlight>
          </a:endParaRPr>
        </a:p>
      </dsp:txBody>
      <dsp:txXfrm>
        <a:off x="0" y="142151"/>
        <a:ext cx="5461000" cy="1014300"/>
      </dsp:txXfrm>
    </dsp:sp>
    <dsp:sp modelId="{4626F909-C55E-41F4-9DAF-444B6BD0E9D1}">
      <dsp:nvSpPr>
        <dsp:cNvPr id="0" name=""/>
        <dsp:cNvSpPr/>
      </dsp:nvSpPr>
      <dsp:spPr>
        <a:xfrm>
          <a:off x="273050" y="38831"/>
          <a:ext cx="3822700"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89" tIns="0" rIns="144489"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November Due Dates</a:t>
          </a:r>
        </a:p>
      </dsp:txBody>
      <dsp:txXfrm>
        <a:off x="283137" y="48918"/>
        <a:ext cx="3802526" cy="186466"/>
      </dsp:txXfrm>
    </dsp:sp>
    <dsp:sp modelId="{03540ACC-B54C-4785-A551-61BBE29FD42D}">
      <dsp:nvSpPr>
        <dsp:cNvPr id="0" name=""/>
        <dsp:cNvSpPr/>
      </dsp:nvSpPr>
      <dsp:spPr>
        <a:xfrm>
          <a:off x="0" y="1297571"/>
          <a:ext cx="5461000" cy="10804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834" tIns="145796" rIns="423834"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tx1"/>
              </a:solidFill>
            </a:rPr>
            <a:t>1</a:t>
          </a:r>
          <a:r>
            <a:rPr lang="en-US" sz="1400" b="1" kern="1200" baseline="30000">
              <a:solidFill>
                <a:schemeClr val="tx1"/>
              </a:solidFill>
            </a:rPr>
            <a:t>st</a:t>
          </a:r>
          <a:r>
            <a:rPr lang="en-US" sz="1400" b="1" kern="1200">
              <a:solidFill>
                <a:schemeClr val="tx1"/>
              </a:solidFill>
            </a:rPr>
            <a:t> - Sunday</a:t>
          </a:r>
          <a:r>
            <a:rPr lang="en-US" sz="1400" b="0" i="1" kern="1200">
              <a:solidFill>
                <a:schemeClr val="tx1"/>
              </a:solidFill>
            </a:rPr>
            <a:t> - </a:t>
          </a:r>
          <a:r>
            <a:rPr lang="en-US" sz="1400" b="0" kern="1200">
              <a:solidFill>
                <a:schemeClr val="tx1"/>
              </a:solidFill>
            </a:rPr>
            <a:t>Official count date (or last date prior your school was in session)</a:t>
          </a:r>
          <a:endParaRPr lang="en-US" sz="1400" kern="1200"/>
        </a:p>
        <a:p>
          <a:pPr marL="114300" lvl="1" indent="-114300" algn="l" defTabSz="622300">
            <a:lnSpc>
              <a:spcPct val="90000"/>
            </a:lnSpc>
            <a:spcBef>
              <a:spcPct val="0"/>
            </a:spcBef>
            <a:spcAft>
              <a:spcPct val="15000"/>
            </a:spcAft>
            <a:buChar char="•"/>
          </a:pPr>
          <a:r>
            <a:rPr lang="en-US" sz="1400" b="1" kern="1200"/>
            <a:t>18</a:t>
          </a:r>
          <a:r>
            <a:rPr lang="en-US" sz="1400" b="1" kern="1200" baseline="30000"/>
            <a:t>th</a:t>
          </a:r>
          <a:r>
            <a:rPr lang="en-US" sz="1400" b="1" kern="1200"/>
            <a:t> - Wednesday</a:t>
          </a:r>
          <a:r>
            <a:rPr lang="en-US" sz="1400" kern="1200"/>
            <a:t>: Interchange files error free and at least one snapshot created  </a:t>
          </a:r>
        </a:p>
      </dsp:txBody>
      <dsp:txXfrm>
        <a:off x="0" y="1297571"/>
        <a:ext cx="5461000" cy="1080450"/>
      </dsp:txXfrm>
    </dsp:sp>
    <dsp:sp modelId="{168DC68B-A631-4E5F-8967-93A875B7AF13}">
      <dsp:nvSpPr>
        <dsp:cNvPr id="0" name=""/>
        <dsp:cNvSpPr/>
      </dsp:nvSpPr>
      <dsp:spPr>
        <a:xfrm>
          <a:off x="273050" y="1194251"/>
          <a:ext cx="3822700"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89" tIns="0" rIns="144489"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December Due Dates</a:t>
          </a:r>
        </a:p>
      </dsp:txBody>
      <dsp:txXfrm>
        <a:off x="283137" y="1204338"/>
        <a:ext cx="3802526" cy="186466"/>
      </dsp:txXfrm>
    </dsp:sp>
    <dsp:sp modelId="{187BEB00-907E-4E64-A1FE-9AD89FE9B03D}">
      <dsp:nvSpPr>
        <dsp:cNvPr id="0" name=""/>
        <dsp:cNvSpPr/>
      </dsp:nvSpPr>
      <dsp:spPr>
        <a:xfrm>
          <a:off x="0" y="2519141"/>
          <a:ext cx="5461000" cy="67252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834" tIns="145796" rIns="423834"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a:t>30</a:t>
          </a:r>
          <a:r>
            <a:rPr lang="en-US" sz="1400" b="1" i="0" kern="1200" baseline="30000"/>
            <a:t>th</a:t>
          </a:r>
          <a:r>
            <a:rPr lang="en-US" sz="1400" b="1" i="0" kern="1200"/>
            <a:t> - Thursday</a:t>
          </a:r>
          <a:r>
            <a:rPr lang="en-US" sz="1400" b="1" i="1" kern="1200"/>
            <a:t> </a:t>
          </a:r>
          <a:r>
            <a:rPr lang="en-US" sz="1400" i="1" kern="1200"/>
            <a:t>-</a:t>
          </a:r>
          <a:r>
            <a:rPr lang="en-US" sz="1400" kern="1200"/>
            <a:t>  All errors resolved – complete snapshot</a:t>
          </a:r>
        </a:p>
        <a:p>
          <a:pPr marL="114300" lvl="1" indent="-114300" algn="l" defTabSz="622300">
            <a:lnSpc>
              <a:spcPct val="90000"/>
            </a:lnSpc>
            <a:spcBef>
              <a:spcPct val="0"/>
            </a:spcBef>
            <a:spcAft>
              <a:spcPct val="15000"/>
            </a:spcAft>
            <a:buChar char="•"/>
          </a:pPr>
          <a:r>
            <a:rPr lang="en-US" sz="1400" b="1" kern="1200"/>
            <a:t>30</a:t>
          </a:r>
          <a:r>
            <a:rPr lang="en-US" sz="1400" b="1" kern="1200" baseline="30000"/>
            <a:t>th</a:t>
          </a:r>
          <a:r>
            <a:rPr lang="en-US" sz="1400" b="1" kern="1200"/>
            <a:t> - Feb 7</a:t>
          </a:r>
          <a:r>
            <a:rPr lang="en-US" sz="1400" b="1" kern="1200" baseline="30000"/>
            <a:t>th</a:t>
          </a:r>
          <a:r>
            <a:rPr lang="en-US" sz="1400" b="1" kern="1200"/>
            <a:t> Thursday – Friday - </a:t>
          </a:r>
          <a:r>
            <a:rPr lang="en-US" sz="1400" b="0" kern="1200"/>
            <a:t>Report Review</a:t>
          </a:r>
          <a:endParaRPr lang="en-US" sz="1400" kern="1200"/>
        </a:p>
      </dsp:txBody>
      <dsp:txXfrm>
        <a:off x="0" y="2519141"/>
        <a:ext cx="5461000" cy="672525"/>
      </dsp:txXfrm>
    </dsp:sp>
    <dsp:sp modelId="{3054300C-5B6E-4817-ADDA-ADC6FA74591B}">
      <dsp:nvSpPr>
        <dsp:cNvPr id="0" name=""/>
        <dsp:cNvSpPr/>
      </dsp:nvSpPr>
      <dsp:spPr>
        <a:xfrm>
          <a:off x="273050" y="2415821"/>
          <a:ext cx="3822700"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89" tIns="0" rIns="144489"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January Due Dates</a:t>
          </a:r>
        </a:p>
      </dsp:txBody>
      <dsp:txXfrm>
        <a:off x="283137" y="2425908"/>
        <a:ext cx="3802526" cy="186466"/>
      </dsp:txXfrm>
    </dsp:sp>
    <dsp:sp modelId="{3C065790-46BC-498E-9790-470944DB481F}">
      <dsp:nvSpPr>
        <dsp:cNvPr id="0" name=""/>
        <dsp:cNvSpPr/>
      </dsp:nvSpPr>
      <dsp:spPr>
        <a:xfrm>
          <a:off x="0" y="3332786"/>
          <a:ext cx="5451224" cy="904049"/>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834" tIns="145796" rIns="423834"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10</a:t>
          </a:r>
          <a:r>
            <a:rPr lang="en-US" sz="1400" b="1" kern="1200" baseline="30000"/>
            <a:t>th</a:t>
          </a:r>
          <a:r>
            <a:rPr lang="en-US" sz="1400" b="1" kern="1200"/>
            <a:t>  – 18</a:t>
          </a:r>
          <a:r>
            <a:rPr lang="en-US" sz="1400" b="1" kern="1200" baseline="30000"/>
            <a:t>th</a:t>
          </a:r>
          <a:r>
            <a:rPr lang="en-US" sz="1400" b="1" kern="1200"/>
            <a:t> - Monday </a:t>
          </a:r>
          <a:r>
            <a:rPr lang="en-US" sz="1400" b="0" kern="1200"/>
            <a:t>–</a:t>
          </a:r>
          <a:r>
            <a:rPr lang="en-US" sz="1400" b="1" kern="1200"/>
            <a:t> Tuesday </a:t>
          </a:r>
          <a:r>
            <a:rPr lang="en-US" sz="1400" b="0" kern="1200"/>
            <a:t>- Resolving Duplicates</a:t>
          </a:r>
          <a:endParaRPr lang="en-US" sz="1400" kern="1200"/>
        </a:p>
        <a:p>
          <a:pPr marL="114300" lvl="1" indent="-114300" algn="l" defTabSz="622300">
            <a:lnSpc>
              <a:spcPct val="90000"/>
            </a:lnSpc>
            <a:spcBef>
              <a:spcPct val="0"/>
            </a:spcBef>
            <a:spcAft>
              <a:spcPct val="15000"/>
            </a:spcAft>
            <a:buChar char="•"/>
          </a:pPr>
          <a:r>
            <a:rPr lang="en-US" sz="1400" b="1" kern="1200">
              <a:solidFill>
                <a:schemeClr val="tx1"/>
              </a:solidFill>
            </a:rPr>
            <a:t>18</a:t>
          </a:r>
          <a:r>
            <a:rPr lang="en-US" sz="1400" b="1" kern="1200" baseline="30000">
              <a:solidFill>
                <a:schemeClr val="tx1"/>
              </a:solidFill>
            </a:rPr>
            <a:t>th</a:t>
          </a:r>
          <a:r>
            <a:rPr lang="en-US" sz="1400" b="1" kern="1200">
              <a:solidFill>
                <a:schemeClr val="tx1"/>
              </a:solidFill>
            </a:rPr>
            <a:t> – 21</a:t>
          </a:r>
          <a:r>
            <a:rPr lang="en-US" sz="1400" b="1" kern="1200" baseline="30000">
              <a:solidFill>
                <a:schemeClr val="tx1"/>
              </a:solidFill>
            </a:rPr>
            <a:t>st</a:t>
          </a:r>
          <a:r>
            <a:rPr lang="en-US" sz="1400" b="1" kern="1200">
              <a:solidFill>
                <a:schemeClr val="tx1"/>
              </a:solidFill>
            </a:rPr>
            <a:t>  - Tuesday - Friday</a:t>
          </a:r>
          <a:r>
            <a:rPr lang="en-US" sz="1400" kern="1200">
              <a:solidFill>
                <a:schemeClr val="tx1"/>
              </a:solidFill>
            </a:rPr>
            <a:t> - Final Report Review</a:t>
          </a:r>
        </a:p>
        <a:p>
          <a:pPr marL="114300" lvl="1" indent="-114300" algn="l" defTabSz="622300">
            <a:lnSpc>
              <a:spcPct val="90000"/>
            </a:lnSpc>
            <a:spcBef>
              <a:spcPct val="0"/>
            </a:spcBef>
            <a:spcAft>
              <a:spcPct val="15000"/>
            </a:spcAft>
            <a:buChar char="•"/>
          </a:pPr>
          <a:r>
            <a:rPr lang="en-US" sz="1400" b="1" i="0" kern="1200">
              <a:solidFill>
                <a:schemeClr val="tx1"/>
              </a:solidFill>
            </a:rPr>
            <a:t>21</a:t>
          </a:r>
          <a:r>
            <a:rPr lang="en-US" sz="1400" b="1" i="0" kern="1200" baseline="30000">
              <a:solidFill>
                <a:schemeClr val="tx1"/>
              </a:solidFill>
            </a:rPr>
            <a:t>st</a:t>
          </a:r>
          <a:r>
            <a:rPr lang="en-US" sz="1400" b="1" i="0" kern="1200">
              <a:solidFill>
                <a:schemeClr val="tx1"/>
              </a:solidFill>
            </a:rPr>
            <a:t> </a:t>
          </a:r>
          <a:r>
            <a:rPr lang="en-US" sz="1400" b="1" i="0" kern="1200" baseline="30000">
              <a:solidFill>
                <a:schemeClr val="tx1"/>
              </a:solidFill>
            </a:rPr>
            <a:t> </a:t>
          </a:r>
          <a:r>
            <a:rPr lang="en-US" sz="1400" b="1" i="0" kern="1200">
              <a:solidFill>
                <a:schemeClr val="tx1"/>
              </a:solidFill>
            </a:rPr>
            <a:t> - Friday - </a:t>
          </a:r>
          <a:r>
            <a:rPr lang="en-US" sz="1400" kern="1200">
              <a:solidFill>
                <a:schemeClr val="tx1"/>
              </a:solidFill>
            </a:rPr>
            <a:t>Final Submission Due</a:t>
          </a:r>
          <a:endParaRPr lang="en-US" sz="1400" b="0" kern="1200"/>
        </a:p>
      </dsp:txBody>
      <dsp:txXfrm>
        <a:off x="0" y="3332786"/>
        <a:ext cx="5451224" cy="904049"/>
      </dsp:txXfrm>
    </dsp:sp>
    <dsp:sp modelId="{E3AF0EDD-A197-4A05-8065-2914C13E0567}">
      <dsp:nvSpPr>
        <dsp:cNvPr id="0" name=""/>
        <dsp:cNvSpPr/>
      </dsp:nvSpPr>
      <dsp:spPr>
        <a:xfrm>
          <a:off x="273050" y="3229466"/>
          <a:ext cx="3822700" cy="20664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89" tIns="0" rIns="144489"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February Due Dates</a:t>
          </a:r>
        </a:p>
      </dsp:txBody>
      <dsp:txXfrm>
        <a:off x="283137" y="3239553"/>
        <a:ext cx="3802526" cy="18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84A37-F1E0-4D40-A2EE-741E1E6EAFAD}">
      <dsp:nvSpPr>
        <dsp:cNvPr id="0" name=""/>
        <dsp:cNvSpPr/>
      </dsp:nvSpPr>
      <dsp:spPr>
        <a:xfrm>
          <a:off x="8042582" y="4086291"/>
          <a:ext cx="91440" cy="349792"/>
        </a:xfrm>
        <a:custGeom>
          <a:avLst/>
          <a:gdLst/>
          <a:ahLst/>
          <a:cxnLst/>
          <a:rect l="0" t="0" r="0" b="0"/>
          <a:pathLst>
            <a:path>
              <a:moveTo>
                <a:pt x="45720" y="0"/>
              </a:moveTo>
              <a:lnTo>
                <a:pt x="45720" y="349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E9E9C-2875-4477-8B01-0BBEE5EFBA1B}">
      <dsp:nvSpPr>
        <dsp:cNvPr id="0" name=""/>
        <dsp:cNvSpPr/>
      </dsp:nvSpPr>
      <dsp:spPr>
        <a:xfrm>
          <a:off x="8042582" y="2626048"/>
          <a:ext cx="91440" cy="349792"/>
        </a:xfrm>
        <a:custGeom>
          <a:avLst/>
          <a:gdLst/>
          <a:ahLst/>
          <a:cxnLst/>
          <a:rect l="0" t="0" r="0" b="0"/>
          <a:pathLst>
            <a:path>
              <a:moveTo>
                <a:pt x="45720" y="0"/>
              </a:moveTo>
              <a:lnTo>
                <a:pt x="45720" y="349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ACC70-E10F-47F0-BF51-BD5450C2C731}">
      <dsp:nvSpPr>
        <dsp:cNvPr id="0" name=""/>
        <dsp:cNvSpPr/>
      </dsp:nvSpPr>
      <dsp:spPr>
        <a:xfrm>
          <a:off x="5034561" y="1165805"/>
          <a:ext cx="3053741" cy="349792"/>
        </a:xfrm>
        <a:custGeom>
          <a:avLst/>
          <a:gdLst/>
          <a:ahLst/>
          <a:cxnLst/>
          <a:rect l="0" t="0" r="0" b="0"/>
          <a:pathLst>
            <a:path>
              <a:moveTo>
                <a:pt x="0" y="0"/>
              </a:moveTo>
              <a:lnTo>
                <a:pt x="0" y="176284"/>
              </a:lnTo>
              <a:lnTo>
                <a:pt x="3053741" y="176284"/>
              </a:lnTo>
              <a:lnTo>
                <a:pt x="3053741" y="349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9AA28-5D85-40D1-902D-5E728C26160A}">
      <dsp:nvSpPr>
        <dsp:cNvPr id="0" name=""/>
        <dsp:cNvSpPr/>
      </dsp:nvSpPr>
      <dsp:spPr>
        <a:xfrm>
          <a:off x="4988841" y="2626048"/>
          <a:ext cx="91440" cy="923712"/>
        </a:xfrm>
        <a:custGeom>
          <a:avLst/>
          <a:gdLst/>
          <a:ahLst/>
          <a:cxnLst/>
          <a:rect l="0" t="0" r="0" b="0"/>
          <a:pathLst>
            <a:path>
              <a:moveTo>
                <a:pt x="45720" y="0"/>
              </a:moveTo>
              <a:lnTo>
                <a:pt x="45720" y="9237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D5375-4951-4697-A9F5-8B32427D6CCE}">
      <dsp:nvSpPr>
        <dsp:cNvPr id="0" name=""/>
        <dsp:cNvSpPr/>
      </dsp:nvSpPr>
      <dsp:spPr>
        <a:xfrm>
          <a:off x="4988841" y="1165805"/>
          <a:ext cx="91440" cy="349792"/>
        </a:xfrm>
        <a:custGeom>
          <a:avLst/>
          <a:gdLst/>
          <a:ahLst/>
          <a:cxnLst/>
          <a:rect l="0" t="0" r="0" b="0"/>
          <a:pathLst>
            <a:path>
              <a:moveTo>
                <a:pt x="45720" y="0"/>
              </a:moveTo>
              <a:lnTo>
                <a:pt x="45720" y="349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6FF601-297D-43A2-9670-A00EF6FE3D3A}">
      <dsp:nvSpPr>
        <dsp:cNvPr id="0" name=""/>
        <dsp:cNvSpPr/>
      </dsp:nvSpPr>
      <dsp:spPr>
        <a:xfrm>
          <a:off x="1935100" y="4086291"/>
          <a:ext cx="91440" cy="349792"/>
        </a:xfrm>
        <a:custGeom>
          <a:avLst/>
          <a:gdLst/>
          <a:ahLst/>
          <a:cxnLst/>
          <a:rect l="0" t="0" r="0" b="0"/>
          <a:pathLst>
            <a:path>
              <a:moveTo>
                <a:pt x="45720" y="0"/>
              </a:moveTo>
              <a:lnTo>
                <a:pt x="45720" y="349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D15DC-48EA-4F46-8F0A-061096027E88}">
      <dsp:nvSpPr>
        <dsp:cNvPr id="0" name=""/>
        <dsp:cNvSpPr/>
      </dsp:nvSpPr>
      <dsp:spPr>
        <a:xfrm>
          <a:off x="1935100" y="2626048"/>
          <a:ext cx="91440" cy="349792"/>
        </a:xfrm>
        <a:custGeom>
          <a:avLst/>
          <a:gdLst/>
          <a:ahLst/>
          <a:cxnLst/>
          <a:rect l="0" t="0" r="0" b="0"/>
          <a:pathLst>
            <a:path>
              <a:moveTo>
                <a:pt x="45720" y="0"/>
              </a:moveTo>
              <a:lnTo>
                <a:pt x="45720" y="3497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AEFC2-C374-4F87-A021-B3F8860F6C39}">
      <dsp:nvSpPr>
        <dsp:cNvPr id="0" name=""/>
        <dsp:cNvSpPr/>
      </dsp:nvSpPr>
      <dsp:spPr>
        <a:xfrm>
          <a:off x="1980820" y="1165805"/>
          <a:ext cx="3053741" cy="349792"/>
        </a:xfrm>
        <a:custGeom>
          <a:avLst/>
          <a:gdLst/>
          <a:ahLst/>
          <a:cxnLst/>
          <a:rect l="0" t="0" r="0" b="0"/>
          <a:pathLst>
            <a:path>
              <a:moveTo>
                <a:pt x="3053741" y="0"/>
              </a:moveTo>
              <a:lnTo>
                <a:pt x="3053741" y="176284"/>
              </a:lnTo>
              <a:lnTo>
                <a:pt x="0" y="176284"/>
              </a:lnTo>
              <a:lnTo>
                <a:pt x="0" y="349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2219B-D1CA-43F4-88E8-689D7B6250B0}">
      <dsp:nvSpPr>
        <dsp:cNvPr id="0" name=""/>
        <dsp:cNvSpPr/>
      </dsp:nvSpPr>
      <dsp:spPr>
        <a:xfrm>
          <a:off x="4479335" y="55353"/>
          <a:ext cx="1110451" cy="111045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16948-77E0-4796-B951-3E2EC257291F}">
      <dsp:nvSpPr>
        <dsp:cNvPr id="0" name=""/>
        <dsp:cNvSpPr/>
      </dsp:nvSpPr>
      <dsp:spPr>
        <a:xfrm>
          <a:off x="5589787" y="52577"/>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Data Issue</a:t>
          </a:r>
        </a:p>
      </dsp:txBody>
      <dsp:txXfrm>
        <a:off x="5589787" y="52577"/>
        <a:ext cx="1665676" cy="1110451"/>
      </dsp:txXfrm>
    </dsp:sp>
    <dsp:sp modelId="{B0C89558-E1B0-458C-B382-A2F68795993C}">
      <dsp:nvSpPr>
        <dsp:cNvPr id="0" name=""/>
        <dsp:cNvSpPr/>
      </dsp:nvSpPr>
      <dsp:spPr>
        <a:xfrm>
          <a:off x="1425594" y="1515597"/>
          <a:ext cx="1110451" cy="111045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3E523-A947-4CE1-987C-9D3E6E426F6B}">
      <dsp:nvSpPr>
        <dsp:cNvPr id="0" name=""/>
        <dsp:cNvSpPr/>
      </dsp:nvSpPr>
      <dsp:spPr>
        <a:xfrm>
          <a:off x="2536046" y="1512821"/>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SE900 error</a:t>
          </a:r>
        </a:p>
      </dsp:txBody>
      <dsp:txXfrm>
        <a:off x="2536046" y="1512821"/>
        <a:ext cx="1665676" cy="1110451"/>
      </dsp:txXfrm>
    </dsp:sp>
    <dsp:sp modelId="{5B05AE66-A45B-4854-9027-493473A83588}">
      <dsp:nvSpPr>
        <dsp:cNvPr id="0" name=""/>
        <dsp:cNvSpPr/>
      </dsp:nvSpPr>
      <dsp:spPr>
        <a:xfrm>
          <a:off x="1425594" y="2975840"/>
          <a:ext cx="1110451" cy="111045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AAE08-B6E0-4A3B-A851-CFD8D6F330A7}">
      <dsp:nvSpPr>
        <dsp:cNvPr id="0" name=""/>
        <dsp:cNvSpPr/>
      </dsp:nvSpPr>
      <dsp:spPr>
        <a:xfrm>
          <a:off x="2536046" y="2973064"/>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Manually edit </a:t>
          </a:r>
          <a:r>
            <a:rPr lang="en-US" sz="1400" b="1" kern="1200"/>
            <a:t>school exit type </a:t>
          </a:r>
          <a:r>
            <a:rPr lang="en-US" sz="1400" kern="1200"/>
            <a:t>on SSA file</a:t>
          </a:r>
        </a:p>
      </dsp:txBody>
      <dsp:txXfrm>
        <a:off x="2536046" y="2973064"/>
        <a:ext cx="1665676" cy="1110451"/>
      </dsp:txXfrm>
    </dsp:sp>
    <dsp:sp modelId="{2F10680B-67A2-4395-BE1F-59D55AB7B7F1}">
      <dsp:nvSpPr>
        <dsp:cNvPr id="0" name=""/>
        <dsp:cNvSpPr/>
      </dsp:nvSpPr>
      <dsp:spPr>
        <a:xfrm>
          <a:off x="1425594" y="4436084"/>
          <a:ext cx="1110451" cy="111045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F79CA-4D48-42AC-B7CD-7DA6A66B0A3A}">
      <dsp:nvSpPr>
        <dsp:cNvPr id="0" name=""/>
        <dsp:cNvSpPr/>
      </dsp:nvSpPr>
      <dsp:spPr>
        <a:xfrm>
          <a:off x="2536046" y="4433307"/>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Update SEY Snapshot</a:t>
          </a:r>
        </a:p>
      </dsp:txBody>
      <dsp:txXfrm>
        <a:off x="2536046" y="4433307"/>
        <a:ext cx="1665676" cy="1110451"/>
      </dsp:txXfrm>
    </dsp:sp>
    <dsp:sp modelId="{CD07C9A5-D962-47FF-B723-470F31CAB866}">
      <dsp:nvSpPr>
        <dsp:cNvPr id="0" name=""/>
        <dsp:cNvSpPr/>
      </dsp:nvSpPr>
      <dsp:spPr>
        <a:xfrm>
          <a:off x="4479335" y="1515597"/>
          <a:ext cx="1110451" cy="1110451"/>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E92C3-431A-401C-944E-22A6B93FF480}">
      <dsp:nvSpPr>
        <dsp:cNvPr id="0" name=""/>
        <dsp:cNvSpPr/>
      </dsp:nvSpPr>
      <dsp:spPr>
        <a:xfrm>
          <a:off x="5589787" y="1512821"/>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Data is accurate as reported</a:t>
          </a:r>
        </a:p>
      </dsp:txBody>
      <dsp:txXfrm>
        <a:off x="5589787" y="1512821"/>
        <a:ext cx="1665676" cy="1110451"/>
      </dsp:txXfrm>
    </dsp:sp>
    <dsp:sp modelId="{2B08139A-A9FC-468E-8F26-21C48899612D}">
      <dsp:nvSpPr>
        <dsp:cNvPr id="0" name=""/>
        <dsp:cNvSpPr/>
      </dsp:nvSpPr>
      <dsp:spPr>
        <a:xfrm>
          <a:off x="4479335" y="3549760"/>
          <a:ext cx="1110451" cy="1110451"/>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E2FFF-A26B-4E80-81D9-CF1F077661A3}">
      <dsp:nvSpPr>
        <dsp:cNvPr id="0" name=""/>
        <dsp:cNvSpPr/>
      </dsp:nvSpPr>
      <dsp:spPr>
        <a:xfrm>
          <a:off x="5589787" y="2973064"/>
          <a:ext cx="1665676" cy="225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Submit </a:t>
          </a:r>
          <a:r>
            <a:rPr lang="en-US" sz="1400" b="1" i="1" kern="1200"/>
            <a:t>Exception Request</a:t>
          </a:r>
          <a:br>
            <a:rPr lang="en-US" sz="1400" i="1" kern="1200"/>
          </a:br>
          <a:br>
            <a:rPr lang="en-US" sz="1400" i="1" kern="1200"/>
          </a:br>
          <a:r>
            <a:rPr lang="en-US" sz="1400" i="0" kern="1200"/>
            <a:t>Note: SE900 errors require a copy of the student’s adequate documentation to be included as supporting evidence</a:t>
          </a:r>
        </a:p>
      </dsp:txBody>
      <dsp:txXfrm>
        <a:off x="5589787" y="2973064"/>
        <a:ext cx="1665676" cy="2258291"/>
      </dsp:txXfrm>
    </dsp:sp>
    <dsp:sp modelId="{1F608715-B689-4977-8136-FCFE91380C57}">
      <dsp:nvSpPr>
        <dsp:cNvPr id="0" name=""/>
        <dsp:cNvSpPr/>
      </dsp:nvSpPr>
      <dsp:spPr>
        <a:xfrm>
          <a:off x="7533076" y="1515597"/>
          <a:ext cx="1110451" cy="1110451"/>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A4598-1BD1-4756-9922-DEBB24B21396}">
      <dsp:nvSpPr>
        <dsp:cNvPr id="0" name=""/>
        <dsp:cNvSpPr/>
      </dsp:nvSpPr>
      <dsp:spPr>
        <a:xfrm>
          <a:off x="8643528" y="1512821"/>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Data is incorrect and must be updated</a:t>
          </a:r>
        </a:p>
      </dsp:txBody>
      <dsp:txXfrm>
        <a:off x="8643528" y="1512821"/>
        <a:ext cx="1665676" cy="1110451"/>
      </dsp:txXfrm>
    </dsp:sp>
    <dsp:sp modelId="{43DEFE32-17BF-46D0-AB45-ABDE887EC21B}">
      <dsp:nvSpPr>
        <dsp:cNvPr id="0" name=""/>
        <dsp:cNvSpPr/>
      </dsp:nvSpPr>
      <dsp:spPr>
        <a:xfrm>
          <a:off x="7533076" y="2975840"/>
          <a:ext cx="1110451" cy="1110451"/>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694D3-C946-4B5F-820C-CC78712DC9EF}">
      <dsp:nvSpPr>
        <dsp:cNvPr id="0" name=""/>
        <dsp:cNvSpPr/>
      </dsp:nvSpPr>
      <dsp:spPr>
        <a:xfrm>
          <a:off x="8643528" y="2973064"/>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Manually edit SSA data field</a:t>
          </a:r>
          <a:br>
            <a:rPr lang="en-US" sz="1400" kern="1200"/>
          </a:br>
          <a:r>
            <a:rPr lang="en-US" sz="1400" kern="1200"/>
            <a:t>(DEM updates, contact SEY first)</a:t>
          </a:r>
        </a:p>
      </dsp:txBody>
      <dsp:txXfrm>
        <a:off x="8643528" y="2973064"/>
        <a:ext cx="1665676" cy="1110451"/>
      </dsp:txXfrm>
    </dsp:sp>
    <dsp:sp modelId="{4BE35E3B-715A-4180-90D4-2E1566EFE6BB}">
      <dsp:nvSpPr>
        <dsp:cNvPr id="0" name=""/>
        <dsp:cNvSpPr/>
      </dsp:nvSpPr>
      <dsp:spPr>
        <a:xfrm>
          <a:off x="7533076" y="4436084"/>
          <a:ext cx="1110451" cy="1110451"/>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02E57-4D32-450A-B4AF-3B31E40D3E08}">
      <dsp:nvSpPr>
        <dsp:cNvPr id="0" name=""/>
        <dsp:cNvSpPr/>
      </dsp:nvSpPr>
      <dsp:spPr>
        <a:xfrm>
          <a:off x="8643528" y="4433307"/>
          <a:ext cx="1665676" cy="1110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Submit </a:t>
          </a:r>
          <a:r>
            <a:rPr lang="en-US" sz="1400" b="1" i="1" kern="1200"/>
            <a:t>Post-Cross LEA Data Change Request</a:t>
          </a:r>
        </a:p>
      </dsp:txBody>
      <dsp:txXfrm>
        <a:off x="8643528" y="4433307"/>
        <a:ext cx="1665676" cy="1110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77179" cy="3667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609" tIns="135128" rIns="76609" bIns="135128" numCol="1" spcCol="1270" anchor="ctr" anchorCtr="0">
          <a:noAutofit/>
        </a:bodyPr>
        <a:lstStyle/>
        <a:p>
          <a:pPr marL="0" lvl="0" indent="0" algn="ctr" defTabSz="844550" rtl="0">
            <a:lnSpc>
              <a:spcPct val="90000"/>
            </a:lnSpc>
            <a:spcBef>
              <a:spcPct val="0"/>
            </a:spcBef>
            <a:spcAft>
              <a:spcPct val="35000"/>
            </a:spcAft>
            <a:buNone/>
          </a:pPr>
          <a:r>
            <a:rPr lang="en-US" sz="1900" b="1" i="0" kern="1200">
              <a:latin typeface="Trebuchet MS" panose="020B0603020202020204" pitchFamily="34" charset="0"/>
            </a:rPr>
            <a:t>Next Town Hall will be October 31</a:t>
          </a:r>
          <a:r>
            <a:rPr lang="en-US" sz="1900" b="1" i="0" kern="1200" baseline="30000">
              <a:latin typeface="Trebuchet MS" panose="020B0603020202020204" pitchFamily="34" charset="0"/>
            </a:rPr>
            <a:t>st</a:t>
          </a:r>
          <a:endParaRPr lang="en-US" sz="1900" b="1" i="0" kern="1200">
            <a:latin typeface="Trebuchet MS" panose="020B0603020202020204" pitchFamily="34" charset="0"/>
          </a:endParaRPr>
        </a:p>
      </dsp:txBody>
      <dsp:txXfrm>
        <a:off x="0" y="0"/>
        <a:ext cx="1077179" cy="3667993"/>
      </dsp:txXfrm>
    </dsp:sp>
    <dsp:sp modelId="{D85A2BDA-A0C1-43C4-B501-7E976E2C384E}">
      <dsp:nvSpPr>
        <dsp:cNvPr id="0" name=""/>
        <dsp:cNvSpPr/>
      </dsp:nvSpPr>
      <dsp:spPr>
        <a:xfrm>
          <a:off x="1077179" y="0"/>
          <a:ext cx="3231539" cy="3667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51" tIns="254000" rIns="65551"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The Frequently Requested Codes Page has school codes, language codes, special education program codes and more!</a:t>
          </a:r>
        </a:p>
      </dsp:txBody>
      <dsp:txXfrm>
        <a:off x="1077179" y="0"/>
        <a:ext cx="3231539" cy="36679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5772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SpedEndofYear@cde.state.co.u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ZDg4YTAyN2EtYTY5ZS00ZTA3LWJhZjktOTQ0NWI2YzMxOTYy%40thread.v2/0?context=%7b%22Tid%22%3a%22a751cfc8-1f9a-4edb-8370-9f1c6d4bea5a%22%2c%22Oid%22%3a%22a9773a47-99d2-4599-9377-6d37e9ec0bd3%22%7d" TargetMode="External"/><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SpedDecCount@cde.state.co.us"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events.teams.microsoft.com/event/53f4044a-036b-41e0-8271-5106def082a8@a751cfc8-1f9a-4edb-8370-9f1c6d4bea5a"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cdereval"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mailto:StudentEndOfYear@cde.state.co.us" TargetMode="Externa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4"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October 24,</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39909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57D5-7BBE-DF22-E00C-D48048076E08}"/>
              </a:ext>
            </a:extLst>
          </p:cNvPr>
          <p:cNvSpPr>
            <a:spLocks noGrp="1"/>
          </p:cNvSpPr>
          <p:nvPr>
            <p:ph type="title"/>
          </p:nvPr>
        </p:nvSpPr>
        <p:spPr/>
        <p:txBody>
          <a:bodyPr/>
          <a:lstStyle/>
          <a:p>
            <a:r>
              <a:rPr lang="en-US" sz="2400">
                <a:latin typeface="Museo Slab 500"/>
              </a:rPr>
              <a:t>KSR: Background Information</a:t>
            </a:r>
            <a:br>
              <a:rPr lang="en-US" sz="2400"/>
            </a:br>
            <a:r>
              <a:rPr lang="en-US" sz="2400">
                <a:latin typeface="Museo Slab 500"/>
              </a:rPr>
              <a:t>Assessment Domains</a:t>
            </a:r>
            <a:endParaRPr lang="en-US">
              <a:latin typeface="Museo Slab 500"/>
            </a:endParaRPr>
          </a:p>
        </p:txBody>
      </p:sp>
      <p:sp>
        <p:nvSpPr>
          <p:cNvPr id="3" name="Content Placeholder 2">
            <a:extLst>
              <a:ext uri="{FF2B5EF4-FFF2-40B4-BE49-F238E27FC236}">
                <a16:creationId xmlns:a16="http://schemas.microsoft.com/office/drawing/2014/main" id="{C9775773-EB3A-41A9-D77B-7AFE4BFCDA53}"/>
              </a:ext>
            </a:extLst>
          </p:cNvPr>
          <p:cNvSpPr>
            <a:spLocks noGrp="1"/>
          </p:cNvSpPr>
          <p:nvPr>
            <p:ph idx="1"/>
          </p:nvPr>
        </p:nvSpPr>
        <p:spPr>
          <a:xfrm>
            <a:off x="470808" y="1527266"/>
            <a:ext cx="10882992" cy="4378552"/>
          </a:xfrm>
        </p:spPr>
        <p:txBody>
          <a:bodyPr vert="horz" lIns="0" tIns="0" rIns="0" bIns="0" rtlCol="0" anchor="t">
            <a:normAutofit fontScale="85000" lnSpcReduction="20000"/>
          </a:bodyPr>
          <a:lstStyle/>
          <a:p>
            <a:pPr marL="0" indent="0">
              <a:buNone/>
            </a:pPr>
            <a:r>
              <a:rPr lang="en-US">
                <a:latin typeface="Trebuchet MS"/>
              </a:rPr>
              <a:t>As required by Colorado law (Section 22-7-1004 (1)(b) C.R.S.), school readiness includes the following domains:</a:t>
            </a:r>
          </a:p>
          <a:p>
            <a:pPr marL="342900" indent="-342900"/>
            <a:r>
              <a:rPr lang="en-US">
                <a:latin typeface="Trebuchet MS"/>
              </a:rPr>
              <a:t>Physical well-being and motor development</a:t>
            </a:r>
            <a:endParaRPr lang="en-US"/>
          </a:p>
          <a:p>
            <a:pPr marL="342900" indent="-342900"/>
            <a:r>
              <a:rPr lang="en-US">
                <a:latin typeface="Trebuchet MS"/>
              </a:rPr>
              <a:t>Social and emotional development</a:t>
            </a:r>
            <a:endParaRPr lang="en-US"/>
          </a:p>
          <a:p>
            <a:pPr marL="342900" indent="-342900"/>
            <a:r>
              <a:rPr lang="en-US">
                <a:latin typeface="Trebuchet MS"/>
              </a:rPr>
              <a:t>Language and comprehension</a:t>
            </a:r>
            <a:endParaRPr lang="en-US"/>
          </a:p>
          <a:p>
            <a:pPr marL="342900" indent="-342900"/>
            <a:r>
              <a:rPr lang="en-US">
                <a:latin typeface="Trebuchet MS"/>
              </a:rPr>
              <a:t>Cognition</a:t>
            </a:r>
            <a:endParaRPr lang="en-US"/>
          </a:p>
          <a:p>
            <a:pPr marL="342900" indent="-342900"/>
            <a:r>
              <a:rPr lang="en-US">
                <a:latin typeface="Trebuchet MS"/>
              </a:rPr>
              <a:t>Math</a:t>
            </a:r>
            <a:endParaRPr lang="en-US"/>
          </a:p>
          <a:p>
            <a:pPr marL="342900" indent="-342900"/>
            <a:r>
              <a:rPr lang="en-US">
                <a:latin typeface="Trebuchet MS"/>
              </a:rPr>
              <a:t>Literacy</a:t>
            </a:r>
            <a:endParaRPr lang="en-US"/>
          </a:p>
          <a:p>
            <a:pPr marL="342900" indent="-342900"/>
            <a:endParaRPr lang="en-US"/>
          </a:p>
          <a:p>
            <a:pPr marL="0" indent="0">
              <a:buNone/>
            </a:pPr>
            <a:r>
              <a:rPr lang="en-US">
                <a:latin typeface="Trebuchet MS"/>
              </a:rPr>
              <a:t>The </a:t>
            </a:r>
            <a:r>
              <a:rPr lang="en-US">
                <a:latin typeface="Trebuchet MS"/>
                <a:hlinkClick r:id="rId2"/>
              </a:rPr>
              <a:t>assessment tools linked here</a:t>
            </a:r>
            <a:r>
              <a:rPr lang="en-US">
                <a:latin typeface="Trebuchet MS"/>
              </a:rPr>
              <a:t> have been approved by the State Board of Education for use.</a:t>
            </a:r>
            <a:endParaRPr lang="en-US"/>
          </a:p>
          <a:p>
            <a:pPr marL="0" indent="0">
              <a:buNone/>
            </a:pPr>
            <a:endParaRPr lang="en-US"/>
          </a:p>
          <a:p>
            <a:pPr marL="0" indent="0">
              <a:buNone/>
            </a:pPr>
            <a:r>
              <a:rPr lang="en-US">
                <a:latin typeface="Trebuchet MS"/>
              </a:rPr>
              <a:t>Data reported to CDE is from the initial fall assessment window for school readiness, which is the first 60 calendar days of the school year, as required by HB15-1323.</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F7104924-9F4F-5CD4-4616-B4CEC378770D}"/>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D85EAC4D-6755-FF38-8AE9-A32A277B6D0D}"/>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F4888341-082E-BCC0-530E-8CCDC2B18468}"/>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83261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r>
              <a:rPr lang="en-US" sz="2000" u="sng">
                <a:latin typeface="Trebuchet MS"/>
              </a:rPr>
              <a:t>Important Dates:</a:t>
            </a:r>
            <a:endParaRPr lang="en-US" sz="2000">
              <a:latin typeface="Trebuchet MS"/>
            </a:endParaRPr>
          </a:p>
          <a:p>
            <a:pPr marL="285750" indent="-285750">
              <a:buFont typeface="Arial,Sans-Serif" panose="020B0604020202020204" pitchFamily="34" charset="0"/>
            </a:pPr>
            <a:r>
              <a:rPr lang="en-US" sz="2000">
                <a:latin typeface="Trebuchet MS"/>
              </a:rPr>
              <a:t>10/23/2024: KSR Data Collection is open </a:t>
            </a:r>
          </a:p>
          <a:p>
            <a:pPr marL="285750" indent="-285750">
              <a:buFont typeface="Arial,Sans-Serif" panose="020B0604020202020204" pitchFamily="34" charset="0"/>
            </a:pPr>
            <a:r>
              <a:rPr lang="en-US" sz="2000">
                <a:latin typeface="Trebuchet MS"/>
              </a:rPr>
              <a:t>12/11/2024: KSR Data Collection Due Date</a:t>
            </a:r>
          </a:p>
          <a:p>
            <a:pPr marL="742950" lvl="1">
              <a:buFont typeface="Courier New" panose="020B0604020202020204" pitchFamily="34" charset="0"/>
              <a:buChar char="o"/>
            </a:pPr>
            <a:r>
              <a:rPr lang="en-US" sz="160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a:p>
          <a:p>
            <a:pPr marL="514350" lvl="1" indent="0">
              <a:buNone/>
            </a:pPr>
            <a:endParaRPr lang="en-US" sz="1600"/>
          </a:p>
          <a:p>
            <a:pPr marL="285750" indent="-285750"/>
            <a:r>
              <a:rPr lang="en-US" sz="2000" u="sng">
                <a:latin typeface="Trebuchet MS"/>
              </a:rPr>
              <a:t>Changes for the 24-25 Collection: </a:t>
            </a:r>
            <a:endParaRPr lang="en-US" sz="2000" u="sng"/>
          </a:p>
          <a:p>
            <a:pPr marL="285750" indent="-285750"/>
            <a:r>
              <a:rPr lang="en-US" sz="2000">
                <a:latin typeface="Trebuchet MS"/>
              </a:rPr>
              <a:t>One additional column was added to the file layout to denote the assessment used. This replaced the front-end screen in Data Pipeline. </a:t>
            </a:r>
            <a:endParaRPr lang="en-US" sz="2000"/>
          </a:p>
          <a:p>
            <a:pPr marL="285750" indent="-285750"/>
            <a:r>
              <a:rPr lang="en-US" sz="2000">
                <a:latin typeface="Trebuchet MS"/>
              </a:rPr>
              <a:t>This change was made to accommodate the State Board's approval of single-domain assessment tools. </a:t>
            </a:r>
            <a:endParaRPr lang="en-US" sz="2000"/>
          </a:p>
          <a:p>
            <a:pPr marL="285750" indent="-285750"/>
            <a:r>
              <a:rPr lang="en-US" sz="2000">
                <a:latin typeface="Trebuchet MS"/>
              </a:rPr>
              <a:t>A short tutorial (~6min) of how to add and populate this column has been posted </a:t>
            </a:r>
            <a:r>
              <a:rPr lang="en-US" sz="2000">
                <a:latin typeface="Trebuchet MS"/>
                <a:hlinkClick r:id="rId2"/>
              </a:rPr>
              <a:t>here</a:t>
            </a:r>
            <a:r>
              <a:rPr lang="en-US" sz="2000">
                <a:latin typeface="Trebuchet MS"/>
              </a:rPr>
              <a:t>.</a:t>
            </a:r>
          </a:p>
          <a:p>
            <a:pPr marL="285750" indent="-285750">
              <a:buFont typeface="Arial,Sans-Serif" panose="020B0604020202020204" pitchFamily="34" charset="0"/>
            </a:pPr>
            <a:endParaRPr lang="en-US" sz="200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pic>
        <p:nvPicPr>
          <p:cNvPr id="7" name="Content Placeholder 6" descr="A pie chart denoting the progress of the collection.&#10;">
            <a:extLst>
              <a:ext uri="{FF2B5EF4-FFF2-40B4-BE49-F238E27FC236}">
                <a16:creationId xmlns:a16="http://schemas.microsoft.com/office/drawing/2014/main" id="{57160C06-0B29-58B7-234D-2EBA2D6677B8}"/>
              </a:ext>
            </a:extLst>
          </p:cNvPr>
          <p:cNvPicPr>
            <a:picLocks noGrp="1" noChangeAspect="1"/>
          </p:cNvPicPr>
          <p:nvPr>
            <p:ph sz="quarter" idx="13"/>
          </p:nvPr>
        </p:nvPicPr>
        <p:blipFill>
          <a:blip r:embed="rId2"/>
          <a:stretch>
            <a:fillRect/>
          </a:stretch>
        </p:blipFill>
        <p:spPr>
          <a:xfrm>
            <a:off x="2218316" y="1444172"/>
            <a:ext cx="7760185" cy="4675802"/>
          </a:xfrm>
        </p:spPr>
      </p:pic>
      <p:sp>
        <p:nvSpPr>
          <p:cNvPr id="4" name="Slide Number Placeholder 3">
            <a:extLst>
              <a:ext uri="{FF2B5EF4-FFF2-40B4-BE49-F238E27FC236}">
                <a16:creationId xmlns:a16="http://schemas.microsoft.com/office/drawing/2014/main" id="{CD333359-AE4A-2015-C4ED-EBCEC16477C6}"/>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311495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BF11-3C8D-DBA9-00A9-30A863EF719F}"/>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File Template</a:t>
            </a:r>
            <a:endParaRPr lang="en-US"/>
          </a:p>
        </p:txBody>
      </p:sp>
      <p:pic>
        <p:nvPicPr>
          <p:cNvPr id="7" name="Content Placeholder 6" descr="A screenshot of the file template for the KSR collection.">
            <a:extLst>
              <a:ext uri="{FF2B5EF4-FFF2-40B4-BE49-F238E27FC236}">
                <a16:creationId xmlns:a16="http://schemas.microsoft.com/office/drawing/2014/main" id="{D32A40B0-35DC-9C54-76EF-4612EE700CEF}"/>
              </a:ext>
            </a:extLst>
          </p:cNvPr>
          <p:cNvPicPr>
            <a:picLocks noGrp="1" noChangeAspect="1"/>
          </p:cNvPicPr>
          <p:nvPr>
            <p:ph idx="1"/>
          </p:nvPr>
        </p:nvPicPr>
        <p:blipFill>
          <a:blip r:embed="rId2"/>
          <a:stretch>
            <a:fillRect/>
          </a:stretch>
        </p:blipFill>
        <p:spPr>
          <a:xfrm>
            <a:off x="334736" y="1732358"/>
            <a:ext cx="11481706" cy="3927545"/>
          </a:xfrm>
        </p:spPr>
      </p:pic>
      <p:sp>
        <p:nvSpPr>
          <p:cNvPr id="4" name="Slide Number Placeholder 3">
            <a:extLst>
              <a:ext uri="{FF2B5EF4-FFF2-40B4-BE49-F238E27FC236}">
                <a16:creationId xmlns:a16="http://schemas.microsoft.com/office/drawing/2014/main" id="{C2D266E3-1769-4CAF-0AED-31AA05D02C2B}"/>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4A3A2F9F-F83F-D597-0F61-99319AF895EC}"/>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p>
        </p:txBody>
      </p:sp>
      <p:sp>
        <p:nvSpPr>
          <p:cNvPr id="6" name="Content Placeholder 5">
            <a:extLst>
              <a:ext uri="{FF2B5EF4-FFF2-40B4-BE49-F238E27FC236}">
                <a16:creationId xmlns:a16="http://schemas.microsoft.com/office/drawing/2014/main" id="{A89A90F3-45E4-25FA-3C0F-B5B3F4B4D685}"/>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3" name="Rectangle 2" descr="A red rectangle highlighting the new column for the KSR collection.">
            <a:extLst>
              <a:ext uri="{FF2B5EF4-FFF2-40B4-BE49-F238E27FC236}">
                <a16:creationId xmlns:a16="http://schemas.microsoft.com/office/drawing/2014/main" id="{0EF5FB35-EC0B-3F40-CAC0-9DF6488A280A}"/>
              </a:ext>
            </a:extLst>
          </p:cNvPr>
          <p:cNvSpPr/>
          <p:nvPr/>
        </p:nvSpPr>
        <p:spPr>
          <a:xfrm>
            <a:off x="10583332" y="2751666"/>
            <a:ext cx="1058333" cy="302683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70E7-6063-2943-D159-7C22F26EFD42}"/>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Codes for New Assessment Used Column</a:t>
            </a:r>
            <a:endParaRPr lang="en-US"/>
          </a:p>
        </p:txBody>
      </p:sp>
      <p:pic>
        <p:nvPicPr>
          <p:cNvPr id="7" name="Content Placeholder 6" descr="Screenshot of the file layout with the codes for the assessment used column.">
            <a:extLst>
              <a:ext uri="{FF2B5EF4-FFF2-40B4-BE49-F238E27FC236}">
                <a16:creationId xmlns:a16="http://schemas.microsoft.com/office/drawing/2014/main" id="{FA7945C1-695E-AAC7-923D-03025508C6AA}"/>
              </a:ext>
            </a:extLst>
          </p:cNvPr>
          <p:cNvPicPr>
            <a:picLocks noGrp="1" noChangeAspect="1"/>
          </p:cNvPicPr>
          <p:nvPr>
            <p:ph idx="1"/>
          </p:nvPr>
        </p:nvPicPr>
        <p:blipFill>
          <a:blip r:embed="rId2"/>
          <a:stretch>
            <a:fillRect/>
          </a:stretch>
        </p:blipFill>
        <p:spPr>
          <a:xfrm>
            <a:off x="1416403" y="1554480"/>
            <a:ext cx="9359194" cy="4351338"/>
          </a:xfrm>
        </p:spPr>
      </p:pic>
      <p:sp>
        <p:nvSpPr>
          <p:cNvPr id="4" name="Slide Number Placeholder 3">
            <a:extLst>
              <a:ext uri="{FF2B5EF4-FFF2-40B4-BE49-F238E27FC236}">
                <a16:creationId xmlns:a16="http://schemas.microsoft.com/office/drawing/2014/main" id="{0EE8C5A8-35A8-DD01-63D5-7D3DC43993D1}"/>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08BA8D9B-67B6-19C1-4162-19C1A5A7D324}"/>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325D51DB-77B4-4D27-DF7C-C36DC2B17369}"/>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3570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sz="2800" b="1">
                <a:solidFill>
                  <a:schemeClr val="bg1"/>
                </a:solidFill>
                <a:latin typeface="Museo Slab 500"/>
                <a:ea typeface="+mj-ea"/>
                <a:cs typeface="+mj-cs"/>
              </a:rPr>
              <a:t>Upcoming Trainings</a:t>
            </a:r>
            <a:br>
              <a:rPr lang="en-US" sz="2800" b="1">
                <a:solidFill>
                  <a:schemeClr val="bg1"/>
                </a:solidFill>
                <a:latin typeface="Museo Slab 500"/>
                <a:ea typeface="+mj-ea"/>
                <a:cs typeface="+mj-cs"/>
              </a:rPr>
            </a:br>
            <a:r>
              <a:rPr lang="en-US" sz="2800" b="1">
                <a:solidFill>
                  <a:schemeClr val="bg1"/>
                </a:solidFill>
                <a:latin typeface="Museo Slab 500"/>
                <a:ea typeface="+mj-ea"/>
                <a:cs typeface="+mj-cs"/>
              </a:rPr>
              <a:t>Kindergarten School Readiness (KSR)</a:t>
            </a:r>
            <a:r>
              <a:rPr lang="en-US" sz="3200" b="1">
                <a:solidFill>
                  <a:schemeClr val="bg1"/>
                </a:solidFill>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lnSpcReduction="10000"/>
          </a:bodyPr>
          <a:lstStyle/>
          <a:p>
            <a:pPr marL="0" indent="0">
              <a:buNone/>
            </a:pPr>
            <a:r>
              <a:rPr lang="en-US" u="sng">
                <a:latin typeface="Trebuchet MS"/>
                <a:ea typeface="Calibri" panose="020F0502020204030204"/>
                <a:cs typeface="Calibri" panose="020F0502020204030204"/>
              </a:rPr>
              <a:t>Upcoming Trainings: </a:t>
            </a:r>
            <a:endParaRPr lang="en-US" u="sng">
              <a:latin typeface="Trebuchet MS"/>
            </a:endParaRPr>
          </a:p>
          <a:p>
            <a:pPr marL="285750" indent="-285750"/>
            <a:r>
              <a:rPr lang="en-US">
                <a:latin typeface="Trebuchet MS"/>
                <a:ea typeface="Calibri" panose="020F0502020204030204"/>
                <a:cs typeface="Calibri" panose="020F0502020204030204"/>
              </a:rPr>
              <a:t>The recordings, slides, and business rules have all been updated and posted </a:t>
            </a:r>
            <a:r>
              <a:rPr lang="en-US">
                <a:latin typeface="Trebuchet MS"/>
                <a:ea typeface="Calibri" panose="020F0502020204030204"/>
                <a:cs typeface="Calibri" panose="020F0502020204030204"/>
                <a:hlinkClick r:id="rId2"/>
              </a:rPr>
              <a:t>on our website</a:t>
            </a:r>
            <a:r>
              <a:rPr lang="en-US">
                <a:latin typeface="Trebuchet MS"/>
                <a:ea typeface="Calibri" panose="020F0502020204030204"/>
                <a:cs typeface="Calibri" panose="020F0502020204030204"/>
              </a:rPr>
              <a:t>.</a:t>
            </a:r>
            <a:endParaRPr lang="en-US">
              <a:ea typeface="Calibri" panose="020F0502020204030204"/>
              <a:cs typeface="Calibri" panose="020F0502020204030204"/>
            </a:endParaRPr>
          </a:p>
          <a:p>
            <a:pPr marL="0" indent="0">
              <a:buNone/>
            </a:pPr>
            <a:endParaRPr lang="en-US" u="sng">
              <a:ea typeface="Calibri" panose="020F0502020204030204"/>
              <a:cs typeface="Calibri" panose="020F0502020204030204"/>
            </a:endParaRPr>
          </a:p>
          <a:p>
            <a:pPr marL="0" indent="0">
              <a:buNone/>
            </a:pPr>
            <a:r>
              <a:rPr lang="en-US" u="sng">
                <a:latin typeface="Trebuchet MS"/>
                <a:ea typeface="Calibri" panose="020F0502020204030204"/>
                <a:cs typeface="Calibri" panose="020F0502020204030204"/>
              </a:rPr>
              <a:t>Current To-Do's:</a:t>
            </a:r>
          </a:p>
          <a:p>
            <a:pPr marL="285750" indent="-285750">
              <a:buFont typeface="Arial"/>
              <a:buChar char="•"/>
            </a:pPr>
            <a:r>
              <a:rPr lang="en-US">
                <a:latin typeface="Trebuchet MS"/>
                <a:ea typeface="Calibri" panose="020F0502020204030204"/>
                <a:cs typeface="Calibri" panose="020F0502020204030204"/>
              </a:rPr>
              <a:t>Watch recordings of trainings, if needed</a:t>
            </a:r>
          </a:p>
          <a:p>
            <a:pPr marL="285750" indent="-285750">
              <a:buFont typeface="Arial"/>
              <a:buChar char="•"/>
            </a:pPr>
            <a:r>
              <a:rPr lang="en-US">
                <a:latin typeface="Trebuchet MS"/>
                <a:ea typeface="Calibri" panose="020F0502020204030204"/>
                <a:cs typeface="Calibri" panose="020F0502020204030204"/>
              </a:rPr>
              <a:t>Watch the tutorial of how to add the additional column, if needed</a:t>
            </a:r>
          </a:p>
          <a:p>
            <a:pPr marL="285750" indent="-285750">
              <a:buFont typeface="Arial"/>
              <a:buChar char="•"/>
            </a:pPr>
            <a:r>
              <a:rPr lang="en-US">
                <a:latin typeface="Trebuchet MS"/>
                <a:ea typeface="Calibri" panose="020F0502020204030204"/>
                <a:cs typeface="Calibri" panose="020F0502020204030204"/>
              </a:rPr>
              <a:t>Talk with your School Readiness contact</a:t>
            </a:r>
          </a:p>
          <a:p>
            <a:pPr marL="742950" lvl="1" indent="-285750">
              <a:buFont typeface="Courier New"/>
              <a:buChar char="o"/>
            </a:pPr>
            <a:r>
              <a:rPr lang="en-US">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a:latin typeface="Trebuchet MS"/>
                <a:ea typeface="Calibri" panose="020F0502020204030204"/>
                <a:cs typeface="Calibri" panose="020F0502020204030204"/>
              </a:rPr>
              <a:t>Learn the status of the assessment</a:t>
            </a:r>
          </a:p>
          <a:p>
            <a:pPr marL="742950" lvl="1" indent="-285750">
              <a:buFont typeface="Courier New"/>
              <a:buChar char="o"/>
            </a:pPr>
            <a:r>
              <a:rPr lang="en-US">
                <a:latin typeface="Trebuchet MS"/>
                <a:ea typeface="Calibri" panose="020F0502020204030204"/>
                <a:cs typeface="Calibri" panose="020F0502020204030204"/>
              </a:rPr>
              <a:t>Begin uploads and resolving errors</a:t>
            </a: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294116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IEP Interchange and</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49439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B97F-23CF-A855-698B-31D3727AD0CE}"/>
              </a:ext>
            </a:extLst>
          </p:cNvPr>
          <p:cNvSpPr>
            <a:spLocks noGrp="1"/>
          </p:cNvSpPr>
          <p:nvPr>
            <p:ph type="title"/>
          </p:nvPr>
        </p:nvSpPr>
        <p:spPr/>
        <p:txBody>
          <a:bodyPr/>
          <a:lstStyle/>
          <a:p>
            <a:r>
              <a:rPr lang="en-US"/>
              <a:t>Special Education IEP Interchange</a:t>
            </a:r>
            <a:br>
              <a:rPr lang="en-US"/>
            </a:br>
            <a:r>
              <a:rPr lang="en-US"/>
              <a:t>Collection Year Timeline</a:t>
            </a:r>
          </a:p>
        </p:txBody>
      </p:sp>
      <p:sp>
        <p:nvSpPr>
          <p:cNvPr id="26" name="TextBox 25">
            <a:extLst>
              <a:ext uri="{FF2B5EF4-FFF2-40B4-BE49-F238E27FC236}">
                <a16:creationId xmlns:a16="http://schemas.microsoft.com/office/drawing/2014/main" id="{54ADBD6F-354A-8F3F-F75B-FCA232FDA153}"/>
              </a:ext>
            </a:extLst>
          </p:cNvPr>
          <p:cNvSpPr txBox="1"/>
          <p:nvPr/>
        </p:nvSpPr>
        <p:spPr>
          <a:xfrm flipH="1">
            <a:off x="1509193" y="1410080"/>
            <a:ext cx="6371149" cy="738664"/>
          </a:xfrm>
          <a:prstGeom prst="rect">
            <a:avLst/>
          </a:prstGeom>
          <a:noFill/>
        </p:spPr>
        <p:txBody>
          <a:bodyPr wrap="square" rtlCol="0">
            <a:spAutoFit/>
          </a:bodyPr>
          <a:lstStyle/>
          <a:p>
            <a:r>
              <a:rPr lang="en-US" sz="1400"/>
              <a:t>2024-2025 Special Education IEP Interchange</a:t>
            </a:r>
          </a:p>
          <a:p>
            <a:pPr marL="285750" indent="-285750">
              <a:buFont typeface="Arial" panose="020B0604020202020204" pitchFamily="34" charset="0"/>
              <a:buChar char="•"/>
            </a:pPr>
            <a:r>
              <a:rPr lang="en-US" sz="1400"/>
              <a:t>Open from 10/01/2024 – 09/30/2025</a:t>
            </a:r>
          </a:p>
          <a:p>
            <a:pPr marL="285750" indent="-285750">
              <a:buFont typeface="Arial" panose="020B0604020202020204" pitchFamily="34" charset="0"/>
              <a:buChar char="•"/>
            </a:pPr>
            <a:r>
              <a:rPr lang="en-US" sz="1400"/>
              <a:t>Collects data for reporting period of 07/01/2024 – 06/30/2025</a:t>
            </a:r>
          </a:p>
        </p:txBody>
      </p:sp>
      <p:sp>
        <p:nvSpPr>
          <p:cNvPr id="6" name="Rectangle: Rounded Corners 5">
            <a:extLst>
              <a:ext uri="{FF2B5EF4-FFF2-40B4-BE49-F238E27FC236}">
                <a16:creationId xmlns:a16="http://schemas.microsoft.com/office/drawing/2014/main" id="{A5D970A6-A5C0-F660-F71D-445518784017}"/>
              </a:ext>
            </a:extLst>
          </p:cNvPr>
          <p:cNvSpPr/>
          <p:nvPr/>
        </p:nvSpPr>
        <p:spPr>
          <a:xfrm>
            <a:off x="9685866" y="1336519"/>
            <a:ext cx="2125134" cy="1371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There were no changes to the Participation or Child File Layouts in 24-25</a:t>
            </a:r>
          </a:p>
        </p:txBody>
      </p:sp>
      <p:graphicFrame>
        <p:nvGraphicFramePr>
          <p:cNvPr id="8" name="Content Placeholder 7" descr="visual of Sped IEP Interchange 24-25 collection year Timeline. Open ">
            <a:extLst>
              <a:ext uri="{FF2B5EF4-FFF2-40B4-BE49-F238E27FC236}">
                <a16:creationId xmlns:a16="http://schemas.microsoft.com/office/drawing/2014/main" id="{74EC312A-3FBD-B8C5-32E0-498F353D6CB9}"/>
              </a:ext>
            </a:extLst>
          </p:cNvPr>
          <p:cNvGraphicFramePr>
            <a:graphicFrameLocks noGrp="1"/>
          </p:cNvGraphicFramePr>
          <p:nvPr>
            <p:ph idx="1"/>
            <p:extLst>
              <p:ext uri="{D42A27DB-BD31-4B8C-83A1-F6EECF244321}">
                <p14:modId xmlns:p14="http://schemas.microsoft.com/office/powerpoint/2010/main" val="4131242667"/>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val 14">
            <a:extLst>
              <a:ext uri="{FF2B5EF4-FFF2-40B4-BE49-F238E27FC236}">
                <a16:creationId xmlns:a16="http://schemas.microsoft.com/office/drawing/2014/main" id="{9B34F22C-C8F1-6629-242E-354B6AE3B6ED}"/>
              </a:ext>
              <a:ext uri="{C183D7F6-B498-43B3-948B-1728B52AA6E4}">
                <adec:decorative xmlns:adec="http://schemas.microsoft.com/office/drawing/2017/decorative" val="1"/>
              </a:ext>
            </a:extLst>
          </p:cNvPr>
          <p:cNvSpPr/>
          <p:nvPr/>
        </p:nvSpPr>
        <p:spPr>
          <a:xfrm>
            <a:off x="6628648" y="3642105"/>
            <a:ext cx="324328"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E99EC01-47C5-4443-B925-F63CE6F088D8}"/>
              </a:ext>
              <a:ext uri="{C183D7F6-B498-43B3-948B-1728B52AA6E4}">
                <adec:decorative xmlns:adec="http://schemas.microsoft.com/office/drawing/2017/decorative" val="1"/>
              </a:ext>
            </a:extLst>
          </p:cNvPr>
          <p:cNvSpPr/>
          <p:nvPr/>
        </p:nvSpPr>
        <p:spPr>
          <a:xfrm>
            <a:off x="4617713" y="3624536"/>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Oval 20">
            <a:extLst>
              <a:ext uri="{FF2B5EF4-FFF2-40B4-BE49-F238E27FC236}">
                <a16:creationId xmlns:a16="http://schemas.microsoft.com/office/drawing/2014/main" id="{784F6BF5-8DB8-A60D-5EF9-497AFBA77606}"/>
              </a:ext>
              <a:ext uri="{C183D7F6-B498-43B3-948B-1728B52AA6E4}">
                <adec:decorative xmlns:adec="http://schemas.microsoft.com/office/drawing/2017/decorative" val="1"/>
              </a:ext>
            </a:extLst>
          </p:cNvPr>
          <p:cNvSpPr/>
          <p:nvPr/>
        </p:nvSpPr>
        <p:spPr>
          <a:xfrm>
            <a:off x="8111751"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BC212E4F-48CE-C761-8A1C-85F48E13C567}"/>
              </a:ext>
              <a:ext uri="{C183D7F6-B498-43B3-948B-1728B52AA6E4}">
                <adec:decorative xmlns:adec="http://schemas.microsoft.com/office/drawing/2017/decorative" val="1"/>
              </a:ext>
            </a:extLst>
          </p:cNvPr>
          <p:cNvSpPr/>
          <p:nvPr/>
        </p:nvSpPr>
        <p:spPr>
          <a:xfrm>
            <a:off x="9554020"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F71C5220-5FB3-F42D-D6DA-ACB5B796184B}"/>
              </a:ext>
              <a:ext uri="{C183D7F6-B498-43B3-948B-1728B52AA6E4}">
                <adec:decorative xmlns:adec="http://schemas.microsoft.com/office/drawing/2017/decorative" val="1"/>
              </a:ext>
            </a:extLst>
          </p:cNvPr>
          <p:cNvSpPr/>
          <p:nvPr/>
        </p:nvSpPr>
        <p:spPr>
          <a:xfrm>
            <a:off x="2546366" y="3637889"/>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 name="Oval 2">
            <a:extLst>
              <a:ext uri="{FF2B5EF4-FFF2-40B4-BE49-F238E27FC236}">
                <a16:creationId xmlns:a16="http://schemas.microsoft.com/office/drawing/2014/main" id="{28913AF9-5124-8D10-798D-70EAA5A1A218}"/>
              </a:ext>
              <a:ext uri="{C183D7F6-B498-43B3-948B-1728B52AA6E4}">
                <adec:decorative xmlns:adec="http://schemas.microsoft.com/office/drawing/2017/decorative" val="1"/>
              </a:ext>
            </a:extLst>
          </p:cNvPr>
          <p:cNvSpPr/>
          <p:nvPr/>
        </p:nvSpPr>
        <p:spPr>
          <a:xfrm>
            <a:off x="731900" y="5237454"/>
            <a:ext cx="464026" cy="464026"/>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04BE7C9B-33AC-043C-80F3-F9205314ACB6}"/>
              </a:ext>
            </a:extLst>
          </p:cNvPr>
          <p:cNvSpPr txBox="1"/>
          <p:nvPr/>
        </p:nvSpPr>
        <p:spPr>
          <a:xfrm flipH="1">
            <a:off x="1195926" y="5041143"/>
            <a:ext cx="8218861" cy="1169551"/>
          </a:xfrm>
          <a:prstGeom prst="rect">
            <a:avLst/>
          </a:prstGeom>
          <a:noFill/>
        </p:spPr>
        <p:txBody>
          <a:bodyPr wrap="square" rtlCol="0">
            <a:spAutoFit/>
          </a:bodyPr>
          <a:lstStyle/>
          <a:p>
            <a:r>
              <a:rPr lang="en-US" sz="1400"/>
              <a:t>2024-2025 Special Education Snapshots</a:t>
            </a:r>
          </a:p>
          <a:p>
            <a:pPr marL="285750" indent="-285750">
              <a:buFont typeface="Arial" panose="020B0604020202020204" pitchFamily="34" charset="0"/>
              <a:buChar char="•"/>
            </a:pPr>
            <a:r>
              <a:rPr lang="en-US" sz="1400"/>
              <a:t>December Count contains active SPED students and staff as of 12/01</a:t>
            </a:r>
          </a:p>
          <a:p>
            <a:pPr marL="285750" indent="-285750">
              <a:buFont typeface="Arial" panose="020B0604020202020204" pitchFamily="34" charset="0"/>
              <a:buChar char="•"/>
            </a:pPr>
            <a:r>
              <a:rPr lang="en-US" sz="1400"/>
              <a:t>Sped Discipline contains SPED students who had a discipline action during the school year</a:t>
            </a:r>
          </a:p>
          <a:p>
            <a:pPr marL="285750" indent="-285750">
              <a:buFont typeface="Arial" panose="020B0604020202020204" pitchFamily="34" charset="0"/>
              <a:buChar char="•"/>
            </a:pPr>
            <a:r>
              <a:rPr lang="en-US" sz="1400"/>
              <a:t>SPED End of Year contains all students in which your AU conducted an initial evaluation for special education and those you provided services to throughout the school year</a:t>
            </a:r>
          </a:p>
        </p:txBody>
      </p:sp>
      <p:sp>
        <p:nvSpPr>
          <p:cNvPr id="4" name="Slide Number Placeholder 3">
            <a:extLst>
              <a:ext uri="{FF2B5EF4-FFF2-40B4-BE49-F238E27FC236}">
                <a16:creationId xmlns:a16="http://schemas.microsoft.com/office/drawing/2014/main" id="{D790D300-D323-FF2C-F882-7E5046553A78}"/>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6">
            <a:extLst>
              <a:ext uri="{FF2B5EF4-FFF2-40B4-BE49-F238E27FC236}">
                <a16:creationId xmlns:a16="http://schemas.microsoft.com/office/drawing/2014/main" id="{E7074B3E-EDC8-E6AB-927D-49CF29099EDE}"/>
              </a:ext>
            </a:extLst>
          </p:cNvPr>
          <p:cNvSpPr>
            <a:spLocks noGrp="1"/>
          </p:cNvSpPr>
          <p:nvPr>
            <p:ph sz="quarter" idx="13"/>
          </p:nvPr>
        </p:nvSpPr>
        <p:spPr/>
        <p:txBody>
          <a:bodyPr>
            <a:normAutofit fontScale="85000" lnSpcReduction="10000"/>
          </a:bodyPr>
          <a:lstStyle/>
          <a:p>
            <a:r>
              <a:rPr lang="en-US"/>
              <a:t>Special Education December Count – Lindsey Heitman</a:t>
            </a:r>
          </a:p>
          <a:p>
            <a:endParaRPr lang="en-US"/>
          </a:p>
        </p:txBody>
      </p:sp>
      <p:sp>
        <p:nvSpPr>
          <p:cNvPr id="10" name="Content Placeholder 5">
            <a:extLst>
              <a:ext uri="{FF2B5EF4-FFF2-40B4-BE49-F238E27FC236}">
                <a16:creationId xmlns:a16="http://schemas.microsoft.com/office/drawing/2014/main" id="{D4F54837-7DD2-3C63-03A1-0BBF606DA78E}"/>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7"/>
              </a:rPr>
              <a:t>SpedDecCount@cde.state.co.us</a:t>
            </a:r>
            <a:r>
              <a:rPr lang="en-US" sz="1600"/>
              <a:t> </a:t>
            </a:r>
          </a:p>
          <a:p>
            <a:endParaRPr lang="en-US"/>
          </a:p>
        </p:txBody>
      </p:sp>
    </p:spTree>
    <p:extLst>
      <p:ext uri="{BB962C8B-B14F-4D97-AF65-F5344CB8AC3E}">
        <p14:creationId xmlns:p14="http://schemas.microsoft.com/office/powerpoint/2010/main" val="378622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A03A-9BDB-C38F-027C-3193AD5E4579}"/>
              </a:ext>
            </a:extLst>
          </p:cNvPr>
          <p:cNvSpPr>
            <a:spLocks noGrp="1"/>
          </p:cNvSpPr>
          <p:nvPr>
            <p:ph type="title"/>
          </p:nvPr>
        </p:nvSpPr>
        <p:spPr>
          <a:xfrm>
            <a:off x="332873" y="139311"/>
            <a:ext cx="8065168" cy="898524"/>
          </a:xfrm>
        </p:spPr>
        <p:txBody>
          <a:bodyPr>
            <a:normAutofit fontScale="90000"/>
          </a:bodyPr>
          <a:lstStyle/>
          <a:p>
            <a:r>
              <a:rPr lang="en-US"/>
              <a:t>Special Education IEP Interchange </a:t>
            </a:r>
            <a:br>
              <a:rPr lang="en-US"/>
            </a:br>
            <a:r>
              <a:rPr lang="en-US"/>
              <a:t>and December Count Snapshot:</a:t>
            </a:r>
            <a:br>
              <a:rPr lang="en-US"/>
            </a:br>
            <a:r>
              <a:rPr lang="en-US"/>
              <a:t> Trainings</a:t>
            </a:r>
          </a:p>
        </p:txBody>
      </p:sp>
      <p:sp>
        <p:nvSpPr>
          <p:cNvPr id="3" name="Content Placeholder 2">
            <a:extLst>
              <a:ext uri="{FF2B5EF4-FFF2-40B4-BE49-F238E27FC236}">
                <a16:creationId xmlns:a16="http://schemas.microsoft.com/office/drawing/2014/main" id="{C6BE40D6-EB51-989B-6C14-2A989E2A43D7}"/>
              </a:ext>
            </a:extLst>
          </p:cNvPr>
          <p:cNvSpPr>
            <a:spLocks noGrp="1"/>
          </p:cNvSpPr>
          <p:nvPr>
            <p:ph idx="1"/>
          </p:nvPr>
        </p:nvSpPr>
        <p:spPr/>
        <p:txBody>
          <a:bodyPr>
            <a:normAutofit/>
          </a:bodyPr>
          <a:lstStyle/>
          <a:p>
            <a:pPr marL="0" indent="0">
              <a:buNone/>
            </a:pPr>
            <a:endParaRPr lang="en-US" sz="1350"/>
          </a:p>
          <a:p>
            <a:pPr marL="0" indent="0">
              <a:buNone/>
            </a:pPr>
            <a:r>
              <a:rPr lang="en-US" sz="1800"/>
              <a:t>Special Education IEP Interchange Training - slides posted on the </a:t>
            </a:r>
            <a:r>
              <a:rPr lang="en-US" sz="1800">
                <a:hlinkClick r:id="rId2"/>
              </a:rPr>
              <a:t>Special Education IEP Interchange </a:t>
            </a:r>
            <a:r>
              <a:rPr lang="en-US" sz="1800"/>
              <a:t>webpage under the Trainings section. Please take some time to the review information posted on this webpage!  </a:t>
            </a:r>
          </a:p>
          <a:p>
            <a:pPr lvl="1"/>
            <a:r>
              <a:rPr lang="en-US" sz="1800"/>
              <a:t>December Count Timeline</a:t>
            </a:r>
          </a:p>
          <a:p>
            <a:pPr lvl="1"/>
            <a:r>
              <a:rPr lang="en-US" sz="1800"/>
              <a:t>24-25 Participation File Layout and Definitions</a:t>
            </a:r>
          </a:p>
          <a:p>
            <a:pPr lvl="1"/>
            <a:r>
              <a:rPr lang="en-US" sz="1800"/>
              <a:t>Trainings</a:t>
            </a:r>
          </a:p>
          <a:p>
            <a:pPr marL="457200" lvl="1" indent="0">
              <a:buNone/>
            </a:pPr>
            <a:endParaRPr lang="en-US"/>
          </a:p>
          <a:p>
            <a:pPr marL="0" indent="0">
              <a:buNone/>
            </a:pPr>
            <a:r>
              <a:rPr lang="en-US" sz="1800" u="sng"/>
              <a:t>Upcoming Trainings </a:t>
            </a:r>
            <a:endParaRPr lang="en-US" sz="1800" u="sng" strike="sngStrike"/>
          </a:p>
          <a:p>
            <a:pPr>
              <a:spcBef>
                <a:spcPts val="0"/>
              </a:spcBef>
            </a:pPr>
            <a:r>
              <a:rPr lang="en-US" sz="1800" b="1">
                <a:ea typeface="Times New Roman" panose="02020603050405020304" pitchFamily="18" charset="0"/>
              </a:rPr>
              <a:t>Special Education December Count Snapshot Training</a:t>
            </a:r>
            <a:endParaRPr lang="en-US" sz="1800" b="1">
              <a:ea typeface="Calibri" panose="020F0502020204030204" pitchFamily="34" charset="0"/>
            </a:endParaRPr>
          </a:p>
          <a:p>
            <a:pPr lvl="1">
              <a:spcBef>
                <a:spcPts val="0"/>
              </a:spcBef>
            </a:pPr>
            <a:r>
              <a:rPr lang="en-US" sz="1800">
                <a:highlight>
                  <a:srgbClr val="FFFF00"/>
                </a:highlight>
                <a:latin typeface="Calibri" panose="020F0502020204030204" pitchFamily="34" charset="0"/>
                <a:ea typeface="Times New Roman" panose="02020603050405020304" pitchFamily="18" charset="0"/>
              </a:rPr>
              <a:t>Wednesday, November 6</a:t>
            </a:r>
            <a:r>
              <a:rPr lang="en-US" sz="1800" baseline="30000">
                <a:highlight>
                  <a:srgbClr val="FFFF00"/>
                </a:highlight>
                <a:latin typeface="Calibri" panose="020F0502020204030204" pitchFamily="34" charset="0"/>
                <a:ea typeface="Times New Roman" panose="02020603050405020304" pitchFamily="18" charset="0"/>
              </a:rPr>
              <a:t>th</a:t>
            </a:r>
            <a:r>
              <a:rPr lang="en-US" sz="1800">
                <a:highlight>
                  <a:srgbClr val="FFFF00"/>
                </a:highlight>
                <a:latin typeface="Calibri" panose="020F0502020204030204" pitchFamily="34" charset="0"/>
                <a:ea typeface="Times New Roman" panose="02020603050405020304" pitchFamily="18" charset="0"/>
              </a:rPr>
              <a:t> from 2:00 – 3:30</a:t>
            </a:r>
            <a:endParaRPr lang="en-US" sz="1800">
              <a:highlight>
                <a:srgbClr val="FFFF00"/>
              </a:highlight>
              <a:latin typeface="Calibri" panose="020F0502020204030204" pitchFamily="34" charset="0"/>
              <a:ea typeface="Calibri" panose="020F0502020204030204" pitchFamily="34" charset="0"/>
            </a:endParaRPr>
          </a:p>
          <a:p>
            <a:pPr lvl="1">
              <a:spcBef>
                <a:spcPts val="0"/>
              </a:spcBef>
            </a:pPr>
            <a:r>
              <a:rPr lang="en-US" sz="1800">
                <a:latin typeface="Calibri" panose="020F0502020204030204" pitchFamily="34" charset="0"/>
                <a:ea typeface="Times New Roman" panose="02020603050405020304" pitchFamily="18" charset="0"/>
              </a:rPr>
              <a:t>Focus will be snapshot content and the process within the Data Pipeline </a:t>
            </a:r>
            <a:endParaRPr lang="en-US" sz="1800">
              <a:latin typeface="Calibri" panose="020F0502020204030204" pitchFamily="34" charset="0"/>
              <a:ea typeface="Calibri" panose="020F0502020204030204" pitchFamily="34" charset="0"/>
            </a:endParaRPr>
          </a:p>
          <a:p>
            <a:pPr marL="942975" lvl="2" indent="-257175">
              <a:spcBef>
                <a:spcPts val="0"/>
              </a:spcBef>
              <a:buFont typeface="Symbol" panose="05050102010706020507" pitchFamily="18" charset="2"/>
              <a:buChar char=""/>
            </a:pPr>
            <a:r>
              <a:rPr lang="en-US">
                <a:solidFill>
                  <a:srgbClr val="252424"/>
                </a:solidFill>
                <a:latin typeface="Calibri" panose="020F0502020204030204" pitchFamily="34" charset="0"/>
                <a:ea typeface="Calibri" panose="020F0502020204030204" pitchFamily="34" charset="0"/>
              </a:rPr>
              <a:t>Microsoft Teams Meeting </a:t>
            </a:r>
            <a:r>
              <a:rPr lang="en-US" b="1" u="sng">
                <a:solidFill>
                  <a:srgbClr val="5B5FC7"/>
                </a:solidFill>
                <a:effectLst/>
                <a:latin typeface="Segoe UI" panose="020B0502040204020203" pitchFamily="34" charset="0"/>
                <a:ea typeface="Aptos" panose="020B0004020202020204" pitchFamily="34" charset="0"/>
                <a:hlinkClick r:id="rId3" tooltip="Meeting join link"/>
              </a:rPr>
              <a:t>Join the meeting now</a:t>
            </a:r>
            <a:r>
              <a:rPr lang="en-US">
                <a:latin typeface="Calibri" panose="020F0502020204030204" pitchFamily="34" charset="0"/>
                <a:ea typeface="Calibri" panose="020F0502020204030204" pitchFamily="34" charset="0"/>
              </a:rPr>
              <a:t> </a:t>
            </a:r>
          </a:p>
          <a:p>
            <a:pPr marL="342900" lvl="1" indent="0">
              <a:buNone/>
            </a:pPr>
            <a:endParaRPr lang="en-US" sz="1800"/>
          </a:p>
          <a:p>
            <a:pPr marL="0" indent="0">
              <a:buNone/>
            </a:pPr>
            <a:endParaRPr lang="en-US"/>
          </a:p>
        </p:txBody>
      </p:sp>
      <p:sp>
        <p:nvSpPr>
          <p:cNvPr id="4" name="Slide Number Placeholder 3">
            <a:extLst>
              <a:ext uri="{FF2B5EF4-FFF2-40B4-BE49-F238E27FC236}">
                <a16:creationId xmlns:a16="http://schemas.microsoft.com/office/drawing/2014/main" id="{B212D499-7854-A8F7-9EE7-9B401DC8BF6E}"/>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8" name="Content Placeholder 6">
            <a:extLst>
              <a:ext uri="{FF2B5EF4-FFF2-40B4-BE49-F238E27FC236}">
                <a16:creationId xmlns:a16="http://schemas.microsoft.com/office/drawing/2014/main" id="{9624DCDA-7CDF-BF6D-66DF-1B92CE448856}"/>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a:p>
            <a:endParaRPr lang="en-US"/>
          </a:p>
        </p:txBody>
      </p:sp>
      <p:sp>
        <p:nvSpPr>
          <p:cNvPr id="6" name="Content Placeholder 5">
            <a:extLst>
              <a:ext uri="{FF2B5EF4-FFF2-40B4-BE49-F238E27FC236}">
                <a16:creationId xmlns:a16="http://schemas.microsoft.com/office/drawing/2014/main" id="{EB53D6EB-C039-0155-B865-BE5E16F6C7C5}"/>
              </a:ext>
            </a:extLst>
          </p:cNvPr>
          <p:cNvSpPr>
            <a:spLocks noGrp="1"/>
          </p:cNvSpPr>
          <p:nvPr>
            <p:ph sz="quarter" idx="14"/>
          </p:nvPr>
        </p:nvSpPr>
        <p:spPr/>
        <p:txBody>
          <a:bodyPr>
            <a:normAutofit/>
          </a:bodyPr>
          <a:lstStyle/>
          <a:p>
            <a:r>
              <a:rPr lang="en-US">
                <a:hlinkClick r:id="rId4"/>
              </a:rPr>
              <a:t>SpedDecCount@cde.state.co.us</a:t>
            </a:r>
            <a:r>
              <a:rPr lang="en-US"/>
              <a:t> </a:t>
            </a:r>
          </a:p>
        </p:txBody>
      </p:sp>
    </p:spTree>
    <p:extLst>
      <p:ext uri="{BB962C8B-B14F-4D97-AF65-F5344CB8AC3E}">
        <p14:creationId xmlns:p14="http://schemas.microsoft.com/office/powerpoint/2010/main" val="216560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a:xfrm>
            <a:off x="265765" y="208102"/>
            <a:ext cx="8336368" cy="898524"/>
          </a:xfrm>
        </p:spPr>
        <p:txBody>
          <a:bodyPr>
            <a:normAutofit fontScale="90000"/>
          </a:bodyPr>
          <a:lstStyle/>
          <a:p>
            <a:r>
              <a:rPr lang="en-US"/>
              <a:t>Special Education December Count- Student and Staff Snapshot:</a:t>
            </a:r>
            <a:br>
              <a:rPr lang="en-US"/>
            </a:br>
            <a:r>
              <a:rPr lang="en-US"/>
              <a:t>2024 -2025 Official Open Friday, November 1</a:t>
            </a:r>
            <a:r>
              <a:rPr lang="en-US" baseline="30000"/>
              <a:t>st</a:t>
            </a:r>
            <a:r>
              <a:rPr lang="en-US"/>
              <a:t> </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lgn="l">
              <a:defRPr/>
            </a:pPr>
            <a:fld id="{C479D5F6-EDCB-402A-AC08-4943A1820E8F}" type="slidenum">
              <a:rPr lang="en-US">
                <a:solidFill>
                  <a:prstClr val="white">
                    <a:lumMod val="50000"/>
                  </a:prstClr>
                </a:solidFill>
                <a:latin typeface="Calibri" panose="020F0502020204030204"/>
              </a:rPr>
              <a:pPr algn="l">
                <a:defRPr/>
              </a:pPr>
              <a:t>21</a:t>
            </a:fld>
            <a:endParaRPr lang="en-US">
              <a:solidFill>
                <a:prstClr val="white">
                  <a:lumMod val="50000"/>
                </a:prstClr>
              </a:solidFill>
              <a:latin typeface="Calibri" panose="020F0502020204030204"/>
            </a:endParaRPr>
          </a:p>
        </p:txBody>
      </p:sp>
      <p:graphicFrame>
        <p:nvGraphicFramePr>
          <p:cNvPr id="6" name="Content Placeholder 9">
            <a:extLst>
              <a:ext uri="{FF2B5EF4-FFF2-40B4-BE49-F238E27FC236}">
                <a16:creationId xmlns:a16="http://schemas.microsoft.com/office/drawing/2014/main" id="{FB3D0FD3-4EEC-2127-0A30-8930E7084A4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820322341"/>
              </p:ext>
            </p:extLst>
          </p:nvPr>
        </p:nvGraphicFramePr>
        <p:xfrm>
          <a:off x="635000" y="1600199"/>
          <a:ext cx="5461000" cy="427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7E9F7D2-2FCF-2FA2-4F51-7D691301EB28}"/>
              </a:ext>
            </a:extLst>
          </p:cNvPr>
          <p:cNvSpPr txBox="1"/>
          <p:nvPr/>
        </p:nvSpPr>
        <p:spPr>
          <a:xfrm>
            <a:off x="6256454" y="1312333"/>
            <a:ext cx="5215879" cy="4524315"/>
          </a:xfrm>
          <a:prstGeom prst="rect">
            <a:avLst/>
          </a:prstGeom>
          <a:solidFill>
            <a:schemeClr val="accent2">
              <a:lumMod val="40000"/>
              <a:lumOff val="60000"/>
            </a:schemeClr>
          </a:solidFill>
          <a:ln>
            <a:solidFill>
              <a:schemeClr val="accent2"/>
            </a:solidFill>
          </a:ln>
        </p:spPr>
        <p:txBody>
          <a:bodyPr wrap="square" rtlCol="0">
            <a:spAutoFit/>
          </a:bodyPr>
          <a:lstStyle/>
          <a:p>
            <a:r>
              <a:rPr lang="en-US" sz="1600"/>
              <a:t> </a:t>
            </a:r>
          </a:p>
          <a:p>
            <a:pPr marL="214313" indent="-214313">
              <a:buFont typeface="Wingdings" panose="05000000000000000000" pitchFamily="2" charset="2"/>
              <a:buChar char="ü"/>
            </a:pPr>
            <a:r>
              <a:rPr lang="en-US" sz="1600"/>
              <a:t>Students in Special Ed who were </a:t>
            </a:r>
            <a:r>
              <a:rPr lang="en-US" sz="1600" i="1"/>
              <a:t>receiving services per a current IEP as of 12/01/2024   </a:t>
            </a:r>
          </a:p>
          <a:p>
            <a:endParaRPr lang="en-US" sz="1600"/>
          </a:p>
          <a:p>
            <a:pPr marL="214313" indent="-214313">
              <a:buFont typeface="Wingdings" panose="05000000000000000000" pitchFamily="2" charset="2"/>
              <a:buChar char="ü"/>
            </a:pPr>
            <a:r>
              <a:rPr lang="en-US" sz="1600"/>
              <a:t>Parentally Placed Private School Students with a disability – those receiving services per an IEP, ISP, and those not receiving services from the AU (ages 3 -21)</a:t>
            </a:r>
          </a:p>
          <a:p>
            <a:endParaRPr lang="en-US" sz="1600"/>
          </a:p>
          <a:p>
            <a:pPr marL="214313" indent="-214313">
              <a:buFont typeface="Wingdings" panose="05000000000000000000" pitchFamily="2" charset="2"/>
              <a:buChar char="ü"/>
            </a:pPr>
            <a:r>
              <a:rPr lang="en-US" sz="1600"/>
              <a:t>All staff serving Special Education Students as of 12/01</a:t>
            </a:r>
          </a:p>
          <a:p>
            <a:endParaRPr lang="en-US" sz="1600"/>
          </a:p>
          <a:p>
            <a:r>
              <a:rPr lang="en-US" sz="1600"/>
              <a:t>Please Include:</a:t>
            </a:r>
          </a:p>
          <a:p>
            <a:pPr marL="214313" indent="-214313">
              <a:buFont typeface="Arial" panose="020B0604020202020204" pitchFamily="34" charset="0"/>
              <a:buChar char="•"/>
            </a:pPr>
            <a:r>
              <a:rPr lang="en-US" sz="1600"/>
              <a:t>all AU residents, regardless of where they attend</a:t>
            </a:r>
          </a:p>
          <a:p>
            <a:pPr marL="214313" indent="-214313">
              <a:buFont typeface="Arial" panose="020B0604020202020204" pitchFamily="34" charset="0"/>
              <a:buChar char="•"/>
            </a:pPr>
            <a:r>
              <a:rPr lang="en-US" sz="1600"/>
              <a:t>all students who attend your AU, regardless of where they live </a:t>
            </a:r>
          </a:p>
          <a:p>
            <a:pPr marL="214313" indent="-214313">
              <a:buFont typeface="Arial" panose="020B0604020202020204" pitchFamily="34" charset="0"/>
              <a:buChar char="•"/>
            </a:pPr>
            <a:r>
              <a:rPr lang="en-US" sz="1600"/>
              <a:t>residents in approved facilities </a:t>
            </a:r>
          </a:p>
          <a:p>
            <a:pPr marL="214313" indent="-214313">
              <a:buFont typeface="Arial" panose="020B0604020202020204" pitchFamily="34" charset="0"/>
              <a:buChar char="•"/>
            </a:pPr>
            <a:r>
              <a:rPr lang="en-US" sz="1600"/>
              <a:t>any possible educational orphans in a residential facility within your AU</a:t>
            </a:r>
          </a:p>
          <a:p>
            <a:endParaRPr lang="en-US" sz="1600"/>
          </a:p>
        </p:txBody>
      </p:sp>
      <p:sp>
        <p:nvSpPr>
          <p:cNvPr id="12" name="Content Placeholder 6">
            <a:extLst>
              <a:ext uri="{FF2B5EF4-FFF2-40B4-BE49-F238E27FC236}">
                <a16:creationId xmlns:a16="http://schemas.microsoft.com/office/drawing/2014/main" id="{CF0925EA-7100-9329-6866-9D5CA360C5BF}"/>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a:p>
            <a:endParaRPr lang="en-US"/>
          </a:p>
        </p:txBody>
      </p:sp>
      <p:sp>
        <p:nvSpPr>
          <p:cNvPr id="13" name="Content Placeholder 5">
            <a:extLst>
              <a:ext uri="{FF2B5EF4-FFF2-40B4-BE49-F238E27FC236}">
                <a16:creationId xmlns:a16="http://schemas.microsoft.com/office/drawing/2014/main" id="{9C0E04C9-A15C-3F98-E359-3CED4B43758D}"/>
              </a:ext>
            </a:extLst>
          </p:cNvPr>
          <p:cNvSpPr>
            <a:spLocks noGrp="1"/>
          </p:cNvSpPr>
          <p:nvPr>
            <p:ph sz="quarter" idx="14"/>
          </p:nvPr>
        </p:nvSpPr>
        <p:spPr>
          <a:xfrm>
            <a:off x="6053138" y="6356350"/>
            <a:ext cx="4392612" cy="361950"/>
          </a:xfrm>
        </p:spPr>
        <p:txBody>
          <a:bodyPr>
            <a:normAutofit/>
          </a:bodyPr>
          <a:lstStyle/>
          <a:p>
            <a:r>
              <a:rPr lang="en-US">
                <a:hlinkClick r:id="rId7"/>
              </a:rPr>
              <a:t>SpedDecCount@cde.state.co.us</a:t>
            </a:r>
            <a:r>
              <a:rPr lang="en-US"/>
              <a:t> </a:t>
            </a:r>
          </a:p>
        </p:txBody>
      </p:sp>
    </p:spTree>
    <p:extLst>
      <p:ext uri="{BB962C8B-B14F-4D97-AF65-F5344CB8AC3E}">
        <p14:creationId xmlns:p14="http://schemas.microsoft.com/office/powerpoint/2010/main" val="22285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December Count – Proactively Find Expired Licenses</a:t>
            </a:r>
          </a:p>
        </p:txBody>
      </p:sp>
      <p:sp>
        <p:nvSpPr>
          <p:cNvPr id="3" name="Content Placeholder 2"/>
          <p:cNvSpPr>
            <a:spLocks noGrp="1"/>
          </p:cNvSpPr>
          <p:nvPr>
            <p:ph idx="1"/>
          </p:nvPr>
        </p:nvSpPr>
        <p:spPr/>
        <p:txBody>
          <a:bodyPr>
            <a:noAutofit/>
          </a:bodyPr>
          <a:lstStyle/>
          <a:p>
            <a:r>
              <a:rPr lang="en-US" sz="1400"/>
              <a:t>Find expired or expiring teacher (Job Code 202) licenses before the December Count date</a:t>
            </a:r>
          </a:p>
          <a:p>
            <a:pPr lvl="1"/>
            <a:r>
              <a:rPr lang="en-US" sz="1400"/>
              <a:t>Renewal applications must be submitted to Educator Licensing before December 1st</a:t>
            </a:r>
          </a:p>
          <a:p>
            <a:r>
              <a:rPr lang="en-US" sz="1400"/>
              <a:t>Cognos Reports -&gt; Special Education December -&gt; </a:t>
            </a:r>
            <a:r>
              <a:rPr lang="en-US" sz="1400" err="1"/>
              <a:t>Staff:Detail</a:t>
            </a:r>
            <a:r>
              <a:rPr lang="en-US" sz="1400"/>
              <a:t> Report: Staff with License Information</a:t>
            </a:r>
          </a:p>
          <a:p>
            <a:r>
              <a:rPr lang="en-US" sz="1400"/>
              <a:t>Export the report to Excel and sort by “Date Expired” column</a:t>
            </a:r>
          </a:p>
          <a:p>
            <a:r>
              <a:rPr lang="en-US" sz="1400"/>
              <a:t>Follow up with any teacher employed in your AU or district whose license or credential will expire before 12/1/24 and ask them to submit their renewal application as soon as possible and before 12/01/2024</a:t>
            </a:r>
          </a:p>
        </p:txBody>
      </p:sp>
      <p:pic>
        <p:nvPicPr>
          <p:cNvPr id="1032" name="Picture 8" descr="screenshot of Staff Detail Report: Staff with License Information">
            <a:extLst>
              <a:ext uri="{FF2B5EF4-FFF2-40B4-BE49-F238E27FC236}">
                <a16:creationId xmlns:a16="http://schemas.microsoft.com/office/drawing/2014/main" id="{909CBA73-0F2C-5307-26FD-ED215312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3" y="3197886"/>
            <a:ext cx="11113397" cy="27711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6">
            <a:extLst>
              <a:ext uri="{FF2B5EF4-FFF2-40B4-BE49-F238E27FC236}">
                <a16:creationId xmlns:a16="http://schemas.microsoft.com/office/drawing/2014/main" id="{7DDD4ED9-D949-7D0B-0376-3CDAABF0B2C4}"/>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a:p>
            <a:endParaRPr lang="en-US"/>
          </a:p>
        </p:txBody>
      </p:sp>
      <p:sp>
        <p:nvSpPr>
          <p:cNvPr id="8" name="Content Placeholder 5">
            <a:extLst>
              <a:ext uri="{FF2B5EF4-FFF2-40B4-BE49-F238E27FC236}">
                <a16:creationId xmlns:a16="http://schemas.microsoft.com/office/drawing/2014/main" id="{722D9794-4179-EF72-B994-28E5C68F7B1F}"/>
              </a:ext>
            </a:extLst>
          </p:cNvPr>
          <p:cNvSpPr>
            <a:spLocks noGrp="1"/>
          </p:cNvSpPr>
          <p:nvPr>
            <p:ph sz="quarter" idx="14"/>
          </p:nvPr>
        </p:nvSpPr>
        <p:spPr>
          <a:xfrm>
            <a:off x="6053138" y="6356350"/>
            <a:ext cx="4392612" cy="361950"/>
          </a:xfrm>
        </p:spPr>
        <p:txBody>
          <a:bodyPr>
            <a:normAutofit/>
          </a:bodyPr>
          <a:lstStyle/>
          <a:p>
            <a:r>
              <a:rPr lang="en-US">
                <a:hlinkClick r:id="rId3"/>
              </a:rPr>
              <a:t>SpedDecCount@cde.state.co.us</a:t>
            </a:r>
            <a:r>
              <a:rPr lang="en-US"/>
              <a:t> </a:t>
            </a:r>
          </a:p>
        </p:txBody>
      </p:sp>
    </p:spTree>
    <p:extLst>
      <p:ext uri="{BB962C8B-B14F-4D97-AF65-F5344CB8AC3E}">
        <p14:creationId xmlns:p14="http://schemas.microsoft.com/office/powerpoint/2010/main" val="620519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8BE4-0993-9315-F8E5-776D5D866BBA}"/>
              </a:ext>
            </a:extLst>
          </p:cNvPr>
          <p:cNvSpPr>
            <a:spLocks noGrp="1"/>
          </p:cNvSpPr>
          <p:nvPr>
            <p:ph type="title"/>
          </p:nvPr>
        </p:nvSpPr>
        <p:spPr/>
        <p:txBody>
          <a:bodyPr>
            <a:normAutofit fontScale="90000"/>
          </a:bodyPr>
          <a:lstStyle/>
          <a:p>
            <a:r>
              <a:rPr lang="en-US"/>
              <a:t>Special Education December Count:</a:t>
            </a:r>
            <a:br>
              <a:rPr lang="en-US"/>
            </a:br>
            <a:r>
              <a:rPr lang="en-US"/>
              <a:t>Find Students Whose Disability Needs   </a:t>
            </a:r>
            <a:br>
              <a:rPr lang="en-US"/>
            </a:br>
            <a:r>
              <a:rPr lang="en-US"/>
              <a:t>to be Reevaluated by 12/01</a:t>
            </a:r>
            <a:br>
              <a:rPr lang="en-US"/>
            </a:br>
            <a:endParaRPr lang="en-US"/>
          </a:p>
        </p:txBody>
      </p:sp>
      <p:pic>
        <p:nvPicPr>
          <p:cNvPr id="6" name="Content Placeholder 5" descr="screenshot of cognos report Detail Report: Listing of Children whose Disability needs to be Reevaluated by the next Dec 1 count">
            <a:extLst>
              <a:ext uri="{FF2B5EF4-FFF2-40B4-BE49-F238E27FC236}">
                <a16:creationId xmlns:a16="http://schemas.microsoft.com/office/drawing/2014/main" id="{5F28E0D4-CB25-F043-F5C2-C0BF367F5674}"/>
              </a:ext>
            </a:extLst>
          </p:cNvPr>
          <p:cNvPicPr>
            <a:picLocks noGrp="1" noChangeAspect="1"/>
          </p:cNvPicPr>
          <p:nvPr>
            <p:ph idx="1"/>
          </p:nvPr>
        </p:nvPicPr>
        <p:blipFill rotWithShape="1">
          <a:blip r:embed="rId2"/>
          <a:stretch/>
        </p:blipFill>
        <p:spPr>
          <a:xfrm>
            <a:off x="1163782" y="1778670"/>
            <a:ext cx="9262269" cy="4351337"/>
          </a:xfrm>
        </p:spPr>
      </p:pic>
      <p:sp>
        <p:nvSpPr>
          <p:cNvPr id="4" name="Slide Number Placeholder 3">
            <a:extLst>
              <a:ext uri="{FF2B5EF4-FFF2-40B4-BE49-F238E27FC236}">
                <a16:creationId xmlns:a16="http://schemas.microsoft.com/office/drawing/2014/main" id="{5BDF5DB8-D5D3-2641-7233-4473DEAEC3C9}"/>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Rectangle 6">
            <a:extLst>
              <a:ext uri="{FF2B5EF4-FFF2-40B4-BE49-F238E27FC236}">
                <a16:creationId xmlns:a16="http://schemas.microsoft.com/office/drawing/2014/main" id="{504733F8-2AEA-0ED2-6198-2E49C85045AC}"/>
              </a:ext>
              <a:ext uri="{C183D7F6-B498-43B3-948B-1728B52AA6E4}">
                <adec:decorative xmlns:adec="http://schemas.microsoft.com/office/drawing/2017/decorative" val="1"/>
              </a:ext>
            </a:extLst>
          </p:cNvPr>
          <p:cNvSpPr/>
          <p:nvPr/>
        </p:nvSpPr>
        <p:spPr>
          <a:xfrm>
            <a:off x="2539232" y="4544870"/>
            <a:ext cx="4200235" cy="292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8F80A253-A237-E636-7C56-ADD99D4E5F43}"/>
              </a:ext>
            </a:extLst>
          </p:cNvPr>
          <p:cNvSpPr txBox="1"/>
          <p:nvPr/>
        </p:nvSpPr>
        <p:spPr>
          <a:xfrm>
            <a:off x="1504301" y="1409338"/>
            <a:ext cx="4854165" cy="369332"/>
          </a:xfrm>
          <a:prstGeom prst="rect">
            <a:avLst/>
          </a:prstGeom>
          <a:noFill/>
        </p:spPr>
        <p:txBody>
          <a:bodyPr wrap="square" rtlCol="0">
            <a:spAutoFit/>
          </a:bodyPr>
          <a:lstStyle/>
          <a:p>
            <a:r>
              <a:rPr lang="en-US"/>
              <a:t>Cognos Reports -&gt; Special Education EOY folder</a:t>
            </a:r>
            <a:r>
              <a:rPr lang="en-US" sz="1350"/>
              <a:t>:</a:t>
            </a:r>
          </a:p>
        </p:txBody>
      </p:sp>
      <p:sp>
        <p:nvSpPr>
          <p:cNvPr id="10" name="Content Placeholder 6">
            <a:extLst>
              <a:ext uri="{FF2B5EF4-FFF2-40B4-BE49-F238E27FC236}">
                <a16:creationId xmlns:a16="http://schemas.microsoft.com/office/drawing/2014/main" id="{BE8E91BA-DEA0-942F-67B0-997973D6C8AA}"/>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a:p>
            <a:endParaRPr lang="en-US"/>
          </a:p>
        </p:txBody>
      </p:sp>
      <p:sp>
        <p:nvSpPr>
          <p:cNvPr id="11" name="Content Placeholder 5">
            <a:extLst>
              <a:ext uri="{FF2B5EF4-FFF2-40B4-BE49-F238E27FC236}">
                <a16:creationId xmlns:a16="http://schemas.microsoft.com/office/drawing/2014/main" id="{A4C0951C-A4C3-8C6F-9B5A-A330CF3073EC}"/>
              </a:ext>
            </a:extLst>
          </p:cNvPr>
          <p:cNvSpPr>
            <a:spLocks noGrp="1"/>
          </p:cNvSpPr>
          <p:nvPr>
            <p:ph sz="quarter" idx="14"/>
          </p:nvPr>
        </p:nvSpPr>
        <p:spPr>
          <a:xfrm>
            <a:off x="6053138" y="6356350"/>
            <a:ext cx="4392612" cy="361950"/>
          </a:xfrm>
        </p:spPr>
        <p:txBody>
          <a:bodyPr>
            <a:normAutofit/>
          </a:bodyPr>
          <a:lstStyle/>
          <a:p>
            <a:r>
              <a:rPr lang="en-US">
                <a:hlinkClick r:id="rId3"/>
              </a:rPr>
              <a:t>SpedDecCount@cde.state.co.us</a:t>
            </a:r>
            <a:r>
              <a:rPr lang="en-US"/>
              <a:t> </a:t>
            </a:r>
          </a:p>
        </p:txBody>
      </p:sp>
    </p:spTree>
    <p:extLst>
      <p:ext uri="{BB962C8B-B14F-4D97-AF65-F5344CB8AC3E}">
        <p14:creationId xmlns:p14="http://schemas.microsoft.com/office/powerpoint/2010/main" val="13521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78397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80923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4224716524"/>
              </p:ext>
            </p:extLst>
          </p:nvPr>
        </p:nvGraphicFramePr>
        <p:xfrm>
          <a:off x="250841" y="368301"/>
          <a:ext cx="11887200" cy="4519613"/>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October SEY Office Hours: Post-Cross LEA Phase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Recording posted on </a:t>
                      </a: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SEY Website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3010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Snapshots are NOT unlocked during this phase</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Any update outside of a SE900 error requires a Post-Cross Data Change request</a:t>
                      </a:r>
                    </a:p>
                  </a:txBody>
                  <a:tcPr marL="68580" marR="68580" marT="0" marB="0">
                    <a:lnT w="57150" cap="flat" cmpd="sng" algn="ctr">
                      <a:solidFill>
                        <a:schemeClr val="tx1"/>
                      </a:solidFill>
                      <a:prstDash val="solid"/>
                      <a:round/>
                      <a:headEnd type="none" w="med" len="med"/>
                      <a:tailEnd type="none" w="med" len="med"/>
                    </a:lnT>
                    <a:solidFill>
                      <a:schemeClr val="bg2">
                        <a:lumMod val="40000"/>
                        <a:lumOff val="60000"/>
                      </a:schemeClr>
                    </a:solidFill>
                  </a:tcPr>
                </a:tc>
                <a:extLst>
                  <a:ext uri="{0D108BD9-81ED-4DB2-BD59-A6C34878D82A}">
                    <a16:rowId xmlns:a16="http://schemas.microsoft.com/office/drawing/2014/main" val="467763420"/>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3"/>
                        </a:rPr>
                        <a:t>11/13 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solidFill>
                      <a:srgbClr val="FFFFCC"/>
                    </a:solid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241304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3295745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1/14/2024</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Planned official data release. Data is embargoed until notified by SEY lead that data has been released and is posted on the </a:t>
                      </a: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4"/>
                        </a:rPr>
                        <a:t>Education Statistics Website</a:t>
                      </a:r>
                      <a:r>
                        <a:rPr lang="en-US" sz="1400">
                          <a:effectLst/>
                          <a:latin typeface="Trebuchet MS" panose="020B0603020202020204" pitchFamily="34" charset="0"/>
                          <a:ea typeface="Calibri" panose="020F0502020204030204" pitchFamily="34" charset="0"/>
                          <a:cs typeface="Times New Roman" panose="02020603050405020304" pitchFamily="18" charset="0"/>
                        </a:rPr>
                        <a:t>.</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430700"/>
                  </a:ext>
                </a:extLst>
              </a:tr>
            </a:tbl>
          </a:graphicData>
        </a:graphic>
      </p:graphicFrame>
      <p:sp>
        <p:nvSpPr>
          <p:cNvPr id="2" name="Rectangle: Rounded Corners 1">
            <a:hlinkClick r:id="rId2"/>
            <a:extLst>
              <a:ext uri="{FF2B5EF4-FFF2-40B4-BE49-F238E27FC236}">
                <a16:creationId xmlns:a16="http://schemas.microsoft.com/office/drawing/2014/main" id="{E7E2EB91-0374-5582-7ACC-741F875FB6AB}"/>
              </a:ext>
            </a:extLst>
          </p:cNvPr>
          <p:cNvSpPr/>
          <p:nvPr/>
        </p:nvSpPr>
        <p:spPr>
          <a:xfrm>
            <a:off x="284973" y="5353948"/>
            <a:ext cx="11818935" cy="370950"/>
          </a:xfrm>
          <a:prstGeom prst="roundRect">
            <a:avLst/>
          </a:prstGeom>
          <a:solidFill>
            <a:schemeClr val="accent5">
              <a:lumMod val="20000"/>
              <a:lumOff val="8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2"/>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418867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52A206-4826-04E9-3A8F-AB3F9EC27D45}"/>
              </a:ext>
            </a:extLst>
          </p:cNvPr>
          <p:cNvSpPr>
            <a:spLocks noGrp="1"/>
          </p:cNvSpPr>
          <p:nvPr>
            <p:ph type="title"/>
          </p:nvPr>
        </p:nvSpPr>
        <p:spPr/>
        <p:txBody>
          <a:bodyPr/>
          <a:lstStyle/>
          <a:p>
            <a:r>
              <a:rPr lang="en-US"/>
              <a:t>Post-Cross LEA: Overview</a:t>
            </a:r>
          </a:p>
        </p:txBody>
      </p:sp>
      <p:sp>
        <p:nvSpPr>
          <p:cNvPr id="3" name="Slide Number Placeholder 2">
            <a:extLst>
              <a:ext uri="{FF2B5EF4-FFF2-40B4-BE49-F238E27FC236}">
                <a16:creationId xmlns:a16="http://schemas.microsoft.com/office/drawing/2014/main" id="{2847E0D0-37E3-3178-3D55-D78530619D62}"/>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11" name="Content Placeholder 5">
            <a:extLst>
              <a:ext uri="{FF2B5EF4-FFF2-40B4-BE49-F238E27FC236}">
                <a16:creationId xmlns:a16="http://schemas.microsoft.com/office/drawing/2014/main" id="{B3FF2018-3E11-FCB9-EA52-E579DEFFC1BE}"/>
              </a:ext>
            </a:extLst>
          </p:cNvPr>
          <p:cNvSpPr>
            <a:spLocks noGrp="1"/>
          </p:cNvSpPr>
          <p:nvPr>
            <p:ph idx="1"/>
          </p:nvPr>
        </p:nvSpPr>
        <p:spPr>
          <a:xfrm>
            <a:off x="838200" y="1554163"/>
            <a:ext cx="10515600" cy="4351337"/>
          </a:xfrm>
        </p:spPr>
        <p:txBody>
          <a:bodyPr>
            <a:normAutofit fontScale="85000" lnSpcReduction="20000"/>
          </a:bodyPr>
          <a:lstStyle/>
          <a:p>
            <a:pPr lvl="0"/>
            <a:r>
              <a:rPr lang="en-US" noProof="0"/>
              <a:t>Third and final phase of the Student End of Year data collection</a:t>
            </a:r>
          </a:p>
          <a:p>
            <a:r>
              <a:rPr lang="en-US" noProof="0"/>
              <a:t>Focus: </a:t>
            </a:r>
          </a:p>
          <a:p>
            <a:pPr lvl="1"/>
            <a:r>
              <a:rPr lang="en-US" noProof="0"/>
              <a:t>Grades 7-12 school exit types (enrollment records) to ensure accurate graduation, completion, and dropout rates</a:t>
            </a:r>
          </a:p>
          <a:p>
            <a:pPr lvl="1"/>
            <a:r>
              <a:rPr lang="en-US" noProof="0"/>
              <a:t>Interplay between SEY 2024 Retention Codes and October 2025 records</a:t>
            </a:r>
          </a:p>
          <a:p>
            <a:pPr lvl="0"/>
            <a:r>
              <a:rPr lang="en-US" noProof="0"/>
              <a:t>Initiated by a process run by CDE after districts submit their data for the Cross LEA Phase</a:t>
            </a:r>
          </a:p>
          <a:p>
            <a:pPr lvl="1"/>
            <a:r>
              <a:rPr lang="en-US" noProof="0"/>
              <a:t>Triggers SE900 series errors/warnings</a:t>
            </a:r>
          </a:p>
          <a:p>
            <a:pPr lvl="1"/>
            <a:r>
              <a:rPr lang="en-US" noProof="0"/>
              <a:t>Any SE001-SE700 errors that arise must also be addressed</a:t>
            </a:r>
          </a:p>
          <a:p>
            <a:pPr lvl="0"/>
            <a:r>
              <a:rPr lang="en-US" noProof="0">
                <a:highlight>
                  <a:srgbClr val="FFFFCC"/>
                </a:highlight>
              </a:rPr>
              <a:t>During this phase, snapshots are not unlocked, only ‘updated’</a:t>
            </a:r>
          </a:p>
          <a:p>
            <a:pPr lvl="1"/>
            <a:r>
              <a:rPr lang="en-US" b="1" noProof="0"/>
              <a:t>All districts must ‘update’ their snapshot at least once during this phase, even if no SE900 business rules were triggered.</a:t>
            </a:r>
          </a:p>
          <a:p>
            <a:r>
              <a:rPr lang="en-US"/>
              <a:t>Limited Data Updates</a:t>
            </a:r>
          </a:p>
          <a:p>
            <a:pPr lvl="1"/>
            <a:r>
              <a:rPr lang="en-US" noProof="0"/>
              <a:t>Independent: School exit types for students with SE900 series errors</a:t>
            </a:r>
          </a:p>
          <a:p>
            <a:pPr lvl="1"/>
            <a:r>
              <a:rPr lang="en-US"/>
              <a:t>Supported: Updates to correct SE001-SE700 series errors, correcting SEY retention codes in response to 2024-2025 October errors, correcting SEY data fields in response to SE900 warnings</a:t>
            </a:r>
          </a:p>
          <a:p>
            <a:r>
              <a:rPr lang="en-US" noProof="0"/>
              <a:t>Final opportunity for districts to validate their SEY data</a:t>
            </a:r>
          </a:p>
          <a:p>
            <a:pPr marL="0" indent="0">
              <a:buNone/>
            </a:pPr>
            <a:endParaRPr lang="en-US"/>
          </a:p>
        </p:txBody>
      </p:sp>
      <p:sp>
        <p:nvSpPr>
          <p:cNvPr id="12" name="Content Placeholder 5">
            <a:extLst>
              <a:ext uri="{FF2B5EF4-FFF2-40B4-BE49-F238E27FC236}">
                <a16:creationId xmlns:a16="http://schemas.microsoft.com/office/drawing/2014/main" id="{E2886C32-5E3C-959E-6FE8-701FB4425458}"/>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3" name="Content Placeholder 9">
            <a:extLst>
              <a:ext uri="{FF2B5EF4-FFF2-40B4-BE49-F238E27FC236}">
                <a16:creationId xmlns:a16="http://schemas.microsoft.com/office/drawing/2014/main" id="{E51D676E-65EE-09CB-78C6-800B7B73083B}"/>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9963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8885-E965-05A1-2B64-6D68015D802B}"/>
              </a:ext>
            </a:extLst>
          </p:cNvPr>
          <p:cNvSpPr>
            <a:spLocks noGrp="1"/>
          </p:cNvSpPr>
          <p:nvPr>
            <p:ph type="title"/>
          </p:nvPr>
        </p:nvSpPr>
        <p:spPr/>
        <p:txBody>
          <a:bodyPr/>
          <a:lstStyle/>
          <a:p>
            <a:r>
              <a:rPr lang="en-US"/>
              <a:t>Post-Cross LEA: Steps</a:t>
            </a:r>
          </a:p>
        </p:txBody>
      </p:sp>
      <p:sp>
        <p:nvSpPr>
          <p:cNvPr id="4" name="Slide Number Placeholder 3">
            <a:extLst>
              <a:ext uri="{FF2B5EF4-FFF2-40B4-BE49-F238E27FC236}">
                <a16:creationId xmlns:a16="http://schemas.microsoft.com/office/drawing/2014/main" id="{BA90FB0C-07A3-159E-F165-888CFB4D81DD}"/>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7" name="Content Placeholder 2">
            <a:extLst>
              <a:ext uri="{FF2B5EF4-FFF2-40B4-BE49-F238E27FC236}">
                <a16:creationId xmlns:a16="http://schemas.microsoft.com/office/drawing/2014/main" id="{AFF65B85-86E2-F685-26FA-E071D76D97E5}"/>
              </a:ext>
            </a:extLst>
          </p:cNvPr>
          <p:cNvSpPr>
            <a:spLocks noGrp="1"/>
          </p:cNvSpPr>
          <p:nvPr>
            <p:ph idx="1"/>
          </p:nvPr>
        </p:nvSpPr>
        <p:spPr>
          <a:xfrm>
            <a:off x="838200" y="1554163"/>
            <a:ext cx="10515600" cy="4351337"/>
          </a:xfrm>
        </p:spPr>
        <p:txBody>
          <a:bodyPr>
            <a:normAutofit lnSpcReduction="10000"/>
          </a:bodyPr>
          <a:lstStyle/>
          <a:p>
            <a:pPr marL="457200" indent="-457200">
              <a:buFont typeface="+mj-lt"/>
              <a:buAutoNum type="arabicPeriod"/>
            </a:pPr>
            <a:r>
              <a:rPr lang="en-US" b="1">
                <a:solidFill>
                  <a:schemeClr val="accent2"/>
                </a:solidFill>
              </a:rPr>
              <a:t>Review errors and warnings</a:t>
            </a:r>
          </a:p>
          <a:p>
            <a:pPr lvl="1"/>
            <a:r>
              <a:rPr lang="en-US"/>
              <a:t>SE900 series and any remaining SE001-SE700 series</a:t>
            </a:r>
          </a:p>
          <a:p>
            <a:pPr marL="457200" indent="-457200">
              <a:buFont typeface="+mj-lt"/>
              <a:buAutoNum type="arabicPeriod"/>
            </a:pPr>
            <a:r>
              <a:rPr lang="en-US"/>
              <a:t>Edit SSA records as needed (Data Pipeline &gt; Edit Record Screen)</a:t>
            </a:r>
          </a:p>
          <a:p>
            <a:pPr lvl="1"/>
            <a:r>
              <a:rPr lang="en-US"/>
              <a:t>Notes: </a:t>
            </a:r>
          </a:p>
          <a:p>
            <a:pPr lvl="2"/>
            <a:r>
              <a:rPr lang="en-US"/>
              <a:t>Contact SEY collection lead before making Student Demographic changes</a:t>
            </a:r>
          </a:p>
          <a:p>
            <a:pPr lvl="2"/>
            <a:r>
              <a:rPr lang="en-US"/>
              <a:t>Graduation Guidelines and Adjustment Files still use the ‘file upload’ option</a:t>
            </a:r>
          </a:p>
          <a:p>
            <a:pPr marL="457200" indent="-457200">
              <a:buFont typeface="+mj-lt"/>
              <a:buAutoNum type="arabicPeriod"/>
            </a:pPr>
            <a:r>
              <a:rPr lang="en-US" b="1">
                <a:solidFill>
                  <a:schemeClr val="accent2"/>
                </a:solidFill>
              </a:rPr>
              <a:t>Update SEY snapshot, </a:t>
            </a:r>
            <a:r>
              <a:rPr lang="en-US"/>
              <a:t>repeating steps 1 through 3 as needed</a:t>
            </a:r>
          </a:p>
          <a:p>
            <a:pPr marL="457200" indent="-457200">
              <a:buFont typeface="+mj-lt"/>
              <a:buAutoNum type="arabicPeriod"/>
            </a:pPr>
            <a:r>
              <a:rPr lang="en-US" b="1">
                <a:solidFill>
                  <a:schemeClr val="accent2"/>
                </a:solidFill>
              </a:rPr>
              <a:t>Review SEY Data using CEDAR/COGNOS reports</a:t>
            </a:r>
          </a:p>
          <a:p>
            <a:pPr marL="457200" indent="-457200">
              <a:buFont typeface="+mj-lt"/>
              <a:buAutoNum type="arabicPeriod"/>
            </a:pPr>
            <a:r>
              <a:rPr lang="en-US" b="1">
                <a:solidFill>
                  <a:schemeClr val="accent2"/>
                </a:solidFill>
              </a:rPr>
              <a:t>Submit Superintendent Sign-Off Form</a:t>
            </a:r>
          </a:p>
          <a:p>
            <a:pPr lvl="1"/>
            <a:r>
              <a:rPr lang="en-US"/>
              <a:t>LEA Approver role required to download form</a:t>
            </a:r>
          </a:p>
          <a:p>
            <a:pPr lvl="1"/>
            <a:r>
              <a:rPr lang="en-US">
                <a:highlight>
                  <a:srgbClr val="FFFFCC"/>
                </a:highlight>
              </a:rPr>
              <a:t>Forms accepted November 14</a:t>
            </a:r>
            <a:r>
              <a:rPr lang="en-US" baseline="30000">
                <a:highlight>
                  <a:srgbClr val="FFFFCC"/>
                </a:highlight>
              </a:rPr>
              <a:t>th</a:t>
            </a:r>
            <a:r>
              <a:rPr lang="en-US">
                <a:highlight>
                  <a:srgbClr val="FFFFCC"/>
                </a:highlight>
              </a:rPr>
              <a:t> through December 3</a:t>
            </a:r>
            <a:r>
              <a:rPr lang="en-US" baseline="30000">
                <a:highlight>
                  <a:srgbClr val="FFFFCC"/>
                </a:highlight>
              </a:rPr>
              <a:t>rd</a:t>
            </a:r>
            <a:r>
              <a:rPr lang="en-US">
                <a:highlight>
                  <a:srgbClr val="FFFFCC"/>
                </a:highlight>
              </a:rPr>
              <a:t> only</a:t>
            </a:r>
          </a:p>
          <a:p>
            <a:pPr lvl="1"/>
            <a:r>
              <a:rPr lang="en-US"/>
              <a:t>Email signed forms to </a:t>
            </a:r>
            <a:r>
              <a:rPr lang="en-US">
                <a:hlinkClick r:id="rId2"/>
              </a:rPr>
              <a:t>StudentEndOfYear@cde.state.co.us</a:t>
            </a:r>
            <a:r>
              <a:rPr lang="en-US"/>
              <a:t> or upload signed form to Syncplicity and notify </a:t>
            </a:r>
            <a:r>
              <a:rPr lang="en-US">
                <a:hlinkClick r:id="rId2"/>
              </a:rPr>
              <a:t>StudentEndOfYear@cde.state.co.us</a:t>
            </a:r>
            <a:r>
              <a:rPr lang="en-US"/>
              <a:t> </a:t>
            </a:r>
          </a:p>
          <a:p>
            <a:endParaRPr lang="en-US"/>
          </a:p>
        </p:txBody>
      </p:sp>
      <p:sp>
        <p:nvSpPr>
          <p:cNvPr id="8" name="Content Placeholder 5">
            <a:extLst>
              <a:ext uri="{FF2B5EF4-FFF2-40B4-BE49-F238E27FC236}">
                <a16:creationId xmlns:a16="http://schemas.microsoft.com/office/drawing/2014/main" id="{D720F16C-B70B-A57C-A239-03AB2980ABD2}"/>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9" name="Content Placeholder 9">
            <a:extLst>
              <a:ext uri="{FF2B5EF4-FFF2-40B4-BE49-F238E27FC236}">
                <a16:creationId xmlns:a16="http://schemas.microsoft.com/office/drawing/2014/main" id="{56188C99-8512-A6EE-4380-290C37F90158}"/>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646360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9568E-8D42-B35F-4289-8F84F591EE93}"/>
              </a:ext>
            </a:extLst>
          </p:cNvPr>
          <p:cNvSpPr>
            <a:spLocks noGrp="1"/>
          </p:cNvSpPr>
          <p:nvPr>
            <p:ph type="title"/>
          </p:nvPr>
        </p:nvSpPr>
        <p:spPr>
          <a:xfrm>
            <a:off x="3898916" y="5903147"/>
            <a:ext cx="6616681" cy="898524"/>
          </a:xfrm>
        </p:spPr>
        <p:txBody>
          <a:bodyPr/>
          <a:lstStyle/>
          <a:p>
            <a:r>
              <a:rPr lang="en-US"/>
              <a:t>Phase Mechanics</a:t>
            </a:r>
          </a:p>
        </p:txBody>
      </p:sp>
      <p:sp>
        <p:nvSpPr>
          <p:cNvPr id="11" name="Content Placeholder 4">
            <a:extLst>
              <a:ext uri="{FF2B5EF4-FFF2-40B4-BE49-F238E27FC236}">
                <a16:creationId xmlns:a16="http://schemas.microsoft.com/office/drawing/2014/main" id="{6BBEB551-51DA-DC96-2C91-804206EB8A68}"/>
              </a:ext>
            </a:extLst>
          </p:cNvPr>
          <p:cNvSpPr txBox="1">
            <a:spLocks/>
          </p:cNvSpPr>
          <p:nvPr/>
        </p:nvSpPr>
        <p:spPr>
          <a:xfrm>
            <a:off x="227916" y="224404"/>
            <a:ext cx="5715000" cy="320459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ighlight>
                  <a:srgbClr val="FFFFCC"/>
                </a:highlight>
              </a:rPr>
              <a:t>Snapshots are NOT unlocked, only updated</a:t>
            </a:r>
          </a:p>
          <a:p>
            <a:r>
              <a:rPr lang="en-US"/>
              <a:t>Limited Data Changes</a:t>
            </a:r>
          </a:p>
          <a:p>
            <a:pPr lvl="1"/>
            <a:r>
              <a:rPr lang="en-US"/>
              <a:t>School exit types for SASIDs with SE900 errors</a:t>
            </a:r>
          </a:p>
          <a:p>
            <a:pPr lvl="1"/>
            <a:r>
              <a:rPr lang="en-US"/>
              <a:t>Approved post-cross LEA data changes</a:t>
            </a:r>
          </a:p>
          <a:p>
            <a:r>
              <a:rPr lang="en-US"/>
              <a:t>SSA updates completed manually through the edit record screen in pipeline</a:t>
            </a:r>
          </a:p>
          <a:p>
            <a:r>
              <a:rPr lang="en-US"/>
              <a:t>DEM updates: Talk to SEY collection lead first</a:t>
            </a:r>
          </a:p>
          <a:p>
            <a:r>
              <a:rPr lang="en-US"/>
              <a:t>GG &amp; Adj files: continue to use the file upload screen in pipeline</a:t>
            </a:r>
          </a:p>
        </p:txBody>
      </p:sp>
      <p:sp>
        <p:nvSpPr>
          <p:cNvPr id="12" name="Content Placeholder 9">
            <a:extLst>
              <a:ext uri="{FF2B5EF4-FFF2-40B4-BE49-F238E27FC236}">
                <a16:creationId xmlns:a16="http://schemas.microsoft.com/office/drawing/2014/main" id="{5CE890A7-B434-8886-9427-D15F33450513}"/>
              </a:ext>
            </a:extLst>
          </p:cNvPr>
          <p:cNvSpPr txBox="1">
            <a:spLocks/>
          </p:cNvSpPr>
          <p:nvPr/>
        </p:nvSpPr>
        <p:spPr>
          <a:xfrm>
            <a:off x="6096000" y="237618"/>
            <a:ext cx="5715000" cy="342894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Update Snapshot:</a:t>
            </a:r>
          </a:p>
          <a:p>
            <a:pPr lvl="1"/>
            <a:r>
              <a:rPr lang="en-US"/>
              <a:t>Pulls in exit types to clear SE900 errors</a:t>
            </a:r>
          </a:p>
          <a:p>
            <a:pPr lvl="1"/>
            <a:r>
              <a:rPr lang="en-US"/>
              <a:t>Recognizes approved exceptions for SE900 errors</a:t>
            </a:r>
          </a:p>
          <a:p>
            <a:pPr lvl="1"/>
            <a:r>
              <a:rPr lang="en-US"/>
              <a:t>Recognizes approved exceptions for other rules</a:t>
            </a:r>
          </a:p>
          <a:p>
            <a:pPr lvl="1"/>
            <a:r>
              <a:rPr lang="en-US"/>
              <a:t>Pulls in data changes for approved post-cross changes</a:t>
            </a:r>
          </a:p>
          <a:p>
            <a:pPr lvl="1"/>
            <a:r>
              <a:rPr lang="en-US"/>
              <a:t>Checks SE900 warnings against most recent OCT snapshot</a:t>
            </a:r>
          </a:p>
          <a:p>
            <a:pPr lvl="1"/>
            <a:r>
              <a:rPr lang="en-US"/>
              <a:t>Rechecks all business rules</a:t>
            </a:r>
          </a:p>
          <a:p>
            <a:pPr lvl="1"/>
            <a:r>
              <a:rPr lang="en-US"/>
              <a:t>Rechecks AYG</a:t>
            </a:r>
          </a:p>
        </p:txBody>
      </p:sp>
      <p:pic>
        <p:nvPicPr>
          <p:cNvPr id="13" name="Content Placeholder 6" descr="Update Snapshot screen in pipeline">
            <a:extLst>
              <a:ext uri="{FF2B5EF4-FFF2-40B4-BE49-F238E27FC236}">
                <a16:creationId xmlns:a16="http://schemas.microsoft.com/office/drawing/2014/main" id="{D2E557F2-AAB6-E09C-F1BF-3D449332076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688106" y="3438922"/>
            <a:ext cx="6815787" cy="2457081"/>
          </a:xfrm>
          <a:prstGeom prst="rect">
            <a:avLst/>
          </a:prstGeom>
        </p:spPr>
      </p:pic>
      <p:sp>
        <p:nvSpPr>
          <p:cNvPr id="14" name="Content Placeholder 5">
            <a:extLst>
              <a:ext uri="{FF2B5EF4-FFF2-40B4-BE49-F238E27FC236}">
                <a16:creationId xmlns:a16="http://schemas.microsoft.com/office/drawing/2014/main" id="{54345F79-E66C-8E8B-0551-0E5B2D954A21}"/>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5" name="Content Placeholder 9">
            <a:extLst>
              <a:ext uri="{FF2B5EF4-FFF2-40B4-BE49-F238E27FC236}">
                <a16:creationId xmlns:a16="http://schemas.microsoft.com/office/drawing/2014/main" id="{718647D4-C67D-CE7A-92B6-8B5C85DF0BE8}"/>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8AFED28C-EC3E-6A54-32D9-A568D196D42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64935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B3FA-F00B-DB3E-12C4-8F6B14877E95}"/>
              </a:ext>
            </a:extLst>
          </p:cNvPr>
          <p:cNvSpPr>
            <a:spLocks noGrp="1"/>
          </p:cNvSpPr>
          <p:nvPr>
            <p:ph type="title"/>
          </p:nvPr>
        </p:nvSpPr>
        <p:spPr>
          <a:xfrm>
            <a:off x="3609975" y="5893622"/>
            <a:ext cx="6905623" cy="898524"/>
          </a:xfrm>
        </p:spPr>
        <p:txBody>
          <a:bodyPr>
            <a:normAutofit/>
          </a:bodyPr>
          <a:lstStyle/>
          <a:p>
            <a:r>
              <a:rPr lang="en-US" sz="2400"/>
              <a:t>Exception Requests &amp; Data Change Requests</a:t>
            </a:r>
          </a:p>
        </p:txBody>
      </p:sp>
      <p:graphicFrame>
        <p:nvGraphicFramePr>
          <p:cNvPr id="7" name="Content Placeholder 5" descr="Flowchart of data issues.&#10;&#10;1. SE900 error &gt; manually edit school exit types on SSA file &gt; Update SEY snapshot&#10;2. Data is accurate as reported &gt; submit exception request, including adequate documentation if SE900 error&#10;3. Data is incorrect and must be updated &gt; Manually edit SSA data field, contacting SEY if DEM updates needed &gt; Submit post-cross LEA data change request">
            <a:extLst>
              <a:ext uri="{FF2B5EF4-FFF2-40B4-BE49-F238E27FC236}">
                <a16:creationId xmlns:a16="http://schemas.microsoft.com/office/drawing/2014/main" id="{DE3D7580-EF1F-141E-287D-549F5811DF31}"/>
              </a:ext>
            </a:extLst>
          </p:cNvPr>
          <p:cNvGraphicFramePr>
            <a:graphicFrameLocks noGrp="1"/>
          </p:cNvGraphicFramePr>
          <p:nvPr>
            <p:ph idx="1"/>
            <p:extLst>
              <p:ext uri="{D42A27DB-BD31-4B8C-83A1-F6EECF244321}">
                <p14:modId xmlns:p14="http://schemas.microsoft.com/office/powerpoint/2010/main" val="1339603655"/>
              </p:ext>
            </p:extLst>
          </p:nvPr>
        </p:nvGraphicFramePr>
        <p:xfrm>
          <a:off x="228600" y="228600"/>
          <a:ext cx="11734800" cy="5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5">
            <a:extLst>
              <a:ext uri="{FF2B5EF4-FFF2-40B4-BE49-F238E27FC236}">
                <a16:creationId xmlns:a16="http://schemas.microsoft.com/office/drawing/2014/main" id="{068FE977-AC86-C13E-2D48-99CBDB15AA7B}"/>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9" name="Content Placeholder 9">
            <a:extLst>
              <a:ext uri="{FF2B5EF4-FFF2-40B4-BE49-F238E27FC236}">
                <a16:creationId xmlns:a16="http://schemas.microsoft.com/office/drawing/2014/main" id="{B7203824-2776-E3B9-7C9C-190CFCCEEC32}"/>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7">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43FDDC31-8C8E-9509-DB18-4AFC309362C7}"/>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8737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Resources: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01713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227395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662371317"/>
              </p:ext>
            </p:extLst>
          </p:nvPr>
        </p:nvGraphicFramePr>
        <p:xfrm>
          <a:off x="685800" y="661410"/>
          <a:ext cx="10991088" cy="3998498"/>
        </p:xfrm>
        <a:graphic>
          <a:graphicData uri="http://schemas.openxmlformats.org/drawingml/2006/table">
            <a:tbl>
              <a:tblPr firstRow="1" bandRow="1"/>
              <a:tblGrid>
                <a:gridCol w="2011808">
                  <a:extLst>
                    <a:ext uri="{9D8B030D-6E8A-4147-A177-3AD203B41FA5}">
                      <a16:colId xmlns:a16="http://schemas.microsoft.com/office/drawing/2014/main" val="3575710295"/>
                    </a:ext>
                  </a:extLst>
                </a:gridCol>
                <a:gridCol w="1925222">
                  <a:extLst>
                    <a:ext uri="{9D8B030D-6E8A-4147-A177-3AD203B41FA5}">
                      <a16:colId xmlns:a16="http://schemas.microsoft.com/office/drawing/2014/main" val="323998570"/>
                    </a:ext>
                  </a:extLst>
                </a:gridCol>
                <a:gridCol w="7054058">
                  <a:extLst>
                    <a:ext uri="{9D8B030D-6E8A-4147-A177-3AD203B41FA5}">
                      <a16:colId xmlns:a16="http://schemas.microsoft.com/office/drawing/2014/main" val="1565334172"/>
                    </a:ext>
                  </a:extLst>
                </a:gridCol>
              </a:tblGrid>
              <a:tr h="504379">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539729">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626014">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119174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20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1047268">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130299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34</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a:ea typeface="Calibri" panose="020F0502020204030204" pitchFamily="34" charset="0"/>
                <a:cs typeface="Times New Roman" panose="02020603050405020304" pitchFamily="18" charset="0"/>
              </a:rPr>
              <a:t>Note: Join live training on the </a:t>
            </a:r>
            <a:r>
              <a:rPr lang="en-US">
                <a:ea typeface="Calibri" panose="020F0502020204030204" pitchFamily="34" charset="0"/>
                <a:cs typeface="Times New Roman" panose="02020603050405020304" pitchFamily="18" charset="0"/>
                <a:hlinkClick r:id="rId2"/>
              </a:rPr>
              <a:t>Student October Website</a:t>
            </a:r>
            <a:r>
              <a:rPr lang="en-US">
                <a:ea typeface="Calibri" panose="020F0502020204030204" pitchFamily="34" charset="0"/>
                <a:cs typeface="Times New Roman" panose="02020603050405020304" pitchFamily="18" charset="0"/>
              </a:rPr>
              <a:t>. Training and PPT will be posted after the training. </a:t>
            </a:r>
            <a:endParaRPr lang="en-US"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u="sng">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Data Validation teams meeting.</a:t>
            </a:r>
            <a:endParaRPr lang="en-US" u="sng">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Duplicate Process teams meeting.</a:t>
            </a:r>
            <a:endParaRPr lang="en-US">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 – Brooke Wenzel</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21B-51EC-7ACF-1EC3-3784AC1A9B65}"/>
              </a:ext>
            </a:extLst>
          </p:cNvPr>
          <p:cNvSpPr>
            <a:spLocks noGrp="1"/>
          </p:cNvSpPr>
          <p:nvPr>
            <p:ph type="title"/>
          </p:nvPr>
        </p:nvSpPr>
        <p:spPr>
          <a:xfrm>
            <a:off x="3926348" y="5898859"/>
            <a:ext cx="6616681" cy="898524"/>
          </a:xfrm>
        </p:spPr>
        <p:txBody>
          <a:bodyPr/>
          <a:lstStyle/>
          <a:p>
            <a:r>
              <a:rPr lang="en-US"/>
              <a:t>Snapshot Status Update 7:00 a.m. 10/24</a:t>
            </a:r>
          </a:p>
        </p:txBody>
      </p:sp>
      <p:graphicFrame>
        <p:nvGraphicFramePr>
          <p:cNvPr id="9" name="Content Placeholder 8" descr="Student October Snapshot by District Count Status Circle Chart">
            <a:extLst>
              <a:ext uri="{FF2B5EF4-FFF2-40B4-BE49-F238E27FC236}">
                <a16:creationId xmlns:a16="http://schemas.microsoft.com/office/drawing/2014/main" id="{A03301EC-8D36-B90E-C686-AB8C01153077}"/>
              </a:ext>
            </a:extLst>
          </p:cNvPr>
          <p:cNvGraphicFramePr>
            <a:graphicFrameLocks noGrp="1"/>
          </p:cNvGraphicFramePr>
          <p:nvPr>
            <p:ph idx="1"/>
            <p:extLst>
              <p:ext uri="{D42A27DB-BD31-4B8C-83A1-F6EECF244321}">
                <p14:modId xmlns:p14="http://schemas.microsoft.com/office/powerpoint/2010/main" val="1928240709"/>
              </p:ext>
            </p:extLst>
          </p:nvPr>
        </p:nvGraphicFramePr>
        <p:xfrm>
          <a:off x="228600" y="228600"/>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BA3EFE87-6884-8CA0-3D05-FB07099F9249}"/>
              </a:ext>
            </a:extLst>
          </p:cNvPr>
          <p:cNvSpPr>
            <a:spLocks noGrp="1"/>
          </p:cNvSpPr>
          <p:nvPr>
            <p:ph sz="quarter" idx="13"/>
          </p:nvPr>
        </p:nvSpPr>
        <p:spPr/>
        <p:txBody>
          <a:bodyPr>
            <a:normAutofit fontScale="92500" lnSpcReduction="10000"/>
          </a:bodyPr>
          <a:lstStyle/>
          <a:p>
            <a:r>
              <a:rPr lang="en-US"/>
              <a:t>Student October – Brooke Wenzel</a:t>
            </a:r>
          </a:p>
        </p:txBody>
      </p:sp>
      <p:sp>
        <p:nvSpPr>
          <p:cNvPr id="6" name="Content Placeholder 5">
            <a:extLst>
              <a:ext uri="{FF2B5EF4-FFF2-40B4-BE49-F238E27FC236}">
                <a16:creationId xmlns:a16="http://schemas.microsoft.com/office/drawing/2014/main" id="{7BB62112-EFB5-4EC3-E224-C35DD4AB2B25}"/>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F8EE9F13-72AA-0E72-8181-CC7B678E47B1}"/>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833070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A74C-03CE-607E-CA0F-E71D55DAE9AE}"/>
              </a:ext>
            </a:extLst>
          </p:cNvPr>
          <p:cNvSpPr>
            <a:spLocks noGrp="1"/>
          </p:cNvSpPr>
          <p:nvPr>
            <p:ph type="title"/>
          </p:nvPr>
        </p:nvSpPr>
        <p:spPr/>
        <p:txBody>
          <a:bodyPr/>
          <a:lstStyle/>
          <a:p>
            <a:r>
              <a:rPr lang="en-US"/>
              <a:t>OC50/OC198 Errors</a:t>
            </a:r>
          </a:p>
        </p:txBody>
      </p:sp>
      <p:sp>
        <p:nvSpPr>
          <p:cNvPr id="3" name="Content Placeholder 2">
            <a:extLst>
              <a:ext uri="{FF2B5EF4-FFF2-40B4-BE49-F238E27FC236}">
                <a16:creationId xmlns:a16="http://schemas.microsoft.com/office/drawing/2014/main" id="{23E17A82-E543-0CB8-2FAB-DF48FC6D3EAE}"/>
              </a:ext>
            </a:extLst>
          </p:cNvPr>
          <p:cNvSpPr>
            <a:spLocks noGrp="1"/>
          </p:cNvSpPr>
          <p:nvPr>
            <p:ph idx="1"/>
          </p:nvPr>
        </p:nvSpPr>
        <p:spPr>
          <a:xfrm>
            <a:off x="443565" y="1353312"/>
            <a:ext cx="11425347" cy="4663440"/>
          </a:xfrm>
        </p:spPr>
        <p:txBody>
          <a:bodyPr>
            <a:normAutofit fontScale="92500" lnSpcReduction="10000"/>
          </a:bodyPr>
          <a:lstStyle/>
          <a:p>
            <a:r>
              <a:rPr lang="en-US"/>
              <a:t>OC50: The Percentage of K-12 Students classified as Free ('01') and Reduced ('02') exceeds expected tolerances. This 10% tolerance includes K-12 funded students regardless of Pupil Attendance Information Code. </a:t>
            </a:r>
          </a:p>
          <a:p>
            <a:r>
              <a:rPr lang="en-US"/>
              <a:t>OC198: The Percentage of K-12 funded students (Public School Finance Status = '80', '82', '85', '91', '92', '94', '95') exceeds expected tolerances regarding FTE. This 10% tolerance includes K-12 funded students regardless of Pupil Attendance Information Code..</a:t>
            </a:r>
          </a:p>
          <a:p>
            <a:pPr marL="0" indent="0">
              <a:buNone/>
            </a:pPr>
            <a:endParaRPr lang="en-US"/>
          </a:p>
          <a:p>
            <a:pPr marL="0" indent="0">
              <a:buNone/>
            </a:pPr>
            <a:r>
              <a:rPr lang="en-US"/>
              <a:t>What do you do next?</a:t>
            </a:r>
          </a:p>
          <a:p>
            <a:pPr marL="457200" indent="-457200">
              <a:buAutoNum type="arabicPeriod"/>
            </a:pPr>
            <a:r>
              <a:rPr lang="en-US" u="sng"/>
              <a:t>Make sure you are close to your final dataset </a:t>
            </a:r>
          </a:p>
          <a:p>
            <a:pPr marL="457200" indent="-457200">
              <a:buAutoNum type="arabicPeriod"/>
            </a:pPr>
            <a:r>
              <a:rPr lang="en-US"/>
              <a:t>Verify your data via Cognos Reports (make sure you are not under or over reporting)</a:t>
            </a:r>
          </a:p>
          <a:p>
            <a:pPr marL="457200" indent="-457200">
              <a:buAutoNum type="arabicPeriod"/>
            </a:pPr>
            <a:r>
              <a:rPr lang="en-US"/>
              <a:t>Request Exception</a:t>
            </a:r>
          </a:p>
          <a:p>
            <a:pPr marL="457200" indent="-457200">
              <a:buAutoNum type="arabicPeriod"/>
            </a:pPr>
            <a:r>
              <a:rPr lang="en-US"/>
              <a:t>Be aware that the error will not pop up again through the completion of the collection (even if you report 0 FRL counts for example!)</a:t>
            </a:r>
          </a:p>
          <a:p>
            <a:endParaRPr lang="en-US"/>
          </a:p>
        </p:txBody>
      </p:sp>
      <p:sp>
        <p:nvSpPr>
          <p:cNvPr id="4" name="Slide Number Placeholder 3">
            <a:extLst>
              <a:ext uri="{FF2B5EF4-FFF2-40B4-BE49-F238E27FC236}">
                <a16:creationId xmlns:a16="http://schemas.microsoft.com/office/drawing/2014/main" id="{F21F062A-CCDE-C7C7-1456-888A7343BE20}"/>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065F7A9A-90C1-19D6-7624-ABC695DF23BE}"/>
              </a:ext>
            </a:extLst>
          </p:cNvPr>
          <p:cNvSpPr>
            <a:spLocks noGrp="1"/>
          </p:cNvSpPr>
          <p:nvPr>
            <p:ph sz="quarter" idx="13"/>
          </p:nvPr>
        </p:nvSpPr>
        <p:spPr/>
        <p:txBody>
          <a:bodyPr/>
          <a:lstStyle/>
          <a:p>
            <a:r>
              <a:rPr lang="en-US"/>
              <a:t>Student October – Brooke Wenzel</a:t>
            </a:r>
          </a:p>
        </p:txBody>
      </p:sp>
      <p:sp>
        <p:nvSpPr>
          <p:cNvPr id="6" name="Content Placeholder 5">
            <a:extLst>
              <a:ext uri="{FF2B5EF4-FFF2-40B4-BE49-F238E27FC236}">
                <a16:creationId xmlns:a16="http://schemas.microsoft.com/office/drawing/2014/main" id="{B18DA4CF-A135-3E21-2CAF-1D53C0C035EE}"/>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StudentOctober@cde.state.co.us</a:t>
            </a:r>
            <a:endParaRPr lang="en-US"/>
          </a:p>
        </p:txBody>
      </p:sp>
    </p:spTree>
    <p:extLst>
      <p:ext uri="{BB962C8B-B14F-4D97-AF65-F5344CB8AC3E}">
        <p14:creationId xmlns:p14="http://schemas.microsoft.com/office/powerpoint/2010/main" val="1824294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AE75-5ED9-ED13-00BD-29697501C3B0}"/>
              </a:ext>
            </a:extLst>
          </p:cNvPr>
          <p:cNvSpPr>
            <a:spLocks noGrp="1"/>
          </p:cNvSpPr>
          <p:nvPr>
            <p:ph type="title"/>
          </p:nvPr>
        </p:nvSpPr>
        <p:spPr/>
        <p:txBody>
          <a:bodyPr/>
          <a:lstStyle/>
          <a:p>
            <a:r>
              <a:rPr lang="en-US"/>
              <a:t>Home School Data</a:t>
            </a:r>
          </a:p>
        </p:txBody>
      </p:sp>
      <p:pic>
        <p:nvPicPr>
          <p:cNvPr id="10" name="Content Placeholder 9" descr="Home school data screen on Data Pipeline. Students are inputted by grade level count.">
            <a:extLst>
              <a:ext uri="{FF2B5EF4-FFF2-40B4-BE49-F238E27FC236}">
                <a16:creationId xmlns:a16="http://schemas.microsoft.com/office/drawing/2014/main" id="{ADE96396-E7F2-9C2F-96A0-4831DE9A0700}"/>
              </a:ext>
            </a:extLst>
          </p:cNvPr>
          <p:cNvPicPr>
            <a:picLocks noGrp="1" noChangeAspect="1"/>
          </p:cNvPicPr>
          <p:nvPr>
            <p:ph idx="1"/>
          </p:nvPr>
        </p:nvPicPr>
        <p:blipFill>
          <a:blip r:embed="rId2"/>
          <a:stretch>
            <a:fillRect/>
          </a:stretch>
        </p:blipFill>
        <p:spPr>
          <a:xfrm>
            <a:off x="157066" y="88877"/>
            <a:ext cx="11620406" cy="4757104"/>
          </a:xfrm>
          <a:prstGeom prst="rect">
            <a:avLst/>
          </a:prstGeom>
        </p:spPr>
      </p:pic>
      <p:sp>
        <p:nvSpPr>
          <p:cNvPr id="11" name="TextBox 10">
            <a:extLst>
              <a:ext uri="{FF2B5EF4-FFF2-40B4-BE49-F238E27FC236}">
                <a16:creationId xmlns:a16="http://schemas.microsoft.com/office/drawing/2014/main" id="{42DDB87F-A0C0-EF8D-91E0-F6387E5EC47A}"/>
              </a:ext>
            </a:extLst>
          </p:cNvPr>
          <p:cNvSpPr txBox="1"/>
          <p:nvPr/>
        </p:nvSpPr>
        <p:spPr>
          <a:xfrm>
            <a:off x="1000664" y="4854718"/>
            <a:ext cx="10291317" cy="1077218"/>
          </a:xfrm>
          <a:prstGeom prst="rect">
            <a:avLst/>
          </a:prstGeom>
          <a:noFill/>
        </p:spPr>
        <p:txBody>
          <a:bodyPr wrap="square" rtlCol="0">
            <a:spAutoFit/>
          </a:bodyPr>
          <a:lstStyle/>
          <a:p>
            <a:r>
              <a:rPr lang="en-US" sz="160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sp>
        <p:nvSpPr>
          <p:cNvPr id="8" name="Content Placeholder 7">
            <a:extLst>
              <a:ext uri="{FF2B5EF4-FFF2-40B4-BE49-F238E27FC236}">
                <a16:creationId xmlns:a16="http://schemas.microsoft.com/office/drawing/2014/main" id="{360962BF-BFA2-6207-C556-051F2E095DC5}"/>
              </a:ext>
            </a:extLst>
          </p:cNvPr>
          <p:cNvSpPr>
            <a:spLocks noGrp="1"/>
          </p:cNvSpPr>
          <p:nvPr>
            <p:ph sz="quarter" idx="13"/>
          </p:nvPr>
        </p:nvSpPr>
        <p:spPr/>
        <p:txBody>
          <a:bodyPr>
            <a:normAutofit fontScale="92500" lnSpcReduction="10000"/>
          </a:bodyPr>
          <a:lstStyle/>
          <a:p>
            <a:r>
              <a:rPr lang="en-US"/>
              <a:t>Student October – Brooke Wenzel</a:t>
            </a:r>
          </a:p>
        </p:txBody>
      </p:sp>
      <p:sp>
        <p:nvSpPr>
          <p:cNvPr id="9" name="Content Placeholder 8">
            <a:extLst>
              <a:ext uri="{FF2B5EF4-FFF2-40B4-BE49-F238E27FC236}">
                <a16:creationId xmlns:a16="http://schemas.microsoft.com/office/drawing/2014/main" id="{0DFBA9EE-1060-61C8-2234-B625B32FD67C}"/>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StudentOctober@cde.state.co.us</a:t>
            </a:r>
            <a:r>
              <a:rPr lang="en-US"/>
              <a:t> </a:t>
            </a:r>
          </a:p>
        </p:txBody>
      </p:sp>
      <p:sp>
        <p:nvSpPr>
          <p:cNvPr id="4" name="Slide Number Placeholder 3">
            <a:extLst>
              <a:ext uri="{FF2B5EF4-FFF2-40B4-BE49-F238E27FC236}">
                <a16:creationId xmlns:a16="http://schemas.microsoft.com/office/drawing/2014/main" id="{CB14847C-5FEF-D991-7BC8-ACE255E5AF82}"/>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619815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61A3-D98A-78D6-EEA1-3F1138C01140}"/>
              </a:ext>
            </a:extLst>
          </p:cNvPr>
          <p:cNvSpPr>
            <a:spLocks noGrp="1"/>
          </p:cNvSpPr>
          <p:nvPr>
            <p:ph type="title"/>
          </p:nvPr>
        </p:nvSpPr>
        <p:spPr>
          <a:xfrm>
            <a:off x="443565" y="205176"/>
            <a:ext cx="10211994" cy="898524"/>
          </a:xfrm>
        </p:spPr>
        <p:txBody>
          <a:bodyPr/>
          <a:lstStyle/>
          <a:p>
            <a:r>
              <a:rPr lang="en-US"/>
              <a:t>Additionally Matched Direct Certification Students OCT Cognos Report</a:t>
            </a:r>
          </a:p>
        </p:txBody>
      </p:sp>
      <p:sp>
        <p:nvSpPr>
          <p:cNvPr id="4" name="Slide Number Placeholder 3">
            <a:extLst>
              <a:ext uri="{FF2B5EF4-FFF2-40B4-BE49-F238E27FC236}">
                <a16:creationId xmlns:a16="http://schemas.microsoft.com/office/drawing/2014/main" id="{9BE2DD28-F9E4-2AD1-1626-DE2F009375BE}"/>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26F19EEA-4B1E-2422-B26B-61EAA340A0CD}"/>
              </a:ext>
            </a:extLst>
          </p:cNvPr>
          <p:cNvSpPr>
            <a:spLocks noGrp="1"/>
          </p:cNvSpPr>
          <p:nvPr>
            <p:ph sz="quarter" idx="13"/>
          </p:nvPr>
        </p:nvSpPr>
        <p:spPr/>
        <p:txBody>
          <a:bodyPr/>
          <a:lstStyle/>
          <a:p>
            <a:r>
              <a:rPr lang="en-US"/>
              <a:t>Student October – Brooke Wenzel</a:t>
            </a:r>
          </a:p>
        </p:txBody>
      </p:sp>
      <p:sp>
        <p:nvSpPr>
          <p:cNvPr id="6" name="Content Placeholder 5">
            <a:extLst>
              <a:ext uri="{FF2B5EF4-FFF2-40B4-BE49-F238E27FC236}">
                <a16:creationId xmlns:a16="http://schemas.microsoft.com/office/drawing/2014/main" id="{C4CE0980-AA0B-2BB1-8BFF-F1E4178FC9B7}"/>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StudentOctober@cde.state.co.us</a:t>
            </a:r>
            <a:r>
              <a:rPr lang="en-US"/>
              <a:t> </a:t>
            </a:r>
          </a:p>
        </p:txBody>
      </p:sp>
      <p:sp>
        <p:nvSpPr>
          <p:cNvPr id="9" name="Rectangle 2">
            <a:extLst>
              <a:ext uri="{FF2B5EF4-FFF2-40B4-BE49-F238E27FC236}">
                <a16:creationId xmlns:a16="http://schemas.microsoft.com/office/drawing/2014/main" id="{B9F8B25F-11EC-6E48-3F16-B16C7FCA244C}"/>
              </a:ext>
            </a:extLst>
          </p:cNvPr>
          <p:cNvSpPr>
            <a:spLocks noChangeArrowheads="1"/>
          </p:cNvSpPr>
          <p:nvPr/>
        </p:nvSpPr>
        <p:spPr bwMode="auto">
          <a:xfrm>
            <a:off x="332873" y="4937081"/>
            <a:ext cx="1153861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a:ln>
                  <a:noFill/>
                </a:ln>
                <a:solidFill>
                  <a:schemeClr val="tx1"/>
                </a:solidFill>
                <a:effectLst/>
                <a:ea typeface="Calibri" panose="020F0502020204030204" pitchFamily="34" charset="0"/>
                <a:cs typeface="Arial" panose="020B0604020202020204" pitchFamily="34" charset="0"/>
              </a:rPr>
              <a:t>Students have been confirmed to have been directly certified by your organization, or another, between July 1 and October 1 of the reporting school year.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a:ln>
                  <a:noFill/>
                </a:ln>
                <a:solidFill>
                  <a:schemeClr val="tx1"/>
                </a:solidFill>
                <a:effectLst/>
                <a:ea typeface="Calibri" panose="020F0502020204030204" pitchFamily="34" charset="0"/>
                <a:cs typeface="Arial" panose="020B0604020202020204" pitchFamily="34" charset="0"/>
              </a:rPr>
              <a:t>If you have looked at this report prior to Friday, October 18</a:t>
            </a:r>
            <a:r>
              <a:rPr kumimoji="0" lang="en-US" altLang="en-US" sz="2000" b="0" i="0" u="none" strike="noStrike" cap="none" normalizeH="0" baseline="30000">
                <a:ln>
                  <a:noFill/>
                </a:ln>
                <a:solidFill>
                  <a:schemeClr val="tx1"/>
                </a:solidFill>
                <a:effectLst/>
                <a:ea typeface="Calibri" panose="020F0502020204030204" pitchFamily="34" charset="0"/>
                <a:cs typeface="Arial" panose="020B0604020202020204" pitchFamily="34" charset="0"/>
              </a:rPr>
              <a:t>th</a:t>
            </a:r>
            <a:r>
              <a:rPr kumimoji="0" lang="en-US" altLang="en-US" sz="2000" b="0" i="0" u="none" strike="noStrike" cap="none" normalizeH="0" baseline="0">
                <a:ln>
                  <a:noFill/>
                </a:ln>
                <a:solidFill>
                  <a:schemeClr val="tx1"/>
                </a:solidFill>
                <a:effectLst/>
                <a:ea typeface="Calibri" panose="020F0502020204030204" pitchFamily="34" charset="0"/>
                <a:cs typeface="Arial" panose="020B0604020202020204" pitchFamily="34" charset="0"/>
              </a:rPr>
              <a:t>, that data is outdated.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a:ln>
                  <a:noFill/>
                </a:ln>
                <a:solidFill>
                  <a:schemeClr val="tx1"/>
                </a:solidFill>
                <a:effectLst/>
                <a:ea typeface="Calibri" panose="020F0502020204030204" pitchFamily="34" charset="0"/>
                <a:cs typeface="Arial" panose="020B0604020202020204" pitchFamily="34" charset="0"/>
              </a:rPr>
              <a:t>An official email will be sent </a:t>
            </a:r>
            <a:r>
              <a:rPr lang="en-US" altLang="en-US" sz="2000">
                <a:ea typeface="Calibri" panose="020F0502020204030204" pitchFamily="34" charset="0"/>
                <a:cs typeface="Arial" panose="020B0604020202020204" pitchFamily="34" charset="0"/>
              </a:rPr>
              <a:t>from Auditing to provide further details</a:t>
            </a:r>
            <a:endParaRPr kumimoji="0" lang="en-US" altLang="en-US" sz="2000" b="0" i="0" u="none" strike="noStrike" cap="none" normalizeH="0" baseline="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descr="A screenshot of the Additionally Matched Direct Certification Students Cognos Report. ">
            <a:extLst>
              <a:ext uri="{FF2B5EF4-FFF2-40B4-BE49-F238E27FC236}">
                <a16:creationId xmlns:a16="http://schemas.microsoft.com/office/drawing/2014/main" id="{8A58F85B-457E-5EEA-1E76-380379F2D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8" y="813733"/>
            <a:ext cx="11928099" cy="418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3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a:t>Ready to Submit</a:t>
            </a:r>
          </a:p>
        </p:txBody>
      </p:sp>
      <p:sp>
        <p:nvSpPr>
          <p:cNvPr id="3" name="Content Placeholder 2"/>
          <p:cNvSpPr>
            <a:spLocks noGrp="1"/>
          </p:cNvSpPr>
          <p:nvPr>
            <p:ph idx="1"/>
          </p:nvPr>
        </p:nvSpPr>
        <p:spPr>
          <a:xfrm>
            <a:off x="332873" y="1294900"/>
            <a:ext cx="11638303" cy="1743972"/>
          </a:xfrm>
        </p:spPr>
        <p:txBody>
          <a:bodyPr>
            <a:normAutofit/>
          </a:bodyPr>
          <a:lstStyle/>
          <a:p>
            <a:pPr marL="0" indent="0">
              <a:buNone/>
            </a:pPr>
            <a:r>
              <a:rPr lang="en-US" sz="2000" b="1"/>
              <a:t>Once you have verified the data, submit the snapshot to CDE.  Go to:</a:t>
            </a:r>
          </a:p>
          <a:p>
            <a:pPr lvl="1"/>
            <a:r>
              <a:rPr lang="en-US"/>
              <a:t>Student Profile -&gt; Status Dashboard and click ‘Submit to CDE’</a:t>
            </a:r>
          </a:p>
          <a:p>
            <a:pPr lvl="1"/>
            <a:r>
              <a:rPr lang="en-US"/>
              <a:t>Must have </a:t>
            </a:r>
            <a:r>
              <a:rPr lang="en-US" u="sng"/>
              <a:t>LEAAPPROVER</a:t>
            </a:r>
            <a:r>
              <a:rPr lang="en-US"/>
              <a:t> role in IDM to complete this step</a:t>
            </a:r>
          </a:p>
          <a:p>
            <a:pPr lvl="1"/>
            <a:r>
              <a:rPr lang="en-US"/>
              <a:t>Once data is submitted it will be locked, must request unlock to make changes (email me to request)</a:t>
            </a:r>
          </a:p>
          <a:p>
            <a:pPr marL="0" indent="0">
              <a:buNone/>
            </a:pPr>
            <a:endParaRPr lang="en-US"/>
          </a:p>
        </p:txBody>
      </p:sp>
      <p:grpSp>
        <p:nvGrpSpPr>
          <p:cNvPr id="5" name="Group 4" descr="Status Dashboard screen in Data Pipeline -Where you will submit OCT data to CDE"/>
          <p:cNvGrpSpPr/>
          <p:nvPr/>
        </p:nvGrpSpPr>
        <p:grpSpPr>
          <a:xfrm>
            <a:off x="656293" y="2948706"/>
            <a:ext cx="10991461" cy="3303269"/>
            <a:chOff x="374444" y="3891682"/>
            <a:chExt cx="8769556" cy="2865586"/>
          </a:xfrm>
        </p:grpSpPr>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4444" y="3891682"/>
              <a:ext cx="8769556" cy="286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332" y="4554186"/>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32711" y="6293252"/>
              <a:ext cx="932955" cy="2493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409998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Resources: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925961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ARMeasure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Resources:</a:t>
            </a:r>
            <a:br>
              <a:rPr lang="en-US">
                <a:latin typeface="Museo Slab 500"/>
              </a:rPr>
            </a:br>
            <a:r>
              <a:rPr lang="en-US">
                <a:latin typeface="Museo Slab 500"/>
              </a:rPr>
              <a:t>At Risk Interchange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312004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7105465" cy="943594"/>
          </a:xfrm>
        </p:spPr>
        <p:txBody>
          <a:bodyPr vert="horz" lIns="91440" tIns="45720" rIns="91440" bIns="45720" rtlCol="0" anchor="b">
            <a:normAutofit fontScale="90000"/>
          </a:bodyPr>
          <a:lstStyle/>
          <a:p>
            <a:r>
              <a:rPr lang="en-US" sz="5400" b="1">
                <a:latin typeface="+mj-lt"/>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49</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053800336"/>
              </p:ext>
            </p:extLst>
          </p:nvPr>
        </p:nvGraphicFramePr>
        <p:xfrm>
          <a:off x="89545" y="1947670"/>
          <a:ext cx="4308719" cy="366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ata Pipeline Requently Requested Codes Page">
            <a:extLst>
              <a:ext uri="{FF2B5EF4-FFF2-40B4-BE49-F238E27FC236}">
                <a16:creationId xmlns:a16="http://schemas.microsoft.com/office/drawing/2014/main" id="{29583D9F-90B7-19C3-3065-602FA73B79AE}"/>
              </a:ext>
            </a:extLst>
          </p:cNvPr>
          <p:cNvPicPr>
            <a:picLocks noChangeAspect="1"/>
          </p:cNvPicPr>
          <p:nvPr/>
        </p:nvPicPr>
        <p:blipFill>
          <a:blip r:embed="rId8"/>
          <a:stretch>
            <a:fillRect/>
          </a:stretch>
        </p:blipFill>
        <p:spPr>
          <a:xfrm>
            <a:off x="4516014" y="1947670"/>
            <a:ext cx="7520927" cy="3667993"/>
          </a:xfrm>
          <a:prstGeom prst="rect">
            <a:avLst/>
          </a:prstGeom>
          <a:ln>
            <a:solidFill>
              <a:schemeClr val="tx1"/>
            </a:solidFill>
          </a:ln>
        </p:spPr>
      </p:pic>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03016721"/>
              </p:ext>
            </p:extLst>
          </p:nvPr>
        </p:nvGraphicFramePr>
        <p:xfrm>
          <a:off x="847725" y="1551214"/>
          <a:ext cx="10498487" cy="2595876"/>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39">
                <a:tc>
                  <a:txBody>
                    <a:bodyPr/>
                    <a:lstStyle/>
                    <a:p>
                      <a:pPr lvl="0">
                        <a:buNone/>
                      </a:pPr>
                      <a:r>
                        <a:rPr lang="en-US"/>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3108683950"/>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947109893"/>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992835546"/>
              </p:ext>
            </p:extLst>
          </p:nvPr>
        </p:nvGraphicFramePr>
        <p:xfrm>
          <a:off x="443565" y="1559334"/>
          <a:ext cx="11516786" cy="32004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8,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chemeClr val="dk1"/>
                          </a:solidFill>
                          <a:effectLst/>
                          <a:latin typeface="+mn-lt"/>
                          <a:ea typeface="+mn-ea"/>
                          <a:cs typeface="+mn-cs"/>
                        </a:rPr>
                        <a:t>Report Review: </a:t>
                      </a:r>
                      <a:r>
                        <a:rPr lang="en-US" sz="1500" kern="1200">
                          <a:solidFill>
                            <a:schemeClr val="dk1"/>
                          </a:solidFill>
                          <a:effectLst/>
                          <a:latin typeface="+mn-lt"/>
                          <a:ea typeface="+mn-ea"/>
                          <a:cs typeface="+mn-cs"/>
                        </a:rPr>
                        <a:t>11/1/2024 Review Cognos Reports for data validation. Submit Student October Snapshot data as soon as review is complete.</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State Deadline: </a:t>
                      </a:r>
                      <a:r>
                        <a:rPr lang="en-US" sz="1500" b="0">
                          <a:latin typeface="+mn-lt"/>
                        </a:rPr>
                        <a:t>11/8/2024 Submit Student October Snapshot</a:t>
                      </a:r>
                      <a:endParaRPr lang="en-US" sz="1500" b="1">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Deadline Today</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Post-Cross Phase Opens: </a:t>
                      </a:r>
                      <a:r>
                        <a:rPr lang="en-US" sz="1500" b="0">
                          <a:latin typeface="+mn-lt"/>
                        </a:rPr>
                        <a:t>10/24/2024</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11/13/2024 </a:t>
                      </a:r>
                      <a:br>
                        <a:rPr lang="en-US" sz="1500" b="0">
                          <a:latin typeface="+mn-lt"/>
                        </a:rPr>
                      </a:br>
                      <a:r>
                        <a:rPr lang="en-US" sz="1500" b="0">
                          <a:latin typeface="+mn-lt"/>
                        </a:rPr>
                        <a:t>Error Free SEY Snapshot</a:t>
                      </a:r>
                      <a:endParaRPr lang="en-US" sz="1500" b="1">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4"/>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Official Snapshot Open: </a:t>
                      </a:r>
                      <a:r>
                        <a:rPr lang="en-US" sz="1500" b="0">
                          <a:latin typeface="+mn-lt"/>
                        </a:rPr>
                        <a:t>11/01/2024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Interchange Files Uploaded: </a:t>
                      </a:r>
                      <a:r>
                        <a:rPr lang="en-US" sz="1500" b="0">
                          <a:latin typeface="+mn-lt"/>
                        </a:rPr>
                        <a:t>11/13/2024</a:t>
                      </a: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rPr>
                        <a:t>Human Resources</a:t>
                      </a:r>
                    </a:p>
                  </a:txBody>
                  <a:tcPr/>
                </a:tc>
                <a:tc>
                  <a:txBody>
                    <a:bodyPr/>
                    <a:lstStyle/>
                    <a:p>
                      <a:r>
                        <a:rPr lang="en-US" sz="1500"/>
                        <a:t>Snapshot</a:t>
                      </a:r>
                    </a:p>
                  </a:txBody>
                  <a:tcPr/>
                </a:tc>
                <a:tc>
                  <a:txBody>
                    <a:bodyPr/>
                    <a:lstStyle/>
                    <a:p>
                      <a:r>
                        <a:rPr lang="en-US" sz="15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Snapshot Opens: </a:t>
                      </a:r>
                      <a:r>
                        <a:rPr lang="en-US" sz="1500" b="0">
                          <a:latin typeface="+mn-lt"/>
                        </a:rPr>
                        <a:t>11/01/2024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extLst>
                  <a:ext uri="{0D108BD9-81ED-4DB2-BD59-A6C34878D82A}">
                    <a16:rowId xmlns:a16="http://schemas.microsoft.com/office/drawing/2014/main" val="324213276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695089"/>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090699143"/>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Collection Opens: </a:t>
                      </a:r>
                      <a:r>
                        <a:rPr lang="en-US" sz="1500" b="0">
                          <a:latin typeface="+mn-lt"/>
                        </a:rPr>
                        <a:t>10/23/2024</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704614"/>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49</Slides>
  <Notes>2</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October 24,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Kindergarten School Readiness</vt:lpstr>
      <vt:lpstr>KSR: Background Information Assessment Domains</vt:lpstr>
      <vt:lpstr>Kindergarten School Readiness (KSR) Important Dates and Changes for 24-25 Collection</vt:lpstr>
      <vt:lpstr>Kindergarten School Readiness (KSR) Collection Status</vt:lpstr>
      <vt:lpstr>Kindergarten School Readiness (KSR) File Template</vt:lpstr>
      <vt:lpstr>Kindergarten School Readiness (KSR) Codes for New Assessment Used Column</vt:lpstr>
      <vt:lpstr>Upcoming Trainings Kindergarten School Readiness (KSR) </vt:lpstr>
      <vt:lpstr>Questions &amp; Resources Kindergarten School Readiness (KSR)</vt:lpstr>
      <vt:lpstr>Special Education IEP Interchange and December Count Snapshot</vt:lpstr>
      <vt:lpstr>Special Education IEP Interchange Collection Year Timeline</vt:lpstr>
      <vt:lpstr>Special Education IEP Interchange  and December Count Snapshot:  Trainings</vt:lpstr>
      <vt:lpstr>Special Education December Count- Student and Staff Snapshot: 2024 -2025 Official Open Friday, November 1st </vt:lpstr>
      <vt:lpstr>December Count – Proactively Find Expired Licenses</vt:lpstr>
      <vt:lpstr>Special Education December Count: Find Students Whose Disability Needs    to be Reevaluated by 12/01 </vt:lpstr>
      <vt:lpstr>Questions &amp; Resources: Special Education December Count</vt:lpstr>
      <vt:lpstr>Student End of Year</vt:lpstr>
      <vt:lpstr>SEY Collection Timeline:  Upcoming Events</vt:lpstr>
      <vt:lpstr>Post-Cross LEA: Overview</vt:lpstr>
      <vt:lpstr>Post-Cross LEA: Steps</vt:lpstr>
      <vt:lpstr>Phase Mechanics</vt:lpstr>
      <vt:lpstr>Exception Requests &amp; Data Change Requests</vt:lpstr>
      <vt:lpstr>Questions &amp; Resources: Student End of Year</vt:lpstr>
      <vt:lpstr>Student October</vt:lpstr>
      <vt:lpstr>Student October Timeline – Regular Phase</vt:lpstr>
      <vt:lpstr>Student October Timeline – Duplicate Process</vt:lpstr>
      <vt:lpstr>Student October Training Schedule</vt:lpstr>
      <vt:lpstr>Snapshot Status Update 7:00 a.m. 10/24</vt:lpstr>
      <vt:lpstr>OC50/OC198 Errors</vt:lpstr>
      <vt:lpstr>Home School Data</vt:lpstr>
      <vt:lpstr>Additionally Matched Direct Certification Students OCT Cognos Report</vt:lpstr>
      <vt:lpstr>Ready to Submit</vt:lpstr>
      <vt:lpstr>Questions &amp; Resources: </vt:lpstr>
      <vt:lpstr>At-Risk Interchange</vt:lpstr>
      <vt:lpstr>New: At-Risk Measure Interchange File - Overview</vt:lpstr>
      <vt:lpstr>New: Census Block Data</vt:lpstr>
      <vt:lpstr>New: At-Risk Measure Interchange File -  Resources</vt:lpstr>
      <vt:lpstr>File Layout and Definitions (page 3): Missing Census Block Data- Coding Patterns</vt:lpstr>
      <vt:lpstr>New: At-Risk Measure Interchange File - Syncplicity Folders</vt:lpstr>
      <vt:lpstr>Questions &amp; Resources: At Risk Interchange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2024-10-24T13:57:07Z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