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6"/>
  </p:notesMasterIdLst>
  <p:sldIdLst>
    <p:sldId id="256" r:id="rId5"/>
    <p:sldId id="283" r:id="rId6"/>
    <p:sldId id="258" r:id="rId7"/>
    <p:sldId id="259" r:id="rId8"/>
    <p:sldId id="261" r:id="rId9"/>
    <p:sldId id="262" r:id="rId10"/>
    <p:sldId id="5097" r:id="rId11"/>
    <p:sldId id="5098" r:id="rId12"/>
    <p:sldId id="5666" r:id="rId13"/>
    <p:sldId id="5667" r:id="rId14"/>
    <p:sldId id="5668" r:id="rId15"/>
    <p:sldId id="5590" r:id="rId16"/>
    <p:sldId id="5591" r:id="rId17"/>
    <p:sldId id="5669" r:id="rId18"/>
    <p:sldId id="5657" r:id="rId19"/>
    <p:sldId id="5659" r:id="rId20"/>
    <p:sldId id="5658" r:id="rId21"/>
    <p:sldId id="5628" r:id="rId22"/>
    <p:sldId id="5665" r:id="rId23"/>
    <p:sldId id="5643" r:id="rId24"/>
    <p:sldId id="5629" r:id="rId25"/>
    <p:sldId id="5627" r:id="rId26"/>
    <p:sldId id="5664" r:id="rId27"/>
    <p:sldId id="5653" r:id="rId28"/>
    <p:sldId id="5637" r:id="rId29"/>
    <p:sldId id="5654" r:id="rId30"/>
    <p:sldId id="5655" r:id="rId31"/>
    <p:sldId id="5638" r:id="rId32"/>
    <p:sldId id="5620" r:id="rId33"/>
    <p:sldId id="5621" r:id="rId34"/>
    <p:sldId id="5647" r:id="rId35"/>
    <p:sldId id="5663" r:id="rId36"/>
    <p:sldId id="5624" r:id="rId37"/>
    <p:sldId id="5626" r:id="rId38"/>
    <p:sldId id="5534" r:id="rId39"/>
    <p:sldId id="5536" r:id="rId40"/>
    <p:sldId id="5537" r:id="rId41"/>
    <p:sldId id="5538" r:id="rId42"/>
    <p:sldId id="5660" r:id="rId43"/>
    <p:sldId id="5639" r:id="rId44"/>
    <p:sldId id="5640" r:id="rId45"/>
    <p:sldId id="5028" r:id="rId46"/>
    <p:sldId id="5523" r:id="rId47"/>
    <p:sldId id="5495" r:id="rId48"/>
    <p:sldId id="5518" r:id="rId49"/>
    <p:sldId id="5543" r:id="rId50"/>
    <p:sldId id="5544" r:id="rId51"/>
    <p:sldId id="5565" r:id="rId52"/>
    <p:sldId id="5541" r:id="rId53"/>
    <p:sldId id="5524" r:id="rId54"/>
    <p:sldId id="565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a:srgbClr val="FF9999"/>
    <a:srgbClr val="C00000"/>
    <a:srgbClr val="FEB0B0"/>
    <a:srgbClr val="488BC9"/>
    <a:srgbClr val="338DCD"/>
    <a:srgbClr val="077682"/>
    <a:srgbClr val="4E5758"/>
    <a:srgbClr val="F8B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49CB5-D946-97C6-0A38-A06231AE5FDF}" v="92" dt="2024-10-09T21:49:00.825"/>
    <p1510:client id="{43AE16DD-89C0-4449-910D-E4FB0C685D6C}" v="228" dt="2024-10-09T22:48:17.582"/>
    <p1510:client id="{7628565C-7A3D-B49F-648B-F6A845B9B1CC}" v="1072" dt="2024-10-09T23:50:00.167"/>
    <p1510:client id="{8338E9A3-C4A8-4739-A85F-C7C42AD9E7C5}" v="345" dt="2024-10-09T23:09:10.273"/>
    <p1510:client id="{9A1F80BB-99BC-4974-ACA8-22349E4197FB}" v="1380" dt="2024-10-10T13:45:27.779"/>
    <p1510:client id="{AD1647F3-4A67-1A92-5BED-5C96A4AE7DD4}" v="4" dt="2024-10-09T22:14:30.957"/>
    <p1510:client id="{BEDB36E6-7C94-433F-87A5-38CF4601EEC1}" v="187" dt="2024-10-09T21:17:41.471"/>
    <p1510:client id="{CEE84C19-27D6-4E86-B83E-6E9241D5DFDA}" v="4" dt="2024-10-10T13:59:08.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101" d="100"/>
          <a:sy n="101" d="100"/>
        </p:scale>
        <p:origin x="876" y="108"/>
      </p:cViewPr>
      <p:guideLst/>
    </p:cSldViewPr>
  </p:slideViewPr>
  <p:outlineViewPr>
    <p:cViewPr>
      <p:scale>
        <a:sx n="33" d="100"/>
        <a:sy n="33" d="100"/>
      </p:scale>
      <p:origin x="0" y="-103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26T18:16:56.777" v="3" actId="20577"/>
        <pc:sldMkLst>
          <pc:docMk/>
          <pc:sldMk cId="3044915438" sldId="256"/>
        </pc:sldMkLst>
        <pc:spChg chg="mod">
          <ac:chgData name="Wenzel, Brooke" userId="672bf8d3-b15b-4e02-a6d1-39319a0df09b" providerId="ADAL" clId="{BCCF5842-3E83-443A-A77A-3B81A0CBFF41}" dt="2024-08-26T18:16:56.777" v="3" actId="20577"/>
          <ac:spMkLst>
            <pc:docMk/>
            <pc:sldMk cId="3044915438" sldId="256"/>
            <ac:spMk id="2" creationId="{00000000-0000-0000-0000-000000000000}"/>
          </ac:spMkLst>
        </pc:spChg>
      </pc:sldChg>
      <pc:sldChg chg="modSp mod">
        <pc:chgData name="Wenzel, Brooke" userId="672bf8d3-b15b-4e02-a6d1-39319a0df09b" providerId="ADAL" clId="{BCCF5842-3E83-443A-A77A-3B81A0CBFF41}" dt="2024-08-30T16:03:38.560" v="328" actId="20577"/>
        <pc:sldMkLst>
          <pc:docMk/>
          <pc:sldMk cId="2593708883" sldId="258"/>
        </pc:sldMkLst>
        <pc:spChg chg="mod">
          <ac:chgData name="Wenzel, Brooke" userId="672bf8d3-b15b-4e02-a6d1-39319a0df09b" providerId="ADAL" clId="{BCCF5842-3E83-443A-A77A-3B81A0CBFF41}" dt="2024-08-30T16:03:38.560" v="328" actId="20577"/>
          <ac:spMkLst>
            <pc:docMk/>
            <pc:sldMk cId="2593708883" sldId="258"/>
            <ac:spMk id="3" creationId="{9EF16194-6F49-EA21-44EE-9C4ECBAB21E9}"/>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pChg chg="mod">
          <ac:chgData name="Hoffman, Peter" userId="673cee94-26bd-4c2a-ab82-1b3669e2f049" providerId="ADAL" clId="{BEDB36E6-7C94-433F-87A5-38CF4601EEC1}" dt="2024-10-09T21:13:11.750" v="478" actId="20577"/>
          <ac:spMkLst>
            <pc:docMk/>
            <pc:sldMk cId="3044915438" sldId="256"/>
            <ac:spMk id="2" creationId="{00000000-0000-0000-0000-000000000000}"/>
          </ac:spMkLst>
        </pc:spChg>
      </pc:sldChg>
      <pc:sldChg chg="modSp mod">
        <pc:chgData name="Hoffman, Peter" userId="673cee94-26bd-4c2a-ab82-1b3669e2f049" providerId="ADAL" clId="{BEDB36E6-7C94-433F-87A5-38CF4601EEC1}" dt="2024-10-08T16:16:05.068" v="247" actId="2165"/>
        <pc:sldMkLst>
          <pc:docMk/>
          <pc:sldMk cId="1212467416" sldId="261"/>
        </pc:sldMkLst>
        <pc:graphicFrameChg chg="modGraphic">
          <ac:chgData name="Hoffman, Peter" userId="673cee94-26bd-4c2a-ab82-1b3669e2f049" providerId="ADAL" clId="{BEDB36E6-7C94-433F-87A5-38CF4601EEC1}" dt="2024-10-08T16:16:05.068" v="247" actId="2165"/>
          <ac:graphicFrameMkLst>
            <pc:docMk/>
            <pc:sldMk cId="1212467416" sldId="261"/>
            <ac:graphicFrameMk id="5" creationId="{9C3641C5-EC4F-D3EA-E4A2-8ABB597C5BAA}"/>
          </ac:graphicFrameMkLst>
        </pc:graphicFrameChg>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pChg chg="add del mod">
          <ac:chgData name="Hoffman, Peter" userId="673cee94-26bd-4c2a-ab82-1b3669e2f049" providerId="ADAL" clId="{BEDB36E6-7C94-433F-87A5-38CF4601EEC1}" dt="2024-10-09T21:15:09.231" v="487" actId="478"/>
          <ac:spMkLst>
            <pc:docMk/>
            <pc:sldMk cId="4082004543" sldId="5652"/>
            <ac:spMk id="5" creationId="{EBD59D16-D53A-F4A1-AC0D-9924BC955033}"/>
          </ac:spMkLst>
        </pc:spChg>
        <pc:graphicFrameChg chg="mod">
          <ac:chgData name="Hoffman, Peter" userId="673cee94-26bd-4c2a-ab82-1b3669e2f049" providerId="ADAL" clId="{BEDB36E6-7C94-433F-87A5-38CF4601EEC1}" dt="2024-10-09T21:13:59.467" v="484"/>
          <ac:graphicFrameMkLst>
            <pc:docMk/>
            <pc:sldMk cId="4082004543" sldId="5652"/>
            <ac:graphicFrameMk id="12" creationId="{1AA09EE0-7419-6ED5-4AA1-CC9009509570}"/>
          </ac:graphicFrameMkLst>
        </pc:graphicFrameChg>
        <pc:picChg chg="del">
          <ac:chgData name="Hoffman, Peter" userId="673cee94-26bd-4c2a-ab82-1b3669e2f049" providerId="ADAL" clId="{BEDB36E6-7C94-433F-87A5-38CF4601EEC1}" dt="2024-10-09T21:15:05.504" v="485" actId="478"/>
          <ac:picMkLst>
            <pc:docMk/>
            <pc:sldMk cId="4082004543" sldId="5652"/>
            <ac:picMk id="6" creationId="{80897F93-EE98-70B8-E58A-9988450AC1C3}"/>
          </ac:picMkLst>
        </pc:picChg>
        <pc:picChg chg="add del mod">
          <ac:chgData name="Hoffman, Peter" userId="673cee94-26bd-4c2a-ab82-1b3669e2f049" providerId="ADAL" clId="{BEDB36E6-7C94-433F-87A5-38CF4601EEC1}" dt="2024-10-09T21:17:09.733" v="503" actId="478"/>
          <ac:picMkLst>
            <pc:docMk/>
            <pc:sldMk cId="4082004543" sldId="5652"/>
            <ac:picMk id="8" creationId="{0E8FE60E-5231-F404-EBD8-30A2438523EE}"/>
          </ac:picMkLst>
        </pc:picChg>
        <pc:picChg chg="add del mod ord">
          <ac:chgData name="Hoffman, Peter" userId="673cee94-26bd-4c2a-ab82-1b3669e2f049" providerId="ADAL" clId="{BEDB36E6-7C94-433F-87A5-38CF4601EEC1}" dt="2024-10-09T21:16:23.985" v="499" actId="478"/>
          <ac:picMkLst>
            <pc:docMk/>
            <pc:sldMk cId="4082004543" sldId="5652"/>
            <ac:picMk id="10" creationId="{17E7299B-004D-F350-0887-3A3320021E6E}"/>
          </ac:picMkLst>
        </pc:picChg>
        <pc:picChg chg="add mod">
          <ac:chgData name="Hoffman, Peter" userId="673cee94-26bd-4c2a-ab82-1b3669e2f049" providerId="ADAL" clId="{BEDB36E6-7C94-433F-87A5-38CF4601EEC1}" dt="2024-10-09T21:17:41.471" v="648" actId="962"/>
          <ac:picMkLst>
            <pc:docMk/>
            <pc:sldMk cId="4082004543" sldId="5652"/>
            <ac:picMk id="13" creationId="{E1B69E7F-6565-86CF-B850-F8890A92FE8A}"/>
          </ac:picMkLst>
        </pc:picChg>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pChg chg="mod">
          <ac:chgData name="Hoffman, Peter" userId="673cee94-26bd-4c2a-ab82-1b3669e2f049" providerId="ADAL" clId="{BEDB36E6-7C94-433F-87A5-38CF4601EEC1}" dt="2024-10-07T18:57:17.794" v="105" actId="20577"/>
          <ac:spMkLst>
            <pc:docMk/>
            <pc:sldMk cId="3534521656" sldId="5657"/>
            <ac:spMk id="7" creationId="{12F7059C-9EDE-D0DB-97DB-779A8233E05A}"/>
          </ac:spMkLst>
        </pc:spChg>
        <pc:spChg chg="mod">
          <ac:chgData name="Hoffman, Peter" userId="673cee94-26bd-4c2a-ab82-1b3669e2f049" providerId="ADAL" clId="{BEDB36E6-7C94-433F-87A5-38CF4601EEC1}" dt="2024-10-07T18:56:57.019" v="73" actId="20577"/>
          <ac:spMkLst>
            <pc:docMk/>
            <pc:sldMk cId="3534521656" sldId="5657"/>
            <ac:spMk id="8" creationId="{8CF21C8A-DE56-DEC5-F88B-8D4036DAFC8C}"/>
          </ac:spMkLst>
        </pc:spChg>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pChg chg="mod">
          <ac:chgData name="Hoffman, Peter" userId="673cee94-26bd-4c2a-ab82-1b3669e2f049" providerId="ADAL" clId="{BEDB36E6-7C94-433F-87A5-38CF4601EEC1}" dt="2024-10-07T18:59:57.852" v="172" actId="20577"/>
          <ac:spMkLst>
            <pc:docMk/>
            <pc:sldMk cId="1605519056" sldId="5658"/>
            <ac:spMk id="2" creationId="{810E63C0-4BDD-7964-346E-635B12B3D87F}"/>
          </ac:spMkLst>
        </pc:spChg>
        <pc:spChg chg="mod">
          <ac:chgData name="Hoffman, Peter" userId="673cee94-26bd-4c2a-ab82-1b3669e2f049" providerId="ADAL" clId="{BEDB36E6-7C94-433F-87A5-38CF4601EEC1}" dt="2024-10-07T19:00:23.959" v="177" actId="27636"/>
          <ac:spMkLst>
            <pc:docMk/>
            <pc:sldMk cId="1605519056" sldId="5658"/>
            <ac:spMk id="3" creationId="{9FEEAF2D-E365-73C8-79FB-1D58C4A4FC60}"/>
          </ac:spMkLst>
        </pc:spChg>
        <pc:spChg chg="mod">
          <ac:chgData name="Hoffman, Peter" userId="673cee94-26bd-4c2a-ab82-1b3669e2f049" providerId="ADAL" clId="{BEDB36E6-7C94-433F-87A5-38CF4601EEC1}" dt="2024-10-07T18:59:41.538" v="144" actId="20577"/>
          <ac:spMkLst>
            <pc:docMk/>
            <pc:sldMk cId="1605519056" sldId="5658"/>
            <ac:spMk id="5" creationId="{61D3CC84-0473-ECA4-3213-8488ADD58DE2}"/>
          </ac:spMkLst>
        </pc:spChg>
        <pc:spChg chg="del mod">
          <ac:chgData name="Hoffman, Peter" userId="673cee94-26bd-4c2a-ab82-1b3669e2f049" providerId="ADAL" clId="{BEDB36E6-7C94-433F-87A5-38CF4601EEC1}" dt="2024-10-08T16:20:20.720" v="395" actId="478"/>
          <ac:spMkLst>
            <pc:docMk/>
            <pc:sldMk cId="1605519056" sldId="5658"/>
            <ac:spMk id="6" creationId="{DEF18DE1-F3AC-E404-F39C-817E847EFC78}"/>
          </ac:spMkLst>
        </pc:spChg>
        <pc:spChg chg="add mod">
          <ac:chgData name="Hoffman, Peter" userId="673cee94-26bd-4c2a-ab82-1b3669e2f049" providerId="ADAL" clId="{BEDB36E6-7C94-433F-87A5-38CF4601EEC1}" dt="2024-10-08T16:20:20.720" v="395" actId="478"/>
          <ac:spMkLst>
            <pc:docMk/>
            <pc:sldMk cId="1605519056" sldId="5658"/>
            <ac:spMk id="8" creationId="{367DA2B8-8976-5511-8490-2D791565812E}"/>
          </ac:spMkLst>
        </pc:spChg>
      </pc:sldChg>
      <pc:sldChg chg="addSp delSp modSp add mod">
        <pc:chgData name="Hoffman, Peter" userId="673cee94-26bd-4c2a-ab82-1b3669e2f049" providerId="ADAL" clId="{BEDB36E6-7C94-433F-87A5-38CF4601EEC1}" dt="2024-10-08T16:20:57.851" v="467" actId="1038"/>
        <pc:sldMkLst>
          <pc:docMk/>
          <pc:sldMk cId="867224577" sldId="5659"/>
        </pc:sldMkLst>
        <pc:spChg chg="mod">
          <ac:chgData name="Hoffman, Peter" userId="673cee94-26bd-4c2a-ab82-1b3669e2f049" providerId="ADAL" clId="{BEDB36E6-7C94-433F-87A5-38CF4601EEC1}" dt="2024-10-08T16:20:34.011" v="398" actId="962"/>
          <ac:spMkLst>
            <pc:docMk/>
            <pc:sldMk cId="867224577" sldId="5659"/>
            <ac:spMk id="2" creationId="{810E63C0-4BDD-7964-346E-635B12B3D87F}"/>
          </ac:spMkLst>
        </pc:spChg>
        <pc:spChg chg="del mod">
          <ac:chgData name="Hoffman, Peter" userId="673cee94-26bd-4c2a-ab82-1b3669e2f049" providerId="ADAL" clId="{BEDB36E6-7C94-433F-87A5-38CF4601EEC1}" dt="2024-10-07T19:02:39.517" v="202" actId="478"/>
          <ac:spMkLst>
            <pc:docMk/>
            <pc:sldMk cId="867224577" sldId="5659"/>
            <ac:spMk id="3" creationId="{9FEEAF2D-E365-73C8-79FB-1D58C4A4FC60}"/>
          </ac:spMkLst>
        </pc:spChg>
        <pc:spChg chg="mod">
          <ac:chgData name="Hoffman, Peter" userId="673cee94-26bd-4c2a-ab82-1b3669e2f049" providerId="ADAL" clId="{BEDB36E6-7C94-433F-87A5-38CF4601EEC1}" dt="2024-10-08T16:20:37.232" v="401" actId="962"/>
          <ac:spMkLst>
            <pc:docMk/>
            <pc:sldMk cId="867224577" sldId="5659"/>
            <ac:spMk id="4" creationId="{94E73AA3-89A5-82C7-4E06-D8945047A361}"/>
          </ac:spMkLst>
        </pc:spChg>
        <pc:spChg chg="mod">
          <ac:chgData name="Hoffman, Peter" userId="673cee94-26bd-4c2a-ab82-1b3669e2f049" providerId="ADAL" clId="{BEDB36E6-7C94-433F-87A5-38CF4601EEC1}" dt="2024-10-08T16:20:38.329" v="402" actId="962"/>
          <ac:spMkLst>
            <pc:docMk/>
            <pc:sldMk cId="867224577" sldId="5659"/>
            <ac:spMk id="5" creationId="{61D3CC84-0473-ECA4-3213-8488ADD58DE2}"/>
          </ac:spMkLst>
        </pc:spChg>
        <pc:spChg chg="del">
          <ac:chgData name="Hoffman, Peter" userId="673cee94-26bd-4c2a-ab82-1b3669e2f049" providerId="ADAL" clId="{BEDB36E6-7C94-433F-87A5-38CF4601EEC1}" dt="2024-10-08T16:20:11.436" v="394" actId="478"/>
          <ac:spMkLst>
            <pc:docMk/>
            <pc:sldMk cId="867224577" sldId="5659"/>
            <ac:spMk id="6" creationId="{DEF18DE1-F3AC-E404-F39C-817E847EFC78}"/>
          </ac:spMkLst>
        </pc:spChg>
        <pc:spChg chg="add del mod">
          <ac:chgData name="Hoffman, Peter" userId="673cee94-26bd-4c2a-ab82-1b3669e2f049" providerId="ADAL" clId="{BEDB36E6-7C94-433F-87A5-38CF4601EEC1}" dt="2024-10-08T16:19:49.914" v="361" actId="478"/>
          <ac:spMkLst>
            <pc:docMk/>
            <pc:sldMk cId="867224577" sldId="5659"/>
            <ac:spMk id="7" creationId="{E33D8B8F-EA79-9F48-0C68-BE68369E5007}"/>
          </ac:spMkLst>
        </pc:spChg>
        <pc:spChg chg="add del mod">
          <ac:chgData name="Hoffman, Peter" userId="673cee94-26bd-4c2a-ab82-1b3669e2f049" providerId="ADAL" clId="{BEDB36E6-7C94-433F-87A5-38CF4601EEC1}" dt="2024-10-07T19:02:41.908" v="203" actId="478"/>
          <ac:spMkLst>
            <pc:docMk/>
            <pc:sldMk cId="867224577" sldId="5659"/>
            <ac:spMk id="8" creationId="{E7B4DA6C-C937-EA1F-B3AA-257AD1BB4A7A}"/>
          </ac:spMkLst>
        </pc:spChg>
        <pc:spChg chg="add mod">
          <ac:chgData name="Hoffman, Peter" userId="673cee94-26bd-4c2a-ab82-1b3669e2f049" providerId="ADAL" clId="{BEDB36E6-7C94-433F-87A5-38CF4601EEC1}" dt="2024-10-08T16:20:43.343" v="403" actId="962"/>
          <ac:spMkLst>
            <pc:docMk/>
            <pc:sldMk cId="867224577" sldId="5659"/>
            <ac:spMk id="9" creationId="{D1156B01-5894-D784-9395-A0C1801D49DA}"/>
          </ac:spMkLst>
        </pc:spChg>
        <pc:spChg chg="add mod">
          <ac:chgData name="Hoffman, Peter" userId="673cee94-26bd-4c2a-ab82-1b3669e2f049" providerId="ADAL" clId="{BEDB36E6-7C94-433F-87A5-38CF4601EEC1}" dt="2024-10-08T16:20:57.851" v="467" actId="1038"/>
          <ac:spMkLst>
            <pc:docMk/>
            <pc:sldMk cId="867224577" sldId="5659"/>
            <ac:spMk id="10" creationId="{7D985CC0-2568-29B2-EA95-D1A6C7B75411}"/>
          </ac:spMkLst>
        </pc:spChg>
        <pc:spChg chg="add mod">
          <ac:chgData name="Hoffman, Peter" userId="673cee94-26bd-4c2a-ab82-1b3669e2f049" providerId="ADAL" clId="{BEDB36E6-7C94-433F-87A5-38CF4601EEC1}" dt="2024-10-07T19:03:56.878" v="222" actId="767"/>
          <ac:spMkLst>
            <pc:docMk/>
            <pc:sldMk cId="867224577" sldId="5659"/>
            <ac:spMk id="11" creationId="{D57F9686-BD44-8722-2B21-63EB02714580}"/>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graphicFrameChg chg="mod modGraphic">
          <ac:chgData name="Chaffin,Melissa" userId="S::chaffin_m@cde.state.co.us::21f0136b-23e1-4eef-9c4f-f29e4cc3ac56" providerId="AD" clId="Web-{07C7B6E3-2C4B-B99D-7D0C-741191EE9714}" dt="2024-09-18T13:17:38.358" v="16"/>
          <ac:graphicFrameMkLst>
            <pc:docMk/>
            <pc:sldMk cId="3108864082" sldId="5603"/>
            <ac:graphicFrameMk id="11" creationId="{4A046F5F-034D-A2DD-B7B6-B37CB3AF1360}"/>
          </ac:graphicFrameMkLst>
        </pc:graphicFrame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pChg chg="mod">
          <ac:chgData name="Chaffin,Melissa" userId="S::chaffin_m@cde.state.co.us::21f0136b-23e1-4eef-9c4f-f29e4cc3ac56" providerId="AD" clId="Web-{05240C87-A6DF-2E5C-2125-263B8EE07789}" dt="2024-09-17T14:46:47.513" v="22" actId="20577"/>
          <ac:spMkLst>
            <pc:docMk/>
            <pc:sldMk cId="499285695" sldId="281"/>
            <ac:spMk id="6" creationId="{1EB4AB27-B417-D907-2626-223A7F192B7B}"/>
          </ac:spMkLst>
        </pc:spChg>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pChg chg="mod">
          <ac:chgData name="Heitman, Lindsey" userId="a9773a47-99d2-4599-9377-6d37e9ec0bd3" providerId="ADAL" clId="{F621F320-0780-4755-94C4-709CA06B2AED}" dt="2024-09-19T13:29:46.880" v="225" actId="5793"/>
          <ac:spMkLst>
            <pc:docMk/>
            <pc:sldMk cId="2771759513" sldId="5556"/>
            <ac:spMk id="5" creationId="{5F3083E2-BC29-9D7C-DC2F-64F59EBE9A72}"/>
          </ac:spMkLst>
        </pc:spChg>
      </pc:sldChg>
      <pc:sldChg chg="modSp add mod ord">
        <pc:chgData name="Heitman, Lindsey" userId="a9773a47-99d2-4599-9377-6d37e9ec0bd3" providerId="ADAL" clId="{F621F320-0780-4755-94C4-709CA06B2AED}" dt="2024-09-19T13:30:40.951" v="275" actId="20577"/>
        <pc:sldMkLst>
          <pc:docMk/>
          <pc:sldMk cId="2636024391" sldId="5557"/>
        </pc:sldMkLst>
        <pc:spChg chg="mod">
          <ac:chgData name="Heitman, Lindsey" userId="a9773a47-99d2-4599-9377-6d37e9ec0bd3" providerId="ADAL" clId="{F621F320-0780-4755-94C4-709CA06B2AED}" dt="2024-09-19T13:30:40.951" v="275" actId="20577"/>
          <ac:spMkLst>
            <pc:docMk/>
            <pc:sldMk cId="2636024391" sldId="5557"/>
            <ac:spMk id="3" creationId="{DCA011AE-6C0A-8C84-D918-67AB7B49C258}"/>
          </ac:spMkLst>
        </pc:spChg>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pChg chg="mod">
          <ac:chgData name="McRee, Rebecca" userId="S::mcree_r@cde.state.co.us::3a10fa13-9d60-4c0b-b361-471945732c34" providerId="AD" clId="Web-{FF73AD21-8529-0D35-5A87-70BE91572A8E}" dt="2024-09-03T20:50:11.440" v="7" actId="20577"/>
          <ac:spMkLst>
            <pc:docMk/>
            <pc:sldMk cId="954092976" sldId="5582"/>
            <ac:spMk id="2" creationId="{0E9065A4-4CC7-2DAD-8A8A-D292228C514F}"/>
          </ac:spMkLst>
        </pc:spChg>
        <pc:spChg chg="mod">
          <ac:chgData name="McRee, Rebecca" userId="S::mcree_r@cde.state.co.us::3a10fa13-9d60-4c0b-b361-471945732c34" providerId="AD" clId="Web-{FF73AD21-8529-0D35-5A87-70BE91572A8E}" dt="2024-09-03T20:52:54.254" v="144" actId="20577"/>
          <ac:spMkLst>
            <pc:docMk/>
            <pc:sldMk cId="954092976" sldId="5582"/>
            <ac:spMk id="3" creationId="{D7FBBC56-0D4A-54F5-7139-C632CEC6BAD7}"/>
          </ac:spMkLst>
        </pc:spChg>
        <pc:spChg chg="mod">
          <ac:chgData name="McRee, Rebecca" userId="S::mcree_r@cde.state.co.us::3a10fa13-9d60-4c0b-b361-471945732c34" providerId="AD" clId="Web-{FF73AD21-8529-0D35-5A87-70BE91572A8E}" dt="2024-09-03T20:50:21.596" v="14" actId="20577"/>
          <ac:spMkLst>
            <pc:docMk/>
            <pc:sldMk cId="954092976" sldId="5582"/>
            <ac:spMk id="5" creationId="{0C707622-50E0-6A8C-B071-059D95488320}"/>
          </ac:spMkLst>
        </pc:spChg>
        <pc:spChg chg="mod">
          <ac:chgData name="McRee, Rebecca" userId="S::mcree_r@cde.state.co.us::3a10fa13-9d60-4c0b-b361-471945732c34" providerId="AD" clId="Web-{FF73AD21-8529-0D35-5A87-70BE91572A8E}" dt="2024-09-03T20:50:31.799" v="22" actId="20577"/>
          <ac:spMkLst>
            <pc:docMk/>
            <pc:sldMk cId="954092976" sldId="5582"/>
            <ac:spMk id="6" creationId="{C5452B6D-AD45-5253-040F-1135B792F274}"/>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pChg chg="mod">
          <ac:chgData name="Chaffin,Melissa" userId="S::chaffin_m@cde.state.co.us::21f0136b-23e1-4eef-9c4f-f29e4cc3ac56" providerId="AD" clId="Web-{5DA2681D-DBD5-5256-B275-6E5C545A0058}" dt="2024-09-04T14:57:17.768" v="15" actId="20577"/>
          <ac:spMkLst>
            <pc:docMk/>
            <pc:sldMk cId="2464662354" sldId="5418"/>
            <ac:spMk id="6" creationId="{1EB4AB27-B417-D907-2626-223A7F192B7B}"/>
          </ac:spMkLst>
        </pc:spChg>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pChg chg="mod">
          <ac:chgData name="McRee, Rebecca" userId="S::mcree_r@cde.state.co.us::3a10fa13-9d60-4c0b-b361-471945732c34" providerId="AD" clId="Web-{6652003E-348C-0160-3ABA-8CD7BD626B3F}" dt="2024-09-05T21:51:39.779" v="7" actId="20577"/>
          <ac:spMkLst>
            <pc:docMk/>
            <pc:sldMk cId="2421796188" sldId="5518"/>
            <ac:spMk id="3" creationId="{9FEEAF2D-E365-73C8-79FB-1D58C4A4FC60}"/>
          </ac:spMkLst>
        </pc:spChg>
      </pc:sldChg>
      <pc:sldChg chg="modSp">
        <pc:chgData name="McRee, Rebecca" userId="S::mcree_r@cde.state.co.us::3a10fa13-9d60-4c0b-b361-471945732c34" providerId="AD" clId="Web-{6652003E-348C-0160-3ABA-8CD7BD626B3F}" dt="2024-09-05T21:50:14.183" v="3" actId="20577"/>
        <pc:sldMkLst>
          <pc:docMk/>
          <pc:sldMk cId="1189657152" sldId="5564"/>
        </pc:sldMkLst>
        <pc:spChg chg="mod">
          <ac:chgData name="McRee, Rebecca" userId="S::mcree_r@cde.state.co.us::3a10fa13-9d60-4c0b-b361-471945732c34" providerId="AD" clId="Web-{6652003E-348C-0160-3ABA-8CD7BD626B3F}" dt="2024-09-05T21:50:14.183" v="3" actId="20577"/>
          <ac:spMkLst>
            <pc:docMk/>
            <pc:sldMk cId="1189657152" sldId="5564"/>
            <ac:spMk id="3" creationId="{D47683A4-1589-AA0E-F4BF-A43DFC0F4597}"/>
          </ac:spMkLst>
        </pc:spChg>
      </pc:sldChg>
      <pc:sldChg chg="modSp">
        <pc:chgData name="McRee, Rebecca" userId="S::mcree_r@cde.state.co.us::3a10fa13-9d60-4c0b-b361-471945732c34" providerId="AD" clId="Web-{6652003E-348C-0160-3ABA-8CD7BD626B3F}" dt="2024-09-05T21:51:19.341" v="5"/>
        <pc:sldMkLst>
          <pc:docMk/>
          <pc:sldMk cId="2937112473" sldId="5565"/>
        </pc:sldMkLst>
        <pc:graphicFrameChg chg="mod modGraphic">
          <ac:chgData name="McRee, Rebecca" userId="S::mcree_r@cde.state.co.us::3a10fa13-9d60-4c0b-b361-471945732c34" providerId="AD" clId="Web-{6652003E-348C-0160-3ABA-8CD7BD626B3F}" dt="2024-09-05T21:51:19.341" v="5"/>
          <ac:graphicFrameMkLst>
            <pc:docMk/>
            <pc:sldMk cId="2937112473" sldId="5565"/>
            <ac:graphicFrameMk id="8" creationId="{D11CDBFC-B5DC-3B1D-B1E3-D10824B69AF3}"/>
          </ac:graphicFrameMkLst>
        </pc:graphicFrame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pChg chg="mod">
          <ac:chgData name="Chaffin,Melissa" userId="S::chaffin_m@cde.state.co.us::21f0136b-23e1-4eef-9c4f-f29e4cc3ac56" providerId="AD" clId="Web-{48235B61-CB3C-5892-8951-F26F0DE5B735}" dt="2024-10-02T19:30:52.382" v="144" actId="20577"/>
          <ac:spMkLst>
            <pc:docMk/>
            <pc:sldMk cId="2592141677" sldId="5605"/>
            <ac:spMk id="6" creationId="{1EB4AB27-B417-D907-2626-223A7F192B7B}"/>
          </ac:spMkLst>
        </pc:spChg>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delSp modSp mod">
        <pc:chgData name="Gudka, Dawna" userId="823cceae-331b-41d6-9a63-34ad6d1db55c" providerId="ADAL" clId="{92B710DF-6F6E-4BA3-8762-3952A1AB3402}" dt="2024-09-26T04:45:17.186" v="1431" actId="13244"/>
        <pc:sldMkLst>
          <pc:docMk/>
          <pc:sldMk cId="3717000822" sldId="280"/>
        </pc:sldMkLst>
        <pc:spChg chg="mod ord">
          <ac:chgData name="Gudka, Dawna" userId="823cceae-331b-41d6-9a63-34ad6d1db55c" providerId="ADAL" clId="{92B710DF-6F6E-4BA3-8762-3952A1AB3402}" dt="2024-09-26T04:44:38.707" v="1427" actId="14100"/>
          <ac:spMkLst>
            <pc:docMk/>
            <pc:sldMk cId="3717000822" sldId="280"/>
            <ac:spMk id="3" creationId="{23730712-328A-D55D-1F4E-AFE29CF33EAE}"/>
          </ac:spMkLst>
        </pc:spChg>
        <pc:grpChg chg="del">
          <ac:chgData name="Gudka, Dawna" userId="823cceae-331b-41d6-9a63-34ad6d1db55c" providerId="ADAL" clId="{92B710DF-6F6E-4BA3-8762-3952A1AB3402}" dt="2024-09-26T04:44:53.272" v="1428" actId="478"/>
          <ac:grpSpMkLst>
            <pc:docMk/>
            <pc:sldMk cId="3717000822" sldId="280"/>
            <ac:grpSpMk id="58" creationId="{31C49F18-8757-4E87-5C2E-9D6D7B82BA3B}"/>
          </ac:grpSpMkLst>
        </pc:grpChg>
        <pc:graphicFrameChg chg="mod">
          <ac:chgData name="Gudka, Dawna" userId="823cceae-331b-41d6-9a63-34ad6d1db55c" providerId="ADAL" clId="{92B710DF-6F6E-4BA3-8762-3952A1AB3402}" dt="2024-09-26T04:45:05.252" v="1430" actId="13244"/>
          <ac:graphicFrameMkLst>
            <pc:docMk/>
            <pc:sldMk cId="3717000822" sldId="280"/>
            <ac:graphicFrameMk id="12" creationId="{1AA09EE0-7419-6ED5-4AA1-CC9009509570}"/>
          </ac:graphicFrameMkLst>
        </pc:graphicFrameChg>
        <pc:picChg chg="mod ord">
          <ac:chgData name="Gudka, Dawna" userId="823cceae-331b-41d6-9a63-34ad6d1db55c" providerId="ADAL" clId="{92B710DF-6F6E-4BA3-8762-3952A1AB3402}" dt="2024-09-26T04:45:00.375" v="1429" actId="13244"/>
          <ac:picMkLst>
            <pc:docMk/>
            <pc:sldMk cId="3717000822" sldId="280"/>
            <ac:picMk id="10" creationId="{94E76C0D-1BEC-84CF-F70B-3BF19E0C82C6}"/>
          </ac:picMkLst>
        </pc:picChg>
        <pc:picChg chg="mod">
          <ac:chgData name="Gudka, Dawna" userId="823cceae-331b-41d6-9a63-34ad6d1db55c" providerId="ADAL" clId="{92B710DF-6F6E-4BA3-8762-3952A1AB3402}" dt="2024-09-26T04:43:24.504" v="1394" actId="962"/>
          <ac:picMkLst>
            <pc:docMk/>
            <pc:sldMk cId="3717000822" sldId="280"/>
            <ac:picMk id="13" creationId="{62B23D66-76CC-EC83-59DA-C4126794A470}"/>
          </ac:picMkLst>
        </pc:picChg>
        <pc:picChg chg="mod">
          <ac:chgData name="Gudka, Dawna" userId="823cceae-331b-41d6-9a63-34ad6d1db55c" providerId="ADAL" clId="{92B710DF-6F6E-4BA3-8762-3952A1AB3402}" dt="2024-09-26T04:43:34.908" v="1420" actId="962"/>
          <ac:picMkLst>
            <pc:docMk/>
            <pc:sldMk cId="3717000822" sldId="280"/>
            <ac:picMk id="15" creationId="{BF110572-969C-3823-20EE-161E1C747170}"/>
          </ac:picMkLst>
        </pc:picChg>
        <pc:picChg chg="mod">
          <ac:chgData name="Gudka, Dawna" userId="823cceae-331b-41d6-9a63-34ad6d1db55c" providerId="ADAL" clId="{92B710DF-6F6E-4BA3-8762-3952A1AB3402}" dt="2024-09-26T04:43:39.280" v="1421" actId="962"/>
          <ac:picMkLst>
            <pc:docMk/>
            <pc:sldMk cId="3717000822" sldId="280"/>
            <ac:picMk id="16" creationId="{E23EBA96-A445-15ED-495D-9D84DE3C28AE}"/>
          </ac:picMkLst>
        </pc:picChg>
        <pc:picChg chg="ord">
          <ac:chgData name="Gudka, Dawna" userId="823cceae-331b-41d6-9a63-34ad6d1db55c" providerId="ADAL" clId="{92B710DF-6F6E-4BA3-8762-3952A1AB3402}" dt="2024-09-26T04:45:17.186" v="1431" actId="13244"/>
          <ac:picMkLst>
            <pc:docMk/>
            <pc:sldMk cId="3717000822" sldId="280"/>
            <ac:picMk id="19" creationId="{88D2415C-5DFE-3DAF-E27D-6D1496FF2250}"/>
          </ac:picMkLst>
        </pc:picChg>
      </pc:sldChg>
      <pc:sldChg chg="modSp mod">
        <pc:chgData name="Gudka, Dawna" userId="823cceae-331b-41d6-9a63-34ad6d1db55c" providerId="ADAL" clId="{92B710DF-6F6E-4BA3-8762-3952A1AB3402}" dt="2024-09-26T04:41:53.306" v="1251" actId="20577"/>
        <pc:sldMkLst>
          <pc:docMk/>
          <pc:sldMk cId="3253466667" sldId="5637"/>
        </pc:sldMkLst>
        <pc:spChg chg="mod">
          <ac:chgData name="Gudka, Dawna" userId="823cceae-331b-41d6-9a63-34ad6d1db55c" providerId="ADAL" clId="{92B710DF-6F6E-4BA3-8762-3952A1AB3402}" dt="2024-09-26T04:31:04.218" v="230" actId="20577"/>
          <ac:spMkLst>
            <pc:docMk/>
            <pc:sldMk cId="3253466667" sldId="5637"/>
            <ac:spMk id="2" creationId="{00000000-0000-0000-0000-000000000000}"/>
          </ac:spMkLst>
        </pc:spChg>
        <pc:spChg chg="mod">
          <ac:chgData name="Gudka, Dawna" userId="823cceae-331b-41d6-9a63-34ad6d1db55c" providerId="ADAL" clId="{92B710DF-6F6E-4BA3-8762-3952A1AB3402}" dt="2024-09-26T04:37:59.586" v="889" actId="5793"/>
          <ac:spMkLst>
            <pc:docMk/>
            <pc:sldMk cId="3253466667" sldId="5637"/>
            <ac:spMk id="18" creationId="{1D5EE516-0951-6F1E-C524-32F70A500464}"/>
          </ac:spMkLst>
        </pc:spChg>
        <pc:spChg chg="mod">
          <ac:chgData name="Gudka, Dawna" userId="823cceae-331b-41d6-9a63-34ad6d1db55c" providerId="ADAL" clId="{92B710DF-6F6E-4BA3-8762-3952A1AB3402}" dt="2024-09-26T04:41:41.244" v="1216" actId="20577"/>
          <ac:spMkLst>
            <pc:docMk/>
            <pc:sldMk cId="3253466667" sldId="5637"/>
            <ac:spMk id="19" creationId="{840717C6-223F-C906-3748-78B09C983A8D}"/>
          </ac:spMkLst>
        </pc:spChg>
        <pc:spChg chg="mod">
          <ac:chgData name="Gudka, Dawna" userId="823cceae-331b-41d6-9a63-34ad6d1db55c" providerId="ADAL" clId="{92B710DF-6F6E-4BA3-8762-3952A1AB3402}" dt="2024-09-26T04:41:53.306" v="1251" actId="20577"/>
          <ac:spMkLst>
            <pc:docMk/>
            <pc:sldMk cId="3253466667" sldId="5637"/>
            <ac:spMk id="20" creationId="{DEA5CCF4-606D-43BB-7751-4E0BB02F6CE1}"/>
          </ac:spMkLst>
        </pc:spChg>
      </pc:sldChg>
      <pc:sldChg chg="modSp mod">
        <pc:chgData name="Gudka, Dawna" userId="823cceae-331b-41d6-9a63-34ad6d1db55c" providerId="ADAL" clId="{92B710DF-6F6E-4BA3-8762-3952A1AB3402}" dt="2024-09-26T04:41:17.787" v="1179" actId="20577"/>
        <pc:sldMkLst>
          <pc:docMk/>
          <pc:sldMk cId="1220290463" sldId="5638"/>
        </pc:sldMkLst>
        <pc:spChg chg="mod">
          <ac:chgData name="Gudka, Dawna" userId="823cceae-331b-41d6-9a63-34ad6d1db55c" providerId="ADAL" clId="{92B710DF-6F6E-4BA3-8762-3952A1AB3402}" dt="2024-09-26T04:41:17.787" v="1179" actId="20577"/>
          <ac:spMkLst>
            <pc:docMk/>
            <pc:sldMk cId="1220290463" sldId="5638"/>
            <ac:spMk id="3" creationId="{5A9BB543-5D67-BC87-25ED-FC06775BBB28}"/>
          </ac:spMkLst>
        </pc:spChg>
        <pc:spChg chg="mod">
          <ac:chgData name="Gudka, Dawna" userId="823cceae-331b-41d6-9a63-34ad6d1db55c" providerId="ADAL" clId="{92B710DF-6F6E-4BA3-8762-3952A1AB3402}" dt="2024-09-26T04:40:57.874" v="1137" actId="21"/>
          <ac:spMkLst>
            <pc:docMk/>
            <pc:sldMk cId="1220290463" sldId="5638"/>
            <ac:spMk id="8" creationId="{F9E10FBC-7C85-4971-B39F-B279291C15BB}"/>
          </ac:spMkLst>
        </pc:spChg>
      </pc:sldChg>
      <pc:sldChg chg="addSp delSp modSp add mod ord">
        <pc:chgData name="Gudka, Dawna" userId="823cceae-331b-41d6-9a63-34ad6d1db55c" providerId="ADAL" clId="{92B710DF-6F6E-4BA3-8762-3952A1AB3402}" dt="2024-09-26T04:44:16.313" v="1425" actId="13244"/>
        <pc:sldMkLst>
          <pc:docMk/>
          <pc:sldMk cId="2101563100" sldId="5644"/>
        </pc:sldMkLst>
        <pc:spChg chg="del mod">
          <ac:chgData name="Gudka, Dawna" userId="823cceae-331b-41d6-9a63-34ad6d1db55c" providerId="ADAL" clId="{92B710DF-6F6E-4BA3-8762-3952A1AB3402}" dt="2024-09-26T04:30:14.170" v="177" actId="478"/>
          <ac:spMkLst>
            <pc:docMk/>
            <pc:sldMk cId="2101563100" sldId="5644"/>
            <ac:spMk id="2" creationId="{E7E2EB91-0374-5582-7ACC-741F875FB6AB}"/>
          </ac:spMkLst>
        </pc:spChg>
        <pc:spChg chg="mod">
          <ac:chgData name="Gudka, Dawna" userId="823cceae-331b-41d6-9a63-34ad6d1db55c" providerId="ADAL" clId="{92B710DF-6F6E-4BA3-8762-3952A1AB3402}" dt="2024-09-26T04:27:38.791" v="58" actId="20577"/>
          <ac:spMkLst>
            <pc:docMk/>
            <pc:sldMk cId="2101563100" sldId="5644"/>
            <ac:spMk id="3" creationId="{3D159FB0-3A49-D0DD-B88C-BD4A4B08F10F}"/>
          </ac:spMkLst>
        </pc:spChg>
        <pc:spChg chg="ord">
          <ac:chgData name="Gudka, Dawna" userId="823cceae-331b-41d6-9a63-34ad6d1db55c" providerId="ADAL" clId="{92B710DF-6F6E-4BA3-8762-3952A1AB3402}" dt="2024-09-26T04:43:52.859" v="1423" actId="13244"/>
          <ac:spMkLst>
            <pc:docMk/>
            <pc:sldMk cId="2101563100" sldId="5644"/>
            <ac:spMk id="4" creationId="{6187B34F-788A-1E6D-8E8F-9DFA3BF43D03}"/>
          </ac:spMkLst>
        </pc:spChg>
        <pc:spChg chg="mod">
          <ac:chgData name="Gudka, Dawna" userId="823cceae-331b-41d6-9a63-34ad6d1db55c" providerId="ADAL" clId="{92B710DF-6F6E-4BA3-8762-3952A1AB3402}" dt="2024-09-26T04:27:52.676" v="85" actId="20577"/>
          <ac:spMkLst>
            <pc:docMk/>
            <pc:sldMk cId="2101563100" sldId="5644"/>
            <ac:spMk id="5" creationId="{5EE83B49-FBC4-F603-DD3F-5A8F6874E836}"/>
          </ac:spMkLst>
        </pc:spChg>
        <pc:spChg chg="mod ord">
          <ac:chgData name="Gudka, Dawna" userId="823cceae-331b-41d6-9a63-34ad6d1db55c" providerId="ADAL" clId="{92B710DF-6F6E-4BA3-8762-3952A1AB3402}" dt="2024-09-26T04:44:16.313" v="1425" actId="13244"/>
          <ac:spMkLst>
            <pc:docMk/>
            <pc:sldMk cId="2101563100" sldId="5644"/>
            <ac:spMk id="7" creationId="{D35E3931-3E62-31BA-DB08-04C8A8F44C76}"/>
          </ac:spMkLst>
        </pc:spChg>
        <pc:spChg chg="add del mod">
          <ac:chgData name="Gudka, Dawna" userId="823cceae-331b-41d6-9a63-34ad6d1db55c" providerId="ADAL" clId="{92B710DF-6F6E-4BA3-8762-3952A1AB3402}" dt="2024-09-26T04:29:59.385" v="174" actId="478"/>
          <ac:spMkLst>
            <pc:docMk/>
            <pc:sldMk cId="2101563100" sldId="5644"/>
            <ac:spMk id="8" creationId="{222E405B-4F98-A8D6-3356-B58EEC74256C}"/>
          </ac:spMkLst>
        </pc:spChg>
        <pc:graphicFrameChg chg="del mod">
          <ac:chgData name="Gudka, Dawna" userId="823cceae-331b-41d6-9a63-34ad6d1db55c" providerId="ADAL" clId="{92B710DF-6F6E-4BA3-8762-3952A1AB3402}" dt="2024-09-26T04:28:04.994" v="87" actId="478"/>
          <ac:graphicFrameMkLst>
            <pc:docMk/>
            <pc:sldMk cId="2101563100" sldId="5644"/>
            <ac:graphicFrameMk id="11" creationId="{4A046F5F-034D-A2DD-B7B6-B37CB3AF1360}"/>
          </ac:graphicFrameMkLst>
        </pc:graphicFrameChg>
        <pc:picChg chg="add mod ord">
          <ac:chgData name="Gudka, Dawna" userId="823cceae-331b-41d6-9a63-34ad6d1db55c" providerId="ADAL" clId="{92B710DF-6F6E-4BA3-8762-3952A1AB3402}" dt="2024-09-26T04:44:00.176" v="1424" actId="13244"/>
          <ac:picMkLst>
            <pc:docMk/>
            <pc:sldMk cId="2101563100" sldId="5644"/>
            <ac:picMk id="10" creationId="{825A6F56-8D74-0AE2-9A7B-4AC4101EE057}"/>
          </ac:picMkLst>
        </pc:pic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graphicFrameChg chg="mod modGraphic">
          <ac:chgData name="Chaffin,Melissa" userId="S::chaffin_m@cde.state.co.us::21f0136b-23e1-4eef-9c4f-f29e4cc3ac56" providerId="AD" clId="Web-{E865880F-8322-D018-E76B-F9540EEA26DE}" dt="2024-09-18T15:16:01.505" v="1364"/>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E865880F-8322-D018-E76B-F9540EEA26DE}" dt="2024-09-18T15:22:44.507" v="1566" actId="20577"/>
        <pc:sldMkLst>
          <pc:docMk/>
          <pc:sldMk cId="1016378890" sldId="5604"/>
        </pc:sldMkLst>
        <pc:spChg chg="mod">
          <ac:chgData name="Chaffin,Melissa" userId="S::chaffin_m@cde.state.co.us::21f0136b-23e1-4eef-9c4f-f29e4cc3ac56" providerId="AD" clId="Web-{E865880F-8322-D018-E76B-F9540EEA26DE}" dt="2024-09-18T15:22:44.507" v="1566" actId="20577"/>
          <ac:spMkLst>
            <pc:docMk/>
            <pc:sldMk cId="1016378890" sldId="5604"/>
            <ac:spMk id="6" creationId="{1EB4AB27-B417-D907-2626-223A7F192B7B}"/>
          </ac:spMkLst>
        </pc:spChg>
      </pc:sldChg>
      <pc:sldChg chg="modSp">
        <pc:chgData name="Chaffin,Melissa" userId="S::chaffin_m@cde.state.co.us::21f0136b-23e1-4eef-9c4f-f29e4cc3ac56" providerId="AD" clId="Web-{E865880F-8322-D018-E76B-F9540EEA26DE}" dt="2024-09-18T15:23:01.210" v="1567" actId="20577"/>
        <pc:sldMkLst>
          <pc:docMk/>
          <pc:sldMk cId="2592141677" sldId="5605"/>
        </pc:sldMkLst>
        <pc:spChg chg="mod">
          <ac:chgData name="Chaffin,Melissa" userId="S::chaffin_m@cde.state.co.us::21f0136b-23e1-4eef-9c4f-f29e4cc3ac56" providerId="AD" clId="Web-{E865880F-8322-D018-E76B-F9540EEA26DE}" dt="2024-09-18T15:23:01.210" v="1567" actId="20577"/>
          <ac:spMkLst>
            <pc:docMk/>
            <pc:sldMk cId="2592141677" sldId="5605"/>
            <ac:spMk id="6" creationId="{1EB4AB27-B417-D907-2626-223A7F192B7B}"/>
          </ac:spMkLst>
        </pc:spChg>
      </pc:sldChg>
      <pc:sldChg chg="modSp">
        <pc:chgData name="Chaffin,Melissa" userId="S::chaffin_m@cde.state.co.us::21f0136b-23e1-4eef-9c4f-f29e4cc3ac56" providerId="AD" clId="Web-{E865880F-8322-D018-E76B-F9540EEA26DE}" dt="2024-09-18T15:19:26.725" v="1515" actId="20577"/>
        <pc:sldMkLst>
          <pc:docMk/>
          <pc:sldMk cId="1020133488" sldId="5607"/>
        </pc:sldMkLst>
        <pc:spChg chg="mod">
          <ac:chgData name="Chaffin,Melissa" userId="S::chaffin_m@cde.state.co.us::21f0136b-23e1-4eef-9c4f-f29e4cc3ac56" providerId="AD" clId="Web-{E865880F-8322-D018-E76B-F9540EEA26DE}" dt="2024-09-18T15:19:26.725" v="1515" actId="20577"/>
          <ac:spMkLst>
            <pc:docMk/>
            <pc:sldMk cId="1020133488" sldId="5607"/>
            <ac:spMk id="6" creationId="{1EB4AB27-B417-D907-2626-223A7F192B7B}"/>
          </ac:spMkLst>
        </pc:spChg>
      </pc:sldChg>
      <pc:sldChg chg="modSp">
        <pc:chgData name="Chaffin,Melissa" userId="S::chaffin_m@cde.state.co.us::21f0136b-23e1-4eef-9c4f-f29e4cc3ac56" providerId="AD" clId="Web-{E865880F-8322-D018-E76B-F9540EEA26DE}" dt="2024-09-18T15:21:30.897" v="1534" actId="20577"/>
        <pc:sldMkLst>
          <pc:docMk/>
          <pc:sldMk cId="2760380853" sldId="5608"/>
        </pc:sldMkLst>
        <pc:spChg chg="mod">
          <ac:chgData name="Chaffin,Melissa" userId="S::chaffin_m@cde.state.co.us::21f0136b-23e1-4eef-9c4f-f29e4cc3ac56" providerId="AD" clId="Web-{E865880F-8322-D018-E76B-F9540EEA26DE}" dt="2024-09-18T15:21:30.897" v="1534" actId="20577"/>
          <ac:spMkLst>
            <pc:docMk/>
            <pc:sldMk cId="2760380853" sldId="5608"/>
            <ac:spMk id="6" creationId="{1EB4AB27-B417-D907-2626-223A7F192B7B}"/>
          </ac:spMkLst>
        </pc:sp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pChg chg="mod">
          <ac:chgData name="Chaffin,Melissa" userId="S::chaffin_m@cde.state.co.us::21f0136b-23e1-4eef-9c4f-f29e4cc3ac56" providerId="AD" clId="Web-{82FD12ED-80B9-122A-CE77-F2071EF0045F}" dt="2024-09-11T19:31:47.747" v="59" actId="20577"/>
          <ac:spMkLst>
            <pc:docMk/>
            <pc:sldMk cId="499285695" sldId="281"/>
            <ac:spMk id="6" creationId="{1EB4AB27-B417-D907-2626-223A7F192B7B}"/>
          </ac:spMkLst>
        </pc:spChg>
      </pc:sldChg>
      <pc:sldChg chg="modSp">
        <pc:chgData name="Chaffin,Melissa" userId="S::chaffin_m@cde.state.co.us::21f0136b-23e1-4eef-9c4f-f29e4cc3ac56" providerId="AD" clId="Web-{82FD12ED-80B9-122A-CE77-F2071EF0045F}" dt="2024-09-11T19:30:05.931" v="4" actId="20577"/>
        <pc:sldMkLst>
          <pc:docMk/>
          <pc:sldMk cId="2464662354" sldId="5418"/>
        </pc:sldMkLst>
        <pc:spChg chg="mod">
          <ac:chgData name="Chaffin,Melissa" userId="S::chaffin_m@cde.state.co.us::21f0136b-23e1-4eef-9c4f-f29e4cc3ac56" providerId="AD" clId="Web-{82FD12ED-80B9-122A-CE77-F2071EF0045F}" dt="2024-09-11T19:30:05.931" v="4" actId="20577"/>
          <ac:spMkLst>
            <pc:docMk/>
            <pc:sldMk cId="2464662354" sldId="5418"/>
            <ac:spMk id="6" creationId="{1EB4AB27-B417-D907-2626-223A7F192B7B}"/>
          </ac:spMkLst>
        </pc:spChg>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pChg chg="mod">
          <ac:chgData name="Ward, Reagan" userId="27291eb4-8241-4961-9e69-8c66e34cc5b0" providerId="ADAL" clId="{67714204-D31F-430B-8AC4-6416590A9345}" dt="2024-09-18T15:34:23.631" v="1892" actId="962"/>
          <ac:spMkLst>
            <pc:docMk/>
            <pc:sldMk cId="3863354747" sldId="5544"/>
            <ac:spMk id="3" creationId="{7E71A5B3-11A7-CDE5-0C01-E572A9AFEFA6}"/>
          </ac:spMkLst>
        </pc:spChg>
      </pc:sldChg>
      <pc:sldChg chg="modSp mod">
        <pc:chgData name="Ward, Reagan" userId="27291eb4-8241-4961-9e69-8c66e34cc5b0" providerId="ADAL" clId="{67714204-D31F-430B-8AC4-6416590A9345}" dt="2024-09-17T22:59:41.168" v="1818" actId="20577"/>
        <pc:sldMkLst>
          <pc:docMk/>
          <pc:sldMk cId="840969988" sldId="5602"/>
        </pc:sldMkLst>
        <pc:spChg chg="mod">
          <ac:chgData name="Ward, Reagan" userId="27291eb4-8241-4961-9e69-8c66e34cc5b0" providerId="ADAL" clId="{67714204-D31F-430B-8AC4-6416590A9345}" dt="2024-09-17T22:59:41.168" v="1818" actId="20577"/>
          <ac:spMkLst>
            <pc:docMk/>
            <pc:sldMk cId="840969988" sldId="5602"/>
            <ac:spMk id="7" creationId="{D35E3931-3E62-31BA-DB08-04C8A8F44C76}"/>
          </ac:spMkLst>
        </pc:spChg>
      </pc:sldChg>
      <pc:sldChg chg="modSp mod">
        <pc:chgData name="Ward, Reagan" userId="27291eb4-8241-4961-9e69-8c66e34cc5b0" providerId="ADAL" clId="{67714204-D31F-430B-8AC4-6416590A9345}" dt="2024-09-18T15:17:52.909" v="1831" actId="2165"/>
        <pc:sldMkLst>
          <pc:docMk/>
          <pc:sldMk cId="3108864082" sldId="5603"/>
        </pc:sldMkLst>
        <pc:spChg chg="mod">
          <ac:chgData name="Ward, Reagan" userId="27291eb4-8241-4961-9e69-8c66e34cc5b0" providerId="ADAL" clId="{67714204-D31F-430B-8AC4-6416590A9345}" dt="2024-09-17T22:59:46.596" v="1828" actId="20577"/>
          <ac:spMkLst>
            <pc:docMk/>
            <pc:sldMk cId="3108864082" sldId="5603"/>
            <ac:spMk id="7" creationId="{D35E3931-3E62-31BA-DB08-04C8A8F44C76}"/>
          </ac:spMkLst>
        </pc:spChg>
        <pc:graphicFrameChg chg="modGraphic">
          <ac:chgData name="Ward, Reagan" userId="27291eb4-8241-4961-9e69-8c66e34cc5b0" providerId="ADAL" clId="{67714204-D31F-430B-8AC4-6416590A9345}" dt="2024-09-18T15:17:52.909" v="1831" actId="2165"/>
          <ac:graphicFrameMkLst>
            <pc:docMk/>
            <pc:sldMk cId="3108864082" sldId="5603"/>
            <ac:graphicFrameMk id="11" creationId="{4A046F5F-034D-A2DD-B7B6-B37CB3AF1360}"/>
          </ac:graphicFrameMkLst>
        </pc:graphicFrameChg>
      </pc:sldChg>
      <pc:sldChg chg="addSp delSp modSp mod chgLayout">
        <pc:chgData name="Ward, Reagan" userId="27291eb4-8241-4961-9e69-8c66e34cc5b0" providerId="ADAL" clId="{67714204-D31F-430B-8AC4-6416590A9345}" dt="2024-09-18T15:27:41.722" v="1832" actId="6264"/>
        <pc:sldMkLst>
          <pc:docMk/>
          <pc:sldMk cId="1016378890" sldId="5604"/>
        </pc:sldMkLst>
        <pc:spChg chg="add del mod">
          <ac:chgData name="Ward, Reagan" userId="27291eb4-8241-4961-9e69-8c66e34cc5b0" providerId="ADAL" clId="{67714204-D31F-430B-8AC4-6416590A9345}" dt="2024-09-18T15:27:41.722" v="1832" actId="6264"/>
          <ac:spMkLst>
            <pc:docMk/>
            <pc:sldMk cId="1016378890" sldId="5604"/>
            <ac:spMk id="2" creationId="{7EA5C86C-3276-C4B2-02AA-5E5808EB53D5}"/>
          </ac:spMkLst>
        </pc:spChg>
        <pc:spChg chg="add del mod">
          <ac:chgData name="Ward, Reagan" userId="27291eb4-8241-4961-9e69-8c66e34cc5b0" providerId="ADAL" clId="{67714204-D31F-430B-8AC4-6416590A9345}" dt="2024-09-18T15:27:41.722" v="1832" actId="6264"/>
          <ac:spMkLst>
            <pc:docMk/>
            <pc:sldMk cId="1016378890" sldId="5604"/>
            <ac:spMk id="3" creationId="{A5AAAE77-70E2-2784-43B9-845E1B0562EB}"/>
          </ac:spMkLst>
        </pc:spChg>
        <pc:spChg chg="mod ord">
          <ac:chgData name="Ward, Reagan" userId="27291eb4-8241-4961-9e69-8c66e34cc5b0" providerId="ADAL" clId="{67714204-D31F-430B-8AC4-6416590A9345}" dt="2024-09-18T15:27:41.722" v="1832" actId="6264"/>
          <ac:spMkLst>
            <pc:docMk/>
            <pc:sldMk cId="1016378890" sldId="5604"/>
            <ac:spMk id="4" creationId="{0881A05E-6BDD-F77F-1AEC-FBD7A828E21E}"/>
          </ac:spMkLst>
        </pc:spChg>
        <pc:spChg chg="mod ord">
          <ac:chgData name="Ward, Reagan" userId="27291eb4-8241-4961-9e69-8c66e34cc5b0" providerId="ADAL" clId="{67714204-D31F-430B-8AC4-6416590A9345}" dt="2024-09-18T15:27:41.722" v="1832" actId="6264"/>
          <ac:spMkLst>
            <pc:docMk/>
            <pc:sldMk cId="1016378890" sldId="5604"/>
            <ac:spMk id="5" creationId="{6AE5AA1C-3869-5C4A-7D6B-49BA0FB26492}"/>
          </ac:spMkLst>
        </pc:spChg>
        <pc:spChg chg="mod ord">
          <ac:chgData name="Ward, Reagan" userId="27291eb4-8241-4961-9e69-8c66e34cc5b0" providerId="ADAL" clId="{67714204-D31F-430B-8AC4-6416590A9345}" dt="2024-09-18T15:27:41.722" v="1832" actId="6264"/>
          <ac:spMkLst>
            <pc:docMk/>
            <pc:sldMk cId="1016378890" sldId="5604"/>
            <ac:spMk id="6" creationId="{1EB4AB27-B417-D907-2626-223A7F192B7B}"/>
          </ac:spMkLst>
        </pc:spChg>
        <pc:spChg chg="mod ord">
          <ac:chgData name="Ward, Reagan" userId="27291eb4-8241-4961-9e69-8c66e34cc5b0" providerId="ADAL" clId="{67714204-D31F-430B-8AC4-6416590A9345}" dt="2024-09-18T15:27:41.722" v="1832" actId="6264"/>
          <ac:spMkLst>
            <pc:docMk/>
            <pc:sldMk cId="1016378890" sldId="5604"/>
            <ac:spMk id="7" creationId="{494B1714-80AC-C48C-1184-BCCD942FAE70}"/>
          </ac:spMkLst>
        </pc:spChg>
        <pc:spChg chg="mod ord">
          <ac:chgData name="Ward, Reagan" userId="27291eb4-8241-4961-9e69-8c66e34cc5b0" providerId="ADAL" clId="{67714204-D31F-430B-8AC4-6416590A9345}" dt="2024-09-18T15:27:41.722" v="1832" actId="6264"/>
          <ac:spMkLst>
            <pc:docMk/>
            <pc:sldMk cId="1016378890" sldId="5604"/>
            <ac:spMk id="8" creationId="{A79D3C9B-C640-349A-6161-677B0004ADE6}"/>
          </ac:spMkLst>
        </pc:spChg>
        <pc:spChg chg="add del mod">
          <ac:chgData name="Ward, Reagan" userId="27291eb4-8241-4961-9e69-8c66e34cc5b0" providerId="ADAL" clId="{67714204-D31F-430B-8AC4-6416590A9345}" dt="2024-09-18T15:27:41.722" v="1832" actId="6264"/>
          <ac:spMkLst>
            <pc:docMk/>
            <pc:sldMk cId="1016378890" sldId="5604"/>
            <ac:spMk id="9" creationId="{918E1A0D-ED55-3919-0CA2-176C8EEB1E18}"/>
          </ac:spMkLst>
        </pc:spChg>
        <pc:spChg chg="add del mod">
          <ac:chgData name="Ward, Reagan" userId="27291eb4-8241-4961-9e69-8c66e34cc5b0" providerId="ADAL" clId="{67714204-D31F-430B-8AC4-6416590A9345}" dt="2024-09-18T15:27:41.722" v="1832" actId="6264"/>
          <ac:spMkLst>
            <pc:docMk/>
            <pc:sldMk cId="1016378890" sldId="5604"/>
            <ac:spMk id="10" creationId="{C5B448A8-D3D8-C18F-BEEB-B2AC91D9026F}"/>
          </ac:spMkLst>
        </pc:spChg>
        <pc:spChg chg="add del mod">
          <ac:chgData name="Ward, Reagan" userId="27291eb4-8241-4961-9e69-8c66e34cc5b0" providerId="ADAL" clId="{67714204-D31F-430B-8AC4-6416590A9345}" dt="2024-09-18T15:27:41.722" v="1832" actId="6264"/>
          <ac:spMkLst>
            <pc:docMk/>
            <pc:sldMk cId="1016378890" sldId="5604"/>
            <ac:spMk id="11" creationId="{E852E8FB-EBFC-A496-D3F4-E994826C6FA4}"/>
          </ac:spMkLst>
        </pc:spChg>
      </pc:sldChg>
      <pc:sldChg chg="addSp delSp modSp mod chgLayout">
        <pc:chgData name="Ward, Reagan" userId="27291eb4-8241-4961-9e69-8c66e34cc5b0" providerId="ADAL" clId="{67714204-D31F-430B-8AC4-6416590A9345}" dt="2024-09-18T15:29:09.681" v="1834" actId="113"/>
        <pc:sldMkLst>
          <pc:docMk/>
          <pc:sldMk cId="2592141677" sldId="5605"/>
        </pc:sldMkLst>
        <pc:spChg chg="add del mod">
          <ac:chgData name="Ward, Reagan" userId="27291eb4-8241-4961-9e69-8c66e34cc5b0" providerId="ADAL" clId="{67714204-D31F-430B-8AC4-6416590A9345}" dt="2024-09-18T15:29:07.263" v="1833" actId="6264"/>
          <ac:spMkLst>
            <pc:docMk/>
            <pc:sldMk cId="2592141677" sldId="5605"/>
            <ac:spMk id="2" creationId="{978BA186-2980-7009-076D-BAC9CB6390F4}"/>
          </ac:spMkLst>
        </pc:spChg>
        <pc:spChg chg="add del mod">
          <ac:chgData name="Ward, Reagan" userId="27291eb4-8241-4961-9e69-8c66e34cc5b0" providerId="ADAL" clId="{67714204-D31F-430B-8AC4-6416590A9345}" dt="2024-09-18T15:29:07.263" v="1833" actId="6264"/>
          <ac:spMkLst>
            <pc:docMk/>
            <pc:sldMk cId="2592141677" sldId="5605"/>
            <ac:spMk id="3" creationId="{CEB78FD5-5E37-7D0F-9A3F-F8CBD088C8CA}"/>
          </ac:spMkLst>
        </pc:spChg>
        <pc:spChg chg="mod ord">
          <ac:chgData name="Ward, Reagan" userId="27291eb4-8241-4961-9e69-8c66e34cc5b0" providerId="ADAL" clId="{67714204-D31F-430B-8AC4-6416590A9345}" dt="2024-09-18T15:29:07.263" v="1833" actId="6264"/>
          <ac:spMkLst>
            <pc:docMk/>
            <pc:sldMk cId="2592141677" sldId="5605"/>
            <ac:spMk id="4" creationId="{0881A05E-6BDD-F77F-1AEC-FBD7A828E21E}"/>
          </ac:spMkLst>
        </pc:spChg>
        <pc:spChg chg="mod ord">
          <ac:chgData name="Ward, Reagan" userId="27291eb4-8241-4961-9e69-8c66e34cc5b0" providerId="ADAL" clId="{67714204-D31F-430B-8AC4-6416590A9345}" dt="2024-09-18T15:29:07.263" v="1833" actId="6264"/>
          <ac:spMkLst>
            <pc:docMk/>
            <pc:sldMk cId="2592141677" sldId="5605"/>
            <ac:spMk id="5" creationId="{6AE5AA1C-3869-5C4A-7D6B-49BA0FB26492}"/>
          </ac:spMkLst>
        </pc:spChg>
        <pc:spChg chg="mod ord">
          <ac:chgData name="Ward, Reagan" userId="27291eb4-8241-4961-9e69-8c66e34cc5b0" providerId="ADAL" clId="{67714204-D31F-430B-8AC4-6416590A9345}" dt="2024-09-18T15:29:09.681" v="1834" actId="113"/>
          <ac:spMkLst>
            <pc:docMk/>
            <pc:sldMk cId="2592141677" sldId="5605"/>
            <ac:spMk id="6" creationId="{1EB4AB27-B417-D907-2626-223A7F192B7B}"/>
          </ac:spMkLst>
        </pc:spChg>
        <pc:spChg chg="mod ord">
          <ac:chgData name="Ward, Reagan" userId="27291eb4-8241-4961-9e69-8c66e34cc5b0" providerId="ADAL" clId="{67714204-D31F-430B-8AC4-6416590A9345}" dt="2024-09-18T15:29:07.263" v="1833" actId="6264"/>
          <ac:spMkLst>
            <pc:docMk/>
            <pc:sldMk cId="2592141677" sldId="5605"/>
            <ac:spMk id="7" creationId="{494B1714-80AC-C48C-1184-BCCD942FAE70}"/>
          </ac:spMkLst>
        </pc:spChg>
        <pc:spChg chg="mod ord">
          <ac:chgData name="Ward, Reagan" userId="27291eb4-8241-4961-9e69-8c66e34cc5b0" providerId="ADAL" clId="{67714204-D31F-430B-8AC4-6416590A9345}" dt="2024-09-18T15:29:07.263" v="1833" actId="6264"/>
          <ac:spMkLst>
            <pc:docMk/>
            <pc:sldMk cId="2592141677" sldId="5605"/>
            <ac:spMk id="8" creationId="{A79D3C9B-C640-349A-6161-677B0004ADE6}"/>
          </ac:spMkLst>
        </pc:spChg>
        <pc:spChg chg="add del mod">
          <ac:chgData name="Ward, Reagan" userId="27291eb4-8241-4961-9e69-8c66e34cc5b0" providerId="ADAL" clId="{67714204-D31F-430B-8AC4-6416590A9345}" dt="2024-09-18T15:29:07.263" v="1833" actId="6264"/>
          <ac:spMkLst>
            <pc:docMk/>
            <pc:sldMk cId="2592141677" sldId="5605"/>
            <ac:spMk id="9" creationId="{AEE6AE78-1688-0935-458C-6E73702BF583}"/>
          </ac:spMkLst>
        </pc:spChg>
        <pc:spChg chg="add del mod">
          <ac:chgData name="Ward, Reagan" userId="27291eb4-8241-4961-9e69-8c66e34cc5b0" providerId="ADAL" clId="{67714204-D31F-430B-8AC4-6416590A9345}" dt="2024-09-18T15:29:07.263" v="1833" actId="6264"/>
          <ac:spMkLst>
            <pc:docMk/>
            <pc:sldMk cId="2592141677" sldId="5605"/>
            <ac:spMk id="10" creationId="{D4F37E3D-5613-6576-1458-7F7238C417B8}"/>
          </ac:spMkLst>
        </pc:spChg>
        <pc:spChg chg="add del mod">
          <ac:chgData name="Ward, Reagan" userId="27291eb4-8241-4961-9e69-8c66e34cc5b0" providerId="ADAL" clId="{67714204-D31F-430B-8AC4-6416590A9345}" dt="2024-09-18T15:29:07.263" v="1833" actId="6264"/>
          <ac:spMkLst>
            <pc:docMk/>
            <pc:sldMk cId="2592141677" sldId="5605"/>
            <ac:spMk id="11" creationId="{6B7BCC39-625A-4114-FE6E-7249A61AF104}"/>
          </ac:spMkLst>
        </pc:spChg>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spChg chg="add del mod ord">
          <ac:chgData name="Ward, Reagan" userId="27291eb4-8241-4961-9e69-8c66e34cc5b0" providerId="ADAL" clId="{67714204-D31F-430B-8AC4-6416590A9345}" dt="2024-09-18T15:30:34.957" v="1856" actId="6264"/>
          <ac:spMkLst>
            <pc:docMk/>
            <pc:sldMk cId="3530695552" sldId="5606"/>
            <ac:spMk id="2" creationId="{AFB78573-0881-76A2-1832-84860BC3C5E8}"/>
          </ac:spMkLst>
        </pc:spChg>
        <pc:spChg chg="mod ord">
          <ac:chgData name="Ward, Reagan" userId="27291eb4-8241-4961-9e69-8c66e34cc5b0" providerId="ADAL" clId="{67714204-D31F-430B-8AC4-6416590A9345}" dt="2024-09-18T15:32:41.752" v="1884" actId="6264"/>
          <ac:spMkLst>
            <pc:docMk/>
            <pc:sldMk cId="3530695552" sldId="5606"/>
            <ac:spMk id="4" creationId="{0881A05E-6BDD-F77F-1AEC-FBD7A828E21E}"/>
          </ac:spMkLst>
        </pc:spChg>
        <pc:spChg chg="mod ord">
          <ac:chgData name="Ward, Reagan" userId="27291eb4-8241-4961-9e69-8c66e34cc5b0" providerId="ADAL" clId="{67714204-D31F-430B-8AC4-6416590A9345}" dt="2024-09-18T15:32:41.752" v="1884" actId="6264"/>
          <ac:spMkLst>
            <pc:docMk/>
            <pc:sldMk cId="3530695552" sldId="5606"/>
            <ac:spMk id="5" creationId="{6AE5AA1C-3869-5C4A-7D6B-49BA0FB26492}"/>
          </ac:spMkLst>
        </pc:spChg>
        <pc:spChg chg="add del mod ord">
          <ac:chgData name="Ward, Reagan" userId="27291eb4-8241-4961-9e69-8c66e34cc5b0" providerId="ADAL" clId="{67714204-D31F-430B-8AC4-6416590A9345}" dt="2024-09-18T15:32:47.461" v="1888" actId="27636"/>
          <ac:spMkLst>
            <pc:docMk/>
            <pc:sldMk cId="3530695552" sldId="5606"/>
            <ac:spMk id="6" creationId="{1EB4AB27-B417-D907-2626-223A7F192B7B}"/>
          </ac:spMkLst>
        </pc:spChg>
        <pc:spChg chg="del mod ord">
          <ac:chgData name="Ward, Reagan" userId="27291eb4-8241-4961-9e69-8c66e34cc5b0" providerId="ADAL" clId="{67714204-D31F-430B-8AC4-6416590A9345}" dt="2024-09-18T15:30:20.623" v="1848"/>
          <ac:spMkLst>
            <pc:docMk/>
            <pc:sldMk cId="3530695552" sldId="5606"/>
            <ac:spMk id="7" creationId="{494B1714-80AC-C48C-1184-BCCD942FAE70}"/>
          </ac:spMkLst>
        </pc:spChg>
        <pc:spChg chg="del mod ord">
          <ac:chgData name="Ward, Reagan" userId="27291eb4-8241-4961-9e69-8c66e34cc5b0" providerId="ADAL" clId="{67714204-D31F-430B-8AC4-6416590A9345}" dt="2024-09-18T15:32:38.309" v="1882" actId="478"/>
          <ac:spMkLst>
            <pc:docMk/>
            <pc:sldMk cId="3530695552" sldId="5606"/>
            <ac:spMk id="8" creationId="{A79D3C9B-C640-349A-6161-677B0004ADE6}"/>
          </ac:spMkLst>
        </pc:spChg>
        <pc:spChg chg="add del mod">
          <ac:chgData name="Ward, Reagan" userId="27291eb4-8241-4961-9e69-8c66e34cc5b0" providerId="ADAL" clId="{67714204-D31F-430B-8AC4-6416590A9345}" dt="2024-09-18T15:30:10.415" v="1838" actId="21"/>
          <ac:spMkLst>
            <pc:docMk/>
            <pc:sldMk cId="3530695552" sldId="5606"/>
            <ac:spMk id="10" creationId="{47D48845-FE3A-24FE-60BB-7270ECE99BFB}"/>
          </ac:spMkLst>
        </pc:spChg>
        <pc:spChg chg="add del mod">
          <ac:chgData name="Ward, Reagan" userId="27291eb4-8241-4961-9e69-8c66e34cc5b0" providerId="ADAL" clId="{67714204-D31F-430B-8AC4-6416590A9345}" dt="2024-09-18T15:30:34.957" v="1856" actId="6264"/>
          <ac:spMkLst>
            <pc:docMk/>
            <pc:sldMk cId="3530695552" sldId="5606"/>
            <ac:spMk id="12" creationId="{1B47822B-15B8-CFF7-10BD-4BCA017FE211}"/>
          </ac:spMkLst>
        </pc:spChg>
        <pc:spChg chg="add del mod">
          <ac:chgData name="Ward, Reagan" userId="27291eb4-8241-4961-9e69-8c66e34cc5b0" providerId="ADAL" clId="{67714204-D31F-430B-8AC4-6416590A9345}" dt="2024-09-18T15:30:34.957" v="1856" actId="6264"/>
          <ac:spMkLst>
            <pc:docMk/>
            <pc:sldMk cId="3530695552" sldId="5606"/>
            <ac:spMk id="13" creationId="{54214E30-14FD-AE41-FAA1-8529718A4F95}"/>
          </ac:spMkLst>
        </pc:spChg>
        <pc:spChg chg="add del mod">
          <ac:chgData name="Ward, Reagan" userId="27291eb4-8241-4961-9e69-8c66e34cc5b0" providerId="ADAL" clId="{67714204-D31F-430B-8AC4-6416590A9345}" dt="2024-09-18T15:30:34.957" v="1856" actId="6264"/>
          <ac:spMkLst>
            <pc:docMk/>
            <pc:sldMk cId="3530695552" sldId="5606"/>
            <ac:spMk id="14" creationId="{A25D56E7-4ED7-DF3E-1CB9-65317BC4928A}"/>
          </ac:spMkLst>
        </pc:spChg>
        <pc:spChg chg="add del mod">
          <ac:chgData name="Ward, Reagan" userId="27291eb4-8241-4961-9e69-8c66e34cc5b0" providerId="ADAL" clId="{67714204-D31F-430B-8AC4-6416590A9345}" dt="2024-09-18T15:30:34.957" v="1856" actId="6264"/>
          <ac:spMkLst>
            <pc:docMk/>
            <pc:sldMk cId="3530695552" sldId="5606"/>
            <ac:spMk id="15" creationId="{E0F6C412-EBF1-3E24-4FC7-A0C1526B8587}"/>
          </ac:spMkLst>
        </pc:spChg>
        <pc:spChg chg="add del mod">
          <ac:chgData name="Ward, Reagan" userId="27291eb4-8241-4961-9e69-8c66e34cc5b0" providerId="ADAL" clId="{67714204-D31F-430B-8AC4-6416590A9345}" dt="2024-09-18T15:30:34.957" v="1856" actId="6264"/>
          <ac:spMkLst>
            <pc:docMk/>
            <pc:sldMk cId="3530695552" sldId="5606"/>
            <ac:spMk id="16" creationId="{489AA990-DF26-F6A5-8CF8-EA71C93BE612}"/>
          </ac:spMkLst>
        </pc:spChg>
        <pc:spChg chg="add del mod ord">
          <ac:chgData name="Ward, Reagan" userId="27291eb4-8241-4961-9e69-8c66e34cc5b0" providerId="ADAL" clId="{67714204-D31F-430B-8AC4-6416590A9345}" dt="2024-09-18T15:32:41.752" v="1884" actId="6264"/>
          <ac:spMkLst>
            <pc:docMk/>
            <pc:sldMk cId="3530695552" sldId="5606"/>
            <ac:spMk id="17" creationId="{81894E8B-7104-D438-3DAE-812A06E2262E}"/>
          </ac:spMkLst>
        </pc:spChg>
        <pc:spChg chg="add del mod">
          <ac:chgData name="Ward, Reagan" userId="27291eb4-8241-4961-9e69-8c66e34cc5b0" providerId="ADAL" clId="{67714204-D31F-430B-8AC4-6416590A9345}" dt="2024-09-18T15:32:39.980" v="1883" actId="478"/>
          <ac:spMkLst>
            <pc:docMk/>
            <pc:sldMk cId="3530695552" sldId="5606"/>
            <ac:spMk id="18" creationId="{5FF7FF67-9412-CF16-6408-32CED19EF58C}"/>
          </ac:spMkLst>
        </pc:spChg>
        <pc:spChg chg="add del mod">
          <ac:chgData name="Ward, Reagan" userId="27291eb4-8241-4961-9e69-8c66e34cc5b0" providerId="ADAL" clId="{67714204-D31F-430B-8AC4-6416590A9345}" dt="2024-09-18T15:32:41.752" v="1884" actId="6264"/>
          <ac:spMkLst>
            <pc:docMk/>
            <pc:sldMk cId="3530695552" sldId="5606"/>
            <ac:spMk id="19" creationId="{B02BE922-19CD-8575-5884-F7A2D9144D50}"/>
          </ac:spMkLst>
        </pc:spChg>
        <pc:spChg chg="add del mod">
          <ac:chgData name="Ward, Reagan" userId="27291eb4-8241-4961-9e69-8c66e34cc5b0" providerId="ADAL" clId="{67714204-D31F-430B-8AC4-6416590A9345}" dt="2024-09-18T15:32:41.752" v="1884" actId="6264"/>
          <ac:spMkLst>
            <pc:docMk/>
            <pc:sldMk cId="3530695552" sldId="5606"/>
            <ac:spMk id="20" creationId="{860BFE79-ACD7-7B19-7597-3239CCB21852}"/>
          </ac:spMkLst>
        </pc:spChg>
        <pc:spChg chg="add del mod">
          <ac:chgData name="Ward, Reagan" userId="27291eb4-8241-4961-9e69-8c66e34cc5b0" providerId="ADAL" clId="{67714204-D31F-430B-8AC4-6416590A9345}" dt="2024-09-18T15:32:41.752" v="1884" actId="6264"/>
          <ac:spMkLst>
            <pc:docMk/>
            <pc:sldMk cId="3530695552" sldId="5606"/>
            <ac:spMk id="21" creationId="{C52951DD-1564-6920-38A9-A06AE78ADF92}"/>
          </ac:spMkLst>
        </pc:spChg>
        <pc:spChg chg="add del mod">
          <ac:chgData name="Ward, Reagan" userId="27291eb4-8241-4961-9e69-8c66e34cc5b0" providerId="ADAL" clId="{67714204-D31F-430B-8AC4-6416590A9345}" dt="2024-09-18T15:32:41.752" v="1884" actId="6264"/>
          <ac:spMkLst>
            <pc:docMk/>
            <pc:sldMk cId="3530695552" sldId="5606"/>
            <ac:spMk id="22" creationId="{9CE779BC-2DFC-6B5C-9379-D6444D01B998}"/>
          </ac:spMkLst>
        </pc:spChg>
        <pc:spChg chg="add del mod ord">
          <ac:chgData name="Ward, Reagan" userId="27291eb4-8241-4961-9e69-8c66e34cc5b0" providerId="ADAL" clId="{67714204-D31F-430B-8AC4-6416590A9345}" dt="2024-09-18T15:32:44.558" v="1886"/>
          <ac:spMkLst>
            <pc:docMk/>
            <pc:sldMk cId="3530695552" sldId="5606"/>
            <ac:spMk id="23" creationId="{04DD7264-95B2-FD35-BB02-44370F4DA77D}"/>
          </ac:spMkLst>
        </pc:spChg>
        <pc:spChg chg="add del mod ord">
          <ac:chgData name="Ward, Reagan" userId="27291eb4-8241-4961-9e69-8c66e34cc5b0" providerId="ADAL" clId="{67714204-D31F-430B-8AC4-6416590A9345}" dt="2024-09-18T15:32:57.756" v="1891"/>
          <ac:spMkLst>
            <pc:docMk/>
            <pc:sldMk cId="3530695552" sldId="5606"/>
            <ac:spMk id="24" creationId="{EC51C211-142F-596F-A978-C2FC69E9229E}"/>
          </ac:spMkLst>
        </pc:spChg>
        <pc:spChg chg="add mod">
          <ac:chgData name="Ward, Reagan" userId="27291eb4-8241-4961-9e69-8c66e34cc5b0" providerId="ADAL" clId="{67714204-D31F-430B-8AC4-6416590A9345}" dt="2024-09-18T15:32:44.558" v="1886"/>
          <ac:spMkLst>
            <pc:docMk/>
            <pc:sldMk cId="3530695552" sldId="5606"/>
            <ac:spMk id="25" creationId="{AA16628F-D845-E661-C41D-CE1A206B2E37}"/>
          </ac:spMkLst>
        </pc:spChg>
        <pc:spChg chg="add mod">
          <ac:chgData name="Ward, Reagan" userId="27291eb4-8241-4961-9e69-8c66e34cc5b0" providerId="ADAL" clId="{67714204-D31F-430B-8AC4-6416590A9345}" dt="2024-09-18T15:32:57.756" v="1891"/>
          <ac:spMkLst>
            <pc:docMk/>
            <pc:sldMk cId="3530695552" sldId="5606"/>
            <ac:spMk id="26" creationId="{20710E12-28CE-3AA4-87CB-BD4AC328B40F}"/>
          </ac:spMkLst>
        </pc:spChg>
        <pc:picChg chg="add del">
          <ac:chgData name="Ward, Reagan" userId="27291eb4-8241-4961-9e69-8c66e34cc5b0" providerId="ADAL" clId="{67714204-D31F-430B-8AC4-6416590A9345}" dt="2024-09-18T15:30:13.375" v="1839" actId="21"/>
          <ac:picMkLst>
            <pc:docMk/>
            <pc:sldMk cId="3530695552" sldId="5606"/>
            <ac:picMk id="9" creationId="{88C4BF91-0A67-94D1-17DE-B660DB007064}"/>
          </ac:picMkLst>
        </pc:picChg>
        <pc:picChg chg="add mod ord">
          <ac:chgData name="Ward, Reagan" userId="27291eb4-8241-4961-9e69-8c66e34cc5b0" providerId="ADAL" clId="{67714204-D31F-430B-8AC4-6416590A9345}" dt="2024-09-18T15:32:51.937" v="1890"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pChg chg="add del mod">
          <ac:chgData name="Ward, Reagan" userId="27291eb4-8241-4961-9e69-8c66e34cc5b0" providerId="ADAL" clId="{67714204-D31F-430B-8AC4-6416590A9345}" dt="2024-09-18T15:30:52.546" v="1863" actId="6264"/>
          <ac:spMkLst>
            <pc:docMk/>
            <pc:sldMk cId="1020133488" sldId="5607"/>
            <ac:spMk id="2" creationId="{F2066DF8-8EEF-2FF5-D752-A4E01D517997}"/>
          </ac:spMkLst>
        </pc:spChg>
        <pc:spChg chg="add del mod">
          <ac:chgData name="Ward, Reagan" userId="27291eb4-8241-4961-9e69-8c66e34cc5b0" providerId="ADAL" clId="{67714204-D31F-430B-8AC4-6416590A9345}" dt="2024-09-18T15:30:52.546" v="1863" actId="6264"/>
          <ac:spMkLst>
            <pc:docMk/>
            <pc:sldMk cId="1020133488" sldId="5607"/>
            <ac:spMk id="3" creationId="{405A3200-A933-D787-17BA-72D33CA527CA}"/>
          </ac:spMkLst>
        </pc:spChg>
        <pc:spChg chg="mod ord">
          <ac:chgData name="Ward, Reagan" userId="27291eb4-8241-4961-9e69-8c66e34cc5b0" providerId="ADAL" clId="{67714204-D31F-430B-8AC4-6416590A9345}" dt="2024-09-18T15:30:52.546" v="1863" actId="6264"/>
          <ac:spMkLst>
            <pc:docMk/>
            <pc:sldMk cId="1020133488" sldId="5607"/>
            <ac:spMk id="4" creationId="{0881A05E-6BDD-F77F-1AEC-FBD7A828E21E}"/>
          </ac:spMkLst>
        </pc:spChg>
        <pc:spChg chg="mod ord">
          <ac:chgData name="Ward, Reagan" userId="27291eb4-8241-4961-9e69-8c66e34cc5b0" providerId="ADAL" clId="{67714204-D31F-430B-8AC4-6416590A9345}" dt="2024-09-18T15:30:52.546" v="1863" actId="6264"/>
          <ac:spMkLst>
            <pc:docMk/>
            <pc:sldMk cId="1020133488" sldId="5607"/>
            <ac:spMk id="5" creationId="{6AE5AA1C-3869-5C4A-7D6B-49BA0FB26492}"/>
          </ac:spMkLst>
        </pc:spChg>
        <pc:spChg chg="mod ord">
          <ac:chgData name="Ward, Reagan" userId="27291eb4-8241-4961-9e69-8c66e34cc5b0" providerId="ADAL" clId="{67714204-D31F-430B-8AC4-6416590A9345}" dt="2024-09-18T15:30:52.546" v="1863" actId="6264"/>
          <ac:spMkLst>
            <pc:docMk/>
            <pc:sldMk cId="1020133488" sldId="5607"/>
            <ac:spMk id="6" creationId="{1EB4AB27-B417-D907-2626-223A7F192B7B}"/>
          </ac:spMkLst>
        </pc:spChg>
        <pc:spChg chg="mod ord">
          <ac:chgData name="Ward, Reagan" userId="27291eb4-8241-4961-9e69-8c66e34cc5b0" providerId="ADAL" clId="{67714204-D31F-430B-8AC4-6416590A9345}" dt="2024-09-18T15:30:52.546" v="1863" actId="6264"/>
          <ac:spMkLst>
            <pc:docMk/>
            <pc:sldMk cId="1020133488" sldId="5607"/>
            <ac:spMk id="7" creationId="{494B1714-80AC-C48C-1184-BCCD942FAE70}"/>
          </ac:spMkLst>
        </pc:spChg>
        <pc:spChg chg="mod ord">
          <ac:chgData name="Ward, Reagan" userId="27291eb4-8241-4961-9e69-8c66e34cc5b0" providerId="ADAL" clId="{67714204-D31F-430B-8AC4-6416590A9345}" dt="2024-09-18T15:30:52.546" v="1863" actId="6264"/>
          <ac:spMkLst>
            <pc:docMk/>
            <pc:sldMk cId="1020133488" sldId="5607"/>
            <ac:spMk id="8" creationId="{A79D3C9B-C640-349A-6161-677B0004ADE6}"/>
          </ac:spMkLst>
        </pc:spChg>
        <pc:spChg chg="add del mod">
          <ac:chgData name="Ward, Reagan" userId="27291eb4-8241-4961-9e69-8c66e34cc5b0" providerId="ADAL" clId="{67714204-D31F-430B-8AC4-6416590A9345}" dt="2024-09-18T15:30:52.546" v="1863" actId="6264"/>
          <ac:spMkLst>
            <pc:docMk/>
            <pc:sldMk cId="1020133488" sldId="5607"/>
            <ac:spMk id="9" creationId="{E4CA8665-35A7-D5E8-5C58-18D2C0C3A61E}"/>
          </ac:spMkLst>
        </pc:spChg>
        <pc:spChg chg="add del mod">
          <ac:chgData name="Ward, Reagan" userId="27291eb4-8241-4961-9e69-8c66e34cc5b0" providerId="ADAL" clId="{67714204-D31F-430B-8AC4-6416590A9345}" dt="2024-09-18T15:30:52.546" v="1863" actId="6264"/>
          <ac:spMkLst>
            <pc:docMk/>
            <pc:sldMk cId="1020133488" sldId="5607"/>
            <ac:spMk id="10" creationId="{AD615780-0FAF-070E-2167-00CB9973B940}"/>
          </ac:spMkLst>
        </pc:spChg>
        <pc:spChg chg="add del mod">
          <ac:chgData name="Ward, Reagan" userId="27291eb4-8241-4961-9e69-8c66e34cc5b0" providerId="ADAL" clId="{67714204-D31F-430B-8AC4-6416590A9345}" dt="2024-09-18T15:30:52.546" v="1863" actId="6264"/>
          <ac:spMkLst>
            <pc:docMk/>
            <pc:sldMk cId="1020133488" sldId="5607"/>
            <ac:spMk id="11" creationId="{CC4E4CA2-7F89-315A-4279-0BF509DC757A}"/>
          </ac:spMkLst>
        </pc:spChg>
      </pc:sldChg>
      <pc:sldChg chg="modSp mod modCm">
        <pc:chgData name="Ward, Reagan" userId="27291eb4-8241-4961-9e69-8c66e34cc5b0" providerId="ADAL" clId="{67714204-D31F-430B-8AC4-6416590A9345}" dt="2024-09-18T15:32:25.749" v="1879" actId="14100"/>
        <pc:sldMkLst>
          <pc:docMk/>
          <pc:sldMk cId="2760380853" sldId="5608"/>
        </pc:sldMkLst>
        <pc:spChg chg="mod">
          <ac:chgData name="Ward, Reagan" userId="27291eb4-8241-4961-9e69-8c66e34cc5b0" providerId="ADAL" clId="{67714204-D31F-430B-8AC4-6416590A9345}" dt="2024-09-18T15:32:25.749" v="1879" actId="14100"/>
          <ac:spMkLst>
            <pc:docMk/>
            <pc:sldMk cId="2760380853" sldId="5608"/>
            <ac:spMk id="6" creationId="{1EB4AB27-B417-D907-2626-223A7F192B7B}"/>
          </ac:spMkLst>
        </pc:spChg>
        <pc:picChg chg="mod">
          <ac:chgData name="Ward, Reagan" userId="27291eb4-8241-4961-9e69-8c66e34cc5b0" providerId="ADAL" clId="{67714204-D31F-430B-8AC4-6416590A9345}" dt="2024-09-18T15:32:02.923" v="1876" actId="1076"/>
          <ac:picMkLst>
            <pc:docMk/>
            <pc:sldMk cId="2760380853" sldId="5608"/>
            <ac:picMk id="10" creationId="{8B48B5E1-B148-5213-9EC4-55EA4F58C77C}"/>
          </ac:picMkLst>
        </pc:pic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spChg chg="add del mod">
          <ac:chgData name="Ward, Reagan" userId="27291eb4-8241-4961-9e69-8c66e34cc5b0" providerId="ADAL" clId="{67714204-D31F-430B-8AC4-6416590A9345}" dt="2024-09-18T15:31:01.498" v="1864" actId="6264"/>
          <ac:spMkLst>
            <pc:docMk/>
            <pc:sldMk cId="1226889934" sldId="5609"/>
            <ac:spMk id="2" creationId="{DD035341-B20B-7DF8-B0C4-403E3B0704B8}"/>
          </ac:spMkLst>
        </pc:spChg>
        <pc:spChg chg="add del mod">
          <ac:chgData name="Ward, Reagan" userId="27291eb4-8241-4961-9e69-8c66e34cc5b0" providerId="ADAL" clId="{67714204-D31F-430B-8AC4-6416590A9345}" dt="2024-09-18T15:31:01.498" v="1864" actId="6264"/>
          <ac:spMkLst>
            <pc:docMk/>
            <pc:sldMk cId="1226889934" sldId="5609"/>
            <ac:spMk id="3" creationId="{8E394ED0-43A7-D0B7-F696-4D8E91F967C3}"/>
          </ac:spMkLst>
        </pc:spChg>
        <pc:spChg chg="mod ord">
          <ac:chgData name="Ward, Reagan" userId="27291eb4-8241-4961-9e69-8c66e34cc5b0" providerId="ADAL" clId="{67714204-D31F-430B-8AC4-6416590A9345}" dt="2024-09-18T15:31:01.498" v="1864" actId="6264"/>
          <ac:spMkLst>
            <pc:docMk/>
            <pc:sldMk cId="1226889934" sldId="5609"/>
            <ac:spMk id="4" creationId="{0881A05E-6BDD-F77F-1AEC-FBD7A828E21E}"/>
          </ac:spMkLst>
        </pc:spChg>
        <pc:spChg chg="mod ord">
          <ac:chgData name="Ward, Reagan" userId="27291eb4-8241-4961-9e69-8c66e34cc5b0" providerId="ADAL" clId="{67714204-D31F-430B-8AC4-6416590A9345}" dt="2024-09-18T15:31:01.498" v="1864" actId="6264"/>
          <ac:spMkLst>
            <pc:docMk/>
            <pc:sldMk cId="1226889934" sldId="5609"/>
            <ac:spMk id="5" creationId="{6AE5AA1C-3869-5C4A-7D6B-49BA0FB26492}"/>
          </ac:spMkLst>
        </pc:spChg>
        <pc:spChg chg="mod ord">
          <ac:chgData name="Ward, Reagan" userId="27291eb4-8241-4961-9e69-8c66e34cc5b0" providerId="ADAL" clId="{67714204-D31F-430B-8AC4-6416590A9345}" dt="2024-09-18T15:31:32.861" v="1874" actId="20577"/>
          <ac:spMkLst>
            <pc:docMk/>
            <pc:sldMk cId="1226889934" sldId="5609"/>
            <ac:spMk id="6" creationId="{1EB4AB27-B417-D907-2626-223A7F192B7B}"/>
          </ac:spMkLst>
        </pc:spChg>
        <pc:spChg chg="mod ord">
          <ac:chgData name="Ward, Reagan" userId="27291eb4-8241-4961-9e69-8c66e34cc5b0" providerId="ADAL" clId="{67714204-D31F-430B-8AC4-6416590A9345}" dt="2024-09-18T15:31:01.498" v="1864" actId="6264"/>
          <ac:spMkLst>
            <pc:docMk/>
            <pc:sldMk cId="1226889934" sldId="5609"/>
            <ac:spMk id="7" creationId="{494B1714-80AC-C48C-1184-BCCD942FAE70}"/>
          </ac:spMkLst>
        </pc:spChg>
        <pc:spChg chg="mod ord">
          <ac:chgData name="Ward, Reagan" userId="27291eb4-8241-4961-9e69-8c66e34cc5b0" providerId="ADAL" clId="{67714204-D31F-430B-8AC4-6416590A9345}" dt="2024-09-18T15:31:01.498" v="1864" actId="6264"/>
          <ac:spMkLst>
            <pc:docMk/>
            <pc:sldMk cId="1226889934" sldId="5609"/>
            <ac:spMk id="8" creationId="{A79D3C9B-C640-349A-6161-677B0004ADE6}"/>
          </ac:spMkLst>
        </pc:spChg>
        <pc:spChg chg="add del mod">
          <ac:chgData name="Ward, Reagan" userId="27291eb4-8241-4961-9e69-8c66e34cc5b0" providerId="ADAL" clId="{67714204-D31F-430B-8AC4-6416590A9345}" dt="2024-09-18T15:31:01.498" v="1864" actId="6264"/>
          <ac:spMkLst>
            <pc:docMk/>
            <pc:sldMk cId="1226889934" sldId="5609"/>
            <ac:spMk id="9" creationId="{AB8187A6-FE3C-207A-09B1-05C9F4DDECA3}"/>
          </ac:spMkLst>
        </pc:spChg>
        <pc:spChg chg="add del mod">
          <ac:chgData name="Ward, Reagan" userId="27291eb4-8241-4961-9e69-8c66e34cc5b0" providerId="ADAL" clId="{67714204-D31F-430B-8AC4-6416590A9345}" dt="2024-09-18T15:31:01.498" v="1864" actId="6264"/>
          <ac:spMkLst>
            <pc:docMk/>
            <pc:sldMk cId="1226889934" sldId="5609"/>
            <ac:spMk id="10" creationId="{01E41F40-1A65-9C85-43FC-9455210C0D73}"/>
          </ac:spMkLst>
        </pc:spChg>
        <pc:spChg chg="add del mod">
          <ac:chgData name="Ward, Reagan" userId="27291eb4-8241-4961-9e69-8c66e34cc5b0" providerId="ADAL" clId="{67714204-D31F-430B-8AC4-6416590A9345}" dt="2024-09-18T15:31:01.498" v="1864" actId="6264"/>
          <ac:spMkLst>
            <pc:docMk/>
            <pc:sldMk cId="1226889934" sldId="5609"/>
            <ac:spMk id="11" creationId="{1BBE19BE-AA73-90ED-EB92-B69202A9E3B6}"/>
          </ac:spMkLst>
        </pc:spChg>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graphicFrameChg chg="modGraphic">
          <ac:chgData name="Ward, Reagan" userId="27291eb4-8241-4961-9e69-8c66e34cc5b0" providerId="ADAL" clId="{67714204-D31F-430B-8AC4-6416590A9345}" dt="2024-09-17T22:27:32.732" v="246" actId="20577"/>
          <ac:graphicFrameMkLst>
            <pc:docMk/>
            <pc:sldMk cId="4188670183" sldId="5621"/>
            <ac:graphicFrameMk id="11" creationId="{4A046F5F-034D-A2DD-B7B6-B37CB3AF1360}"/>
          </ac:graphicFrameMkLst>
        </pc:graphicFrameChg>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pChg chg="del mod ord">
          <ac:chgData name="Ward, Reagan" userId="27291eb4-8241-4961-9e69-8c66e34cc5b0" providerId="ADAL" clId="{67714204-D31F-430B-8AC4-6416590A9345}" dt="2024-09-17T22:23:00.080" v="1" actId="700"/>
          <ac:spMkLst>
            <pc:docMk/>
            <pc:sldMk cId="2941160506" sldId="5629"/>
            <ac:spMk id="2" creationId="{DD5CE464-8D58-EBF0-B38B-3789AF63B372}"/>
          </ac:spMkLst>
        </pc:spChg>
        <pc:spChg chg="del mod ord">
          <ac:chgData name="Ward, Reagan" userId="27291eb4-8241-4961-9e69-8c66e34cc5b0" providerId="ADAL" clId="{67714204-D31F-430B-8AC4-6416590A9345}" dt="2024-09-17T22:23:00.080" v="1" actId="700"/>
          <ac:spMkLst>
            <pc:docMk/>
            <pc:sldMk cId="2941160506" sldId="5629"/>
            <ac:spMk id="3" creationId="{109E97FF-D87D-F584-47E0-D29DA1AB689B}"/>
          </ac:spMkLst>
        </pc:spChg>
        <pc:spChg chg="mod ord">
          <ac:chgData name="Ward, Reagan" userId="27291eb4-8241-4961-9e69-8c66e34cc5b0" providerId="ADAL" clId="{67714204-D31F-430B-8AC4-6416590A9345}" dt="2024-09-17T22:23:00.080" v="1" actId="700"/>
          <ac:spMkLst>
            <pc:docMk/>
            <pc:sldMk cId="2941160506" sldId="5629"/>
            <ac:spMk id="4" creationId="{F0553485-6180-A977-105B-6F94065367B6}"/>
          </ac:spMkLst>
        </pc:spChg>
        <pc:spChg chg="add mod ord">
          <ac:chgData name="Ward, Reagan" userId="27291eb4-8241-4961-9e69-8c66e34cc5b0" providerId="ADAL" clId="{67714204-D31F-430B-8AC4-6416590A9345}" dt="2024-09-17T22:23:17.663" v="50" actId="14100"/>
          <ac:spMkLst>
            <pc:docMk/>
            <pc:sldMk cId="2941160506" sldId="5629"/>
            <ac:spMk id="5" creationId="{15D6D2D6-AC88-D842-6698-9E140DC28C25}"/>
          </ac:spMkLst>
        </pc:spChg>
        <pc:spChg chg="add mod ord">
          <ac:chgData name="Ward, Reagan" userId="27291eb4-8241-4961-9e69-8c66e34cc5b0" providerId="ADAL" clId="{67714204-D31F-430B-8AC4-6416590A9345}" dt="2024-09-17T22:23:00.080" v="1" actId="700"/>
          <ac:spMkLst>
            <pc:docMk/>
            <pc:sldMk cId="2941160506" sldId="5629"/>
            <ac:spMk id="6" creationId="{61350839-2288-5273-34CE-4EB98648F637}"/>
          </ac:spMkLst>
        </pc:spChg>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pChg chg="del mod ord">
          <ac:chgData name="Ward, Reagan" userId="27291eb4-8241-4961-9e69-8c66e34cc5b0" providerId="ADAL" clId="{67714204-D31F-430B-8AC4-6416590A9345}" dt="2024-09-17T22:24:03.969" v="52" actId="700"/>
          <ac:spMkLst>
            <pc:docMk/>
            <pc:sldMk cId="1347439500" sldId="5630"/>
            <ac:spMk id="2" creationId="{C1E01C12-74D8-5247-1BCD-BE071D7FE12E}"/>
          </ac:spMkLst>
        </pc:spChg>
        <pc:spChg chg="del mod ord">
          <ac:chgData name="Ward, Reagan" userId="27291eb4-8241-4961-9e69-8c66e34cc5b0" providerId="ADAL" clId="{67714204-D31F-430B-8AC4-6416590A9345}" dt="2024-09-17T22:24:03.969" v="52" actId="700"/>
          <ac:spMkLst>
            <pc:docMk/>
            <pc:sldMk cId="1347439500" sldId="5630"/>
            <ac:spMk id="3" creationId="{832BD4BA-3A37-D13D-63E1-2CF5E3D33B5D}"/>
          </ac:spMkLst>
        </pc:spChg>
        <pc:spChg chg="mod ord">
          <ac:chgData name="Ward, Reagan" userId="27291eb4-8241-4961-9e69-8c66e34cc5b0" providerId="ADAL" clId="{67714204-D31F-430B-8AC4-6416590A9345}" dt="2024-09-17T22:24:03.969" v="52" actId="700"/>
          <ac:spMkLst>
            <pc:docMk/>
            <pc:sldMk cId="1347439500" sldId="5630"/>
            <ac:spMk id="4" creationId="{D8CB6D6C-D04A-B9FE-BF11-4F11187BED2C}"/>
          </ac:spMkLst>
        </pc:spChg>
        <pc:spChg chg="add mod ord">
          <ac:chgData name="Ward, Reagan" userId="27291eb4-8241-4961-9e69-8c66e34cc5b0" providerId="ADAL" clId="{67714204-D31F-430B-8AC4-6416590A9345}" dt="2024-09-17T22:24:11.966" v="92" actId="20577"/>
          <ac:spMkLst>
            <pc:docMk/>
            <pc:sldMk cId="1347439500" sldId="5630"/>
            <ac:spMk id="5" creationId="{010FE319-1F8A-98D6-8AE9-7162EC33750F}"/>
          </ac:spMkLst>
        </pc:spChg>
        <pc:spChg chg="add mod ord">
          <ac:chgData name="Ward, Reagan" userId="27291eb4-8241-4961-9e69-8c66e34cc5b0" providerId="ADAL" clId="{67714204-D31F-430B-8AC4-6416590A9345}" dt="2024-09-17T22:24:03.969" v="52" actId="700"/>
          <ac:spMkLst>
            <pc:docMk/>
            <pc:sldMk cId="1347439500" sldId="5630"/>
            <ac:spMk id="6" creationId="{B39944EE-3944-A308-4144-EFFE6AFD5710}"/>
          </ac:spMkLst>
        </pc:spChg>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pChg chg="mod ord">
          <ac:chgData name="Ward, Reagan" userId="27291eb4-8241-4961-9e69-8c66e34cc5b0" providerId="ADAL" clId="{67714204-D31F-430B-8AC4-6416590A9345}" dt="2024-09-17T22:47:29.192" v="1253" actId="20577"/>
          <ac:spMkLst>
            <pc:docMk/>
            <pc:sldMk cId="3704019442" sldId="5631"/>
            <ac:spMk id="2" creationId="{924E8529-4196-8DB7-7337-8B95C5CE516A}"/>
          </ac:spMkLst>
        </pc:spChg>
        <pc:spChg chg="mod ord">
          <ac:chgData name="Ward, Reagan" userId="27291eb4-8241-4961-9e69-8c66e34cc5b0" providerId="ADAL" clId="{67714204-D31F-430B-8AC4-6416590A9345}" dt="2024-09-18T18:31:45.840" v="2373" actId="27636"/>
          <ac:spMkLst>
            <pc:docMk/>
            <pc:sldMk cId="3704019442" sldId="5631"/>
            <ac:spMk id="3" creationId="{9950487E-3FB3-B225-998E-99C5016F5C29}"/>
          </ac:spMkLst>
        </pc:spChg>
        <pc:spChg chg="mod ord">
          <ac:chgData name="Ward, Reagan" userId="27291eb4-8241-4961-9e69-8c66e34cc5b0" providerId="ADAL" clId="{67714204-D31F-430B-8AC4-6416590A9345}" dt="2024-09-17T22:44:06.231" v="687" actId="6264"/>
          <ac:spMkLst>
            <pc:docMk/>
            <pc:sldMk cId="3704019442" sldId="5631"/>
            <ac:spMk id="4" creationId="{7278F8E1-8462-E255-BFEC-A2AD52276467}"/>
          </ac:spMkLst>
        </pc:spChg>
        <pc:spChg chg="del">
          <ac:chgData name="Ward, Reagan" userId="27291eb4-8241-4961-9e69-8c66e34cc5b0" providerId="ADAL" clId="{67714204-D31F-430B-8AC4-6416590A9345}" dt="2024-09-17T22:44:06.231" v="687" actId="6264"/>
          <ac:spMkLst>
            <pc:docMk/>
            <pc:sldMk cId="3704019442" sldId="5631"/>
            <ac:spMk id="5" creationId="{668C3A78-9ACE-9401-232D-7AC837AE2CDB}"/>
          </ac:spMkLst>
        </pc:spChg>
        <pc:spChg chg="del">
          <ac:chgData name="Ward, Reagan" userId="27291eb4-8241-4961-9e69-8c66e34cc5b0" providerId="ADAL" clId="{67714204-D31F-430B-8AC4-6416590A9345}" dt="2024-09-17T22:44:06.231" v="687" actId="6264"/>
          <ac:spMkLst>
            <pc:docMk/>
            <pc:sldMk cId="3704019442" sldId="5631"/>
            <ac:spMk id="6" creationId="{35C6C6E2-2E36-835D-88F2-DEB873CD8056}"/>
          </ac:spMkLst>
        </pc:spChg>
        <pc:spChg chg="add del mod">
          <ac:chgData name="Ward, Reagan" userId="27291eb4-8241-4961-9e69-8c66e34cc5b0" providerId="ADAL" clId="{67714204-D31F-430B-8AC4-6416590A9345}" dt="2024-09-17T22:44:06.231" v="687" actId="6264"/>
          <ac:spMkLst>
            <pc:docMk/>
            <pc:sldMk cId="3704019442" sldId="5631"/>
            <ac:spMk id="7" creationId="{D388712D-AB23-D7C5-A1A7-77EB82642940}"/>
          </ac:spMkLst>
        </pc:spChg>
        <pc:spChg chg="add del mod">
          <ac:chgData name="Ward, Reagan" userId="27291eb4-8241-4961-9e69-8c66e34cc5b0" providerId="ADAL" clId="{67714204-D31F-430B-8AC4-6416590A9345}" dt="2024-09-17T22:44:06.231" v="687" actId="6264"/>
          <ac:spMkLst>
            <pc:docMk/>
            <pc:sldMk cId="3704019442" sldId="5631"/>
            <ac:spMk id="8" creationId="{B8BA54CE-CAEA-9193-A5BF-116797046846}"/>
          </ac:spMkLst>
        </pc:spChg>
        <pc:spChg chg="add del mod">
          <ac:chgData name="Ward, Reagan" userId="27291eb4-8241-4961-9e69-8c66e34cc5b0" providerId="ADAL" clId="{67714204-D31F-430B-8AC4-6416590A9345}" dt="2024-09-17T22:44:06.231" v="687" actId="6264"/>
          <ac:spMkLst>
            <pc:docMk/>
            <pc:sldMk cId="3704019442" sldId="5631"/>
            <ac:spMk id="9" creationId="{81A52354-870D-4C85-5BC6-C67C450C86DC}"/>
          </ac:spMkLst>
        </pc:spChg>
        <pc:spChg chg="add del mod ord">
          <ac:chgData name="Ward, Reagan" userId="27291eb4-8241-4961-9e69-8c66e34cc5b0" providerId="ADAL" clId="{67714204-D31F-430B-8AC4-6416590A9345}" dt="2024-09-17T22:47:04.610" v="1245"/>
          <ac:spMkLst>
            <pc:docMk/>
            <pc:sldMk cId="3704019442" sldId="5631"/>
            <ac:spMk id="10" creationId="{110629C3-7A10-D974-0EF0-0B0B6FEB0FB8}"/>
          </ac:spMkLst>
        </pc:spChg>
        <pc:spChg chg="add del mod ord">
          <ac:chgData name="Ward, Reagan" userId="27291eb4-8241-4961-9e69-8c66e34cc5b0" providerId="ADAL" clId="{67714204-D31F-430B-8AC4-6416590A9345}" dt="2024-09-17T22:47:09.270" v="1246"/>
          <ac:spMkLst>
            <pc:docMk/>
            <pc:sldMk cId="3704019442" sldId="5631"/>
            <ac:spMk id="11" creationId="{C28B8807-FA32-2207-75AD-23DE1EA5D225}"/>
          </ac:spMkLst>
        </pc:spChg>
        <pc:spChg chg="add mod">
          <ac:chgData name="Ward, Reagan" userId="27291eb4-8241-4961-9e69-8c66e34cc5b0" providerId="ADAL" clId="{67714204-D31F-430B-8AC4-6416590A9345}" dt="2024-09-17T22:47:04.610" v="1245"/>
          <ac:spMkLst>
            <pc:docMk/>
            <pc:sldMk cId="3704019442" sldId="5631"/>
            <ac:spMk id="12" creationId="{E17C5FE8-9549-C841-C57E-CCA40FF6DDC6}"/>
          </ac:spMkLst>
        </pc:spChg>
        <pc:spChg chg="add mod">
          <ac:chgData name="Ward, Reagan" userId="27291eb4-8241-4961-9e69-8c66e34cc5b0" providerId="ADAL" clId="{67714204-D31F-430B-8AC4-6416590A9345}" dt="2024-09-17T22:47:09.270" v="1246"/>
          <ac:spMkLst>
            <pc:docMk/>
            <pc:sldMk cId="3704019442" sldId="5631"/>
            <ac:spMk id="13" creationId="{0182C605-C140-5E58-B4DA-85C1163CC2E0}"/>
          </ac:spMkLst>
        </pc:spChg>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modSp add mod">
        <pc:chgData name="Severson, Annette" userId="199f3c28-b733-4b36-8b0e-b7eb6984ff94" providerId="ADAL" clId="{09EFE443-00AA-408A-B87F-B67037F6C0C9}" dt="2024-09-11T16:39:51.842" v="1" actId="27636"/>
        <pc:sldMkLst>
          <pc:docMk/>
          <pc:sldMk cId="1546650072" sldId="4525"/>
        </pc:sldMkLst>
        <pc:spChg chg="mod">
          <ac:chgData name="Severson, Annette" userId="199f3c28-b733-4b36-8b0e-b7eb6984ff94" providerId="ADAL" clId="{09EFE443-00AA-408A-B87F-B67037F6C0C9}" dt="2024-09-11T16:39:51.842" v="1" actId="27636"/>
          <ac:spMkLst>
            <pc:docMk/>
            <pc:sldMk cId="1546650072" sldId="4525"/>
            <ac:spMk id="4" creationId="{63457CE5-4128-61BA-AF35-CB365D75D1B0}"/>
          </ac:spMkLst>
        </pc:spChg>
      </pc:sldChg>
      <pc:sldChg chg="add">
        <pc:chgData name="Severson, Annette" userId="199f3c28-b733-4b36-8b0e-b7eb6984ff94" providerId="ADAL" clId="{09EFE443-00AA-408A-B87F-B67037F6C0C9}" dt="2024-09-11T16:39:51.768" v="0"/>
        <pc:sldMkLst>
          <pc:docMk/>
          <pc:sldMk cId="883951864" sldId="4953"/>
        </pc:sldMkLst>
      </pc:sldChg>
      <pc:sldChg chg="add ord">
        <pc:chgData name="Severson, Annette" userId="199f3c28-b733-4b36-8b0e-b7eb6984ff94" providerId="ADAL" clId="{09EFE443-00AA-408A-B87F-B67037F6C0C9}" dt="2024-09-11T16:40:04.159" v="3"/>
        <pc:sldMkLst>
          <pc:docMk/>
          <pc:sldMk cId="3771905201" sldId="4955"/>
        </pc:sldMkLst>
      </pc:sldChg>
      <pc:sldChg chg="modSp mod">
        <pc:chgData name="Severson, Annette" userId="199f3c28-b733-4b36-8b0e-b7eb6984ff94" providerId="ADAL" clId="{09EFE443-00AA-408A-B87F-B67037F6C0C9}" dt="2024-09-11T16:42:45.620" v="114" actId="20577"/>
        <pc:sldMkLst>
          <pc:docMk/>
          <pc:sldMk cId="168519829" sldId="5589"/>
        </pc:sldMkLst>
        <pc:spChg chg="mod">
          <ac:chgData name="Severson, Annette" userId="199f3c28-b733-4b36-8b0e-b7eb6984ff94" providerId="ADAL" clId="{09EFE443-00AA-408A-B87F-B67037F6C0C9}" dt="2024-09-11T16:42:45.620" v="114" actId="20577"/>
          <ac:spMkLst>
            <pc:docMk/>
            <pc:sldMk cId="168519829" sldId="5589"/>
            <ac:spMk id="3" creationId="{1C053128-2E61-BD39-9230-D3FF32B16187}"/>
          </ac:spMkLst>
        </pc:sp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pChg chg="mod">
          <ac:chgData name="Wenzel, Brooke" userId="672bf8d3-b15b-4e02-a6d1-39319a0df09b" providerId="ADAL" clId="{45692EFA-40FF-420F-8AB9-A895BE4AA2BA}" dt="2024-09-09T15:25:48.810" v="2" actId="20577"/>
          <ac:spMkLst>
            <pc:docMk/>
            <pc:sldMk cId="3044915438" sldId="256"/>
            <ac:spMk id="2" creationId="{00000000-0000-0000-0000-000000000000}"/>
          </ac:spMkLst>
        </pc:spChg>
      </pc:sldChg>
      <pc:sldChg chg="modSp mod">
        <pc:chgData name="Wenzel, Brooke" userId="672bf8d3-b15b-4e02-a6d1-39319a0df09b" providerId="ADAL" clId="{45692EFA-40FF-420F-8AB9-A895BE4AA2BA}" dt="2024-09-11T16:13:28.746" v="1780" actId="20577"/>
        <pc:sldMkLst>
          <pc:docMk/>
          <pc:sldMk cId="1212467416" sldId="261"/>
        </pc:sldMkLst>
        <pc:graphicFrameChg chg="modGraphic">
          <ac:chgData name="Wenzel, Brooke" userId="672bf8d3-b15b-4e02-a6d1-39319a0df09b" providerId="ADAL" clId="{45692EFA-40FF-420F-8AB9-A895BE4AA2BA}" dt="2024-09-11T16:13:28.746" v="1780"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45692EFA-40FF-420F-8AB9-A895BE4AA2BA}" dt="2024-09-10T19:28:27.767" v="1183" actId="20577"/>
        <pc:sldMkLst>
          <pc:docMk/>
          <pc:sldMk cId="587239845" sldId="265"/>
        </pc:sldMkLst>
        <pc:spChg chg="mod">
          <ac:chgData name="Wenzel, Brooke" userId="672bf8d3-b15b-4e02-a6d1-39319a0df09b" providerId="ADAL" clId="{45692EFA-40FF-420F-8AB9-A895BE4AA2BA}" dt="2024-09-10T19:28:27.767" v="1183" actId="20577"/>
          <ac:spMkLst>
            <pc:docMk/>
            <pc:sldMk cId="587239845" sldId="265"/>
            <ac:spMk id="2" creationId="{099EB1F9-197D-1644-7195-08326A23A2EF}"/>
          </ac:spMkLst>
        </pc:spChg>
      </pc:sldChg>
      <pc:sldChg chg="modSp mod">
        <pc:chgData name="Wenzel, Brooke" userId="672bf8d3-b15b-4e02-a6d1-39319a0df09b" providerId="ADAL" clId="{45692EFA-40FF-420F-8AB9-A895BE4AA2BA}" dt="2024-09-11T16:09:13.040" v="1775" actId="20577"/>
        <pc:sldMkLst>
          <pc:docMk/>
          <pc:sldMk cId="485604172" sldId="266"/>
        </pc:sldMkLst>
        <pc:spChg chg="mod">
          <ac:chgData name="Wenzel, Brooke" userId="672bf8d3-b15b-4e02-a6d1-39319a0df09b" providerId="ADAL" clId="{45692EFA-40FF-420F-8AB9-A895BE4AA2BA}" dt="2024-09-11T16:09:13.040" v="1775" actId="20577"/>
          <ac:spMkLst>
            <pc:docMk/>
            <pc:sldMk cId="485604172" sldId="266"/>
            <ac:spMk id="2" creationId="{F186482D-B401-3FBC-9862-65B8439D637D}"/>
          </ac:spMkLst>
        </pc:spChg>
      </pc:sldChg>
      <pc:sldChg chg="addSp delSp modSp mod">
        <pc:chgData name="Wenzel, Brooke" userId="672bf8d3-b15b-4e02-a6d1-39319a0df09b" providerId="ADAL" clId="{45692EFA-40FF-420F-8AB9-A895BE4AA2BA}" dt="2024-09-11T16:09:03.714" v="1768" actId="20577"/>
        <pc:sldMkLst>
          <pc:docMk/>
          <pc:sldMk cId="3717000822" sldId="280"/>
        </pc:sldMkLst>
        <pc:spChg chg="mod">
          <ac:chgData name="Wenzel, Brooke" userId="672bf8d3-b15b-4e02-a6d1-39319a0df09b" providerId="ADAL" clId="{45692EFA-40FF-420F-8AB9-A895BE4AA2BA}" dt="2024-09-09T15:51:01.780" v="732" actId="1076"/>
          <ac:spMkLst>
            <pc:docMk/>
            <pc:sldMk cId="3717000822" sldId="280"/>
            <ac:spMk id="2" creationId="{439B416C-5F6D-56F7-429A-80FD0A190C25}"/>
          </ac:spMkLst>
        </pc:spChg>
        <pc:graphicFrameChg chg="mod">
          <ac:chgData name="Wenzel, Brooke" userId="672bf8d3-b15b-4e02-a6d1-39319a0df09b" providerId="ADAL" clId="{45692EFA-40FF-420F-8AB9-A895BE4AA2BA}" dt="2024-09-11T16:09:03.714" v="1768" actId="20577"/>
          <ac:graphicFrameMkLst>
            <pc:docMk/>
            <pc:sldMk cId="3717000822" sldId="280"/>
            <ac:graphicFrameMk id="12" creationId="{1AA09EE0-7419-6ED5-4AA1-CC9009509570}"/>
          </ac:graphicFrameMkLst>
        </pc:graphicFrameChg>
        <pc:picChg chg="add mod">
          <ac:chgData name="Wenzel, Brooke" userId="672bf8d3-b15b-4e02-a6d1-39319a0df09b" providerId="ADAL" clId="{45692EFA-40FF-420F-8AB9-A895BE4AA2BA}" dt="2024-09-09T15:50:49.274" v="729" actId="14100"/>
          <ac:picMkLst>
            <pc:docMk/>
            <pc:sldMk cId="3717000822" sldId="280"/>
            <ac:picMk id="5" creationId="{940CA931-9C02-2C34-0B1C-D3023BB74043}"/>
          </ac:picMkLst>
        </pc:picChg>
        <pc:picChg chg="del">
          <ac:chgData name="Wenzel, Brooke" userId="672bf8d3-b15b-4e02-a6d1-39319a0df09b" providerId="ADAL" clId="{45692EFA-40FF-420F-8AB9-A895BE4AA2BA}" dt="2024-09-09T15:34:20.405" v="196" actId="478"/>
          <ac:picMkLst>
            <pc:docMk/>
            <pc:sldMk cId="3717000822" sldId="280"/>
            <ac:picMk id="6" creationId="{D2BFC119-3AE6-D41F-3880-644FFF188A10}"/>
          </ac:picMkLst>
        </pc:picChg>
      </pc:sldChg>
      <pc:sldChg chg="del">
        <pc:chgData name="Wenzel, Brooke" userId="672bf8d3-b15b-4e02-a6d1-39319a0df09b" providerId="ADAL" clId="{45692EFA-40FF-420F-8AB9-A895BE4AA2BA}" dt="2024-09-10T19:28:13.359" v="1182" actId="47"/>
        <pc:sldMkLst>
          <pc:docMk/>
          <pc:sldMk cId="399469708" sldId="2671"/>
        </pc:sldMkLst>
      </pc:sldChg>
      <pc:sldChg chg="modSp mod">
        <pc:chgData name="Wenzel, Brooke" userId="672bf8d3-b15b-4e02-a6d1-39319a0df09b" providerId="ADAL" clId="{45692EFA-40FF-420F-8AB9-A895BE4AA2BA}" dt="2024-09-10T19:24:24.695" v="1180" actId="20577"/>
        <pc:sldMkLst>
          <pc:docMk/>
          <pc:sldMk cId="3227145924" sldId="5097"/>
        </pc:sldMkLst>
        <pc:graphicFrameChg chg="modGraphic">
          <ac:chgData name="Wenzel, Brooke" userId="672bf8d3-b15b-4e02-a6d1-39319a0df09b" providerId="ADAL" clId="{45692EFA-40FF-420F-8AB9-A895BE4AA2BA}" dt="2024-09-10T19:24:24.695" v="1180" actId="20577"/>
          <ac:graphicFrameMkLst>
            <pc:docMk/>
            <pc:sldMk cId="3227145924" sldId="5097"/>
            <ac:graphicFrameMk id="7" creationId="{2864BB53-F741-4FFC-0348-1AC10AD60EEB}"/>
          </ac:graphicFrameMkLst>
        </pc:graphicFrameChg>
      </pc:sldChg>
      <pc:sldChg chg="addSp modSp mod">
        <pc:chgData name="Wenzel, Brooke" userId="672bf8d3-b15b-4e02-a6d1-39319a0df09b" providerId="ADAL" clId="{45692EFA-40FF-420F-8AB9-A895BE4AA2BA}" dt="2024-09-09T15:27:53.708" v="48" actId="1076"/>
        <pc:sldMkLst>
          <pc:docMk/>
          <pc:sldMk cId="1426715698" sldId="5295"/>
        </pc:sldMkLst>
        <pc:spChg chg="add mod">
          <ac:chgData name="Wenzel, Brooke" userId="672bf8d3-b15b-4e02-a6d1-39319a0df09b" providerId="ADAL" clId="{45692EFA-40FF-420F-8AB9-A895BE4AA2BA}" dt="2024-09-09T15:27:53.708" v="48" actId="1076"/>
          <ac:spMkLst>
            <pc:docMk/>
            <pc:sldMk cId="1426715698" sldId="5295"/>
            <ac:spMk id="3" creationId="{86783C14-FB5D-EC95-C4B3-EFF55C5BC868}"/>
          </ac:spMkLst>
        </pc:spChg>
        <pc:spChg chg="mod">
          <ac:chgData name="Wenzel, Brooke" userId="672bf8d3-b15b-4e02-a6d1-39319a0df09b" providerId="ADAL" clId="{45692EFA-40FF-420F-8AB9-A895BE4AA2BA}" dt="2024-09-09T15:26:59.940" v="24" actId="20577"/>
          <ac:spMkLst>
            <pc:docMk/>
            <pc:sldMk cId="1426715698" sldId="5295"/>
            <ac:spMk id="6" creationId="{ED6116B5-4B46-B533-F00B-AB86450013AC}"/>
          </ac:spMkLst>
        </pc:spChg>
        <pc:graphicFrameChg chg="mod">
          <ac:chgData name="Wenzel, Brooke" userId="672bf8d3-b15b-4e02-a6d1-39319a0df09b" providerId="ADAL" clId="{45692EFA-40FF-420F-8AB9-A895BE4AA2BA}" dt="2024-09-09T15:27:04.756" v="25"/>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45692EFA-40FF-420F-8AB9-A895BE4AA2BA}" dt="2024-09-09T15:30:12.763" v="59" actId="20577"/>
        <pc:sldMkLst>
          <pc:docMk/>
          <pc:sldMk cId="444206763" sldId="5308"/>
        </pc:sldMkLst>
        <pc:spChg chg="mod">
          <ac:chgData name="Wenzel, Brooke" userId="672bf8d3-b15b-4e02-a6d1-39319a0df09b" providerId="ADAL" clId="{45692EFA-40FF-420F-8AB9-A895BE4AA2BA}" dt="2024-09-09T15:30:12.763" v="59" actId="20577"/>
          <ac:spMkLst>
            <pc:docMk/>
            <pc:sldMk cId="444206763" sldId="5308"/>
            <ac:spMk id="2" creationId="{00000000-0000-0000-0000-000000000000}"/>
          </ac:spMkLst>
        </pc:spChg>
        <pc:spChg chg="del">
          <ac:chgData name="Wenzel, Brooke" userId="672bf8d3-b15b-4e02-a6d1-39319a0df09b" providerId="ADAL" clId="{45692EFA-40FF-420F-8AB9-A895BE4AA2BA}" dt="2024-09-09T15:28:59.495" v="51" actId="478"/>
          <ac:spMkLst>
            <pc:docMk/>
            <pc:sldMk cId="444206763" sldId="5308"/>
            <ac:spMk id="3" creationId="{00000000-0000-0000-0000-000000000000}"/>
          </ac:spMkLst>
        </pc:spChg>
        <pc:spChg chg="mod">
          <ac:chgData name="Wenzel, Brooke" userId="672bf8d3-b15b-4e02-a6d1-39319a0df09b" providerId="ADAL" clId="{45692EFA-40FF-420F-8AB9-A895BE4AA2BA}" dt="2024-09-09T15:29:07.887" v="55" actId="1076"/>
          <ac:spMkLst>
            <pc:docMk/>
            <pc:sldMk cId="444206763" sldId="5308"/>
            <ac:spMk id="6" creationId="{00000000-0000-0000-0000-000000000000}"/>
          </ac:spMkLst>
        </pc:spChg>
        <pc:spChg chg="add del mod">
          <ac:chgData name="Wenzel, Brooke" userId="672bf8d3-b15b-4e02-a6d1-39319a0df09b" providerId="ADAL" clId="{45692EFA-40FF-420F-8AB9-A895BE4AA2BA}" dt="2024-09-09T15:29:00.697" v="52" actId="478"/>
          <ac:spMkLst>
            <pc:docMk/>
            <pc:sldMk cId="444206763" sldId="5308"/>
            <ac:spMk id="7" creationId="{21467880-BFA0-E303-1730-BF34F9D5C5F0}"/>
          </ac:spMkLst>
        </pc:spChg>
        <pc:picChg chg="mod">
          <ac:chgData name="Wenzel, Brooke" userId="672bf8d3-b15b-4e02-a6d1-39319a0df09b" providerId="ADAL" clId="{45692EFA-40FF-420F-8AB9-A895BE4AA2BA}" dt="2024-09-09T15:29:13.870" v="58" actId="1076"/>
          <ac:picMkLst>
            <pc:docMk/>
            <pc:sldMk cId="444206763" sldId="5308"/>
            <ac:picMk id="9" creationId="{69144900-83E3-4064-68A1-ACF958E60C3C}"/>
          </ac:picMkLst>
        </pc:picChg>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pChg chg="ord">
          <ac:chgData name="Wenzel, Brooke" userId="672bf8d3-b15b-4e02-a6d1-39319a0df09b" providerId="ADAL" clId="{45692EFA-40FF-420F-8AB9-A895BE4AA2BA}" dt="2024-09-11T16:09:30.123" v="1776" actId="13244"/>
          <ac:spMkLst>
            <pc:docMk/>
            <pc:sldMk cId="1153930597" sldId="5504"/>
            <ac:spMk id="4" creationId="{D0830EAC-FB68-23B9-2E70-EE7B5A0825A8}"/>
          </ac:spMkLst>
        </pc:spChg>
        <pc:picChg chg="ord">
          <ac:chgData name="Wenzel, Brooke" userId="672bf8d3-b15b-4e02-a6d1-39319a0df09b" providerId="ADAL" clId="{45692EFA-40FF-420F-8AB9-A895BE4AA2BA}" dt="2024-09-11T16:09:34.171" v="1777" actId="13244"/>
          <ac:picMkLst>
            <pc:docMk/>
            <pc:sldMk cId="1153930597" sldId="5504"/>
            <ac:picMk id="2" creationId="{816103F5-1366-ECF1-B5EC-7000359C6F48}"/>
          </ac:picMkLst>
        </pc:picChg>
      </pc:sldChg>
      <pc:sldChg chg="modSp mod">
        <pc:chgData name="Wenzel, Brooke" userId="672bf8d3-b15b-4e02-a6d1-39319a0df09b" providerId="ADAL" clId="{45692EFA-40FF-420F-8AB9-A895BE4AA2BA}" dt="2024-09-09T15:26:20.202" v="4" actId="2165"/>
        <pc:sldMkLst>
          <pc:docMk/>
          <pc:sldMk cId="1302995045" sldId="5536"/>
        </pc:sldMkLst>
        <pc:graphicFrameChg chg="modGraphic">
          <ac:chgData name="Wenzel, Brooke" userId="672bf8d3-b15b-4e02-a6d1-39319a0df09b" providerId="ADAL" clId="{45692EFA-40FF-420F-8AB9-A895BE4AA2BA}" dt="2024-09-09T15:26:20.202" v="4" actId="2165"/>
          <ac:graphicFrameMkLst>
            <pc:docMk/>
            <pc:sldMk cId="1302995045" sldId="5536"/>
            <ac:graphicFrameMk id="8" creationId="{0AA46493-7A36-0C49-C5A7-D18F10C7496C}"/>
          </ac:graphicFrameMkLst>
        </pc:graphicFrameChg>
      </pc:sldChg>
      <pc:sldChg chg="delSp modSp mod">
        <pc:chgData name="Wenzel, Brooke" userId="672bf8d3-b15b-4e02-a6d1-39319a0df09b" providerId="ADAL" clId="{45692EFA-40FF-420F-8AB9-A895BE4AA2BA}" dt="2024-09-12T16:37:32.185" v="1795" actId="20577"/>
        <pc:sldMkLst>
          <pc:docMk/>
          <pc:sldMk cId="573740307" sldId="5538"/>
        </pc:sldMkLst>
        <pc:spChg chg="mod">
          <ac:chgData name="Wenzel, Brooke" userId="672bf8d3-b15b-4e02-a6d1-39319a0df09b" providerId="ADAL" clId="{45692EFA-40FF-420F-8AB9-A895BE4AA2BA}" dt="2024-09-12T16:37:32.185" v="1795" actId="20577"/>
          <ac:spMkLst>
            <pc:docMk/>
            <pc:sldMk cId="573740307" sldId="5538"/>
            <ac:spMk id="4" creationId="{1BE5D2C1-7710-EED9-1940-0A612F59276D}"/>
          </ac:spMkLst>
        </pc:spChg>
        <pc:spChg chg="del mod">
          <ac:chgData name="Wenzel, Brooke" userId="672bf8d3-b15b-4e02-a6d1-39319a0df09b" providerId="ADAL" clId="{45692EFA-40FF-420F-8AB9-A895BE4AA2BA}" dt="2024-09-10T19:30:17.530" v="1186" actId="478"/>
          <ac:spMkLst>
            <pc:docMk/>
            <pc:sldMk cId="573740307" sldId="5538"/>
            <ac:spMk id="5" creationId="{57A2033F-F15F-C103-EA83-A77A1AF89850}"/>
          </ac:spMkLst>
        </pc:spChg>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pChg chg="mod">
          <ac:chgData name="Wenzel, Brooke" userId="672bf8d3-b15b-4e02-a6d1-39319a0df09b" providerId="ADAL" clId="{45692EFA-40FF-420F-8AB9-A895BE4AA2BA}" dt="2024-09-09T15:56:46.177" v="745" actId="20577"/>
          <ac:spMkLst>
            <pc:docMk/>
            <pc:sldMk cId="936857245" sldId="5587"/>
            <ac:spMk id="2" creationId="{00000000-0000-0000-0000-000000000000}"/>
          </ac:spMkLst>
        </pc:spChg>
        <pc:spChg chg="mod">
          <ac:chgData name="Wenzel, Brooke" userId="672bf8d3-b15b-4e02-a6d1-39319a0df09b" providerId="ADAL" clId="{45692EFA-40FF-420F-8AB9-A895BE4AA2BA}" dt="2024-09-11T13:11:54.661" v="1721" actId="20577"/>
          <ac:spMkLst>
            <pc:docMk/>
            <pc:sldMk cId="936857245" sldId="5587"/>
            <ac:spMk id="3" creationId="{21471CF1-9EF9-C5C0-6637-925CB047E422}"/>
          </ac:spMkLst>
        </pc:spChg>
      </pc:sldChg>
      <pc:sldChg chg="modSp add del mod">
        <pc:chgData name="Wenzel, Brooke" userId="672bf8d3-b15b-4e02-a6d1-39319a0df09b" providerId="ADAL" clId="{45692EFA-40FF-420F-8AB9-A895BE4AA2BA}" dt="2024-09-11T19:49:40.855" v="1781" actId="47"/>
        <pc:sldMkLst>
          <pc:docMk/>
          <pc:sldMk cId="3222580534" sldId="5588"/>
        </pc:sldMkLst>
        <pc:spChg chg="mod">
          <ac:chgData name="Wenzel, Brooke" userId="672bf8d3-b15b-4e02-a6d1-39319a0df09b" providerId="ADAL" clId="{45692EFA-40FF-420F-8AB9-A895BE4AA2BA}" dt="2024-09-10T20:00:47.705" v="1330" actId="20577"/>
          <ac:spMkLst>
            <pc:docMk/>
            <pc:sldMk cId="3222580534" sldId="5588"/>
            <ac:spMk id="5" creationId="{46A12942-3060-A605-2DD5-60573A108DDD}"/>
          </ac:spMkLst>
        </pc:spChg>
        <pc:spChg chg="mod">
          <ac:chgData name="Wenzel, Brooke" userId="672bf8d3-b15b-4e02-a6d1-39319a0df09b" providerId="ADAL" clId="{45692EFA-40FF-420F-8AB9-A895BE4AA2BA}" dt="2024-09-10T20:03:39.934" v="1384" actId="20577"/>
          <ac:spMkLst>
            <pc:docMk/>
            <pc:sldMk cId="3222580534" sldId="5588"/>
            <ac:spMk id="6" creationId="{C75DFE38-ED8C-8D2F-6BF4-9A98E48A88BE}"/>
          </ac:spMkLst>
        </pc:spChg>
      </pc:sldChg>
      <pc:sldChg chg="modSp add mod">
        <pc:chgData name="Wenzel, Brooke" userId="672bf8d3-b15b-4e02-a6d1-39319a0df09b" providerId="ADAL" clId="{45692EFA-40FF-420F-8AB9-A895BE4AA2BA}" dt="2024-09-10T20:02:24.219" v="1368" actId="20577"/>
        <pc:sldMkLst>
          <pc:docMk/>
          <pc:sldMk cId="168519829" sldId="5589"/>
        </pc:sldMkLst>
        <pc:spChg chg="mod">
          <ac:chgData name="Wenzel, Brooke" userId="672bf8d3-b15b-4e02-a6d1-39319a0df09b" providerId="ADAL" clId="{45692EFA-40FF-420F-8AB9-A895BE4AA2BA}" dt="2024-09-10T20:02:20.150" v="1367" actId="20577"/>
          <ac:spMkLst>
            <pc:docMk/>
            <pc:sldMk cId="168519829" sldId="5589"/>
            <ac:spMk id="2" creationId="{222E4C28-041D-59D2-0291-9738FE10DDD0}"/>
          </ac:spMkLst>
        </pc:spChg>
        <pc:spChg chg="mod">
          <ac:chgData name="Wenzel, Brooke" userId="672bf8d3-b15b-4e02-a6d1-39319a0df09b" providerId="ADAL" clId="{45692EFA-40FF-420F-8AB9-A895BE4AA2BA}" dt="2024-09-10T20:02:24.219" v="1368" actId="20577"/>
          <ac:spMkLst>
            <pc:docMk/>
            <pc:sldMk cId="168519829" sldId="5589"/>
            <ac:spMk id="3" creationId="{1C053128-2E61-BD39-9230-D3FF32B16187}"/>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sldChg chg="modSp">
        <pc:chgData name="Rhodes, Tara" userId="S::rhodes_t@cde.state.co.us::566307b0-1e17-4826-87e1-0feb85a922f2" providerId="AD" clId="Web-{20D2B1E4-1B5C-0675-7341-A1F4E8AF3447}" dt="2024-10-02T21:23:22.358" v="25" actId="20577"/>
        <pc:sldMkLst>
          <pc:docMk/>
          <pc:sldMk cId="987153537" sldId="5643"/>
        </pc:sldMkLst>
        <pc:spChg chg="mod">
          <ac:chgData name="Rhodes, Tara" userId="S::rhodes_t@cde.state.co.us::566307b0-1e17-4826-87e1-0feb85a922f2" providerId="AD" clId="Web-{20D2B1E4-1B5C-0675-7341-A1F4E8AF3447}" dt="2024-10-02T21:23:22.358" v="25" actId="20577"/>
          <ac:spMkLst>
            <pc:docMk/>
            <pc:sldMk cId="987153537" sldId="5643"/>
            <ac:spMk id="3" creationId="{1E42A620-853D-8835-FCF7-09589B0661FA}"/>
          </ac:spMkLst>
        </pc:sp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9T14:47:09.639" v="372" actId="20577"/>
        <pc:sldMkLst>
          <pc:docMk/>
          <pc:sldMk cId="1302995045" sldId="5536"/>
        </pc:sldMkLst>
        <pc:graphicFrameChg chg="modGraphic">
          <ac:chgData name="Wenzel, Brooke" userId="672bf8d3-b15b-4e02-a6d1-39319a0df09b" providerId="ADAL" clId="{43AE16DD-89C0-4449-910D-E4FB0C685D6C}" dt="2024-10-09T14:47:09.639" v="372" actId="20577"/>
          <ac:graphicFrameMkLst>
            <pc:docMk/>
            <pc:sldMk cId="1302995045" sldId="5536"/>
            <ac:graphicFrameMk id="8" creationId="{0AA46493-7A36-0C49-C5A7-D18F10C7496C}"/>
          </ac:graphicFrameMkLst>
        </pc:graphicFrameChg>
      </pc:sldChg>
      <pc:sldChg chg="modSp mod ord">
        <pc:chgData name="Wenzel, Brooke" userId="672bf8d3-b15b-4e02-a6d1-39319a0df09b" providerId="ADAL" clId="{43AE16DD-89C0-4449-910D-E4FB0C685D6C}" dt="2024-10-10T13:54:45.304" v="501" actId="20577"/>
        <pc:sldMkLst>
          <pc:docMk/>
          <pc:sldMk cId="573740307" sldId="5538"/>
        </pc:sldMkLst>
        <pc:spChg chg="mod">
          <ac:chgData name="Wenzel, Brooke" userId="672bf8d3-b15b-4e02-a6d1-39319a0df09b" providerId="ADAL" clId="{43AE16DD-89C0-4449-910D-E4FB0C685D6C}" dt="2024-10-10T13:54:45.304" v="501" actId="20577"/>
          <ac:spMkLst>
            <pc:docMk/>
            <pc:sldMk cId="573740307" sldId="5538"/>
            <ac:spMk id="4" creationId="{1BE5D2C1-7710-EED9-1940-0A612F59276D}"/>
          </ac:spMkLst>
        </pc:spChg>
      </pc:sldChg>
      <pc:sldChg chg="modSp mod">
        <pc:chgData name="Wenzel, Brooke" userId="672bf8d3-b15b-4e02-a6d1-39319a0df09b" providerId="ADAL" clId="{43AE16DD-89C0-4449-910D-E4FB0C685D6C}" dt="2024-10-07T22:40:25.077" v="65" actId="20577"/>
        <pc:sldMkLst>
          <pc:docMk/>
          <pc:sldMk cId="70065344" sldId="5640"/>
        </pc:sldMkLst>
        <pc:spChg chg="mod">
          <ac:chgData name="Wenzel, Brooke" userId="672bf8d3-b15b-4e02-a6d1-39319a0df09b" providerId="ADAL" clId="{43AE16DD-89C0-4449-910D-E4FB0C685D6C}" dt="2024-10-07T22:40:25.077" v="65" actId="20577"/>
          <ac:spMkLst>
            <pc:docMk/>
            <pc:sldMk cId="70065344" sldId="5640"/>
            <ac:spMk id="3" creationId="{21471CF1-9EF9-C5C0-6637-925CB047E422}"/>
          </ac:spMkLst>
        </pc:spChg>
      </pc:sldChg>
      <pc:sldChg chg="addSp delSp modSp new mod">
        <pc:chgData name="Wenzel, Brooke" userId="672bf8d3-b15b-4e02-a6d1-39319a0df09b" providerId="ADAL" clId="{43AE16DD-89C0-4449-910D-E4FB0C685D6C}" dt="2024-10-10T12:54:36.896" v="442" actId="20577"/>
        <pc:sldMkLst>
          <pc:docMk/>
          <pc:sldMk cId="1833070423" sldId="5660"/>
        </pc:sldMkLst>
        <pc:spChg chg="mod">
          <ac:chgData name="Wenzel, Brooke" userId="672bf8d3-b15b-4e02-a6d1-39319a0df09b" providerId="ADAL" clId="{43AE16DD-89C0-4449-910D-E4FB0C685D6C}" dt="2024-10-10T12:54:36.896" v="442" actId="20577"/>
          <ac:spMkLst>
            <pc:docMk/>
            <pc:sldMk cId="1833070423" sldId="5660"/>
            <ac:spMk id="2" creationId="{5236E21B-51EC-7ACF-1EC3-3784AC1A9B65}"/>
          </ac:spMkLst>
        </pc:spChg>
        <pc:spChg chg="del">
          <ac:chgData name="Wenzel, Brooke" userId="672bf8d3-b15b-4e02-a6d1-39319a0df09b" providerId="ADAL" clId="{43AE16DD-89C0-4449-910D-E4FB0C685D6C}" dt="2024-10-07T22:43:56.866" v="138" actId="1957"/>
          <ac:spMkLst>
            <pc:docMk/>
            <pc:sldMk cId="1833070423" sldId="5660"/>
            <ac:spMk id="3" creationId="{D2C8E30F-F711-60EF-BA54-96F1734D41A6}"/>
          </ac:spMkLst>
        </pc:spChg>
        <pc:spChg chg="ord">
          <ac:chgData name="Wenzel, Brooke" userId="672bf8d3-b15b-4e02-a6d1-39319a0df09b" providerId="ADAL" clId="{43AE16DD-89C0-4449-910D-E4FB0C685D6C}" dt="2024-10-07T22:47:33.692" v="364" actId="13244"/>
          <ac:spMkLst>
            <pc:docMk/>
            <pc:sldMk cId="1833070423" sldId="5660"/>
            <ac:spMk id="4" creationId="{F8EE9F13-72AA-0E72-8181-CC7B678E47B1}"/>
          </ac:spMkLst>
        </pc:spChg>
        <pc:spChg chg="mod">
          <ac:chgData name="Wenzel, Brooke" userId="672bf8d3-b15b-4e02-a6d1-39319a0df09b" providerId="ADAL" clId="{43AE16DD-89C0-4449-910D-E4FB0C685D6C}" dt="2024-10-07T22:41:01.176" v="69" actId="20577"/>
          <ac:spMkLst>
            <pc:docMk/>
            <pc:sldMk cId="1833070423" sldId="5660"/>
            <ac:spMk id="5" creationId="{BA3EFE87-6884-8CA0-3D05-FB07099F9249}"/>
          </ac:spMkLst>
        </pc:spChg>
        <pc:spChg chg="mod">
          <ac:chgData name="Wenzel, Brooke" userId="672bf8d3-b15b-4e02-a6d1-39319a0df09b" providerId="ADAL" clId="{43AE16DD-89C0-4449-910D-E4FB0C685D6C}" dt="2024-10-07T22:41:10.775" v="122" actId="20577"/>
          <ac:spMkLst>
            <pc:docMk/>
            <pc:sldMk cId="1833070423" sldId="5660"/>
            <ac:spMk id="6" creationId="{7BB62112-EFB5-4EC3-E224-C35DD4AB2B25}"/>
          </ac:spMkLst>
        </pc:spChg>
        <pc:spChg chg="add del mod">
          <ac:chgData name="Wenzel, Brooke" userId="672bf8d3-b15b-4e02-a6d1-39319a0df09b" providerId="ADAL" clId="{43AE16DD-89C0-4449-910D-E4FB0C685D6C}" dt="2024-10-07T22:47:05.703" v="215" actId="478"/>
          <ac:spMkLst>
            <pc:docMk/>
            <pc:sldMk cId="1833070423" sldId="5660"/>
            <ac:spMk id="11" creationId="{58DF4B7D-1EC5-C1B1-38CC-64BD436FCE1B}"/>
          </ac:spMkLst>
        </pc:spChg>
        <pc:graphicFrameChg chg="add del mod">
          <ac:chgData name="Wenzel, Brooke" userId="672bf8d3-b15b-4e02-a6d1-39319a0df09b" providerId="ADAL" clId="{43AE16DD-89C0-4449-910D-E4FB0C685D6C}" dt="2024-10-07T22:47:21.844" v="363" actId="962"/>
          <ac:graphicFrameMkLst>
            <pc:docMk/>
            <pc:sldMk cId="1833070423" sldId="5660"/>
            <ac:graphicFrameMk id="9" creationId="{A03301EC-8D36-B90E-C686-AB8C01153077}"/>
          </ac:graphicFrameMkLst>
        </pc:graphicFrameChg>
      </pc:sldChg>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pChg chg="mod">
          <ac:chgData name="McRee, Rebecca" userId="S::mcree_r@cde.state.co.us::3a10fa13-9d60-4c0b-b361-471945732c34" providerId="AD" clId="Web-{C142478C-60F7-114B-8B48-C0EF44E0E196}" dt="2024-09-12T03:25:38.611" v="452" actId="20577"/>
          <ac:spMkLst>
            <pc:docMk/>
            <pc:sldMk cId="201204202" sldId="3389"/>
            <ac:spMk id="5" creationId="{B5D61009-A3F7-BF1D-5F52-33368D02C40D}"/>
          </ac:spMkLst>
        </pc:spChg>
      </pc:sldChg>
      <pc:sldChg chg="modSp add">
        <pc:chgData name="McRee, Rebecca" userId="S::mcree_r@cde.state.co.us::3a10fa13-9d60-4c0b-b361-471945732c34" providerId="AD" clId="Web-{C142478C-60F7-114B-8B48-C0EF44E0E196}" dt="2024-09-12T03:25:59.330" v="454" actId="20577"/>
        <pc:sldMkLst>
          <pc:docMk/>
          <pc:sldMk cId="3727940737" sldId="3390"/>
        </pc:sldMkLst>
        <pc:spChg chg="mod">
          <ac:chgData name="McRee, Rebecca" userId="S::mcree_r@cde.state.co.us::3a10fa13-9d60-4c0b-b361-471945732c34" providerId="AD" clId="Web-{C142478C-60F7-114B-8B48-C0EF44E0E196}" dt="2024-09-12T03:25:59.330" v="454" actId="20577"/>
          <ac:spMkLst>
            <pc:docMk/>
            <pc:sldMk cId="3727940737" sldId="3390"/>
            <ac:spMk id="6" creationId="{CAB50D9A-9E27-C723-EC50-E4A4E8E58C24}"/>
          </ac:spMkLst>
        </pc:spChg>
      </pc:sldChg>
      <pc:sldChg chg="modSp add del">
        <pc:chgData name="McRee, Rebecca" userId="S::mcree_r@cde.state.co.us::3a10fa13-9d60-4c0b-b361-471945732c34" providerId="AD" clId="Web-{C142478C-60F7-114B-8B48-C0EF44E0E196}" dt="2024-09-12T03:25:23.080" v="450"/>
        <pc:sldMkLst>
          <pc:docMk/>
          <pc:sldMk cId="2160277610" sldId="3424"/>
        </pc:sldMkLst>
        <pc:spChg chg="mod">
          <ac:chgData name="McRee, Rebecca" userId="S::mcree_r@cde.state.co.us::3a10fa13-9d60-4c0b-b361-471945732c34" providerId="AD" clId="Web-{C142478C-60F7-114B-8B48-C0EF44E0E196}" dt="2024-09-12T03:23:23.500" v="444" actId="20577"/>
          <ac:spMkLst>
            <pc:docMk/>
            <pc:sldMk cId="2160277610" sldId="3424"/>
            <ac:spMk id="3" creationId="{08E55D6E-E65A-F009-107E-2F8B368EDE64}"/>
          </ac:spMkLst>
        </pc:spChg>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pChg chg="mod">
          <ac:chgData name="McRee, Rebecca" userId="S::mcree_r@cde.state.co.us::3a10fa13-9d60-4c0b-b361-471945732c34" providerId="AD" clId="Web-{C142478C-60F7-114B-8B48-C0EF44E0E196}" dt="2024-09-12T03:09:14.377" v="203" actId="20577"/>
          <ac:spMkLst>
            <pc:docMk/>
            <pc:sldMk cId="1039979550" sldId="5495"/>
            <ac:spMk id="3" creationId="{2865F7B2-122F-2696-5877-03DFD3EA02BC}"/>
          </ac:spMkLst>
        </pc:spChg>
      </pc:sldChg>
      <pc:sldChg chg="addSp delSp modSp ord">
        <pc:chgData name="McRee, Rebecca" userId="S::mcree_r@cde.state.co.us::3a10fa13-9d60-4c0b-b361-471945732c34" providerId="AD" clId="Web-{C142478C-60F7-114B-8B48-C0EF44E0E196}" dt="2024-09-12T03:14:58.208" v="340"/>
        <pc:sldMkLst>
          <pc:docMk/>
          <pc:sldMk cId="2421796188" sldId="5518"/>
        </pc:sldMkLst>
        <pc:spChg chg="mod">
          <ac:chgData name="McRee, Rebecca" userId="S::mcree_r@cde.state.co.us::3a10fa13-9d60-4c0b-b361-471945732c34" providerId="AD" clId="Web-{C142478C-60F7-114B-8B48-C0EF44E0E196}" dt="2024-09-12T02:59:00.574" v="104" actId="20577"/>
          <ac:spMkLst>
            <pc:docMk/>
            <pc:sldMk cId="2421796188" sldId="5518"/>
            <ac:spMk id="3" creationId="{9FEEAF2D-E365-73C8-79FB-1D58C4A4FC60}"/>
          </ac:spMkLst>
        </pc:spChg>
        <pc:picChg chg="add del mod">
          <ac:chgData name="McRee, Rebecca" userId="S::mcree_r@cde.state.co.us::3a10fa13-9d60-4c0b-b361-471945732c34" providerId="AD" clId="Web-{C142478C-60F7-114B-8B48-C0EF44E0E196}" dt="2024-09-12T02:54:26.914" v="79"/>
          <ac:picMkLst>
            <pc:docMk/>
            <pc:sldMk cId="2421796188" sldId="5518"/>
            <ac:picMk id="7" creationId="{BA075F3E-E0AC-1E34-B223-25D8D183C651}"/>
          </ac:picMkLst>
        </pc:picChg>
      </pc:sldChg>
      <pc:sldChg chg="modSp ord">
        <pc:chgData name="McRee, Rebecca" userId="S::mcree_r@cde.state.co.us::3a10fa13-9d60-4c0b-b361-471945732c34" providerId="AD" clId="Web-{C142478C-60F7-114B-8B48-C0EF44E0E196}" dt="2024-09-12T03:29:27.410" v="459"/>
        <pc:sldMkLst>
          <pc:docMk/>
          <pc:sldMk cId="4247325259" sldId="5541"/>
        </pc:sldMkLst>
        <pc:spChg chg="mod">
          <ac:chgData name="McRee, Rebecca" userId="S::mcree_r@cde.state.co.us::3a10fa13-9d60-4c0b-b361-471945732c34" providerId="AD" clId="Web-{C142478C-60F7-114B-8B48-C0EF44E0E196}" dt="2024-09-12T02:58:18.073" v="103" actId="20577"/>
          <ac:spMkLst>
            <pc:docMk/>
            <pc:sldMk cId="4247325259" sldId="5541"/>
            <ac:spMk id="3" creationId="{9FEEAF2D-E365-73C8-79FB-1D58C4A4FC60}"/>
          </ac:spMkLst>
        </pc:spChg>
      </pc:sldChg>
      <pc:sldChg chg="modSp">
        <pc:chgData name="McRee, Rebecca" userId="S::mcree_r@cde.state.co.us::3a10fa13-9d60-4c0b-b361-471945732c34" providerId="AD" clId="Web-{C142478C-60F7-114B-8B48-C0EF44E0E196}" dt="2024-09-12T03:02:48.154" v="133" actId="20577"/>
        <pc:sldMkLst>
          <pc:docMk/>
          <pc:sldMk cId="735598476" sldId="5543"/>
        </pc:sldMkLst>
        <pc:spChg chg="mod">
          <ac:chgData name="McRee, Rebecca" userId="S::mcree_r@cde.state.co.us::3a10fa13-9d60-4c0b-b361-471945732c34" providerId="AD" clId="Web-{C142478C-60F7-114B-8B48-C0EF44E0E196}" dt="2024-09-12T03:02:48.154" v="133" actId="20577"/>
          <ac:spMkLst>
            <pc:docMk/>
            <pc:sldMk cId="735598476" sldId="5543"/>
            <ac:spMk id="3" creationId="{9FEEAF2D-E365-73C8-79FB-1D58C4A4FC60}"/>
          </ac:spMkLst>
        </pc:spChg>
      </pc:sldChg>
      <pc:sldChg chg="addSp modSp">
        <pc:chgData name="McRee, Rebecca" userId="S::mcree_r@cde.state.co.us::3a10fa13-9d60-4c0b-b361-471945732c34" providerId="AD" clId="Web-{C142478C-60F7-114B-8B48-C0EF44E0E196}" dt="2024-09-12T03:04:19.077" v="140" actId="14100"/>
        <pc:sldMkLst>
          <pc:docMk/>
          <pc:sldMk cId="3863354747" sldId="5544"/>
        </pc:sldMkLst>
        <pc:spChg chg="add mod">
          <ac:chgData name="McRee, Rebecca" userId="S::mcree_r@cde.state.co.us::3a10fa13-9d60-4c0b-b361-471945732c34" providerId="AD" clId="Web-{C142478C-60F7-114B-8B48-C0EF44E0E196}" dt="2024-09-12T03:04:19.077" v="140" actId="14100"/>
          <ac:spMkLst>
            <pc:docMk/>
            <pc:sldMk cId="3863354747" sldId="5544"/>
            <ac:spMk id="3" creationId="{7E71A5B3-11A7-CDE5-0C01-E572A9AFEFA6}"/>
          </ac:spMkLst>
        </pc:spChg>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pChg chg="mod">
          <ac:chgData name="McRee, Rebecca" userId="S::mcree_r@cde.state.co.us::3a10fa13-9d60-4c0b-b361-471945732c34" providerId="AD" clId="Web-{C142478C-60F7-114B-8B48-C0EF44E0E196}" dt="2024-09-12T03:00:00.480" v="114" actId="20577"/>
          <ac:spMkLst>
            <pc:docMk/>
            <pc:sldMk cId="1402753334" sldId="5596"/>
            <ac:spMk id="2" creationId="{0E54A6CA-9FDC-D477-2061-EFE142CE3476}"/>
          </ac:spMkLst>
        </pc:spChg>
        <pc:spChg chg="del mod">
          <ac:chgData name="McRee, Rebecca" userId="S::mcree_r@cde.state.co.us::3a10fa13-9d60-4c0b-b361-471945732c34" providerId="AD" clId="Web-{C142478C-60F7-114B-8B48-C0EF44E0E196}" dt="2024-09-12T03:00:06.887" v="117"/>
          <ac:spMkLst>
            <pc:docMk/>
            <pc:sldMk cId="1402753334" sldId="5596"/>
            <ac:spMk id="3" creationId="{8761D12F-320D-4C6A-B934-6B74FB2D5BD5}"/>
          </ac:spMkLst>
        </pc:spChg>
        <pc:spChg chg="del">
          <ac:chgData name="McRee, Rebecca" userId="S::mcree_r@cde.state.co.us::3a10fa13-9d60-4c0b-b361-471945732c34" providerId="AD" clId="Web-{C142478C-60F7-114B-8B48-C0EF44E0E196}" dt="2024-09-12T03:00:13.605" v="118"/>
          <ac:spMkLst>
            <pc:docMk/>
            <pc:sldMk cId="1402753334" sldId="5596"/>
            <ac:spMk id="5" creationId="{3D488430-558B-B1B5-27C2-BFD86D3E9D7A}"/>
          </ac:spMkLst>
        </pc:spChg>
        <pc:spChg chg="del">
          <ac:chgData name="McRee, Rebecca" userId="S::mcree_r@cde.state.co.us::3a10fa13-9d60-4c0b-b361-471945732c34" providerId="AD" clId="Web-{C142478C-60F7-114B-8B48-C0EF44E0E196}" dt="2024-09-12T03:00:21.840" v="119"/>
          <ac:spMkLst>
            <pc:docMk/>
            <pc:sldMk cId="1402753334" sldId="5596"/>
            <ac:spMk id="6" creationId="{AB09F94B-E71F-3679-B826-8B779C7D23EA}"/>
          </ac:spMkLst>
        </pc:spChg>
        <pc:picChg chg="add mod ord">
          <ac:chgData name="McRee, Rebecca" userId="S::mcree_r@cde.state.co.us::3a10fa13-9d60-4c0b-b361-471945732c34" providerId="AD" clId="Web-{C142478C-60F7-114B-8B48-C0EF44E0E196}" dt="2024-09-12T03:00:29.981" v="121" actId="14100"/>
          <ac:picMkLst>
            <pc:docMk/>
            <pc:sldMk cId="1402753334" sldId="5596"/>
            <ac:picMk id="7" creationId="{E7B077DA-76F2-82A3-BE98-49B39E36262E}"/>
          </ac:picMkLst>
        </pc:picChg>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pChg chg="mod">
          <ac:chgData name="McRee, Rebecca" userId="S::mcree_r@cde.state.co.us::3a10fa13-9d60-4c0b-b361-471945732c34" providerId="AD" clId="Web-{C142478C-60F7-114B-8B48-C0EF44E0E196}" dt="2024-09-12T03:05:47.140" v="159" actId="20577"/>
          <ac:spMkLst>
            <pc:docMk/>
            <pc:sldMk cId="2422909248" sldId="5597"/>
            <ac:spMk id="2" creationId="{0D6D2DE3-70E8-3515-40CA-7BCDCEAAFDD2}"/>
          </ac:spMkLst>
        </pc:spChg>
        <pc:spChg chg="mod">
          <ac:chgData name="McRee, Rebecca" userId="S::mcree_r@cde.state.co.us::3a10fa13-9d60-4c0b-b361-471945732c34" providerId="AD" clId="Web-{C142478C-60F7-114B-8B48-C0EF44E0E196}" dt="2024-09-12T03:06:13.422" v="161" actId="20577"/>
          <ac:spMkLst>
            <pc:docMk/>
            <pc:sldMk cId="2422909248" sldId="5597"/>
            <ac:spMk id="3" creationId="{6109B4E1-01DB-7318-9691-D651C08C223C}"/>
          </ac:spMkLst>
        </pc:spChg>
        <pc:spChg chg="mod">
          <ac:chgData name="McRee, Rebecca" userId="S::mcree_r@cde.state.co.us::3a10fa13-9d60-4c0b-b361-471945732c34" providerId="AD" clId="Web-{C142478C-60F7-114B-8B48-C0EF44E0E196}" dt="2024-09-12T03:13:21.942" v="312" actId="20577"/>
          <ac:spMkLst>
            <pc:docMk/>
            <pc:sldMk cId="2422909248" sldId="5597"/>
            <ac:spMk id="5" creationId="{A0F0AB29-CC2A-C207-2825-CA7678B22025}"/>
          </ac:spMkLst>
        </pc:spChg>
        <pc:spChg chg="mod">
          <ac:chgData name="McRee, Rebecca" userId="S::mcree_r@cde.state.co.us::3a10fa13-9d60-4c0b-b361-471945732c34" providerId="AD" clId="Web-{C142478C-60F7-114B-8B48-C0EF44E0E196}" dt="2024-09-12T03:13:29.973" v="323" actId="20577"/>
          <ac:spMkLst>
            <pc:docMk/>
            <pc:sldMk cId="2422909248" sldId="5597"/>
            <ac:spMk id="6" creationId="{6495D789-5E38-C978-A805-DF28807060C8}"/>
          </ac:spMkLst>
        </pc:spChg>
      </pc:sldChg>
      <pc:sldChg chg="modSp new">
        <pc:chgData name="McRee, Rebecca" userId="S::mcree_r@cde.state.co.us::3a10fa13-9d60-4c0b-b361-471945732c34" providerId="AD" clId="Web-{C142478C-60F7-114B-8B48-C0EF44E0E196}" dt="2024-09-12T03:13:44.661" v="339" actId="20577"/>
        <pc:sldMkLst>
          <pc:docMk/>
          <pc:sldMk cId="2890554296" sldId="5598"/>
        </pc:sldMkLst>
        <pc:spChg chg="mod">
          <ac:chgData name="McRee, Rebecca" userId="S::mcree_r@cde.state.co.us::3a10fa13-9d60-4c0b-b361-471945732c34" providerId="AD" clId="Web-{C142478C-60F7-114B-8B48-C0EF44E0E196}" dt="2024-09-12T03:06:29.703" v="169" actId="20577"/>
          <ac:spMkLst>
            <pc:docMk/>
            <pc:sldMk cId="2890554296" sldId="5598"/>
            <ac:spMk id="2" creationId="{CEF880EF-B108-5BAB-F8AB-EDB2DBA44302}"/>
          </ac:spMkLst>
        </pc:spChg>
        <pc:spChg chg="mod">
          <ac:chgData name="McRee, Rebecca" userId="S::mcree_r@cde.state.co.us::3a10fa13-9d60-4c0b-b361-471945732c34" providerId="AD" clId="Web-{C142478C-60F7-114B-8B48-C0EF44E0E196}" dt="2024-09-12T03:06:58.235" v="177" actId="20577"/>
          <ac:spMkLst>
            <pc:docMk/>
            <pc:sldMk cId="2890554296" sldId="5598"/>
            <ac:spMk id="3" creationId="{35D3926C-B1D4-CE01-C0A8-4BF0B344268A}"/>
          </ac:spMkLst>
        </pc:spChg>
        <pc:spChg chg="mod">
          <ac:chgData name="McRee, Rebecca" userId="S::mcree_r@cde.state.co.us::3a10fa13-9d60-4c0b-b361-471945732c34" providerId="AD" clId="Web-{C142478C-60F7-114B-8B48-C0EF44E0E196}" dt="2024-09-12T03:13:36.332" v="333" actId="20577"/>
          <ac:spMkLst>
            <pc:docMk/>
            <pc:sldMk cId="2890554296" sldId="5598"/>
            <ac:spMk id="5" creationId="{9EFD8821-AE36-59FB-0BDB-D159D5675F07}"/>
          </ac:spMkLst>
        </pc:spChg>
        <pc:spChg chg="mod">
          <ac:chgData name="McRee, Rebecca" userId="S::mcree_r@cde.state.co.us::3a10fa13-9d60-4c0b-b361-471945732c34" providerId="AD" clId="Web-{C142478C-60F7-114B-8B48-C0EF44E0E196}" dt="2024-09-12T03:13:44.661" v="339" actId="20577"/>
          <ac:spMkLst>
            <pc:docMk/>
            <pc:sldMk cId="2890554296" sldId="5598"/>
            <ac:spMk id="6" creationId="{159A7E66-110F-55A2-E3BA-5E85BDE1E9A6}"/>
          </ac:spMkLst>
        </pc:spChg>
      </pc:sldChg>
      <pc:sldChg chg="modSp new">
        <pc:chgData name="McRee, Rebecca" userId="S::mcree_r@cde.state.co.us::3a10fa13-9d60-4c0b-b361-471945732c34" providerId="AD" clId="Web-{C142478C-60F7-114B-8B48-C0EF44E0E196}" dt="2024-09-12T03:27:05.409" v="456" actId="20577"/>
        <pc:sldMkLst>
          <pc:docMk/>
          <pc:sldMk cId="3013877092" sldId="5599"/>
        </pc:sldMkLst>
        <pc:spChg chg="mod">
          <ac:chgData name="McRee, Rebecca" userId="S::mcree_r@cde.state.co.us::3a10fa13-9d60-4c0b-b361-471945732c34" providerId="AD" clId="Web-{C142478C-60F7-114B-8B48-C0EF44E0E196}" dt="2024-09-12T03:09:26.174" v="210" actId="20577"/>
          <ac:spMkLst>
            <pc:docMk/>
            <pc:sldMk cId="3013877092" sldId="5599"/>
            <ac:spMk id="2" creationId="{0F4506ED-71F7-95AF-63A7-F94C1C2509AC}"/>
          </ac:spMkLst>
        </pc:spChg>
        <pc:spChg chg="mod">
          <ac:chgData name="McRee, Rebecca" userId="S::mcree_r@cde.state.co.us::3a10fa13-9d60-4c0b-b361-471945732c34" providerId="AD" clId="Web-{C142478C-60F7-114B-8B48-C0EF44E0E196}" dt="2024-09-12T03:27:05.409" v="456" actId="20577"/>
          <ac:spMkLst>
            <pc:docMk/>
            <pc:sldMk cId="3013877092" sldId="5599"/>
            <ac:spMk id="3" creationId="{9D2F60EF-23CD-86F5-3F8D-1BB640612146}"/>
          </ac:spMkLst>
        </pc:spChg>
        <pc:spChg chg="mod">
          <ac:chgData name="McRee, Rebecca" userId="S::mcree_r@cde.state.co.us::3a10fa13-9d60-4c0b-b361-471945732c34" providerId="AD" clId="Web-{C142478C-60F7-114B-8B48-C0EF44E0E196}" dt="2024-09-12T03:11:41.206" v="289" actId="20577"/>
          <ac:spMkLst>
            <pc:docMk/>
            <pc:sldMk cId="3013877092" sldId="5599"/>
            <ac:spMk id="5" creationId="{B01C3620-24EF-1E0D-5E54-047464DB74B6}"/>
          </ac:spMkLst>
        </pc:spChg>
        <pc:spChg chg="mod">
          <ac:chgData name="McRee, Rebecca" userId="S::mcree_r@cde.state.co.us::3a10fa13-9d60-4c0b-b361-471945732c34" providerId="AD" clId="Web-{C142478C-60F7-114B-8B48-C0EF44E0E196}" dt="2024-09-12T03:11:52.003" v="301" actId="20577"/>
          <ac:spMkLst>
            <pc:docMk/>
            <pc:sldMk cId="3013877092" sldId="5599"/>
            <ac:spMk id="6" creationId="{EA3FB0D8-E2CE-0538-4757-0168DA442394}"/>
          </ac:spMkLst>
        </pc:spChg>
      </pc:sldChg>
      <pc:sldChg chg="addSp delSp modSp new del">
        <pc:chgData name="McRee, Rebecca" userId="S::mcree_r@cde.state.co.us::3a10fa13-9d60-4c0b-b361-471945732c34" providerId="AD" clId="Web-{C142478C-60F7-114B-8B48-C0EF44E0E196}" dt="2024-09-12T03:24:03.595" v="445"/>
        <pc:sldMkLst>
          <pc:docMk/>
          <pc:sldMk cId="1552825151" sldId="5600"/>
        </pc:sldMkLst>
        <pc:spChg chg="mod">
          <ac:chgData name="McRee, Rebecca" userId="S::mcree_r@cde.state.co.us::3a10fa13-9d60-4c0b-b361-471945732c34" providerId="AD" clId="Web-{C142478C-60F7-114B-8B48-C0EF44E0E196}" dt="2024-09-12T03:19:58.155" v="393" actId="20577"/>
          <ac:spMkLst>
            <pc:docMk/>
            <pc:sldMk cId="1552825151" sldId="5600"/>
            <ac:spMk id="2" creationId="{E33DC33C-6C5A-C2D2-BA01-073717F7A102}"/>
          </ac:spMkLst>
        </pc:spChg>
        <pc:spChg chg="add del mod">
          <ac:chgData name="McRee, Rebecca" userId="S::mcree_r@cde.state.co.us::3a10fa13-9d60-4c0b-b361-471945732c34" providerId="AD" clId="Web-{C142478C-60F7-114B-8B48-C0EF44E0E196}" dt="2024-09-12T03:22:12.375" v="438" actId="20577"/>
          <ac:spMkLst>
            <pc:docMk/>
            <pc:sldMk cId="1552825151" sldId="5600"/>
            <ac:spMk id="3" creationId="{573FFF77-3AC9-9625-4FFD-D388C0B0D458}"/>
          </ac:spMkLst>
        </pc:spChg>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pChg chg="mod">
          <ac:chgData name="McRee, Rebecca" userId="S::mcree_r@cde.state.co.us::3a10fa13-9d60-4c0b-b361-471945732c34" providerId="AD" clId="Web-{C142478C-60F7-114B-8B48-C0EF44E0E196}" dt="2024-09-12T03:18:00.028" v="356" actId="20577"/>
          <ac:spMkLst>
            <pc:docMk/>
            <pc:sldMk cId="530507682" sldId="5602"/>
            <ac:spMk id="2" creationId="{74CC0E4C-91E0-8B45-4D42-98AE9B957BCB}"/>
          </ac:spMkLst>
        </pc:spChg>
        <pc:spChg chg="add del mod">
          <ac:chgData name="McRee, Rebecca" userId="S::mcree_r@cde.state.co.us::3a10fa13-9d60-4c0b-b361-471945732c34" providerId="AD" clId="Web-{C142478C-60F7-114B-8B48-C0EF44E0E196}" dt="2024-09-12T03:19:35.092" v="385" actId="20577"/>
          <ac:spMkLst>
            <pc:docMk/>
            <pc:sldMk cId="530507682" sldId="5602"/>
            <ac:spMk id="3" creationId="{EAF7F59C-FEF1-14E3-0F79-EC7B16EBBE1F}"/>
          </ac:spMkLst>
        </pc:spChg>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modSp mod">
        <pc:chgData name="Ward, Reagan" userId="27291eb4-8241-4961-9e69-8c66e34cc5b0" providerId="ADAL" clId="{9A1F80BB-99BC-4974-ACA8-22349E4197FB}" dt="2024-10-10T00:48:14.213" v="1430" actId="20577"/>
        <pc:sldMkLst>
          <pc:docMk/>
          <pc:sldMk cId="1212467416" sldId="261"/>
        </pc:sldMkLst>
        <pc:graphicFrameChg chg="modGraphic">
          <ac:chgData name="Ward, Reagan" userId="27291eb4-8241-4961-9e69-8c66e34cc5b0" providerId="ADAL" clId="{9A1F80BB-99BC-4974-ACA8-22349E4197FB}" dt="2024-10-10T00:48:14.213" v="1430" actId="20577"/>
          <ac:graphicFrameMkLst>
            <pc:docMk/>
            <pc:sldMk cId="1212467416" sldId="261"/>
            <ac:graphicFrameMk id="5" creationId="{9C3641C5-EC4F-D3EA-E4A2-8ABB597C5BAA}"/>
          </ac:graphicFrameMkLst>
        </pc:graphicFrameChg>
      </pc:sldChg>
      <pc:sldChg chg="addSp delSp modSp mod chgLayout">
        <pc:chgData name="Ward, Reagan" userId="27291eb4-8241-4961-9e69-8c66e34cc5b0" providerId="ADAL" clId="{9A1F80BB-99BC-4974-ACA8-22349E4197FB}" dt="2024-10-10T01:06:31.489" v="2042" actId="20577"/>
        <pc:sldMkLst>
          <pc:docMk/>
          <pc:sldMk cId="1546650072" sldId="4525"/>
        </pc:sldMkLst>
        <pc:spChg chg="mod ord">
          <ac:chgData name="Ward, Reagan" userId="27291eb4-8241-4961-9e69-8c66e34cc5b0" providerId="ADAL" clId="{9A1F80BB-99BC-4974-ACA8-22349E4197FB}" dt="2024-10-10T00:48:44.027" v="1433" actId="6264"/>
          <ac:spMkLst>
            <pc:docMk/>
            <pc:sldMk cId="1546650072" sldId="4525"/>
            <ac:spMk id="2" creationId="{3CBD31A2-75D7-2731-EE30-1F3989F0634D}"/>
          </ac:spMkLst>
        </pc:spChg>
        <pc:spChg chg="mod ord">
          <ac:chgData name="Ward, Reagan" userId="27291eb4-8241-4961-9e69-8c66e34cc5b0" providerId="ADAL" clId="{9A1F80BB-99BC-4974-ACA8-22349E4197FB}" dt="2024-10-10T00:48:44.027" v="1433" actId="6264"/>
          <ac:spMkLst>
            <pc:docMk/>
            <pc:sldMk cId="1546650072" sldId="4525"/>
            <ac:spMk id="3" creationId="{3047BD6C-18D3-03D0-775D-BB6CE0927FEC}"/>
          </ac:spMkLst>
        </pc:spChg>
        <pc:spChg chg="mod ord">
          <ac:chgData name="Ward, Reagan" userId="27291eb4-8241-4961-9e69-8c66e34cc5b0" providerId="ADAL" clId="{9A1F80BB-99BC-4974-ACA8-22349E4197FB}" dt="2024-10-10T01:06:31.489" v="2042" actId="20577"/>
          <ac:spMkLst>
            <pc:docMk/>
            <pc:sldMk cId="1546650072" sldId="4525"/>
            <ac:spMk id="4" creationId="{63457CE5-4128-61BA-AF35-CB365D75D1B0}"/>
          </ac:spMkLst>
        </pc:spChg>
        <pc:spChg chg="add del mod">
          <ac:chgData name="Ward, Reagan" userId="27291eb4-8241-4961-9e69-8c66e34cc5b0" providerId="ADAL" clId="{9A1F80BB-99BC-4974-ACA8-22349E4197FB}" dt="2024-10-10T00:48:44.027" v="1433" actId="6264"/>
          <ac:spMkLst>
            <pc:docMk/>
            <pc:sldMk cId="1546650072" sldId="4525"/>
            <ac:spMk id="5" creationId="{D454C0DF-DDB1-31C0-4CA7-C2DF3FE39474}"/>
          </ac:spMkLst>
        </pc:spChg>
        <pc:spChg chg="add del mod">
          <ac:chgData name="Ward, Reagan" userId="27291eb4-8241-4961-9e69-8c66e34cc5b0" providerId="ADAL" clId="{9A1F80BB-99BC-4974-ACA8-22349E4197FB}" dt="2024-10-10T00:48:44.027" v="1433" actId="6264"/>
          <ac:spMkLst>
            <pc:docMk/>
            <pc:sldMk cId="1546650072" sldId="4525"/>
            <ac:spMk id="6" creationId="{3EDB1E5A-3B89-BCA0-445C-A71F44078D9F}"/>
          </ac:spMkLst>
        </pc:spChg>
        <pc:spChg chg="add del mod">
          <ac:chgData name="Ward, Reagan" userId="27291eb4-8241-4961-9e69-8c66e34cc5b0" providerId="ADAL" clId="{9A1F80BB-99BC-4974-ACA8-22349E4197FB}" dt="2024-10-10T00:48:44.027" v="1433" actId="6264"/>
          <ac:spMkLst>
            <pc:docMk/>
            <pc:sldMk cId="1546650072" sldId="4525"/>
            <ac:spMk id="7" creationId="{D392A759-169C-E3B5-89D8-65CFBAB8F181}"/>
          </ac:spMkLst>
        </pc:spChg>
      </pc:sldChg>
      <pc:sldChg chg="modSp mod">
        <pc:chgData name="Ward, Reagan" userId="27291eb4-8241-4961-9e69-8c66e34cc5b0" providerId="ADAL" clId="{9A1F80BB-99BC-4974-ACA8-22349E4197FB}" dt="2024-10-10T00:56:40.655" v="1543" actId="20577"/>
        <pc:sldMkLst>
          <pc:docMk/>
          <pc:sldMk cId="3771905201" sldId="4955"/>
        </pc:sldMkLst>
        <pc:spChg chg="mod">
          <ac:chgData name="Ward, Reagan" userId="27291eb4-8241-4961-9e69-8c66e34cc5b0" providerId="ADAL" clId="{9A1F80BB-99BC-4974-ACA8-22349E4197FB}" dt="2024-10-10T00:56:40.655" v="1543" actId="20577"/>
          <ac:spMkLst>
            <pc:docMk/>
            <pc:sldMk cId="3771905201" sldId="4955"/>
            <ac:spMk id="5" creationId="{6E65669C-9132-C8FB-8F58-923F3C35F5CE}"/>
          </ac:spMkLst>
        </pc:spChg>
      </pc:sldChg>
      <pc:sldChg chg="modSp mod">
        <pc:chgData name="Ward, Reagan" userId="27291eb4-8241-4961-9e69-8c66e34cc5b0" providerId="ADAL" clId="{9A1F80BB-99BC-4974-ACA8-22349E4197FB}" dt="2024-10-10T01:07:32.411" v="2064" actId="20577"/>
        <pc:sldMkLst>
          <pc:docMk/>
          <pc:sldMk cId="4183919787" sldId="5028"/>
        </pc:sldMkLst>
        <pc:spChg chg="mod">
          <ac:chgData name="Ward, Reagan" userId="27291eb4-8241-4961-9e69-8c66e34cc5b0" providerId="ADAL" clId="{9A1F80BB-99BC-4974-ACA8-22349E4197FB}" dt="2024-10-10T01:07:32.411" v="2064" actId="20577"/>
          <ac:spMkLst>
            <pc:docMk/>
            <pc:sldMk cId="4183919787" sldId="5028"/>
            <ac:spMk id="7" creationId="{B5089C15-0A52-F616-009A-C33AAC56B720}"/>
          </ac:spMkLst>
        </pc:spChg>
      </pc:sldChg>
      <pc:sldChg chg="addSp delSp modSp mod chgLayout">
        <pc:chgData name="Ward, Reagan" userId="27291eb4-8241-4961-9e69-8c66e34cc5b0" providerId="ADAL" clId="{9A1F80BB-99BC-4974-ACA8-22349E4197FB}" dt="2024-10-10T01:06:15.421" v="2040" actId="20577"/>
        <pc:sldMkLst>
          <pc:docMk/>
          <pc:sldMk cId="3227145924" sldId="5097"/>
        </pc:sldMkLst>
        <pc:spChg chg="add del mod">
          <ac:chgData name="Ward, Reagan" userId="27291eb4-8241-4961-9e69-8c66e34cc5b0" providerId="ADAL" clId="{9A1F80BB-99BC-4974-ACA8-22349E4197FB}" dt="2024-10-10T01:03:51.426" v="2010" actId="6264"/>
          <ac:spMkLst>
            <pc:docMk/>
            <pc:sldMk cId="3227145924" sldId="5097"/>
            <ac:spMk id="2" creationId="{F7F0CC12-0D04-DEEA-BF78-8C566AE50240}"/>
          </ac:spMkLst>
        </pc:spChg>
        <pc:spChg chg="add del mod">
          <ac:chgData name="Ward, Reagan" userId="27291eb4-8241-4961-9e69-8c66e34cc5b0" providerId="ADAL" clId="{9A1F80BB-99BC-4974-ACA8-22349E4197FB}" dt="2024-10-10T01:03:51.426" v="2010" actId="6264"/>
          <ac:spMkLst>
            <pc:docMk/>
            <pc:sldMk cId="3227145924" sldId="5097"/>
            <ac:spMk id="3" creationId="{9CA99526-95C1-CFE2-54DE-2A26224A0848}"/>
          </ac:spMkLst>
        </pc:spChg>
        <pc:spChg chg="mod ord">
          <ac:chgData name="Ward, Reagan" userId="27291eb4-8241-4961-9e69-8c66e34cc5b0" providerId="ADAL" clId="{9A1F80BB-99BC-4974-ACA8-22349E4197FB}" dt="2024-10-10T01:03:51.426" v="2010" actId="6264"/>
          <ac:spMkLst>
            <pc:docMk/>
            <pc:sldMk cId="3227145924" sldId="5097"/>
            <ac:spMk id="4" creationId="{CEB58266-C5D9-05F1-CD05-28AE89A285BB}"/>
          </ac:spMkLst>
        </pc:spChg>
        <pc:spChg chg="mod ord">
          <ac:chgData name="Ward, Reagan" userId="27291eb4-8241-4961-9e69-8c66e34cc5b0" providerId="ADAL" clId="{9A1F80BB-99BC-4974-ACA8-22349E4197FB}" dt="2024-10-10T01:03:51.426" v="2010" actId="6264"/>
          <ac:spMkLst>
            <pc:docMk/>
            <pc:sldMk cId="3227145924" sldId="5097"/>
            <ac:spMk id="5" creationId="{44A65D68-6109-22BF-7762-E54BFCF4A961}"/>
          </ac:spMkLst>
        </pc:spChg>
        <pc:spChg chg="add del mod">
          <ac:chgData name="Ward, Reagan" userId="27291eb4-8241-4961-9e69-8c66e34cc5b0" providerId="ADAL" clId="{9A1F80BB-99BC-4974-ACA8-22349E4197FB}" dt="2024-10-10T01:03:51.426" v="2010" actId="6264"/>
          <ac:spMkLst>
            <pc:docMk/>
            <pc:sldMk cId="3227145924" sldId="5097"/>
            <ac:spMk id="6" creationId="{D54F9E0B-C926-EDCD-D685-AF3B2A022B77}"/>
          </ac:spMkLst>
        </pc:spChg>
        <pc:spChg chg="mod">
          <ac:chgData name="Ward, Reagan" userId="27291eb4-8241-4961-9e69-8c66e34cc5b0" providerId="ADAL" clId="{9A1F80BB-99BC-4974-ACA8-22349E4197FB}" dt="2024-10-10T01:04:06.548" v="2013" actId="1076"/>
          <ac:spMkLst>
            <pc:docMk/>
            <pc:sldMk cId="3227145924" sldId="5097"/>
            <ac:spMk id="8" creationId="{615A4E22-3BFB-B4B8-B3DD-2E0607D5D581}"/>
          </ac:spMkLst>
        </pc:spChg>
        <pc:spChg chg="add del mod ord">
          <ac:chgData name="Ward, Reagan" userId="27291eb4-8241-4961-9e69-8c66e34cc5b0" providerId="ADAL" clId="{9A1F80BB-99BC-4974-ACA8-22349E4197FB}" dt="2024-10-10T01:03:55.160" v="2011" actId="478"/>
          <ac:spMkLst>
            <pc:docMk/>
            <pc:sldMk cId="3227145924" sldId="5097"/>
            <ac:spMk id="9" creationId="{D1682043-9AEE-5102-EFFD-997F97DE53F0}"/>
          </ac:spMkLst>
        </pc:spChg>
        <pc:spChg chg="add del mod ord">
          <ac:chgData name="Ward, Reagan" userId="27291eb4-8241-4961-9e69-8c66e34cc5b0" providerId="ADAL" clId="{9A1F80BB-99BC-4974-ACA8-22349E4197FB}" dt="2024-10-10T01:03:56.593" v="2012" actId="478"/>
          <ac:spMkLst>
            <pc:docMk/>
            <pc:sldMk cId="3227145924" sldId="5097"/>
            <ac:spMk id="10" creationId="{C27CDEB0-3816-E96B-8870-102DAA1A070D}"/>
          </ac:spMkLst>
        </pc:spChg>
        <pc:graphicFrameChg chg="mod ord modGraphic">
          <ac:chgData name="Ward, Reagan" userId="27291eb4-8241-4961-9e69-8c66e34cc5b0" providerId="ADAL" clId="{9A1F80BB-99BC-4974-ACA8-22349E4197FB}" dt="2024-10-10T01:06:15.421" v="2040" actId="20577"/>
          <ac:graphicFrameMkLst>
            <pc:docMk/>
            <pc:sldMk cId="3227145924" sldId="5097"/>
            <ac:graphicFrameMk id="7" creationId="{2864BB53-F741-4FFC-0348-1AC10AD60EEB}"/>
          </ac:graphicFrameMkLst>
        </pc:graphicFrameChg>
      </pc:sldChg>
      <pc:sldChg chg="addSp delSp modSp mod chgLayout">
        <pc:chgData name="Ward, Reagan" userId="27291eb4-8241-4961-9e69-8c66e34cc5b0" providerId="ADAL" clId="{9A1F80BB-99BC-4974-ACA8-22349E4197FB}" dt="2024-10-10T01:05:43.878" v="2028" actId="20577"/>
        <pc:sldMkLst>
          <pc:docMk/>
          <pc:sldMk cId="1037917088" sldId="5098"/>
        </pc:sldMkLst>
        <pc:spChg chg="mod ord">
          <ac:chgData name="Ward, Reagan" userId="27291eb4-8241-4961-9e69-8c66e34cc5b0" providerId="ADAL" clId="{9A1F80BB-99BC-4974-ACA8-22349E4197FB}" dt="2024-10-10T01:05:09.732" v="2022" actId="6264"/>
          <ac:spMkLst>
            <pc:docMk/>
            <pc:sldMk cId="1037917088" sldId="5098"/>
            <ac:spMk id="2" creationId="{4B7FF1C4-2323-7F44-D7D7-3B31FDABA823}"/>
          </ac:spMkLst>
        </pc:spChg>
        <pc:spChg chg="mod">
          <ac:chgData name="Ward, Reagan" userId="27291eb4-8241-4961-9e69-8c66e34cc5b0" providerId="ADAL" clId="{9A1F80BB-99BC-4974-ACA8-22349E4197FB}" dt="2024-10-10T01:04:19.431" v="2017" actId="1076"/>
          <ac:spMkLst>
            <pc:docMk/>
            <pc:sldMk cId="1037917088" sldId="5098"/>
            <ac:spMk id="3" creationId="{6BF4B97E-13F4-8EB1-7148-584349E80E76}"/>
          </ac:spMkLst>
        </pc:spChg>
        <pc:spChg chg="mod ord">
          <ac:chgData name="Ward, Reagan" userId="27291eb4-8241-4961-9e69-8c66e34cc5b0" providerId="ADAL" clId="{9A1F80BB-99BC-4974-ACA8-22349E4197FB}" dt="2024-10-10T01:05:09.732" v="2022" actId="6264"/>
          <ac:spMkLst>
            <pc:docMk/>
            <pc:sldMk cId="1037917088" sldId="5098"/>
            <ac:spMk id="4" creationId="{5FB57C1A-196C-6C8E-0B14-8053F66F2B38}"/>
          </ac:spMkLst>
        </pc:spChg>
        <pc:spChg chg="add del mod">
          <ac:chgData name="Ward, Reagan" userId="27291eb4-8241-4961-9e69-8c66e34cc5b0" providerId="ADAL" clId="{9A1F80BB-99BC-4974-ACA8-22349E4197FB}" dt="2024-10-10T01:04:10.094" v="2014" actId="6264"/>
          <ac:spMkLst>
            <pc:docMk/>
            <pc:sldMk cId="1037917088" sldId="5098"/>
            <ac:spMk id="6" creationId="{24DFAD0F-E86D-4847-7F60-D30E7EBA095C}"/>
          </ac:spMkLst>
        </pc:spChg>
        <pc:spChg chg="add del mod">
          <ac:chgData name="Ward, Reagan" userId="27291eb4-8241-4961-9e69-8c66e34cc5b0" providerId="ADAL" clId="{9A1F80BB-99BC-4974-ACA8-22349E4197FB}" dt="2024-10-10T01:04:10.094" v="2014" actId="6264"/>
          <ac:spMkLst>
            <pc:docMk/>
            <pc:sldMk cId="1037917088" sldId="5098"/>
            <ac:spMk id="7" creationId="{CA6CFA0C-4BEE-CA03-044B-8033D7348094}"/>
          </ac:spMkLst>
        </pc:spChg>
        <pc:spChg chg="add del mod">
          <ac:chgData name="Ward, Reagan" userId="27291eb4-8241-4961-9e69-8c66e34cc5b0" providerId="ADAL" clId="{9A1F80BB-99BC-4974-ACA8-22349E4197FB}" dt="2024-10-10T01:04:10.094" v="2014" actId="6264"/>
          <ac:spMkLst>
            <pc:docMk/>
            <pc:sldMk cId="1037917088" sldId="5098"/>
            <ac:spMk id="8" creationId="{D0D73F90-D96C-F7D6-04C9-07DF2B055522}"/>
          </ac:spMkLst>
        </pc:spChg>
        <pc:spChg chg="add del mod ord">
          <ac:chgData name="Ward, Reagan" userId="27291eb4-8241-4961-9e69-8c66e34cc5b0" providerId="ADAL" clId="{9A1F80BB-99BC-4974-ACA8-22349E4197FB}" dt="2024-10-10T01:04:15.072" v="2016" actId="478"/>
          <ac:spMkLst>
            <pc:docMk/>
            <pc:sldMk cId="1037917088" sldId="5098"/>
            <ac:spMk id="9" creationId="{1C63998C-3C21-824C-C480-A10151DC916B}"/>
          </ac:spMkLst>
        </pc:spChg>
        <pc:spChg chg="add del mod ord">
          <ac:chgData name="Ward, Reagan" userId="27291eb4-8241-4961-9e69-8c66e34cc5b0" providerId="ADAL" clId="{9A1F80BB-99BC-4974-ACA8-22349E4197FB}" dt="2024-10-10T01:04:13.224" v="2015" actId="478"/>
          <ac:spMkLst>
            <pc:docMk/>
            <pc:sldMk cId="1037917088" sldId="5098"/>
            <ac:spMk id="10" creationId="{CF263D8F-CD17-6159-DCC4-0C7D45FC5347}"/>
          </ac:spMkLst>
        </pc:spChg>
        <pc:spChg chg="add del mod">
          <ac:chgData name="Ward, Reagan" userId="27291eb4-8241-4961-9e69-8c66e34cc5b0" providerId="ADAL" clId="{9A1F80BB-99BC-4974-ACA8-22349E4197FB}" dt="2024-10-10T01:05:09.732" v="2022" actId="6264"/>
          <ac:spMkLst>
            <pc:docMk/>
            <pc:sldMk cId="1037917088" sldId="5098"/>
            <ac:spMk id="11" creationId="{6BE30018-7DFB-6C86-9096-9D57DCF49332}"/>
          </ac:spMkLst>
        </pc:spChg>
        <pc:spChg chg="add del mod">
          <ac:chgData name="Ward, Reagan" userId="27291eb4-8241-4961-9e69-8c66e34cc5b0" providerId="ADAL" clId="{9A1F80BB-99BC-4974-ACA8-22349E4197FB}" dt="2024-10-10T01:05:09.732" v="2022" actId="6264"/>
          <ac:spMkLst>
            <pc:docMk/>
            <pc:sldMk cId="1037917088" sldId="5098"/>
            <ac:spMk id="12" creationId="{3FCC69FA-9A41-536B-2FA5-41FF88C44D53}"/>
          </ac:spMkLst>
        </pc:spChg>
        <pc:spChg chg="add del mod">
          <ac:chgData name="Ward, Reagan" userId="27291eb4-8241-4961-9e69-8c66e34cc5b0" providerId="ADAL" clId="{9A1F80BB-99BC-4974-ACA8-22349E4197FB}" dt="2024-10-10T01:05:09.732" v="2022" actId="6264"/>
          <ac:spMkLst>
            <pc:docMk/>
            <pc:sldMk cId="1037917088" sldId="5098"/>
            <ac:spMk id="13" creationId="{D1F85042-7181-FF5B-FDFE-7B15A4FF1FDE}"/>
          </ac:spMkLst>
        </pc:spChg>
        <pc:spChg chg="add del mod ord">
          <ac:chgData name="Ward, Reagan" userId="27291eb4-8241-4961-9e69-8c66e34cc5b0" providerId="ADAL" clId="{9A1F80BB-99BC-4974-ACA8-22349E4197FB}" dt="2024-10-10T01:05:12.737" v="2023" actId="478"/>
          <ac:spMkLst>
            <pc:docMk/>
            <pc:sldMk cId="1037917088" sldId="5098"/>
            <ac:spMk id="14" creationId="{40FC35BB-BC9C-8741-72F9-B54105CD3B0C}"/>
          </ac:spMkLst>
        </pc:spChg>
        <pc:spChg chg="add del mod ord">
          <ac:chgData name="Ward, Reagan" userId="27291eb4-8241-4961-9e69-8c66e34cc5b0" providerId="ADAL" clId="{9A1F80BB-99BC-4974-ACA8-22349E4197FB}" dt="2024-10-10T01:05:13.987" v="2024" actId="478"/>
          <ac:spMkLst>
            <pc:docMk/>
            <pc:sldMk cId="1037917088" sldId="5098"/>
            <ac:spMk id="15" creationId="{7801CBA9-5ECD-1867-0940-E8F26FAFABB0}"/>
          </ac:spMkLst>
        </pc:spChg>
        <pc:graphicFrameChg chg="mod ord modGraphic">
          <ac:chgData name="Ward, Reagan" userId="27291eb4-8241-4961-9e69-8c66e34cc5b0" providerId="ADAL" clId="{9A1F80BB-99BC-4974-ACA8-22349E4197FB}" dt="2024-10-10T01:05:43.878" v="2028"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9A1F80BB-99BC-4974-ACA8-22349E4197FB}" dt="2024-10-10T01:07:50.703" v="2094" actId="20577"/>
        <pc:sldMkLst>
          <pc:docMk/>
          <pc:sldMk cId="312004372" sldId="5524"/>
        </pc:sldMkLst>
        <pc:spChg chg="mod">
          <ac:chgData name="Ward, Reagan" userId="27291eb4-8241-4961-9e69-8c66e34cc5b0" providerId="ADAL" clId="{9A1F80BB-99BC-4974-ACA8-22349E4197FB}" dt="2024-10-10T01:07:50.703" v="2094" actId="20577"/>
          <ac:spMkLst>
            <pc:docMk/>
            <pc:sldMk cId="312004372" sldId="5524"/>
            <ac:spMk id="7" creationId="{A3D6EAC0-17D3-B021-92CD-AFF67B2C6903}"/>
          </ac:spMkLst>
        </pc:spChg>
      </pc:sldChg>
      <pc:sldChg chg="modSp mod">
        <pc:chgData name="Ward, Reagan" userId="27291eb4-8241-4961-9e69-8c66e34cc5b0" providerId="ADAL" clId="{9A1F80BB-99BC-4974-ACA8-22349E4197FB}" dt="2024-10-10T00:49:10.319" v="1436" actId="2711"/>
        <pc:sldMkLst>
          <pc:docMk/>
          <pc:sldMk cId="168519829" sldId="5589"/>
        </pc:sldMkLst>
        <pc:spChg chg="mod">
          <ac:chgData name="Ward, Reagan" userId="27291eb4-8241-4961-9e69-8c66e34cc5b0" providerId="ADAL" clId="{9A1F80BB-99BC-4974-ACA8-22349E4197FB}" dt="2024-10-10T00:49:01.828" v="1435" actId="14100"/>
          <ac:spMkLst>
            <pc:docMk/>
            <pc:sldMk cId="168519829" sldId="5589"/>
            <ac:spMk id="2" creationId="{222E4C28-041D-59D2-0291-9738FE10DDD0}"/>
          </ac:spMkLst>
        </pc:spChg>
        <pc:spChg chg="mod">
          <ac:chgData name="Ward, Reagan" userId="27291eb4-8241-4961-9e69-8c66e34cc5b0" providerId="ADAL" clId="{9A1F80BB-99BC-4974-ACA8-22349E4197FB}" dt="2024-10-10T00:49:10.319" v="1436" actId="2711"/>
          <ac:spMkLst>
            <pc:docMk/>
            <pc:sldMk cId="168519829" sldId="5589"/>
            <ac:spMk id="3" creationId="{1C053128-2E61-BD39-9230-D3FF32B16187}"/>
          </ac:spMkLst>
        </pc:spChg>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pChg chg="add del mod">
          <ac:chgData name="Ward, Reagan" userId="27291eb4-8241-4961-9e69-8c66e34cc5b0" providerId="ADAL" clId="{9A1F80BB-99BC-4974-ACA8-22349E4197FB}" dt="2024-10-09T21:45:30.559" v="232" actId="478"/>
          <ac:spMkLst>
            <pc:docMk/>
            <pc:sldMk cId="4188670183" sldId="5621"/>
            <ac:spMk id="8" creationId="{386F8736-EDC1-D47D-AA79-6D10BCABBFD6}"/>
          </ac:spMkLst>
        </pc:spChg>
        <pc:graphicFrameChg chg="add del modGraphic">
          <ac:chgData name="Ward, Reagan" userId="27291eb4-8241-4961-9e69-8c66e34cc5b0" providerId="ADAL" clId="{9A1F80BB-99BC-4974-ACA8-22349E4197FB}" dt="2024-10-09T21:45:33.886" v="233" actId="2165"/>
          <ac:graphicFrameMkLst>
            <pc:docMk/>
            <pc:sldMk cId="4188670183" sldId="5621"/>
            <ac:graphicFrameMk id="11" creationId="{4A046F5F-034D-A2DD-B7B6-B37CB3AF1360}"/>
          </ac:graphicFrameMkLst>
        </pc:graphicFrameChg>
      </pc:sldChg>
      <pc:sldChg chg="modSp add mod">
        <pc:chgData name="Ward, Reagan" userId="27291eb4-8241-4961-9e69-8c66e34cc5b0" providerId="ADAL" clId="{9A1F80BB-99BC-4974-ACA8-22349E4197FB}" dt="2024-10-10T01:09:07.280" v="2097" actId="13926"/>
        <pc:sldMkLst>
          <pc:docMk/>
          <pc:sldMk cId="3911264453" sldId="5624"/>
        </pc:sldMkLst>
        <pc:spChg chg="mod">
          <ac:chgData name="Ward, Reagan" userId="27291eb4-8241-4961-9e69-8c66e34cc5b0" providerId="ADAL" clId="{9A1F80BB-99BC-4974-ACA8-22349E4197FB}" dt="2024-10-10T01:08:57.247" v="2096" actId="20577"/>
          <ac:spMkLst>
            <pc:docMk/>
            <pc:sldMk cId="3911264453" sldId="5624"/>
            <ac:spMk id="2" creationId="{159E7C27-1653-72E9-85FA-2E24CEB02211}"/>
          </ac:spMkLst>
        </pc:spChg>
        <pc:spChg chg="mod">
          <ac:chgData name="Ward, Reagan" userId="27291eb4-8241-4961-9e69-8c66e34cc5b0" providerId="ADAL" clId="{9A1F80BB-99BC-4974-ACA8-22349E4197FB}" dt="2024-10-10T01:09:07.280" v="2097" actId="13926"/>
          <ac:spMkLst>
            <pc:docMk/>
            <pc:sldMk cId="3911264453" sldId="5624"/>
            <ac:spMk id="10" creationId="{C8433953-DAD9-73FE-1DDA-B54E26EBA8C7}"/>
          </ac:spMkLst>
        </pc:spChg>
      </pc:sldChg>
      <pc:sldChg chg="modSp mod">
        <pc:chgData name="Ward, Reagan" userId="27291eb4-8241-4961-9e69-8c66e34cc5b0" providerId="ADAL" clId="{9A1F80BB-99BC-4974-ACA8-22349E4197FB}" dt="2024-10-10T01:07:24.154" v="2055" actId="20577"/>
        <pc:sldMkLst>
          <pc:docMk/>
          <pc:sldMk cId="2017135082" sldId="5626"/>
        </pc:sldMkLst>
        <pc:spChg chg="mod">
          <ac:chgData name="Ward, Reagan" userId="27291eb4-8241-4961-9e69-8c66e34cc5b0" providerId="ADAL" clId="{9A1F80BB-99BC-4974-ACA8-22349E4197FB}" dt="2024-10-10T01:07:24.154" v="2055" actId="20577"/>
          <ac:spMkLst>
            <pc:docMk/>
            <pc:sldMk cId="2017135082" sldId="5626"/>
            <ac:spMk id="7" creationId="{A3D6EAC0-17D3-B021-92CD-AFF67B2C6903}"/>
          </ac:spMkLst>
        </pc:spChg>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pChg chg="add del mod">
          <ac:chgData name="Ward, Reagan" userId="27291eb4-8241-4961-9e69-8c66e34cc5b0" providerId="ADAL" clId="{9A1F80BB-99BC-4974-ACA8-22349E4197FB}" dt="2024-10-10T01:07:10.305" v="2045" actId="6264"/>
          <ac:spMkLst>
            <pc:docMk/>
            <pc:sldMk cId="1220290463" sldId="5638"/>
            <ac:spMk id="2" creationId="{D4F5D4CE-9FF9-4E77-A44C-20946C867A52}"/>
          </ac:spMkLst>
        </pc:spChg>
        <pc:spChg chg="mod ord">
          <ac:chgData name="Ward, Reagan" userId="27291eb4-8241-4961-9e69-8c66e34cc5b0" providerId="ADAL" clId="{9A1F80BB-99BC-4974-ACA8-22349E4197FB}" dt="2024-10-10T01:07:13.078" v="2046" actId="14100"/>
          <ac:spMkLst>
            <pc:docMk/>
            <pc:sldMk cId="1220290463" sldId="5638"/>
            <ac:spMk id="3" creationId="{5A9BB543-5D67-BC87-25ED-FC06775BBB28}"/>
          </ac:spMkLst>
        </pc:spChg>
        <pc:spChg chg="mod ord">
          <ac:chgData name="Ward, Reagan" userId="27291eb4-8241-4961-9e69-8c66e34cc5b0" providerId="ADAL" clId="{9A1F80BB-99BC-4974-ACA8-22349E4197FB}" dt="2024-10-10T01:07:10.305" v="2045" actId="6264"/>
          <ac:spMkLst>
            <pc:docMk/>
            <pc:sldMk cId="1220290463" sldId="5638"/>
            <ac:spMk id="4" creationId="{F0553485-6180-A977-105B-6F94065367B6}"/>
          </ac:spMkLst>
        </pc:spChg>
        <pc:spChg chg="add del mod">
          <ac:chgData name="Ward, Reagan" userId="27291eb4-8241-4961-9e69-8c66e34cc5b0" providerId="ADAL" clId="{9A1F80BB-99BC-4974-ACA8-22349E4197FB}" dt="2024-10-10T01:07:10.305" v="2045" actId="6264"/>
          <ac:spMkLst>
            <pc:docMk/>
            <pc:sldMk cId="1220290463" sldId="5638"/>
            <ac:spMk id="5" creationId="{5B183AF6-F74C-4D50-F304-BAD350FF455A}"/>
          </ac:spMkLst>
        </pc:spChg>
        <pc:spChg chg="add del mod">
          <ac:chgData name="Ward, Reagan" userId="27291eb4-8241-4961-9e69-8c66e34cc5b0" providerId="ADAL" clId="{9A1F80BB-99BC-4974-ACA8-22349E4197FB}" dt="2024-10-10T01:07:10.305" v="2045" actId="6264"/>
          <ac:spMkLst>
            <pc:docMk/>
            <pc:sldMk cId="1220290463" sldId="5638"/>
            <ac:spMk id="6" creationId="{87EAF1F0-0652-DEC0-1D25-A274B37901CC}"/>
          </ac:spMkLst>
        </pc:spChg>
        <pc:spChg chg="mod ord">
          <ac:chgData name="Ward, Reagan" userId="27291eb4-8241-4961-9e69-8c66e34cc5b0" providerId="ADAL" clId="{9A1F80BB-99BC-4974-ACA8-22349E4197FB}" dt="2024-10-10T01:07:10.305" v="2045" actId="6264"/>
          <ac:spMkLst>
            <pc:docMk/>
            <pc:sldMk cId="1220290463" sldId="5638"/>
            <ac:spMk id="8" creationId="{F9E10FBC-7C85-4971-B39F-B279291C15BB}"/>
          </ac:spMkLst>
        </pc:spChg>
      </pc:sldChg>
      <pc:sldChg chg="modSp mod">
        <pc:chgData name="Ward, Reagan" userId="27291eb4-8241-4961-9e69-8c66e34cc5b0" providerId="ADAL" clId="{9A1F80BB-99BC-4974-ACA8-22349E4197FB}" dt="2024-10-10T00:57:23.554" v="1550" actId="20577"/>
        <pc:sldMkLst>
          <pc:docMk/>
          <pc:sldMk cId="987153537" sldId="5643"/>
        </pc:sldMkLst>
        <pc:spChg chg="mod">
          <ac:chgData name="Ward, Reagan" userId="27291eb4-8241-4961-9e69-8c66e34cc5b0" providerId="ADAL" clId="{9A1F80BB-99BC-4974-ACA8-22349E4197FB}" dt="2024-10-10T00:57:23.554" v="1550" actId="20577"/>
          <ac:spMkLst>
            <pc:docMk/>
            <pc:sldMk cId="987153537" sldId="5643"/>
            <ac:spMk id="3" creationId="{1E42A620-853D-8835-FCF7-09589B0661FA}"/>
          </ac:spMkLst>
        </pc:spChg>
      </pc:sldChg>
      <pc:sldChg chg="modSp mod">
        <pc:chgData name="Ward, Reagan" userId="27291eb4-8241-4961-9e69-8c66e34cc5b0" providerId="ADAL" clId="{9A1F80BB-99BC-4974-ACA8-22349E4197FB}" dt="2024-10-09T22:02:16.336" v="1264" actId="27918"/>
        <pc:sldMkLst>
          <pc:docMk/>
          <pc:sldMk cId="3507505468" sldId="5647"/>
        </pc:sldMkLst>
        <pc:spChg chg="mod">
          <ac:chgData name="Ward, Reagan" userId="27291eb4-8241-4961-9e69-8c66e34cc5b0" providerId="ADAL" clId="{9A1F80BB-99BC-4974-ACA8-22349E4197FB}" dt="2024-10-09T21:45:58.168" v="237" actId="20577"/>
          <ac:spMkLst>
            <pc:docMk/>
            <pc:sldMk cId="3507505468" sldId="5647"/>
            <ac:spMk id="2" creationId="{F8891988-4AAF-D11D-8EB4-B70BC6D47F6C}"/>
          </ac:spMkLst>
        </pc:spChg>
        <pc:spChg chg="mod">
          <ac:chgData name="Ward, Reagan" userId="27291eb4-8241-4961-9e69-8c66e34cc5b0" providerId="ADAL" clId="{9A1F80BB-99BC-4974-ACA8-22349E4197FB}" dt="2024-10-09T21:57:38.736" v="1255" actId="20577"/>
          <ac:spMkLst>
            <pc:docMk/>
            <pc:sldMk cId="3507505468" sldId="5647"/>
            <ac:spMk id="15" creationId="{C0CD8BDE-9B2E-9A5D-4BC4-8EAE0BE99B89}"/>
          </ac:spMkLst>
        </pc:spChg>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picChg chg="add mod">
          <ac:chgData name="Ward, Reagan" userId="27291eb4-8241-4961-9e69-8c66e34cc5b0" providerId="ADAL" clId="{9A1F80BB-99BC-4974-ACA8-22349E4197FB}" dt="2024-10-10T01:02:38.335" v="2009" actId="962"/>
          <ac:picMkLst>
            <pc:docMk/>
            <pc:sldMk cId="4082004543" sldId="5652"/>
            <ac:picMk id="5" creationId="{0F752D97-E4E1-4EE2-76E6-1054CD471E6A}"/>
          </ac:picMkLst>
        </pc:picChg>
        <pc:picChg chg="del">
          <ac:chgData name="Ward, Reagan" userId="27291eb4-8241-4961-9e69-8c66e34cc5b0" providerId="ADAL" clId="{9A1F80BB-99BC-4974-ACA8-22349E4197FB}" dt="2024-10-10T01:00:19.085" v="1587" actId="478"/>
          <ac:picMkLst>
            <pc:docMk/>
            <pc:sldMk cId="4082004543" sldId="5652"/>
            <ac:picMk id="13" creationId="{E1B69E7F-6565-86CF-B850-F8890A92FE8A}"/>
          </ac:picMkLst>
        </pc:picChg>
      </pc:sldChg>
      <pc:sldChg chg="addSp delSp modSp mod">
        <pc:chgData name="Ward, Reagan" userId="27291eb4-8241-4961-9e69-8c66e34cc5b0" providerId="ADAL" clId="{9A1F80BB-99BC-4974-ACA8-22349E4197FB}" dt="2024-10-10T00:53:33.043" v="1533" actId="6549"/>
        <pc:sldMkLst>
          <pc:docMk/>
          <pc:sldMk cId="1605519056" sldId="5658"/>
        </pc:sldMkLst>
        <pc:spChg chg="mod">
          <ac:chgData name="Ward, Reagan" userId="27291eb4-8241-4961-9e69-8c66e34cc5b0" providerId="ADAL" clId="{9A1F80BB-99BC-4974-ACA8-22349E4197FB}" dt="2024-10-10T00:53:33.043" v="1533" actId="6549"/>
          <ac:spMkLst>
            <pc:docMk/>
            <pc:sldMk cId="1605519056" sldId="5658"/>
            <ac:spMk id="3" creationId="{9FEEAF2D-E365-73C8-79FB-1D58C4A4FC60}"/>
          </ac:spMkLst>
        </pc:spChg>
        <pc:spChg chg="add mod">
          <ac:chgData name="Ward, Reagan" userId="27291eb4-8241-4961-9e69-8c66e34cc5b0" providerId="ADAL" clId="{9A1F80BB-99BC-4974-ACA8-22349E4197FB}" dt="2024-10-10T00:53:10.735" v="1524"/>
          <ac:spMkLst>
            <pc:docMk/>
            <pc:sldMk cId="1605519056" sldId="5658"/>
            <ac:spMk id="6" creationId="{9C294DE7-2B8C-169F-662D-BDD4A74E3288}"/>
          </ac:spMkLst>
        </pc:spChg>
        <pc:spChg chg="del">
          <ac:chgData name="Ward, Reagan" userId="27291eb4-8241-4961-9e69-8c66e34cc5b0" providerId="ADAL" clId="{9A1F80BB-99BC-4974-ACA8-22349E4197FB}" dt="2024-10-10T00:53:10.735" v="1524"/>
          <ac:spMkLst>
            <pc:docMk/>
            <pc:sldMk cId="1605519056" sldId="5658"/>
            <ac:spMk id="8" creationId="{367DA2B8-8976-5511-8490-2D791565812E}"/>
          </ac:spMkLst>
        </pc:spChg>
      </pc:sldChg>
      <pc:sldChg chg="addSp delSp modSp mod chgLayout">
        <pc:chgData name="Ward, Reagan" userId="27291eb4-8241-4961-9e69-8c66e34cc5b0" providerId="ADAL" clId="{9A1F80BB-99BC-4974-ACA8-22349E4197FB}" dt="2024-10-10T00:53:46.884" v="1536" actId="27636"/>
        <pc:sldMkLst>
          <pc:docMk/>
          <pc:sldMk cId="867224577" sldId="5659"/>
        </pc:sldMkLst>
        <pc:spChg chg="mod ord">
          <ac:chgData name="Ward, Reagan" userId="27291eb4-8241-4961-9e69-8c66e34cc5b0" providerId="ADAL" clId="{9A1F80BB-99BC-4974-ACA8-22349E4197FB}" dt="2024-10-10T00:50:39.186" v="1474" actId="700"/>
          <ac:spMkLst>
            <pc:docMk/>
            <pc:sldMk cId="867224577" sldId="5659"/>
            <ac:spMk id="2" creationId="{810E63C0-4BDD-7964-346E-635B12B3D87F}"/>
          </ac:spMkLst>
        </pc:spChg>
        <pc:spChg chg="add del mod">
          <ac:chgData name="Ward, Reagan" userId="27291eb4-8241-4961-9e69-8c66e34cc5b0" providerId="ADAL" clId="{9A1F80BB-99BC-4974-ACA8-22349E4197FB}" dt="2024-10-10T00:49:52.265" v="1445" actId="6264"/>
          <ac:spMkLst>
            <pc:docMk/>
            <pc:sldMk cId="867224577" sldId="5659"/>
            <ac:spMk id="3" creationId="{0183396E-7BB2-55AB-1AD9-13A29E340A41}"/>
          </ac:spMkLst>
        </pc:spChg>
        <pc:spChg chg="mod ord">
          <ac:chgData name="Ward, Reagan" userId="27291eb4-8241-4961-9e69-8c66e34cc5b0" providerId="ADAL" clId="{9A1F80BB-99BC-4974-ACA8-22349E4197FB}" dt="2024-10-10T00:50:39.186" v="1474" actId="700"/>
          <ac:spMkLst>
            <pc:docMk/>
            <pc:sldMk cId="867224577" sldId="5659"/>
            <ac:spMk id="4" creationId="{94E73AA3-89A5-82C7-4E06-D8945047A361}"/>
          </ac:spMkLst>
        </pc:spChg>
        <pc:spChg chg="mod ord">
          <ac:chgData name="Ward, Reagan" userId="27291eb4-8241-4961-9e69-8c66e34cc5b0" providerId="ADAL" clId="{9A1F80BB-99BC-4974-ACA8-22349E4197FB}" dt="2024-10-10T00:50:39.186" v="1474" actId="700"/>
          <ac:spMkLst>
            <pc:docMk/>
            <pc:sldMk cId="867224577" sldId="5659"/>
            <ac:spMk id="5" creationId="{61D3CC84-0473-ECA4-3213-8488ADD58DE2}"/>
          </ac:spMkLst>
        </pc:spChg>
        <pc:spChg chg="add del mod">
          <ac:chgData name="Ward, Reagan" userId="27291eb4-8241-4961-9e69-8c66e34cc5b0" providerId="ADAL" clId="{9A1F80BB-99BC-4974-ACA8-22349E4197FB}" dt="2024-10-10T00:49:52.265" v="1445" actId="6264"/>
          <ac:spMkLst>
            <pc:docMk/>
            <pc:sldMk cId="867224577" sldId="5659"/>
            <ac:spMk id="6" creationId="{6B4BDD1E-7A57-6AC3-9CEE-17D77319DAFF}"/>
          </ac:spMkLst>
        </pc:spChg>
        <pc:spChg chg="add del mod">
          <ac:chgData name="Ward, Reagan" userId="27291eb4-8241-4961-9e69-8c66e34cc5b0" providerId="ADAL" clId="{9A1F80BB-99BC-4974-ACA8-22349E4197FB}" dt="2024-10-10T00:49:52.265" v="1445" actId="6264"/>
          <ac:spMkLst>
            <pc:docMk/>
            <pc:sldMk cId="867224577" sldId="5659"/>
            <ac:spMk id="7" creationId="{BD59D6C6-A5F2-A2E0-4432-188FD70B3C8C}"/>
          </ac:spMkLst>
        </pc:spChg>
        <pc:spChg chg="add del mod ord">
          <ac:chgData name="Ward, Reagan" userId="27291eb4-8241-4961-9e69-8c66e34cc5b0" providerId="ADAL" clId="{9A1F80BB-99BC-4974-ACA8-22349E4197FB}" dt="2024-10-10T00:49:52.265" v="1445" actId="6264"/>
          <ac:spMkLst>
            <pc:docMk/>
            <pc:sldMk cId="867224577" sldId="5659"/>
            <ac:spMk id="8" creationId="{EA7624AF-B2C0-5A23-9BE8-BBADD07CC69D}"/>
          </ac:spMkLst>
        </pc:spChg>
        <pc:spChg chg="add del">
          <ac:chgData name="Ward, Reagan" userId="27291eb4-8241-4961-9e69-8c66e34cc5b0" providerId="ADAL" clId="{9A1F80BB-99BC-4974-ACA8-22349E4197FB}" dt="2024-10-10T00:50:39.186" v="1474" actId="700"/>
          <ac:spMkLst>
            <pc:docMk/>
            <pc:sldMk cId="867224577" sldId="5659"/>
            <ac:spMk id="9" creationId="{D1156B01-5894-D784-9395-A0C1801D49DA}"/>
          </ac:spMkLst>
        </pc:spChg>
        <pc:spChg chg="add del mod">
          <ac:chgData name="Ward, Reagan" userId="27291eb4-8241-4961-9e69-8c66e34cc5b0" providerId="ADAL" clId="{9A1F80BB-99BC-4974-ACA8-22349E4197FB}" dt="2024-10-10T00:50:36.090" v="1473" actId="478"/>
          <ac:spMkLst>
            <pc:docMk/>
            <pc:sldMk cId="867224577" sldId="5659"/>
            <ac:spMk id="10" creationId="{7D985CC0-2568-29B2-EA95-D1A6C7B75411}"/>
          </ac:spMkLst>
        </pc:spChg>
        <pc:spChg chg="add del mod ord">
          <ac:chgData name="Ward, Reagan" userId="27291eb4-8241-4961-9e69-8c66e34cc5b0" providerId="ADAL" clId="{9A1F80BB-99BC-4974-ACA8-22349E4197FB}" dt="2024-10-10T00:49:52.265" v="1445" actId="6264"/>
          <ac:spMkLst>
            <pc:docMk/>
            <pc:sldMk cId="867224577" sldId="5659"/>
            <ac:spMk id="11" creationId="{451DA488-EC11-5810-1220-92755A00325B}"/>
          </ac:spMkLst>
        </pc:spChg>
        <pc:spChg chg="add del mod">
          <ac:chgData name="Ward, Reagan" userId="27291eb4-8241-4961-9e69-8c66e34cc5b0" providerId="ADAL" clId="{9A1F80BB-99BC-4974-ACA8-22349E4197FB}" dt="2024-10-10T00:50:31.785" v="1471" actId="6264"/>
          <ac:spMkLst>
            <pc:docMk/>
            <pc:sldMk cId="867224577" sldId="5659"/>
            <ac:spMk id="12" creationId="{944D2EE2-F2F3-BF4F-0BFB-EA5883D09706}"/>
          </ac:spMkLst>
        </pc:spChg>
        <pc:spChg chg="add del mod">
          <ac:chgData name="Ward, Reagan" userId="27291eb4-8241-4961-9e69-8c66e34cc5b0" providerId="ADAL" clId="{9A1F80BB-99BC-4974-ACA8-22349E4197FB}" dt="2024-10-10T00:50:31.785" v="1471" actId="6264"/>
          <ac:spMkLst>
            <pc:docMk/>
            <pc:sldMk cId="867224577" sldId="5659"/>
            <ac:spMk id="13" creationId="{5099A684-F3D0-51E8-7CDA-344F8CF00819}"/>
          </ac:spMkLst>
        </pc:spChg>
        <pc:spChg chg="add del mod">
          <ac:chgData name="Ward, Reagan" userId="27291eb4-8241-4961-9e69-8c66e34cc5b0" providerId="ADAL" clId="{9A1F80BB-99BC-4974-ACA8-22349E4197FB}" dt="2024-10-10T00:50:31.785" v="1471" actId="6264"/>
          <ac:spMkLst>
            <pc:docMk/>
            <pc:sldMk cId="867224577" sldId="5659"/>
            <ac:spMk id="14" creationId="{67E8A22D-F3A0-1B4C-6514-2C650AB67DDB}"/>
          </ac:spMkLst>
        </pc:spChg>
        <pc:spChg chg="add del mod ord">
          <ac:chgData name="Ward, Reagan" userId="27291eb4-8241-4961-9e69-8c66e34cc5b0" providerId="ADAL" clId="{9A1F80BB-99BC-4974-ACA8-22349E4197FB}" dt="2024-10-10T00:50:31.785" v="1471" actId="6264"/>
          <ac:spMkLst>
            <pc:docMk/>
            <pc:sldMk cId="867224577" sldId="5659"/>
            <ac:spMk id="15" creationId="{BD84E9AD-6547-DAA3-FDCA-C6489FD377A6}"/>
          </ac:spMkLst>
        </pc:spChg>
        <pc:spChg chg="add del mod ord">
          <ac:chgData name="Ward, Reagan" userId="27291eb4-8241-4961-9e69-8c66e34cc5b0" providerId="ADAL" clId="{9A1F80BB-99BC-4974-ACA8-22349E4197FB}" dt="2024-10-10T00:50:31.785" v="1471" actId="6264"/>
          <ac:spMkLst>
            <pc:docMk/>
            <pc:sldMk cId="867224577" sldId="5659"/>
            <ac:spMk id="16" creationId="{BC60A397-6733-32CA-052C-0B62A573FE26}"/>
          </ac:spMkLst>
        </pc:spChg>
        <pc:spChg chg="add mod ord">
          <ac:chgData name="Ward, Reagan" userId="27291eb4-8241-4961-9e69-8c66e34cc5b0" providerId="ADAL" clId="{9A1F80BB-99BC-4974-ACA8-22349E4197FB}" dt="2024-10-10T00:53:46.884" v="1536" actId="27636"/>
          <ac:spMkLst>
            <pc:docMk/>
            <pc:sldMk cId="867224577" sldId="5659"/>
            <ac:spMk id="17" creationId="{D2AF35E6-4316-E4EB-4A71-F4C562E7F241}"/>
          </ac:spMkLst>
        </pc:spChg>
        <pc:spChg chg="add mod ord">
          <ac:chgData name="Ward, Reagan" userId="27291eb4-8241-4961-9e69-8c66e34cc5b0" providerId="ADAL" clId="{9A1F80BB-99BC-4974-ACA8-22349E4197FB}" dt="2024-10-10T00:53:07.289" v="1523" actId="207"/>
          <ac:spMkLst>
            <pc:docMk/>
            <pc:sldMk cId="867224577" sldId="5659"/>
            <ac:spMk id="18" creationId="{C366BAF3-18C9-62F9-7998-163CF5C4A8B1}"/>
          </ac:spMkLst>
        </pc:spChg>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pChg chg="del mod ord">
          <ac:chgData name="Ward, Reagan" userId="27291eb4-8241-4961-9e69-8c66e34cc5b0" providerId="ADAL" clId="{9A1F80BB-99BC-4974-ACA8-22349E4197FB}" dt="2024-10-09T21:42:30.086" v="27" actId="700"/>
          <ac:spMkLst>
            <pc:docMk/>
            <pc:sldMk cId="2303448540" sldId="5661"/>
            <ac:spMk id="2" creationId="{5623A6BA-0ABE-81A1-174D-F6DFCCE9A300}"/>
          </ac:spMkLst>
        </pc:spChg>
        <pc:spChg chg="del mod ord">
          <ac:chgData name="Ward, Reagan" userId="27291eb4-8241-4961-9e69-8c66e34cc5b0" providerId="ADAL" clId="{9A1F80BB-99BC-4974-ACA8-22349E4197FB}" dt="2024-10-09T21:42:30.086" v="27" actId="700"/>
          <ac:spMkLst>
            <pc:docMk/>
            <pc:sldMk cId="2303448540" sldId="5661"/>
            <ac:spMk id="3" creationId="{D1C47DFA-53D3-536E-933D-D51C44AB97BB}"/>
          </ac:spMkLst>
        </pc:spChg>
        <pc:spChg chg="mod ord">
          <ac:chgData name="Ward, Reagan" userId="27291eb4-8241-4961-9e69-8c66e34cc5b0" providerId="ADAL" clId="{9A1F80BB-99BC-4974-ACA8-22349E4197FB}" dt="2024-10-09T21:42:30.086" v="27" actId="700"/>
          <ac:spMkLst>
            <pc:docMk/>
            <pc:sldMk cId="2303448540" sldId="5661"/>
            <ac:spMk id="4" creationId="{15D6FDB1-1DA8-4735-87B7-C8B1A2415234}"/>
          </ac:spMkLst>
        </pc:spChg>
        <pc:spChg chg="del">
          <ac:chgData name="Ward, Reagan" userId="27291eb4-8241-4961-9e69-8c66e34cc5b0" providerId="ADAL" clId="{9A1F80BB-99BC-4974-ACA8-22349E4197FB}" dt="2024-10-09T21:42:30.086" v="27" actId="700"/>
          <ac:spMkLst>
            <pc:docMk/>
            <pc:sldMk cId="2303448540" sldId="5661"/>
            <ac:spMk id="5" creationId="{FE412477-E485-A0F0-0ECF-B2E1FFE618BE}"/>
          </ac:spMkLst>
        </pc:spChg>
        <pc:spChg chg="del">
          <ac:chgData name="Ward, Reagan" userId="27291eb4-8241-4961-9e69-8c66e34cc5b0" providerId="ADAL" clId="{9A1F80BB-99BC-4974-ACA8-22349E4197FB}" dt="2024-10-09T21:42:30.086" v="27" actId="700"/>
          <ac:spMkLst>
            <pc:docMk/>
            <pc:sldMk cId="2303448540" sldId="5661"/>
            <ac:spMk id="6" creationId="{2468516F-7928-010C-C92C-1A7B0F587C28}"/>
          </ac:spMkLst>
        </pc:spChg>
        <pc:spChg chg="add mod ord">
          <ac:chgData name="Ward, Reagan" userId="27291eb4-8241-4961-9e69-8c66e34cc5b0" providerId="ADAL" clId="{9A1F80BB-99BC-4974-ACA8-22349E4197FB}" dt="2024-10-09T21:42:34.520" v="45" actId="20577"/>
          <ac:spMkLst>
            <pc:docMk/>
            <pc:sldMk cId="2303448540" sldId="5661"/>
            <ac:spMk id="7" creationId="{9C0E79BD-C537-FC8D-3E52-33A9013B1519}"/>
          </ac:spMkLst>
        </pc:spChg>
        <pc:spChg chg="add mod ord">
          <ac:chgData name="Ward, Reagan" userId="27291eb4-8241-4961-9e69-8c66e34cc5b0" providerId="ADAL" clId="{9A1F80BB-99BC-4974-ACA8-22349E4197FB}" dt="2024-10-09T21:42:40.972" v="65" actId="20577"/>
          <ac:spMkLst>
            <pc:docMk/>
            <pc:sldMk cId="2303448540" sldId="5661"/>
            <ac:spMk id="8" creationId="{11B1CFBA-DACD-B65A-33BE-2C35FCAA5F25}"/>
          </ac:spMkLst>
        </pc:spChg>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pChg chg="del mod ord">
          <ac:chgData name="Ward, Reagan" userId="27291eb4-8241-4961-9e69-8c66e34cc5b0" providerId="ADAL" clId="{9A1F80BB-99BC-4974-ACA8-22349E4197FB}" dt="2024-10-09T21:42:44.847" v="67" actId="700"/>
          <ac:spMkLst>
            <pc:docMk/>
            <pc:sldMk cId="1084268203" sldId="5662"/>
            <ac:spMk id="2" creationId="{6074DB14-3032-D24D-A544-AAB2463EDED1}"/>
          </ac:spMkLst>
        </pc:spChg>
        <pc:spChg chg="del mod ord">
          <ac:chgData name="Ward, Reagan" userId="27291eb4-8241-4961-9e69-8c66e34cc5b0" providerId="ADAL" clId="{9A1F80BB-99BC-4974-ACA8-22349E4197FB}" dt="2024-10-09T21:42:44.847" v="67" actId="700"/>
          <ac:spMkLst>
            <pc:docMk/>
            <pc:sldMk cId="1084268203" sldId="5662"/>
            <ac:spMk id="3" creationId="{26EB2A89-A49C-9314-3F53-505D49706559}"/>
          </ac:spMkLst>
        </pc:spChg>
        <pc:spChg chg="mod ord">
          <ac:chgData name="Ward, Reagan" userId="27291eb4-8241-4961-9e69-8c66e34cc5b0" providerId="ADAL" clId="{9A1F80BB-99BC-4974-ACA8-22349E4197FB}" dt="2024-10-09T21:42:44.847" v="67" actId="700"/>
          <ac:spMkLst>
            <pc:docMk/>
            <pc:sldMk cId="1084268203" sldId="5662"/>
            <ac:spMk id="4" creationId="{2D9BDFF2-6045-740E-4D68-42C39187D98F}"/>
          </ac:spMkLst>
        </pc:spChg>
        <pc:spChg chg="add mod ord">
          <ac:chgData name="Ward, Reagan" userId="27291eb4-8241-4961-9e69-8c66e34cc5b0" providerId="ADAL" clId="{9A1F80BB-99BC-4974-ACA8-22349E4197FB}" dt="2024-10-09T21:45:00.625" v="229" actId="20577"/>
          <ac:spMkLst>
            <pc:docMk/>
            <pc:sldMk cId="1084268203" sldId="5662"/>
            <ac:spMk id="5" creationId="{822627FC-94F2-5A14-059C-E9B01BF71C01}"/>
          </ac:spMkLst>
        </pc:spChg>
        <pc:spChg chg="add mod ord">
          <ac:chgData name="Ward, Reagan" userId="27291eb4-8241-4961-9e69-8c66e34cc5b0" providerId="ADAL" clId="{9A1F80BB-99BC-4974-ACA8-22349E4197FB}" dt="2024-10-09T21:42:44.847" v="67" actId="700"/>
          <ac:spMkLst>
            <pc:docMk/>
            <pc:sldMk cId="1084268203" sldId="5662"/>
            <ac:spMk id="6" creationId="{B6F3CB2A-5CB8-69E2-B80D-7380D51EB51F}"/>
          </ac:spMkLst>
        </pc:spChg>
      </pc:sldChg>
      <pc:sldChg chg="addSp delSp modSp new mod">
        <pc:chgData name="Ward, Reagan" userId="27291eb4-8241-4961-9e69-8c66e34cc5b0" providerId="ADAL" clId="{9A1F80BB-99BC-4974-ACA8-22349E4197FB}" dt="2024-10-09T21:58:14.258" v="1257"/>
        <pc:sldMkLst>
          <pc:docMk/>
          <pc:sldMk cId="2241609828" sldId="5663"/>
        </pc:sldMkLst>
        <pc:spChg chg="mod">
          <ac:chgData name="Ward, Reagan" userId="27291eb4-8241-4961-9e69-8c66e34cc5b0" providerId="ADAL" clId="{9A1F80BB-99BC-4974-ACA8-22349E4197FB}" dt="2024-10-09T21:51:33.212" v="864" actId="20577"/>
          <ac:spMkLst>
            <pc:docMk/>
            <pc:sldMk cId="2241609828" sldId="5663"/>
            <ac:spMk id="2" creationId="{AB2B0130-3831-F4ED-ED65-31F1D9EEBF2D}"/>
          </ac:spMkLst>
        </pc:spChg>
        <pc:spChg chg="mod">
          <ac:chgData name="Ward, Reagan" userId="27291eb4-8241-4961-9e69-8c66e34cc5b0" providerId="ADAL" clId="{9A1F80BB-99BC-4974-ACA8-22349E4197FB}" dt="2024-10-09T21:47:09.601" v="261" actId="20577"/>
          <ac:spMkLst>
            <pc:docMk/>
            <pc:sldMk cId="2241609828" sldId="5663"/>
            <ac:spMk id="3" creationId="{8DB14340-BCCC-6ACB-CCF7-AF1A760C12AE}"/>
          </ac:spMkLst>
        </pc:spChg>
        <pc:spChg chg="mod">
          <ac:chgData name="Ward, Reagan" userId="27291eb4-8241-4961-9e69-8c66e34cc5b0" providerId="ADAL" clId="{9A1F80BB-99BC-4974-ACA8-22349E4197FB}" dt="2024-10-09T21:50:59.112" v="693" actId="20577"/>
          <ac:spMkLst>
            <pc:docMk/>
            <pc:sldMk cId="2241609828" sldId="5663"/>
            <ac:spMk id="4" creationId="{B7F1D9AC-B905-4B78-61F2-889424985187}"/>
          </ac:spMkLst>
        </pc:spChg>
        <pc:spChg chg="mod">
          <ac:chgData name="Ward, Reagan" userId="27291eb4-8241-4961-9e69-8c66e34cc5b0" providerId="ADAL" clId="{9A1F80BB-99BC-4974-ACA8-22349E4197FB}" dt="2024-10-09T21:47:13.413" v="274" actId="20577"/>
          <ac:spMkLst>
            <pc:docMk/>
            <pc:sldMk cId="2241609828" sldId="5663"/>
            <ac:spMk id="5" creationId="{071117D7-CBDE-4A71-3B74-93FB75A7DECE}"/>
          </ac:spMkLst>
        </pc:spChg>
        <pc:spChg chg="mod">
          <ac:chgData name="Ward, Reagan" userId="27291eb4-8241-4961-9e69-8c66e34cc5b0" providerId="ADAL" clId="{9A1F80BB-99BC-4974-ACA8-22349E4197FB}" dt="2024-10-09T21:49:10.045" v="552" actId="20577"/>
          <ac:spMkLst>
            <pc:docMk/>
            <pc:sldMk cId="2241609828" sldId="5663"/>
            <ac:spMk id="6" creationId="{AAA2A013-983B-2DD6-8823-424AEB58F7A5}"/>
          </ac:spMkLst>
        </pc:spChg>
        <pc:spChg chg="del">
          <ac:chgData name="Ward, Reagan" userId="27291eb4-8241-4961-9e69-8c66e34cc5b0" providerId="ADAL" clId="{9A1F80BB-99BC-4974-ACA8-22349E4197FB}" dt="2024-10-09T21:58:09.216" v="1256"/>
          <ac:spMkLst>
            <pc:docMk/>
            <pc:sldMk cId="2241609828" sldId="5663"/>
            <ac:spMk id="8" creationId="{DCEB559C-0D8D-8838-4AA9-F9F0F4D7209B}"/>
          </ac:spMkLst>
        </pc:spChg>
        <pc:spChg chg="del">
          <ac:chgData name="Ward, Reagan" userId="27291eb4-8241-4961-9e69-8c66e34cc5b0" providerId="ADAL" clId="{9A1F80BB-99BC-4974-ACA8-22349E4197FB}" dt="2024-10-09T21:58:14.258" v="1257"/>
          <ac:spMkLst>
            <pc:docMk/>
            <pc:sldMk cId="2241609828" sldId="5663"/>
            <ac:spMk id="9" creationId="{869558E5-8EA1-6899-1991-26FDDB21F746}"/>
          </ac:spMkLst>
        </pc:spChg>
        <pc:spChg chg="add mod">
          <ac:chgData name="Ward, Reagan" userId="27291eb4-8241-4961-9e69-8c66e34cc5b0" providerId="ADAL" clId="{9A1F80BB-99BC-4974-ACA8-22349E4197FB}" dt="2024-10-09T21:58:09.216" v="1256"/>
          <ac:spMkLst>
            <pc:docMk/>
            <pc:sldMk cId="2241609828" sldId="5663"/>
            <ac:spMk id="10" creationId="{7118A15E-9725-4131-B3BD-6E448C30B9C0}"/>
          </ac:spMkLst>
        </pc:spChg>
        <pc:spChg chg="add mod">
          <ac:chgData name="Ward, Reagan" userId="27291eb4-8241-4961-9e69-8c66e34cc5b0" providerId="ADAL" clId="{9A1F80BB-99BC-4974-ACA8-22349E4197FB}" dt="2024-10-09T21:58:14.258" v="1257"/>
          <ac:spMkLst>
            <pc:docMk/>
            <pc:sldMk cId="2241609828" sldId="5663"/>
            <ac:spMk id="11" creationId="{2E846475-96CC-4DF3-283B-A19E9A677299}"/>
          </ac:spMkLst>
        </pc:spChg>
      </pc:sldChg>
      <pc:sldChg chg="addSp delSp modSp mod">
        <pc:chgData name="Ward, Reagan" userId="27291eb4-8241-4961-9e69-8c66e34cc5b0" providerId="ADAL" clId="{9A1F80BB-99BC-4974-ACA8-22349E4197FB}" dt="2024-10-10T00:59:06.772" v="1585" actId="962"/>
        <pc:sldMkLst>
          <pc:docMk/>
          <pc:sldMk cId="2510048166" sldId="5664"/>
        </pc:sldMkLst>
        <pc:spChg chg="mod">
          <ac:chgData name="Ward, Reagan" userId="27291eb4-8241-4961-9e69-8c66e34cc5b0" providerId="ADAL" clId="{9A1F80BB-99BC-4974-ACA8-22349E4197FB}" dt="2024-10-10T00:57:38.834" v="1554" actId="20577"/>
          <ac:spMkLst>
            <pc:docMk/>
            <pc:sldMk cId="2510048166" sldId="5664"/>
            <ac:spMk id="2" creationId="{63A4C680-51D1-EB04-2E80-A5D2FA8BDF1F}"/>
          </ac:spMkLst>
        </pc:spChg>
        <pc:picChg chg="add mod">
          <ac:chgData name="Ward, Reagan" userId="27291eb4-8241-4961-9e69-8c66e34cc5b0" providerId="ADAL" clId="{9A1F80BB-99BC-4974-ACA8-22349E4197FB}" dt="2024-10-10T00:59:06.772" v="1585" actId="962"/>
          <ac:picMkLst>
            <pc:docMk/>
            <pc:sldMk cId="2510048166" sldId="5664"/>
            <ac:picMk id="11" creationId="{B7F3D4FA-C438-1931-2AB1-A151B459674E}"/>
          </ac:picMkLst>
        </pc:picChg>
        <pc:picChg chg="del">
          <ac:chgData name="Ward, Reagan" userId="27291eb4-8241-4961-9e69-8c66e34cc5b0" providerId="ADAL" clId="{9A1F80BB-99BC-4974-ACA8-22349E4197FB}" dt="2024-10-10T00:58:52.524" v="1555" actId="478"/>
          <ac:picMkLst>
            <pc:docMk/>
            <pc:sldMk cId="2510048166" sldId="5664"/>
            <ac:picMk id="19" creationId="{4EC01DC0-BFB6-8F40-DEE9-CA399C5AC01A}"/>
          </ac:picMkLst>
        </pc:picChg>
      </pc:sldChg>
      <pc:sldChg chg="modSp mod">
        <pc:chgData name="Ward, Reagan" userId="27291eb4-8241-4961-9e69-8c66e34cc5b0" providerId="ADAL" clId="{9A1F80BB-99BC-4974-ACA8-22349E4197FB}" dt="2024-10-10T13:45:27.840" v="2098" actId="27636"/>
        <pc:sldMkLst>
          <pc:docMk/>
          <pc:sldMk cId="792695782" sldId="5665"/>
        </pc:sldMkLst>
        <pc:spChg chg="mod">
          <ac:chgData name="Ward, Reagan" userId="27291eb4-8241-4961-9e69-8c66e34cc5b0" providerId="ADAL" clId="{9A1F80BB-99BC-4974-ACA8-22349E4197FB}" dt="2024-10-10T13:45:27.840" v="2098" actId="27636"/>
          <ac:spMkLst>
            <pc:docMk/>
            <pc:sldMk cId="792695782" sldId="5665"/>
            <ac:spMk id="2" creationId="{7B4B0A8C-BE05-7C5C-B1DF-3ED6783CED42}"/>
          </ac:spMkLst>
        </pc:spChg>
        <pc:spChg chg="mod">
          <ac:chgData name="Ward, Reagan" userId="27291eb4-8241-4961-9e69-8c66e34cc5b0" providerId="ADAL" clId="{9A1F80BB-99BC-4974-ACA8-22349E4197FB}" dt="2024-10-10T00:57:28.552" v="1553" actId="20577"/>
          <ac:spMkLst>
            <pc:docMk/>
            <pc:sldMk cId="792695782" sldId="5665"/>
            <ac:spMk id="3" creationId="{5ED20074-197D-50B4-2965-01F6C4267FEE}"/>
          </ac:spMkLst>
        </pc:spChg>
      </pc:sldChg>
      <pc:sldChg chg="modSp mod">
        <pc:chgData name="Ward, Reagan" userId="27291eb4-8241-4961-9e69-8c66e34cc5b0" providerId="ADAL" clId="{9A1F80BB-99BC-4974-ACA8-22349E4197FB}" dt="2024-10-10T14:24:57.861" v="2101" actId="122"/>
        <pc:sldMkLst>
          <pc:docMk/>
          <pc:sldMk cId="1295452772" sldId="5669"/>
        </pc:sldMkLst>
        <pc:spChg chg="mod">
          <ac:chgData name="Ward, Reagan" userId="27291eb4-8241-4961-9e69-8c66e34cc5b0" providerId="ADAL" clId="{9A1F80BB-99BC-4974-ACA8-22349E4197FB}" dt="2024-10-10T14:24:57.861" v="2101" actId="122"/>
          <ac:spMkLst>
            <pc:docMk/>
            <pc:sldMk cId="1295452772" sldId="5669"/>
            <ac:spMk id="3" creationId="{1C053128-2E61-BD39-9230-D3FF32B16187}"/>
          </ac:spMkLst>
        </pc:sp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picChg chg="del">
          <ac:chgData name="Rhodes, Tara" userId="S::rhodes_t@cde.state.co.us::566307b0-1e17-4826-87e1-0feb85a922f2" providerId="AD" clId="Web-{D209AA15-0E88-B355-3E32-45B260E90DED}" dt="2024-09-12T03:33:03.239" v="0"/>
          <ac:picMkLst>
            <pc:docMk/>
            <pc:sldMk cId="1153930597" sldId="5504"/>
            <ac:picMk id="2" creationId="{816103F5-1366-ECF1-B5EC-7000359C6F48}"/>
          </ac:picMkLst>
        </pc:picChg>
        <pc:picChg chg="add mod">
          <ac:chgData name="Rhodes, Tara" userId="S::rhodes_t@cde.state.co.us::566307b0-1e17-4826-87e1-0feb85a922f2" providerId="AD" clId="Web-{D209AA15-0E88-B355-3E32-45B260E90DED}" dt="2024-09-12T03:33:37.271" v="6"/>
          <ac:picMkLst>
            <pc:docMk/>
            <pc:sldMk cId="1153930597" sldId="5504"/>
            <ac:picMk id="3" creationId="{66EFEDED-4100-1480-640B-467DB66EF7B6}"/>
          </ac:picMkLst>
        </pc:pic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pChg chg="ord">
          <ac:chgData name="Heitman, Lindsey" userId="a9773a47-99d2-4599-9377-6d37e9ec0bd3" providerId="ADAL" clId="{3EF225D3-196B-4E1B-9889-5B37B5D25C8F}" dt="2024-09-12T13:46:48.986" v="482" actId="13244"/>
          <ac:spMkLst>
            <pc:docMk/>
            <pc:sldMk cId="2579328607" sldId="292"/>
            <ac:spMk id="2" creationId="{397CB469-99C4-1D8A-C35B-20313CCDF116}"/>
          </ac:spMkLst>
        </pc:spChg>
        <pc:spChg chg="mod">
          <ac:chgData name="Heitman, Lindsey" userId="a9773a47-99d2-4599-9377-6d37e9ec0bd3" providerId="ADAL" clId="{3EF225D3-196B-4E1B-9889-5B37B5D25C8F}" dt="2024-09-12T13:36:16.165" v="41" actId="27636"/>
          <ac:spMkLst>
            <pc:docMk/>
            <pc:sldMk cId="2579328607" sldId="292"/>
            <ac:spMk id="6" creationId="{00000000-0000-0000-0000-000000000000}"/>
          </ac:spMkLst>
        </pc:spChg>
        <pc:spChg chg="ord">
          <ac:chgData name="Heitman, Lindsey" userId="a9773a47-99d2-4599-9377-6d37e9ec0bd3" providerId="ADAL" clId="{3EF225D3-196B-4E1B-9889-5B37B5D25C8F}" dt="2024-09-12T13:46:22.607" v="481" actId="13244"/>
          <ac:spMkLst>
            <pc:docMk/>
            <pc:sldMk cId="2579328607" sldId="292"/>
            <ac:spMk id="8" creationId="{5407CD26-9425-653E-47E6-7C8784B7C825}"/>
          </ac:spMkLst>
        </pc:spChg>
        <pc:picChg chg="ord">
          <ac:chgData name="Heitman, Lindsey" userId="a9773a47-99d2-4599-9377-6d37e9ec0bd3" providerId="ADAL" clId="{3EF225D3-196B-4E1B-9889-5B37B5D25C8F}" dt="2024-09-12T13:46:16.921" v="480" actId="13244"/>
          <ac:picMkLst>
            <pc:docMk/>
            <pc:sldMk cId="2579328607" sldId="292"/>
            <ac:picMk id="9" creationId="{F4A1AEE8-3110-A7EA-32C3-4C81F886F91E}"/>
          </ac:picMkLst>
        </pc:picChg>
        <pc:picChg chg="ord">
          <ac:chgData name="Heitman, Lindsey" userId="a9773a47-99d2-4599-9377-6d37e9ec0bd3" providerId="ADAL" clId="{3EF225D3-196B-4E1B-9889-5B37B5D25C8F}" dt="2024-09-12T13:46:11.618" v="479" actId="13244"/>
          <ac:picMkLst>
            <pc:docMk/>
            <pc:sldMk cId="2579328607" sldId="292"/>
            <ac:picMk id="18" creationId="{A7EEDF26-2271-05E2-26E7-3F0F7A7FEE90}"/>
          </ac:picMkLst>
        </pc:picChg>
      </pc:sldChg>
      <pc:sldChg chg="delSp add mod">
        <pc:chgData name="Heitman, Lindsey" userId="a9773a47-99d2-4599-9377-6d37e9ec0bd3" providerId="ADAL" clId="{3EF225D3-196B-4E1B-9889-5B37B5D25C8F}" dt="2024-09-12T13:44:13.764" v="472" actId="21"/>
        <pc:sldMkLst>
          <pc:docMk/>
          <pc:sldMk cId="324794632" sldId="3507"/>
        </pc:sldMkLst>
        <pc:spChg chg="del">
          <ac:chgData name="Heitman, Lindsey" userId="a9773a47-99d2-4599-9377-6d37e9ec0bd3" providerId="ADAL" clId="{3EF225D3-196B-4E1B-9889-5B37B5D25C8F}" dt="2024-09-12T13:44:13.764" v="472" actId="21"/>
          <ac:spMkLst>
            <pc:docMk/>
            <pc:sldMk cId="324794632" sldId="3507"/>
            <ac:spMk id="5" creationId="{AB009B20-7C37-1020-6C74-B6BC8F61CA7F}"/>
          </ac:spMkLst>
        </pc:spChg>
      </pc:sldChg>
      <pc:sldChg chg="modSp add mod">
        <pc:chgData name="Heitman, Lindsey" userId="a9773a47-99d2-4599-9377-6d37e9ec0bd3" providerId="ADAL" clId="{3EF225D3-196B-4E1B-9889-5B37B5D25C8F}" dt="2024-09-12T13:47:11.504" v="484" actId="13244"/>
        <pc:sldMkLst>
          <pc:docMk/>
          <pc:sldMk cId="3655798746" sldId="5066"/>
        </pc:sldMkLst>
        <pc:spChg chg="ord">
          <ac:chgData name="Heitman, Lindsey" userId="a9773a47-99d2-4599-9377-6d37e9ec0bd3" providerId="ADAL" clId="{3EF225D3-196B-4E1B-9889-5B37B5D25C8F}" dt="2024-09-12T13:47:11.504" v="484" actId="13244"/>
          <ac:spMkLst>
            <pc:docMk/>
            <pc:sldMk cId="3655798746" sldId="5066"/>
            <ac:spMk id="4" creationId="{6A187458-3CA0-34B9-CA6F-15CCB0642048}"/>
          </ac:spMkLst>
        </pc:spChg>
        <pc:spChg chg="mod">
          <ac:chgData name="Heitman, Lindsey" userId="a9773a47-99d2-4599-9377-6d37e9ec0bd3" providerId="ADAL" clId="{3EF225D3-196B-4E1B-9889-5B37B5D25C8F}" dt="2024-09-12T13:35:05.091" v="9" actId="1076"/>
          <ac:spMkLst>
            <pc:docMk/>
            <pc:sldMk cId="3655798746" sldId="5066"/>
            <ac:spMk id="5" creationId="{D9F82569-A4C3-2CF5-C432-18DF8D2A0683}"/>
          </ac:spMkLst>
        </pc:spChg>
        <pc:spChg chg="mod ord">
          <ac:chgData name="Heitman, Lindsey" userId="a9773a47-99d2-4599-9377-6d37e9ec0bd3" providerId="ADAL" clId="{3EF225D3-196B-4E1B-9889-5B37B5D25C8F}" dt="2024-09-12T13:47:01.135" v="483" actId="13244"/>
          <ac:spMkLst>
            <pc:docMk/>
            <pc:sldMk cId="3655798746" sldId="5066"/>
            <ac:spMk id="7" creationId="{AF48FDC8-3A95-54F3-62FE-BCF2BD5207F1}"/>
          </ac:spMkLst>
        </pc:spChg>
        <pc:picChg chg="mod">
          <ac:chgData name="Heitman, Lindsey" userId="a9773a47-99d2-4599-9377-6d37e9ec0bd3" providerId="ADAL" clId="{3EF225D3-196B-4E1B-9889-5B37B5D25C8F}" dt="2024-09-12T13:35:10.998" v="11" actId="1076"/>
          <ac:picMkLst>
            <pc:docMk/>
            <pc:sldMk cId="3655798746" sldId="5066"/>
            <ac:picMk id="6" creationId="{9A496197-81C6-5E0B-F9DE-01DDBC09114C}"/>
          </ac:picMkLst>
        </pc:picChg>
        <pc:picChg chg="mod">
          <ac:chgData name="Heitman, Lindsey" userId="a9773a47-99d2-4599-9377-6d37e9ec0bd3" providerId="ADAL" clId="{3EF225D3-196B-4E1B-9889-5B37B5D25C8F}" dt="2024-09-12T13:35:08.055" v="10" actId="1076"/>
          <ac:picMkLst>
            <pc:docMk/>
            <pc:sldMk cId="3655798746" sldId="5066"/>
            <ac:picMk id="8" creationId="{0045C051-B7ED-9E8E-2A62-8A36865723C7}"/>
          </ac:picMkLst>
        </pc:picChg>
        <pc:picChg chg="mod">
          <ac:chgData name="Heitman, Lindsey" userId="a9773a47-99d2-4599-9377-6d37e9ec0bd3" providerId="ADAL" clId="{3EF225D3-196B-4E1B-9889-5B37B5D25C8F}" dt="2024-09-12T13:44:05.151" v="471" actId="962"/>
          <ac:picMkLst>
            <pc:docMk/>
            <pc:sldMk cId="3655798746" sldId="5066"/>
            <ac:picMk id="1026" creationId="{3BBEC531-28E5-9E86-F5A2-E7B943792D8D}"/>
          </ac:picMkLst>
        </pc:picChg>
      </pc:sldChg>
      <pc:sldChg chg="modSp add mod">
        <pc:chgData name="Heitman, Lindsey" userId="a9773a47-99d2-4599-9377-6d37e9ec0bd3" providerId="ADAL" clId="{3EF225D3-196B-4E1B-9889-5B37B5D25C8F}" dt="2024-09-12T13:39:16.814" v="186" actId="255"/>
        <pc:sldMkLst>
          <pc:docMk/>
          <pc:sldMk cId="2414481864" sldId="5067"/>
        </pc:sldMkLst>
        <pc:spChg chg="mod">
          <ac:chgData name="Heitman, Lindsey" userId="a9773a47-99d2-4599-9377-6d37e9ec0bd3" providerId="ADAL" clId="{3EF225D3-196B-4E1B-9889-5B37B5D25C8F}" dt="2024-09-12T13:37:15.684" v="183" actId="20577"/>
          <ac:spMkLst>
            <pc:docMk/>
            <pc:sldMk cId="2414481864" sldId="5067"/>
            <ac:spMk id="2" creationId="{5A6B0F48-0FC6-7FA2-027E-947C8FF1A06C}"/>
          </ac:spMkLst>
        </pc:spChg>
        <pc:spChg chg="mod">
          <ac:chgData name="Heitman, Lindsey" userId="a9773a47-99d2-4599-9377-6d37e9ec0bd3" providerId="ADAL" clId="{3EF225D3-196B-4E1B-9889-5B37B5D25C8F}" dt="2024-09-12T13:39:16.814" v="186" actId="255"/>
          <ac:spMkLst>
            <pc:docMk/>
            <pc:sldMk cId="2414481864" sldId="5067"/>
            <ac:spMk id="3" creationId="{15AC2AEB-4C4B-53B2-8D82-D480FC39C192}"/>
          </ac:spMkLst>
        </pc:spChg>
      </pc:sldChg>
      <pc:sldChg chg="modSp add mod">
        <pc:chgData name="Heitman, Lindsey" userId="a9773a47-99d2-4599-9377-6d37e9ec0bd3" providerId="ADAL" clId="{3EF225D3-196B-4E1B-9889-5B37B5D25C8F}" dt="2024-09-12T13:45:57.169" v="478" actId="13244"/>
        <pc:sldMkLst>
          <pc:docMk/>
          <pc:sldMk cId="1237700865" sldId="5068"/>
        </pc:sldMkLst>
        <pc:spChg chg="mod">
          <ac:chgData name="Heitman, Lindsey" userId="a9773a47-99d2-4599-9377-6d37e9ec0bd3" providerId="ADAL" clId="{3EF225D3-196B-4E1B-9889-5B37B5D25C8F}" dt="2024-09-12T13:40:44.538" v="221" actId="20577"/>
          <ac:spMkLst>
            <pc:docMk/>
            <pc:sldMk cId="1237700865" sldId="5068"/>
            <ac:spMk id="3" creationId="{7A888DD6-EB72-AFFD-A52E-A352C4536457}"/>
          </ac:spMkLst>
        </pc:spChg>
        <pc:spChg chg="ord">
          <ac:chgData name="Heitman, Lindsey" userId="a9773a47-99d2-4599-9377-6d37e9ec0bd3" providerId="ADAL" clId="{3EF225D3-196B-4E1B-9889-5B37B5D25C8F}" dt="2024-09-12T13:45:45.399" v="477" actId="13244"/>
          <ac:spMkLst>
            <pc:docMk/>
            <pc:sldMk cId="1237700865" sldId="5068"/>
            <ac:spMk id="4" creationId="{91FC2634-E4CD-0B58-045B-DA815CE7E46B}"/>
          </ac:spMkLst>
        </pc:spChg>
        <pc:spChg chg="ord">
          <ac:chgData name="Heitman, Lindsey" userId="a9773a47-99d2-4599-9377-6d37e9ec0bd3" providerId="ADAL" clId="{3EF225D3-196B-4E1B-9889-5B37B5D25C8F}" dt="2024-09-12T13:45:57.169" v="478" actId="13244"/>
          <ac:spMkLst>
            <pc:docMk/>
            <pc:sldMk cId="1237700865" sldId="5068"/>
            <ac:spMk id="8" creationId="{3CFC8B6C-4376-A027-AF98-433C035239AD}"/>
          </ac:spMkLst>
        </pc:spChg>
      </pc:sldChg>
      <pc:sldChg chg="modSp mod">
        <pc:chgData name="Heitman, Lindsey" userId="a9773a47-99d2-4599-9377-6d37e9ec0bd3" providerId="ADAL" clId="{3EF225D3-196B-4E1B-9889-5B37B5D25C8F}" dt="2024-09-12T17:37:37.142" v="706" actId="2165"/>
        <pc:sldMkLst>
          <pc:docMk/>
          <pc:sldMk cId="3227145924" sldId="5097"/>
        </pc:sldMkLst>
        <pc:graphicFrameChg chg="modGraphic">
          <ac:chgData name="Heitman, Lindsey" userId="a9773a47-99d2-4599-9377-6d37e9ec0bd3" providerId="ADAL" clId="{3EF225D3-196B-4E1B-9889-5B37B5D25C8F}" dt="2024-09-12T17:37:37.142" v="706" actId="2165"/>
          <ac:graphicFrameMkLst>
            <pc:docMk/>
            <pc:sldMk cId="3227145924" sldId="5097"/>
            <ac:graphicFrameMk id="7" creationId="{2864BB53-F741-4FFC-0348-1AC10AD60EEB}"/>
          </ac:graphicFrameMkLst>
        </pc:graphicFrameChg>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pChg chg="mod ord">
          <ac:chgData name="Heitman, Lindsey" userId="a9773a47-99d2-4599-9377-6d37e9ec0bd3" providerId="ADAL" clId="{3EF225D3-196B-4E1B-9889-5B37B5D25C8F}" dt="2024-09-12T13:44:35.737" v="473" actId="13244"/>
          <ac:spMkLst>
            <pc:docMk/>
            <pc:sldMk cId="2592331180" sldId="5553"/>
            <ac:spMk id="5" creationId="{5F3083E2-BC29-9D7C-DC2F-64F59EBE9A72}"/>
          </ac:spMkLst>
        </pc:spChg>
        <pc:spChg chg="mod">
          <ac:chgData name="Heitman, Lindsey" userId="a9773a47-99d2-4599-9377-6d37e9ec0bd3" providerId="ADAL" clId="{3EF225D3-196B-4E1B-9889-5B37B5D25C8F}" dt="2024-09-12T13:39:37.192" v="187" actId="2711"/>
          <ac:spMkLst>
            <pc:docMk/>
            <pc:sldMk cId="2592331180" sldId="5553"/>
            <ac:spMk id="6" creationId="{AE918E9A-F82D-488E-3DFE-EEA53EB023A6}"/>
          </ac:spMkLst>
        </pc:spChg>
        <pc:spChg chg="mod">
          <ac:chgData name="Heitman, Lindsey" userId="a9773a47-99d2-4599-9377-6d37e9ec0bd3" providerId="ADAL" clId="{3EF225D3-196B-4E1B-9889-5B37B5D25C8F}" dt="2024-09-12T13:39:48.612" v="189" actId="2711"/>
          <ac:spMkLst>
            <pc:docMk/>
            <pc:sldMk cId="2592331180" sldId="5553"/>
            <ac:spMk id="8" creationId="{D23811A4-EF49-FCF7-DB33-DF46F3A76612}"/>
          </ac:spMkLst>
        </pc:spChg>
      </pc:sldChg>
      <pc:sldChg chg="modSp add mod">
        <pc:chgData name="Heitman, Lindsey" userId="a9773a47-99d2-4599-9377-6d37e9ec0bd3" providerId="ADAL" clId="{3EF225D3-196B-4E1B-9889-5B37B5D25C8F}" dt="2024-09-12T13:38:58.494" v="185" actId="6549"/>
        <pc:sldMkLst>
          <pc:docMk/>
          <pc:sldMk cId="1338604322" sldId="5600"/>
        </pc:sldMkLst>
        <pc:spChg chg="mod">
          <ac:chgData name="Heitman, Lindsey" userId="a9773a47-99d2-4599-9377-6d37e9ec0bd3" providerId="ADAL" clId="{3EF225D3-196B-4E1B-9889-5B37B5D25C8F}" dt="2024-09-12T13:38:58.494" v="185" actId="6549"/>
          <ac:spMkLst>
            <pc:docMk/>
            <pc:sldMk cId="1338604322" sldId="5600"/>
            <ac:spMk id="5" creationId="{00000000-0000-0000-0000-000000000000}"/>
          </ac:spMkLst>
        </pc:sp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pChg chg="mod">
          <ac:chgData name="Wenzel, Brooke" userId="672bf8d3-b15b-4e02-a6d1-39319a0df09b" providerId="ADAL" clId="{71CFFB19-0737-459D-AC49-1811C8AD4018}" dt="2024-09-17T22:41:03.891" v="225" actId="20577"/>
          <ac:spMkLst>
            <pc:docMk/>
            <pc:sldMk cId="1909143253" sldId="3103"/>
            <ac:spMk id="2" creationId="{F2A8BE5A-36D6-48CB-A7B1-1303B9232A03}"/>
          </ac:spMkLst>
        </pc:spChg>
        <pc:graphicFrameChg chg="mod modGraphic">
          <ac:chgData name="Wenzel, Brooke" userId="672bf8d3-b15b-4e02-a6d1-39319a0df09b" providerId="ADAL" clId="{71CFFB19-0737-459D-AC49-1811C8AD4018}" dt="2024-09-17T22:41:51" v="231" actId="207"/>
          <ac:graphicFrameMkLst>
            <pc:docMk/>
            <pc:sldMk cId="1909143253" sldId="3103"/>
            <ac:graphicFrameMk id="5" creationId="{53E481B0-DEEF-4BC2-B0FA-16BA2C8C8C3F}"/>
          </ac:graphicFrameMkLst>
        </pc:graphicFrameChg>
        <pc:picChg chg="mod">
          <ac:chgData name="Wenzel, Brooke" userId="672bf8d3-b15b-4e02-a6d1-39319a0df09b" providerId="ADAL" clId="{71CFFB19-0737-459D-AC49-1811C8AD4018}" dt="2024-09-17T22:41:55.568" v="232" actId="1076"/>
          <ac:picMkLst>
            <pc:docMk/>
            <pc:sldMk cId="1909143253" sldId="3103"/>
            <ac:picMk id="4100" creationId="{58CA25E3-3DCC-4E7C-B8D9-B93C44E55185}"/>
          </ac:picMkLst>
        </pc:picChg>
      </pc:sldChg>
      <pc:sldChg chg="addSp modSp mod">
        <pc:chgData name="Wenzel, Brooke" userId="672bf8d3-b15b-4e02-a6d1-39319a0df09b" providerId="ADAL" clId="{71CFFB19-0737-459D-AC49-1811C8AD4018}" dt="2024-09-17T22:43:37.673" v="263" actId="20577"/>
        <pc:sldMkLst>
          <pc:docMk/>
          <pc:sldMk cId="4183919787" sldId="5028"/>
        </pc:sldMkLst>
        <pc:spChg chg="add mod">
          <ac:chgData name="Wenzel, Brooke" userId="672bf8d3-b15b-4e02-a6d1-39319a0df09b" providerId="ADAL" clId="{71CFFB19-0737-459D-AC49-1811C8AD4018}" dt="2024-09-17T22:43:07.307" v="250"/>
          <ac:spMkLst>
            <pc:docMk/>
            <pc:sldMk cId="4183919787" sldId="5028"/>
            <ac:spMk id="3" creationId="{AFE9B273-5604-7F93-5AA1-3DE2978953B6}"/>
          </ac:spMkLst>
        </pc:spChg>
        <pc:spChg chg="add mod">
          <ac:chgData name="Wenzel, Brooke" userId="672bf8d3-b15b-4e02-a6d1-39319a0df09b" providerId="ADAL" clId="{71CFFB19-0737-459D-AC49-1811C8AD4018}" dt="2024-09-17T22:43:37.673" v="263" actId="20577"/>
          <ac:spMkLst>
            <pc:docMk/>
            <pc:sldMk cId="4183919787" sldId="5028"/>
            <ac:spMk id="7" creationId="{B5089C15-0A52-F616-009A-C33AAC56B720}"/>
          </ac:spMkLst>
        </pc:spChg>
      </pc:sldChg>
      <pc:sldChg chg="modSp mod">
        <pc:chgData name="Wenzel, Brooke" userId="672bf8d3-b15b-4e02-a6d1-39319a0df09b" providerId="ADAL" clId="{71CFFB19-0737-459D-AC49-1811C8AD4018}" dt="2024-09-17T22:19:58.331" v="3" actId="12385"/>
        <pc:sldMkLst>
          <pc:docMk/>
          <pc:sldMk cId="1037917088" sldId="5098"/>
        </pc:sldMkLst>
        <pc:graphicFrameChg chg="modGraphic">
          <ac:chgData name="Wenzel, Brooke" userId="672bf8d3-b15b-4e02-a6d1-39319a0df09b" providerId="ADAL" clId="{71CFFB19-0737-459D-AC49-1811C8AD4018}" dt="2024-09-17T22:19:58.331" v="3" actId="12385"/>
          <ac:graphicFrameMkLst>
            <pc:docMk/>
            <pc:sldMk cId="1037917088" sldId="5098"/>
            <ac:graphicFrameMk id="5" creationId="{5E4612F7-68C6-57CA-E918-38EF641F73CF}"/>
          </ac:graphicFrameMkLst>
        </pc:graphicFrameChg>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pChg chg="mod">
          <ac:chgData name="Wenzel, Brooke" userId="672bf8d3-b15b-4e02-a6d1-39319a0df09b" providerId="ADAL" clId="{71CFFB19-0737-459D-AC49-1811C8AD4018}" dt="2024-09-17T22:36:39.874" v="73" actId="20577"/>
          <ac:spMkLst>
            <pc:docMk/>
            <pc:sldMk cId="3278168391" sldId="5512"/>
            <ac:spMk id="4" creationId="{00000000-0000-0000-0000-000000000000}"/>
          </ac:spMkLst>
        </pc:spChg>
        <pc:spChg chg="mod ord">
          <ac:chgData name="Wenzel, Brooke" userId="672bf8d3-b15b-4e02-a6d1-39319a0df09b" providerId="ADAL" clId="{71CFFB19-0737-459D-AC49-1811C8AD4018}" dt="2024-09-17T22:42:11.771" v="233" actId="13244"/>
          <ac:spMkLst>
            <pc:docMk/>
            <pc:sldMk cId="3278168391" sldId="5512"/>
            <ac:spMk id="8" creationId="{5E0E529D-FBDE-7548-B6ED-D94118BD6A03}"/>
          </ac:spMkLst>
        </pc:spChg>
      </pc:sldChg>
      <pc:sldChg chg="modSp mod">
        <pc:chgData name="Wenzel, Brooke" userId="672bf8d3-b15b-4e02-a6d1-39319a0df09b" providerId="ADAL" clId="{71CFFB19-0737-459D-AC49-1811C8AD4018}" dt="2024-09-17T22:22:52.471" v="57" actId="1076"/>
        <pc:sldMkLst>
          <pc:docMk/>
          <pc:sldMk cId="1302995045" sldId="5536"/>
        </pc:sldMkLst>
        <pc:graphicFrameChg chg="mod modGraphic">
          <ac:chgData name="Wenzel, Brooke" userId="672bf8d3-b15b-4e02-a6d1-39319a0df09b" providerId="ADAL" clId="{71CFFB19-0737-459D-AC49-1811C8AD4018}" dt="2024-09-17T22:22:52.471" v="57" actId="1076"/>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71CFFB19-0737-459D-AC49-1811C8AD4018}" dt="2024-09-17T22:42:41.293" v="248" actId="20577"/>
        <pc:sldMkLst>
          <pc:docMk/>
          <pc:sldMk cId="573740307" sldId="5538"/>
        </pc:sldMkLst>
        <pc:spChg chg="mod">
          <ac:chgData name="Wenzel, Brooke" userId="672bf8d3-b15b-4e02-a6d1-39319a0df09b" providerId="ADAL" clId="{71CFFB19-0737-459D-AC49-1811C8AD4018}" dt="2024-09-17T22:42:41.293" v="248" actId="20577"/>
          <ac:spMkLst>
            <pc:docMk/>
            <pc:sldMk cId="573740307" sldId="5538"/>
            <ac:spMk id="4" creationId="{1BE5D2C1-7710-EED9-1940-0A612F59276D}"/>
          </ac:spMkLst>
        </pc:spChg>
      </pc:sldChg>
      <pc:sldChg chg="modSp mod">
        <pc:chgData name="Wenzel, Brooke" userId="672bf8d3-b15b-4e02-a6d1-39319a0df09b" providerId="ADAL" clId="{71CFFB19-0737-459D-AC49-1811C8AD4018}" dt="2024-09-17T22:21:46.705" v="49" actId="27636"/>
        <pc:sldMkLst>
          <pc:docMk/>
          <pc:sldMk cId="936857245" sldId="5587"/>
        </pc:sldMkLst>
        <pc:spChg chg="mod">
          <ac:chgData name="Wenzel, Brooke" userId="672bf8d3-b15b-4e02-a6d1-39319a0df09b" providerId="ADAL" clId="{71CFFB19-0737-459D-AC49-1811C8AD4018}" dt="2024-09-17T22:21:46.705" v="49" actId="27636"/>
          <ac:spMkLst>
            <pc:docMk/>
            <pc:sldMk cId="936857245" sldId="5587"/>
            <ac:spMk id="3" creationId="{21471CF1-9EF9-C5C0-6637-925CB047E422}"/>
          </ac:spMkLst>
        </pc:spChg>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pChg chg="mod">
          <ac:chgData name="Wenzel, Brooke" userId="672bf8d3-b15b-4e02-a6d1-39319a0df09b" providerId="ADAL" clId="{71CFFB19-0737-459D-AC49-1811C8AD4018}" dt="2024-09-19T14:07:10.541" v="560" actId="20577"/>
          <ac:spMkLst>
            <pc:docMk/>
            <pc:sldMk cId="2941160506" sldId="5629"/>
            <ac:spMk id="6" creationId="{61350839-2288-5273-34CE-4EB98648F637}"/>
          </ac:spMkLst>
        </pc:spChg>
      </pc:sldChg>
      <pc:sldChg chg="modSp mod">
        <pc:chgData name="Wenzel, Brooke" userId="672bf8d3-b15b-4e02-a6d1-39319a0df09b" providerId="ADAL" clId="{71CFFB19-0737-459D-AC49-1811C8AD4018}" dt="2024-09-19T14:05:58.017" v="495" actId="20577"/>
        <pc:sldMkLst>
          <pc:docMk/>
          <pc:sldMk cId="3321188641" sldId="5632"/>
        </pc:sldMkLst>
        <pc:spChg chg="mod">
          <ac:chgData name="Wenzel, Brooke" userId="672bf8d3-b15b-4e02-a6d1-39319a0df09b" providerId="ADAL" clId="{71CFFB19-0737-459D-AC49-1811C8AD4018}" dt="2024-09-19T14:05:58.017" v="495" actId="20577"/>
          <ac:spMkLst>
            <pc:docMk/>
            <pc:sldMk cId="3321188641" sldId="5632"/>
            <ac:spMk id="3" creationId="{9950487E-3FB3-B225-998E-99C5016F5C29}"/>
          </ac:spMkLst>
        </pc:spChg>
        <pc:spChg chg="mod">
          <ac:chgData name="Wenzel, Brooke" userId="672bf8d3-b15b-4e02-a6d1-39319a0df09b" providerId="ADAL" clId="{71CFFB19-0737-459D-AC49-1811C8AD4018}" dt="2024-09-18T20:39:59.038" v="331" actId="20577"/>
          <ac:spMkLst>
            <pc:docMk/>
            <pc:sldMk cId="3321188641" sldId="5632"/>
            <ac:spMk id="12" creationId="{E17C5FE8-9549-C841-C57E-CCA40FF6DDC6}"/>
          </ac:spMkLst>
        </pc:spChg>
        <pc:spChg chg="mod">
          <ac:chgData name="Wenzel, Brooke" userId="672bf8d3-b15b-4e02-a6d1-39319a0df09b" providerId="ADAL" clId="{71CFFB19-0737-459D-AC49-1811C8AD4018}" dt="2024-09-18T20:39:50.421" v="300" actId="20577"/>
          <ac:spMkLst>
            <pc:docMk/>
            <pc:sldMk cId="3321188641" sldId="5632"/>
            <ac:spMk id="13" creationId="{0182C605-C140-5E58-B4DA-85C1163CC2E0}"/>
          </ac:spMkLst>
        </pc:spChg>
      </pc:sldChg>
      <pc:sldMasterChg chg="addSldLayout delSldLayout">
        <pc:chgData name="Wenzel, Brooke" userId="672bf8d3-b15b-4e02-a6d1-39319a0df09b" providerId="ADAL" clId="{71CFFB19-0737-459D-AC49-1811C8AD4018}" dt="2024-09-18T19:37:40.779" v="265" actId="47"/>
        <pc:sldMasterMkLst>
          <pc:docMk/>
          <pc:sldMasterMk cId="2150711039" sldId="2147483676"/>
        </pc:sldMasterMkLst>
        <pc:sldLayoutChg chg="add del">
          <pc:chgData name="Wenzel, Brooke" userId="672bf8d3-b15b-4e02-a6d1-39319a0df09b" providerId="ADAL" clId="{71CFFB19-0737-459D-AC49-1811C8AD4018}" dt="2024-09-18T19:37:40.779" v="265" actId="47"/>
          <pc:sldLayoutMkLst>
            <pc:docMk/>
            <pc:sldMasterMk cId="2150711039" sldId="2147483676"/>
            <pc:sldLayoutMk cId="3256937823" sldId="2147483711"/>
          </pc:sldLayoutMkLst>
        </pc:sldLayoutChg>
      </pc:sldMaster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graphicFrameChg chg="mod modGraphic">
          <ac:chgData name="Chaffin,Melissa" userId="S::chaffin_m@cde.state.co.us::21f0136b-23e1-4eef-9c4f-f29e4cc3ac56" providerId="AD" clId="Web-{30387AFE-0BEF-A8F2-0B4F-8CDB604555D2}" dt="2024-09-09T20:28:06.144" v="11"/>
          <ac:graphicFrameMkLst>
            <pc:docMk/>
            <pc:sldMk cId="1653574859" sldId="5414"/>
            <ac:graphicFrameMk id="11" creationId="{4A046F5F-034D-A2DD-B7B6-B37CB3AF1360}"/>
          </ac:graphicFrameMkLst>
        </pc:graphicFrameChg>
      </pc:sldChg>
      <pc:sldChg chg="modSp">
        <pc:chgData name="Chaffin,Melissa" userId="S::chaffin_m@cde.state.co.us::21f0136b-23e1-4eef-9c4f-f29e4cc3ac56" providerId="AD" clId="Web-{30387AFE-0BEF-A8F2-0B4F-8CDB604555D2}" dt="2024-09-09T20:26:13.916" v="3" actId="20577"/>
        <pc:sldMkLst>
          <pc:docMk/>
          <pc:sldMk cId="2464662354" sldId="5418"/>
        </pc:sldMkLst>
        <pc:spChg chg="mod">
          <ac:chgData name="Chaffin,Melissa" userId="S::chaffin_m@cde.state.co.us::21f0136b-23e1-4eef-9c4f-f29e4cc3ac56" providerId="AD" clId="Web-{30387AFE-0BEF-A8F2-0B4F-8CDB604555D2}" dt="2024-09-09T20:26:13.916" v="3" actId="20577"/>
          <ac:spMkLst>
            <pc:docMk/>
            <pc:sldMk cId="2464662354" sldId="5418"/>
            <ac:spMk id="6" creationId="{1EB4AB27-B417-D907-2626-223A7F192B7B}"/>
          </ac:spMkLst>
        </pc:spChg>
      </pc:sldChg>
      <pc:sldChg chg="modSp">
        <pc:chgData name="Chaffin,Melissa" userId="S::chaffin_m@cde.state.co.us::21f0136b-23e1-4eef-9c4f-f29e4cc3ac56" providerId="AD" clId="Web-{30387AFE-0BEF-A8F2-0B4F-8CDB604555D2}" dt="2024-09-09T20:27:56.862" v="9"/>
        <pc:sldMkLst>
          <pc:docMk/>
          <pc:sldMk cId="1659390545" sldId="5584"/>
        </pc:sldMkLst>
        <pc:graphicFrameChg chg="mod modGraphic">
          <ac:chgData name="Chaffin,Melissa" userId="S::chaffin_m@cde.state.co.us::21f0136b-23e1-4eef-9c4f-f29e4cc3ac56" providerId="AD" clId="Web-{30387AFE-0BEF-A8F2-0B4F-8CDB604555D2}" dt="2024-09-09T20:27:56.862" v="9"/>
          <ac:graphicFrameMkLst>
            <pc:docMk/>
            <pc:sldMk cId="1659390545" sldId="5584"/>
            <ac:graphicFrameMk id="11" creationId="{4A046F5F-034D-A2DD-B7B6-B37CB3AF1360}"/>
          </ac:graphicFrameMkLst>
        </pc:graphicFrameChg>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pChg chg="mod">
          <ac:chgData name="Rhodes, Tara" userId="S::rhodes_t@cde.state.co.us::566307b0-1e17-4826-87e1-0feb85a922f2" providerId="AD" clId="Web-{2DED2807-37DE-79C4-7A80-8AC5FF25D4DA}" dt="2024-09-05T12:42:32.712" v="104" actId="20577"/>
          <ac:spMkLst>
            <pc:docMk/>
            <pc:sldMk cId="3593964098" sldId="5586"/>
            <ac:spMk id="2" creationId="{1FFF3AC1-D52B-300B-149C-D914B542CFAA}"/>
          </ac:spMkLst>
        </pc:spChg>
        <pc:spChg chg="mod">
          <ac:chgData name="Rhodes, Tara" userId="S::rhodes_t@cde.state.co.us::566307b0-1e17-4826-87e1-0feb85a922f2" providerId="AD" clId="Web-{2DED2807-37DE-79C4-7A80-8AC5FF25D4DA}" dt="2024-09-05T12:48:32.272" v="248" actId="20577"/>
          <ac:spMkLst>
            <pc:docMk/>
            <pc:sldMk cId="3593964098" sldId="5586"/>
            <ac:spMk id="3" creationId="{88E60C4E-D967-CE69-A0B5-718BC3F35DAA}"/>
          </ac:spMkLst>
        </pc:spChg>
        <pc:spChg chg="del">
          <ac:chgData name="Rhodes, Tara" userId="S::rhodes_t@cde.state.co.us::566307b0-1e17-4826-87e1-0feb85a922f2" providerId="AD" clId="Web-{2DED2807-37DE-79C4-7A80-8AC5FF25D4DA}" dt="2024-09-05T12:42:48.181" v="105"/>
          <ac:spMkLst>
            <pc:docMk/>
            <pc:sldMk cId="3593964098" sldId="5586"/>
            <ac:spMk id="4" creationId="{E8B24FD2-74F2-9872-CDE5-8884A3022C77}"/>
          </ac:spMkLst>
        </pc:spChg>
        <pc:spChg chg="mod">
          <ac:chgData name="Rhodes, Tara" userId="S::rhodes_t@cde.state.co.us::566307b0-1e17-4826-87e1-0feb85a922f2" providerId="AD" clId="Web-{2DED2807-37DE-79C4-7A80-8AC5FF25D4DA}" dt="2024-09-05T12:43:00.184" v="116" actId="20577"/>
          <ac:spMkLst>
            <pc:docMk/>
            <pc:sldMk cId="3593964098" sldId="5586"/>
            <ac:spMk id="6" creationId="{D71C69A7-9860-82B1-71E6-AADF0434B485}"/>
          </ac:spMkLst>
        </pc:spChg>
        <pc:spChg chg="mod">
          <ac:chgData name="Rhodes, Tara" userId="S::rhodes_t@cde.state.co.us::566307b0-1e17-4826-87e1-0feb85a922f2" providerId="AD" clId="Web-{2DED2807-37DE-79C4-7A80-8AC5FF25D4DA}" dt="2024-09-05T12:43:06.213" v="119" actId="20577"/>
          <ac:spMkLst>
            <pc:docMk/>
            <pc:sldMk cId="3593964098" sldId="5586"/>
            <ac:spMk id="7" creationId="{AB703A93-547B-1E0B-DDDF-467542664B06}"/>
          </ac:spMkLst>
        </pc:spChg>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graphicFrameChg chg="mod modGraphic">
          <ac:chgData name="Chaffin,Melissa" userId="S::chaffin_m@cde.state.co.us::21f0136b-23e1-4eef-9c4f-f29e4cc3ac56" providerId="AD" clId="Web-{720AD878-97DB-D8E7-4C09-BF2D0D6BE6F4}" dt="2024-09-24T14:25:39.107" v="3"/>
          <ac:graphicFrameMkLst>
            <pc:docMk/>
            <pc:sldMk cId="840969988" sldId="5602"/>
            <ac:graphicFrameMk id="11" creationId="{4A046F5F-034D-A2DD-B7B6-B37CB3AF1360}"/>
          </ac:graphicFrameMkLst>
        </pc:graphicFrameChg>
      </pc:sldChg>
      <pc:sldChg chg="addSp modSp">
        <pc:chgData name="Chaffin,Melissa" userId="S::chaffin_m@cde.state.co.us::21f0136b-23e1-4eef-9c4f-f29e4cc3ac56" providerId="AD" clId="Web-{720AD878-97DB-D8E7-4C09-BF2D0D6BE6F4}" dt="2024-09-24T14:32:41.342" v="160" actId="1076"/>
        <pc:sldMkLst>
          <pc:docMk/>
          <pc:sldMk cId="1016378890" sldId="5604"/>
        </pc:sldMkLst>
        <pc:spChg chg="mod">
          <ac:chgData name="Chaffin,Melissa" userId="S::chaffin_m@cde.state.co.us::21f0136b-23e1-4eef-9c4f-f29e4cc3ac56" providerId="AD" clId="Web-{720AD878-97DB-D8E7-4C09-BF2D0D6BE6F4}" dt="2024-09-24T14:26:48.826" v="31" actId="20577"/>
          <ac:spMkLst>
            <pc:docMk/>
            <pc:sldMk cId="1016378890" sldId="5604"/>
            <ac:spMk id="5" creationId="{6AE5AA1C-3869-5C4A-7D6B-49BA0FB26492}"/>
          </ac:spMkLst>
        </pc:spChg>
        <pc:spChg chg="mod">
          <ac:chgData name="Chaffin,Melissa" userId="S::chaffin_m@cde.state.co.us::21f0136b-23e1-4eef-9c4f-f29e4cc3ac56" providerId="AD" clId="Web-{720AD878-97DB-D8E7-4C09-BF2D0D6BE6F4}" dt="2024-09-24T14:32:39.967" v="159" actId="20577"/>
          <ac:spMkLst>
            <pc:docMk/>
            <pc:sldMk cId="1016378890" sldId="5604"/>
            <ac:spMk id="6" creationId="{1EB4AB27-B417-D907-2626-223A7F192B7B}"/>
          </ac:spMkLst>
        </pc:spChg>
        <pc:picChg chg="add mod">
          <ac:chgData name="Chaffin,Melissa" userId="S::chaffin_m@cde.state.co.us::21f0136b-23e1-4eef-9c4f-f29e4cc3ac56" providerId="AD" clId="Web-{720AD878-97DB-D8E7-4C09-BF2D0D6BE6F4}" dt="2024-09-24T14:32:41.342" v="160" actId="1076"/>
          <ac:picMkLst>
            <pc:docMk/>
            <pc:sldMk cId="1016378890" sldId="5604"/>
            <ac:picMk id="3" creationId="{0EB0F9F3-FED8-1365-593E-5D0F333957F7}"/>
          </ac:picMkLst>
        </pc:picChg>
      </pc:sldChg>
      <pc:sldChg chg="addSp modSp">
        <pc:chgData name="Chaffin,Melissa" userId="S::chaffin_m@cde.state.co.us::21f0136b-23e1-4eef-9c4f-f29e4cc3ac56" providerId="AD" clId="Web-{720AD878-97DB-D8E7-4C09-BF2D0D6BE6F4}" dt="2024-09-24T14:32:15.451" v="157" actId="1076"/>
        <pc:sldMkLst>
          <pc:docMk/>
          <pc:sldMk cId="2592141677" sldId="5605"/>
        </pc:sldMkLst>
        <pc:spChg chg="mod">
          <ac:chgData name="Chaffin,Melissa" userId="S::chaffin_m@cde.state.co.us::21f0136b-23e1-4eef-9c4f-f29e4cc3ac56" providerId="AD" clId="Web-{720AD878-97DB-D8E7-4C09-BF2D0D6BE6F4}" dt="2024-09-24T14:32:13.373" v="156" actId="20577"/>
          <ac:spMkLst>
            <pc:docMk/>
            <pc:sldMk cId="2592141677" sldId="5605"/>
            <ac:spMk id="6" creationId="{1EB4AB27-B417-D907-2626-223A7F192B7B}"/>
          </ac:spMkLst>
        </pc:spChg>
        <pc:picChg chg="add mod">
          <ac:chgData name="Chaffin,Melissa" userId="S::chaffin_m@cde.state.co.us::21f0136b-23e1-4eef-9c4f-f29e4cc3ac56" providerId="AD" clId="Web-{720AD878-97DB-D8E7-4C09-BF2D0D6BE6F4}" dt="2024-09-24T14:32:15.451" v="157" actId="1076"/>
          <ac:picMkLst>
            <pc:docMk/>
            <pc:sldMk cId="2592141677" sldId="5605"/>
            <ac:picMk id="3" creationId="{C421B37B-E879-DCEA-EA6D-655DCD415E35}"/>
          </ac:picMkLst>
        </pc:picChg>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pChg chg="mod">
          <ac:chgData name="Chaffin,Melissa" userId="S::chaffin_m@cde.state.co.us::21f0136b-23e1-4eef-9c4f-f29e4cc3ac56" providerId="AD" clId="Web-{43EC0A56-90FE-ABC5-B976-A8CD73BA002F}" dt="2024-09-18T15:36:51.710" v="19" actId="20577"/>
          <ac:spMkLst>
            <pc:docMk/>
            <pc:sldMk cId="1016378890" sldId="5604"/>
            <ac:spMk id="6" creationId="{1EB4AB27-B417-D907-2626-223A7F192B7B}"/>
          </ac:spMkLst>
        </pc:spChg>
      </pc:sldChg>
      <pc:sldChg chg="modSp modCm">
        <pc:chgData name="Chaffin,Melissa" userId="S::chaffin_m@cde.state.co.us::21f0136b-23e1-4eef-9c4f-f29e4cc3ac56" providerId="AD" clId="Web-{43EC0A56-90FE-ABC5-B976-A8CD73BA002F}" dt="2024-09-18T15:41:52.049" v="134" actId="1076"/>
        <pc:sldMkLst>
          <pc:docMk/>
          <pc:sldMk cId="3530695552" sldId="5606"/>
        </pc:sldMkLst>
        <pc:spChg chg="mod">
          <ac:chgData name="Chaffin,Melissa" userId="S::chaffin_m@cde.state.co.us::21f0136b-23e1-4eef-9c4f-f29e4cc3ac56" providerId="AD" clId="Web-{43EC0A56-90FE-ABC5-B976-A8CD73BA002F}" dt="2024-09-18T15:41:50.565" v="133" actId="14100"/>
          <ac:spMkLst>
            <pc:docMk/>
            <pc:sldMk cId="3530695552" sldId="5606"/>
            <ac:spMk id="6" creationId="{1EB4AB27-B417-D907-2626-223A7F192B7B}"/>
          </ac:spMkLst>
        </pc:spChg>
        <pc:picChg chg="mod">
          <ac:chgData name="Chaffin,Melissa" userId="S::chaffin_m@cde.state.co.us::21f0136b-23e1-4eef-9c4f-f29e4cc3ac56" providerId="AD" clId="Web-{43EC0A56-90FE-ABC5-B976-A8CD73BA002F}" dt="2024-09-18T15:41:52.049" v="134" actId="1076"/>
          <ac:picMkLst>
            <pc:docMk/>
            <pc:sldMk cId="3530695552" sldId="5606"/>
            <ac:picMk id="11" creationId="{88C4BF91-0A67-94D1-17DE-B660DB007064}"/>
          </ac:picMkLst>
        </pc:pic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spChg chg="mod">
          <ac:chgData name="Chaffin,Melissa" userId="S::chaffin_m@cde.state.co.us::21f0136b-23e1-4eef-9c4f-f29e4cc3ac56" providerId="AD" clId="Web-{43EC0A56-90FE-ABC5-B976-A8CD73BA002F}" dt="2024-09-18T15:38:29.245" v="41" actId="20577"/>
          <ac:spMkLst>
            <pc:docMk/>
            <pc:sldMk cId="2760380853" sldId="5608"/>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spChg chg="mod">
          <ac:chgData name="Chaffin,Melissa" userId="S::chaffin_m@cde.state.co.us::21f0136b-23e1-4eef-9c4f-f29e4cc3ac56" providerId="AD" clId="Web-{43EC0A56-90FE-ABC5-B976-A8CD73BA002F}" dt="2024-09-18T15:43:09.693" v="139" actId="20577"/>
          <ac:spMkLst>
            <pc:docMk/>
            <pc:sldMk cId="1226889934" sldId="5609"/>
            <ac:spMk id="6" creationId="{1EB4AB27-B417-D907-2626-223A7F192B7B}"/>
          </ac:spMkLst>
        </pc:spChg>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pChg chg="mod">
          <ac:chgData name="Rhodes, Tara" userId="S::rhodes_t@cde.state.co.us::566307b0-1e17-4826-87e1-0feb85a922f2" providerId="AD" clId="Web-{DC9FC120-8A6E-1AC7-E820-1737C288796C}" dt="2024-09-25T21:48:29.282" v="285" actId="14100"/>
          <ac:spMkLst>
            <pc:docMk/>
            <pc:sldMk cId="2941160506" sldId="5629"/>
            <ac:spMk id="3" creationId="{5A9BB543-5D67-BC87-25ED-FC06775BBB28}"/>
          </ac:spMkLst>
        </pc:spChg>
        <pc:spChg chg="mod">
          <ac:chgData name="Rhodes, Tara" userId="S::rhodes_t@cde.state.co.us::566307b0-1e17-4826-87e1-0feb85a922f2" providerId="AD" clId="Web-{DC9FC120-8A6E-1AC7-E820-1737C288796C}" dt="2024-09-25T21:47:36.625" v="211" actId="20577"/>
          <ac:spMkLst>
            <pc:docMk/>
            <pc:sldMk cId="2941160506" sldId="5629"/>
            <ac:spMk id="8" creationId="{F9E10FBC-7C85-4971-B39F-B279291C15BB}"/>
          </ac:spMkLst>
        </pc:spChg>
      </pc:sldChg>
      <pc:sldChg chg="addSp modSp">
        <pc:chgData name="Rhodes, Tara" userId="S::rhodes_t@cde.state.co.us::566307b0-1e17-4826-87e1-0feb85a922f2" providerId="AD" clId="Web-{DC9FC120-8A6E-1AC7-E820-1737C288796C}" dt="2024-09-25T21:55:29.584" v="954" actId="20577"/>
        <pc:sldMkLst>
          <pc:docMk/>
          <pc:sldMk cId="1682249711" sldId="5636"/>
        </pc:sldMkLst>
        <pc:spChg chg="add mod">
          <ac:chgData name="Rhodes, Tara" userId="S::rhodes_t@cde.state.co.us::566307b0-1e17-4826-87e1-0feb85a922f2" providerId="AD" clId="Web-{DC9FC120-8A6E-1AC7-E820-1737C288796C}" dt="2024-09-25T21:49:09.845" v="292" actId="20577"/>
          <ac:spMkLst>
            <pc:docMk/>
            <pc:sldMk cId="1682249711" sldId="5636"/>
            <ac:spMk id="3" creationId="{CC5E00C2-61D9-E516-0C8C-47E0B2218C4E}"/>
          </ac:spMkLst>
        </pc:spChg>
        <pc:spChg chg="add mod">
          <ac:chgData name="Rhodes, Tara" userId="S::rhodes_t@cde.state.co.us::566307b0-1e17-4826-87e1-0feb85a922f2" providerId="AD" clId="Web-{DC9FC120-8A6E-1AC7-E820-1737C288796C}" dt="2024-09-25T21:55:29.584" v="954" actId="20577"/>
          <ac:spMkLst>
            <pc:docMk/>
            <pc:sldMk cId="1682249711" sldId="5636"/>
            <ac:spMk id="5" creationId="{7CA9F9BC-F66A-662D-730E-C35C7EFCDF5C}"/>
          </ac:spMkLst>
        </pc:spChg>
        <pc:spChg chg="mod">
          <ac:chgData name="Rhodes, Tara" userId="S::rhodes_t@cde.state.co.us::566307b0-1e17-4826-87e1-0feb85a922f2" providerId="AD" clId="Web-{DC9FC120-8A6E-1AC7-E820-1737C288796C}" dt="2024-09-25T21:46:18.905" v="42" actId="20577"/>
          <ac:spMkLst>
            <pc:docMk/>
            <pc:sldMk cId="1682249711" sldId="5636"/>
            <ac:spMk id="16" creationId="{02905120-088A-2655-6C92-08698B561C80}"/>
          </ac:spMkLst>
        </pc:spChg>
        <pc:spChg chg="mod">
          <ac:chgData name="Rhodes, Tara" userId="S::rhodes_t@cde.state.co.us::566307b0-1e17-4826-87e1-0feb85a922f2" providerId="AD" clId="Web-{DC9FC120-8A6E-1AC7-E820-1737C288796C}" dt="2024-09-25T21:46:11.905" v="23" actId="20577"/>
          <ac:spMkLst>
            <pc:docMk/>
            <pc:sldMk cId="1682249711" sldId="5636"/>
            <ac:spMk id="17" creationId="{1F5E689E-E26A-A2D1-CF8A-17407058904D}"/>
          </ac:spMkLst>
        </pc:spChg>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pChg chg="mod">
          <ac:chgData name="Gudka, Dawna" userId="823cceae-331b-41d6-9a63-34ad6d1db55c" providerId="ADAL" clId="{565C7A47-07AF-4E25-86EF-479FEFD382C1}" dt="2024-09-05T02:14:04.353" v="411" actId="20577"/>
          <ac:spMkLst>
            <pc:docMk/>
            <pc:sldMk cId="399469708" sldId="2671"/>
            <ac:spMk id="2" creationId="{00000000-0000-0000-0000-000000000000}"/>
          </ac:spMkLst>
        </pc:spChg>
        <pc:spChg chg="ord">
          <ac:chgData name="Gudka, Dawna" userId="823cceae-331b-41d6-9a63-34ad6d1db55c" providerId="ADAL" clId="{565C7A47-07AF-4E25-86EF-479FEFD382C1}" dt="2024-09-05T02:20:28.967" v="849" actId="13244"/>
          <ac:spMkLst>
            <pc:docMk/>
            <pc:sldMk cId="399469708" sldId="2671"/>
            <ac:spMk id="4" creationId="{00000000-0000-0000-0000-000000000000}"/>
          </ac:spMkLst>
        </pc:spChg>
        <pc:spChg chg="add mod">
          <ac:chgData name="Gudka, Dawna" userId="823cceae-331b-41d6-9a63-34ad6d1db55c" providerId="ADAL" clId="{565C7A47-07AF-4E25-86EF-479FEFD382C1}" dt="2024-09-05T02:22:59.559" v="919" actId="14100"/>
          <ac:spMkLst>
            <pc:docMk/>
            <pc:sldMk cId="399469708" sldId="2671"/>
            <ac:spMk id="11" creationId="{D45D5204-5A67-AECF-B085-E39970E437C6}"/>
          </ac:spMkLst>
        </pc:spChg>
        <pc:spChg chg="add mod">
          <ac:chgData name="Gudka, Dawna" userId="823cceae-331b-41d6-9a63-34ad6d1db55c" providerId="ADAL" clId="{565C7A47-07AF-4E25-86EF-479FEFD382C1}" dt="2024-09-05T02:24:06.313" v="962" actId="113"/>
          <ac:spMkLst>
            <pc:docMk/>
            <pc:sldMk cId="399469708" sldId="2671"/>
            <ac:spMk id="12" creationId="{A3574F97-E675-7F67-7DFA-17B4DAEB0410}"/>
          </ac:spMkLst>
        </pc:spChg>
        <pc:graphicFrameChg chg="del mod">
          <ac:chgData name="Gudka, Dawna" userId="823cceae-331b-41d6-9a63-34ad6d1db55c" providerId="ADAL" clId="{565C7A47-07AF-4E25-86EF-479FEFD382C1}" dt="2024-09-04T21:43:13.809" v="155" actId="478"/>
          <ac:graphicFrameMkLst>
            <pc:docMk/>
            <pc:sldMk cId="399469708" sldId="2671"/>
            <ac:graphicFrameMk id="5" creationId="{EFCCFBAE-0E76-3C67-A47A-D45426FDDD3A}"/>
          </ac:graphicFrameMkLst>
        </pc:graphicFrameChg>
        <pc:picChg chg="add mod">
          <ac:chgData name="Gudka, Dawna" userId="823cceae-331b-41d6-9a63-34ad6d1db55c" providerId="ADAL" clId="{565C7A47-07AF-4E25-86EF-479FEFD382C1}" dt="2024-09-05T02:19:14.619" v="538" actId="962"/>
          <ac:picMkLst>
            <pc:docMk/>
            <pc:sldMk cId="399469708" sldId="2671"/>
            <ac:picMk id="6" creationId="{AD0D6AC4-C29B-2F2F-EA00-445B1FE320F2}"/>
          </ac:picMkLst>
        </pc:picChg>
        <pc:picChg chg="add mod">
          <ac:chgData name="Gudka, Dawna" userId="823cceae-331b-41d6-9a63-34ad6d1db55c" providerId="ADAL" clId="{565C7A47-07AF-4E25-86EF-479FEFD382C1}" dt="2024-09-05T02:19:25.896" v="586" actId="962"/>
          <ac:picMkLst>
            <pc:docMk/>
            <pc:sldMk cId="399469708" sldId="2671"/>
            <ac:picMk id="8" creationId="{F4E4C096-4FEF-C267-74E9-9AFE4C72A0C1}"/>
          </ac:picMkLst>
        </pc:picChg>
        <pc:picChg chg="add mod">
          <ac:chgData name="Gudka, Dawna" userId="823cceae-331b-41d6-9a63-34ad6d1db55c" providerId="ADAL" clId="{565C7A47-07AF-4E25-86EF-479FEFD382C1}" dt="2024-09-05T02:20:13.345" v="848" actId="962"/>
          <ac:picMkLst>
            <pc:docMk/>
            <pc:sldMk cId="399469708" sldId="2671"/>
            <ac:picMk id="10" creationId="{14922ECD-0E45-336D-B22D-34D7DBD76CA6}"/>
          </ac:picMkLst>
        </pc:picChg>
        <pc:picChg chg="add mod">
          <ac:chgData name="Gudka, Dawna" userId="823cceae-331b-41d6-9a63-34ad6d1db55c" providerId="ADAL" clId="{565C7A47-07AF-4E25-86EF-479FEFD382C1}" dt="2024-09-05T02:20:00.041" v="794" actId="962"/>
          <ac:picMkLst>
            <pc:docMk/>
            <pc:sldMk cId="399469708" sldId="2671"/>
            <ac:picMk id="1026" creationId="{DD8834F5-DB41-DD34-1FE0-47EAB846CDC7}"/>
          </ac:picMkLst>
        </pc:picChg>
      </pc:sldChg>
      <pc:sldChg chg="modSp mod">
        <pc:chgData name="Gudka, Dawna" userId="823cceae-331b-41d6-9a63-34ad6d1db55c" providerId="ADAL" clId="{565C7A47-07AF-4E25-86EF-479FEFD382C1}" dt="2024-09-04T21:42:18.659" v="146" actId="20577"/>
        <pc:sldMkLst>
          <pc:docMk/>
          <pc:sldMk cId="2719044098" sldId="5566"/>
        </pc:sldMkLst>
        <pc:spChg chg="mod">
          <ac:chgData name="Gudka, Dawna" userId="823cceae-331b-41d6-9a63-34ad6d1db55c" providerId="ADAL" clId="{565C7A47-07AF-4E25-86EF-479FEFD382C1}" dt="2024-09-04T21:42:18.659" v="146" actId="20577"/>
          <ac:spMkLst>
            <pc:docMk/>
            <pc:sldMk cId="2719044098" sldId="5566"/>
            <ac:spMk id="7" creationId="{F5C0D6ED-628B-8DED-1AD7-A7BD8C85E888}"/>
          </ac:spMkLst>
        </pc:spChg>
      </pc:sldChg>
      <pc:sldChg chg="modSp mod">
        <pc:chgData name="Gudka, Dawna" userId="823cceae-331b-41d6-9a63-34ad6d1db55c" providerId="ADAL" clId="{565C7A47-07AF-4E25-86EF-479FEFD382C1}" dt="2024-09-04T21:42:03.786" v="107" actId="20577"/>
        <pc:sldMkLst>
          <pc:docMk/>
          <pc:sldMk cId="375985229" sldId="5567"/>
        </pc:sldMkLst>
        <pc:spChg chg="mod">
          <ac:chgData name="Gudka, Dawna" userId="823cceae-331b-41d6-9a63-34ad6d1db55c" providerId="ADAL" clId="{565C7A47-07AF-4E25-86EF-479FEFD382C1}" dt="2024-09-04T21:41:35.653" v="42" actId="20577"/>
          <ac:spMkLst>
            <pc:docMk/>
            <pc:sldMk cId="375985229" sldId="5567"/>
            <ac:spMk id="5" creationId="{A7D89D68-8148-1F7D-DAE9-0B33D289A562}"/>
          </ac:spMkLst>
        </pc:spChg>
        <pc:spChg chg="mod">
          <ac:chgData name="Gudka, Dawna" userId="823cceae-331b-41d6-9a63-34ad6d1db55c" providerId="ADAL" clId="{565C7A47-07AF-4E25-86EF-479FEFD382C1}" dt="2024-09-04T21:42:03.786" v="107" actId="20577"/>
          <ac:spMkLst>
            <pc:docMk/>
            <pc:sldMk cId="375985229" sldId="5567"/>
            <ac:spMk id="6" creationId="{811AA444-31DC-56C9-0394-CD2F3C3CEAAC}"/>
          </ac:spMkLst>
        </pc:spChg>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pChg chg="mod">
          <ac:chgData name="Chaffin,Melissa" userId="S::chaffin_m@cde.state.co.us::21f0136b-23e1-4eef-9c4f-f29e4cc3ac56" providerId="AD" clId="Web-{5951EED6-31E2-42EE-507F-79BFF59FF5A8}" dt="2024-10-02T19:32:20.750" v="14" actId="20577"/>
          <ac:spMkLst>
            <pc:docMk/>
            <pc:sldMk cId="1016378890" sldId="5604"/>
            <ac:spMk id="6" creationId="{1EB4AB27-B417-D907-2626-223A7F192B7B}"/>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pChg chg="mod">
          <ac:chgData name="Gudka, Dawna" userId="823cceae-331b-41d6-9a63-34ad6d1db55c" providerId="ADAL" clId="{29F0C0A2-833E-4C76-93F3-6C1BE6B50ED5}" dt="2024-09-24T04:13:13.054" v="883" actId="14100"/>
          <ac:spMkLst>
            <pc:docMk/>
            <pc:sldMk cId="3717000822" sldId="280"/>
            <ac:spMk id="2" creationId="{439B416C-5F6D-56F7-429A-80FD0A190C25}"/>
          </ac:spMkLst>
        </pc:spChg>
        <pc:spChg chg="mod">
          <ac:chgData name="Gudka, Dawna" userId="823cceae-331b-41d6-9a63-34ad6d1db55c" providerId="ADAL" clId="{29F0C0A2-833E-4C76-93F3-6C1BE6B50ED5}" dt="2024-09-24T03:46:21.355" v="6" actId="26606"/>
          <ac:spMkLst>
            <pc:docMk/>
            <pc:sldMk cId="3717000822" sldId="280"/>
            <ac:spMk id="3" creationId="{23730712-328A-D55D-1F4E-AFE29CF33EAE}"/>
          </ac:spMkLst>
        </pc:spChg>
        <pc:spChg chg="add del">
          <ac:chgData name="Gudka, Dawna" userId="823cceae-331b-41d6-9a63-34ad6d1db55c" providerId="ADAL" clId="{29F0C0A2-833E-4C76-93F3-6C1BE6B50ED5}" dt="2024-09-24T04:15:34.666" v="894" actId="478"/>
          <ac:spMkLst>
            <pc:docMk/>
            <pc:sldMk cId="3717000822" sldId="280"/>
            <ac:spMk id="4" creationId="{C4E5D2CF-B04B-B56B-F92A-BD33D3567A9C}"/>
          </ac:spMkLst>
        </pc:spChg>
        <pc:spChg chg="add del mod">
          <ac:chgData name="Gudka, Dawna" userId="823cceae-331b-41d6-9a63-34ad6d1db55c" providerId="ADAL" clId="{29F0C0A2-833E-4C76-93F3-6C1BE6B50ED5}" dt="2024-09-24T04:17:02.100" v="936" actId="478"/>
          <ac:spMkLst>
            <pc:docMk/>
            <pc:sldMk cId="3717000822" sldId="280"/>
            <ac:spMk id="5" creationId="{E758DE30-60D8-A39D-26C3-745078CF0086}"/>
          </ac:spMkLst>
        </pc:spChg>
        <pc:spChg chg="add del mod">
          <ac:chgData name="Gudka, Dawna" userId="823cceae-331b-41d6-9a63-34ad6d1db55c" providerId="ADAL" clId="{29F0C0A2-833E-4C76-93F3-6C1BE6B50ED5}" dt="2024-09-24T04:01:29.126" v="387" actId="478"/>
          <ac:spMkLst>
            <pc:docMk/>
            <pc:sldMk cId="3717000822" sldId="280"/>
            <ac:spMk id="17" creationId="{871CA704-2510-CF09-2082-B3D1F877B373}"/>
          </ac:spMkLst>
        </pc:spChg>
        <pc:spChg chg="add del">
          <ac:chgData name="Gudka, Dawna" userId="823cceae-331b-41d6-9a63-34ad6d1db55c" providerId="ADAL" clId="{29F0C0A2-833E-4C76-93F3-6C1BE6B50ED5}" dt="2024-09-24T03:46:21.355" v="6" actId="26606"/>
          <ac:spMkLst>
            <pc:docMk/>
            <pc:sldMk cId="3717000822" sldId="280"/>
            <ac:spMk id="51" creationId="{F13C74B1-5B17-4795-BED0-7140497B445A}"/>
          </ac:spMkLst>
        </pc:spChg>
        <pc:spChg chg="add del">
          <ac:chgData name="Gudka, Dawna" userId="823cceae-331b-41d6-9a63-34ad6d1db55c" providerId="ADAL" clId="{29F0C0A2-833E-4C76-93F3-6C1BE6B50ED5}" dt="2024-09-24T03:46:21.355" v="6" actId="26606"/>
          <ac:spMkLst>
            <pc:docMk/>
            <pc:sldMk cId="3717000822" sldId="280"/>
            <ac:spMk id="56" creationId="{D4974D33-8DC5-464E-8C6D-BE58F0669C17}"/>
          </ac:spMkLst>
        </pc:spChg>
        <pc:spChg chg="add del">
          <ac:chgData name="Gudka, Dawna" userId="823cceae-331b-41d6-9a63-34ad6d1db55c" providerId="ADAL" clId="{29F0C0A2-833E-4C76-93F3-6C1BE6B50ED5}" dt="2024-09-24T03:46:14.136" v="5" actId="26606"/>
          <ac:spMkLst>
            <pc:docMk/>
            <pc:sldMk cId="3717000822" sldId="280"/>
            <ac:spMk id="61" creationId="{4AC6B390-BC59-4F1D-A0EE-D71A92F0A0B2}"/>
          </ac:spMkLst>
        </pc:spChg>
        <pc:spChg chg="add del">
          <ac:chgData name="Gudka, Dawna" userId="823cceae-331b-41d6-9a63-34ad6d1db55c" providerId="ADAL" clId="{29F0C0A2-833E-4C76-93F3-6C1BE6B50ED5}" dt="2024-09-24T03:46:14.136" v="5" actId="26606"/>
          <ac:spMkLst>
            <pc:docMk/>
            <pc:sldMk cId="3717000822" sldId="280"/>
            <ac:spMk id="63" creationId="{B6C60D79-16F1-4C4B-B7E3-7634E7069CDE}"/>
          </ac:spMkLst>
        </pc:spChg>
        <pc:spChg chg="add del">
          <ac:chgData name="Gudka, Dawna" userId="823cceae-331b-41d6-9a63-34ad6d1db55c" providerId="ADAL" clId="{29F0C0A2-833E-4C76-93F3-6C1BE6B50ED5}" dt="2024-09-24T03:46:14.136" v="5" actId="26606"/>
          <ac:spMkLst>
            <pc:docMk/>
            <pc:sldMk cId="3717000822" sldId="280"/>
            <ac:spMk id="65" creationId="{426B127E-6498-4C77-9C9D-4553A5113B80}"/>
          </ac:spMkLst>
        </pc:spChg>
        <pc:grpChg chg="add">
          <ac:chgData name="Gudka, Dawna" userId="823cceae-331b-41d6-9a63-34ad6d1db55c" providerId="ADAL" clId="{29F0C0A2-833E-4C76-93F3-6C1BE6B50ED5}" dt="2024-09-24T03:46:21.355" v="6" actId="26606"/>
          <ac:grpSpMkLst>
            <pc:docMk/>
            <pc:sldMk cId="3717000822" sldId="280"/>
            <ac:grpSpMk id="58" creationId="{31C49F18-8757-4E87-5C2E-9D6D7B82BA3B}"/>
          </ac:grpSpMkLst>
        </pc:grpChg>
        <pc:graphicFrameChg chg="mod modGraphic">
          <ac:chgData name="Gudka, Dawna" userId="823cceae-331b-41d6-9a63-34ad6d1db55c" providerId="ADAL" clId="{29F0C0A2-833E-4C76-93F3-6C1BE6B50ED5}" dt="2024-09-24T04:16:32.901" v="905"/>
          <ac:graphicFrameMkLst>
            <pc:docMk/>
            <pc:sldMk cId="3717000822" sldId="280"/>
            <ac:graphicFrameMk id="12" creationId="{1AA09EE0-7419-6ED5-4AA1-CC9009509570}"/>
          </ac:graphicFrameMkLst>
        </pc:graphicFrameChg>
        <pc:picChg chg="del mod ord">
          <ac:chgData name="Gudka, Dawna" userId="823cceae-331b-41d6-9a63-34ad6d1db55c" providerId="ADAL" clId="{29F0C0A2-833E-4C76-93F3-6C1BE6B50ED5}" dt="2024-09-24T03:46:26.767" v="7" actId="478"/>
          <ac:picMkLst>
            <pc:docMk/>
            <pc:sldMk cId="3717000822" sldId="280"/>
            <ac:picMk id="5" creationId="{940CA931-9C02-2C34-0B1C-D3023BB74043}"/>
          </ac:picMkLst>
        </pc:picChg>
        <pc:picChg chg="add del mod">
          <ac:chgData name="Gudka, Dawna" userId="823cceae-331b-41d6-9a63-34ad6d1db55c" providerId="ADAL" clId="{29F0C0A2-833E-4C76-93F3-6C1BE6B50ED5}" dt="2024-09-24T03:59:26.788" v="376" actId="478"/>
          <ac:picMkLst>
            <pc:docMk/>
            <pc:sldMk cId="3717000822" sldId="280"/>
            <ac:picMk id="6" creationId="{4EEA15B7-9DAA-40C8-929C-9FE50B4ADE2F}"/>
          </ac:picMkLst>
        </pc:picChg>
        <pc:picChg chg="add del mod">
          <ac:chgData name="Gudka, Dawna" userId="823cceae-331b-41d6-9a63-34ad6d1db55c" providerId="ADAL" clId="{29F0C0A2-833E-4C76-93F3-6C1BE6B50ED5}" dt="2024-09-24T04:16:24.862" v="904" actId="478"/>
          <ac:picMkLst>
            <pc:docMk/>
            <pc:sldMk cId="3717000822" sldId="280"/>
            <ac:picMk id="7" creationId="{16E2A515-128F-2ADA-E9FC-435B5B995D72}"/>
          </ac:picMkLst>
        </pc:picChg>
        <pc:picChg chg="add del mod modCrop">
          <ac:chgData name="Gudka, Dawna" userId="823cceae-331b-41d6-9a63-34ad6d1db55c" providerId="ADAL" clId="{29F0C0A2-833E-4C76-93F3-6C1BE6B50ED5}" dt="2024-09-24T04:00:01.638" v="382" actId="478"/>
          <ac:picMkLst>
            <pc:docMk/>
            <pc:sldMk cId="3717000822" sldId="280"/>
            <ac:picMk id="8" creationId="{2ABAC060-A749-1531-9800-759AD5320262}"/>
          </ac:picMkLst>
        </pc:picChg>
        <pc:picChg chg="add mod">
          <ac:chgData name="Gudka, Dawna" userId="823cceae-331b-41d6-9a63-34ad6d1db55c" providerId="ADAL" clId="{29F0C0A2-833E-4C76-93F3-6C1BE6B50ED5}" dt="2024-09-24T03:58:55.481" v="368" actId="14100"/>
          <ac:picMkLst>
            <pc:docMk/>
            <pc:sldMk cId="3717000822" sldId="280"/>
            <ac:picMk id="10" creationId="{94E76C0D-1BEC-84CF-F70B-3BF19E0C82C6}"/>
          </ac:picMkLst>
        </pc:picChg>
        <pc:picChg chg="add del mod modCrop">
          <ac:chgData name="Gudka, Dawna" userId="823cceae-331b-41d6-9a63-34ad6d1db55c" providerId="ADAL" clId="{29F0C0A2-833E-4C76-93F3-6C1BE6B50ED5}" dt="2024-09-24T03:58:50.911" v="367" actId="478"/>
          <ac:picMkLst>
            <pc:docMk/>
            <pc:sldMk cId="3717000822" sldId="280"/>
            <ac:picMk id="11" creationId="{A0F7588F-3DE9-3D30-60A9-A8DCEDE9C553}"/>
          </ac:picMkLst>
        </pc:picChg>
        <pc:picChg chg="add mod modCrop">
          <ac:chgData name="Gudka, Dawna" userId="823cceae-331b-41d6-9a63-34ad6d1db55c" providerId="ADAL" clId="{29F0C0A2-833E-4C76-93F3-6C1BE6B50ED5}" dt="2024-09-24T03:59:13.712" v="371" actId="1076"/>
          <ac:picMkLst>
            <pc:docMk/>
            <pc:sldMk cId="3717000822" sldId="280"/>
            <ac:picMk id="13" creationId="{62B23D66-76CC-EC83-59DA-C4126794A470}"/>
          </ac:picMkLst>
        </pc:picChg>
        <pc:picChg chg="add mod">
          <ac:chgData name="Gudka, Dawna" userId="823cceae-331b-41d6-9a63-34ad6d1db55c" providerId="ADAL" clId="{29F0C0A2-833E-4C76-93F3-6C1BE6B50ED5}" dt="2024-09-24T04:02:37.563" v="394" actId="1076"/>
          <ac:picMkLst>
            <pc:docMk/>
            <pc:sldMk cId="3717000822" sldId="280"/>
            <ac:picMk id="15" creationId="{BF110572-969C-3823-20EE-161E1C747170}"/>
          </ac:picMkLst>
        </pc:picChg>
        <pc:picChg chg="add mod">
          <ac:chgData name="Gudka, Dawna" userId="823cceae-331b-41d6-9a63-34ad6d1db55c" providerId="ADAL" clId="{29F0C0A2-833E-4C76-93F3-6C1BE6B50ED5}" dt="2024-09-24T04:17:50.558" v="943" actId="1076"/>
          <ac:picMkLst>
            <pc:docMk/>
            <pc:sldMk cId="3717000822" sldId="280"/>
            <ac:picMk id="16" creationId="{E23EBA96-A445-15ED-495D-9D84DE3C28AE}"/>
          </ac:picMkLst>
        </pc:picChg>
        <pc:picChg chg="add mod">
          <ac:chgData name="Gudka, Dawna" userId="823cceae-331b-41d6-9a63-34ad6d1db55c" providerId="ADAL" clId="{29F0C0A2-833E-4C76-93F3-6C1BE6B50ED5}" dt="2024-09-24T04:17:32.698" v="942" actId="14100"/>
          <ac:picMkLst>
            <pc:docMk/>
            <pc:sldMk cId="3717000822" sldId="280"/>
            <ac:picMk id="19" creationId="{88D2415C-5DFE-3DAF-E27D-6D1496FF2250}"/>
          </ac:picMkLst>
        </pc:picChg>
      </pc:sldChg>
      <pc:sldChg chg="modSp mod">
        <pc:chgData name="Gudka, Dawna" userId="823cceae-331b-41d6-9a63-34ad6d1db55c" providerId="ADAL" clId="{29F0C0A2-833E-4C76-93F3-6C1BE6B50ED5}" dt="2024-09-24T04:07:44.916" v="860" actId="20577"/>
        <pc:sldMkLst>
          <pc:docMk/>
          <pc:sldMk cId="1925961931" sldId="5523"/>
        </pc:sldMkLst>
        <pc:spChg chg="mod">
          <ac:chgData name="Gudka, Dawna" userId="823cceae-331b-41d6-9a63-34ad6d1db55c" providerId="ADAL" clId="{29F0C0A2-833E-4C76-93F3-6C1BE6B50ED5}" dt="2024-09-24T04:07:44.916" v="860" actId="20577"/>
          <ac:spMkLst>
            <pc:docMk/>
            <pc:sldMk cId="1925961931" sldId="5523"/>
            <ac:spMk id="2" creationId="{32B5BB96-38E6-AA94-BF26-259D5B61C7A0}"/>
          </ac:spMkLst>
        </pc:spChg>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pChg chg="mod">
          <ac:chgData name="Gudka, Dawna" userId="823cceae-331b-41d6-9a63-34ad6d1db55c" providerId="ADAL" clId="{29F0C0A2-833E-4C76-93F3-6C1BE6B50ED5}" dt="2024-09-24T04:06:48.793" v="834" actId="20577"/>
          <ac:spMkLst>
            <pc:docMk/>
            <pc:sldMk cId="3644114755" sldId="5611"/>
            <ac:spMk id="5" creationId="{46A12942-3060-A605-2DD5-60573A108DDD}"/>
          </ac:spMkLst>
        </pc:spChg>
        <pc:spChg chg="mod">
          <ac:chgData name="Gudka, Dawna" userId="823cceae-331b-41d6-9a63-34ad6d1db55c" providerId="ADAL" clId="{29F0C0A2-833E-4C76-93F3-6C1BE6B50ED5}" dt="2024-09-24T04:06:54.101" v="849" actId="20577"/>
          <ac:spMkLst>
            <pc:docMk/>
            <pc:sldMk cId="3644114755" sldId="5611"/>
            <ac:spMk id="6" creationId="{C75DFE38-ED8C-8D2F-6BF4-9A98E48A88BE}"/>
          </ac:spMkLst>
        </pc:spChg>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pChg chg="mod">
          <ac:chgData name="Gudka, Dawna" userId="823cceae-331b-41d6-9a63-34ad6d1db55c" providerId="ADAL" clId="{29F0C0A2-833E-4C76-93F3-6C1BE6B50ED5}" dt="2024-09-24T04:06:03.669" v="783" actId="20577"/>
          <ac:spMkLst>
            <pc:docMk/>
            <pc:sldMk cId="45991993" sldId="5627"/>
            <ac:spMk id="5" creationId="{46A12942-3060-A605-2DD5-60573A108DDD}"/>
          </ac:spMkLst>
        </pc:spChg>
        <pc:spChg chg="mod">
          <ac:chgData name="Gudka, Dawna" userId="823cceae-331b-41d6-9a63-34ad6d1db55c" providerId="ADAL" clId="{29F0C0A2-833E-4C76-93F3-6C1BE6B50ED5}" dt="2024-09-24T04:06:09.229" v="794" actId="20577"/>
          <ac:spMkLst>
            <pc:docMk/>
            <pc:sldMk cId="45991993" sldId="5627"/>
            <ac:spMk id="6" creationId="{C75DFE38-ED8C-8D2F-6BF4-9A98E48A88BE}"/>
          </ac:spMkLst>
        </pc:spChg>
      </pc:sldChg>
      <pc:sldChg chg="modSp mod">
        <pc:chgData name="Gudka, Dawna" userId="823cceae-331b-41d6-9a63-34ad6d1db55c" providerId="ADAL" clId="{29F0C0A2-833E-4C76-93F3-6C1BE6B50ED5}" dt="2024-09-24T04:04:29.648" v="632" actId="20577"/>
        <pc:sldMkLst>
          <pc:docMk/>
          <pc:sldMk cId="1399099337" sldId="5628"/>
        </pc:sldMkLst>
        <pc:spChg chg="mod">
          <ac:chgData name="Gudka, Dawna" userId="823cceae-331b-41d6-9a63-34ad6d1db55c" providerId="ADAL" clId="{29F0C0A2-833E-4C76-93F3-6C1BE6B50ED5}" dt="2024-09-24T04:04:15.901" v="591" actId="20577"/>
          <ac:spMkLst>
            <pc:docMk/>
            <pc:sldMk cId="1399099337" sldId="5628"/>
            <ac:spMk id="5" creationId="{46A12942-3060-A605-2DD5-60573A108DDD}"/>
          </ac:spMkLst>
        </pc:spChg>
        <pc:spChg chg="mod">
          <ac:chgData name="Gudka, Dawna" userId="823cceae-331b-41d6-9a63-34ad6d1db55c" providerId="ADAL" clId="{29F0C0A2-833E-4C76-93F3-6C1BE6B50ED5}" dt="2024-09-24T04:04:29.648" v="632" actId="20577"/>
          <ac:spMkLst>
            <pc:docMk/>
            <pc:sldMk cId="1399099337" sldId="5628"/>
            <ac:spMk id="6" creationId="{C75DFE38-ED8C-8D2F-6BF4-9A98E48A88BE}"/>
          </ac:spMkLst>
        </pc:spChg>
      </pc:sldChg>
      <pc:sldChg chg="addSp delSp modSp mod">
        <pc:chgData name="Gudka, Dawna" userId="823cceae-331b-41d6-9a63-34ad6d1db55c" providerId="ADAL" clId="{29F0C0A2-833E-4C76-93F3-6C1BE6B50ED5}" dt="2024-09-24T04:04:54.446" v="635" actId="478"/>
        <pc:sldMkLst>
          <pc:docMk/>
          <pc:sldMk cId="2941160506" sldId="5629"/>
        </pc:sldMkLst>
        <pc:spChg chg="add mod">
          <ac:chgData name="Gudka, Dawna" userId="823cceae-331b-41d6-9a63-34ad6d1db55c" providerId="ADAL" clId="{29F0C0A2-833E-4C76-93F3-6C1BE6B50ED5}" dt="2024-09-24T04:04:49.767" v="634" actId="478"/>
          <ac:spMkLst>
            <pc:docMk/>
            <pc:sldMk cId="2941160506" sldId="5629"/>
            <ac:spMk id="3" creationId="{5A9BB543-5D67-BC87-25ED-FC06775BBB28}"/>
          </ac:spMkLst>
        </pc:spChg>
        <pc:spChg chg="del">
          <ac:chgData name="Gudka, Dawna" userId="823cceae-331b-41d6-9a63-34ad6d1db55c" providerId="ADAL" clId="{29F0C0A2-833E-4C76-93F3-6C1BE6B50ED5}" dt="2024-09-24T04:04:49.767" v="634" actId="478"/>
          <ac:spMkLst>
            <pc:docMk/>
            <pc:sldMk cId="2941160506" sldId="5629"/>
            <ac:spMk id="5" creationId="{15D6D2D6-AC88-D842-6698-9E140DC28C25}"/>
          </ac:spMkLst>
        </pc:spChg>
        <pc:spChg chg="del">
          <ac:chgData name="Gudka, Dawna" userId="823cceae-331b-41d6-9a63-34ad6d1db55c" providerId="ADAL" clId="{29F0C0A2-833E-4C76-93F3-6C1BE6B50ED5}" dt="2024-09-24T04:04:54.446" v="635" actId="478"/>
          <ac:spMkLst>
            <pc:docMk/>
            <pc:sldMk cId="2941160506" sldId="5629"/>
            <ac:spMk id="6" creationId="{61350839-2288-5273-34CE-4EB98648F637}"/>
          </ac:spMkLst>
        </pc:spChg>
        <pc:spChg chg="add mod">
          <ac:chgData name="Gudka, Dawna" userId="823cceae-331b-41d6-9a63-34ad6d1db55c" providerId="ADAL" clId="{29F0C0A2-833E-4C76-93F3-6C1BE6B50ED5}" dt="2024-09-24T04:04:54.446" v="635" actId="478"/>
          <ac:spMkLst>
            <pc:docMk/>
            <pc:sldMk cId="2941160506" sldId="5629"/>
            <ac:spMk id="8" creationId="{F9E10FBC-7C85-4971-B39F-B279291C15BB}"/>
          </ac:spMkLst>
        </pc:spChg>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pChg chg="mod">
          <ac:chgData name="Gudka, Dawna" userId="823cceae-331b-41d6-9a63-34ad6d1db55c" providerId="ADAL" clId="{29F0C0A2-833E-4C76-93F3-6C1BE6B50ED5}" dt="2024-09-24T04:05:11.890" v="639" actId="6549"/>
          <ac:spMkLst>
            <pc:docMk/>
            <pc:sldMk cId="1682249711" sldId="5636"/>
            <ac:spMk id="2" creationId="{00000000-0000-0000-0000-000000000000}"/>
          </ac:spMkLst>
        </pc:spChg>
        <pc:spChg chg="del">
          <ac:chgData name="Gudka, Dawna" userId="823cceae-331b-41d6-9a63-34ad6d1db55c" providerId="ADAL" clId="{29F0C0A2-833E-4C76-93F3-6C1BE6B50ED5}" dt="2024-09-24T04:05:20.685" v="643" actId="478"/>
          <ac:spMkLst>
            <pc:docMk/>
            <pc:sldMk cId="1682249711" sldId="5636"/>
            <ac:spMk id="3" creationId="{9A934E2F-3A48-6963-DC77-2B6B8BF93446}"/>
          </ac:spMkLst>
        </pc:spChg>
        <pc:spChg chg="del">
          <ac:chgData name="Gudka, Dawna" userId="823cceae-331b-41d6-9a63-34ad6d1db55c" providerId="ADAL" clId="{29F0C0A2-833E-4C76-93F3-6C1BE6B50ED5}" dt="2024-09-24T04:05:15.414" v="640" actId="478"/>
          <ac:spMkLst>
            <pc:docMk/>
            <pc:sldMk cId="1682249711" sldId="5636"/>
            <ac:spMk id="5" creationId="{5F3083E2-BC29-9D7C-DC2F-64F59EBE9A72}"/>
          </ac:spMkLst>
        </pc:spChg>
        <pc:spChg chg="del">
          <ac:chgData name="Gudka, Dawna" userId="823cceae-331b-41d6-9a63-34ad6d1db55c" providerId="ADAL" clId="{29F0C0A2-833E-4C76-93F3-6C1BE6B50ED5}" dt="2024-09-24T04:05:17.165" v="641" actId="478"/>
          <ac:spMkLst>
            <pc:docMk/>
            <pc:sldMk cId="1682249711" sldId="5636"/>
            <ac:spMk id="7" creationId="{FD93073F-C8B0-2CDC-F44A-3A821D55BD55}"/>
          </ac:spMkLst>
        </pc:spChg>
        <pc:spChg chg="del">
          <ac:chgData name="Gudka, Dawna" userId="823cceae-331b-41d6-9a63-34ad6d1db55c" providerId="ADAL" clId="{29F0C0A2-833E-4C76-93F3-6C1BE6B50ED5}" dt="2024-09-24T04:05:18.538" v="642" actId="478"/>
          <ac:spMkLst>
            <pc:docMk/>
            <pc:sldMk cId="1682249711" sldId="5636"/>
            <ac:spMk id="9" creationId="{978362CE-BBE0-0B26-5F96-57EC7C9F60C3}"/>
          </ac:spMkLst>
        </pc:spChg>
        <pc:spChg chg="mod">
          <ac:chgData name="Gudka, Dawna" userId="823cceae-331b-41d6-9a63-34ad6d1db55c" providerId="ADAL" clId="{29F0C0A2-833E-4C76-93F3-6C1BE6B50ED5}" dt="2024-09-24T04:05:40.423" v="747" actId="20577"/>
          <ac:spMkLst>
            <pc:docMk/>
            <pc:sldMk cId="1682249711" sldId="5636"/>
            <ac:spMk id="16" creationId="{02905120-088A-2655-6C92-08698B561C80}"/>
          </ac:spMkLst>
        </pc:spChg>
        <pc:spChg chg="mod">
          <ac:chgData name="Gudka, Dawna" userId="823cceae-331b-41d6-9a63-34ad6d1db55c" providerId="ADAL" clId="{29F0C0A2-833E-4C76-93F3-6C1BE6B50ED5}" dt="2024-09-24T04:05:29.965" v="697" actId="20577"/>
          <ac:spMkLst>
            <pc:docMk/>
            <pc:sldMk cId="1682249711" sldId="5636"/>
            <ac:spMk id="17" creationId="{1F5E689E-E26A-A2D1-CF8A-17407058904D}"/>
          </ac:spMkLst>
        </pc:spChg>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graphicFrameChg chg="mod">
          <ac:chgData name="Ward, Reagan" userId="27291eb4-8241-4961-9e69-8c66e34cc5b0" providerId="ADAL" clId="{52FF46C1-D3A9-41A8-8A52-4C0AE9DFE0C1}" dt="2024-09-25T18:35:25.074" v="5598" actId="20577"/>
          <ac:graphicFrameMkLst>
            <pc:docMk/>
            <pc:sldMk cId="3717000822" sldId="280"/>
            <ac:graphicFrameMk id="12" creationId="{1AA09EE0-7419-6ED5-4AA1-CC9009509570}"/>
          </ac:graphicFrameMkLst>
        </pc:graphicFrameChg>
        <pc:picChg chg="mod">
          <ac:chgData name="Ward, Reagan" userId="27291eb4-8241-4961-9e69-8c66e34cc5b0" providerId="ADAL" clId="{52FF46C1-D3A9-41A8-8A52-4C0AE9DFE0C1}" dt="2024-09-25T18:35:36.760" v="5600" actId="14100"/>
          <ac:picMkLst>
            <pc:docMk/>
            <pc:sldMk cId="3717000822" sldId="280"/>
            <ac:picMk id="15" creationId="{BF110572-969C-3823-20EE-161E1C747170}"/>
          </ac:picMkLst>
        </pc:picChg>
        <pc:picChg chg="mod">
          <ac:chgData name="Ward, Reagan" userId="27291eb4-8241-4961-9e69-8c66e34cc5b0" providerId="ADAL" clId="{52FF46C1-D3A9-41A8-8A52-4C0AE9DFE0C1}" dt="2024-09-25T19:22:34.969" v="5926" actId="962"/>
          <ac:picMkLst>
            <pc:docMk/>
            <pc:sldMk cId="3717000822" sldId="280"/>
            <ac:picMk id="19" creationId="{88D2415C-5DFE-3DAF-E27D-6D1496FF2250}"/>
          </ac:picMkLst>
        </pc:picChg>
      </pc:sldChg>
      <pc:sldChg chg="modSp mod">
        <pc:chgData name="Ward, Reagan" userId="27291eb4-8241-4961-9e69-8c66e34cc5b0" providerId="ADAL" clId="{52FF46C1-D3A9-41A8-8A52-4C0AE9DFE0C1}" dt="2024-09-26T02:30:23.677" v="5973" actId="20577"/>
        <pc:sldMkLst>
          <pc:docMk/>
          <pc:sldMk cId="1037917088" sldId="5098"/>
        </pc:sldMkLst>
        <pc:graphicFrameChg chg="mod modGraphic">
          <ac:chgData name="Ward, Reagan" userId="27291eb4-8241-4961-9e69-8c66e34cc5b0" providerId="ADAL" clId="{52FF46C1-D3A9-41A8-8A52-4C0AE9DFE0C1}" dt="2024-09-26T02:30:23.677" v="5973"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52FF46C1-D3A9-41A8-8A52-4C0AE9DFE0C1}" dt="2024-09-25T18:38:50.199" v="5637" actId="13244"/>
        <pc:sldMkLst>
          <pc:docMk/>
          <pc:sldMk cId="1402753334" sldId="5596"/>
        </pc:sldMkLst>
        <pc:spChg chg="ord">
          <ac:chgData name="Ward, Reagan" userId="27291eb4-8241-4961-9e69-8c66e34cc5b0" providerId="ADAL" clId="{52FF46C1-D3A9-41A8-8A52-4C0AE9DFE0C1}" dt="2024-09-25T18:38:50.199" v="5637" actId="13244"/>
          <ac:spMkLst>
            <pc:docMk/>
            <pc:sldMk cId="1402753334" sldId="5596"/>
            <ac:spMk id="4" creationId="{611E47AF-AFBC-6F37-ADD8-E338BD7C1D00}"/>
          </ac:spMkLst>
        </pc:spChg>
      </pc:sldChg>
      <pc:sldChg chg="modSp">
        <pc:chgData name="Ward, Reagan" userId="27291eb4-8241-4961-9e69-8c66e34cc5b0" providerId="ADAL" clId="{52FF46C1-D3A9-41A8-8A52-4C0AE9DFE0C1}" dt="2024-09-25T18:36:39.292" v="5604" actId="13244"/>
        <pc:sldMkLst>
          <pc:docMk/>
          <pc:sldMk cId="840969988" sldId="5602"/>
        </pc:sldMkLst>
        <pc:spChg chg="mod">
          <ac:chgData name="Ward, Reagan" userId="27291eb4-8241-4961-9e69-8c66e34cc5b0" providerId="ADAL" clId="{52FF46C1-D3A9-41A8-8A52-4C0AE9DFE0C1}" dt="2024-09-25T18:36:37.671" v="5603" actId="13244"/>
          <ac:spMkLst>
            <pc:docMk/>
            <pc:sldMk cId="840969988" sldId="5602"/>
            <ac:spMk id="4" creationId="{6187B34F-788A-1E6D-8E8F-9DFA3BF43D03}"/>
          </ac:spMkLst>
        </pc:spChg>
        <pc:graphicFrameChg chg="mod">
          <ac:chgData name="Ward, Reagan" userId="27291eb4-8241-4961-9e69-8c66e34cc5b0" providerId="ADAL" clId="{52FF46C1-D3A9-41A8-8A52-4C0AE9DFE0C1}" dt="2024-09-25T18:36:39.292" v="5604" actId="13244"/>
          <ac:graphicFrameMkLst>
            <pc:docMk/>
            <pc:sldMk cId="840969988" sldId="5602"/>
            <ac:graphicFrameMk id="11" creationId="{4A046F5F-034D-A2DD-B7B6-B37CB3AF1360}"/>
          </ac:graphicFrameMkLst>
        </pc:graphicFrameChg>
      </pc:sldChg>
      <pc:sldChg chg="modSp ord">
        <pc:chgData name="Ward, Reagan" userId="27291eb4-8241-4961-9e69-8c66e34cc5b0" providerId="ADAL" clId="{52FF46C1-D3A9-41A8-8A52-4C0AE9DFE0C1}" dt="2024-09-25T18:36:26.483" v="5602" actId="13244"/>
        <pc:sldMkLst>
          <pc:docMk/>
          <pc:sldMk cId="3108864082" sldId="5603"/>
        </pc:sldMkLst>
        <pc:spChg chg="mod">
          <ac:chgData name="Ward, Reagan" userId="27291eb4-8241-4961-9e69-8c66e34cc5b0" providerId="ADAL" clId="{52FF46C1-D3A9-41A8-8A52-4C0AE9DFE0C1}" dt="2024-09-25T18:36:26.483" v="5602" actId="13244"/>
          <ac:spMkLst>
            <pc:docMk/>
            <pc:sldMk cId="3108864082" sldId="5603"/>
            <ac:spMk id="4" creationId="{6187B34F-788A-1E6D-8E8F-9DFA3BF43D03}"/>
          </ac:spMkLst>
        </pc:spChg>
        <pc:graphicFrameChg chg="mod">
          <ac:chgData name="Ward, Reagan" userId="27291eb4-8241-4961-9e69-8c66e34cc5b0" providerId="ADAL" clId="{52FF46C1-D3A9-41A8-8A52-4C0AE9DFE0C1}" dt="2024-09-25T18:36:17.604" v="5601" actId="13244"/>
          <ac:graphicFrameMkLst>
            <pc:docMk/>
            <pc:sldMk cId="3108864082" sldId="5603"/>
            <ac:graphicFrameMk id="11" creationId="{4A046F5F-034D-A2DD-B7B6-B37CB3AF1360}"/>
          </ac:graphicFrameMkLst>
        </pc:graphicFrameChg>
      </pc:sldChg>
      <pc:sldChg chg="modSp">
        <pc:chgData name="Ward, Reagan" userId="27291eb4-8241-4961-9e69-8c66e34cc5b0" providerId="ADAL" clId="{52FF46C1-D3A9-41A8-8A52-4C0AE9DFE0C1}" dt="2024-09-25T18:36:54.197" v="5605" actId="13244"/>
        <pc:sldMkLst>
          <pc:docMk/>
          <pc:sldMk cId="1016378890" sldId="5604"/>
        </pc:sldMkLst>
        <pc:picChg chg="mod">
          <ac:chgData name="Ward, Reagan" userId="27291eb4-8241-4961-9e69-8c66e34cc5b0" providerId="ADAL" clId="{52FF46C1-D3A9-41A8-8A52-4C0AE9DFE0C1}" dt="2024-09-25T18:36:54.197" v="5605" actId="13244"/>
          <ac:picMkLst>
            <pc:docMk/>
            <pc:sldMk cId="1016378890" sldId="5604"/>
            <ac:picMk id="3" creationId="{0EB0F9F3-FED8-1365-593E-5D0F333957F7}"/>
          </ac:picMkLst>
        </pc:picChg>
      </pc:sldChg>
      <pc:sldChg chg="addSp delSp modSp mod modClrScheme chgLayout">
        <pc:chgData name="Ward, Reagan" userId="27291eb4-8241-4961-9e69-8c66e34cc5b0" providerId="ADAL" clId="{52FF46C1-D3A9-41A8-8A52-4C0AE9DFE0C1}" dt="2024-09-25T18:38:32.283" v="5636"/>
        <pc:sldMkLst>
          <pc:docMk/>
          <pc:sldMk cId="2592141677" sldId="5605"/>
        </pc:sldMkLst>
        <pc:spChg chg="add del mod ord">
          <ac:chgData name="Ward, Reagan" userId="27291eb4-8241-4961-9e69-8c66e34cc5b0" providerId="ADAL" clId="{52FF46C1-D3A9-41A8-8A52-4C0AE9DFE0C1}" dt="2024-09-25T18:38:32.283" v="5636"/>
          <ac:spMkLst>
            <pc:docMk/>
            <pc:sldMk cId="2592141677" sldId="5605"/>
            <ac:spMk id="2" creationId="{8DD1FF33-ECA6-CF5D-33BA-4B94AE59E5CC}"/>
          </ac:spMkLst>
        </pc:spChg>
        <pc:spChg chg="mod ord">
          <ac:chgData name="Ward, Reagan" userId="27291eb4-8241-4961-9e69-8c66e34cc5b0" providerId="ADAL" clId="{52FF46C1-D3A9-41A8-8A52-4C0AE9DFE0C1}" dt="2024-09-25T18:37:40.240" v="5621" actId="700"/>
          <ac:spMkLst>
            <pc:docMk/>
            <pc:sldMk cId="2592141677" sldId="5605"/>
            <ac:spMk id="4" creationId="{0881A05E-6BDD-F77F-1AEC-FBD7A828E21E}"/>
          </ac:spMkLst>
        </pc:spChg>
        <pc:spChg chg="mod ord">
          <ac:chgData name="Ward, Reagan" userId="27291eb4-8241-4961-9e69-8c66e34cc5b0" providerId="ADAL" clId="{52FF46C1-D3A9-41A8-8A52-4C0AE9DFE0C1}" dt="2024-09-25T18:37:40.240" v="5621" actId="700"/>
          <ac:spMkLst>
            <pc:docMk/>
            <pc:sldMk cId="2592141677" sldId="5605"/>
            <ac:spMk id="5" creationId="{6AE5AA1C-3869-5C4A-7D6B-49BA0FB26492}"/>
          </ac:spMkLst>
        </pc:spChg>
        <pc:spChg chg="mod ord">
          <ac:chgData name="Ward, Reagan" userId="27291eb4-8241-4961-9e69-8c66e34cc5b0" providerId="ADAL" clId="{52FF46C1-D3A9-41A8-8A52-4C0AE9DFE0C1}" dt="2024-09-25T18:38:08.379" v="5633" actId="403"/>
          <ac:spMkLst>
            <pc:docMk/>
            <pc:sldMk cId="2592141677" sldId="5605"/>
            <ac:spMk id="6" creationId="{1EB4AB27-B417-D907-2626-223A7F192B7B}"/>
          </ac:spMkLst>
        </pc:spChg>
        <pc:spChg chg="del mod ord">
          <ac:chgData name="Ward, Reagan" userId="27291eb4-8241-4961-9e69-8c66e34cc5b0" providerId="ADAL" clId="{52FF46C1-D3A9-41A8-8A52-4C0AE9DFE0C1}" dt="2024-09-25T18:37:45.494" v="5623" actId="478"/>
          <ac:spMkLst>
            <pc:docMk/>
            <pc:sldMk cId="2592141677" sldId="5605"/>
            <ac:spMk id="7" creationId="{494B1714-80AC-C48C-1184-BCCD942FAE70}"/>
          </ac:spMkLst>
        </pc:spChg>
        <pc:spChg chg="del mod ord">
          <ac:chgData name="Ward, Reagan" userId="27291eb4-8241-4961-9e69-8c66e34cc5b0" providerId="ADAL" clId="{52FF46C1-D3A9-41A8-8A52-4C0AE9DFE0C1}" dt="2024-09-25T18:38:21.746" v="5634" actId="478"/>
          <ac:spMkLst>
            <pc:docMk/>
            <pc:sldMk cId="2592141677" sldId="5605"/>
            <ac:spMk id="8" creationId="{A79D3C9B-C640-349A-6161-677B0004ADE6}"/>
          </ac:spMkLst>
        </pc:spChg>
        <pc:spChg chg="add del mod">
          <ac:chgData name="Ward, Reagan" userId="27291eb4-8241-4961-9e69-8c66e34cc5b0" providerId="ADAL" clId="{52FF46C1-D3A9-41A8-8A52-4C0AE9DFE0C1}" dt="2024-09-25T18:37:47.183" v="5624"/>
          <ac:spMkLst>
            <pc:docMk/>
            <pc:sldMk cId="2592141677" sldId="5605"/>
            <ac:spMk id="9" creationId="{455A83F4-80E0-FA9B-D112-270A2D4732A7}"/>
          </ac:spMkLst>
        </pc:spChg>
        <pc:spChg chg="add del mod">
          <ac:chgData name="Ward, Reagan" userId="27291eb4-8241-4961-9e69-8c66e34cc5b0" providerId="ADAL" clId="{52FF46C1-D3A9-41A8-8A52-4C0AE9DFE0C1}" dt="2024-09-25T18:38:27.158" v="5635"/>
          <ac:spMkLst>
            <pc:docMk/>
            <pc:sldMk cId="2592141677" sldId="5605"/>
            <ac:spMk id="12" creationId="{023CC19E-E3CD-FEA0-8BCA-0AAD9A6B9FCB}"/>
          </ac:spMkLst>
        </pc:spChg>
        <pc:spChg chg="add mod">
          <ac:chgData name="Ward, Reagan" userId="27291eb4-8241-4961-9e69-8c66e34cc5b0" providerId="ADAL" clId="{52FF46C1-D3A9-41A8-8A52-4C0AE9DFE0C1}" dt="2024-09-25T18:38:27.158" v="5635"/>
          <ac:spMkLst>
            <pc:docMk/>
            <pc:sldMk cId="2592141677" sldId="5605"/>
            <ac:spMk id="13" creationId="{FA9DC10D-B77D-20C1-F42A-B8604A45856E}"/>
          </ac:spMkLst>
        </pc:spChg>
        <pc:spChg chg="add mod">
          <ac:chgData name="Ward, Reagan" userId="27291eb4-8241-4961-9e69-8c66e34cc5b0" providerId="ADAL" clId="{52FF46C1-D3A9-41A8-8A52-4C0AE9DFE0C1}" dt="2024-09-25T18:38:32.283" v="5636"/>
          <ac:spMkLst>
            <pc:docMk/>
            <pc:sldMk cId="2592141677" sldId="5605"/>
            <ac:spMk id="14" creationId="{C4C4751A-082B-439E-88ED-7EC2EBA7EDFC}"/>
          </ac:spMkLst>
        </pc:spChg>
        <pc:picChg chg="del mod">
          <ac:chgData name="Ward, Reagan" userId="27291eb4-8241-4961-9e69-8c66e34cc5b0" providerId="ADAL" clId="{52FF46C1-D3A9-41A8-8A52-4C0AE9DFE0C1}" dt="2024-09-25T18:37:43.364" v="5622" actId="21"/>
          <ac:picMkLst>
            <pc:docMk/>
            <pc:sldMk cId="2592141677" sldId="5605"/>
            <ac:picMk id="3" creationId="{C421B37B-E879-DCEA-EA6D-655DCD415E35}"/>
          </ac:picMkLst>
        </pc:picChg>
        <pc:picChg chg="add mod">
          <ac:chgData name="Ward, Reagan" userId="27291eb4-8241-4961-9e69-8c66e34cc5b0" providerId="ADAL" clId="{52FF46C1-D3A9-41A8-8A52-4C0AE9DFE0C1}" dt="2024-09-25T18:38:00.630" v="5630" actId="1076"/>
          <ac:picMkLst>
            <pc:docMk/>
            <pc:sldMk cId="2592141677" sldId="5605"/>
            <ac:picMk id="10" creationId="{C421B37B-E879-DCEA-EA6D-655DCD415E35}"/>
          </ac:picMkLst>
        </pc:picChg>
      </pc:sldChg>
      <pc:sldChg chg="modSp mod">
        <pc:chgData name="Ward, Reagan" userId="27291eb4-8241-4961-9e69-8c66e34cc5b0" providerId="ADAL" clId="{52FF46C1-D3A9-41A8-8A52-4C0AE9DFE0C1}" dt="2024-09-26T13:48:27.730" v="6161" actId="6549"/>
        <pc:sldMkLst>
          <pc:docMk/>
          <pc:sldMk cId="2353371677" sldId="5610"/>
        </pc:sldMkLst>
        <pc:spChg chg="mod">
          <ac:chgData name="Ward, Reagan" userId="27291eb4-8241-4961-9e69-8c66e34cc5b0" providerId="ADAL" clId="{52FF46C1-D3A9-41A8-8A52-4C0AE9DFE0C1}" dt="2024-09-26T13:48:27.730" v="6161" actId="6549"/>
          <ac:spMkLst>
            <pc:docMk/>
            <pc:sldMk cId="2353371677" sldId="5610"/>
            <ac:spMk id="5" creationId="{6C99DE1B-230B-F674-201C-63770ADF302C}"/>
          </ac:spMkLst>
        </pc:spChg>
      </pc:sldChg>
      <pc:sldChg chg="modSp mod">
        <pc:chgData name="Ward, Reagan" userId="27291eb4-8241-4961-9e69-8c66e34cc5b0" providerId="ADAL" clId="{52FF46C1-D3A9-41A8-8A52-4C0AE9DFE0C1}" dt="2024-09-26T02:30:41.420" v="5985" actId="20577"/>
        <pc:sldMkLst>
          <pc:docMk/>
          <pc:sldMk cId="4188670183" sldId="5621"/>
        </pc:sldMkLst>
        <pc:spChg chg="mod">
          <ac:chgData name="Ward, Reagan" userId="27291eb4-8241-4961-9e69-8c66e34cc5b0" providerId="ADAL" clId="{52FF46C1-D3A9-41A8-8A52-4C0AE9DFE0C1}" dt="2024-09-25T17:40:59.674" v="5586" actId="1076"/>
          <ac:spMkLst>
            <pc:docMk/>
            <pc:sldMk cId="4188670183" sldId="5621"/>
            <ac:spMk id="2" creationId="{E7E2EB91-0374-5582-7ACC-741F875FB6AB}"/>
          </ac:spMkLst>
        </pc:spChg>
        <pc:graphicFrameChg chg="mod modGraphic">
          <ac:chgData name="Ward, Reagan" userId="27291eb4-8241-4961-9e69-8c66e34cc5b0" providerId="ADAL" clId="{52FF46C1-D3A9-41A8-8A52-4C0AE9DFE0C1}" dt="2024-09-26T02:30:41.420" v="5985" actId="20577"/>
          <ac:graphicFrameMkLst>
            <pc:docMk/>
            <pc:sldMk cId="4188670183" sldId="5621"/>
            <ac:graphicFrameMk id="11" creationId="{4A046F5F-034D-A2DD-B7B6-B37CB3AF1360}"/>
          </ac:graphicFrameMkLst>
        </pc:graphicFrameChg>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pChg chg="ord">
          <ac:chgData name="Ward, Reagan" userId="27291eb4-8241-4961-9e69-8c66e34cc5b0" providerId="ADAL" clId="{52FF46C1-D3A9-41A8-8A52-4C0AE9DFE0C1}" dt="2024-09-26T02:36:07.835" v="6105" actId="13244"/>
          <ac:spMkLst>
            <pc:docMk/>
            <pc:sldMk cId="2941160506" sldId="5629"/>
            <ac:spMk id="4" creationId="{F0553485-6180-A977-105B-6F94065367B6}"/>
          </ac:spMkLst>
        </pc:spChg>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pChg chg="mod ord">
          <ac:chgData name="Ward, Reagan" userId="27291eb4-8241-4961-9e69-8c66e34cc5b0" providerId="ADAL" clId="{52FF46C1-D3A9-41A8-8A52-4C0AE9DFE0C1}" dt="2024-09-26T02:33:34.522" v="6014" actId="700"/>
          <ac:spMkLst>
            <pc:docMk/>
            <pc:sldMk cId="1682249711" sldId="5636"/>
            <ac:spMk id="2" creationId="{00000000-0000-0000-0000-000000000000}"/>
          </ac:spMkLst>
        </pc:spChg>
        <pc:spChg chg="mod ord">
          <ac:chgData name="Ward, Reagan" userId="27291eb4-8241-4961-9e69-8c66e34cc5b0" providerId="ADAL" clId="{52FF46C1-D3A9-41A8-8A52-4C0AE9DFE0C1}" dt="2024-09-26T02:33:34.522" v="6014" actId="700"/>
          <ac:spMkLst>
            <pc:docMk/>
            <pc:sldMk cId="1682249711" sldId="5636"/>
            <ac:spMk id="4" creationId="{00000000-0000-0000-0000-000000000000}"/>
          </ac:spMkLst>
        </pc:spChg>
        <pc:spChg chg="add del">
          <ac:chgData name="Ward, Reagan" userId="27291eb4-8241-4961-9e69-8c66e34cc5b0" providerId="ADAL" clId="{52FF46C1-D3A9-41A8-8A52-4C0AE9DFE0C1}" dt="2024-09-26T02:33:28" v="6013" actId="21"/>
          <ac:spMkLst>
            <pc:docMk/>
            <pc:sldMk cId="1682249711" sldId="5636"/>
            <ac:spMk id="5" creationId="{7CA9F9BC-F66A-662D-730E-C35C7EFCDF5C}"/>
          </ac:spMkLst>
        </pc:spChg>
        <pc:spChg chg="add del mod ord">
          <ac:chgData name="Ward, Reagan" userId="27291eb4-8241-4961-9e69-8c66e34cc5b0" providerId="ADAL" clId="{52FF46C1-D3A9-41A8-8A52-4C0AE9DFE0C1}" dt="2024-09-26T02:33:34.522" v="6014" actId="700"/>
          <ac:spMkLst>
            <pc:docMk/>
            <pc:sldMk cId="1682249711" sldId="5636"/>
            <ac:spMk id="6" creationId="{F0AEBE3A-694C-CD20-6E71-18FC8DDC8F04}"/>
          </ac:spMkLst>
        </pc:spChg>
        <pc:spChg chg="add del mod ord">
          <ac:chgData name="Ward, Reagan" userId="27291eb4-8241-4961-9e69-8c66e34cc5b0" providerId="ADAL" clId="{52FF46C1-D3A9-41A8-8A52-4C0AE9DFE0C1}" dt="2024-09-26T02:33:34.522" v="6014" actId="700"/>
          <ac:spMkLst>
            <pc:docMk/>
            <pc:sldMk cId="1682249711" sldId="5636"/>
            <ac:spMk id="7" creationId="{0D15D78A-D6CB-25D8-4A03-17E1461C2DF8}"/>
          </ac:spMkLst>
        </pc:spChg>
        <pc:spChg chg="add mod">
          <ac:chgData name="Ward, Reagan" userId="27291eb4-8241-4961-9e69-8c66e34cc5b0" providerId="ADAL" clId="{52FF46C1-D3A9-41A8-8A52-4C0AE9DFE0C1}" dt="2024-09-26T02:33:27.309" v="6012"/>
          <ac:spMkLst>
            <pc:docMk/>
            <pc:sldMk cId="1682249711" sldId="5636"/>
            <ac:spMk id="8" creationId="{7CA9F9BC-F66A-662D-730E-C35C7EFCDF5C}"/>
          </ac:spMkLst>
        </pc:spChg>
        <pc:spChg chg="mod ord">
          <ac:chgData name="Ward, Reagan" userId="27291eb4-8241-4961-9e69-8c66e34cc5b0" providerId="ADAL" clId="{52FF46C1-D3A9-41A8-8A52-4C0AE9DFE0C1}" dt="2024-09-26T02:33:34.522" v="6014" actId="700"/>
          <ac:spMkLst>
            <pc:docMk/>
            <pc:sldMk cId="1682249711" sldId="5636"/>
            <ac:spMk id="17" creationId="{1F5E689E-E26A-A2D1-CF8A-17407058904D}"/>
          </ac:spMkLst>
        </pc:spChg>
      </pc:sldChg>
      <pc:sldChg chg="addSp delSp modSp mod chgLayout">
        <pc:chgData name="Ward, Reagan" userId="27291eb4-8241-4961-9e69-8c66e34cc5b0" providerId="ADAL" clId="{52FF46C1-D3A9-41A8-8A52-4C0AE9DFE0C1}" dt="2024-09-26T02:36:35.924" v="6126" actId="20577"/>
        <pc:sldMkLst>
          <pc:docMk/>
          <pc:sldMk cId="3253466667" sldId="5637"/>
        </pc:sldMkLst>
        <pc:spChg chg="mod ord">
          <ac:chgData name="Ward, Reagan" userId="27291eb4-8241-4961-9e69-8c66e34cc5b0" providerId="ADAL" clId="{52FF46C1-D3A9-41A8-8A52-4C0AE9DFE0C1}" dt="2024-09-26T02:36:35.924" v="6126" actId="20577"/>
          <ac:spMkLst>
            <pc:docMk/>
            <pc:sldMk cId="3253466667" sldId="5637"/>
            <ac:spMk id="2"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3" creationId="{65201DE2-9699-2CF4-AEBC-B4576BC0FCE7}"/>
          </ac:spMkLst>
        </pc:spChg>
        <pc:spChg chg="mod ord">
          <ac:chgData name="Ward, Reagan" userId="27291eb4-8241-4961-9e69-8c66e34cc5b0" providerId="ADAL" clId="{52FF46C1-D3A9-41A8-8A52-4C0AE9DFE0C1}" dt="2024-09-26T02:35:28.998" v="6045" actId="700"/>
          <ac:spMkLst>
            <pc:docMk/>
            <pc:sldMk cId="3253466667" sldId="5637"/>
            <ac:spMk id="4" creationId="{00000000-0000-0000-0000-000000000000}"/>
          </ac:spMkLst>
        </pc:spChg>
        <pc:spChg chg="add del mod ord">
          <ac:chgData name="Ward, Reagan" userId="27291eb4-8241-4961-9e69-8c66e34cc5b0" providerId="ADAL" clId="{52FF46C1-D3A9-41A8-8A52-4C0AE9DFE0C1}" dt="2024-09-26T02:35:20.409" v="6042" actId="6264"/>
          <ac:spMkLst>
            <pc:docMk/>
            <pc:sldMk cId="3253466667" sldId="5637"/>
            <ac:spMk id="5" creationId="{BD3DC57B-3F6D-230A-DD6C-DC516E3FC270}"/>
          </ac:spMkLst>
        </pc:spChg>
        <pc:spChg chg="add del mod">
          <ac:chgData name="Ward, Reagan" userId="27291eb4-8241-4961-9e69-8c66e34cc5b0" providerId="ADAL" clId="{52FF46C1-D3A9-41A8-8A52-4C0AE9DFE0C1}" dt="2024-09-26T02:35:20.409" v="6042" actId="6264"/>
          <ac:spMkLst>
            <pc:docMk/>
            <pc:sldMk cId="3253466667" sldId="5637"/>
            <ac:spMk id="6" creationId="{9399B74C-1DE5-179E-36C7-60B180EA443C}"/>
          </ac:spMkLst>
        </pc:spChg>
        <pc:spChg chg="add del mod">
          <ac:chgData name="Ward, Reagan" userId="27291eb4-8241-4961-9e69-8c66e34cc5b0" providerId="ADAL" clId="{52FF46C1-D3A9-41A8-8A52-4C0AE9DFE0C1}" dt="2024-09-26T02:35:20.409" v="6042" actId="6264"/>
          <ac:spMkLst>
            <pc:docMk/>
            <pc:sldMk cId="3253466667" sldId="5637"/>
            <ac:spMk id="7" creationId="{4F237B70-BFE1-CD8D-9BE4-478E14B25C32}"/>
          </ac:spMkLst>
        </pc:spChg>
        <pc:spChg chg="add del mod">
          <ac:chgData name="Ward, Reagan" userId="27291eb4-8241-4961-9e69-8c66e34cc5b0" providerId="ADAL" clId="{52FF46C1-D3A9-41A8-8A52-4C0AE9DFE0C1}" dt="2024-09-26T02:35:20.409" v="6042" actId="6264"/>
          <ac:spMkLst>
            <pc:docMk/>
            <pc:sldMk cId="3253466667" sldId="5637"/>
            <ac:spMk id="8" creationId="{48866193-3337-0F0F-FE79-F8CF631C424C}"/>
          </ac:spMkLst>
        </pc:spChg>
        <pc:spChg chg="add del mod ord">
          <ac:chgData name="Ward, Reagan" userId="27291eb4-8241-4961-9e69-8c66e34cc5b0" providerId="ADAL" clId="{52FF46C1-D3A9-41A8-8A52-4C0AE9DFE0C1}" dt="2024-09-26T02:35:26.369" v="6044" actId="6264"/>
          <ac:spMkLst>
            <pc:docMk/>
            <pc:sldMk cId="3253466667" sldId="5637"/>
            <ac:spMk id="9" creationId="{A2806FE0-C6A2-3EE8-0A33-69FCC616D509}"/>
          </ac:spMkLst>
        </pc:spChg>
        <pc:spChg chg="add del mod ord">
          <ac:chgData name="Ward, Reagan" userId="27291eb4-8241-4961-9e69-8c66e34cc5b0" providerId="ADAL" clId="{52FF46C1-D3A9-41A8-8A52-4C0AE9DFE0C1}" dt="2024-09-26T02:35:26.369" v="6044" actId="6264"/>
          <ac:spMkLst>
            <pc:docMk/>
            <pc:sldMk cId="3253466667" sldId="5637"/>
            <ac:spMk id="10" creationId="{68F3A495-4239-5E16-9521-2004F6028D28}"/>
          </ac:spMkLst>
        </pc:spChg>
        <pc:spChg chg="add del mod">
          <ac:chgData name="Ward, Reagan" userId="27291eb4-8241-4961-9e69-8c66e34cc5b0" providerId="ADAL" clId="{52FF46C1-D3A9-41A8-8A52-4C0AE9DFE0C1}" dt="2024-09-26T02:35:26.369" v="6044" actId="6264"/>
          <ac:spMkLst>
            <pc:docMk/>
            <pc:sldMk cId="3253466667" sldId="5637"/>
            <ac:spMk id="11" creationId="{B4C48906-D21F-6633-ED2B-C32DFE257E4D}"/>
          </ac:spMkLst>
        </pc:spChg>
        <pc:spChg chg="add del mod">
          <ac:chgData name="Ward, Reagan" userId="27291eb4-8241-4961-9e69-8c66e34cc5b0" providerId="ADAL" clId="{52FF46C1-D3A9-41A8-8A52-4C0AE9DFE0C1}" dt="2024-09-26T02:35:26.369" v="6044" actId="6264"/>
          <ac:spMkLst>
            <pc:docMk/>
            <pc:sldMk cId="3253466667" sldId="5637"/>
            <ac:spMk id="12" creationId="{DD4BF84D-626C-8699-19BE-E31083D5BAB8}"/>
          </ac:spMkLst>
        </pc:spChg>
        <pc:spChg chg="add del mod ord">
          <ac:chgData name="Ward, Reagan" userId="27291eb4-8241-4961-9e69-8c66e34cc5b0" providerId="ADAL" clId="{52FF46C1-D3A9-41A8-8A52-4C0AE9DFE0C1}" dt="2024-09-26T02:35:28.998" v="6045" actId="700"/>
          <ac:spMkLst>
            <pc:docMk/>
            <pc:sldMk cId="3253466667" sldId="5637"/>
            <ac:spMk id="13" creationId="{CEA35993-904F-ABF8-002C-9DA6DA16D241}"/>
          </ac:spMkLst>
        </pc:spChg>
        <pc:spChg chg="add del mod ord">
          <ac:chgData name="Ward, Reagan" userId="27291eb4-8241-4961-9e69-8c66e34cc5b0" providerId="ADAL" clId="{52FF46C1-D3A9-41A8-8A52-4C0AE9DFE0C1}" dt="2024-09-26T02:35:28.998" v="6045" actId="700"/>
          <ac:spMkLst>
            <pc:docMk/>
            <pc:sldMk cId="3253466667" sldId="5637"/>
            <ac:spMk id="14" creationId="{127A7FB8-4440-D518-A568-92A18E0A514E}"/>
          </ac:spMkLst>
        </pc:spChg>
        <pc:spChg chg="add del mod ord">
          <ac:chgData name="Ward, Reagan" userId="27291eb4-8241-4961-9e69-8c66e34cc5b0" providerId="ADAL" clId="{52FF46C1-D3A9-41A8-8A52-4C0AE9DFE0C1}" dt="2024-09-26T02:35:28.998" v="6045" actId="700"/>
          <ac:spMkLst>
            <pc:docMk/>
            <pc:sldMk cId="3253466667" sldId="5637"/>
            <ac:spMk id="15" creationId="{6972AD3B-8EF7-A84C-BCF6-E3E265A4D945}"/>
          </ac:spMkLst>
        </pc:spChg>
        <pc:spChg chg="del">
          <ac:chgData name="Ward, Reagan" userId="27291eb4-8241-4961-9e69-8c66e34cc5b0" providerId="ADAL" clId="{52FF46C1-D3A9-41A8-8A52-4C0AE9DFE0C1}" dt="2024-09-26T02:35:15.992" v="6041" actId="478"/>
          <ac:spMkLst>
            <pc:docMk/>
            <pc:sldMk cId="3253466667" sldId="5637"/>
            <ac:spMk id="16" creationId="{02905120-088A-2655-6C92-08698B561C80}"/>
          </ac:spMkLst>
        </pc:spChg>
        <pc:spChg chg="del mod ord">
          <ac:chgData name="Ward, Reagan" userId="27291eb4-8241-4961-9e69-8c66e34cc5b0" providerId="ADAL" clId="{52FF46C1-D3A9-41A8-8A52-4C0AE9DFE0C1}" dt="2024-09-26T02:35:26.369" v="6044" actId="6264"/>
          <ac:spMkLst>
            <pc:docMk/>
            <pc:sldMk cId="3253466667" sldId="5637"/>
            <ac:spMk id="17" creationId="{1F5E689E-E26A-A2D1-CF8A-17407058904D}"/>
          </ac:spMkLst>
        </pc:spChg>
        <pc:spChg chg="add mod ord">
          <ac:chgData name="Ward, Reagan" userId="27291eb4-8241-4961-9e69-8c66e34cc5b0" providerId="ADAL" clId="{52FF46C1-D3A9-41A8-8A52-4C0AE9DFE0C1}" dt="2024-09-26T02:35:28.998" v="6045" actId="700"/>
          <ac:spMkLst>
            <pc:docMk/>
            <pc:sldMk cId="3253466667" sldId="5637"/>
            <ac:spMk id="18" creationId="{1D5EE516-0951-6F1E-C524-32F70A500464}"/>
          </ac:spMkLst>
        </pc:spChg>
        <pc:spChg chg="add mod ord">
          <ac:chgData name="Ward, Reagan" userId="27291eb4-8241-4961-9e69-8c66e34cc5b0" providerId="ADAL" clId="{52FF46C1-D3A9-41A8-8A52-4C0AE9DFE0C1}" dt="2024-09-26T02:35:28.998" v="6045" actId="700"/>
          <ac:spMkLst>
            <pc:docMk/>
            <pc:sldMk cId="3253466667" sldId="5637"/>
            <ac:spMk id="19" creationId="{840717C6-223F-C906-3748-78B09C983A8D}"/>
          </ac:spMkLst>
        </pc:spChg>
        <pc:spChg chg="add mod ord">
          <ac:chgData name="Ward, Reagan" userId="27291eb4-8241-4961-9e69-8c66e34cc5b0" providerId="ADAL" clId="{52FF46C1-D3A9-41A8-8A52-4C0AE9DFE0C1}" dt="2024-09-26T02:35:28.998" v="6045" actId="700"/>
          <ac:spMkLst>
            <pc:docMk/>
            <pc:sldMk cId="3253466667" sldId="5637"/>
            <ac:spMk id="20" creationId="{DEA5CCF4-606D-43BB-7751-4E0BB02F6CE1}"/>
          </ac:spMkLst>
        </pc:spChg>
      </pc:sldChg>
      <pc:sldChg chg="modSp mod">
        <pc:chgData name="Ward, Reagan" userId="27291eb4-8241-4961-9e69-8c66e34cc5b0" providerId="ADAL" clId="{52FF46C1-D3A9-41A8-8A52-4C0AE9DFE0C1}" dt="2024-09-26T02:36:27.856" v="6114" actId="13244"/>
        <pc:sldMkLst>
          <pc:docMk/>
          <pc:sldMk cId="1220290463" sldId="5638"/>
        </pc:sldMkLst>
        <pc:spChg chg="mod">
          <ac:chgData name="Ward, Reagan" userId="27291eb4-8241-4961-9e69-8c66e34cc5b0" providerId="ADAL" clId="{52FF46C1-D3A9-41A8-8A52-4C0AE9DFE0C1}" dt="2024-09-26T02:36:18.097" v="6113" actId="20577"/>
          <ac:spMkLst>
            <pc:docMk/>
            <pc:sldMk cId="1220290463" sldId="5638"/>
            <ac:spMk id="3" creationId="{5A9BB543-5D67-BC87-25ED-FC06775BBB28}"/>
          </ac:spMkLst>
        </pc:spChg>
        <pc:spChg chg="ord">
          <ac:chgData name="Ward, Reagan" userId="27291eb4-8241-4961-9e69-8c66e34cc5b0" providerId="ADAL" clId="{52FF46C1-D3A9-41A8-8A52-4C0AE9DFE0C1}" dt="2024-09-26T02:36:27.856" v="6114" actId="13244"/>
          <ac:spMkLst>
            <pc:docMk/>
            <pc:sldMk cId="1220290463" sldId="5638"/>
            <ac:spMk id="4" creationId="{F0553485-6180-A977-105B-6F94065367B6}"/>
          </ac:spMkLst>
        </pc:spChg>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pChg chg="add del mod ord">
          <ac:chgData name="Ward, Reagan" userId="27291eb4-8241-4961-9e69-8c66e34cc5b0" providerId="ADAL" clId="{52FF46C1-D3A9-41A8-8A52-4C0AE9DFE0C1}" dt="2024-09-25T15:00:11.849" v="22" actId="700"/>
          <ac:spMkLst>
            <pc:docMk/>
            <pc:sldMk cId="2075849850" sldId="5639"/>
            <ac:spMk id="2" creationId="{0BE7F240-29A2-574A-19C3-405CE154D469}"/>
          </ac:spMkLst>
        </pc:spChg>
        <pc:spChg chg="mod ord">
          <ac:chgData name="Ward, Reagan" userId="27291eb4-8241-4961-9e69-8c66e34cc5b0" providerId="ADAL" clId="{52FF46C1-D3A9-41A8-8A52-4C0AE9DFE0C1}" dt="2024-09-25T15:00:11.849" v="22" actId="700"/>
          <ac:spMkLst>
            <pc:docMk/>
            <pc:sldMk cId="2075849850" sldId="5639"/>
            <ac:spMk id="3" creationId="{88EDC3CE-AB3D-C10A-099A-4D761D453EF8}"/>
          </ac:spMkLst>
        </pc:spChg>
        <pc:spChg chg="add del mod ord">
          <ac:chgData name="Ward, Reagan" userId="27291eb4-8241-4961-9e69-8c66e34cc5b0" providerId="ADAL" clId="{52FF46C1-D3A9-41A8-8A52-4C0AE9DFE0C1}" dt="2024-09-25T15:00:12.349" v="25" actId="680"/>
          <ac:spMkLst>
            <pc:docMk/>
            <pc:sldMk cId="2075849850" sldId="5639"/>
            <ac:spMk id="4" creationId="{5F1B1834-CDD3-E980-6D53-BDAC9BADEDB3}"/>
          </ac:spMkLst>
        </pc:spChg>
        <pc:spChg chg="add del mod ord">
          <ac:chgData name="Ward, Reagan" userId="27291eb4-8241-4961-9e69-8c66e34cc5b0" providerId="ADAL" clId="{52FF46C1-D3A9-41A8-8A52-4C0AE9DFE0C1}" dt="2024-09-25T15:00:12.349" v="25" actId="680"/>
          <ac:spMkLst>
            <pc:docMk/>
            <pc:sldMk cId="2075849850" sldId="5639"/>
            <ac:spMk id="5" creationId="{30FC509D-1BA1-B8E2-7ABE-44636E9CB2B1}"/>
          </ac:spMkLst>
        </pc:spChg>
        <pc:spChg chg="add del mod ord">
          <ac:chgData name="Ward, Reagan" userId="27291eb4-8241-4961-9e69-8c66e34cc5b0" providerId="ADAL" clId="{52FF46C1-D3A9-41A8-8A52-4C0AE9DFE0C1}" dt="2024-09-25T15:00:11.849" v="22" actId="700"/>
          <ac:spMkLst>
            <pc:docMk/>
            <pc:sldMk cId="2075849850" sldId="5639"/>
            <ac:spMk id="6" creationId="{3CEA8133-B183-13CC-036E-DEECFDEFBBB8}"/>
          </ac:spMkLst>
        </pc:spChg>
        <pc:spChg chg="add del mod ord">
          <ac:chgData name="Ward, Reagan" userId="27291eb4-8241-4961-9e69-8c66e34cc5b0" providerId="ADAL" clId="{52FF46C1-D3A9-41A8-8A52-4C0AE9DFE0C1}" dt="2024-09-25T15:00:11.849" v="22" actId="700"/>
          <ac:spMkLst>
            <pc:docMk/>
            <pc:sldMk cId="2075849850" sldId="5639"/>
            <ac:spMk id="7" creationId="{F9552800-E4D2-5AE3-4CDE-72A0704DA18F}"/>
          </ac:spMkLst>
        </pc:spChg>
        <pc:spChg chg="add del mod ord">
          <ac:chgData name="Ward, Reagan" userId="27291eb4-8241-4961-9e69-8c66e34cc5b0" providerId="ADAL" clId="{52FF46C1-D3A9-41A8-8A52-4C0AE9DFE0C1}" dt="2024-09-25T15:00:11.849" v="22" actId="700"/>
          <ac:spMkLst>
            <pc:docMk/>
            <pc:sldMk cId="2075849850" sldId="5639"/>
            <ac:spMk id="8" creationId="{B1BDE88D-3D9D-2D8C-F6CE-7F6BF7B0399F}"/>
          </ac:spMkLst>
        </pc:spChg>
        <pc:spChg chg="add del mod ord">
          <ac:chgData name="Ward, Reagan" userId="27291eb4-8241-4961-9e69-8c66e34cc5b0" providerId="ADAL" clId="{52FF46C1-D3A9-41A8-8A52-4C0AE9DFE0C1}" dt="2024-09-25T15:00:11.849" v="22" actId="700"/>
          <ac:spMkLst>
            <pc:docMk/>
            <pc:sldMk cId="2075849850" sldId="5639"/>
            <ac:spMk id="9" creationId="{1C91CA8D-3DC9-9E4C-57D0-7BFF8E9D3D4B}"/>
          </ac:spMkLst>
        </pc:spChg>
        <pc:spChg chg="add del mod ord">
          <ac:chgData name="Ward, Reagan" userId="27291eb4-8241-4961-9e69-8c66e34cc5b0" providerId="ADAL" clId="{52FF46C1-D3A9-41A8-8A52-4C0AE9DFE0C1}" dt="2024-09-25T15:00:11.849" v="22" actId="700"/>
          <ac:spMkLst>
            <pc:docMk/>
            <pc:sldMk cId="2075849850" sldId="5639"/>
            <ac:spMk id="10" creationId="{6F2793A6-7248-8E06-7C46-11828883CB9F}"/>
          </ac:spMkLst>
        </pc:spChg>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pChg chg="del mod ord">
          <ac:chgData name="Ward, Reagan" userId="27291eb4-8241-4961-9e69-8c66e34cc5b0" providerId="ADAL" clId="{52FF46C1-D3A9-41A8-8A52-4C0AE9DFE0C1}" dt="2024-09-25T15:00:19.999" v="28" actId="700"/>
          <ac:spMkLst>
            <pc:docMk/>
            <pc:sldMk cId="3834122063" sldId="5639"/>
            <ac:spMk id="2" creationId="{B9552B35-59C6-29BA-1CD7-855F5E698948}"/>
          </ac:spMkLst>
        </pc:spChg>
        <pc:spChg chg="mod ord">
          <ac:chgData name="Ward, Reagan" userId="27291eb4-8241-4961-9e69-8c66e34cc5b0" providerId="ADAL" clId="{52FF46C1-D3A9-41A8-8A52-4C0AE9DFE0C1}" dt="2024-09-25T15:00:23.465" v="29" actId="700"/>
          <ac:spMkLst>
            <pc:docMk/>
            <pc:sldMk cId="3834122063" sldId="5639"/>
            <ac:spMk id="3" creationId="{F7E3A0F3-BA82-4BB5-7D4A-08DE516A9C9B}"/>
          </ac:spMkLst>
        </pc:spChg>
        <pc:spChg chg="del mod ord">
          <ac:chgData name="Ward, Reagan" userId="27291eb4-8241-4961-9e69-8c66e34cc5b0" providerId="ADAL" clId="{52FF46C1-D3A9-41A8-8A52-4C0AE9DFE0C1}" dt="2024-09-25T15:00:19.999" v="28" actId="700"/>
          <ac:spMkLst>
            <pc:docMk/>
            <pc:sldMk cId="3834122063" sldId="5639"/>
            <ac:spMk id="4" creationId="{CE75B375-09A8-0E24-46F6-452F4A7A90B0}"/>
          </ac:spMkLst>
        </pc:spChg>
        <pc:spChg chg="del mod ord">
          <ac:chgData name="Ward, Reagan" userId="27291eb4-8241-4961-9e69-8c66e34cc5b0" providerId="ADAL" clId="{52FF46C1-D3A9-41A8-8A52-4C0AE9DFE0C1}" dt="2024-09-25T15:00:19.999" v="28" actId="700"/>
          <ac:spMkLst>
            <pc:docMk/>
            <pc:sldMk cId="3834122063" sldId="5639"/>
            <ac:spMk id="5" creationId="{2CB5A305-349E-B500-B1AF-F33648CD63EB}"/>
          </ac:spMkLst>
        </pc:spChg>
        <pc:spChg chg="del mod ord">
          <ac:chgData name="Ward, Reagan" userId="27291eb4-8241-4961-9e69-8c66e34cc5b0" providerId="ADAL" clId="{52FF46C1-D3A9-41A8-8A52-4C0AE9DFE0C1}" dt="2024-09-25T15:00:19.999" v="28" actId="700"/>
          <ac:spMkLst>
            <pc:docMk/>
            <pc:sldMk cId="3834122063" sldId="5639"/>
            <ac:spMk id="6" creationId="{645DF0AE-C23C-57EA-7746-473A2EFBB5F5}"/>
          </ac:spMkLst>
        </pc:spChg>
        <pc:spChg chg="add del mod ord">
          <ac:chgData name="Ward, Reagan" userId="27291eb4-8241-4961-9e69-8c66e34cc5b0" providerId="ADAL" clId="{52FF46C1-D3A9-41A8-8A52-4C0AE9DFE0C1}" dt="2024-09-25T15:00:23.465" v="29" actId="700"/>
          <ac:spMkLst>
            <pc:docMk/>
            <pc:sldMk cId="3834122063" sldId="5639"/>
            <ac:spMk id="7" creationId="{B01A9CC5-2328-DA80-B7EA-3CBAEB5FFD79}"/>
          </ac:spMkLst>
        </pc:spChg>
        <pc:spChg chg="add del mod ord">
          <ac:chgData name="Ward, Reagan" userId="27291eb4-8241-4961-9e69-8c66e34cc5b0" providerId="ADAL" clId="{52FF46C1-D3A9-41A8-8A52-4C0AE9DFE0C1}" dt="2024-09-25T15:00:23.465" v="29" actId="700"/>
          <ac:spMkLst>
            <pc:docMk/>
            <pc:sldMk cId="3834122063" sldId="5639"/>
            <ac:spMk id="8" creationId="{A249DF70-4BB5-404B-8EEC-480B48302189}"/>
          </ac:spMkLst>
        </pc:spChg>
        <pc:spChg chg="add del mod ord">
          <ac:chgData name="Ward, Reagan" userId="27291eb4-8241-4961-9e69-8c66e34cc5b0" providerId="ADAL" clId="{52FF46C1-D3A9-41A8-8A52-4C0AE9DFE0C1}" dt="2024-09-25T15:00:23.465" v="29" actId="700"/>
          <ac:spMkLst>
            <pc:docMk/>
            <pc:sldMk cId="3834122063" sldId="5639"/>
            <ac:spMk id="9" creationId="{32DDBBCD-892B-4E5D-F18E-F7C24B4DF8C6}"/>
          </ac:spMkLst>
        </pc:spChg>
        <pc:spChg chg="add del mod ord">
          <ac:chgData name="Ward, Reagan" userId="27291eb4-8241-4961-9e69-8c66e34cc5b0" providerId="ADAL" clId="{52FF46C1-D3A9-41A8-8A52-4C0AE9DFE0C1}" dt="2024-09-25T15:00:23.465" v="29" actId="700"/>
          <ac:spMkLst>
            <pc:docMk/>
            <pc:sldMk cId="3834122063" sldId="5639"/>
            <ac:spMk id="10" creationId="{4EAE7C2D-B9A3-5944-DCDD-DBF656B6005A}"/>
          </ac:spMkLst>
        </pc:spChg>
        <pc:spChg chg="add del mod ord">
          <ac:chgData name="Ward, Reagan" userId="27291eb4-8241-4961-9e69-8c66e34cc5b0" providerId="ADAL" clId="{52FF46C1-D3A9-41A8-8A52-4C0AE9DFE0C1}" dt="2024-09-25T15:00:23.465" v="29" actId="700"/>
          <ac:spMkLst>
            <pc:docMk/>
            <pc:sldMk cId="3834122063" sldId="5639"/>
            <ac:spMk id="11" creationId="{8634DF99-36E7-2AB3-E320-DA3F087C9E02}"/>
          </ac:spMkLst>
        </pc:spChg>
        <pc:spChg chg="add mod ord">
          <ac:chgData name="Ward, Reagan" userId="27291eb4-8241-4961-9e69-8c66e34cc5b0" providerId="ADAL" clId="{52FF46C1-D3A9-41A8-8A52-4C0AE9DFE0C1}" dt="2024-09-25T15:01:54.997" v="142" actId="20577"/>
          <ac:spMkLst>
            <pc:docMk/>
            <pc:sldMk cId="3834122063" sldId="5639"/>
            <ac:spMk id="12" creationId="{57BB59C7-D0BC-DA5B-66C0-0E29BFB6BC48}"/>
          </ac:spMkLst>
        </pc:spChg>
        <pc:spChg chg="add mod ord">
          <ac:chgData name="Ward, Reagan" userId="27291eb4-8241-4961-9e69-8c66e34cc5b0" providerId="ADAL" clId="{52FF46C1-D3A9-41A8-8A52-4C0AE9DFE0C1}" dt="2024-09-25T15:05:46.686" v="444" actId="20577"/>
          <ac:spMkLst>
            <pc:docMk/>
            <pc:sldMk cId="3834122063" sldId="5639"/>
            <ac:spMk id="13" creationId="{F014F938-D998-9899-96BD-AD75802C4554}"/>
          </ac:spMkLst>
        </pc:spChg>
        <pc:spChg chg="add mod ord">
          <ac:chgData name="Ward, Reagan" userId="27291eb4-8241-4961-9e69-8c66e34cc5b0" providerId="ADAL" clId="{52FF46C1-D3A9-41A8-8A52-4C0AE9DFE0C1}" dt="2024-09-26T02:31:12.740" v="6008"/>
          <ac:spMkLst>
            <pc:docMk/>
            <pc:sldMk cId="3834122063" sldId="5639"/>
            <ac:spMk id="14" creationId="{41FBA2C3-F5FA-A791-627E-905203C5D970}"/>
          </ac:spMkLst>
        </pc:spChg>
        <pc:spChg chg="add mod ord">
          <ac:chgData name="Ward, Reagan" userId="27291eb4-8241-4961-9e69-8c66e34cc5b0" providerId="ADAL" clId="{52FF46C1-D3A9-41A8-8A52-4C0AE9DFE0C1}" dt="2024-09-25T15:04:09.895" v="437" actId="1076"/>
          <ac:spMkLst>
            <pc:docMk/>
            <pc:sldMk cId="3834122063" sldId="5639"/>
            <ac:spMk id="15" creationId="{090F42B8-0DC7-26D6-0AC1-4D8D315A39D6}"/>
          </ac:spMkLst>
        </pc:spChg>
        <pc:spChg chg="add mod ord">
          <ac:chgData name="Ward, Reagan" userId="27291eb4-8241-4961-9e69-8c66e34cc5b0" providerId="ADAL" clId="{52FF46C1-D3A9-41A8-8A52-4C0AE9DFE0C1}" dt="2024-09-25T15:04:09.895" v="437" actId="1076"/>
          <ac:spMkLst>
            <pc:docMk/>
            <pc:sldMk cId="3834122063" sldId="5639"/>
            <ac:spMk id="16" creationId="{22BA71F1-033C-E4C1-CA4A-09BBCA69601A}"/>
          </ac:spMkLst>
        </pc:spChg>
        <pc:spChg chg="add del mod ord">
          <ac:chgData name="Ward, Reagan" userId="27291eb4-8241-4961-9e69-8c66e34cc5b0" providerId="ADAL" clId="{52FF46C1-D3A9-41A8-8A52-4C0AE9DFE0C1}" dt="2024-09-25T15:02:01.860" v="143"/>
          <ac:spMkLst>
            <pc:docMk/>
            <pc:sldMk cId="3834122063" sldId="5639"/>
            <ac:spMk id="17" creationId="{79F931AE-A1F8-43B4-FE3D-9733D3B36C6D}"/>
          </ac:spMkLst>
        </pc:spChg>
        <pc:spChg chg="add del mod ord">
          <ac:chgData name="Ward, Reagan" userId="27291eb4-8241-4961-9e69-8c66e34cc5b0" providerId="ADAL" clId="{52FF46C1-D3A9-41A8-8A52-4C0AE9DFE0C1}" dt="2024-09-25T15:02:06.126" v="144"/>
          <ac:spMkLst>
            <pc:docMk/>
            <pc:sldMk cId="3834122063" sldId="5639"/>
            <ac:spMk id="18" creationId="{3083167D-68BE-F60E-E793-69B583B6C54C}"/>
          </ac:spMkLst>
        </pc:spChg>
        <pc:spChg chg="add mod">
          <ac:chgData name="Ward, Reagan" userId="27291eb4-8241-4961-9e69-8c66e34cc5b0" providerId="ADAL" clId="{52FF46C1-D3A9-41A8-8A52-4C0AE9DFE0C1}" dt="2024-09-25T15:02:01.860" v="143"/>
          <ac:spMkLst>
            <pc:docMk/>
            <pc:sldMk cId="3834122063" sldId="5639"/>
            <ac:spMk id="19" creationId="{68E024A4-3157-A556-BB1C-EBCCEB0BAB3D}"/>
          </ac:spMkLst>
        </pc:spChg>
        <pc:spChg chg="add mod">
          <ac:chgData name="Ward, Reagan" userId="27291eb4-8241-4961-9e69-8c66e34cc5b0" providerId="ADAL" clId="{52FF46C1-D3A9-41A8-8A52-4C0AE9DFE0C1}" dt="2024-09-25T15:02:06.126" v="144"/>
          <ac:spMkLst>
            <pc:docMk/>
            <pc:sldMk cId="3834122063" sldId="5639"/>
            <ac:spMk id="20" creationId="{F1EAB1F7-8AC7-4BF1-827D-87DDC472A475}"/>
          </ac:spMkLst>
        </pc:spChg>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pChg chg="mod ord">
          <ac:chgData name="Ward, Reagan" userId="27291eb4-8241-4961-9e69-8c66e34cc5b0" providerId="ADAL" clId="{52FF46C1-D3A9-41A8-8A52-4C0AE9DFE0C1}" dt="2024-09-25T16:51:47.783" v="2189" actId="20577"/>
          <ac:spMkLst>
            <pc:docMk/>
            <pc:sldMk cId="1533238000" sldId="5640"/>
            <ac:spMk id="2" creationId="{236D8114-CD24-1ABB-AC54-43786AA37C98}"/>
          </ac:spMkLst>
        </pc:spChg>
        <pc:spChg chg="del mod ord">
          <ac:chgData name="Ward, Reagan" userId="27291eb4-8241-4961-9e69-8c66e34cc5b0" providerId="ADAL" clId="{52FF46C1-D3A9-41A8-8A52-4C0AE9DFE0C1}" dt="2024-09-25T16:51:52.849" v="2190" actId="478"/>
          <ac:spMkLst>
            <pc:docMk/>
            <pc:sldMk cId="1533238000" sldId="5640"/>
            <ac:spMk id="3" creationId="{A977E36E-7F76-0D2D-C495-6A73D7606AB0}"/>
          </ac:spMkLst>
        </pc:spChg>
        <pc:spChg chg="mod ord">
          <ac:chgData name="Ward, Reagan" userId="27291eb4-8241-4961-9e69-8c66e34cc5b0" providerId="ADAL" clId="{52FF46C1-D3A9-41A8-8A52-4C0AE9DFE0C1}" dt="2024-09-25T16:52:33.819" v="2329" actId="13926"/>
          <ac:spMkLst>
            <pc:docMk/>
            <pc:sldMk cId="1533238000" sldId="5640"/>
            <ac:spMk id="4" creationId="{CE119D21-D02D-DE20-B170-92A7CCD4A20E}"/>
          </ac:spMkLst>
        </pc:spChg>
        <pc:spChg chg="del mod">
          <ac:chgData name="Ward, Reagan" userId="27291eb4-8241-4961-9e69-8c66e34cc5b0" providerId="ADAL" clId="{52FF46C1-D3A9-41A8-8A52-4C0AE9DFE0C1}" dt="2024-09-25T16:51:37.169" v="2168" actId="478"/>
          <ac:spMkLst>
            <pc:docMk/>
            <pc:sldMk cId="1533238000" sldId="5640"/>
            <ac:spMk id="5" creationId="{C408FC20-3404-8CC0-2337-E5A50A481146}"/>
          </ac:spMkLst>
        </pc:spChg>
        <pc:spChg chg="del mod">
          <ac:chgData name="Ward, Reagan" userId="27291eb4-8241-4961-9e69-8c66e34cc5b0" providerId="ADAL" clId="{52FF46C1-D3A9-41A8-8A52-4C0AE9DFE0C1}" dt="2024-09-25T16:51:41.026" v="2170" actId="478"/>
          <ac:spMkLst>
            <pc:docMk/>
            <pc:sldMk cId="1533238000" sldId="5640"/>
            <ac:spMk id="6" creationId="{EF5A687E-4222-C88A-391E-4D88295F62A7}"/>
          </ac:spMkLst>
        </pc:spChg>
        <pc:spChg chg="mod ord">
          <ac:chgData name="Ward, Reagan" userId="27291eb4-8241-4961-9e69-8c66e34cc5b0" providerId="ADAL" clId="{52FF46C1-D3A9-41A8-8A52-4C0AE9DFE0C1}" dt="2024-09-25T16:51:43.227" v="2171" actId="700"/>
          <ac:spMkLst>
            <pc:docMk/>
            <pc:sldMk cId="1533238000" sldId="5640"/>
            <ac:spMk id="7" creationId="{D0ECC51A-0049-774D-E0E2-7D758A40FA06}"/>
          </ac:spMkLst>
        </pc:spChg>
        <pc:spChg chg="del">
          <ac:chgData name="Ward, Reagan" userId="27291eb4-8241-4961-9e69-8c66e34cc5b0" providerId="ADAL" clId="{52FF46C1-D3A9-41A8-8A52-4C0AE9DFE0C1}" dt="2024-09-25T15:20:06.828" v="1651"/>
          <ac:spMkLst>
            <pc:docMk/>
            <pc:sldMk cId="1533238000" sldId="5640"/>
            <ac:spMk id="8" creationId="{5FC49823-BA98-6FCB-7723-370C3858624A}"/>
          </ac:spMkLst>
        </pc:spChg>
        <pc:spChg chg="del">
          <ac:chgData name="Ward, Reagan" userId="27291eb4-8241-4961-9e69-8c66e34cc5b0" providerId="ADAL" clId="{52FF46C1-D3A9-41A8-8A52-4C0AE9DFE0C1}" dt="2024-09-25T15:20:11.488" v="1652"/>
          <ac:spMkLst>
            <pc:docMk/>
            <pc:sldMk cId="1533238000" sldId="5640"/>
            <ac:spMk id="9" creationId="{4E4D1F8F-635C-271E-69C3-4BA93EB85050}"/>
          </ac:spMkLst>
        </pc:spChg>
        <pc:spChg chg="add mod ord">
          <ac:chgData name="Ward, Reagan" userId="27291eb4-8241-4961-9e69-8c66e34cc5b0" providerId="ADAL" clId="{52FF46C1-D3A9-41A8-8A52-4C0AE9DFE0C1}" dt="2024-09-25T16:51:43.227" v="2171" actId="700"/>
          <ac:spMkLst>
            <pc:docMk/>
            <pc:sldMk cId="1533238000" sldId="5640"/>
            <ac:spMk id="10" creationId="{89084294-6D6C-ABB5-04CB-3686DA85A235}"/>
          </ac:spMkLst>
        </pc:spChg>
        <pc:spChg chg="add mod ord">
          <ac:chgData name="Ward, Reagan" userId="27291eb4-8241-4961-9e69-8c66e34cc5b0" providerId="ADAL" clId="{52FF46C1-D3A9-41A8-8A52-4C0AE9DFE0C1}" dt="2024-09-25T16:51:43.227" v="2171" actId="700"/>
          <ac:spMkLst>
            <pc:docMk/>
            <pc:sldMk cId="1533238000" sldId="5640"/>
            <ac:spMk id="11" creationId="{FEDDB915-AEBD-0917-2B3A-8686A46935B6}"/>
          </ac:spMkLst>
        </pc:spChg>
        <pc:spChg chg="add del mod">
          <ac:chgData name="Ward, Reagan" userId="27291eb4-8241-4961-9e69-8c66e34cc5b0" providerId="ADAL" clId="{52FF46C1-D3A9-41A8-8A52-4C0AE9DFE0C1}" dt="2024-09-25T16:51:39.577" v="2169" actId="478"/>
          <ac:spMkLst>
            <pc:docMk/>
            <pc:sldMk cId="1533238000" sldId="5640"/>
            <ac:spMk id="13" creationId="{3E529F8A-2316-BBE9-3563-DFEFD380D288}"/>
          </ac:spMkLst>
        </pc:spChg>
        <pc:spChg chg="add del mod ord">
          <ac:chgData name="Ward, Reagan" userId="27291eb4-8241-4961-9e69-8c66e34cc5b0" providerId="ADAL" clId="{52FF46C1-D3A9-41A8-8A52-4C0AE9DFE0C1}" dt="2024-09-25T16:51:43.227" v="2171" actId="700"/>
          <ac:spMkLst>
            <pc:docMk/>
            <pc:sldMk cId="1533238000" sldId="5640"/>
            <ac:spMk id="15" creationId="{2C21696C-C107-0B3B-FE91-72786BF4031C}"/>
          </ac:spMkLst>
        </pc:spChg>
      </pc:sldChg>
      <pc:sldChg chg="addSp delSp modSp new mod modClrScheme chgLayout">
        <pc:chgData name="Ward, Reagan" userId="27291eb4-8241-4961-9e69-8c66e34cc5b0" providerId="ADAL" clId="{52FF46C1-D3A9-41A8-8A52-4C0AE9DFE0C1}" dt="2024-09-25T17:30:02.436" v="5151"/>
        <pc:sldMkLst>
          <pc:docMk/>
          <pc:sldMk cId="240262686" sldId="5641"/>
        </pc:sldMkLst>
        <pc:spChg chg="mod ord">
          <ac:chgData name="Ward, Reagan" userId="27291eb4-8241-4961-9e69-8c66e34cc5b0" providerId="ADAL" clId="{52FF46C1-D3A9-41A8-8A52-4C0AE9DFE0C1}" dt="2024-09-25T15:18:34.890" v="1649" actId="700"/>
          <ac:spMkLst>
            <pc:docMk/>
            <pc:sldMk cId="240262686" sldId="5641"/>
            <ac:spMk id="2" creationId="{92A9CFDA-87CD-A78D-1037-E6E224655AA9}"/>
          </ac:spMkLst>
        </pc:spChg>
        <pc:spChg chg="del">
          <ac:chgData name="Ward, Reagan" userId="27291eb4-8241-4961-9e69-8c66e34cc5b0" providerId="ADAL" clId="{52FF46C1-D3A9-41A8-8A52-4C0AE9DFE0C1}" dt="2024-09-25T15:18:32.716" v="1648" actId="700"/>
          <ac:spMkLst>
            <pc:docMk/>
            <pc:sldMk cId="240262686" sldId="5641"/>
            <ac:spMk id="3" creationId="{2F31BE94-E612-A44A-8D17-2EA278CCBD58}"/>
          </ac:spMkLst>
        </pc:spChg>
        <pc:spChg chg="del mod ord">
          <ac:chgData name="Ward, Reagan" userId="27291eb4-8241-4961-9e69-8c66e34cc5b0" providerId="ADAL" clId="{52FF46C1-D3A9-41A8-8A52-4C0AE9DFE0C1}" dt="2024-09-25T15:18:32.716" v="1648" actId="700"/>
          <ac:spMkLst>
            <pc:docMk/>
            <pc:sldMk cId="240262686" sldId="5641"/>
            <ac:spMk id="4" creationId="{E9B15585-F227-F1A8-1AEC-68E22330FAAC}"/>
          </ac:spMkLst>
        </pc:spChg>
        <pc:spChg chg="del">
          <ac:chgData name="Ward, Reagan" userId="27291eb4-8241-4961-9e69-8c66e34cc5b0" providerId="ADAL" clId="{52FF46C1-D3A9-41A8-8A52-4C0AE9DFE0C1}" dt="2024-09-25T15:18:32.716" v="1648" actId="700"/>
          <ac:spMkLst>
            <pc:docMk/>
            <pc:sldMk cId="240262686" sldId="5641"/>
            <ac:spMk id="5" creationId="{498C2B93-482D-286E-8916-1F0C01782A86}"/>
          </ac:spMkLst>
        </pc:spChg>
        <pc:spChg chg="del mod ord">
          <ac:chgData name="Ward, Reagan" userId="27291eb4-8241-4961-9e69-8c66e34cc5b0" providerId="ADAL" clId="{52FF46C1-D3A9-41A8-8A52-4C0AE9DFE0C1}" dt="2024-09-25T15:18:32.716" v="1648" actId="700"/>
          <ac:spMkLst>
            <pc:docMk/>
            <pc:sldMk cId="240262686" sldId="5641"/>
            <ac:spMk id="6" creationId="{4120C976-4388-FC0F-214B-E7D01AC0CA12}"/>
          </ac:spMkLst>
        </pc:spChg>
        <pc:spChg chg="mod ord">
          <ac:chgData name="Ward, Reagan" userId="27291eb4-8241-4961-9e69-8c66e34cc5b0" providerId="ADAL" clId="{52FF46C1-D3A9-41A8-8A52-4C0AE9DFE0C1}" dt="2024-09-25T15:18:34.890" v="1649" actId="700"/>
          <ac:spMkLst>
            <pc:docMk/>
            <pc:sldMk cId="240262686" sldId="5641"/>
            <ac:spMk id="7" creationId="{91C7AA44-A685-FE25-EFCA-B80D0FABCD14}"/>
          </ac:spMkLst>
        </pc:spChg>
        <pc:spChg chg="del mod ord">
          <ac:chgData name="Ward, Reagan" userId="27291eb4-8241-4961-9e69-8c66e34cc5b0" providerId="ADAL" clId="{52FF46C1-D3A9-41A8-8A52-4C0AE9DFE0C1}" dt="2024-09-25T15:18:32.716" v="1648" actId="700"/>
          <ac:spMkLst>
            <pc:docMk/>
            <pc:sldMk cId="240262686" sldId="5641"/>
            <ac:spMk id="8" creationId="{A74B5B47-F854-5304-7415-8ADC99AD5B77}"/>
          </ac:spMkLst>
        </pc:spChg>
        <pc:spChg chg="del">
          <ac:chgData name="Ward, Reagan" userId="27291eb4-8241-4961-9e69-8c66e34cc5b0" providerId="ADAL" clId="{52FF46C1-D3A9-41A8-8A52-4C0AE9DFE0C1}" dt="2024-09-25T15:18:32.716" v="1648" actId="700"/>
          <ac:spMkLst>
            <pc:docMk/>
            <pc:sldMk cId="240262686" sldId="5641"/>
            <ac:spMk id="9" creationId="{B05BAC11-E311-B6A0-2868-8064B0E47FE2}"/>
          </ac:spMkLst>
        </pc:spChg>
        <pc:spChg chg="add del mod ord">
          <ac:chgData name="Ward, Reagan" userId="27291eb4-8241-4961-9e69-8c66e34cc5b0" providerId="ADAL" clId="{52FF46C1-D3A9-41A8-8A52-4C0AE9DFE0C1}" dt="2024-09-25T15:18:34.890" v="1649" actId="700"/>
          <ac:spMkLst>
            <pc:docMk/>
            <pc:sldMk cId="240262686" sldId="5641"/>
            <ac:spMk id="10" creationId="{65DEA0F6-D32E-E34B-7A1B-2DEBC1B409D5}"/>
          </ac:spMkLst>
        </pc:spChg>
        <pc:spChg chg="add del mod ord">
          <ac:chgData name="Ward, Reagan" userId="27291eb4-8241-4961-9e69-8c66e34cc5b0" providerId="ADAL" clId="{52FF46C1-D3A9-41A8-8A52-4C0AE9DFE0C1}" dt="2024-09-25T15:18:34.890" v="1649" actId="700"/>
          <ac:spMkLst>
            <pc:docMk/>
            <pc:sldMk cId="240262686" sldId="5641"/>
            <ac:spMk id="11" creationId="{3205421A-2367-E4B0-6871-11CE46A47303}"/>
          </ac:spMkLst>
        </pc:spChg>
        <pc:spChg chg="add del mod ord">
          <ac:chgData name="Ward, Reagan" userId="27291eb4-8241-4961-9e69-8c66e34cc5b0" providerId="ADAL" clId="{52FF46C1-D3A9-41A8-8A52-4C0AE9DFE0C1}" dt="2024-09-25T15:18:34.890" v="1649" actId="700"/>
          <ac:spMkLst>
            <pc:docMk/>
            <pc:sldMk cId="240262686" sldId="5641"/>
            <ac:spMk id="12" creationId="{E461C890-A311-E48B-2BF5-499CF8922750}"/>
          </ac:spMkLst>
        </pc:spChg>
        <pc:spChg chg="add mod ord">
          <ac:chgData name="Ward, Reagan" userId="27291eb4-8241-4961-9e69-8c66e34cc5b0" providerId="ADAL" clId="{52FF46C1-D3A9-41A8-8A52-4C0AE9DFE0C1}" dt="2024-09-25T17:29:27.091" v="4939" actId="13926"/>
          <ac:spMkLst>
            <pc:docMk/>
            <pc:sldMk cId="240262686" sldId="5641"/>
            <ac:spMk id="13" creationId="{93E50EDC-85B2-540F-30C4-17C192EB9F85}"/>
          </ac:spMkLst>
        </pc:spChg>
        <pc:spChg chg="add del mod ord">
          <ac:chgData name="Ward, Reagan" userId="27291eb4-8241-4961-9e69-8c66e34cc5b0" providerId="ADAL" clId="{52FF46C1-D3A9-41A8-8A52-4C0AE9DFE0C1}" dt="2024-09-25T17:24:04.566" v="4134" actId="22"/>
          <ac:spMkLst>
            <pc:docMk/>
            <pc:sldMk cId="240262686" sldId="5641"/>
            <ac:spMk id="14" creationId="{9CF6478C-B1A4-D545-F69A-08FFB76C7C73}"/>
          </ac:spMkLst>
        </pc:spChg>
        <pc:spChg chg="add del mod ord">
          <ac:chgData name="Ward, Reagan" userId="27291eb4-8241-4961-9e69-8c66e34cc5b0" providerId="ADAL" clId="{52FF46C1-D3A9-41A8-8A52-4C0AE9DFE0C1}" dt="2024-09-25T17:29:58.030" v="5150"/>
          <ac:spMkLst>
            <pc:docMk/>
            <pc:sldMk cId="240262686" sldId="5641"/>
            <ac:spMk id="15" creationId="{F523BCAA-9C3F-4B6D-3F80-2042E53DCC8E}"/>
          </ac:spMkLst>
        </pc:spChg>
        <pc:spChg chg="add del mod ord">
          <ac:chgData name="Ward, Reagan" userId="27291eb4-8241-4961-9e69-8c66e34cc5b0" providerId="ADAL" clId="{52FF46C1-D3A9-41A8-8A52-4C0AE9DFE0C1}" dt="2024-09-25T17:30:02.436" v="5151"/>
          <ac:spMkLst>
            <pc:docMk/>
            <pc:sldMk cId="240262686" sldId="5641"/>
            <ac:spMk id="16" creationId="{0F3F53CA-073D-5732-42FD-65AB3BD16704}"/>
          </ac:spMkLst>
        </pc:spChg>
        <pc:spChg chg="add mod">
          <ac:chgData name="Ward, Reagan" userId="27291eb4-8241-4961-9e69-8c66e34cc5b0" providerId="ADAL" clId="{52FF46C1-D3A9-41A8-8A52-4C0AE9DFE0C1}" dt="2024-09-25T17:29:58.030" v="5150"/>
          <ac:spMkLst>
            <pc:docMk/>
            <pc:sldMk cId="240262686" sldId="5641"/>
            <ac:spMk id="19" creationId="{17D59150-73B9-3048-81E2-6A55B60904DE}"/>
          </ac:spMkLst>
        </pc:spChg>
        <pc:spChg chg="add mod">
          <ac:chgData name="Ward, Reagan" userId="27291eb4-8241-4961-9e69-8c66e34cc5b0" providerId="ADAL" clId="{52FF46C1-D3A9-41A8-8A52-4C0AE9DFE0C1}" dt="2024-09-25T17:30:02.436" v="5151"/>
          <ac:spMkLst>
            <pc:docMk/>
            <pc:sldMk cId="240262686" sldId="5641"/>
            <ac:spMk id="20" creationId="{DCBF016F-2A03-3D00-F252-ADEE26994191}"/>
          </ac:spMkLst>
        </pc:spChg>
        <pc:picChg chg="add mod ord">
          <ac:chgData name="Ward, Reagan" userId="27291eb4-8241-4961-9e69-8c66e34cc5b0" providerId="ADAL" clId="{52FF46C1-D3A9-41A8-8A52-4C0AE9DFE0C1}" dt="2024-09-25T17:29:50.883" v="5149" actId="962"/>
          <ac:picMkLst>
            <pc:docMk/>
            <pc:sldMk cId="240262686" sldId="5641"/>
            <ac:picMk id="18" creationId="{E9D10CE3-FC5A-4242-0329-FDAE50D31F69}"/>
          </ac:picMkLst>
        </pc:picChg>
      </pc:sldChg>
      <pc:sldChg chg="addSp delSp modSp add mod chgLayout">
        <pc:chgData name="Ward, Reagan" userId="27291eb4-8241-4961-9e69-8c66e34cc5b0" providerId="ADAL" clId="{52FF46C1-D3A9-41A8-8A52-4C0AE9DFE0C1}" dt="2024-09-25T19:21:50.689" v="5925" actId="962"/>
        <pc:sldMkLst>
          <pc:docMk/>
          <pc:sldMk cId="2865947116" sldId="5642"/>
        </pc:sldMkLst>
        <pc:spChg chg="mod ord">
          <ac:chgData name="Ward, Reagan" userId="27291eb4-8241-4961-9e69-8c66e34cc5b0" providerId="ADAL" clId="{52FF46C1-D3A9-41A8-8A52-4C0AE9DFE0C1}" dt="2024-09-25T19:15:14.701" v="5642" actId="20577"/>
          <ac:spMkLst>
            <pc:docMk/>
            <pc:sldMk cId="2865947116" sldId="5642"/>
            <ac:spMk id="2" creationId="{236D8114-CD24-1ABB-AC54-43786AA37C98}"/>
          </ac:spMkLst>
        </pc:spChg>
        <pc:spChg chg="del">
          <ac:chgData name="Ward, Reagan" userId="27291eb4-8241-4961-9e69-8c66e34cc5b0" providerId="ADAL" clId="{52FF46C1-D3A9-41A8-8A52-4C0AE9DFE0C1}" dt="2024-09-25T16:53:12.893" v="2330" actId="478"/>
          <ac:spMkLst>
            <pc:docMk/>
            <pc:sldMk cId="2865947116" sldId="5642"/>
            <ac:spMk id="3" creationId="{A977E36E-7F76-0D2D-C495-6A73D7606AB0}"/>
          </ac:spMkLst>
        </pc:spChg>
        <pc:spChg chg="mod ord">
          <ac:chgData name="Ward, Reagan" userId="27291eb4-8241-4961-9e69-8c66e34cc5b0" providerId="ADAL" clId="{52FF46C1-D3A9-41A8-8A52-4C0AE9DFE0C1}" dt="2024-09-25T19:17:56.108" v="5756" actId="20577"/>
          <ac:spMkLst>
            <pc:docMk/>
            <pc:sldMk cId="2865947116" sldId="5642"/>
            <ac:spMk id="4" creationId="{CE119D21-D02D-DE20-B170-92A7CCD4A20E}"/>
          </ac:spMkLst>
        </pc:spChg>
        <pc:spChg chg="mod ord">
          <ac:chgData name="Ward, Reagan" userId="27291eb4-8241-4961-9e69-8c66e34cc5b0" providerId="ADAL" clId="{52FF46C1-D3A9-41A8-8A52-4C0AE9DFE0C1}" dt="2024-09-25T17:18:50.453" v="3895" actId="404"/>
          <ac:spMkLst>
            <pc:docMk/>
            <pc:sldMk cId="2865947116" sldId="5642"/>
            <ac:spMk id="5" creationId="{C408FC20-3404-8CC0-2337-E5A50A481146}"/>
          </ac:spMkLst>
        </pc:spChg>
        <pc:spChg chg="mod ord">
          <ac:chgData name="Ward, Reagan" userId="27291eb4-8241-4961-9e69-8c66e34cc5b0" providerId="ADAL" clId="{52FF46C1-D3A9-41A8-8A52-4C0AE9DFE0C1}" dt="2024-09-25T19:20:25.480" v="5922" actId="27636"/>
          <ac:spMkLst>
            <pc:docMk/>
            <pc:sldMk cId="2865947116" sldId="5642"/>
            <ac:spMk id="6" creationId="{EF5A687E-4222-C88A-391E-4D88295F62A7}"/>
          </ac:spMkLst>
        </pc:spChg>
        <pc:spChg chg="mod ord">
          <ac:chgData name="Ward, Reagan" userId="27291eb4-8241-4961-9e69-8c66e34cc5b0" providerId="ADAL" clId="{52FF46C1-D3A9-41A8-8A52-4C0AE9DFE0C1}" dt="2024-09-25T16:53:51.727" v="2373" actId="6264"/>
          <ac:spMkLst>
            <pc:docMk/>
            <pc:sldMk cId="2865947116" sldId="5642"/>
            <ac:spMk id="7" creationId="{D0ECC51A-0049-774D-E0E2-7D758A40FA06}"/>
          </ac:spMkLst>
        </pc:spChg>
        <pc:spChg chg="add mod ord">
          <ac:chgData name="Ward, Reagan" userId="27291eb4-8241-4961-9e69-8c66e34cc5b0" providerId="ADAL" clId="{52FF46C1-D3A9-41A8-8A52-4C0AE9DFE0C1}" dt="2024-09-25T17:18:50.453" v="3895" actId="404"/>
          <ac:spMkLst>
            <pc:docMk/>
            <pc:sldMk cId="2865947116" sldId="5642"/>
            <ac:spMk id="9" creationId="{60B4462F-6813-8AE4-E223-36AB7A774B31}"/>
          </ac:spMkLst>
        </pc:spChg>
        <pc:spChg chg="mod ord">
          <ac:chgData name="Ward, Reagan" userId="27291eb4-8241-4961-9e69-8c66e34cc5b0" providerId="ADAL" clId="{52FF46C1-D3A9-41A8-8A52-4C0AE9DFE0C1}" dt="2024-09-25T16:53:51.727" v="2373" actId="6264"/>
          <ac:spMkLst>
            <pc:docMk/>
            <pc:sldMk cId="2865947116" sldId="5642"/>
            <ac:spMk id="10" creationId="{89084294-6D6C-ABB5-04CB-3686DA85A235}"/>
          </ac:spMkLst>
        </pc:spChg>
        <pc:spChg chg="mod ord">
          <ac:chgData name="Ward, Reagan" userId="27291eb4-8241-4961-9e69-8c66e34cc5b0" providerId="ADAL" clId="{52FF46C1-D3A9-41A8-8A52-4C0AE9DFE0C1}" dt="2024-09-25T16:53:51.727" v="2373" actId="6264"/>
          <ac:spMkLst>
            <pc:docMk/>
            <pc:sldMk cId="2865947116" sldId="5642"/>
            <ac:spMk id="11" creationId="{FEDDB915-AEBD-0917-2B3A-8686A46935B6}"/>
          </ac:spMkLst>
        </pc:spChg>
        <pc:spChg chg="add del mod">
          <ac:chgData name="Ward, Reagan" userId="27291eb4-8241-4961-9e69-8c66e34cc5b0" providerId="ADAL" clId="{52FF46C1-D3A9-41A8-8A52-4C0AE9DFE0C1}" dt="2024-09-25T16:53:51.727" v="2373" actId="6264"/>
          <ac:spMkLst>
            <pc:docMk/>
            <pc:sldMk cId="2865947116" sldId="5642"/>
            <ac:spMk id="12" creationId="{3EB2BE28-4EDD-4448-FD24-5D00F776ED69}"/>
          </ac:spMkLst>
        </pc:spChg>
        <pc:spChg chg="add del mod">
          <ac:chgData name="Ward, Reagan" userId="27291eb4-8241-4961-9e69-8c66e34cc5b0" providerId="ADAL" clId="{52FF46C1-D3A9-41A8-8A52-4C0AE9DFE0C1}" dt="2024-09-25T16:53:51.727" v="2373" actId="6264"/>
          <ac:spMkLst>
            <pc:docMk/>
            <pc:sldMk cId="2865947116" sldId="5642"/>
            <ac:spMk id="13" creationId="{C089C1E7-0C96-E714-651C-219F00D76062}"/>
          </ac:spMkLst>
        </pc:spChg>
        <pc:spChg chg="add del mod">
          <ac:chgData name="Ward, Reagan" userId="27291eb4-8241-4961-9e69-8c66e34cc5b0" providerId="ADAL" clId="{52FF46C1-D3A9-41A8-8A52-4C0AE9DFE0C1}" dt="2024-09-25T16:53:51.727" v="2373" actId="6264"/>
          <ac:spMkLst>
            <pc:docMk/>
            <pc:sldMk cId="2865947116" sldId="5642"/>
            <ac:spMk id="14" creationId="{F55D30E3-9322-3704-676A-DBCF0B489618}"/>
          </ac:spMkLst>
        </pc:spChg>
        <pc:spChg chg="add del mod">
          <ac:chgData name="Ward, Reagan" userId="27291eb4-8241-4961-9e69-8c66e34cc5b0" providerId="ADAL" clId="{52FF46C1-D3A9-41A8-8A52-4C0AE9DFE0C1}" dt="2024-09-25T16:53:51.727" v="2373" actId="6264"/>
          <ac:spMkLst>
            <pc:docMk/>
            <pc:sldMk cId="2865947116" sldId="5642"/>
            <ac:spMk id="15" creationId="{36210516-3E31-19E8-4E0B-30756DBBE790}"/>
          </ac:spMkLst>
        </pc:spChg>
        <pc:spChg chg="add del mod">
          <ac:chgData name="Ward, Reagan" userId="27291eb4-8241-4961-9e69-8c66e34cc5b0" providerId="ADAL" clId="{52FF46C1-D3A9-41A8-8A52-4C0AE9DFE0C1}" dt="2024-09-25T16:53:51.727" v="2373" actId="6264"/>
          <ac:spMkLst>
            <pc:docMk/>
            <pc:sldMk cId="2865947116" sldId="5642"/>
            <ac:spMk id="16" creationId="{752FF340-3D5C-0024-0875-E2685B998183}"/>
          </ac:spMkLst>
        </pc:spChg>
        <pc:spChg chg="add del mod">
          <ac:chgData name="Ward, Reagan" userId="27291eb4-8241-4961-9e69-8c66e34cc5b0" providerId="ADAL" clId="{52FF46C1-D3A9-41A8-8A52-4C0AE9DFE0C1}" dt="2024-09-25T16:53:51.727" v="2373" actId="6264"/>
          <ac:spMkLst>
            <pc:docMk/>
            <pc:sldMk cId="2865947116" sldId="5642"/>
            <ac:spMk id="17" creationId="{BC0884E7-9A38-AD87-C336-FFAB76B430B4}"/>
          </ac:spMkLst>
        </pc:spChg>
        <pc:spChg chg="add del mod">
          <ac:chgData name="Ward, Reagan" userId="27291eb4-8241-4961-9e69-8c66e34cc5b0" providerId="ADAL" clId="{52FF46C1-D3A9-41A8-8A52-4C0AE9DFE0C1}" dt="2024-09-25T16:53:51.727" v="2373" actId="6264"/>
          <ac:spMkLst>
            <pc:docMk/>
            <pc:sldMk cId="2865947116" sldId="5642"/>
            <ac:spMk id="18" creationId="{A8D2B60B-0CCD-5D13-FDD7-15334A2C16B5}"/>
          </ac:spMkLst>
        </pc:spChg>
        <pc:spChg chg="add del mod">
          <ac:chgData name="Ward, Reagan" userId="27291eb4-8241-4961-9e69-8c66e34cc5b0" providerId="ADAL" clId="{52FF46C1-D3A9-41A8-8A52-4C0AE9DFE0C1}" dt="2024-09-25T16:53:51.727" v="2373" actId="6264"/>
          <ac:spMkLst>
            <pc:docMk/>
            <pc:sldMk cId="2865947116" sldId="5642"/>
            <ac:spMk id="19" creationId="{5BA77DF3-4B1F-9D2A-2D60-5A244C008D11}"/>
          </ac:spMkLst>
        </pc:spChg>
        <pc:picChg chg="add mod">
          <ac:chgData name="Ward, Reagan" userId="27291eb4-8241-4961-9e69-8c66e34cc5b0" providerId="ADAL" clId="{52FF46C1-D3A9-41A8-8A52-4C0AE9DFE0C1}" dt="2024-09-25T19:21:50.689" v="5925" actId="962"/>
          <ac:picMkLst>
            <pc:docMk/>
            <pc:sldMk cId="2865947116" sldId="5642"/>
            <ac:picMk id="21" creationId="{7E03FC6A-8ABB-A47C-793E-061579111ECB}"/>
          </ac:picMkLst>
        </pc:picChg>
      </pc:sldChg>
      <pc:sldChg chg="addSp delSp modSp new mod">
        <pc:chgData name="Ward, Reagan" userId="27291eb4-8241-4961-9e69-8c66e34cc5b0" providerId="ADAL" clId="{52FF46C1-D3A9-41A8-8A52-4C0AE9DFE0C1}" dt="2024-09-26T02:36:01.087" v="6104" actId="13244"/>
        <pc:sldMkLst>
          <pc:docMk/>
          <pc:sldMk cId="987153537" sldId="5643"/>
        </pc:sldMkLst>
        <pc:spChg chg="mod">
          <ac:chgData name="Ward, Reagan" userId="27291eb4-8241-4961-9e69-8c66e34cc5b0" providerId="ADAL" clId="{52FF46C1-D3A9-41A8-8A52-4C0AE9DFE0C1}" dt="2024-09-26T02:33:59.153" v="6019" actId="27636"/>
          <ac:spMkLst>
            <pc:docMk/>
            <pc:sldMk cId="987153537" sldId="5643"/>
            <ac:spMk id="2" creationId="{6AC1C690-530C-30B4-628F-464BA0E3BDA6}"/>
          </ac:spMkLst>
        </pc:spChg>
        <pc:spChg chg="mod">
          <ac:chgData name="Ward, Reagan" userId="27291eb4-8241-4961-9e69-8c66e34cc5b0" providerId="ADAL" clId="{52FF46C1-D3A9-41A8-8A52-4C0AE9DFE0C1}" dt="2024-09-26T02:34:32.221" v="6035" actId="27636"/>
          <ac:spMkLst>
            <pc:docMk/>
            <pc:sldMk cId="987153537" sldId="5643"/>
            <ac:spMk id="3" creationId="{1E42A620-853D-8835-FCF7-09589B0661FA}"/>
          </ac:spMkLst>
        </pc:spChg>
        <pc:spChg chg="del">
          <ac:chgData name="Ward, Reagan" userId="27291eb4-8241-4961-9e69-8c66e34cc5b0" providerId="ADAL" clId="{52FF46C1-D3A9-41A8-8A52-4C0AE9DFE0C1}" dt="2024-09-26T02:34:40.101" v="6036"/>
          <ac:spMkLst>
            <pc:docMk/>
            <pc:sldMk cId="987153537" sldId="5643"/>
            <ac:spMk id="5" creationId="{45B627E0-27D9-12CB-A8AB-CB2858295404}"/>
          </ac:spMkLst>
        </pc:spChg>
        <pc:spChg chg="mod ord">
          <ac:chgData name="Ward, Reagan" userId="27291eb4-8241-4961-9e69-8c66e34cc5b0" providerId="ADAL" clId="{52FF46C1-D3A9-41A8-8A52-4C0AE9DFE0C1}" dt="2024-09-26T02:36:01.087" v="6104" actId="13244"/>
          <ac:spMkLst>
            <pc:docMk/>
            <pc:sldMk cId="987153537" sldId="5643"/>
            <ac:spMk id="6" creationId="{840C9CB5-17D9-863B-993C-A857F64C5A4E}"/>
          </ac:spMkLst>
        </pc:spChg>
        <pc:spChg chg="add mod">
          <ac:chgData name="Ward, Reagan" userId="27291eb4-8241-4961-9e69-8c66e34cc5b0" providerId="ADAL" clId="{52FF46C1-D3A9-41A8-8A52-4C0AE9DFE0C1}" dt="2024-09-26T02:34:40.101" v="6036"/>
          <ac:spMkLst>
            <pc:docMk/>
            <pc:sldMk cId="987153537" sldId="5643"/>
            <ac:spMk id="7" creationId="{BA0BC6EC-4B27-47B7-A6EC-413BB825EF13}"/>
          </ac:spMkLst>
        </pc:spChg>
      </pc:sldChg>
      <pc:sldChg chg="modSp mod">
        <pc:chgData name="Ward, Reagan" userId="27291eb4-8241-4961-9e69-8c66e34cc5b0" providerId="ADAL" clId="{52FF46C1-D3A9-41A8-8A52-4C0AE9DFE0C1}" dt="2024-09-26T13:48:02.800" v="6160" actId="962"/>
        <pc:sldMkLst>
          <pc:docMk/>
          <pc:sldMk cId="2101563100" sldId="5644"/>
        </pc:sldMkLst>
        <pc:picChg chg="mod">
          <ac:chgData name="Ward, Reagan" userId="27291eb4-8241-4961-9e69-8c66e34cc5b0" providerId="ADAL" clId="{52FF46C1-D3A9-41A8-8A52-4C0AE9DFE0C1}" dt="2024-09-26T13:48:02.800" v="6160" actId="962"/>
          <ac:picMkLst>
            <pc:docMk/>
            <pc:sldMk cId="2101563100" sldId="5644"/>
            <ac:picMk id="10" creationId="{825A6F56-8D74-0AE2-9A7B-4AC4101EE057}"/>
          </ac:picMkLst>
        </pc:picChg>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pChg chg="mod">
          <ac:chgData name="Chaffin,Melissa" userId="S::chaffin_m@cde.state.co.us::21f0136b-23e1-4eef-9c4f-f29e4cc3ac56" providerId="AD" clId="Web-{701910B4-8F1E-9980-E67E-B585A2FBDFFD}" dt="2024-10-02T15:59:42.312" v="1" actId="20577"/>
          <ac:spMkLst>
            <pc:docMk/>
            <pc:sldMk cId="2592141677" sldId="5605"/>
            <ac:spMk id="6" creationId="{1EB4AB27-B417-D907-2626-223A7F192B7B}"/>
          </ac:spMkLst>
        </pc:spChg>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spChg chg="mod">
          <ac:chgData name="Severson, Annette" userId="199f3c28-b733-4b36-8b0e-b7eb6984ff94" providerId="ADAL" clId="{CEE84C19-27D6-4E86-B83E-6E9241D5DFDA}" dt="2024-10-10T13:59:30.258" v="133" actId="20577"/>
          <ac:spMkLst>
            <pc:docMk/>
            <pc:sldMk cId="1125029257" sldId="5590"/>
            <ac:spMk id="3" creationId="{DFA2EB44-748D-D60C-027C-DB6C705FDFFF}"/>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modSp mod">
        <pc:chgData name="Severson, Annette" userId="199f3c28-b733-4b36-8b0e-b7eb6984ff94" providerId="ADAL" clId="{CEE84C19-27D6-4E86-B83E-6E9241D5DFDA}" dt="2024-10-10T01:14:56.018" v="2" actId="27636"/>
        <pc:sldMkLst>
          <pc:docMk/>
          <pc:sldMk cId="792695782" sldId="5665"/>
        </pc:sldMkLst>
        <pc:spChg chg="mod">
          <ac:chgData name="Severson, Annette" userId="199f3c28-b733-4b36-8b0e-b7eb6984ff94" providerId="ADAL" clId="{CEE84C19-27D6-4E86-B83E-6E9241D5DFDA}" dt="2024-10-10T01:14:56.018" v="2" actId="27636"/>
          <ac:spMkLst>
            <pc:docMk/>
            <pc:sldMk cId="792695782" sldId="5665"/>
            <ac:spMk id="2" creationId="{7B4B0A8C-BE05-7C5C-B1DF-3ED6783CED42}"/>
          </ac:spMkLst>
        </pc:spChg>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pChg chg="mod">
          <ac:chgData name="Severson, Annette" userId="199f3c28-b733-4b36-8b0e-b7eb6984ff94" providerId="ADAL" clId="{CEE84C19-27D6-4E86-B83E-6E9241D5DFDA}" dt="2024-10-10T01:14:55.982" v="1" actId="27636"/>
          <ac:spMkLst>
            <pc:docMk/>
            <pc:sldMk cId="433331985" sldId="5667"/>
            <ac:spMk id="4" creationId="{63457CE5-4128-61BA-AF35-CB365D75D1B0}"/>
          </ac:spMkLst>
        </pc:spChg>
      </pc:sldChg>
      <pc:sldChg chg="modSp add mod modCm">
        <pc:chgData name="Severson, Annette" userId="199f3c28-b733-4b36-8b0e-b7eb6984ff94" providerId="ADAL" clId="{CEE84C19-27D6-4E86-B83E-6E9241D5DFDA}" dt="2024-10-10T13:59:47.404" v="134" actId="255"/>
        <pc:sldMkLst>
          <pc:docMk/>
          <pc:sldMk cId="2699268540" sldId="5668"/>
        </pc:sldMkLst>
        <pc:spChg chg="mod">
          <ac:chgData name="Severson, Annette" userId="199f3c28-b733-4b36-8b0e-b7eb6984ff94" providerId="ADAL" clId="{CEE84C19-27D6-4E86-B83E-6E9241D5DFDA}" dt="2024-10-10T13:59:47.404" v="134" actId="255"/>
          <ac:spMkLst>
            <pc:docMk/>
            <pc:sldMk cId="2699268540" sldId="5668"/>
            <ac:spMk id="5" creationId="{6E65669C-9132-C8FB-8F58-923F3C35F5CE}"/>
          </ac:spMkLst>
        </pc:spChg>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4:02.414" v="849" actId="6549"/>
        <pc:sldMkLst>
          <pc:docMk/>
          <pc:sldMk cId="1037917088" sldId="5098"/>
        </pc:sldMkLst>
        <pc:graphicFrameChg chg="mod modGraphic">
          <ac:chgData name="Ward, Reagan" userId="27291eb4-8241-4961-9e69-8c66e34cc5b0" providerId="ADAL" clId="{935EF322-AC97-465C-8012-24AE96F255F2}" dt="2024-08-29T14:14:02.414" v="849" actId="6549"/>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pChg chg="mod">
          <ac:chgData name="Tribbett, Jessica" userId="S::tribbett_jessica@cde.state.co.us::b8af59d7-a86d-4166-a022-d856dc24c475" providerId="AD" clId="Web-{2967BE02-9C16-ED2C-7308-D2AF93747397}" dt="2024-10-02T19:02:34.189" v="158" actId="20577"/>
          <ac:spMkLst>
            <pc:docMk/>
            <pc:sldMk cId="4006630429" sldId="282"/>
            <ac:spMk id="7" creationId="{D35E3931-3E62-31BA-DB08-04C8A8F44C76}"/>
          </ac:spMkLst>
        </pc:spChg>
        <pc:spChg chg="mod">
          <ac:chgData name="Tribbett, Jessica" userId="S::tribbett_jessica@cde.state.co.us::b8af59d7-a86d-4166-a022-d856dc24c475" providerId="AD" clId="Web-{2967BE02-9C16-ED2C-7308-D2AF93747397}" dt="2024-10-02T19:02:25.252" v="157" actId="20577"/>
          <ac:spMkLst>
            <pc:docMk/>
            <pc:sldMk cId="4006630429" sldId="282"/>
            <ac:spMk id="8" creationId="{A5B97DEE-CAFF-A9BF-5F67-56593AC11662}"/>
          </ac:spMkLst>
        </pc:spChg>
        <pc:spChg chg="del">
          <ac:chgData name="Tribbett, Jessica" userId="S::tribbett_jessica@cde.state.co.us::b8af59d7-a86d-4166-a022-d856dc24c475" providerId="AD" clId="Web-{2967BE02-9C16-ED2C-7308-D2AF93747397}" dt="2024-10-02T19:02:15.267" v="125"/>
          <ac:spMkLst>
            <pc:docMk/>
            <pc:sldMk cId="4006630429" sldId="282"/>
            <ac:spMk id="9" creationId="{1A50B50A-6987-58E0-670C-6D8202F14297}"/>
          </ac:spMkLst>
        </pc:spChg>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pChg chg="mod">
          <ac:chgData name="Tribbett, Jessica" userId="S::tribbett_jessica@cde.state.co.us::b8af59d7-a86d-4166-a022-d856dc24c475" providerId="AD" clId="Web-{2967BE02-9C16-ED2C-7308-D2AF93747397}" dt="2024-10-02T18:52:07.505" v="15" actId="20577"/>
          <ac:spMkLst>
            <pc:docMk/>
            <pc:sldMk cId="1642551370" sldId="5645"/>
            <ac:spMk id="7" creationId="{12F7059C-9EDE-D0DB-97DB-779A8233E05A}"/>
          </ac:spMkLst>
        </pc:spChg>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pChg chg="mod">
          <ac:chgData name="Tribbett, Jessica" userId="S::tribbett_jessica@cde.state.co.us::b8af59d7-a86d-4166-a022-d856dc24c475" providerId="AD" clId="Web-{2967BE02-9C16-ED2C-7308-D2AF93747397}" dt="2024-10-02T19:02:05.283" v="124" actId="20577"/>
          <ac:spMkLst>
            <pc:docMk/>
            <pc:sldMk cId="598057764" sldId="5646"/>
            <ac:spMk id="6" creationId="{4438EB7D-24A0-0958-F3AE-000E948E136E}"/>
          </ac:spMkLst>
        </pc:spChg>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pChg chg="mod">
          <ac:chgData name="Tribbett, Jessica" userId="S::tribbett_jessica@cde.state.co.us::b8af59d7-a86d-4166-a022-d856dc24c475" providerId="AD" clId="Web-{2967BE02-9C16-ED2C-7308-D2AF93747397}" dt="2024-10-02T19:04:26.720" v="169" actId="1076"/>
          <ac:spMkLst>
            <pc:docMk/>
            <pc:sldMk cId="551690387" sldId="5656"/>
            <ac:spMk id="5" creationId="{5F3083E2-BC29-9D7C-DC2F-64F59EBE9A72}"/>
          </ac:spMkLst>
        </pc:spChg>
        <pc:picChg chg="add mod">
          <ac:chgData name="Tribbett, Jessica" userId="S::tribbett_jessica@cde.state.co.us::b8af59d7-a86d-4166-a022-d856dc24c475" providerId="AD" clId="Web-{2967BE02-9C16-ED2C-7308-D2AF93747397}" dt="2024-10-02T19:04:22.204" v="168" actId="1076"/>
          <ac:picMkLst>
            <pc:docMk/>
            <pc:sldMk cId="551690387" sldId="5656"/>
            <ac:picMk id="3" creationId="{1CCD6FAF-D095-D5EE-B9B7-7FEE270DDB74}"/>
          </ac:picMkLst>
        </pc:picChg>
        <pc:picChg chg="del">
          <ac:chgData name="Tribbett, Jessica" userId="S::tribbett_jessica@cde.state.co.us::b8af59d7-a86d-4166-a022-d856dc24c475" providerId="AD" clId="Web-{2967BE02-9C16-ED2C-7308-D2AF93747397}" dt="2024-10-02T19:03:38.517" v="163"/>
          <ac:picMkLst>
            <pc:docMk/>
            <pc:sldMk cId="551690387" sldId="5656"/>
            <ac:picMk id="6" creationId="{D4889B11-7E5C-6119-ABF0-AD689B2B46EA}"/>
          </ac:picMkLst>
        </pc:picChg>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pChg chg="mod">
          <ac:chgData name="Tribbett, Jessica" userId="S::tribbett_jessica@cde.state.co.us::b8af59d7-a86d-4166-a022-d856dc24c475" providerId="AD" clId="Web-{8182EA49-FBAC-AD86-4267-2C1B2BB7D16B}" dt="2024-09-18T20:16:39.297" v="12" actId="20577"/>
          <ac:spMkLst>
            <pc:docMk/>
            <pc:sldMk cId="1347439500" sldId="5630"/>
            <ac:spMk id="6" creationId="{B39944EE-3944-A308-4144-EFFE6AFD5710}"/>
          </ac:spMkLst>
        </pc:spChg>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pChg chg="mod">
          <ac:chgData name="Tribbett, Jessica" userId="S::tribbett_jessica@cde.state.co.us::b8af59d7-a86d-4166-a022-d856dc24c475" providerId="AD" clId="Web-{8182EA49-FBAC-AD86-4267-2C1B2BB7D16B}" dt="2024-09-18T20:18:27.031" v="58" actId="20577"/>
          <ac:spMkLst>
            <pc:docMk/>
            <pc:sldMk cId="2294712313" sldId="5633"/>
            <ac:spMk id="2" creationId="{00000000-0000-0000-0000-000000000000}"/>
          </ac:spMkLst>
        </pc:spChg>
        <pc:spChg chg="add mod">
          <ac:chgData name="Tribbett, Jessica" userId="S::tribbett_jessica@cde.state.co.us::b8af59d7-a86d-4166-a022-d856dc24c475" providerId="AD" clId="Web-{8182EA49-FBAC-AD86-4267-2C1B2BB7D16B}" dt="2024-09-18T20:39:14.045" v="293" actId="1076"/>
          <ac:spMkLst>
            <pc:docMk/>
            <pc:sldMk cId="2294712313" sldId="5633"/>
            <ac:spMk id="3" creationId="{9A934E2F-3A48-6963-DC77-2B6B8BF93446}"/>
          </ac:spMkLst>
        </pc:spChg>
        <pc:spChg chg="mod">
          <ac:chgData name="Tribbett, Jessica" userId="S::tribbett_jessica@cde.state.co.us::b8af59d7-a86d-4166-a022-d856dc24c475" providerId="AD" clId="Web-{8182EA49-FBAC-AD86-4267-2C1B2BB7D16B}" dt="2024-09-18T20:25:59.483" v="135" actId="1076"/>
          <ac:spMkLst>
            <pc:docMk/>
            <pc:sldMk cId="2294712313" sldId="5633"/>
            <ac:spMk id="5" creationId="{5F3083E2-BC29-9D7C-DC2F-64F59EBE9A72}"/>
          </ac:spMkLst>
        </pc:spChg>
        <pc:spChg chg="del">
          <ac:chgData name="Tribbett, Jessica" userId="S::tribbett_jessica@cde.state.co.us::b8af59d7-a86d-4166-a022-d856dc24c475" providerId="AD" clId="Web-{8182EA49-FBAC-AD86-4267-2C1B2BB7D16B}" dt="2024-09-18T20:17:58.640" v="44"/>
          <ac:spMkLst>
            <pc:docMk/>
            <pc:sldMk cId="2294712313" sldId="5633"/>
            <ac:spMk id="6" creationId="{AE918E9A-F82D-488E-3DFE-EEA53EB023A6}"/>
          </ac:spMkLst>
        </pc:spChg>
        <pc:spChg chg="add mod">
          <ac:chgData name="Tribbett, Jessica" userId="S::tribbett_jessica@cde.state.co.us::b8af59d7-a86d-4166-a022-d856dc24c475" providerId="AD" clId="Web-{8182EA49-FBAC-AD86-4267-2C1B2BB7D16B}" dt="2024-09-18T20:39:06.014" v="290" actId="20577"/>
          <ac:spMkLst>
            <pc:docMk/>
            <pc:sldMk cId="2294712313" sldId="5633"/>
            <ac:spMk id="7" creationId="{FD93073F-C8B0-2CDC-F44A-3A821D55BD55}"/>
          </ac:spMkLst>
        </pc:spChg>
        <pc:spChg chg="del mod">
          <ac:chgData name="Tribbett, Jessica" userId="S::tribbett_jessica@cde.state.co.us::b8af59d7-a86d-4166-a022-d856dc24c475" providerId="AD" clId="Web-{8182EA49-FBAC-AD86-4267-2C1B2BB7D16B}" dt="2024-09-18T20:17:55.203" v="43"/>
          <ac:spMkLst>
            <pc:docMk/>
            <pc:sldMk cId="2294712313" sldId="5633"/>
            <ac:spMk id="8" creationId="{D23811A4-EF49-FCF7-DB33-DF46F3A76612}"/>
          </ac:spMkLst>
        </pc:spChg>
        <pc:spChg chg="add mod">
          <ac:chgData name="Tribbett, Jessica" userId="S::tribbett_jessica@cde.state.co.us::b8af59d7-a86d-4166-a022-d856dc24c475" providerId="AD" clId="Web-{8182EA49-FBAC-AD86-4267-2C1B2BB7D16B}" dt="2024-09-18T20:38:34.810" v="281" actId="20577"/>
          <ac:spMkLst>
            <pc:docMk/>
            <pc:sldMk cId="2294712313" sldId="5633"/>
            <ac:spMk id="9" creationId="{978362CE-BBE0-0B26-5F96-57EC7C9F60C3}"/>
          </ac:spMkLst>
        </pc:spChg>
        <pc:spChg chg="mod">
          <ac:chgData name="Tribbett, Jessica" userId="S::tribbett_jessica@cde.state.co.us::b8af59d7-a86d-4166-a022-d856dc24c475" providerId="AD" clId="Web-{8182EA49-FBAC-AD86-4267-2C1B2BB7D16B}" dt="2024-09-18T20:19:07.078" v="73" actId="20577"/>
          <ac:spMkLst>
            <pc:docMk/>
            <pc:sldMk cId="2294712313" sldId="5633"/>
            <ac:spMk id="16" creationId="{02905120-088A-2655-6C92-08698B561C80}"/>
          </ac:spMkLst>
        </pc:spChg>
        <pc:spChg chg="mod">
          <ac:chgData name="Tribbett, Jessica" userId="S::tribbett_jessica@cde.state.co.us::b8af59d7-a86d-4166-a022-d856dc24c475" providerId="AD" clId="Web-{8182EA49-FBAC-AD86-4267-2C1B2BB7D16B}" dt="2024-09-18T20:18:23.421" v="57" actId="20577"/>
          <ac:spMkLst>
            <pc:docMk/>
            <pc:sldMk cId="2294712313" sldId="5633"/>
            <ac:spMk id="17" creationId="{1F5E689E-E26A-A2D1-CF8A-17407058904D}"/>
          </ac:spMkLst>
        </pc:spChg>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pChg chg="del">
          <ac:chgData name="Tribbett, Jessica" userId="S::tribbett_jessica@cde.state.co.us::b8af59d7-a86d-4166-a022-d856dc24c475" providerId="AD" clId="Web-{8182EA49-FBAC-AD86-4267-2C1B2BB7D16B}" dt="2024-09-18T20:29:33.389" v="141"/>
          <ac:spMkLst>
            <pc:docMk/>
            <pc:sldMk cId="2350224396" sldId="5634"/>
            <ac:spMk id="3" creationId="{9A934E2F-3A48-6963-DC77-2B6B8BF93446}"/>
          </ac:spMkLst>
        </pc:spChg>
        <pc:spChg chg="mod">
          <ac:chgData name="Tribbett, Jessica" userId="S::tribbett_jessica@cde.state.co.us::b8af59d7-a86d-4166-a022-d856dc24c475" providerId="AD" clId="Web-{8182EA49-FBAC-AD86-4267-2C1B2BB7D16B}" dt="2024-09-18T20:45:50.825" v="335" actId="1076"/>
          <ac:spMkLst>
            <pc:docMk/>
            <pc:sldMk cId="2350224396" sldId="5634"/>
            <ac:spMk id="5" creationId="{5F3083E2-BC29-9D7C-DC2F-64F59EBE9A72}"/>
          </ac:spMkLst>
        </pc:spChg>
        <pc:spChg chg="del mod">
          <ac:chgData name="Tribbett, Jessica" userId="S::tribbett_jessica@cde.state.co.us::b8af59d7-a86d-4166-a022-d856dc24c475" providerId="AD" clId="Web-{8182EA49-FBAC-AD86-4267-2C1B2BB7D16B}" dt="2024-09-18T20:29:34.889" v="142"/>
          <ac:spMkLst>
            <pc:docMk/>
            <pc:sldMk cId="2350224396" sldId="5634"/>
            <ac:spMk id="7" creationId="{FD93073F-C8B0-2CDC-F44A-3A821D55BD55}"/>
          </ac:spMkLst>
        </pc:spChg>
        <pc:picChg chg="add mod">
          <ac:chgData name="Tribbett, Jessica" userId="S::tribbett_jessica@cde.state.co.us::b8af59d7-a86d-4166-a022-d856dc24c475" providerId="AD" clId="Web-{8182EA49-FBAC-AD86-4267-2C1B2BB7D16B}" dt="2024-09-18T20:39:25.420" v="294" actId="1076"/>
          <ac:picMkLst>
            <pc:docMk/>
            <pc:sldMk cId="2350224396" sldId="5634"/>
            <ac:picMk id="6" creationId="{D4889B11-7E5C-6119-ABF0-AD689B2B46EA}"/>
          </ac:picMkLst>
        </pc:picChg>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pChg chg="mod">
          <ac:chgData name="Tribbett, Jessica" userId="S::tribbett_jessica@cde.state.co.us::b8af59d7-a86d-4166-a022-d856dc24c475" providerId="AD" clId="Web-{8182EA49-FBAC-AD86-4267-2C1B2BB7D16B}" dt="2024-09-18T20:44:45.685" v="330" actId="1076"/>
          <ac:spMkLst>
            <pc:docMk/>
            <pc:sldMk cId="3143943979" sldId="5635"/>
            <ac:spMk id="5" creationId="{5F3083E2-BC29-9D7C-DC2F-64F59EBE9A72}"/>
          </ac:spMkLst>
        </pc:spChg>
        <pc:picChg chg="add mod">
          <ac:chgData name="Tribbett, Jessica" userId="S::tribbett_jessica@cde.state.co.us::b8af59d7-a86d-4166-a022-d856dc24c475" providerId="AD" clId="Web-{8182EA49-FBAC-AD86-4267-2C1B2BB7D16B}" dt="2024-09-18T20:44:41.701" v="329" actId="1076"/>
          <ac:picMkLst>
            <pc:docMk/>
            <pc:sldMk cId="3143943979" sldId="5635"/>
            <ac:picMk id="3" creationId="{B93C4DF4-0363-83BC-DA36-F63065A06A5A}"/>
          </ac:picMkLst>
        </pc:picChg>
        <pc:picChg chg="del">
          <ac:chgData name="Tribbett, Jessica" userId="S::tribbett_jessica@cde.state.co.us::b8af59d7-a86d-4166-a022-d856dc24c475" providerId="AD" clId="Web-{8182EA49-FBAC-AD86-4267-2C1B2BB7D16B}" dt="2024-09-18T20:44:02.701" v="319"/>
          <ac:picMkLst>
            <pc:docMk/>
            <pc:sldMk cId="3143943979" sldId="5635"/>
            <ac:picMk id="6" creationId="{D4889B11-7E5C-6119-ABF0-AD689B2B46EA}"/>
          </ac:picMkLst>
        </pc:picChg>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pChg chg="mod">
          <ac:chgData name="Chaffin,Melissa" userId="S::chaffin_m@cde.state.co.us::21f0136b-23e1-4eef-9c4f-f29e4cc3ac56" providerId="AD" clId="Web-{C4F4EFDC-65D0-862F-40AB-C8DA266B31C4}" dt="2024-09-05T15:15:48.859" v="12" actId="20577"/>
          <ac:spMkLst>
            <pc:docMk/>
            <pc:sldMk cId="2464662354" sldId="5418"/>
            <ac:spMk id="6" creationId="{1EB4AB27-B417-D907-2626-223A7F192B7B}"/>
          </ac:spMkLst>
        </pc:spChg>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pChg chg="mod">
          <ac:chgData name="Ward, Reagan" userId="27291eb4-8241-4961-9e69-8c66e34cc5b0" providerId="ADAL" clId="{B271BC04-010B-46AB-876F-BCA9990F5FB3}" dt="2024-10-01T21:45:46.341" v="8" actId="20577"/>
          <ac:spMkLst>
            <pc:docMk/>
            <pc:sldMk cId="3044915438" sldId="256"/>
            <ac:spMk id="2" creationId="{00000000-0000-0000-0000-000000000000}"/>
          </ac:spMkLst>
        </pc:spChg>
      </pc:sldChg>
      <pc:sldChg chg="modSp mod">
        <pc:chgData name="Ward, Reagan" userId="27291eb4-8241-4961-9e69-8c66e34cc5b0" providerId="ADAL" clId="{B271BC04-010B-46AB-876F-BCA9990F5FB3}" dt="2024-10-01T21:46:44.993" v="104" actId="20577"/>
        <pc:sldMkLst>
          <pc:docMk/>
          <pc:sldMk cId="1212467416" sldId="261"/>
        </pc:sldMkLst>
        <pc:graphicFrameChg chg="modGraphic">
          <ac:chgData name="Ward, Reagan" userId="27291eb4-8241-4961-9e69-8c66e34cc5b0" providerId="ADAL" clId="{B271BC04-010B-46AB-876F-BCA9990F5FB3}" dt="2024-10-01T21:46:44.993" v="104" actId="20577"/>
          <ac:graphicFrameMkLst>
            <pc:docMk/>
            <pc:sldMk cId="1212467416" sldId="261"/>
            <ac:graphicFrameMk id="5" creationId="{9C3641C5-EC4F-D3EA-E4A2-8ABB597C5BAA}"/>
          </ac:graphicFrameMkLst>
        </pc:graphicFrameChg>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pChg chg="mod">
          <ac:chgData name="Ward, Reagan" userId="27291eb4-8241-4961-9e69-8c66e34cc5b0" providerId="ADAL" clId="{B271BC04-010B-46AB-876F-BCA9990F5FB3}" dt="2024-10-01T21:49:02.628" v="169" actId="20577"/>
          <ac:spMkLst>
            <pc:docMk/>
            <pc:sldMk cId="4006630429" sldId="282"/>
            <ac:spMk id="7" creationId="{D35E3931-3E62-31BA-DB08-04C8A8F44C76}"/>
          </ac:spMkLst>
        </pc:spChg>
      </pc:sldChg>
      <pc:sldChg chg="modSp mod">
        <pc:chgData name="Ward, Reagan" userId="27291eb4-8241-4961-9e69-8c66e34cc5b0" providerId="ADAL" clId="{B271BC04-010B-46AB-876F-BCA9990F5FB3}" dt="2024-10-01T21:48:09.723" v="105" actId="207"/>
        <pc:sldMkLst>
          <pc:docMk/>
          <pc:sldMk cId="1037917088" sldId="5098"/>
        </pc:sldMkLst>
        <pc:graphicFrameChg chg="modGraphic">
          <ac:chgData name="Ward, Reagan" userId="27291eb4-8241-4961-9e69-8c66e34cc5b0" providerId="ADAL" clId="{B271BC04-010B-46AB-876F-BCA9990F5FB3}" dt="2024-10-01T21:48:09.723" v="105" actId="207"/>
          <ac:graphicFrameMkLst>
            <pc:docMk/>
            <pc:sldMk cId="1037917088" sldId="5098"/>
            <ac:graphicFrameMk id="5" creationId="{5E4612F7-68C6-57CA-E918-38EF641F73CF}"/>
          </ac:graphicFrameMkLst>
        </pc:graphicFrameChg>
      </pc:sldChg>
      <pc:sldChg chg="addSp delSp modSp add mod">
        <pc:chgData name="Ward, Reagan" userId="27291eb4-8241-4961-9e69-8c66e34cc5b0" providerId="ADAL" clId="{B271BC04-010B-46AB-876F-BCA9990F5FB3}" dt="2024-10-01T23:00:45.579" v="4498" actId="13244"/>
        <pc:sldMkLst>
          <pc:docMk/>
          <pc:sldMk cId="3704019442" sldId="5631"/>
        </pc:sldMkLst>
        <pc:spChg chg="mod">
          <ac:chgData name="Ward, Reagan" userId="27291eb4-8241-4961-9e69-8c66e34cc5b0" providerId="ADAL" clId="{B271BC04-010B-46AB-876F-BCA9990F5FB3}" dt="2024-10-01T22:34:51.331" v="2729" actId="20577"/>
          <ac:spMkLst>
            <pc:docMk/>
            <pc:sldMk cId="3704019442" sldId="5631"/>
            <ac:spMk id="3" creationId="{9950487E-3FB3-B225-998E-99C5016F5C29}"/>
          </ac:spMkLst>
        </pc:spChg>
        <pc:spChg chg="add mod">
          <ac:chgData name="Ward, Reagan" userId="27291eb4-8241-4961-9e69-8c66e34cc5b0" providerId="ADAL" clId="{B271BC04-010B-46AB-876F-BCA9990F5FB3}" dt="2024-10-01T22:34:32.419" v="2710"/>
          <ac:spMkLst>
            <pc:docMk/>
            <pc:sldMk cId="3704019442" sldId="5631"/>
            <ac:spMk id="5" creationId="{661E9E09-0F28-55F1-8CE3-74CD83DA7EA5}"/>
          </ac:spMkLst>
        </pc:spChg>
        <pc:spChg chg="add del mod">
          <ac:chgData name="Ward, Reagan" userId="27291eb4-8241-4961-9e69-8c66e34cc5b0" providerId="ADAL" clId="{B271BC04-010B-46AB-876F-BCA9990F5FB3}" dt="2024-10-01T22:34:35.290" v="2712"/>
          <ac:spMkLst>
            <pc:docMk/>
            <pc:sldMk cId="3704019442" sldId="5631"/>
            <ac:spMk id="7" creationId="{3EFA46C4-CBDA-6557-CC01-C7F86A234C3F}"/>
          </ac:spMkLst>
        </pc:spChg>
        <pc:spChg chg="add mod">
          <ac:chgData name="Ward, Reagan" userId="27291eb4-8241-4961-9e69-8c66e34cc5b0" providerId="ADAL" clId="{B271BC04-010B-46AB-876F-BCA9990F5FB3}" dt="2024-10-01T22:34:45.706" v="2717" actId="14100"/>
          <ac:spMkLst>
            <pc:docMk/>
            <pc:sldMk cId="3704019442" sldId="5631"/>
            <ac:spMk id="8" creationId="{EB49C414-E838-8ACB-2889-2F89092119AA}"/>
          </ac:spMkLst>
        </pc:spChg>
        <pc:spChg chg="add mod ord">
          <ac:chgData name="Ward, Reagan" userId="27291eb4-8241-4961-9e69-8c66e34cc5b0" providerId="ADAL" clId="{B271BC04-010B-46AB-876F-BCA9990F5FB3}" dt="2024-10-01T23:00:45.579" v="4498" actId="13244"/>
          <ac:spMkLst>
            <pc:docMk/>
            <pc:sldMk cId="3704019442" sldId="5631"/>
            <ac:spMk id="9" creationId="{670DB4CE-3B6D-74A7-A58F-F90FF55DDA50}"/>
          </ac:spMkLst>
        </pc:spChg>
        <pc:spChg chg="mod">
          <ac:chgData name="Ward, Reagan" userId="27291eb4-8241-4961-9e69-8c66e34cc5b0" providerId="ADAL" clId="{B271BC04-010B-46AB-876F-BCA9990F5FB3}" dt="2024-10-01T22:34:25.254" v="2708" actId="20577"/>
          <ac:spMkLst>
            <pc:docMk/>
            <pc:sldMk cId="3704019442" sldId="5631"/>
            <ac:spMk id="12" creationId="{E17C5FE8-9549-C841-C57E-CCA40FF6DDC6}"/>
          </ac:spMkLst>
        </pc:spChg>
        <pc:spChg chg="del">
          <ac:chgData name="Ward, Reagan" userId="27291eb4-8241-4961-9e69-8c66e34cc5b0" providerId="ADAL" clId="{B271BC04-010B-46AB-876F-BCA9990F5FB3}" dt="2024-10-01T22:34:33.608" v="2711" actId="478"/>
          <ac:spMkLst>
            <pc:docMk/>
            <pc:sldMk cId="3704019442" sldId="5631"/>
            <ac:spMk id="13" creationId="{0182C605-C140-5E58-B4DA-85C1163CC2E0}"/>
          </ac:spMkLst>
        </pc:spChg>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pChg chg="del mod ord">
          <ac:chgData name="Ward, Reagan" userId="27291eb4-8241-4961-9e69-8c66e34cc5b0" providerId="ADAL" clId="{B271BC04-010B-46AB-876F-BCA9990F5FB3}" dt="2024-10-01T21:48:22.016" v="107" actId="700"/>
          <ac:spMkLst>
            <pc:docMk/>
            <pc:sldMk cId="1642551370" sldId="5645"/>
            <ac:spMk id="2" creationId="{B05098DC-82F3-A1D0-C535-E484D0DABF9C}"/>
          </ac:spMkLst>
        </pc:spChg>
        <pc:spChg chg="del mod ord">
          <ac:chgData name="Ward, Reagan" userId="27291eb4-8241-4961-9e69-8c66e34cc5b0" providerId="ADAL" clId="{B271BC04-010B-46AB-876F-BCA9990F5FB3}" dt="2024-10-01T21:48:22.016" v="107" actId="700"/>
          <ac:spMkLst>
            <pc:docMk/>
            <pc:sldMk cId="1642551370" sldId="5645"/>
            <ac:spMk id="3" creationId="{B607E536-0FA3-31F5-B37C-93D20F728C0C}"/>
          </ac:spMkLst>
        </pc:spChg>
        <pc:spChg chg="mod ord">
          <ac:chgData name="Ward, Reagan" userId="27291eb4-8241-4961-9e69-8c66e34cc5b0" providerId="ADAL" clId="{B271BC04-010B-46AB-876F-BCA9990F5FB3}" dt="2024-10-01T21:48:22.016" v="107" actId="700"/>
          <ac:spMkLst>
            <pc:docMk/>
            <pc:sldMk cId="1642551370" sldId="5645"/>
            <ac:spMk id="4" creationId="{73E82ACD-A27B-2FDF-E704-3A5E457160C2}"/>
          </ac:spMkLst>
        </pc:spChg>
        <pc:spChg chg="del">
          <ac:chgData name="Ward, Reagan" userId="27291eb4-8241-4961-9e69-8c66e34cc5b0" providerId="ADAL" clId="{B271BC04-010B-46AB-876F-BCA9990F5FB3}" dt="2024-10-01T21:48:22.016" v="107" actId="700"/>
          <ac:spMkLst>
            <pc:docMk/>
            <pc:sldMk cId="1642551370" sldId="5645"/>
            <ac:spMk id="5" creationId="{F9BA79B9-037A-0906-A2B9-D3998D8C9E31}"/>
          </ac:spMkLst>
        </pc:spChg>
        <pc:spChg chg="del">
          <ac:chgData name="Ward, Reagan" userId="27291eb4-8241-4961-9e69-8c66e34cc5b0" providerId="ADAL" clId="{B271BC04-010B-46AB-876F-BCA9990F5FB3}" dt="2024-10-01T21:48:22.016" v="107" actId="700"/>
          <ac:spMkLst>
            <pc:docMk/>
            <pc:sldMk cId="1642551370" sldId="5645"/>
            <ac:spMk id="6" creationId="{BEAC90E9-EB8D-D624-15A4-8F32657665FF}"/>
          </ac:spMkLst>
        </pc:spChg>
        <pc:spChg chg="add mod ord">
          <ac:chgData name="Ward, Reagan" userId="27291eb4-8241-4961-9e69-8c66e34cc5b0" providerId="ADAL" clId="{B271BC04-010B-46AB-876F-BCA9990F5FB3}" dt="2024-10-01T21:48:29.201" v="127" actId="20577"/>
          <ac:spMkLst>
            <pc:docMk/>
            <pc:sldMk cId="1642551370" sldId="5645"/>
            <ac:spMk id="7" creationId="{12F7059C-9EDE-D0DB-97DB-779A8233E05A}"/>
          </ac:spMkLst>
        </pc:spChg>
        <pc:spChg chg="add mod ord">
          <ac:chgData name="Ward, Reagan" userId="27291eb4-8241-4961-9e69-8c66e34cc5b0" providerId="ADAL" clId="{B271BC04-010B-46AB-876F-BCA9990F5FB3}" dt="2024-10-01T21:48:33.609" v="143" actId="20577"/>
          <ac:spMkLst>
            <pc:docMk/>
            <pc:sldMk cId="1642551370" sldId="5645"/>
            <ac:spMk id="8" creationId="{8CF21C8A-DE56-DEC5-F88B-8D4036DAFC8C}"/>
          </ac:spMkLst>
        </pc:spChg>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pChg chg="del mod ord">
          <ac:chgData name="Ward, Reagan" userId="27291eb4-8241-4961-9e69-8c66e34cc5b0" providerId="ADAL" clId="{B271BC04-010B-46AB-876F-BCA9990F5FB3}" dt="2024-10-01T21:49:08.277" v="170" actId="700"/>
          <ac:spMkLst>
            <pc:docMk/>
            <pc:sldMk cId="598057764" sldId="5646"/>
            <ac:spMk id="2" creationId="{7B5DE025-C899-294E-5FCB-26384F899E75}"/>
          </ac:spMkLst>
        </pc:spChg>
        <pc:spChg chg="del mod ord">
          <ac:chgData name="Ward, Reagan" userId="27291eb4-8241-4961-9e69-8c66e34cc5b0" providerId="ADAL" clId="{B271BC04-010B-46AB-876F-BCA9990F5FB3}" dt="2024-10-01T21:49:08.277" v="170" actId="700"/>
          <ac:spMkLst>
            <pc:docMk/>
            <pc:sldMk cId="598057764" sldId="5646"/>
            <ac:spMk id="3" creationId="{6375C24B-2F61-F055-1B7C-062B9F25827D}"/>
          </ac:spMkLst>
        </pc:spChg>
        <pc:spChg chg="mod ord">
          <ac:chgData name="Ward, Reagan" userId="27291eb4-8241-4961-9e69-8c66e34cc5b0" providerId="ADAL" clId="{B271BC04-010B-46AB-876F-BCA9990F5FB3}" dt="2024-10-01T21:49:08.277" v="170" actId="700"/>
          <ac:spMkLst>
            <pc:docMk/>
            <pc:sldMk cId="598057764" sldId="5646"/>
            <ac:spMk id="4" creationId="{A1E38554-110B-D700-7A15-546FA4ACB817}"/>
          </ac:spMkLst>
        </pc:spChg>
        <pc:spChg chg="add mod ord">
          <ac:chgData name="Ward, Reagan" userId="27291eb4-8241-4961-9e69-8c66e34cc5b0" providerId="ADAL" clId="{B271BC04-010B-46AB-876F-BCA9990F5FB3}" dt="2024-10-01T21:49:23.908" v="229" actId="20577"/>
          <ac:spMkLst>
            <pc:docMk/>
            <pc:sldMk cId="598057764" sldId="5646"/>
            <ac:spMk id="5" creationId="{DA5CD5F2-5401-3A51-34FF-6BBFAA625725}"/>
          </ac:spMkLst>
        </pc:spChg>
        <pc:spChg chg="add mod ord">
          <ac:chgData name="Ward, Reagan" userId="27291eb4-8241-4961-9e69-8c66e34cc5b0" providerId="ADAL" clId="{B271BC04-010B-46AB-876F-BCA9990F5FB3}" dt="2024-10-01T21:49:08.277" v="170" actId="700"/>
          <ac:spMkLst>
            <pc:docMk/>
            <pc:sldMk cId="598057764" sldId="5646"/>
            <ac:spMk id="6" creationId="{4438EB7D-24A0-0958-F3AE-000E948E136E}"/>
          </ac:spMkLst>
        </pc:spChg>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pChg chg="mod ord">
          <ac:chgData name="Ward, Reagan" userId="27291eb4-8241-4961-9e69-8c66e34cc5b0" providerId="ADAL" clId="{B271BC04-010B-46AB-876F-BCA9990F5FB3}" dt="2024-10-03T13:58:10.052" v="5185" actId="20577"/>
          <ac:spMkLst>
            <pc:docMk/>
            <pc:sldMk cId="3507505468" sldId="5647"/>
            <ac:spMk id="2" creationId="{F8891988-4AAF-D11D-8EB4-B70BC6D47F6C}"/>
          </ac:spMkLst>
        </pc:spChg>
        <pc:spChg chg="del">
          <ac:chgData name="Ward, Reagan" userId="27291eb4-8241-4961-9e69-8c66e34cc5b0" providerId="ADAL" clId="{B271BC04-010B-46AB-876F-BCA9990F5FB3}" dt="2024-10-01T21:50:03.775" v="258" actId="700"/>
          <ac:spMkLst>
            <pc:docMk/>
            <pc:sldMk cId="3507505468" sldId="5647"/>
            <ac:spMk id="3" creationId="{6448E079-E114-38D0-0504-325FD274928A}"/>
          </ac:spMkLst>
        </pc:spChg>
        <pc:spChg chg="del mod ord">
          <ac:chgData name="Ward, Reagan" userId="27291eb4-8241-4961-9e69-8c66e34cc5b0" providerId="ADAL" clId="{B271BC04-010B-46AB-876F-BCA9990F5FB3}" dt="2024-10-01T21:50:03.775" v="258" actId="700"/>
          <ac:spMkLst>
            <pc:docMk/>
            <pc:sldMk cId="3507505468" sldId="5647"/>
            <ac:spMk id="4" creationId="{DE796F17-D186-D258-86BA-EC01BDBE48AF}"/>
          </ac:spMkLst>
        </pc:spChg>
        <pc:spChg chg="del">
          <ac:chgData name="Ward, Reagan" userId="27291eb4-8241-4961-9e69-8c66e34cc5b0" providerId="ADAL" clId="{B271BC04-010B-46AB-876F-BCA9990F5FB3}" dt="2024-10-01T21:50:03.775" v="258" actId="700"/>
          <ac:spMkLst>
            <pc:docMk/>
            <pc:sldMk cId="3507505468" sldId="5647"/>
            <ac:spMk id="5" creationId="{EA504537-9D8D-9706-3671-DA2858C2110D}"/>
          </ac:spMkLst>
        </pc:spChg>
        <pc:spChg chg="del mod ord">
          <ac:chgData name="Ward, Reagan" userId="27291eb4-8241-4961-9e69-8c66e34cc5b0" providerId="ADAL" clId="{B271BC04-010B-46AB-876F-BCA9990F5FB3}" dt="2024-10-01T21:50:03.775" v="258" actId="700"/>
          <ac:spMkLst>
            <pc:docMk/>
            <pc:sldMk cId="3507505468" sldId="5647"/>
            <ac:spMk id="6" creationId="{3394A7B5-ED6D-C70C-2CF7-7C3DC04736C6}"/>
          </ac:spMkLst>
        </pc:spChg>
        <pc:spChg chg="mod ord">
          <ac:chgData name="Ward, Reagan" userId="27291eb4-8241-4961-9e69-8c66e34cc5b0" providerId="ADAL" clId="{B271BC04-010B-46AB-876F-BCA9990F5FB3}" dt="2024-10-01T21:56:14.067" v="1018" actId="700"/>
          <ac:spMkLst>
            <pc:docMk/>
            <pc:sldMk cId="3507505468" sldId="5647"/>
            <ac:spMk id="7" creationId="{DBB8E2E4-4B5F-F8CE-36C1-FF1874118511}"/>
          </ac:spMkLst>
        </pc:spChg>
        <pc:spChg chg="del mod ord">
          <ac:chgData name="Ward, Reagan" userId="27291eb4-8241-4961-9e69-8c66e34cc5b0" providerId="ADAL" clId="{B271BC04-010B-46AB-876F-BCA9990F5FB3}" dt="2024-10-01T21:50:03.775" v="258" actId="700"/>
          <ac:spMkLst>
            <pc:docMk/>
            <pc:sldMk cId="3507505468" sldId="5647"/>
            <ac:spMk id="8" creationId="{1E52BD94-9C61-AEBD-07BB-9676F55453D6}"/>
          </ac:spMkLst>
        </pc:spChg>
        <pc:spChg chg="del mod ord">
          <ac:chgData name="Ward, Reagan" userId="27291eb4-8241-4961-9e69-8c66e34cc5b0" providerId="ADAL" clId="{B271BC04-010B-46AB-876F-BCA9990F5FB3}" dt="2024-10-01T21:50:03.775" v="258" actId="700"/>
          <ac:spMkLst>
            <pc:docMk/>
            <pc:sldMk cId="3507505468" sldId="5647"/>
            <ac:spMk id="9" creationId="{924BDC80-714D-439A-C9F6-0C6441960B35}"/>
          </ac:spMkLst>
        </pc:spChg>
        <pc:spChg chg="add del mod ord">
          <ac:chgData name="Ward, Reagan" userId="27291eb4-8241-4961-9e69-8c66e34cc5b0" providerId="ADAL" clId="{B271BC04-010B-46AB-876F-BCA9990F5FB3}" dt="2024-10-01T21:56:14.067" v="1018" actId="700"/>
          <ac:spMkLst>
            <pc:docMk/>
            <pc:sldMk cId="3507505468" sldId="5647"/>
            <ac:spMk id="10" creationId="{7CD9FE1D-23CC-0EA5-E585-8EC6D3B6895B}"/>
          </ac:spMkLst>
        </pc:spChg>
        <pc:spChg chg="add del mod ord">
          <ac:chgData name="Ward, Reagan" userId="27291eb4-8241-4961-9e69-8c66e34cc5b0" providerId="ADAL" clId="{B271BC04-010B-46AB-876F-BCA9990F5FB3}" dt="2024-10-01T21:56:14.067" v="1018" actId="700"/>
          <ac:spMkLst>
            <pc:docMk/>
            <pc:sldMk cId="3507505468" sldId="5647"/>
            <ac:spMk id="11" creationId="{2622F53F-7297-3739-1D42-FEB2EF283A44}"/>
          </ac:spMkLst>
        </pc:spChg>
        <pc:spChg chg="add del mod ord">
          <ac:chgData name="Ward, Reagan" userId="27291eb4-8241-4961-9e69-8c66e34cc5b0" providerId="ADAL" clId="{B271BC04-010B-46AB-876F-BCA9990F5FB3}" dt="2024-10-01T21:56:14.067" v="1018" actId="700"/>
          <ac:spMkLst>
            <pc:docMk/>
            <pc:sldMk cId="3507505468" sldId="5647"/>
            <ac:spMk id="12" creationId="{D039C5F4-A45D-C742-1EF7-027DF128B173}"/>
          </ac:spMkLst>
        </pc:spChg>
        <pc:spChg chg="add del mod ord">
          <ac:chgData name="Ward, Reagan" userId="27291eb4-8241-4961-9e69-8c66e34cc5b0" providerId="ADAL" clId="{B271BC04-010B-46AB-876F-BCA9990F5FB3}" dt="2024-10-01T21:56:14.067" v="1018" actId="700"/>
          <ac:spMkLst>
            <pc:docMk/>
            <pc:sldMk cId="3507505468" sldId="5647"/>
            <ac:spMk id="13" creationId="{F79D1229-7F76-F7F3-A5AA-0C0556D7DDCD}"/>
          </ac:spMkLst>
        </pc:spChg>
        <pc:spChg chg="add del mod ord">
          <ac:chgData name="Ward, Reagan" userId="27291eb4-8241-4961-9e69-8c66e34cc5b0" providerId="ADAL" clId="{B271BC04-010B-46AB-876F-BCA9990F5FB3}" dt="2024-10-01T21:56:23.821" v="1039"/>
          <ac:spMkLst>
            <pc:docMk/>
            <pc:sldMk cId="3507505468" sldId="5647"/>
            <ac:spMk id="14" creationId="{09DCE988-B5E4-A420-D143-83D28368DA8B}"/>
          </ac:spMkLst>
        </pc:spChg>
        <pc:spChg chg="add mod ord">
          <ac:chgData name="Ward, Reagan" userId="27291eb4-8241-4961-9e69-8c66e34cc5b0" providerId="ADAL" clId="{B271BC04-010B-46AB-876F-BCA9990F5FB3}" dt="2024-10-01T21:58:42.953" v="1459" actId="20577"/>
          <ac:spMkLst>
            <pc:docMk/>
            <pc:sldMk cId="3507505468" sldId="5647"/>
            <ac:spMk id="15" creationId="{C0CD8BDE-9B2E-9A5D-4BC4-8EAE0BE99B89}"/>
          </ac:spMkLst>
        </pc:spChg>
        <pc:spChg chg="add mod ord">
          <ac:chgData name="Ward, Reagan" userId="27291eb4-8241-4961-9e69-8c66e34cc5b0" providerId="ADAL" clId="{B271BC04-010B-46AB-876F-BCA9990F5FB3}" dt="2024-10-01T21:56:17.053" v="1033" actId="20577"/>
          <ac:spMkLst>
            <pc:docMk/>
            <pc:sldMk cId="3507505468" sldId="5647"/>
            <ac:spMk id="16" creationId="{30AB9DB6-7C8F-BD62-C55E-7FDF6BF42E6F}"/>
          </ac:spMkLst>
        </pc:spChg>
        <pc:spChg chg="add mod ord">
          <ac:chgData name="Ward, Reagan" userId="27291eb4-8241-4961-9e69-8c66e34cc5b0" providerId="ADAL" clId="{B271BC04-010B-46AB-876F-BCA9990F5FB3}" dt="2024-10-01T21:56:19.123" v="1038" actId="20577"/>
          <ac:spMkLst>
            <pc:docMk/>
            <pc:sldMk cId="3507505468" sldId="5647"/>
            <ac:spMk id="17" creationId="{013F457C-8293-15D5-6F93-94067E21B244}"/>
          </ac:spMkLst>
        </pc:spChg>
        <pc:spChg chg="add del mod ord">
          <ac:chgData name="Ward, Reagan" userId="27291eb4-8241-4961-9e69-8c66e34cc5b0" providerId="ADAL" clId="{B271BC04-010B-46AB-876F-BCA9990F5FB3}" dt="2024-10-01T21:56:38.752" v="1040"/>
          <ac:spMkLst>
            <pc:docMk/>
            <pc:sldMk cId="3507505468" sldId="5647"/>
            <ac:spMk id="18" creationId="{04E19842-64D7-1B88-1725-A19BC96ED30F}"/>
          </ac:spMkLst>
        </pc:spChg>
        <pc:spChg chg="add del mod ord">
          <ac:chgData name="Ward, Reagan" userId="27291eb4-8241-4961-9e69-8c66e34cc5b0" providerId="ADAL" clId="{B271BC04-010B-46AB-876F-BCA9990F5FB3}" dt="2024-10-01T21:56:42.841" v="1041"/>
          <ac:spMkLst>
            <pc:docMk/>
            <pc:sldMk cId="3507505468" sldId="5647"/>
            <ac:spMk id="19" creationId="{89264E3A-50E4-C20E-8ADC-C202B1211CFB}"/>
          </ac:spMkLst>
        </pc:spChg>
        <pc:spChg chg="add mod">
          <ac:chgData name="Ward, Reagan" userId="27291eb4-8241-4961-9e69-8c66e34cc5b0" providerId="ADAL" clId="{B271BC04-010B-46AB-876F-BCA9990F5FB3}" dt="2024-10-01T21:56:38.752" v="1040"/>
          <ac:spMkLst>
            <pc:docMk/>
            <pc:sldMk cId="3507505468" sldId="5647"/>
            <ac:spMk id="21" creationId="{20D2FAA3-F6D6-EBDD-4FCF-D1203589BFAC}"/>
          </ac:spMkLst>
        </pc:spChg>
        <pc:spChg chg="add mod">
          <ac:chgData name="Ward, Reagan" userId="27291eb4-8241-4961-9e69-8c66e34cc5b0" providerId="ADAL" clId="{B271BC04-010B-46AB-876F-BCA9990F5FB3}" dt="2024-10-01T21:56:42.841" v="1041"/>
          <ac:spMkLst>
            <pc:docMk/>
            <pc:sldMk cId="3507505468" sldId="5647"/>
            <ac:spMk id="22" creationId="{1D8FDDFB-9D64-20E6-6781-FC22833065DF}"/>
          </ac:spMkLst>
        </pc:spChg>
        <pc:graphicFrameChg chg="add mod">
          <ac:chgData name="Ward, Reagan" userId="27291eb4-8241-4961-9e69-8c66e34cc5b0" providerId="ADAL" clId="{B271BC04-010B-46AB-876F-BCA9990F5FB3}" dt="2024-10-01T21:56:23.821" v="1039"/>
          <ac:graphicFrameMkLst>
            <pc:docMk/>
            <pc:sldMk cId="3507505468" sldId="5647"/>
            <ac:graphicFrameMk id="20" creationId="{EF9DF6EA-9575-2B08-5E35-CF95608231EB}"/>
          </ac:graphicFrameMkLst>
        </pc:graphicFrameChg>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pChg chg="del mod ord">
          <ac:chgData name="Ward, Reagan" userId="27291eb4-8241-4961-9e69-8c66e34cc5b0" providerId="ADAL" clId="{B271BC04-010B-46AB-876F-BCA9990F5FB3}" dt="2024-10-01T21:51:35.341" v="266" actId="700"/>
          <ac:spMkLst>
            <pc:docMk/>
            <pc:sldMk cId="1420422173" sldId="5648"/>
            <ac:spMk id="2" creationId="{8A581CED-9E08-CEE4-4C9D-69AB83FAFA64}"/>
          </ac:spMkLst>
        </pc:spChg>
        <pc:spChg chg="del mod ord">
          <ac:chgData name="Ward, Reagan" userId="27291eb4-8241-4961-9e69-8c66e34cc5b0" providerId="ADAL" clId="{B271BC04-010B-46AB-876F-BCA9990F5FB3}" dt="2024-10-01T21:51:35.341" v="266" actId="700"/>
          <ac:spMkLst>
            <pc:docMk/>
            <pc:sldMk cId="1420422173" sldId="5648"/>
            <ac:spMk id="3" creationId="{D5BA52C2-1E78-7A0D-74DD-95A22D278D0A}"/>
          </ac:spMkLst>
        </pc:spChg>
        <pc:spChg chg="del mod ord">
          <ac:chgData name="Ward, Reagan" userId="27291eb4-8241-4961-9e69-8c66e34cc5b0" providerId="ADAL" clId="{B271BC04-010B-46AB-876F-BCA9990F5FB3}" dt="2024-10-01T21:51:35.341" v="266" actId="700"/>
          <ac:spMkLst>
            <pc:docMk/>
            <pc:sldMk cId="1420422173" sldId="5648"/>
            <ac:spMk id="4" creationId="{9205AEC3-E6B7-76D3-D59B-93A1843EB9E1}"/>
          </ac:spMkLst>
        </pc:spChg>
        <pc:spChg chg="mod ord">
          <ac:chgData name="Ward, Reagan" userId="27291eb4-8241-4961-9e69-8c66e34cc5b0" providerId="ADAL" clId="{B271BC04-010B-46AB-876F-BCA9990F5FB3}" dt="2024-10-01T21:51:35.341" v="266" actId="700"/>
          <ac:spMkLst>
            <pc:docMk/>
            <pc:sldMk cId="1420422173" sldId="5648"/>
            <ac:spMk id="5" creationId="{743919C8-C814-47B6-45CD-F32D75D0CB84}"/>
          </ac:spMkLst>
        </pc:spChg>
        <pc:spChg chg="del mod ord">
          <ac:chgData name="Ward, Reagan" userId="27291eb4-8241-4961-9e69-8c66e34cc5b0" providerId="ADAL" clId="{B271BC04-010B-46AB-876F-BCA9990F5FB3}" dt="2024-10-01T21:51:35.341" v="266" actId="700"/>
          <ac:spMkLst>
            <pc:docMk/>
            <pc:sldMk cId="1420422173" sldId="5648"/>
            <ac:spMk id="6" creationId="{24AC51E9-A2C8-3622-A2BB-4A47896B5D3F}"/>
          </ac:spMkLst>
        </pc:spChg>
        <pc:spChg chg="del mod ord">
          <ac:chgData name="Ward, Reagan" userId="27291eb4-8241-4961-9e69-8c66e34cc5b0" providerId="ADAL" clId="{B271BC04-010B-46AB-876F-BCA9990F5FB3}" dt="2024-10-01T21:51:35.341" v="266" actId="700"/>
          <ac:spMkLst>
            <pc:docMk/>
            <pc:sldMk cId="1420422173" sldId="5648"/>
            <ac:spMk id="7" creationId="{9C676736-10A1-4D87-4935-AD6E2025D49E}"/>
          </ac:spMkLst>
        </pc:spChg>
        <pc:spChg chg="add mod ord">
          <ac:chgData name="Ward, Reagan" userId="27291eb4-8241-4961-9e69-8c66e34cc5b0" providerId="ADAL" clId="{B271BC04-010B-46AB-876F-BCA9990F5FB3}" dt="2024-10-01T21:53:46.202" v="437" actId="20577"/>
          <ac:spMkLst>
            <pc:docMk/>
            <pc:sldMk cId="1420422173" sldId="5648"/>
            <ac:spMk id="8" creationId="{5E31C4F0-397D-B2A0-1E65-BA126B919789}"/>
          </ac:spMkLst>
        </pc:spChg>
        <pc:spChg chg="add mod ord">
          <ac:chgData name="Ward, Reagan" userId="27291eb4-8241-4961-9e69-8c66e34cc5b0" providerId="ADAL" clId="{B271BC04-010B-46AB-876F-BCA9990F5FB3}" dt="2024-10-02T17:09:25.567" v="5166" actId="20577"/>
          <ac:spMkLst>
            <pc:docMk/>
            <pc:sldMk cId="1420422173" sldId="5648"/>
            <ac:spMk id="9" creationId="{328C5465-A4B6-B364-3B03-A6AC082719EC}"/>
          </ac:spMkLst>
        </pc:spChg>
        <pc:spChg chg="add mod ord">
          <ac:chgData name="Ward, Reagan" userId="27291eb4-8241-4961-9e69-8c66e34cc5b0" providerId="ADAL" clId="{B271BC04-010B-46AB-876F-BCA9990F5FB3}" dt="2024-10-01T22:38:33.104" v="3019" actId="20577"/>
          <ac:spMkLst>
            <pc:docMk/>
            <pc:sldMk cId="1420422173" sldId="5648"/>
            <ac:spMk id="10" creationId="{C93CC452-C172-AB0B-B158-4A855EDBEDD9}"/>
          </ac:spMkLst>
        </pc:spChg>
        <pc:spChg chg="add mod ord">
          <ac:chgData name="Ward, Reagan" userId="27291eb4-8241-4961-9e69-8c66e34cc5b0" providerId="ADAL" clId="{B271BC04-010B-46AB-876F-BCA9990F5FB3}" dt="2024-10-01T22:29:11.503" v="2431" actId="1076"/>
          <ac:spMkLst>
            <pc:docMk/>
            <pc:sldMk cId="1420422173" sldId="5648"/>
            <ac:spMk id="11" creationId="{15C4E6EE-B66B-DEE3-8831-DAE1389D0CA3}"/>
          </ac:spMkLst>
        </pc:spChg>
        <pc:spChg chg="add mod ord">
          <ac:chgData name="Ward, Reagan" userId="27291eb4-8241-4961-9e69-8c66e34cc5b0" providerId="ADAL" clId="{B271BC04-010B-46AB-876F-BCA9990F5FB3}" dt="2024-10-01T22:29:24.866" v="2436" actId="20577"/>
          <ac:spMkLst>
            <pc:docMk/>
            <pc:sldMk cId="1420422173" sldId="5648"/>
            <ac:spMk id="12" creationId="{6C2E4868-8B63-4CD6-D601-6EE12813F9A6}"/>
          </ac:spMkLst>
        </pc:spChg>
        <pc:spChg chg="add del mod ord">
          <ac:chgData name="Ward, Reagan" userId="27291eb4-8241-4961-9e69-8c66e34cc5b0" providerId="ADAL" clId="{B271BC04-010B-46AB-876F-BCA9990F5FB3}" dt="2024-10-01T21:56:46.731" v="1042"/>
          <ac:spMkLst>
            <pc:docMk/>
            <pc:sldMk cId="1420422173" sldId="5648"/>
            <ac:spMk id="13" creationId="{00420E74-CD22-7697-3255-E9034D345181}"/>
          </ac:spMkLst>
        </pc:spChg>
        <pc:spChg chg="add del mod ord">
          <ac:chgData name="Ward, Reagan" userId="27291eb4-8241-4961-9e69-8c66e34cc5b0" providerId="ADAL" clId="{B271BC04-010B-46AB-876F-BCA9990F5FB3}" dt="2024-10-01T21:56:50.391" v="1043"/>
          <ac:spMkLst>
            <pc:docMk/>
            <pc:sldMk cId="1420422173" sldId="5648"/>
            <ac:spMk id="14" creationId="{16ABD9AC-DB4D-FFF3-921E-0D83D4577059}"/>
          </ac:spMkLst>
        </pc:spChg>
        <pc:spChg chg="add mod">
          <ac:chgData name="Ward, Reagan" userId="27291eb4-8241-4961-9e69-8c66e34cc5b0" providerId="ADAL" clId="{B271BC04-010B-46AB-876F-BCA9990F5FB3}" dt="2024-10-01T21:56:46.731" v="1042"/>
          <ac:spMkLst>
            <pc:docMk/>
            <pc:sldMk cId="1420422173" sldId="5648"/>
            <ac:spMk id="15" creationId="{C0396B5E-7FC9-3D55-EB4C-61764D17791B}"/>
          </ac:spMkLst>
        </pc:spChg>
        <pc:spChg chg="add mod">
          <ac:chgData name="Ward, Reagan" userId="27291eb4-8241-4961-9e69-8c66e34cc5b0" providerId="ADAL" clId="{B271BC04-010B-46AB-876F-BCA9990F5FB3}" dt="2024-10-01T21:56:50.391" v="1043"/>
          <ac:spMkLst>
            <pc:docMk/>
            <pc:sldMk cId="1420422173" sldId="5648"/>
            <ac:spMk id="16" creationId="{94C03D9A-6C4E-0CDD-10DC-353FE4109EF5}"/>
          </ac:spMkLst>
        </pc:spChg>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pChg chg="del mod ord">
          <ac:chgData name="Ward, Reagan" userId="27291eb4-8241-4961-9e69-8c66e34cc5b0" providerId="ADAL" clId="{B271BC04-010B-46AB-876F-BCA9990F5FB3}" dt="2024-10-01T22:30:01.714" v="2476" actId="700"/>
          <ac:spMkLst>
            <pc:docMk/>
            <pc:sldMk cId="2854760544" sldId="5649"/>
            <ac:spMk id="2" creationId="{74C52B3B-3D06-CFED-4C5A-BF1D7216F89C}"/>
          </ac:spMkLst>
        </pc:spChg>
        <pc:spChg chg="del mod ord">
          <ac:chgData name="Ward, Reagan" userId="27291eb4-8241-4961-9e69-8c66e34cc5b0" providerId="ADAL" clId="{B271BC04-010B-46AB-876F-BCA9990F5FB3}" dt="2024-10-01T22:30:01.714" v="2476" actId="700"/>
          <ac:spMkLst>
            <pc:docMk/>
            <pc:sldMk cId="2854760544" sldId="5649"/>
            <ac:spMk id="3" creationId="{FF609C68-9E3D-3A2D-EDB5-C776E25D6379}"/>
          </ac:spMkLst>
        </pc:spChg>
        <pc:spChg chg="mod ord">
          <ac:chgData name="Ward, Reagan" userId="27291eb4-8241-4961-9e69-8c66e34cc5b0" providerId="ADAL" clId="{B271BC04-010B-46AB-876F-BCA9990F5FB3}" dt="2024-10-01T22:30:01.714" v="2476" actId="700"/>
          <ac:spMkLst>
            <pc:docMk/>
            <pc:sldMk cId="2854760544" sldId="5649"/>
            <ac:spMk id="4" creationId="{08817A31-F56C-FD97-A488-BE70D2141C1B}"/>
          </ac:spMkLst>
        </pc:spChg>
        <pc:spChg chg="add mod ord">
          <ac:chgData name="Ward, Reagan" userId="27291eb4-8241-4961-9e69-8c66e34cc5b0" providerId="ADAL" clId="{B271BC04-010B-46AB-876F-BCA9990F5FB3}" dt="2024-10-01T22:30:22.244" v="2546" actId="20577"/>
          <ac:spMkLst>
            <pc:docMk/>
            <pc:sldMk cId="2854760544" sldId="5649"/>
            <ac:spMk id="5" creationId="{811D7FAD-E27F-2D6D-BA84-F411C7965FB9}"/>
          </ac:spMkLst>
        </pc:spChg>
        <pc:spChg chg="add mod ord">
          <ac:chgData name="Ward, Reagan" userId="27291eb4-8241-4961-9e69-8c66e34cc5b0" providerId="ADAL" clId="{B271BC04-010B-46AB-876F-BCA9990F5FB3}" dt="2024-10-01T22:30:26.360" v="2557" actId="20577"/>
          <ac:spMkLst>
            <pc:docMk/>
            <pc:sldMk cId="2854760544" sldId="5649"/>
            <ac:spMk id="6" creationId="{A75A7700-9294-BD82-0008-8D2A593299C8}"/>
          </ac:spMkLst>
        </pc:spChg>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pChg chg="del mod ord">
          <ac:chgData name="Ward, Reagan" userId="27291eb4-8241-4961-9e69-8c66e34cc5b0" providerId="ADAL" clId="{B271BC04-010B-46AB-876F-BCA9990F5FB3}" dt="2024-10-01T22:30:05.506" v="2478" actId="700"/>
          <ac:spMkLst>
            <pc:docMk/>
            <pc:sldMk cId="637644780" sldId="5650"/>
            <ac:spMk id="2" creationId="{2FE035BA-A477-0C0A-E5A4-629EC12CFD9F}"/>
          </ac:spMkLst>
        </pc:spChg>
        <pc:spChg chg="del mod ord">
          <ac:chgData name="Ward, Reagan" userId="27291eb4-8241-4961-9e69-8c66e34cc5b0" providerId="ADAL" clId="{B271BC04-010B-46AB-876F-BCA9990F5FB3}" dt="2024-10-01T22:30:05.506" v="2478" actId="700"/>
          <ac:spMkLst>
            <pc:docMk/>
            <pc:sldMk cId="637644780" sldId="5650"/>
            <ac:spMk id="3" creationId="{2B4A4174-7229-C28B-24EB-403E0F9305F9}"/>
          </ac:spMkLst>
        </pc:spChg>
        <pc:spChg chg="mod ord">
          <ac:chgData name="Ward, Reagan" userId="27291eb4-8241-4961-9e69-8c66e34cc5b0" providerId="ADAL" clId="{B271BC04-010B-46AB-876F-BCA9990F5FB3}" dt="2024-10-01T22:30:05.506" v="2478" actId="700"/>
          <ac:spMkLst>
            <pc:docMk/>
            <pc:sldMk cId="637644780" sldId="5650"/>
            <ac:spMk id="4" creationId="{B4D3C0C5-A585-9271-D59D-BFA3F7DD9754}"/>
          </ac:spMkLst>
        </pc:spChg>
        <pc:spChg chg="add mod ord">
          <ac:chgData name="Ward, Reagan" userId="27291eb4-8241-4961-9e69-8c66e34cc5b0" providerId="ADAL" clId="{B271BC04-010B-46AB-876F-BCA9990F5FB3}" dt="2024-10-01T22:30:42.172" v="2604" actId="20577"/>
          <ac:spMkLst>
            <pc:docMk/>
            <pc:sldMk cId="637644780" sldId="5650"/>
            <ac:spMk id="5" creationId="{254C7B68-5E98-0C8E-5A72-6BD2CBAC4B34}"/>
          </ac:spMkLst>
        </pc:spChg>
        <pc:spChg chg="add mod ord">
          <ac:chgData name="Ward, Reagan" userId="27291eb4-8241-4961-9e69-8c66e34cc5b0" providerId="ADAL" clId="{B271BC04-010B-46AB-876F-BCA9990F5FB3}" dt="2024-10-01T22:55:14.071" v="4195" actId="20577"/>
          <ac:spMkLst>
            <pc:docMk/>
            <pc:sldMk cId="637644780" sldId="5650"/>
            <ac:spMk id="6" creationId="{687A064C-C5C9-C59A-D9D3-9F796B8EE8F1}"/>
          </ac:spMkLst>
        </pc:spChg>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pChg chg="del mod ord">
          <ac:chgData name="Ward, Reagan" userId="27291eb4-8241-4961-9e69-8c66e34cc5b0" providerId="ADAL" clId="{B271BC04-010B-46AB-876F-BCA9990F5FB3}" dt="2024-10-01T22:30:45.500" v="2605" actId="700"/>
          <ac:spMkLst>
            <pc:docMk/>
            <pc:sldMk cId="168840990" sldId="5651"/>
            <ac:spMk id="2" creationId="{62C5C7A6-F03D-42BE-7D1A-E9AD64B6547C}"/>
          </ac:spMkLst>
        </pc:spChg>
        <pc:spChg chg="del mod ord">
          <ac:chgData name="Ward, Reagan" userId="27291eb4-8241-4961-9e69-8c66e34cc5b0" providerId="ADAL" clId="{B271BC04-010B-46AB-876F-BCA9990F5FB3}" dt="2024-10-01T22:30:45.500" v="2605" actId="700"/>
          <ac:spMkLst>
            <pc:docMk/>
            <pc:sldMk cId="168840990" sldId="5651"/>
            <ac:spMk id="3" creationId="{F571BD2E-03F9-CE3C-AA5F-89ADA301059F}"/>
          </ac:spMkLst>
        </pc:spChg>
        <pc:spChg chg="mod ord">
          <ac:chgData name="Ward, Reagan" userId="27291eb4-8241-4961-9e69-8c66e34cc5b0" providerId="ADAL" clId="{B271BC04-010B-46AB-876F-BCA9990F5FB3}" dt="2024-10-01T23:00:55.893" v="4499" actId="13244"/>
          <ac:spMkLst>
            <pc:docMk/>
            <pc:sldMk cId="168840990" sldId="5651"/>
            <ac:spMk id="4" creationId="{E01877BF-EE63-47E9-9F23-D2DEF2C83A57}"/>
          </ac:spMkLst>
        </pc:spChg>
        <pc:spChg chg="add mod ord">
          <ac:chgData name="Ward, Reagan" userId="27291eb4-8241-4961-9e69-8c66e34cc5b0" providerId="ADAL" clId="{B271BC04-010B-46AB-876F-BCA9990F5FB3}" dt="2024-10-01T22:41:46.440" v="3269" actId="20577"/>
          <ac:spMkLst>
            <pc:docMk/>
            <pc:sldMk cId="168840990" sldId="5651"/>
            <ac:spMk id="5" creationId="{90734A87-FE99-3801-C4FA-7543186B0A49}"/>
          </ac:spMkLst>
        </pc:spChg>
        <pc:spChg chg="add del mod ord">
          <ac:chgData name="Ward, Reagan" userId="27291eb4-8241-4961-9e69-8c66e34cc5b0" providerId="ADAL" clId="{B271BC04-010B-46AB-876F-BCA9990F5FB3}" dt="2024-10-01T22:41:06.622" v="3236" actId="700"/>
          <ac:spMkLst>
            <pc:docMk/>
            <pc:sldMk cId="168840990" sldId="5651"/>
            <ac:spMk id="6" creationId="{F9F50C62-2305-4FEB-6521-F16353538C86}"/>
          </ac:spMkLst>
        </pc:spChg>
        <pc:spChg chg="add del mod ord">
          <ac:chgData name="Ward, Reagan" userId="27291eb4-8241-4961-9e69-8c66e34cc5b0" providerId="ADAL" clId="{B271BC04-010B-46AB-876F-BCA9990F5FB3}" dt="2024-10-01T22:41:13.427" v="3240"/>
          <ac:spMkLst>
            <pc:docMk/>
            <pc:sldMk cId="168840990" sldId="5651"/>
            <ac:spMk id="7" creationId="{BBDC89A7-2D0A-E856-31D8-AB735CD950C7}"/>
          </ac:spMkLst>
        </pc:spChg>
        <pc:spChg chg="add mod ord">
          <ac:chgData name="Ward, Reagan" userId="27291eb4-8241-4961-9e69-8c66e34cc5b0" providerId="ADAL" clId="{B271BC04-010B-46AB-876F-BCA9990F5FB3}" dt="2024-10-01T22:58:21.843" v="4497" actId="20577"/>
          <ac:spMkLst>
            <pc:docMk/>
            <pc:sldMk cId="168840990" sldId="5651"/>
            <ac:spMk id="8" creationId="{0AC89BED-CA1C-3F5E-916C-0DFA5BFBBA17}"/>
          </ac:spMkLst>
        </pc:spChg>
        <pc:spChg chg="add del mod ord">
          <ac:chgData name="Ward, Reagan" userId="27291eb4-8241-4961-9e69-8c66e34cc5b0" providerId="ADAL" clId="{B271BC04-010B-46AB-876F-BCA9990F5FB3}" dt="2024-10-01T22:41:01.804" v="3235" actId="700"/>
          <ac:spMkLst>
            <pc:docMk/>
            <pc:sldMk cId="168840990" sldId="5651"/>
            <ac:spMk id="9" creationId="{7DE91D6C-A121-6F86-8969-847F0FE5D759}"/>
          </ac:spMkLst>
        </pc:spChg>
        <pc:spChg chg="add del mod ord">
          <ac:chgData name="Ward, Reagan" userId="27291eb4-8241-4961-9e69-8c66e34cc5b0" providerId="ADAL" clId="{B271BC04-010B-46AB-876F-BCA9990F5FB3}" dt="2024-10-01T22:41:01.804" v="3235" actId="700"/>
          <ac:spMkLst>
            <pc:docMk/>
            <pc:sldMk cId="168840990" sldId="5651"/>
            <ac:spMk id="10" creationId="{889A5327-0495-EC90-C973-DA020CD5DC1F}"/>
          </ac:spMkLst>
        </pc:spChg>
        <pc:spChg chg="add del mod ord">
          <ac:chgData name="Ward, Reagan" userId="27291eb4-8241-4961-9e69-8c66e34cc5b0" providerId="ADAL" clId="{B271BC04-010B-46AB-876F-BCA9990F5FB3}" dt="2024-10-01T22:41:01.804" v="3235" actId="700"/>
          <ac:spMkLst>
            <pc:docMk/>
            <pc:sldMk cId="168840990" sldId="5651"/>
            <ac:spMk id="11" creationId="{485FE037-0290-B8DF-73E4-6E08AA200026}"/>
          </ac:spMkLst>
        </pc:spChg>
        <pc:spChg chg="add del mod ord">
          <ac:chgData name="Ward, Reagan" userId="27291eb4-8241-4961-9e69-8c66e34cc5b0" providerId="ADAL" clId="{B271BC04-010B-46AB-876F-BCA9990F5FB3}" dt="2024-10-01T22:41:24.939" v="3244"/>
          <ac:spMkLst>
            <pc:docMk/>
            <pc:sldMk cId="168840990" sldId="5651"/>
            <ac:spMk id="12" creationId="{CD6AA6C9-4822-A1D2-067D-75E26E19CB2F}"/>
          </ac:spMkLst>
        </pc:spChg>
        <pc:spChg chg="add del mod ord">
          <ac:chgData name="Ward, Reagan" userId="27291eb4-8241-4961-9e69-8c66e34cc5b0" providerId="ADAL" clId="{B271BC04-010B-46AB-876F-BCA9990F5FB3}" dt="2024-10-01T22:48:25.818" v="3935" actId="478"/>
          <ac:spMkLst>
            <pc:docMk/>
            <pc:sldMk cId="168840990" sldId="5651"/>
            <ac:spMk id="13" creationId="{CF14251F-0432-A7B3-28E9-3F8CBCA5CB26}"/>
          </ac:spMkLst>
        </pc:spChg>
        <pc:spChg chg="add del mod ord">
          <ac:chgData name="Ward, Reagan" userId="27291eb4-8241-4961-9e69-8c66e34cc5b0" providerId="ADAL" clId="{B271BC04-010B-46AB-876F-BCA9990F5FB3}" dt="2024-10-01T22:46:16.554" v="3921"/>
          <ac:spMkLst>
            <pc:docMk/>
            <pc:sldMk cId="168840990" sldId="5651"/>
            <ac:spMk id="14" creationId="{30AA959A-DA8A-35B2-FB69-41D081B1083C}"/>
          </ac:spMkLst>
        </pc:spChg>
        <pc:spChg chg="add mod ord">
          <ac:chgData name="Ward, Reagan" userId="27291eb4-8241-4961-9e69-8c66e34cc5b0" providerId="ADAL" clId="{B271BC04-010B-46AB-876F-BCA9990F5FB3}" dt="2024-10-01T23:01:06.397" v="4502" actId="13244"/>
          <ac:spMkLst>
            <pc:docMk/>
            <pc:sldMk cId="168840990" sldId="5651"/>
            <ac:spMk id="15" creationId="{2E709116-E260-5A13-73FC-00BDBA13332B}"/>
          </ac:spMkLst>
        </pc:spChg>
        <pc:spChg chg="add mod">
          <ac:chgData name="Ward, Reagan" userId="27291eb4-8241-4961-9e69-8c66e34cc5b0" providerId="ADAL" clId="{B271BC04-010B-46AB-876F-BCA9990F5FB3}" dt="2024-10-01T22:41:24.978" v="3245" actId="27636"/>
          <ac:spMkLst>
            <pc:docMk/>
            <pc:sldMk cId="168840990" sldId="5651"/>
            <ac:spMk id="16" creationId="{E45C4AC0-D2DB-22EA-5375-CA9482BAA5CC}"/>
          </ac:spMkLst>
        </pc:spChg>
        <pc:graphicFrameChg chg="add mod ord modGraphic">
          <ac:chgData name="Ward, Reagan" userId="27291eb4-8241-4961-9e69-8c66e34cc5b0" providerId="ADAL" clId="{B271BC04-010B-46AB-876F-BCA9990F5FB3}" dt="2024-10-01T23:01:00.839" v="4500" actId="13244"/>
          <ac:graphicFrameMkLst>
            <pc:docMk/>
            <pc:sldMk cId="168840990" sldId="5651"/>
            <ac:graphicFrameMk id="17" creationId="{68145726-9FAB-F7EB-5249-C172AF45DF0B}"/>
          </ac:graphicFrameMkLst>
        </pc:graphicFrameChg>
        <pc:picChg chg="add mod ord">
          <ac:chgData name="Ward, Reagan" userId="27291eb4-8241-4961-9e69-8c66e34cc5b0" providerId="ADAL" clId="{B271BC04-010B-46AB-876F-BCA9990F5FB3}" dt="2024-10-01T23:01:03.408" v="4501" actId="13244"/>
          <ac:picMkLst>
            <pc:docMk/>
            <pc:sldMk cId="168840990" sldId="5651"/>
            <ac:picMk id="19" creationId="{F585CFCD-1DEC-1BFA-6935-4B11693EA7EB}"/>
          </ac:picMkLst>
        </pc:picChg>
      </pc:sldChg>
      <pc:sldChg chg="addSp delSp modSp add mod setBg">
        <pc:chgData name="Ward, Reagan" userId="27291eb4-8241-4961-9e69-8c66e34cc5b0" providerId="ADAL" clId="{B271BC04-010B-46AB-876F-BCA9990F5FB3}" dt="2024-10-01T23:06:49.110" v="4933" actId="962"/>
        <pc:sldMkLst>
          <pc:docMk/>
          <pc:sldMk cId="4082004543" sldId="5652"/>
        </pc:sldMkLst>
        <pc:spChg chg="add del mod">
          <ac:chgData name="Ward, Reagan" userId="27291eb4-8241-4961-9e69-8c66e34cc5b0" providerId="ADAL" clId="{B271BC04-010B-46AB-876F-BCA9990F5FB3}" dt="2024-10-01T23:06:12.748" v="4567" actId="22"/>
          <ac:spMkLst>
            <pc:docMk/>
            <pc:sldMk cId="4082004543" sldId="5652"/>
            <ac:spMk id="4" creationId="{BBECC6BF-1633-5087-2DBD-40B041EC363E}"/>
          </ac:spMkLst>
        </pc:spChg>
        <pc:graphicFrameChg chg="mod">
          <ac:chgData name="Ward, Reagan" userId="27291eb4-8241-4961-9e69-8c66e34cc5b0" providerId="ADAL" clId="{B271BC04-010B-46AB-876F-BCA9990F5FB3}" dt="2024-10-01T23:03:38.178" v="4565" actId="20577"/>
          <ac:graphicFrameMkLst>
            <pc:docMk/>
            <pc:sldMk cId="4082004543" sldId="5652"/>
            <ac:graphicFrameMk id="12" creationId="{1AA09EE0-7419-6ED5-4AA1-CC9009509570}"/>
          </ac:graphicFrameMkLst>
        </pc:graphicFrameChg>
        <pc:picChg chg="add mod ord">
          <ac:chgData name="Ward, Reagan" userId="27291eb4-8241-4961-9e69-8c66e34cc5b0" providerId="ADAL" clId="{B271BC04-010B-46AB-876F-BCA9990F5FB3}" dt="2024-10-01T23:06:49.110" v="4933" actId="962"/>
          <ac:picMkLst>
            <pc:docMk/>
            <pc:sldMk cId="4082004543" sldId="5652"/>
            <ac:picMk id="6" creationId="{80897F93-EE98-70B8-E58A-9988450AC1C3}"/>
          </ac:picMkLst>
        </pc:picChg>
        <pc:picChg chg="del">
          <ac:chgData name="Ward, Reagan" userId="27291eb4-8241-4961-9e69-8c66e34cc5b0" providerId="ADAL" clId="{B271BC04-010B-46AB-876F-BCA9990F5FB3}" dt="2024-10-01T23:06:10.279" v="4566" actId="478"/>
          <ac:picMkLst>
            <pc:docMk/>
            <pc:sldMk cId="4082004543" sldId="5652"/>
            <ac:picMk id="11" creationId="{ACA9F59E-C349-9E1E-DAAB-3BFA8BB2BAD6}"/>
          </ac:picMkLst>
        </pc:pic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picChg chg="add mod ord">
          <ac:chgData name="Gudka, Dawna" userId="823cceae-331b-41d6-9a63-34ad6d1db55c" providerId="ADAL" clId="{8338E9A3-C4A8-4739-A85F-C7C42AD9E7C5}" dt="2024-10-09T23:08:54.321" v="303" actId="13244"/>
          <ac:picMkLst>
            <pc:docMk/>
            <pc:sldMk cId="3253466667" sldId="5637"/>
            <ac:picMk id="5" creationId="{CAF353D4-936A-C2A1-D0D3-C6291C6CA47B}"/>
          </ac:picMkLst>
        </pc:picChg>
      </pc:sldChg>
      <pc:sldChg chg="modSp del mod">
        <pc:chgData name="Gudka, Dawna" userId="823cceae-331b-41d6-9a63-34ad6d1db55c" providerId="ADAL" clId="{8338E9A3-C4A8-4739-A85F-C7C42AD9E7C5}" dt="2024-10-09T22:48:00.234" v="104" actId="2696"/>
        <pc:sldMkLst>
          <pc:docMk/>
          <pc:sldMk cId="2101563100" sldId="5644"/>
        </pc:sldMkLst>
        <pc:picChg chg="mod modCrop">
          <ac:chgData name="Gudka, Dawna" userId="823cceae-331b-41d6-9a63-34ad6d1db55c" providerId="ADAL" clId="{8338E9A3-C4A8-4739-A85F-C7C42AD9E7C5}" dt="2024-10-09T22:46:31.984" v="1" actId="1076"/>
          <ac:picMkLst>
            <pc:docMk/>
            <pc:sldMk cId="2101563100" sldId="5644"/>
            <ac:picMk id="10" creationId="{825A6F56-8D74-0AE2-9A7B-4AC4101EE057}"/>
          </ac:picMkLst>
        </pc:picChg>
      </pc:sldChg>
      <pc:sldChg chg="addSp delSp modSp new mod ord">
        <pc:chgData name="Gudka, Dawna" userId="823cceae-331b-41d6-9a63-34ad6d1db55c" providerId="ADAL" clId="{8338E9A3-C4A8-4739-A85F-C7C42AD9E7C5}" dt="2024-10-09T23:09:10.273" v="335" actId="962"/>
        <pc:sldMkLst>
          <pc:docMk/>
          <pc:sldMk cId="2510048166" sldId="5664"/>
        </pc:sldMkLst>
        <pc:spChg chg="mod">
          <ac:chgData name="Gudka, Dawna" userId="823cceae-331b-41d6-9a63-34ad6d1db55c" providerId="ADAL" clId="{8338E9A3-C4A8-4739-A85F-C7C42AD9E7C5}" dt="2024-10-09T22:47:47.507" v="102" actId="14100"/>
          <ac:spMkLst>
            <pc:docMk/>
            <pc:sldMk cId="2510048166" sldId="5664"/>
            <ac:spMk id="2" creationId="{63A4C680-51D1-EB04-2E80-A5D2FA8BDF1F}"/>
          </ac:spMkLst>
        </pc:spChg>
        <pc:spChg chg="del">
          <ac:chgData name="Gudka, Dawna" userId="823cceae-331b-41d6-9a63-34ad6d1db55c" providerId="ADAL" clId="{8338E9A3-C4A8-4739-A85F-C7C42AD9E7C5}" dt="2024-10-09T22:46:42.853" v="5"/>
          <ac:spMkLst>
            <pc:docMk/>
            <pc:sldMk cId="2510048166" sldId="5664"/>
            <ac:spMk id="3" creationId="{1921708F-6A53-B55E-A97D-C3624C0C6A51}"/>
          </ac:spMkLst>
        </pc:spChg>
        <pc:spChg chg="mod">
          <ac:chgData name="Gudka, Dawna" userId="823cceae-331b-41d6-9a63-34ad6d1db55c" providerId="ADAL" clId="{8338E9A3-C4A8-4739-A85F-C7C42AD9E7C5}" dt="2024-10-09T22:48:09.128" v="105"/>
          <ac:spMkLst>
            <pc:docMk/>
            <pc:sldMk cId="2510048166" sldId="5664"/>
            <ac:spMk id="5" creationId="{9690923B-DC76-6CD9-F2F0-2F9F02E2116C}"/>
          </ac:spMkLst>
        </pc:spChg>
        <pc:spChg chg="mod">
          <ac:chgData name="Gudka, Dawna" userId="823cceae-331b-41d6-9a63-34ad6d1db55c" providerId="ADAL" clId="{8338E9A3-C4A8-4739-A85F-C7C42AD9E7C5}" dt="2024-10-09T22:48:17.731" v="106"/>
          <ac:spMkLst>
            <pc:docMk/>
            <pc:sldMk cId="2510048166" sldId="5664"/>
            <ac:spMk id="6" creationId="{D100EC6F-513E-1086-C5F5-A19B849E2C45}"/>
          </ac:spMkLst>
        </pc:spChg>
        <pc:spChg chg="add del mod">
          <ac:chgData name="Gudka, Dawna" userId="823cceae-331b-41d6-9a63-34ad6d1db55c" providerId="ADAL" clId="{8338E9A3-C4A8-4739-A85F-C7C42AD9E7C5}" dt="2024-10-09T22:47:07.050" v="11"/>
          <ac:spMkLst>
            <pc:docMk/>
            <pc:sldMk cId="2510048166" sldId="5664"/>
            <ac:spMk id="9" creationId="{84B31806-8331-CC7D-A30A-3445FE2AC20D}"/>
          </ac:spMkLst>
        </pc:spChg>
        <pc:spChg chg="add del mod">
          <ac:chgData name="Gudka, Dawna" userId="823cceae-331b-41d6-9a63-34ad6d1db55c" providerId="ADAL" clId="{8338E9A3-C4A8-4739-A85F-C7C42AD9E7C5}" dt="2024-10-09T23:00:40.725" v="172" actId="478"/>
          <ac:spMkLst>
            <pc:docMk/>
            <pc:sldMk cId="2510048166" sldId="5664"/>
            <ac:spMk id="14" creationId="{DE95791C-6F4F-DC1C-860C-A3C1537BBB3F}"/>
          </ac:spMkLst>
        </pc:spChg>
        <pc:spChg chg="add del mod">
          <ac:chgData name="Gudka, Dawna" userId="823cceae-331b-41d6-9a63-34ad6d1db55c" providerId="ADAL" clId="{8338E9A3-C4A8-4739-A85F-C7C42AD9E7C5}" dt="2024-10-09T23:03:39.568" v="243" actId="478"/>
          <ac:spMkLst>
            <pc:docMk/>
            <pc:sldMk cId="2510048166" sldId="5664"/>
            <ac:spMk id="15" creationId="{8EA8415E-C28A-7234-B70D-5BF31F194B2C}"/>
          </ac:spMkLst>
        </pc:spChg>
        <pc:spChg chg="add del mod">
          <ac:chgData name="Gudka, Dawna" userId="823cceae-331b-41d6-9a63-34ad6d1db55c" providerId="ADAL" clId="{8338E9A3-C4A8-4739-A85F-C7C42AD9E7C5}" dt="2024-10-09T23:02:26.785" v="226" actId="478"/>
          <ac:spMkLst>
            <pc:docMk/>
            <pc:sldMk cId="2510048166" sldId="5664"/>
            <ac:spMk id="17" creationId="{9A507580-C88E-CC1F-785A-0DF075F9F2A5}"/>
          </ac:spMkLst>
        </pc:spChg>
        <pc:graphicFrameChg chg="add mod">
          <ac:chgData name="Gudka, Dawna" userId="823cceae-331b-41d6-9a63-34ad6d1db55c" providerId="ADAL" clId="{8338E9A3-C4A8-4739-A85F-C7C42AD9E7C5}" dt="2024-10-09T23:08:26.311" v="258" actId="962"/>
          <ac:graphicFrameMkLst>
            <pc:docMk/>
            <pc:sldMk cId="2510048166" sldId="5664"/>
            <ac:graphicFrameMk id="13" creationId="{26B46FF1-ADBC-019E-DA14-D31A1480647A}"/>
          </ac:graphicFrameMkLst>
        </pc:graphicFrameChg>
        <pc:picChg chg="add del mod modCrop">
          <ac:chgData name="Gudka, Dawna" userId="823cceae-331b-41d6-9a63-34ad6d1db55c" providerId="ADAL" clId="{8338E9A3-C4A8-4739-A85F-C7C42AD9E7C5}" dt="2024-10-09T22:47:00.700" v="10" actId="478"/>
          <ac:picMkLst>
            <pc:docMk/>
            <pc:sldMk cId="2510048166" sldId="5664"/>
            <ac:picMk id="7" creationId="{C6FAD53E-746D-52C8-56F2-D44B66E38EEB}"/>
          </ac:picMkLst>
        </pc:picChg>
        <pc:picChg chg="add del mod modCrop">
          <ac:chgData name="Gudka, Dawna" userId="823cceae-331b-41d6-9a63-34ad6d1db55c" providerId="ADAL" clId="{8338E9A3-C4A8-4739-A85F-C7C42AD9E7C5}" dt="2024-10-09T23:01:40.262" v="223" actId="478"/>
          <ac:picMkLst>
            <pc:docMk/>
            <pc:sldMk cId="2510048166" sldId="5664"/>
            <ac:picMk id="10" creationId="{2DB7E3D9-E828-A135-C808-76A81BF72C80}"/>
          </ac:picMkLst>
        </pc:picChg>
        <pc:picChg chg="add mod">
          <ac:chgData name="Gudka, Dawna" userId="823cceae-331b-41d6-9a63-34ad6d1db55c" providerId="ADAL" clId="{8338E9A3-C4A8-4739-A85F-C7C42AD9E7C5}" dt="2024-10-09T23:09:10.273" v="335" actId="962"/>
          <ac:picMkLst>
            <pc:docMk/>
            <pc:sldMk cId="2510048166" sldId="5664"/>
            <ac:picMk id="19" creationId="{4EC01DC0-BFB6-8F40-DEE9-CA399C5AC01A}"/>
          </ac:picMkLst>
        </pc:pic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ord">
        <pc:chgData name="Gudka, Dawna" userId="823cceae-331b-41d6-9a63-34ad6d1db55c" providerId="ADAL" clId="{F2DDA93F-3148-4AB7-A20F-9D7A99F07B42}" dt="2024-08-29T02:24:14.474" v="1307"/>
        <pc:sldMkLst>
          <pc:docMk/>
          <pc:sldMk cId="1037917088" sldId="5098"/>
        </pc:sldMkLst>
      </pc:sldChg>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graphicFrameChg chg="mod modGraphic">
          <ac:chgData name="Chaffin,Melissa" userId="S::chaffin_m@cde.state.co.us::21f0136b-23e1-4eef-9c4f-f29e4cc3ac56" providerId="AD" clId="Web-{7CD282E3-D816-3030-AEAF-D93B4D20850B}" dt="2024-10-01T16:29:02.727" v="1"/>
          <ac:graphicFrameMkLst>
            <pc:docMk/>
            <pc:sldMk cId="3108864082" sldId="5603"/>
            <ac:graphicFrameMk id="11" creationId="{4A046F5F-034D-A2DD-B7B6-B37CB3AF1360}"/>
          </ac:graphicFrameMkLst>
        </pc:graphicFrameChg>
      </pc:sldChg>
      <pc:sldChg chg="modSp">
        <pc:chgData name="Chaffin,Melissa" userId="S::chaffin_m@cde.state.co.us::21f0136b-23e1-4eef-9c4f-f29e4cc3ac56" providerId="AD" clId="Web-{7CD282E3-D816-3030-AEAF-D93B4D20850B}" dt="2024-10-01T16:36:37.226" v="212" actId="20577"/>
        <pc:sldMkLst>
          <pc:docMk/>
          <pc:sldMk cId="1016378890" sldId="5604"/>
        </pc:sldMkLst>
        <pc:spChg chg="mod">
          <ac:chgData name="Chaffin,Melissa" userId="S::chaffin_m@cde.state.co.us::21f0136b-23e1-4eef-9c4f-f29e4cc3ac56" providerId="AD" clId="Web-{7CD282E3-D816-3030-AEAF-D93B4D20850B}" dt="2024-10-01T16:36:37.226" v="212" actId="20577"/>
          <ac:spMkLst>
            <pc:docMk/>
            <pc:sldMk cId="1016378890" sldId="5604"/>
            <ac:spMk id="6" creationId="{1EB4AB27-B417-D907-2626-223A7F192B7B}"/>
          </ac:spMkLst>
        </pc:spChg>
      </pc:sldChg>
      <pc:sldChg chg="modSp">
        <pc:chgData name="Chaffin,Melissa" userId="S::chaffin_m@cde.state.co.us::21f0136b-23e1-4eef-9c4f-f29e4cc3ac56" providerId="AD" clId="Web-{7CD282E3-D816-3030-AEAF-D93B4D20850B}" dt="2024-10-01T16:36:04.867" v="210" actId="1076"/>
        <pc:sldMkLst>
          <pc:docMk/>
          <pc:sldMk cId="2592141677" sldId="5605"/>
        </pc:sldMkLst>
        <pc:spChg chg="mod">
          <ac:chgData name="Chaffin,Melissa" userId="S::chaffin_m@cde.state.co.us::21f0136b-23e1-4eef-9c4f-f29e4cc3ac56" providerId="AD" clId="Web-{7CD282E3-D816-3030-AEAF-D93B4D20850B}" dt="2024-10-01T16:36:02.039" v="209" actId="20577"/>
          <ac:spMkLst>
            <pc:docMk/>
            <pc:sldMk cId="2592141677" sldId="5605"/>
            <ac:spMk id="6" creationId="{1EB4AB27-B417-D907-2626-223A7F192B7B}"/>
          </ac:spMkLst>
        </pc:spChg>
        <pc:picChg chg="mod">
          <ac:chgData name="Chaffin,Melissa" userId="S::chaffin_m@cde.state.co.us::21f0136b-23e1-4eef-9c4f-f29e4cc3ac56" providerId="AD" clId="Web-{7CD282E3-D816-3030-AEAF-D93B4D20850B}" dt="2024-10-01T16:36:04.867" v="210" actId="1076"/>
          <ac:picMkLst>
            <pc:docMk/>
            <pc:sldMk cId="2592141677" sldId="5605"/>
            <ac:picMk id="10" creationId="{C421B37B-E879-DCEA-EA6D-655DCD415E35}"/>
          </ac:picMkLst>
        </pc:picChg>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pChg chg="mod ord">
          <ac:chgData name="Wenzel, Brooke" userId="672bf8d3-b15b-4e02-a6d1-39319a0df09b" providerId="ADAL" clId="{C78766B6-AF90-40C9-A1D5-0DB13ED5E6E7}" dt="2024-10-02T12:41:43.860" v="687" actId="20577"/>
          <ac:spMkLst>
            <pc:docMk/>
            <pc:sldMk cId="1909143253" sldId="3103"/>
            <ac:spMk id="2" creationId="{F2A8BE5A-36D6-48CB-A7B1-1303B9232A03}"/>
          </ac:spMkLst>
        </pc:spChg>
        <pc:spChg chg="mod ord">
          <ac:chgData name="Wenzel, Brooke" userId="672bf8d3-b15b-4e02-a6d1-39319a0df09b" providerId="ADAL" clId="{C78766B6-AF90-40C9-A1D5-0DB13ED5E6E7}" dt="2024-10-02T12:39:03.571" v="657" actId="13244"/>
          <ac:spMkLst>
            <pc:docMk/>
            <pc:sldMk cId="1909143253" sldId="3103"/>
            <ac:spMk id="4" creationId="{CC3E1DAF-13B2-40C8-A222-DC3A0138527B}"/>
          </ac:spMkLst>
        </pc:spChg>
        <pc:spChg chg="add del mod ord">
          <ac:chgData name="Wenzel, Brooke" userId="672bf8d3-b15b-4e02-a6d1-39319a0df09b" providerId="ADAL" clId="{C78766B6-AF90-40C9-A1D5-0DB13ED5E6E7}" dt="2024-10-02T12:32:53.189" v="229" actId="478"/>
          <ac:spMkLst>
            <pc:docMk/>
            <pc:sldMk cId="1909143253" sldId="3103"/>
            <ac:spMk id="7" creationId="{43E2BEA2-3B81-8301-4125-2719E56F46B5}"/>
          </ac:spMkLst>
        </pc:spChg>
        <pc:spChg chg="add mod ord">
          <ac:chgData name="Wenzel, Brooke" userId="672bf8d3-b15b-4e02-a6d1-39319a0df09b" providerId="ADAL" clId="{C78766B6-AF90-40C9-A1D5-0DB13ED5E6E7}" dt="2024-10-02T12:39:07.153" v="658" actId="13244"/>
          <ac:spMkLst>
            <pc:docMk/>
            <pc:sldMk cId="1909143253" sldId="3103"/>
            <ac:spMk id="8" creationId="{9792B9C0-B487-299A-88D0-CE0987B72F4E}"/>
          </ac:spMkLst>
        </pc:spChg>
        <pc:spChg chg="add mod ord">
          <ac:chgData name="Wenzel, Brooke" userId="672bf8d3-b15b-4e02-a6d1-39319a0df09b" providerId="ADAL" clId="{C78766B6-AF90-40C9-A1D5-0DB13ED5E6E7}" dt="2024-10-02T12:39:08.536" v="659" actId="13244"/>
          <ac:spMkLst>
            <pc:docMk/>
            <pc:sldMk cId="1909143253" sldId="3103"/>
            <ac:spMk id="9" creationId="{E42220BC-C097-5176-6EAC-DBE96B2F410C}"/>
          </ac:spMkLst>
        </pc:spChg>
        <pc:spChg chg="add mod">
          <ac:chgData name="Wenzel, Brooke" userId="672bf8d3-b15b-4e02-a6d1-39319a0df09b" providerId="ADAL" clId="{C78766B6-AF90-40C9-A1D5-0DB13ED5E6E7}" dt="2024-10-02T12:38:53.548" v="656" actId="113"/>
          <ac:spMkLst>
            <pc:docMk/>
            <pc:sldMk cId="1909143253" sldId="3103"/>
            <ac:spMk id="10" creationId="{DB23B1E1-178F-AF2E-5C7D-0F3A70A939E0}"/>
          </ac:spMkLst>
        </pc:spChg>
        <pc:spChg chg="add mod ord">
          <ac:chgData name="Wenzel, Brooke" userId="672bf8d3-b15b-4e02-a6d1-39319a0df09b" providerId="ADAL" clId="{C78766B6-AF90-40C9-A1D5-0DB13ED5E6E7}" dt="2024-10-02T12:39:26.440" v="660" actId="13244"/>
          <ac:spMkLst>
            <pc:docMk/>
            <pc:sldMk cId="1909143253" sldId="3103"/>
            <ac:spMk id="13" creationId="{2AC7A65E-1C7C-9C48-DB05-8C36141115C3}"/>
          </ac:spMkLst>
        </pc:spChg>
        <pc:graphicFrameChg chg="del">
          <ac:chgData name="Wenzel, Brooke" userId="672bf8d3-b15b-4e02-a6d1-39319a0df09b" providerId="ADAL" clId="{C78766B6-AF90-40C9-A1D5-0DB13ED5E6E7}" dt="2024-10-02T12:31:39.437" v="221" actId="478"/>
          <ac:graphicFrameMkLst>
            <pc:docMk/>
            <pc:sldMk cId="1909143253" sldId="3103"/>
            <ac:graphicFrameMk id="5" creationId="{53E481B0-DEEF-4BC2-B0FA-16BA2C8C8C3F}"/>
          </ac:graphicFrameMkLst>
        </pc:graphicFrameChg>
        <pc:picChg chg="add mod">
          <ac:chgData name="Wenzel, Brooke" userId="672bf8d3-b15b-4e02-a6d1-39319a0df09b" providerId="ADAL" clId="{C78766B6-AF90-40C9-A1D5-0DB13ED5E6E7}" dt="2024-10-02T12:37:56.542" v="644" actId="1076"/>
          <ac:picMkLst>
            <pc:docMk/>
            <pc:sldMk cId="1909143253" sldId="3103"/>
            <ac:picMk id="3" creationId="{9B6DF652-B400-4B38-5B68-00DFAB63B13A}"/>
          </ac:picMkLst>
        </pc:picChg>
        <pc:picChg chg="del">
          <ac:chgData name="Wenzel, Brooke" userId="672bf8d3-b15b-4e02-a6d1-39319a0df09b" providerId="ADAL" clId="{C78766B6-AF90-40C9-A1D5-0DB13ED5E6E7}" dt="2024-10-02T12:31:56.987" v="222" actId="478"/>
          <ac:picMkLst>
            <pc:docMk/>
            <pc:sldMk cId="1909143253" sldId="3103"/>
            <ac:picMk id="6" creationId="{570169DC-15E0-193B-ABF6-040AFC32B9CE}"/>
          </ac:picMkLst>
        </pc:picChg>
        <pc:picChg chg="add mod">
          <ac:chgData name="Wenzel, Brooke" userId="672bf8d3-b15b-4e02-a6d1-39319a0df09b" providerId="ADAL" clId="{C78766B6-AF90-40C9-A1D5-0DB13ED5E6E7}" dt="2024-10-02T12:38:38.320" v="654" actId="1076"/>
          <ac:picMkLst>
            <pc:docMk/>
            <pc:sldMk cId="1909143253" sldId="3103"/>
            <ac:picMk id="11" creationId="{0F984467-DE38-D3F9-DE7F-63AD8622D1B4}"/>
          </ac:picMkLst>
        </pc:picChg>
        <pc:picChg chg="del">
          <ac:chgData name="Wenzel, Brooke" userId="672bf8d3-b15b-4e02-a6d1-39319a0df09b" providerId="ADAL" clId="{C78766B6-AF90-40C9-A1D5-0DB13ED5E6E7}" dt="2024-10-02T12:31:58.003" v="223" actId="478"/>
          <ac:picMkLst>
            <pc:docMk/>
            <pc:sldMk cId="1909143253" sldId="3103"/>
            <ac:picMk id="4100" creationId="{58CA25E3-3DCC-4E7C-B8D9-B93C44E55185}"/>
          </ac:picMkLst>
        </pc:picChg>
      </pc:sldChg>
      <pc:sldChg chg="modSp add del mod">
        <pc:chgData name="Wenzel, Brooke" userId="672bf8d3-b15b-4e02-a6d1-39319a0df09b" providerId="ADAL" clId="{C78766B6-AF90-40C9-A1D5-0DB13ED5E6E7}" dt="2024-10-02T12:30:05.079" v="95" actId="27636"/>
        <pc:sldMkLst>
          <pc:docMk/>
          <pc:sldMk cId="602901426" sldId="5498"/>
        </pc:sldMkLst>
        <pc:spChg chg="mod">
          <ac:chgData name="Wenzel, Brooke" userId="672bf8d3-b15b-4e02-a6d1-39319a0df09b" providerId="ADAL" clId="{C78766B6-AF90-40C9-A1D5-0DB13ED5E6E7}" dt="2024-10-02T12:30:05.079" v="95" actId="27636"/>
          <ac:spMkLst>
            <pc:docMk/>
            <pc:sldMk cId="602901426" sldId="5498"/>
            <ac:spMk id="3" creationId="{21471CF1-9EF9-C5C0-6637-925CB047E422}"/>
          </ac:spMkLst>
        </pc:spChg>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graphicFrameChg chg="modGraphic">
          <ac:chgData name="Wenzel, Brooke" userId="672bf8d3-b15b-4e02-a6d1-39319a0df09b" providerId="ADAL" clId="{C78766B6-AF90-40C9-A1D5-0DB13ED5E6E7}" dt="2024-10-02T12:29:43.875" v="89" actId="21"/>
          <ac:graphicFrameMkLst>
            <pc:docMk/>
            <pc:sldMk cId="1302995045" sldId="5536"/>
            <ac:graphicFrameMk id="8" creationId="{0AA46493-7A36-0C49-C5A7-D18F10C7496C}"/>
          </ac:graphicFrameMkLst>
        </pc:graphicFrameChg>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pChg chg="mod">
          <ac:chgData name="Wenzel, Brooke" userId="672bf8d3-b15b-4e02-a6d1-39319a0df09b" providerId="ADAL" clId="{C78766B6-AF90-40C9-A1D5-0DB13ED5E6E7}" dt="2024-10-02T12:30:57.496" v="180" actId="6549"/>
          <ac:spMkLst>
            <pc:docMk/>
            <pc:sldMk cId="70065344" sldId="5640"/>
            <ac:spMk id="3" creationId="{21471CF1-9EF9-C5C0-6637-925CB047E422}"/>
          </ac:spMkLst>
        </pc:spChg>
      </pc:sldChg>
      <pc:sldMasterChg chg="delSldLayout">
        <pc:chgData name="Wenzel, Brooke" userId="672bf8d3-b15b-4e02-a6d1-39319a0df09b" providerId="ADAL" clId="{C78766B6-AF90-40C9-A1D5-0DB13ED5E6E7}" dt="2024-10-02T12:29:26.057" v="87" actId="47"/>
        <pc:sldMasterMkLst>
          <pc:docMk/>
          <pc:sldMasterMk cId="2150711039" sldId="2147483676"/>
        </pc:sldMasterMkLst>
        <pc:sldLayoutChg chg="del">
          <pc:chgData name="Wenzel, Brooke" userId="672bf8d3-b15b-4e02-a6d1-39319a0df09b" providerId="ADAL" clId="{C78766B6-AF90-40C9-A1D5-0DB13ED5E6E7}" dt="2024-10-02T12:29:26.057" v="87" actId="47"/>
          <pc:sldLayoutMkLst>
            <pc:docMk/>
            <pc:sldMasterMk cId="2150711039" sldId="2147483676"/>
            <pc:sldLayoutMk cId="3256937823" sldId="2147483711"/>
          </pc:sldLayoutMkLst>
        </pc:sldLayoutChg>
        <pc:sldLayoutChg chg="del">
          <pc:chgData name="Wenzel, Brooke" userId="672bf8d3-b15b-4e02-a6d1-39319a0df09b" providerId="ADAL" clId="{C78766B6-AF90-40C9-A1D5-0DB13ED5E6E7}" dt="2024-10-02T12:29:26.057" v="87" actId="47"/>
          <pc:sldLayoutMkLst>
            <pc:docMk/>
            <pc:sldMasterMk cId="2150711039" sldId="2147483676"/>
            <pc:sldLayoutMk cId="3945888235" sldId="2147483712"/>
          </pc:sldLayoutMkLst>
        </pc:sldLayoutChg>
      </pc:sldMaster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pChg chg="mod">
          <ac:chgData name="McRee, Rebecca" userId="S::mcree_r@cde.state.co.us::3a10fa13-9d60-4c0b-b361-471945732c34" providerId="AD" clId="Web-{AD1647F3-4A67-1A92-5BED-5C96A4AE7DD4}" dt="2024-10-09T22:14:30.957" v="3" actId="1076"/>
          <ac:spMkLst>
            <pc:docMk/>
            <pc:sldMk cId="3863354747" sldId="5544"/>
            <ac:spMk id="3" creationId="{7E71A5B3-11A7-CDE5-0C01-E572A9AFEFA6}"/>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pChg chg="mod">
          <ac:chgData name="McRee, Rebecca" userId="S::mcree_r@cde.state.co.us::3a10fa13-9d60-4c0b-b361-471945732c34" providerId="AD" clId="Web-{C496319A-BBF6-2CAA-3ED4-E5A9E1EF6A02}" dt="2024-09-04T23:09:23.425" v="80" actId="20577"/>
          <ac:spMkLst>
            <pc:docMk/>
            <pc:sldMk cId="735598476" sldId="5543"/>
            <ac:spMk id="3" creationId="{9FEEAF2D-E365-73C8-79FB-1D58C4A4FC60}"/>
          </ac:spMkLst>
        </pc:spChg>
      </pc:sldChg>
      <pc:sldChg chg="modSp">
        <pc:chgData name="McRee, Rebecca" userId="S::mcree_r@cde.state.co.us::3a10fa13-9d60-4c0b-b361-471945732c34" providerId="AD" clId="Web-{C496319A-BBF6-2CAA-3ED4-E5A9E1EF6A02}" dt="2024-09-04T23:06:30.861" v="0" actId="20577"/>
        <pc:sldMkLst>
          <pc:docMk/>
          <pc:sldMk cId="1189657152" sldId="5564"/>
        </pc:sldMkLst>
        <pc:spChg chg="mod">
          <ac:chgData name="McRee, Rebecca" userId="S::mcree_r@cde.state.co.us::3a10fa13-9d60-4c0b-b361-471945732c34" providerId="AD" clId="Web-{C496319A-BBF6-2CAA-3ED4-E5A9E1EF6A02}" dt="2024-09-04T23:06:30.861" v="0" actId="20577"/>
          <ac:spMkLst>
            <pc:docMk/>
            <pc:sldMk cId="1189657152" sldId="5564"/>
            <ac:spMk id="2" creationId="{5C1693E8-9C5A-1DEF-1A9C-A8E725AFA593}"/>
          </ac:spMkLst>
        </pc:spChg>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modSp mod">
        <pc:chgData name="Heitman, Lindsey" userId="a9773a47-99d2-4599-9377-6d37e9ec0bd3" providerId="ADAL" clId="{67AEE926-4C8B-446E-9582-8F6A5ADE509D}" dt="2024-10-02T19:11:03.369" v="60" actId="20577"/>
        <pc:sldMkLst>
          <pc:docMk/>
          <pc:sldMk cId="3227145924" sldId="5097"/>
        </pc:sldMkLst>
        <pc:graphicFrameChg chg="modGraphic">
          <ac:chgData name="Heitman, Lindsey" userId="a9773a47-99d2-4599-9377-6d37e9ec0bd3" providerId="ADAL" clId="{67AEE926-4C8B-446E-9582-8F6A5ADE509D}" dt="2024-10-02T19:11:03.369" v="6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67AEE926-4C8B-446E-9582-8F6A5ADE509D}" dt="2024-10-02T19:14:41.310" v="118" actId="20577"/>
        <pc:sldMkLst>
          <pc:docMk/>
          <pc:sldMk cId="1037917088" sldId="5098"/>
        </pc:sldMkLst>
        <pc:graphicFrameChg chg="modGraphic">
          <ac:chgData name="Heitman, Lindsey" userId="a9773a47-99d2-4599-9377-6d37e9ec0bd3" providerId="ADAL" clId="{67AEE926-4C8B-446E-9582-8F6A5ADE509D}" dt="2024-10-02T19:14:41.310" v="118" actId="20577"/>
          <ac:graphicFrameMkLst>
            <pc:docMk/>
            <pc:sldMk cId="1037917088" sldId="5098"/>
            <ac:graphicFrameMk id="5" creationId="{5E4612F7-68C6-57CA-E918-38EF641F73CF}"/>
          </ac:graphicFrameMkLst>
        </pc:graphicFrameChg>
      </pc:sldChg>
      <pc:sldChg chg="addSp delSp modSp mod">
        <pc:chgData name="Heitman, Lindsey" userId="a9773a47-99d2-4599-9377-6d37e9ec0bd3" providerId="ADAL" clId="{67AEE926-4C8B-446E-9582-8F6A5ADE509D}" dt="2024-10-02T19:19:51.889" v="120" actId="478"/>
        <pc:sldMkLst>
          <pc:docMk/>
          <pc:sldMk cId="4082004543" sldId="5652"/>
        </pc:sldMkLst>
        <pc:picChg chg="add del mod">
          <ac:chgData name="Heitman, Lindsey" userId="a9773a47-99d2-4599-9377-6d37e9ec0bd3" providerId="ADAL" clId="{67AEE926-4C8B-446E-9582-8F6A5ADE509D}" dt="2024-10-02T19:19:51.889" v="120" actId="478"/>
          <ac:picMkLst>
            <pc:docMk/>
            <pc:sldMk cId="4082004543" sldId="5652"/>
            <ac:picMk id="4" creationId="{2E89155C-4454-AC26-AD03-5E8B4C6C15BB}"/>
          </ac:picMkLst>
        </pc:picChg>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pChg chg="del">
          <ac:chgData name="Wenzel, Brooke" userId="672bf8d3-b15b-4e02-a6d1-39319a0df09b" providerId="ADAL" clId="{2A4A8184-7D2C-4499-B9C6-AB7F62A16FB3}" dt="2024-09-04T15:34:26.777" v="15" actId="478"/>
          <ac:spMkLst>
            <pc:docMk/>
            <pc:sldMk cId="399469708" sldId="2671"/>
            <ac:spMk id="3" creationId="{00000000-0000-0000-0000-000000000000}"/>
          </ac:spMkLst>
        </pc:spChg>
        <pc:spChg chg="add del mod">
          <ac:chgData name="Wenzel, Brooke" userId="672bf8d3-b15b-4e02-a6d1-39319a0df09b" providerId="ADAL" clId="{2A4A8184-7D2C-4499-B9C6-AB7F62A16FB3}" dt="2024-09-04T15:34:29.236" v="16" actId="478"/>
          <ac:spMkLst>
            <pc:docMk/>
            <pc:sldMk cId="399469708" sldId="2671"/>
            <ac:spMk id="7" creationId="{981D0C16-8843-EDF9-ABFA-8ECBFFFE5E8E}"/>
          </ac:spMkLst>
        </pc:spChg>
        <pc:graphicFrameChg chg="mod">
          <ac:chgData name="Wenzel, Brooke" userId="672bf8d3-b15b-4e02-a6d1-39319a0df09b" providerId="ADAL" clId="{2A4A8184-7D2C-4499-B9C6-AB7F62A16FB3}" dt="2024-09-04T15:34:37.615" v="19" actId="1076"/>
          <ac:graphicFrameMkLst>
            <pc:docMk/>
            <pc:sldMk cId="399469708" sldId="2671"/>
            <ac:graphicFrameMk id="5" creationId="{EFCCFBAE-0E76-3C67-A47A-D45426FDDD3A}"/>
          </ac:graphicFrameMkLst>
        </pc:graphicFrameChg>
      </pc:sldChg>
      <pc:sldChg chg="addSp delSp modSp mod chgLayout">
        <pc:chgData name="Wenzel, Brooke" userId="672bf8d3-b15b-4e02-a6d1-39319a0df09b" providerId="ADAL" clId="{2A4A8184-7D2C-4499-B9C6-AB7F62A16FB3}" dt="2024-09-04T15:48:19.629" v="1096" actId="27636"/>
        <pc:sldMkLst>
          <pc:docMk/>
          <pc:sldMk cId="602901426" sldId="5498"/>
        </pc:sldMkLst>
        <pc:spChg chg="mod ord">
          <ac:chgData name="Wenzel, Brooke" userId="672bf8d3-b15b-4e02-a6d1-39319a0df09b" providerId="ADAL" clId="{2A4A8184-7D2C-4499-B9C6-AB7F62A16FB3}" dt="2024-09-04T15:36:16.926" v="50" actId="700"/>
          <ac:spMkLst>
            <pc:docMk/>
            <pc:sldMk cId="602901426" sldId="5498"/>
            <ac:spMk id="2" creationId="{00000000-0000-0000-0000-000000000000}"/>
          </ac:spMkLst>
        </pc:spChg>
        <pc:spChg chg="add mod ord">
          <ac:chgData name="Wenzel, Brooke" userId="672bf8d3-b15b-4e02-a6d1-39319a0df09b" providerId="ADAL" clId="{2A4A8184-7D2C-4499-B9C6-AB7F62A16FB3}" dt="2024-09-04T15:48:19.629" v="1096" actId="27636"/>
          <ac:spMkLst>
            <pc:docMk/>
            <pc:sldMk cId="602901426" sldId="5498"/>
            <ac:spMk id="3" creationId="{21471CF1-9EF9-C5C0-6637-925CB047E422}"/>
          </ac:spMkLst>
        </pc:spChg>
        <pc:spChg chg="mod ord">
          <ac:chgData name="Wenzel, Brooke" userId="672bf8d3-b15b-4e02-a6d1-39319a0df09b" providerId="ADAL" clId="{2A4A8184-7D2C-4499-B9C6-AB7F62A16FB3}" dt="2024-09-04T15:36:16.926" v="50" actId="700"/>
          <ac:spMkLst>
            <pc:docMk/>
            <pc:sldMk cId="602901426" sldId="5498"/>
            <ac:spMk id="4" creationId="{00000000-0000-0000-0000-000000000000}"/>
          </ac:spMkLst>
        </pc:spChg>
        <pc:picChg chg="del">
          <ac:chgData name="Wenzel, Brooke" userId="672bf8d3-b15b-4e02-a6d1-39319a0df09b" providerId="ADAL" clId="{2A4A8184-7D2C-4499-B9C6-AB7F62A16FB3}" dt="2024-09-04T15:36:11.253" v="49" actId="478"/>
          <ac:picMkLst>
            <pc:docMk/>
            <pc:sldMk cId="602901426" sldId="5498"/>
            <ac:picMk id="7" creationId="{81D061F4-4297-9056-0C99-6CBAE054ADDB}"/>
          </ac:picMkLst>
        </pc:picChg>
      </pc:sldChg>
      <pc:sldChg chg="modSp mod">
        <pc:chgData name="Wenzel, Brooke" userId="672bf8d3-b15b-4e02-a6d1-39319a0df09b" providerId="ADAL" clId="{2A4A8184-7D2C-4499-B9C6-AB7F62A16FB3}" dt="2024-09-04T15:46:17.133" v="932" actId="2165"/>
        <pc:sldMkLst>
          <pc:docMk/>
          <pc:sldMk cId="1302995045" sldId="5536"/>
        </pc:sldMkLst>
        <pc:graphicFrameChg chg="modGraphic">
          <ac:chgData name="Wenzel, Brooke" userId="672bf8d3-b15b-4e02-a6d1-39319a0df09b" providerId="ADAL" clId="{2A4A8184-7D2C-4499-B9C6-AB7F62A16FB3}" dt="2024-09-04T15:46:17.133" v="932" actId="2165"/>
          <ac:graphicFrameMkLst>
            <pc:docMk/>
            <pc:sldMk cId="1302995045" sldId="5536"/>
            <ac:graphicFrameMk id="8" creationId="{0AA46493-7A36-0C49-C5A7-D18F10C7496C}"/>
          </ac:graphicFrameMkLst>
        </pc:graphicFrameChg>
      </pc:sldChg>
      <pc:sldChg chg="modSp mod">
        <pc:chgData name="Wenzel, Brooke" userId="672bf8d3-b15b-4e02-a6d1-39319a0df09b" providerId="ADAL" clId="{2A4A8184-7D2C-4499-B9C6-AB7F62A16FB3}" dt="2024-09-04T15:33:06.699" v="13" actId="20577"/>
        <pc:sldMkLst>
          <pc:docMk/>
          <pc:sldMk cId="573740307" sldId="5538"/>
        </pc:sldMkLst>
        <pc:spChg chg="mod">
          <ac:chgData name="Wenzel, Brooke" userId="672bf8d3-b15b-4e02-a6d1-39319a0df09b" providerId="ADAL" clId="{2A4A8184-7D2C-4499-B9C6-AB7F62A16FB3}" dt="2024-09-04T15:33:06.699" v="13" actId="20577"/>
          <ac:spMkLst>
            <pc:docMk/>
            <pc:sldMk cId="573740307" sldId="5538"/>
            <ac:spMk id="4" creationId="{1BE5D2C1-7710-EED9-1940-0A612F59276D}"/>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pChg chg="mod">
          <ac:chgData name="Ryan, Erica" userId="S::ryan_e@cde.state.co.us::2cbcda9b-16dc-40f4-b0ba-82e204f6e4ca" providerId="AD" clId="Web-{2951141A-4A95-C69C-17C3-41B2EFA131D5}" dt="2024-09-18T18:44:17.672" v="15" actId="20577"/>
          <ac:spMkLst>
            <pc:docMk/>
            <pc:sldMk cId="1399099337" sldId="5628"/>
            <ac:spMk id="6" creationId="{C75DFE38-ED8C-8D2F-6BF4-9A98E48A88BE}"/>
          </ac:spMkLst>
        </pc:spChg>
      </pc:sldChg>
      <pc:sldChg chg="modSp">
        <pc:chgData name="Ryan, Erica" userId="S::ryan_e@cde.state.co.us::2cbcda9b-16dc-40f4-b0ba-82e204f6e4ca" providerId="AD" clId="Web-{2951141A-4A95-C69C-17C3-41B2EFA131D5}" dt="2024-09-18T19:21:58.153" v="663" actId="20577"/>
        <pc:sldMkLst>
          <pc:docMk/>
          <pc:sldMk cId="2941160506" sldId="5629"/>
        </pc:sldMkLst>
        <pc:spChg chg="mod">
          <ac:chgData name="Ryan, Erica" userId="S::ryan_e@cde.state.co.us::2cbcda9b-16dc-40f4-b0ba-82e204f6e4ca" providerId="AD" clId="Web-{2951141A-4A95-C69C-17C3-41B2EFA131D5}" dt="2024-09-18T19:21:58.153" v="663" actId="20577"/>
          <ac:spMkLst>
            <pc:docMk/>
            <pc:sldMk cId="2941160506" sldId="5629"/>
            <ac:spMk id="6" creationId="{61350839-2288-5273-34CE-4EB98648F637}"/>
          </ac:spMkLst>
        </pc:spChg>
      </pc:sldChg>
      <pc:sldChg chg="modSp add replId">
        <pc:chgData name="Ryan, Erica" userId="S::ryan_e@cde.state.co.us::2cbcda9b-16dc-40f4-b0ba-82e204f6e4ca" providerId="AD" clId="Web-{2951141A-4A95-C69C-17C3-41B2EFA131D5}" dt="2024-09-18T19:21:53.231" v="662" actId="20577"/>
        <pc:sldMkLst>
          <pc:docMk/>
          <pc:sldMk cId="3321188641" sldId="5632"/>
        </pc:sldMkLst>
        <pc:spChg chg="mod">
          <ac:chgData name="Ryan, Erica" userId="S::ryan_e@cde.state.co.us::2cbcda9b-16dc-40f4-b0ba-82e204f6e4ca" providerId="AD" clId="Web-{2951141A-4A95-C69C-17C3-41B2EFA131D5}" dt="2024-09-18T18:50:59.862" v="100" actId="20577"/>
          <ac:spMkLst>
            <pc:docMk/>
            <pc:sldMk cId="3321188641" sldId="5632"/>
            <ac:spMk id="2" creationId="{924E8529-4196-8DB7-7337-8B95C5CE516A}"/>
          </ac:spMkLst>
        </pc:spChg>
        <pc:spChg chg="mod">
          <ac:chgData name="Ryan, Erica" userId="S::ryan_e@cde.state.co.us::2cbcda9b-16dc-40f4-b0ba-82e204f6e4ca" providerId="AD" clId="Web-{2951141A-4A95-C69C-17C3-41B2EFA131D5}" dt="2024-09-18T19:21:53.231" v="662" actId="20577"/>
          <ac:spMkLst>
            <pc:docMk/>
            <pc:sldMk cId="3321188641" sldId="5632"/>
            <ac:spMk id="3" creationId="{9950487E-3FB3-B225-998E-99C5016F5C29}"/>
          </ac:spMkLst>
        </pc:spChg>
        <pc:spChg chg="mod">
          <ac:chgData name="Ryan, Erica" userId="S::ryan_e@cde.state.co.us::2cbcda9b-16dc-40f4-b0ba-82e204f6e4ca" providerId="AD" clId="Web-{2951141A-4A95-C69C-17C3-41B2EFA131D5}" dt="2024-09-18T18:57:34.207" v="110" actId="20577"/>
          <ac:spMkLst>
            <pc:docMk/>
            <pc:sldMk cId="3321188641" sldId="5632"/>
            <ac:spMk id="12" creationId="{E17C5FE8-9549-C841-C57E-CCA40FF6DDC6}"/>
          </ac:spMkLst>
        </pc:spChg>
        <pc:spChg chg="mod">
          <ac:chgData name="Ryan, Erica" userId="S::ryan_e@cde.state.co.us::2cbcda9b-16dc-40f4-b0ba-82e204f6e4ca" providerId="AD" clId="Web-{2951141A-4A95-C69C-17C3-41B2EFA131D5}" dt="2024-09-18T18:57:42.864" v="111" actId="20577"/>
          <ac:spMkLst>
            <pc:docMk/>
            <pc:sldMk cId="3321188641" sldId="5632"/>
            <ac:spMk id="13" creationId="{0182C605-C140-5E58-B4DA-85C1163CC2E0}"/>
          </ac:spMkLst>
        </pc:spChg>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pChg chg="mod">
          <ac:chgData name="Rhodes, Tara" userId="S::rhodes_t@cde.state.co.us::566307b0-1e17-4826-87e1-0feb85a922f2" providerId="AD" clId="Web-{7628565C-7A3D-B49F-648B-F6A845B9B1CC}" dt="2024-10-09T23:49:29.010" v="1035" actId="20577"/>
          <ac:spMkLst>
            <pc:docMk/>
            <pc:sldMk cId="987153537" sldId="5643"/>
            <ac:spMk id="3" creationId="{1E42A620-853D-8835-FCF7-09589B0661FA}"/>
          </ac:spMkLst>
        </pc:spChg>
      </pc:sldChg>
      <pc:sldChg chg="modSp new">
        <pc:chgData name="Rhodes, Tara" userId="S::rhodes_t@cde.state.co.us::566307b0-1e17-4826-87e1-0feb85a922f2" providerId="AD" clId="Web-{7628565C-7A3D-B49F-648B-F6A845B9B1CC}" dt="2024-10-09T23:49:57.120" v="1064" actId="20577"/>
        <pc:sldMkLst>
          <pc:docMk/>
          <pc:sldMk cId="792695782" sldId="5665"/>
        </pc:sldMkLst>
        <pc:spChg chg="mod">
          <ac:chgData name="Rhodes, Tara" userId="S::rhodes_t@cde.state.co.us::566307b0-1e17-4826-87e1-0feb85a922f2" providerId="AD" clId="Web-{7628565C-7A3D-B49F-648B-F6A845B9B1CC}" dt="2024-10-09T23:40:51.201" v="169" actId="20577"/>
          <ac:spMkLst>
            <pc:docMk/>
            <pc:sldMk cId="792695782" sldId="5665"/>
            <ac:spMk id="2" creationId="{7B4B0A8C-BE05-7C5C-B1DF-3ED6783CED42}"/>
          </ac:spMkLst>
        </pc:spChg>
        <pc:spChg chg="mod">
          <ac:chgData name="Rhodes, Tara" userId="S::rhodes_t@cde.state.co.us::566307b0-1e17-4826-87e1-0feb85a922f2" providerId="AD" clId="Web-{7628565C-7A3D-B49F-648B-F6A845B9B1CC}" dt="2024-10-09T23:49:57.120" v="1064" actId="20577"/>
          <ac:spMkLst>
            <pc:docMk/>
            <pc:sldMk cId="792695782" sldId="5665"/>
            <ac:spMk id="3" creationId="{5ED20074-197D-50B4-2965-01F6C4267FEE}"/>
          </ac:spMkLst>
        </pc:spChg>
        <pc:spChg chg="mod">
          <ac:chgData name="Rhodes, Tara" userId="S::rhodes_t@cde.state.co.us::566307b0-1e17-4826-87e1-0feb85a922f2" providerId="AD" clId="Web-{7628565C-7A3D-B49F-648B-F6A845B9B1CC}" dt="2024-10-09T23:41:01.326" v="202" actId="20577"/>
          <ac:spMkLst>
            <pc:docMk/>
            <pc:sldMk cId="792695782" sldId="5665"/>
            <ac:spMk id="5" creationId="{205AA04B-F27A-2DB9-D583-E4988C31973B}"/>
          </ac:spMkLst>
        </pc:spChg>
        <pc:spChg chg="mod">
          <ac:chgData name="Rhodes, Tara" userId="S::rhodes_t@cde.state.co.us::566307b0-1e17-4826-87e1-0feb85a922f2" providerId="AD" clId="Web-{7628565C-7A3D-B49F-648B-F6A845B9B1CC}" dt="2024-10-09T23:41:06.436" v="223" actId="20577"/>
          <ac:spMkLst>
            <pc:docMk/>
            <pc:sldMk cId="792695782" sldId="5665"/>
            <ac:spMk id="6" creationId="{F18C3255-FE09-4975-B755-66016A73EDCD}"/>
          </ac:spMkLst>
        </pc:spChg>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pChg chg="mod">
          <ac:chgData name="McRee, Rebecca" userId="S::mcree_r@cde.state.co.us::3a10fa13-9d60-4c0b-b361-471945732c34" providerId="AD" clId="Web-{B8B8EAD5-3AAB-05CF-BD36-3985189A9B21}" dt="2024-09-12T03:33:18.257" v="2" actId="20577"/>
          <ac:spMkLst>
            <pc:docMk/>
            <pc:sldMk cId="1185884485" sldId="5488"/>
            <ac:spMk id="3" creationId="{C0512FC2-261A-6790-E9CC-D752F6C04657}"/>
          </ac:spMkLst>
        </pc:spChg>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pChg chg="del">
          <ac:chgData name="Ward, Reagan" userId="27291eb4-8241-4961-9e69-8c66e34cc5b0" providerId="ADAL" clId="{138C3199-1691-4DEA-BF93-657436173F36}" dt="2024-09-10T22:15:53.889" v="305" actId="478"/>
          <ac:spMkLst>
            <pc:docMk/>
            <pc:sldMk cId="4006630429" sldId="282"/>
            <ac:spMk id="6" creationId="{6D55A93F-EA8E-A57B-795B-7FBA6F8DA812}"/>
          </ac:spMkLst>
        </pc:spChg>
        <pc:graphicFrameChg chg="mod modGraphic">
          <ac:chgData name="Ward, Reagan" userId="27291eb4-8241-4961-9e69-8c66e34cc5b0" providerId="ADAL" clId="{138C3199-1691-4DEA-BF93-657436173F36}" dt="2024-09-10T22:18:06.596" v="586" actId="12"/>
          <ac:graphicFrameMkLst>
            <pc:docMk/>
            <pc:sldMk cId="4006630429" sldId="282"/>
            <ac:graphicFrameMk id="11" creationId="{4A046F5F-034D-A2DD-B7B6-B37CB3AF1360}"/>
          </ac:graphicFrameMkLst>
        </pc:graphicFrameChg>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pChg chg="mod ord">
          <ac:chgData name="Ward, Reagan" userId="27291eb4-8241-4961-9e69-8c66e34cc5b0" providerId="ADAL" clId="{138C3199-1691-4DEA-BF93-657436173F36}" dt="2024-09-10T22:11:35.062" v="240" actId="700"/>
          <ac:spMkLst>
            <pc:docMk/>
            <pc:sldMk cId="1426715698" sldId="5295"/>
            <ac:spMk id="2" creationId="{1A8027EC-E333-DC7E-6EE8-981C5D176BD5}"/>
          </ac:spMkLst>
        </pc:spChg>
        <pc:spChg chg="mod ord">
          <ac:chgData name="Ward, Reagan" userId="27291eb4-8241-4961-9e69-8c66e34cc5b0" providerId="ADAL" clId="{138C3199-1691-4DEA-BF93-657436173F36}" dt="2024-09-10T22:11:35.062" v="240" actId="700"/>
          <ac:spMkLst>
            <pc:docMk/>
            <pc:sldMk cId="1426715698" sldId="5295"/>
            <ac:spMk id="4" creationId="{8020AF0A-D2C8-8102-F2AE-A42BC7918CCF}"/>
          </ac:spMkLst>
        </pc:spChg>
        <pc:spChg chg="add del mod ord">
          <ac:chgData name="Ward, Reagan" userId="27291eb4-8241-4961-9e69-8c66e34cc5b0" providerId="ADAL" clId="{138C3199-1691-4DEA-BF93-657436173F36}" dt="2024-09-10T22:11:35.062" v="240" actId="700"/>
          <ac:spMkLst>
            <pc:docMk/>
            <pc:sldMk cId="1426715698" sldId="5295"/>
            <ac:spMk id="7" creationId="{13BDD6B5-A4E3-6633-43CE-504B7CB214F4}"/>
          </ac:spMkLst>
        </pc:spChg>
        <pc:spChg chg="add del mod ord">
          <ac:chgData name="Ward, Reagan" userId="27291eb4-8241-4961-9e69-8c66e34cc5b0" providerId="ADAL" clId="{138C3199-1691-4DEA-BF93-657436173F36}" dt="2024-09-10T22:11:35.062" v="240" actId="700"/>
          <ac:spMkLst>
            <pc:docMk/>
            <pc:sldMk cId="1426715698" sldId="5295"/>
            <ac:spMk id="8" creationId="{6EE00F6F-89E8-9D10-7BF3-C342102A15AF}"/>
          </ac:spMkLst>
        </pc:spChg>
        <pc:graphicFrameChg chg="mod ord">
          <ac:chgData name="Ward, Reagan" userId="27291eb4-8241-4961-9e69-8c66e34cc5b0" providerId="ADAL" clId="{138C3199-1691-4DEA-BF93-657436173F36}" dt="2024-09-10T22:11:35.062" v="240" actId="700"/>
          <ac:graphicFrameMkLst>
            <pc:docMk/>
            <pc:sldMk cId="1426715698" sldId="5295"/>
            <ac:graphicFrameMk id="5" creationId="{88AEF499-B6B1-29EF-EE0A-BD65907AF3C0}"/>
          </ac:graphicFrameMkLst>
        </pc:graphicFrameChg>
      </pc:sldChg>
      <pc:sldChg chg="modSp del">
        <pc:chgData name="Ward, Reagan" userId="27291eb4-8241-4961-9e69-8c66e34cc5b0" providerId="ADAL" clId="{138C3199-1691-4DEA-BF93-657436173F36}" dt="2024-09-10T22:13:47.707" v="286" actId="47"/>
        <pc:sldMkLst>
          <pc:docMk/>
          <pc:sldMk cId="444206763" sldId="5308"/>
        </pc:sldMkLst>
        <pc:spChg chg="mod">
          <ac:chgData name="Ward, Reagan" userId="27291eb4-8241-4961-9e69-8c66e34cc5b0" providerId="ADAL" clId="{138C3199-1691-4DEA-BF93-657436173F36}" dt="2024-09-10T22:10:35.489" v="236"/>
          <ac:spMkLst>
            <pc:docMk/>
            <pc:sldMk cId="444206763" sldId="5308"/>
            <ac:spMk id="4" creationId="{00000000-0000-0000-0000-000000000000}"/>
          </ac:spMkLst>
        </pc:spChg>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pChg chg="mod ord">
          <ac:chgData name="Ward, Reagan" userId="27291eb4-8241-4961-9e69-8c66e34cc5b0" providerId="ADAL" clId="{138C3199-1691-4DEA-BF93-657436173F36}" dt="2024-09-10T22:14:04.734" v="291" actId="700"/>
          <ac:spMkLst>
            <pc:docMk/>
            <pc:sldMk cId="602901426" sldId="5498"/>
            <ac:spMk id="2" creationId="{00000000-0000-0000-0000-000000000000}"/>
          </ac:spMkLst>
        </pc:spChg>
        <pc:spChg chg="mod ord">
          <ac:chgData name="Ward, Reagan" userId="27291eb4-8241-4961-9e69-8c66e34cc5b0" providerId="ADAL" clId="{138C3199-1691-4DEA-BF93-657436173F36}" dt="2024-09-10T22:14:04.815" v="292" actId="27636"/>
          <ac:spMkLst>
            <pc:docMk/>
            <pc:sldMk cId="602901426" sldId="5498"/>
            <ac:spMk id="3" creationId="{21471CF1-9EF9-C5C0-6637-925CB047E422}"/>
          </ac:spMkLst>
        </pc:spChg>
        <pc:spChg chg="mod ord">
          <ac:chgData name="Ward, Reagan" userId="27291eb4-8241-4961-9e69-8c66e34cc5b0" providerId="ADAL" clId="{138C3199-1691-4DEA-BF93-657436173F36}" dt="2024-09-10T22:14:04.734" v="291" actId="700"/>
          <ac:spMkLst>
            <pc:docMk/>
            <pc:sldMk cId="602901426" sldId="5498"/>
            <ac:spMk id="4" creationId="{00000000-0000-0000-0000-000000000000}"/>
          </ac:spMkLst>
        </pc:spChg>
        <pc:spChg chg="add del mod ord">
          <ac:chgData name="Ward, Reagan" userId="27291eb4-8241-4961-9e69-8c66e34cc5b0" providerId="ADAL" clId="{138C3199-1691-4DEA-BF93-657436173F36}" dt="2024-09-10T22:15:01.197" v="298"/>
          <ac:spMkLst>
            <pc:docMk/>
            <pc:sldMk cId="602901426" sldId="5498"/>
            <ac:spMk id="5" creationId="{337F74B1-F421-2F44-6ECA-3B2B3C9A69D1}"/>
          </ac:spMkLst>
        </pc:spChg>
        <pc:spChg chg="add del mod ord">
          <ac:chgData name="Ward, Reagan" userId="27291eb4-8241-4961-9e69-8c66e34cc5b0" providerId="ADAL" clId="{138C3199-1691-4DEA-BF93-657436173F36}" dt="2024-09-10T22:15:15.022" v="303"/>
          <ac:spMkLst>
            <pc:docMk/>
            <pc:sldMk cId="602901426" sldId="5498"/>
            <ac:spMk id="6" creationId="{6249DD0A-E077-0675-3306-F7D3EE53478C}"/>
          </ac:spMkLst>
        </pc:spChg>
        <pc:spChg chg="add mod">
          <ac:chgData name="Ward, Reagan" userId="27291eb4-8241-4961-9e69-8c66e34cc5b0" providerId="ADAL" clId="{138C3199-1691-4DEA-BF93-657436173F36}" dt="2024-09-10T22:15:01.197" v="298"/>
          <ac:spMkLst>
            <pc:docMk/>
            <pc:sldMk cId="602901426" sldId="5498"/>
            <ac:spMk id="7" creationId="{5D3B0B47-7089-925E-E197-F899D512278C}"/>
          </ac:spMkLst>
        </pc:spChg>
        <pc:spChg chg="add mod">
          <ac:chgData name="Ward, Reagan" userId="27291eb4-8241-4961-9e69-8c66e34cc5b0" providerId="ADAL" clId="{138C3199-1691-4DEA-BF93-657436173F36}" dt="2024-09-10T22:15:15.022" v="303"/>
          <ac:spMkLst>
            <pc:docMk/>
            <pc:sldMk cId="602901426" sldId="5498"/>
            <ac:spMk id="8" creationId="{9F22F21E-5473-61D2-033C-246A5EB65266}"/>
          </ac:spMkLst>
        </pc:spChg>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pChg chg="mod ord">
          <ac:chgData name="Ward, Reagan" userId="27291eb4-8241-4961-9e69-8c66e34cc5b0" providerId="ADAL" clId="{138C3199-1691-4DEA-BF93-657436173F36}" dt="2024-09-10T22:44:24.674" v="2604" actId="20577"/>
          <ac:spMkLst>
            <pc:docMk/>
            <pc:sldMk cId="299511397" sldId="5573"/>
            <ac:spMk id="2" creationId="{3B5BF077-2A0C-4526-282C-C1539C4B6092}"/>
          </ac:spMkLst>
        </pc:spChg>
        <pc:spChg chg="mod ord">
          <ac:chgData name="Ward, Reagan" userId="27291eb4-8241-4961-9e69-8c66e34cc5b0" providerId="ADAL" clId="{138C3199-1691-4DEA-BF93-657436173F36}" dt="2024-09-10T22:44:09.669" v="2537" actId="700"/>
          <ac:spMkLst>
            <pc:docMk/>
            <pc:sldMk cId="299511397" sldId="5573"/>
            <ac:spMk id="4" creationId="{D3E8A9C2-6EBA-170A-A3E9-BD9C60C780E8}"/>
          </ac:spMkLst>
        </pc:spChg>
        <pc:spChg chg="add del mod">
          <ac:chgData name="Ward, Reagan" userId="27291eb4-8241-4961-9e69-8c66e34cc5b0" providerId="ADAL" clId="{138C3199-1691-4DEA-BF93-657436173F36}" dt="2024-09-10T22:44:09.669" v="2537" actId="700"/>
          <ac:spMkLst>
            <pc:docMk/>
            <pc:sldMk cId="299511397" sldId="5573"/>
            <ac:spMk id="5" creationId="{47D9AC8C-ED13-5A46-495D-64267A2EB99F}"/>
          </ac:spMkLst>
        </pc:spChg>
        <pc:spChg chg="add del mod ord">
          <ac:chgData name="Ward, Reagan" userId="27291eb4-8241-4961-9e69-8c66e34cc5b0" providerId="ADAL" clId="{138C3199-1691-4DEA-BF93-657436173F36}" dt="2024-09-10T22:44:09.669" v="2537" actId="700"/>
          <ac:spMkLst>
            <pc:docMk/>
            <pc:sldMk cId="299511397" sldId="5573"/>
            <ac:spMk id="7" creationId="{3B3AF161-85E4-2CD9-6746-1767CBC6E41F}"/>
          </ac:spMkLst>
        </pc:spChg>
        <pc:spChg chg="mod ord">
          <ac:chgData name="Ward, Reagan" userId="27291eb4-8241-4961-9e69-8c66e34cc5b0" providerId="ADAL" clId="{138C3199-1691-4DEA-BF93-657436173F36}" dt="2024-09-11T15:54:59.663" v="2831" actId="20577"/>
          <ac:spMkLst>
            <pc:docMk/>
            <pc:sldMk cId="299511397" sldId="5573"/>
            <ac:spMk id="11" creationId="{EFE32948-9754-7BC1-629A-A53FC4873474}"/>
          </ac:spMkLst>
        </pc:spChg>
        <pc:spChg chg="del mod ord">
          <ac:chgData name="Ward, Reagan" userId="27291eb4-8241-4961-9e69-8c66e34cc5b0" providerId="ADAL" clId="{138C3199-1691-4DEA-BF93-657436173F36}" dt="2024-09-10T22:44:12.204" v="2539" actId="478"/>
          <ac:spMkLst>
            <pc:docMk/>
            <pc:sldMk cId="299511397" sldId="5573"/>
            <ac:spMk id="12" creationId="{E4E142BF-E186-ABAC-BF77-9BBD04DCEB51}"/>
          </ac:spMkLst>
        </pc:spChg>
        <pc:spChg chg="del mod">
          <ac:chgData name="Ward, Reagan" userId="27291eb4-8241-4961-9e69-8c66e34cc5b0" providerId="ADAL" clId="{138C3199-1691-4DEA-BF93-657436173F36}" dt="2024-09-10T22:44:05.256" v="2535" actId="478"/>
          <ac:spMkLst>
            <pc:docMk/>
            <pc:sldMk cId="299511397" sldId="5573"/>
            <ac:spMk id="13" creationId="{B16E7F9E-1C4F-6B7B-27F9-E2B7ADA28F89}"/>
          </ac:spMkLst>
        </pc:spChg>
        <pc:spChg chg="del mod">
          <ac:chgData name="Ward, Reagan" userId="27291eb4-8241-4961-9e69-8c66e34cc5b0" providerId="ADAL" clId="{138C3199-1691-4DEA-BF93-657436173F36}" dt="2024-09-10T22:44:07.222" v="2536" actId="478"/>
          <ac:spMkLst>
            <pc:docMk/>
            <pc:sldMk cId="299511397" sldId="5573"/>
            <ac:spMk id="18" creationId="{CDE9ECDD-C7F8-4EBF-CFF4-8E3E9EAB1066}"/>
          </ac:spMkLst>
        </pc:spChg>
        <pc:spChg chg="mod ord">
          <ac:chgData name="Ward, Reagan" userId="27291eb4-8241-4961-9e69-8c66e34cc5b0" providerId="ADAL" clId="{138C3199-1691-4DEA-BF93-657436173F36}" dt="2024-09-10T22:44:09.669" v="2537" actId="700"/>
          <ac:spMkLst>
            <pc:docMk/>
            <pc:sldMk cId="299511397" sldId="5573"/>
            <ac:spMk id="19" creationId="{3A38B493-D5BF-CA75-9F82-C71C2FB57BE1}"/>
          </ac:spMkLst>
        </pc:spChg>
        <pc:spChg chg="mod ord">
          <ac:chgData name="Ward, Reagan" userId="27291eb4-8241-4961-9e69-8c66e34cc5b0" providerId="ADAL" clId="{138C3199-1691-4DEA-BF93-657436173F36}" dt="2024-09-10T22:44:09.669" v="2537" actId="700"/>
          <ac:spMkLst>
            <pc:docMk/>
            <pc:sldMk cId="299511397" sldId="5573"/>
            <ac:spMk id="20" creationId="{78CD3A6B-5FD5-B70E-B4D2-D44B7CA80052}"/>
          </ac:spMkLst>
        </pc:spChg>
      </pc:sldChg>
      <pc:sldChg chg="addSp delSp modSp mod modClrScheme chgLayout">
        <pc:chgData name="Ward, Reagan" userId="27291eb4-8241-4961-9e69-8c66e34cc5b0" providerId="ADAL" clId="{138C3199-1691-4DEA-BF93-657436173F36}" dt="2024-09-10T22:15:12.531" v="302"/>
        <pc:sldMkLst>
          <pc:docMk/>
          <pc:sldMk cId="936857245" sldId="5587"/>
        </pc:sldMkLst>
        <pc:spChg chg="mod ord">
          <ac:chgData name="Ward, Reagan" userId="27291eb4-8241-4961-9e69-8c66e34cc5b0" providerId="ADAL" clId="{138C3199-1691-4DEA-BF93-657436173F36}" dt="2024-09-10T22:13:59.070" v="289" actId="700"/>
          <ac:spMkLst>
            <pc:docMk/>
            <pc:sldMk cId="936857245" sldId="5587"/>
            <ac:spMk id="2" creationId="{00000000-0000-0000-0000-000000000000}"/>
          </ac:spMkLst>
        </pc:spChg>
        <pc:spChg chg="mod ord">
          <ac:chgData name="Ward, Reagan" userId="27291eb4-8241-4961-9e69-8c66e34cc5b0" providerId="ADAL" clId="{138C3199-1691-4DEA-BF93-657436173F36}" dt="2024-09-10T22:13:59.138" v="290" actId="27636"/>
          <ac:spMkLst>
            <pc:docMk/>
            <pc:sldMk cId="936857245" sldId="5587"/>
            <ac:spMk id="3" creationId="{21471CF1-9EF9-C5C0-6637-925CB047E422}"/>
          </ac:spMkLst>
        </pc:spChg>
        <pc:spChg chg="mod ord">
          <ac:chgData name="Ward, Reagan" userId="27291eb4-8241-4961-9e69-8c66e34cc5b0" providerId="ADAL" clId="{138C3199-1691-4DEA-BF93-657436173F36}" dt="2024-09-10T22:13:59.070" v="289" actId="700"/>
          <ac:spMkLst>
            <pc:docMk/>
            <pc:sldMk cId="936857245" sldId="5587"/>
            <ac:spMk id="4" creationId="{00000000-0000-0000-0000-000000000000}"/>
          </ac:spMkLst>
        </pc:spChg>
        <pc:spChg chg="add del mod ord">
          <ac:chgData name="Ward, Reagan" userId="27291eb4-8241-4961-9e69-8c66e34cc5b0" providerId="ADAL" clId="{138C3199-1691-4DEA-BF93-657436173F36}" dt="2024-09-10T22:14:58.490" v="297"/>
          <ac:spMkLst>
            <pc:docMk/>
            <pc:sldMk cId="936857245" sldId="5587"/>
            <ac:spMk id="5" creationId="{089535E0-D92C-CAA1-A357-90A9D95D7304}"/>
          </ac:spMkLst>
        </pc:spChg>
        <pc:spChg chg="add del mod ord">
          <ac:chgData name="Ward, Reagan" userId="27291eb4-8241-4961-9e69-8c66e34cc5b0" providerId="ADAL" clId="{138C3199-1691-4DEA-BF93-657436173F36}" dt="2024-09-10T22:15:12.531" v="302"/>
          <ac:spMkLst>
            <pc:docMk/>
            <pc:sldMk cId="936857245" sldId="5587"/>
            <ac:spMk id="6" creationId="{D1BE75CF-16D5-2247-1B02-56B9040C4A7D}"/>
          </ac:spMkLst>
        </pc:spChg>
        <pc:spChg chg="add mod">
          <ac:chgData name="Ward, Reagan" userId="27291eb4-8241-4961-9e69-8c66e34cc5b0" providerId="ADAL" clId="{138C3199-1691-4DEA-BF93-657436173F36}" dt="2024-09-10T22:14:58.490" v="297"/>
          <ac:spMkLst>
            <pc:docMk/>
            <pc:sldMk cId="936857245" sldId="5587"/>
            <ac:spMk id="7" creationId="{A7F00F18-88E6-5FB5-6F78-612B252F7252}"/>
          </ac:spMkLst>
        </pc:spChg>
        <pc:spChg chg="add mod">
          <ac:chgData name="Ward, Reagan" userId="27291eb4-8241-4961-9e69-8c66e34cc5b0" providerId="ADAL" clId="{138C3199-1691-4DEA-BF93-657436173F36}" dt="2024-09-10T22:15:12.531" v="302"/>
          <ac:spMkLst>
            <pc:docMk/>
            <pc:sldMk cId="936857245" sldId="5587"/>
            <ac:spMk id="8" creationId="{935D6DF4-1FD7-0811-42D1-310CDC2D8E77}"/>
          </ac:spMkLst>
        </pc:spChg>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pChg chg="del mod ord">
          <ac:chgData name="Ward, Reagan" userId="27291eb4-8241-4961-9e69-8c66e34cc5b0" providerId="ADAL" clId="{138C3199-1691-4DEA-BF93-657436173F36}" dt="2024-09-10T22:09:39.636" v="158" actId="700"/>
          <ac:spMkLst>
            <pc:docMk/>
            <pc:sldMk cId="3716896197" sldId="5590"/>
            <ac:spMk id="2" creationId="{3405D4B9-2E67-A0E4-0492-072770F1B34D}"/>
          </ac:spMkLst>
        </pc:spChg>
        <pc:spChg chg="del mod ord">
          <ac:chgData name="Ward, Reagan" userId="27291eb4-8241-4961-9e69-8c66e34cc5b0" providerId="ADAL" clId="{138C3199-1691-4DEA-BF93-657436173F36}" dt="2024-09-10T22:09:39.636" v="158" actId="700"/>
          <ac:spMkLst>
            <pc:docMk/>
            <pc:sldMk cId="3716896197" sldId="5590"/>
            <ac:spMk id="3" creationId="{592B77A6-3F6A-1E55-FA10-27C15241A690}"/>
          </ac:spMkLst>
        </pc:spChg>
        <pc:spChg chg="mod ord">
          <ac:chgData name="Ward, Reagan" userId="27291eb4-8241-4961-9e69-8c66e34cc5b0" providerId="ADAL" clId="{138C3199-1691-4DEA-BF93-657436173F36}" dt="2024-09-10T22:09:39.636" v="158" actId="700"/>
          <ac:spMkLst>
            <pc:docMk/>
            <pc:sldMk cId="3716896197" sldId="5590"/>
            <ac:spMk id="4" creationId="{33BA9FAA-A5B6-5A24-AEA0-7E042F083430}"/>
          </ac:spMkLst>
        </pc:spChg>
        <pc:spChg chg="add mod ord">
          <ac:chgData name="Ward, Reagan" userId="27291eb4-8241-4961-9e69-8c66e34cc5b0" providerId="ADAL" clId="{138C3199-1691-4DEA-BF93-657436173F36}" dt="2024-09-10T22:09:43.135" v="177" actId="20577"/>
          <ac:spMkLst>
            <pc:docMk/>
            <pc:sldMk cId="3716896197" sldId="5590"/>
            <ac:spMk id="5" creationId="{C6823EB0-5C49-33FE-BD11-7F6CC6750DD7}"/>
          </ac:spMkLst>
        </pc:spChg>
        <pc:spChg chg="add mod ord">
          <ac:chgData name="Ward, Reagan" userId="27291eb4-8241-4961-9e69-8c66e34cc5b0" providerId="ADAL" clId="{138C3199-1691-4DEA-BF93-657436173F36}" dt="2024-09-10T22:09:46.227" v="188" actId="20577"/>
          <ac:spMkLst>
            <pc:docMk/>
            <pc:sldMk cId="3716896197" sldId="5590"/>
            <ac:spMk id="6" creationId="{24805021-3A46-7B17-679C-04DAD81F2201}"/>
          </ac:spMkLst>
        </pc:spChg>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pChg chg="del mod ord">
          <ac:chgData name="Ward, Reagan" userId="27291eb4-8241-4961-9e69-8c66e34cc5b0" providerId="ADAL" clId="{138C3199-1691-4DEA-BF93-657436173F36}" dt="2024-09-10T22:09:50.241" v="190" actId="700"/>
          <ac:spMkLst>
            <pc:docMk/>
            <pc:sldMk cId="4089868825" sldId="5591"/>
            <ac:spMk id="2" creationId="{BE1338A1-D6DC-A266-C190-F99567AFDD93}"/>
          </ac:spMkLst>
        </pc:spChg>
        <pc:spChg chg="del mod ord">
          <ac:chgData name="Ward, Reagan" userId="27291eb4-8241-4961-9e69-8c66e34cc5b0" providerId="ADAL" clId="{138C3199-1691-4DEA-BF93-657436173F36}" dt="2024-09-10T22:09:50.241" v="190" actId="700"/>
          <ac:spMkLst>
            <pc:docMk/>
            <pc:sldMk cId="4089868825" sldId="5591"/>
            <ac:spMk id="3" creationId="{1706B8CF-6B2C-A047-8B24-F235F85A7C29}"/>
          </ac:spMkLst>
        </pc:spChg>
        <pc:spChg chg="mod ord">
          <ac:chgData name="Ward, Reagan" userId="27291eb4-8241-4961-9e69-8c66e34cc5b0" providerId="ADAL" clId="{138C3199-1691-4DEA-BF93-657436173F36}" dt="2024-09-10T22:09:50.241" v="190" actId="700"/>
          <ac:spMkLst>
            <pc:docMk/>
            <pc:sldMk cId="4089868825" sldId="5591"/>
            <ac:spMk id="4" creationId="{3553B311-CFDC-93E3-60A6-E372C7F084D0}"/>
          </ac:spMkLst>
        </pc:spChg>
        <pc:spChg chg="add mod ord">
          <ac:chgData name="Ward, Reagan" userId="27291eb4-8241-4961-9e69-8c66e34cc5b0" providerId="ADAL" clId="{138C3199-1691-4DEA-BF93-657436173F36}" dt="2024-09-10T22:09:58.435" v="232" actId="20577"/>
          <ac:spMkLst>
            <pc:docMk/>
            <pc:sldMk cId="4089868825" sldId="5591"/>
            <ac:spMk id="5" creationId="{F48E8613-7DF8-B733-6BAC-392B8D3E82F7}"/>
          </ac:spMkLst>
        </pc:spChg>
        <pc:spChg chg="add mod ord">
          <ac:chgData name="Ward, Reagan" userId="27291eb4-8241-4961-9e69-8c66e34cc5b0" providerId="ADAL" clId="{138C3199-1691-4DEA-BF93-657436173F36}" dt="2024-09-10T22:09:50.241" v="190" actId="700"/>
          <ac:spMkLst>
            <pc:docMk/>
            <pc:sldMk cId="4089868825" sldId="5591"/>
            <ac:spMk id="6" creationId="{1E6495EC-A5F2-0C10-3C51-178DA7F93490}"/>
          </ac:spMkLst>
        </pc:spChg>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pChg chg="mod ord">
          <ac:chgData name="Ward, Reagan" userId="27291eb4-8241-4961-9e69-8c66e34cc5b0" providerId="ADAL" clId="{138C3199-1691-4DEA-BF93-657436173F36}" dt="2024-09-11T15:53:14.351" v="2683" actId="13244"/>
          <ac:spMkLst>
            <pc:docMk/>
            <pc:sldMk cId="1730343134" sldId="5592"/>
            <ac:spMk id="2" creationId="{9C14B77B-9ECB-1632-5AFD-524482AA2CD1}"/>
          </ac:spMkLst>
        </pc:spChg>
        <pc:spChg chg="del mod ord">
          <ac:chgData name="Ward, Reagan" userId="27291eb4-8241-4961-9e69-8c66e34cc5b0" providerId="ADAL" clId="{138C3199-1691-4DEA-BF93-657436173F36}" dt="2024-09-10T22:11:44.730" v="242" actId="700"/>
          <ac:spMkLst>
            <pc:docMk/>
            <pc:sldMk cId="1730343134" sldId="5592"/>
            <ac:spMk id="3" creationId="{02F1CE95-6B7F-4560-58F4-358441F17D76}"/>
          </ac:spMkLst>
        </pc:spChg>
        <pc:spChg chg="del mod ord">
          <ac:chgData name="Ward, Reagan" userId="27291eb4-8241-4961-9e69-8c66e34cc5b0" providerId="ADAL" clId="{138C3199-1691-4DEA-BF93-657436173F36}" dt="2024-09-10T22:11:44.730" v="242" actId="700"/>
          <ac:spMkLst>
            <pc:docMk/>
            <pc:sldMk cId="1730343134" sldId="5592"/>
            <ac:spMk id="4" creationId="{EEEFD374-E595-3B00-B0C2-9BFD92361BB7}"/>
          </ac:spMkLst>
        </pc:spChg>
        <pc:spChg chg="add mod ord">
          <ac:chgData name="Ward, Reagan" userId="27291eb4-8241-4961-9e69-8c66e34cc5b0" providerId="ADAL" clId="{138C3199-1691-4DEA-BF93-657436173F36}" dt="2024-09-10T22:12:08.141" v="261" actId="20577"/>
          <ac:spMkLst>
            <pc:docMk/>
            <pc:sldMk cId="1730343134" sldId="5592"/>
            <ac:spMk id="5" creationId="{100C2184-432A-8E81-389E-21ADD5A7F851}"/>
          </ac:spMkLst>
        </pc:spChg>
        <pc:spChg chg="add del mod ord">
          <ac:chgData name="Ward, Reagan" userId="27291eb4-8241-4961-9e69-8c66e34cc5b0" providerId="ADAL" clId="{138C3199-1691-4DEA-BF93-657436173F36}" dt="2024-09-10T22:12:22.439" v="264" actId="478"/>
          <ac:spMkLst>
            <pc:docMk/>
            <pc:sldMk cId="1730343134" sldId="5592"/>
            <ac:spMk id="6" creationId="{D00D9B76-8BB0-7E8E-B392-05A2C66A309F}"/>
          </ac:spMkLst>
        </pc:spChg>
        <pc:spChg chg="add del mod ord">
          <ac:chgData name="Ward, Reagan" userId="27291eb4-8241-4961-9e69-8c66e34cc5b0" providerId="ADAL" clId="{138C3199-1691-4DEA-BF93-657436173F36}" dt="2024-09-10T22:14:38.563" v="293"/>
          <ac:spMkLst>
            <pc:docMk/>
            <pc:sldMk cId="1730343134" sldId="5592"/>
            <ac:spMk id="7" creationId="{9FBB924A-BEB6-6622-FCBA-7E0C3D043141}"/>
          </ac:spMkLst>
        </pc:spChg>
        <pc:spChg chg="add del mod ord">
          <ac:chgData name="Ward, Reagan" userId="27291eb4-8241-4961-9e69-8c66e34cc5b0" providerId="ADAL" clId="{138C3199-1691-4DEA-BF93-657436173F36}" dt="2024-09-10T22:15:06.626" v="299"/>
          <ac:spMkLst>
            <pc:docMk/>
            <pc:sldMk cId="1730343134" sldId="5592"/>
            <ac:spMk id="8" creationId="{9F9D4318-D785-0690-0D1A-E6C836ECE1F2}"/>
          </ac:spMkLst>
        </pc:spChg>
        <pc:spChg chg="add mod">
          <ac:chgData name="Ward, Reagan" userId="27291eb4-8241-4961-9e69-8c66e34cc5b0" providerId="ADAL" clId="{138C3199-1691-4DEA-BF93-657436173F36}" dt="2024-09-10T22:12:02.025" v="246"/>
          <ac:spMkLst>
            <pc:docMk/>
            <pc:sldMk cId="1730343134" sldId="5592"/>
            <ac:spMk id="10" creationId="{51EEA393-A628-7545-D8CB-A8115F967959}"/>
          </ac:spMkLst>
        </pc:spChg>
        <pc:spChg chg="add mod">
          <ac:chgData name="Ward, Reagan" userId="27291eb4-8241-4961-9e69-8c66e34cc5b0" providerId="ADAL" clId="{138C3199-1691-4DEA-BF93-657436173F36}" dt="2024-09-10T22:12:13.581" v="262"/>
          <ac:spMkLst>
            <pc:docMk/>
            <pc:sldMk cId="1730343134" sldId="5592"/>
            <ac:spMk id="11" creationId="{67D788C0-1C38-C6A7-FAD7-492BAAF27DC6}"/>
          </ac:spMkLst>
        </pc:spChg>
        <pc:spChg chg="add mod">
          <ac:chgData name="Ward, Reagan" userId="27291eb4-8241-4961-9e69-8c66e34cc5b0" providerId="ADAL" clId="{138C3199-1691-4DEA-BF93-657436173F36}" dt="2024-09-10T22:12:19.910" v="263"/>
          <ac:spMkLst>
            <pc:docMk/>
            <pc:sldMk cId="1730343134" sldId="5592"/>
            <ac:spMk id="12" creationId="{B5D962A0-F953-48BE-4BC9-6EF5DB280DC7}"/>
          </ac:spMkLst>
        </pc:spChg>
        <pc:spChg chg="add mod">
          <ac:chgData name="Ward, Reagan" userId="27291eb4-8241-4961-9e69-8c66e34cc5b0" providerId="ADAL" clId="{138C3199-1691-4DEA-BF93-657436173F36}" dt="2024-09-10T22:14:38.612" v="294" actId="27636"/>
          <ac:spMkLst>
            <pc:docMk/>
            <pc:sldMk cId="1730343134" sldId="5592"/>
            <ac:spMk id="13" creationId="{94D0F61F-CFEB-6167-8BF2-7A286525947D}"/>
          </ac:spMkLst>
        </pc:spChg>
        <pc:spChg chg="add mod">
          <ac:chgData name="Ward, Reagan" userId="27291eb4-8241-4961-9e69-8c66e34cc5b0" providerId="ADAL" clId="{138C3199-1691-4DEA-BF93-657436173F36}" dt="2024-09-10T22:15:06.669" v="300" actId="27636"/>
          <ac:spMkLst>
            <pc:docMk/>
            <pc:sldMk cId="1730343134" sldId="5592"/>
            <ac:spMk id="14" creationId="{26F56B43-CB81-83DF-0B86-0ABE0528BC83}"/>
          </ac:spMkLst>
        </pc:spChg>
        <pc:graphicFrameChg chg="add mod">
          <ac:chgData name="Ward, Reagan" userId="27291eb4-8241-4961-9e69-8c66e34cc5b0" providerId="ADAL" clId="{138C3199-1691-4DEA-BF93-657436173F36}" dt="2024-09-10T22:11:55.909" v="245"/>
          <ac:graphicFrameMkLst>
            <pc:docMk/>
            <pc:sldMk cId="1730343134" sldId="5592"/>
            <ac:graphicFrameMk id="9" creationId="{2D0F0B44-E68A-2CD6-A2B1-F1668F6A3495}"/>
          </ac:graphicFrameMkLst>
        </pc:graphicFrameChg>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pChg chg="del mod ord">
          <ac:chgData name="Ward, Reagan" userId="27291eb4-8241-4961-9e69-8c66e34cc5b0" providerId="ADAL" clId="{138C3199-1691-4DEA-BF93-657436173F36}" dt="2024-09-10T22:13:23.998" v="267" actId="700"/>
          <ac:spMkLst>
            <pc:docMk/>
            <pc:sldMk cId="2200963915" sldId="5593"/>
            <ac:spMk id="2" creationId="{6ECCF9EB-6E47-5DC7-EB56-A59D1D659FFF}"/>
          </ac:spMkLst>
        </pc:spChg>
        <pc:spChg chg="del mod ord">
          <ac:chgData name="Ward, Reagan" userId="27291eb4-8241-4961-9e69-8c66e34cc5b0" providerId="ADAL" clId="{138C3199-1691-4DEA-BF93-657436173F36}" dt="2024-09-10T22:13:23.998" v="267" actId="700"/>
          <ac:spMkLst>
            <pc:docMk/>
            <pc:sldMk cId="2200963915" sldId="5593"/>
            <ac:spMk id="3" creationId="{BC2C219B-BDF9-7327-0533-BF7E1DB3088A}"/>
          </ac:spMkLst>
        </pc:spChg>
        <pc:spChg chg="mod ord">
          <ac:chgData name="Ward, Reagan" userId="27291eb4-8241-4961-9e69-8c66e34cc5b0" providerId="ADAL" clId="{138C3199-1691-4DEA-BF93-657436173F36}" dt="2024-09-11T15:53:29.297" v="2684" actId="13244"/>
          <ac:spMkLst>
            <pc:docMk/>
            <pc:sldMk cId="2200963915" sldId="5593"/>
            <ac:spMk id="4" creationId="{DDC42EBE-2505-8728-D216-28F265CE5A28}"/>
          </ac:spMkLst>
        </pc:spChg>
        <pc:spChg chg="del mod ord">
          <ac:chgData name="Ward, Reagan" userId="27291eb4-8241-4961-9e69-8c66e34cc5b0" providerId="ADAL" clId="{138C3199-1691-4DEA-BF93-657436173F36}" dt="2024-09-10T22:13:23.998" v="267" actId="700"/>
          <ac:spMkLst>
            <pc:docMk/>
            <pc:sldMk cId="2200963915" sldId="5593"/>
            <ac:spMk id="5" creationId="{53586044-7F61-B7AE-34AE-7C4E579EE5C9}"/>
          </ac:spMkLst>
        </pc:spChg>
        <pc:spChg chg="del mod ord">
          <ac:chgData name="Ward, Reagan" userId="27291eb4-8241-4961-9e69-8c66e34cc5b0" providerId="ADAL" clId="{138C3199-1691-4DEA-BF93-657436173F36}" dt="2024-09-10T22:13:23.998" v="267" actId="700"/>
          <ac:spMkLst>
            <pc:docMk/>
            <pc:sldMk cId="2200963915" sldId="5593"/>
            <ac:spMk id="6" creationId="{12DE0F11-DD39-6452-D2EA-36EF5A860A7C}"/>
          </ac:spMkLst>
        </pc:spChg>
        <pc:spChg chg="add mod ord">
          <ac:chgData name="Ward, Reagan" userId="27291eb4-8241-4961-9e69-8c66e34cc5b0" providerId="ADAL" clId="{138C3199-1691-4DEA-BF93-657436173F36}" dt="2024-09-10T22:13:43.373" v="285" actId="20577"/>
          <ac:spMkLst>
            <pc:docMk/>
            <pc:sldMk cId="2200963915" sldId="5593"/>
            <ac:spMk id="7" creationId="{4DC75AFF-FC26-709C-29A8-C24B1C698CEE}"/>
          </ac:spMkLst>
        </pc:spChg>
        <pc:spChg chg="add del mod ord">
          <ac:chgData name="Ward, Reagan" userId="27291eb4-8241-4961-9e69-8c66e34cc5b0" providerId="ADAL" clId="{138C3199-1691-4DEA-BF93-657436173F36}" dt="2024-09-10T22:13:36.595" v="269" actId="478"/>
          <ac:spMkLst>
            <pc:docMk/>
            <pc:sldMk cId="2200963915" sldId="5593"/>
            <ac:spMk id="8" creationId="{69A2E6E3-047C-612D-5A07-B74149B00CDB}"/>
          </ac:spMkLst>
        </pc:spChg>
        <pc:spChg chg="add del mod ord">
          <ac:chgData name="Ward, Reagan" userId="27291eb4-8241-4961-9e69-8c66e34cc5b0" providerId="ADAL" clId="{138C3199-1691-4DEA-BF93-657436173F36}" dt="2024-09-10T22:14:43.140" v="295"/>
          <ac:spMkLst>
            <pc:docMk/>
            <pc:sldMk cId="2200963915" sldId="5593"/>
            <ac:spMk id="9" creationId="{0735EEEC-1A11-02C1-266C-919FBBA32BED}"/>
          </ac:spMkLst>
        </pc:spChg>
        <pc:spChg chg="add del mod ord">
          <ac:chgData name="Ward, Reagan" userId="27291eb4-8241-4961-9e69-8c66e34cc5b0" providerId="ADAL" clId="{138C3199-1691-4DEA-BF93-657436173F36}" dt="2024-09-10T22:15:09.449" v="301"/>
          <ac:spMkLst>
            <pc:docMk/>
            <pc:sldMk cId="2200963915" sldId="5593"/>
            <ac:spMk id="10" creationId="{92A20C36-71AE-B8F1-1693-73FF6B1D1E90}"/>
          </ac:spMkLst>
        </pc:spChg>
        <pc:spChg chg="add mod">
          <ac:chgData name="Ward, Reagan" userId="27291eb4-8241-4961-9e69-8c66e34cc5b0" providerId="ADAL" clId="{138C3199-1691-4DEA-BF93-657436173F36}" dt="2024-09-10T22:14:52.129" v="296" actId="1076"/>
          <ac:spMkLst>
            <pc:docMk/>
            <pc:sldMk cId="2200963915" sldId="5593"/>
            <ac:spMk id="11" creationId="{96E89890-D8F5-9B7F-8EDB-74A82C37EF6D}"/>
          </ac:spMkLst>
        </pc:spChg>
        <pc:spChg chg="add mod">
          <ac:chgData name="Ward, Reagan" userId="27291eb4-8241-4961-9e69-8c66e34cc5b0" providerId="ADAL" clId="{138C3199-1691-4DEA-BF93-657436173F36}" dt="2024-09-10T22:14:43.140" v="295"/>
          <ac:spMkLst>
            <pc:docMk/>
            <pc:sldMk cId="2200963915" sldId="5593"/>
            <ac:spMk id="13" creationId="{C1DDEF19-6F00-2D39-D5BF-7C56AED1F65F}"/>
          </ac:spMkLst>
        </pc:spChg>
        <pc:spChg chg="add mod">
          <ac:chgData name="Ward, Reagan" userId="27291eb4-8241-4961-9e69-8c66e34cc5b0" providerId="ADAL" clId="{138C3199-1691-4DEA-BF93-657436173F36}" dt="2024-09-10T22:15:09.449" v="301"/>
          <ac:spMkLst>
            <pc:docMk/>
            <pc:sldMk cId="2200963915" sldId="5593"/>
            <ac:spMk id="14" creationId="{4AF85C3A-956E-39CC-0490-AABB54396902}"/>
          </ac:spMkLst>
        </pc:spChg>
        <pc:picChg chg="add mod ord">
          <ac:chgData name="Ward, Reagan" userId="27291eb4-8241-4961-9e69-8c66e34cc5b0" providerId="ADAL" clId="{138C3199-1691-4DEA-BF93-657436173F36}" dt="2024-09-11T15:53:32.700" v="2685" actId="13244"/>
          <ac:picMkLst>
            <pc:docMk/>
            <pc:sldMk cId="2200963915" sldId="5593"/>
            <ac:picMk id="12" creationId="{4853E989-7C7A-F1D8-9153-3C619106EC14}"/>
          </ac:picMkLst>
        </pc:picChg>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pChg chg="mod ord">
          <ac:chgData name="Ward, Reagan" userId="27291eb4-8241-4961-9e69-8c66e34cc5b0" providerId="ADAL" clId="{138C3199-1691-4DEA-BF93-657436173F36}" dt="2024-09-10T22:44:32.230" v="2609" actId="20577"/>
          <ac:spMkLst>
            <pc:docMk/>
            <pc:sldMk cId="947091266" sldId="5594"/>
            <ac:spMk id="2" creationId="{159E7C27-1653-72E9-85FA-2E24CEB02211}"/>
          </ac:spMkLst>
        </pc:spChg>
        <pc:spChg chg="del">
          <ac:chgData name="Ward, Reagan" userId="27291eb4-8241-4961-9e69-8c66e34cc5b0" providerId="ADAL" clId="{138C3199-1691-4DEA-BF93-657436173F36}" dt="2024-09-10T22:20:36.576" v="653" actId="700"/>
          <ac:spMkLst>
            <pc:docMk/>
            <pc:sldMk cId="947091266" sldId="5594"/>
            <ac:spMk id="3" creationId="{96517AB6-1D4B-9F9A-328B-9384BD2DC3AA}"/>
          </ac:spMkLst>
        </pc:spChg>
        <pc:spChg chg="add mod ord">
          <ac:chgData name="Ward, Reagan" userId="27291eb4-8241-4961-9e69-8c66e34cc5b0" providerId="ADAL" clId="{138C3199-1691-4DEA-BF93-657436173F36}" dt="2024-09-11T22:39:58.267" v="2862" actId="13244"/>
          <ac:spMkLst>
            <pc:docMk/>
            <pc:sldMk cId="947091266" sldId="5594"/>
            <ac:spMk id="3" creationId="{B2F0C5AF-E549-8520-4255-DF36C6C398C2}"/>
          </ac:spMkLst>
        </pc:spChg>
        <pc:spChg chg="del mod ord">
          <ac:chgData name="Ward, Reagan" userId="27291eb4-8241-4961-9e69-8c66e34cc5b0" providerId="ADAL" clId="{138C3199-1691-4DEA-BF93-657436173F36}" dt="2024-09-10T22:20:36.576" v="653" actId="700"/>
          <ac:spMkLst>
            <pc:docMk/>
            <pc:sldMk cId="947091266" sldId="5594"/>
            <ac:spMk id="4" creationId="{8A439F8F-09FA-9640-D3CB-8DBC5CE1A60F}"/>
          </ac:spMkLst>
        </pc:spChg>
        <pc:spChg chg="del">
          <ac:chgData name="Ward, Reagan" userId="27291eb4-8241-4961-9e69-8c66e34cc5b0" providerId="ADAL" clId="{138C3199-1691-4DEA-BF93-657436173F36}" dt="2024-09-10T22:20:36.576" v="653" actId="700"/>
          <ac:spMkLst>
            <pc:docMk/>
            <pc:sldMk cId="947091266" sldId="5594"/>
            <ac:spMk id="5" creationId="{2B10A4F1-A4B1-C2D0-C91A-FADA430F3E2D}"/>
          </ac:spMkLst>
        </pc:spChg>
        <pc:spChg chg="del mod ord">
          <ac:chgData name="Ward, Reagan" userId="27291eb4-8241-4961-9e69-8c66e34cc5b0" providerId="ADAL" clId="{138C3199-1691-4DEA-BF93-657436173F36}" dt="2024-09-10T22:20:36.576" v="653" actId="700"/>
          <ac:spMkLst>
            <pc:docMk/>
            <pc:sldMk cId="947091266" sldId="5594"/>
            <ac:spMk id="6" creationId="{B1B247AB-32D4-DC35-41D9-ACC1182110B0}"/>
          </ac:spMkLst>
        </pc:spChg>
        <pc:spChg chg="mod ord">
          <ac:chgData name="Ward, Reagan" userId="27291eb4-8241-4961-9e69-8c66e34cc5b0" providerId="ADAL" clId="{138C3199-1691-4DEA-BF93-657436173F36}" dt="2024-09-10T22:20:36.576" v="653" actId="700"/>
          <ac:spMkLst>
            <pc:docMk/>
            <pc:sldMk cId="947091266" sldId="5594"/>
            <ac:spMk id="7" creationId="{B0A793D2-4E8B-63C2-4F5E-51150DE03D03}"/>
          </ac:spMkLst>
        </pc:spChg>
        <pc:spChg chg="del mod ord">
          <ac:chgData name="Ward, Reagan" userId="27291eb4-8241-4961-9e69-8c66e34cc5b0" providerId="ADAL" clId="{138C3199-1691-4DEA-BF93-657436173F36}" dt="2024-09-10T22:20:36.576" v="653" actId="700"/>
          <ac:spMkLst>
            <pc:docMk/>
            <pc:sldMk cId="947091266" sldId="5594"/>
            <ac:spMk id="8" creationId="{5DD8DB0B-6045-4588-EE5B-8DE7AFFBDD26}"/>
          </ac:spMkLst>
        </pc:spChg>
        <pc:spChg chg="del">
          <ac:chgData name="Ward, Reagan" userId="27291eb4-8241-4961-9e69-8c66e34cc5b0" providerId="ADAL" clId="{138C3199-1691-4DEA-BF93-657436173F36}" dt="2024-09-10T22:20:36.576" v="653" actId="700"/>
          <ac:spMkLst>
            <pc:docMk/>
            <pc:sldMk cId="947091266" sldId="5594"/>
            <ac:spMk id="9" creationId="{A66ADBEE-CCE2-8019-9A49-2BA84633148C}"/>
          </ac:spMkLst>
        </pc:spChg>
        <pc:spChg chg="add mod ord">
          <ac:chgData name="Ward, Reagan" userId="27291eb4-8241-4961-9e69-8c66e34cc5b0" providerId="ADAL" clId="{138C3199-1691-4DEA-BF93-657436173F36}" dt="2024-09-11T22:31:37.950" v="2847" actId="27636"/>
          <ac:spMkLst>
            <pc:docMk/>
            <pc:sldMk cId="947091266" sldId="5594"/>
            <ac:spMk id="10" creationId="{C8433953-DAD9-73FE-1DDA-B54E26EBA8C7}"/>
          </ac:spMkLst>
        </pc:spChg>
        <pc:spChg chg="add del mod ord">
          <ac:chgData name="Ward, Reagan" userId="27291eb4-8241-4961-9e69-8c66e34cc5b0" providerId="ADAL" clId="{138C3199-1691-4DEA-BF93-657436173F36}" dt="2024-09-10T22:24:55.730" v="1552"/>
          <ac:spMkLst>
            <pc:docMk/>
            <pc:sldMk cId="947091266" sldId="5594"/>
            <ac:spMk id="11" creationId="{17D89C6D-F817-0134-0BEE-FC383A31AC3D}"/>
          </ac:spMkLst>
        </pc:spChg>
        <pc:spChg chg="add del mod ord">
          <ac:chgData name="Ward, Reagan" userId="27291eb4-8241-4961-9e69-8c66e34cc5b0" providerId="ADAL" clId="{138C3199-1691-4DEA-BF93-657436173F36}" dt="2024-09-10T22:24:59.489" v="1553"/>
          <ac:spMkLst>
            <pc:docMk/>
            <pc:sldMk cId="947091266" sldId="5594"/>
            <ac:spMk id="12" creationId="{71471D8C-1044-F199-3EE8-B563FFFC8A82}"/>
          </ac:spMkLst>
        </pc:spChg>
        <pc:spChg chg="add mod">
          <ac:chgData name="Ward, Reagan" userId="27291eb4-8241-4961-9e69-8c66e34cc5b0" providerId="ADAL" clId="{138C3199-1691-4DEA-BF93-657436173F36}" dt="2024-09-10T22:24:55.730" v="1552"/>
          <ac:spMkLst>
            <pc:docMk/>
            <pc:sldMk cId="947091266" sldId="5594"/>
            <ac:spMk id="13" creationId="{07301CB2-69CB-85A0-ADB3-F4CBCE37E992}"/>
          </ac:spMkLst>
        </pc:spChg>
        <pc:spChg chg="add mod">
          <ac:chgData name="Ward, Reagan" userId="27291eb4-8241-4961-9e69-8c66e34cc5b0" providerId="ADAL" clId="{138C3199-1691-4DEA-BF93-657436173F36}" dt="2024-09-10T22:24:59.489" v="1553"/>
          <ac:spMkLst>
            <pc:docMk/>
            <pc:sldMk cId="947091266" sldId="5594"/>
            <ac:spMk id="14" creationId="{558D2624-C2EE-77DE-E3EF-31875B6D7448}"/>
          </ac:spMkLst>
        </pc:spChg>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pChg chg="mod">
          <ac:chgData name="Ward, Reagan" userId="27291eb4-8241-4961-9e69-8c66e34cc5b0" providerId="ADAL" clId="{138C3199-1691-4DEA-BF93-657436173F36}" dt="2024-09-10T22:44:39.163" v="2640" actId="20577"/>
          <ac:spMkLst>
            <pc:docMk/>
            <pc:sldMk cId="1945452351" sldId="5595"/>
            <ac:spMk id="2" creationId="{82D19EFF-9730-8FB1-2ADD-388228A19571}"/>
          </ac:spMkLst>
        </pc:spChg>
        <pc:spChg chg="mod">
          <ac:chgData name="Ward, Reagan" userId="27291eb4-8241-4961-9e69-8c66e34cc5b0" providerId="ADAL" clId="{138C3199-1691-4DEA-BF93-657436173F36}" dt="2024-09-10T22:46:37.905" v="2679" actId="14100"/>
          <ac:spMkLst>
            <pc:docMk/>
            <pc:sldMk cId="1945452351" sldId="5595"/>
            <ac:spMk id="3" creationId="{9257350E-6E93-C786-6833-81C7FEC245F3}"/>
          </ac:spMkLst>
        </pc:spChg>
        <pc:spChg chg="del">
          <ac:chgData name="Ward, Reagan" userId="27291eb4-8241-4961-9e69-8c66e34cc5b0" providerId="ADAL" clId="{138C3199-1691-4DEA-BF93-657436173F36}" dt="2024-09-10T22:44:55.558" v="2641"/>
          <ac:spMkLst>
            <pc:docMk/>
            <pc:sldMk cId="1945452351" sldId="5595"/>
            <ac:spMk id="5" creationId="{9B1F7DAF-5C7E-6352-8FE3-1BE9C1B84A79}"/>
          </ac:spMkLst>
        </pc:spChg>
        <pc:spChg chg="del">
          <ac:chgData name="Ward, Reagan" userId="27291eb4-8241-4961-9e69-8c66e34cc5b0" providerId="ADAL" clId="{138C3199-1691-4DEA-BF93-657436173F36}" dt="2024-09-10T22:44:59.209" v="2642"/>
          <ac:spMkLst>
            <pc:docMk/>
            <pc:sldMk cId="1945452351" sldId="5595"/>
            <ac:spMk id="6" creationId="{FECFE6F3-4E27-5DAA-4F91-C468F95BAEF9}"/>
          </ac:spMkLst>
        </pc:spChg>
        <pc:spChg chg="add mod">
          <ac:chgData name="Ward, Reagan" userId="27291eb4-8241-4961-9e69-8c66e34cc5b0" providerId="ADAL" clId="{138C3199-1691-4DEA-BF93-657436173F36}" dt="2024-09-10T22:44:55.558" v="2641"/>
          <ac:spMkLst>
            <pc:docMk/>
            <pc:sldMk cId="1945452351" sldId="5595"/>
            <ac:spMk id="7" creationId="{D04CA18C-2BC0-50C8-B4AC-D246A4FBDA61}"/>
          </ac:spMkLst>
        </pc:spChg>
        <pc:spChg chg="add mod">
          <ac:chgData name="Ward, Reagan" userId="27291eb4-8241-4961-9e69-8c66e34cc5b0" providerId="ADAL" clId="{138C3199-1691-4DEA-BF93-657436173F36}" dt="2024-09-10T22:44:59.209" v="2642"/>
          <ac:spMkLst>
            <pc:docMk/>
            <pc:sldMk cId="1945452351" sldId="5595"/>
            <ac:spMk id="8" creationId="{7E1C82AC-7E64-8A4C-705B-9A60A65E43A3}"/>
          </ac:spMkLst>
        </pc:spChg>
        <pc:spChg chg="add del mod">
          <ac:chgData name="Ward, Reagan" userId="27291eb4-8241-4961-9e69-8c66e34cc5b0" providerId="ADAL" clId="{138C3199-1691-4DEA-BF93-657436173F36}" dt="2024-09-10T22:46:40.916" v="2680" actId="478"/>
          <ac:spMkLst>
            <pc:docMk/>
            <pc:sldMk cId="1945452351" sldId="5595"/>
            <ac:spMk id="9" creationId="{3F952ED5-4ED0-E8F5-CDD0-D4F7A0C301A6}"/>
          </ac:spMkLst>
        </pc:spChg>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pChg chg="mod ord">
          <ac:chgData name="Heitman, Lindsey" userId="a9773a47-99d2-4599-9377-6d37e9ec0bd3" providerId="ADAL" clId="{2488B96D-9953-49C9-BD32-A06D2E4D7924}" dt="2024-09-04T21:53:46.005" v="346" actId="207"/>
          <ac:spMkLst>
            <pc:docMk/>
            <pc:sldMk cId="1833912120" sldId="287"/>
            <ac:spMk id="2" creationId="{00000000-0000-0000-0000-000000000000}"/>
          </ac:spMkLst>
        </pc:spChg>
        <pc:spChg chg="mod ord">
          <ac:chgData name="Heitman, Lindsey" userId="a9773a47-99d2-4599-9377-6d37e9ec0bd3" providerId="ADAL" clId="{2488B96D-9953-49C9-BD32-A06D2E4D7924}" dt="2024-09-04T21:53:05.472" v="273" actId="14100"/>
          <ac:spMkLst>
            <pc:docMk/>
            <pc:sldMk cId="1833912120" sldId="287"/>
            <ac:spMk id="3" creationId="{00000000-0000-0000-0000-000000000000}"/>
          </ac:spMkLst>
        </pc:spChg>
        <pc:spChg chg="mod ord">
          <ac:chgData name="Heitman, Lindsey" userId="a9773a47-99d2-4599-9377-6d37e9ec0bd3" providerId="ADAL" clId="{2488B96D-9953-49C9-BD32-A06D2E4D7924}" dt="2024-09-04T21:52:34.414" v="246" actId="700"/>
          <ac:spMkLst>
            <pc:docMk/>
            <pc:sldMk cId="1833912120" sldId="287"/>
            <ac:spMk id="4" creationId="{04D635F9-C819-0F1D-900C-BAC366B09FFF}"/>
          </ac:spMkLst>
        </pc:spChg>
        <pc:spChg chg="add del mod ord">
          <ac:chgData name="Heitman, Lindsey" userId="a9773a47-99d2-4599-9377-6d37e9ec0bd3" providerId="ADAL" clId="{2488B96D-9953-49C9-BD32-A06D2E4D7924}" dt="2024-09-04T21:52:47.673" v="248"/>
          <ac:spMkLst>
            <pc:docMk/>
            <pc:sldMk cId="1833912120" sldId="287"/>
            <ac:spMk id="5" creationId="{4BD43CA4-4CF5-DBDD-884C-0DFBE3B3951F}"/>
          </ac:spMkLst>
        </pc:spChg>
        <pc:spChg chg="add del mod ord">
          <ac:chgData name="Heitman, Lindsey" userId="a9773a47-99d2-4599-9377-6d37e9ec0bd3" providerId="ADAL" clId="{2488B96D-9953-49C9-BD32-A06D2E4D7924}" dt="2024-09-04T21:52:56.043" v="249"/>
          <ac:spMkLst>
            <pc:docMk/>
            <pc:sldMk cId="1833912120" sldId="287"/>
            <ac:spMk id="6" creationId="{F54D5233-47F1-709C-224D-4B9AF9834EDB}"/>
          </ac:spMkLst>
        </pc:spChg>
        <pc:spChg chg="add mod">
          <ac:chgData name="Heitman, Lindsey" userId="a9773a47-99d2-4599-9377-6d37e9ec0bd3" providerId="ADAL" clId="{2488B96D-9953-49C9-BD32-A06D2E4D7924}" dt="2024-09-04T21:52:47.673" v="248"/>
          <ac:spMkLst>
            <pc:docMk/>
            <pc:sldMk cId="1833912120" sldId="287"/>
            <ac:spMk id="7" creationId="{D153AD0E-731E-B689-ACAB-7C305CAF96E4}"/>
          </ac:spMkLst>
        </pc:spChg>
        <pc:spChg chg="add mod">
          <ac:chgData name="Heitman, Lindsey" userId="a9773a47-99d2-4599-9377-6d37e9ec0bd3" providerId="ADAL" clId="{2488B96D-9953-49C9-BD32-A06D2E4D7924}" dt="2024-09-04T21:52:56.043" v="249"/>
          <ac:spMkLst>
            <pc:docMk/>
            <pc:sldMk cId="1833912120" sldId="287"/>
            <ac:spMk id="8" creationId="{9F016993-BF62-E800-EEDD-04E6F0936C33}"/>
          </ac:spMkLst>
        </pc:spChg>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pChg chg="mod">
          <ac:chgData name="Heitman, Lindsey" userId="a9773a47-99d2-4599-9377-6d37e9ec0bd3" providerId="ADAL" clId="{2488B96D-9953-49C9-BD32-A06D2E4D7924}" dt="2024-09-04T21:51:26.932" v="239" actId="20577"/>
          <ac:spMkLst>
            <pc:docMk/>
            <pc:sldMk cId="11504233" sldId="5368"/>
            <ac:spMk id="3" creationId="{1C053128-2E61-BD39-9230-D3FF32B16187}"/>
          </ac:spMkLst>
        </pc:spChg>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pChg chg="mod ord">
          <ac:chgData name="Heitman, Lindsey" userId="a9773a47-99d2-4599-9377-6d37e9ec0bd3" providerId="ADAL" clId="{2488B96D-9953-49C9-BD32-A06D2E4D7924}" dt="2024-09-04T21:54:00.169" v="347" actId="700"/>
          <ac:spMkLst>
            <pc:docMk/>
            <pc:sldMk cId="1242983988" sldId="5396"/>
            <ac:spMk id="2" creationId="{F5E02CDC-6CA6-B97D-B952-A98ADD3B9A15}"/>
          </ac:spMkLst>
        </pc:spChg>
        <pc:spChg chg="add del mod ord">
          <ac:chgData name="Heitman, Lindsey" userId="a9773a47-99d2-4599-9377-6d37e9ec0bd3" providerId="ADAL" clId="{2488B96D-9953-49C9-BD32-A06D2E4D7924}" dt="2024-09-04T21:54:19.411" v="349"/>
          <ac:spMkLst>
            <pc:docMk/>
            <pc:sldMk cId="1242983988" sldId="5396"/>
            <ac:spMk id="3" creationId="{F435C776-08EB-884A-093A-730140996328}"/>
          </ac:spMkLst>
        </pc:spChg>
        <pc:spChg chg="mod ord">
          <ac:chgData name="Heitman, Lindsey" userId="a9773a47-99d2-4599-9377-6d37e9ec0bd3" providerId="ADAL" clId="{2488B96D-9953-49C9-BD32-A06D2E4D7924}" dt="2024-09-04T21:54:00.169" v="347" actId="700"/>
          <ac:spMkLst>
            <pc:docMk/>
            <pc:sldMk cId="1242983988" sldId="5396"/>
            <ac:spMk id="4" creationId="{D5951BEB-3166-C9DF-08B6-7E2DA069358A}"/>
          </ac:spMkLst>
        </pc:spChg>
        <pc:spChg chg="add del mod ord">
          <ac:chgData name="Heitman, Lindsey" userId="a9773a47-99d2-4599-9377-6d37e9ec0bd3" providerId="ADAL" clId="{2488B96D-9953-49C9-BD32-A06D2E4D7924}" dt="2024-09-04T21:54:27.662" v="350"/>
          <ac:spMkLst>
            <pc:docMk/>
            <pc:sldMk cId="1242983988" sldId="5396"/>
            <ac:spMk id="5" creationId="{2FBEE386-13A6-2BE7-0117-04C870928553}"/>
          </ac:spMkLst>
        </pc:spChg>
        <pc:spChg chg="add mod">
          <ac:chgData name="Heitman, Lindsey" userId="a9773a47-99d2-4599-9377-6d37e9ec0bd3" providerId="ADAL" clId="{2488B96D-9953-49C9-BD32-A06D2E4D7924}" dt="2024-09-04T21:54:19.411" v="349"/>
          <ac:spMkLst>
            <pc:docMk/>
            <pc:sldMk cId="1242983988" sldId="5396"/>
            <ac:spMk id="8" creationId="{D6C2677D-B0F9-8C1C-019D-A272C8469417}"/>
          </ac:spMkLst>
        </pc:spChg>
        <pc:spChg chg="add mod">
          <ac:chgData name="Heitman, Lindsey" userId="a9773a47-99d2-4599-9377-6d37e9ec0bd3" providerId="ADAL" clId="{2488B96D-9953-49C9-BD32-A06D2E4D7924}" dt="2024-09-04T21:54:27.662" v="350"/>
          <ac:spMkLst>
            <pc:docMk/>
            <pc:sldMk cId="1242983988" sldId="5396"/>
            <ac:spMk id="9" creationId="{FE0D7E30-BAAC-CFDD-298C-986864D95B35}"/>
          </ac:spMkLst>
        </pc:spChg>
        <pc:picChg chg="mod ord">
          <ac:chgData name="Heitman, Lindsey" userId="a9773a47-99d2-4599-9377-6d37e9ec0bd3" providerId="ADAL" clId="{2488B96D-9953-49C9-BD32-A06D2E4D7924}" dt="2024-09-04T21:54:09.112" v="348" actId="1076"/>
          <ac:picMkLst>
            <pc:docMk/>
            <pc:sldMk cId="1242983988" sldId="5396"/>
            <ac:picMk id="6" creationId="{8E1D53DD-CE93-6B8F-C841-08750B604D1A}"/>
          </ac:picMkLst>
        </pc:picChg>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picChg chg="mod">
          <ac:chgData name="McRee, Rebecca" userId="S::mcree_r@cde.state.co.us::3a10fa13-9d60-4c0b-b361-471945732c34" providerId="AD" clId="Web-{68B55243-7E7A-2D46-29DF-1515C37DE723}" dt="2024-09-18T17:45:05.219" v="52"/>
          <ac:picMkLst>
            <pc:docMk/>
            <pc:sldMk cId="1402753334" sldId="5596"/>
            <ac:picMk id="7" creationId="{E7B077DA-76F2-82A3-BE98-49B39E36262E}"/>
          </ac:picMkLst>
        </pc:picChg>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pChg chg="mod">
          <ac:chgData name="Gudka, Dawna" userId="823cceae-331b-41d6-9a63-34ad6d1db55c" providerId="ADAL" clId="{702EF09D-0767-4653-8F8F-168A40EEE050}" dt="2024-10-02T13:13:17.994" v="48" actId="27636"/>
          <ac:spMkLst>
            <pc:docMk/>
            <pc:sldMk cId="2584461513" sldId="5653"/>
            <ac:spMk id="2" creationId="{00000000-0000-0000-0000-000000000000}"/>
          </ac:spMkLst>
        </pc:spChg>
        <pc:spChg chg="add del mod">
          <ac:chgData name="Gudka, Dawna" userId="823cceae-331b-41d6-9a63-34ad6d1db55c" providerId="ADAL" clId="{702EF09D-0767-4653-8F8F-168A40EEE050}" dt="2024-10-02T13:12:43.163" v="2" actId="22"/>
          <ac:spMkLst>
            <pc:docMk/>
            <pc:sldMk cId="2584461513" sldId="5653"/>
            <ac:spMk id="5" creationId="{9AC63BD0-8708-6E16-D69B-E2A44B7A4B5D}"/>
          </ac:spMkLst>
        </pc:spChg>
        <pc:picChg chg="del">
          <ac:chgData name="Gudka, Dawna" userId="823cceae-331b-41d6-9a63-34ad6d1db55c" providerId="ADAL" clId="{702EF09D-0767-4653-8F8F-168A40EEE050}" dt="2024-10-02T13:11:19.920" v="0" actId="478"/>
          <ac:picMkLst>
            <pc:docMk/>
            <pc:sldMk cId="2584461513" sldId="5653"/>
            <ac:picMk id="7" creationId="{FE65A521-5722-A8FE-2268-10C3AE420564}"/>
          </ac:picMkLst>
        </pc:picChg>
        <pc:picChg chg="add mod ord">
          <ac:chgData name="Gudka, Dawna" userId="823cceae-331b-41d6-9a63-34ad6d1db55c" providerId="ADAL" clId="{702EF09D-0767-4653-8F8F-168A40EEE050}" dt="2024-10-03T12:36:47.975" v="347" actId="962"/>
          <ac:picMkLst>
            <pc:docMk/>
            <pc:sldMk cId="2584461513" sldId="5653"/>
            <ac:picMk id="8" creationId="{C7FF858E-EFB5-0FD7-CB43-1A91367727D9}"/>
          </ac:picMkLst>
        </pc:picChg>
        <pc:picChg chg="del">
          <ac:chgData name="Gudka, Dawna" userId="823cceae-331b-41d6-9a63-34ad6d1db55c" providerId="ADAL" clId="{702EF09D-0767-4653-8F8F-168A40EEE050}" dt="2024-10-02T13:11:25.508" v="1" actId="478"/>
          <ac:picMkLst>
            <pc:docMk/>
            <pc:sldMk cId="2584461513" sldId="5653"/>
            <ac:picMk id="9" creationId="{923F9AD3-74BB-45C9-89A7-85F5D909A1BA}"/>
          </ac:picMkLst>
        </pc:picChg>
      </pc:sldChg>
      <pc:sldChg chg="delSp modSp mod">
        <pc:chgData name="Gudka, Dawna" userId="823cceae-331b-41d6-9a63-34ad6d1db55c" providerId="ADAL" clId="{702EF09D-0767-4653-8F8F-168A40EEE050}" dt="2024-10-03T12:43:27.926" v="557" actId="13244"/>
        <pc:sldMkLst>
          <pc:docMk/>
          <pc:sldMk cId="1900829240" sldId="5654"/>
        </pc:sldMkLst>
        <pc:spChg chg="mod">
          <ac:chgData name="Gudka, Dawna" userId="823cceae-331b-41d6-9a63-34ad6d1db55c" providerId="ADAL" clId="{702EF09D-0767-4653-8F8F-168A40EEE050}" dt="2024-10-02T13:13:43.508" v="118" actId="20577"/>
          <ac:spMkLst>
            <pc:docMk/>
            <pc:sldMk cId="1900829240" sldId="5654"/>
            <ac:spMk id="2" creationId="{00000000-0000-0000-0000-000000000000}"/>
          </ac:spMkLst>
        </pc:spChg>
        <pc:spChg chg="mod ord">
          <ac:chgData name="Gudka, Dawna" userId="823cceae-331b-41d6-9a63-34ad6d1db55c" providerId="ADAL" clId="{702EF09D-0767-4653-8F8F-168A40EEE050}" dt="2024-10-03T12:43:16.997" v="554" actId="13244"/>
          <ac:spMkLst>
            <pc:docMk/>
            <pc:sldMk cId="1900829240" sldId="5654"/>
            <ac:spMk id="4" creationId="{00000000-0000-0000-0000-000000000000}"/>
          </ac:spMkLst>
        </pc:spChg>
        <pc:spChg chg="del">
          <ac:chgData name="Gudka, Dawna" userId="823cceae-331b-41d6-9a63-34ad6d1db55c" providerId="ADAL" clId="{702EF09D-0767-4653-8F8F-168A40EEE050}" dt="2024-10-03T12:42:29.027" v="551" actId="478"/>
          <ac:spMkLst>
            <pc:docMk/>
            <pc:sldMk cId="1900829240" sldId="5654"/>
            <ac:spMk id="10" creationId="{D490B680-0D88-15CF-54F3-BABC2357AF95}"/>
          </ac:spMkLst>
        </pc:spChg>
        <pc:spChg chg="ord">
          <ac:chgData name="Gudka, Dawna" userId="823cceae-331b-41d6-9a63-34ad6d1db55c" providerId="ADAL" clId="{702EF09D-0767-4653-8F8F-168A40EEE050}" dt="2024-10-03T12:43:20.999" v="555" actId="13244"/>
          <ac:spMkLst>
            <pc:docMk/>
            <pc:sldMk cId="1900829240" sldId="5654"/>
            <ac:spMk id="19" creationId="{840717C6-223F-C906-3748-78B09C983A8D}"/>
          </ac:spMkLst>
        </pc:spChg>
        <pc:spChg chg="ord">
          <ac:chgData name="Gudka, Dawna" userId="823cceae-331b-41d6-9a63-34ad6d1db55c" providerId="ADAL" clId="{702EF09D-0767-4653-8F8F-168A40EEE050}" dt="2024-10-03T12:43:23.807" v="556" actId="13244"/>
          <ac:spMkLst>
            <pc:docMk/>
            <pc:sldMk cId="1900829240" sldId="5654"/>
            <ac:spMk id="20" creationId="{DEA5CCF4-606D-43BB-7751-4E0BB02F6CE1}"/>
          </ac:spMkLst>
        </pc:spChg>
        <pc:picChg chg="mod">
          <ac:chgData name="Gudka, Dawna" userId="823cceae-331b-41d6-9a63-34ad6d1db55c" providerId="ADAL" clId="{702EF09D-0767-4653-8F8F-168A40EEE050}" dt="2024-10-03T12:37:16.053" v="435" actId="962"/>
          <ac:picMkLst>
            <pc:docMk/>
            <pc:sldMk cId="1900829240" sldId="5654"/>
            <ac:picMk id="8" creationId="{55F16200-F7C9-E0BE-5AA3-781EC48F9A4D}"/>
          </ac:picMkLst>
        </pc:picChg>
        <pc:picChg chg="mod ord">
          <ac:chgData name="Gudka, Dawna" userId="823cceae-331b-41d6-9a63-34ad6d1db55c" providerId="ADAL" clId="{702EF09D-0767-4653-8F8F-168A40EEE050}" dt="2024-10-03T12:43:27.926" v="557" actId="13244"/>
          <ac:picMkLst>
            <pc:docMk/>
            <pc:sldMk cId="1900829240" sldId="5654"/>
            <ac:picMk id="12" creationId="{790BBF28-82AC-B43C-5B9B-B908520DF08C}"/>
          </ac:picMkLst>
        </pc:picChg>
      </pc:sldChg>
      <pc:sldChg chg="addSp delSp modSp new mod">
        <pc:chgData name="Gudka, Dawna" userId="823cceae-331b-41d6-9a63-34ad6d1db55c" providerId="ADAL" clId="{702EF09D-0767-4653-8F8F-168A40EEE050}" dt="2024-10-03T12:43:42.821" v="558" actId="1076"/>
        <pc:sldMkLst>
          <pc:docMk/>
          <pc:sldMk cId="713185014" sldId="5655"/>
        </pc:sldMkLst>
        <pc:spChg chg="mod">
          <ac:chgData name="Gudka, Dawna" userId="823cceae-331b-41d6-9a63-34ad6d1db55c" providerId="ADAL" clId="{702EF09D-0767-4653-8F8F-168A40EEE050}" dt="2024-10-03T12:40:18.359" v="547" actId="20577"/>
          <ac:spMkLst>
            <pc:docMk/>
            <pc:sldMk cId="713185014" sldId="5655"/>
            <ac:spMk id="2" creationId="{EA307EE5-D714-EF7D-B9DF-C20ED5981987}"/>
          </ac:spMkLst>
        </pc:spChg>
        <pc:spChg chg="del mod">
          <ac:chgData name="Gudka, Dawna" userId="823cceae-331b-41d6-9a63-34ad6d1db55c" providerId="ADAL" clId="{702EF09D-0767-4653-8F8F-168A40EEE050}" dt="2024-10-03T12:39:54.278" v="520" actId="478"/>
          <ac:spMkLst>
            <pc:docMk/>
            <pc:sldMk cId="713185014" sldId="5655"/>
            <ac:spMk id="3" creationId="{3CC9A777-DED1-D508-77C9-B33A92009CC1}"/>
          </ac:spMkLst>
        </pc:spChg>
        <pc:spChg chg="mod">
          <ac:chgData name="Gudka, Dawna" userId="823cceae-331b-41d6-9a63-34ad6d1db55c" providerId="ADAL" clId="{702EF09D-0767-4653-8F8F-168A40EEE050}" dt="2024-10-03T12:40:34.792" v="548"/>
          <ac:spMkLst>
            <pc:docMk/>
            <pc:sldMk cId="713185014" sldId="5655"/>
            <ac:spMk id="5" creationId="{5FE677A6-82CA-512F-9A74-5572AF04FF67}"/>
          </ac:spMkLst>
        </pc:spChg>
        <pc:spChg chg="mod">
          <ac:chgData name="Gudka, Dawna" userId="823cceae-331b-41d6-9a63-34ad6d1db55c" providerId="ADAL" clId="{702EF09D-0767-4653-8F8F-168A40EEE050}" dt="2024-10-03T12:40:47.593" v="549"/>
          <ac:spMkLst>
            <pc:docMk/>
            <pc:sldMk cId="713185014" sldId="5655"/>
            <ac:spMk id="6" creationId="{6DF76E32-7F2C-7516-1789-69D7C417DCB4}"/>
          </ac:spMkLst>
        </pc:spChg>
        <pc:picChg chg="add mod">
          <ac:chgData name="Gudka, Dawna" userId="823cceae-331b-41d6-9a63-34ad6d1db55c" providerId="ADAL" clId="{702EF09D-0767-4653-8F8F-168A40EEE050}" dt="2024-10-03T12:43:42.821" v="558" actId="1076"/>
          <ac:picMkLst>
            <pc:docMk/>
            <pc:sldMk cId="713185014" sldId="5655"/>
            <ac:picMk id="1026" creationId="{FC2F160D-DCDF-3E74-BEC0-55994959F6D6}"/>
          </ac:picMkLst>
        </pc:pic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pChg chg="mod">
          <ac:chgData name="Hoffman, Peter" userId="673cee94-26bd-4c2a-ab82-1b3669e2f049" providerId="ADAL" clId="{089797F3-FDD9-45CC-BEBF-D31F1CF0280E}" dt="2024-09-17T16:18:32.808" v="231" actId="20577"/>
          <ac:spMkLst>
            <pc:docMk/>
            <pc:sldMk cId="45991993" sldId="5627"/>
            <ac:spMk id="5" creationId="{46A12942-3060-A605-2DD5-60573A108DDD}"/>
          </ac:spMkLst>
        </pc:spChg>
        <pc:spChg chg="mod">
          <ac:chgData name="Hoffman, Peter" userId="673cee94-26bd-4c2a-ab82-1b3669e2f049" providerId="ADAL" clId="{089797F3-FDD9-45CC-BEBF-D31F1CF0280E}" dt="2024-09-17T16:18:42.014" v="259" actId="20577"/>
          <ac:spMkLst>
            <pc:docMk/>
            <pc:sldMk cId="45991993" sldId="5627"/>
            <ac:spMk id="6" creationId="{C75DFE38-ED8C-8D2F-6BF4-9A98E48A88BE}"/>
          </ac:spMkLst>
        </pc:spChg>
      </pc:sldChg>
      <pc:sldChg chg="modSp add mod">
        <pc:chgData name="Hoffman, Peter" userId="673cee94-26bd-4c2a-ab82-1b3669e2f049" providerId="ADAL" clId="{089797F3-FDD9-45CC-BEBF-D31F1CF0280E}" dt="2024-09-17T16:19:12.345" v="308" actId="20577"/>
        <pc:sldMkLst>
          <pc:docMk/>
          <pc:sldMk cId="1399099337" sldId="5628"/>
        </pc:sldMkLst>
        <pc:spChg chg="mod">
          <ac:chgData name="Hoffman, Peter" userId="673cee94-26bd-4c2a-ab82-1b3669e2f049" providerId="ADAL" clId="{089797F3-FDD9-45CC-BEBF-D31F1CF0280E}" dt="2024-09-17T16:19:07.580" v="298" actId="20577"/>
          <ac:spMkLst>
            <pc:docMk/>
            <pc:sldMk cId="1399099337" sldId="5628"/>
            <ac:spMk id="5" creationId="{46A12942-3060-A605-2DD5-60573A108DDD}"/>
          </ac:spMkLst>
        </pc:spChg>
        <pc:spChg chg="mod">
          <ac:chgData name="Hoffman, Peter" userId="673cee94-26bd-4c2a-ab82-1b3669e2f049" providerId="ADAL" clId="{089797F3-FDD9-45CC-BEBF-D31F1CF0280E}" dt="2024-09-17T16:19:12.345" v="308" actId="20577"/>
          <ac:spMkLst>
            <pc:docMk/>
            <pc:sldMk cId="1399099337" sldId="5628"/>
            <ac:spMk id="6" creationId="{C75DFE38-ED8C-8D2F-6BF4-9A98E48A88B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Collection</a:t>
            </a:r>
            <a:r>
              <a:rPr lang="en-US" baseline="0"/>
              <a:t> Status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122613142930767E-2"/>
          <c:y val="1.9291014563391447E-2"/>
          <c:w val="0.92687733759842517"/>
          <c:h val="0.76748654235442038"/>
        </c:manualLayout>
      </c:layout>
      <c:barChart>
        <c:barDir val="col"/>
        <c:grouping val="clustered"/>
        <c:varyColors val="0"/>
        <c:ser>
          <c:idx val="0"/>
          <c:order val="0"/>
          <c:tx>
            <c:strRef>
              <c:f>Sheet1!$B$1</c:f>
              <c:strCache>
                <c:ptCount val="1"/>
                <c:pt idx="0">
                  <c:v>Progress</c:v>
                </c:pt>
              </c:strCache>
            </c:strRef>
          </c:tx>
          <c:spPr>
            <a:solidFill>
              <a:schemeClr val="accent1"/>
            </a:solidFill>
            <a:ln>
              <a:noFill/>
            </a:ln>
            <a:effectLst/>
          </c:spPr>
          <c:invertIfNegative val="0"/>
          <c:cat>
            <c:strRef>
              <c:f>Sheet1!$A$2:$A$5</c:f>
              <c:strCache>
                <c:ptCount val="4"/>
                <c:pt idx="0">
                  <c:v>Submitted</c:v>
                </c:pt>
                <c:pt idx="1">
                  <c:v>Error Free Snapshot</c:v>
                </c:pt>
                <c:pt idx="2">
                  <c:v>Erros on Snapshot</c:v>
                </c:pt>
                <c:pt idx="3">
                  <c:v>Missing Snapshot</c:v>
                </c:pt>
              </c:strCache>
            </c:strRef>
          </c:cat>
          <c:val>
            <c:numRef>
              <c:f>Sheet1!$B$2:$B$5</c:f>
              <c:numCache>
                <c:formatCode>General</c:formatCode>
                <c:ptCount val="4"/>
                <c:pt idx="0">
                  <c:v>101</c:v>
                </c:pt>
                <c:pt idx="1">
                  <c:v>6</c:v>
                </c:pt>
                <c:pt idx="2">
                  <c:v>32</c:v>
                </c:pt>
                <c:pt idx="3">
                  <c:v>57</c:v>
                </c:pt>
              </c:numCache>
            </c:numRef>
          </c:val>
          <c:extLst>
            <c:ext xmlns:c16="http://schemas.microsoft.com/office/drawing/2014/chart" uri="{C3380CC4-5D6E-409C-BE32-E72D297353CC}">
              <c16:uniqueId val="{00000000-86A7-4A08-BD97-A321D096B27F}"/>
            </c:ext>
          </c:extLst>
        </c:ser>
        <c:dLbls>
          <c:showLegendKey val="0"/>
          <c:showVal val="0"/>
          <c:showCatName val="0"/>
          <c:showSerName val="0"/>
          <c:showPercent val="0"/>
          <c:showBubbleSize val="0"/>
        </c:dLbls>
        <c:gapWidth val="219"/>
        <c:overlap val="-27"/>
        <c:axId val="1492448207"/>
        <c:axId val="1492449167"/>
      </c:barChart>
      <c:catAx>
        <c:axId val="1492448207"/>
        <c:scaling>
          <c:orientation val="minMax"/>
        </c:scaling>
        <c:delete val="1"/>
        <c:axPos val="b"/>
        <c:numFmt formatCode="General" sourceLinked="1"/>
        <c:majorTickMark val="none"/>
        <c:minorTickMark val="none"/>
        <c:tickLblPos val="nextTo"/>
        <c:crossAx val="1492449167"/>
        <c:crosses val="autoZero"/>
        <c:auto val="1"/>
        <c:lblAlgn val="ctr"/>
        <c:lblOffset val="100"/>
        <c:noMultiLvlLbl val="0"/>
      </c:catAx>
      <c:valAx>
        <c:axId val="1492449167"/>
        <c:scaling>
          <c:orientation val="minMax"/>
          <c:max val="196"/>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924482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2AB0-4C38-9142-20600A9B9E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Action Yet Taken</c:v>
                </c:pt>
                <c:pt idx="1">
                  <c:v>Errors Remaining (After Snap)</c:v>
                </c:pt>
                <c:pt idx="2">
                  <c:v>Error Free</c:v>
                </c:pt>
                <c:pt idx="3">
                  <c:v>Submitted</c:v>
                </c:pt>
              </c:strCache>
            </c:strRef>
          </c:cat>
          <c:val>
            <c:numRef>
              <c:f>Sheet1!$B$2:$B$5</c:f>
              <c:numCache>
                <c:formatCode>General</c:formatCode>
                <c:ptCount val="4"/>
                <c:pt idx="0">
                  <c:v>10</c:v>
                </c:pt>
                <c:pt idx="1">
                  <c:v>21</c:v>
                </c:pt>
                <c:pt idx="2">
                  <c:v>104</c:v>
                </c:pt>
                <c:pt idx="3">
                  <c:v>50</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Student October Snapshot by District Count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October Snapshot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4AB-476A-BC89-93B1644FEFC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2-04AB-476A-BC89-93B1644FEFC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3-04AB-476A-BC89-93B1644FEFCB}"/>
              </c:ext>
            </c:extLst>
          </c:dPt>
          <c:dLbls>
            <c:dLbl>
              <c:idx val="0"/>
              <c:layout>
                <c:manualLayout>
                  <c:x val="4.8701298701298704E-2"/>
                  <c:y val="3.1469806021060837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1385281385281384E-2"/>
                      <c:h val="6.180889723068636E-2"/>
                    </c:manualLayout>
                  </c15:layout>
                </c:ext>
                <c:ext xmlns:c16="http://schemas.microsoft.com/office/drawing/2014/chart" uri="{C3380CC4-5D6E-409C-BE32-E72D297353CC}">
                  <c16:uniqueId val="{00000001-04AB-476A-BC89-93B1644FEFCB}"/>
                </c:ext>
              </c:extLst>
            </c:dLbl>
            <c:dLbl>
              <c:idx val="1"/>
              <c:layout>
                <c:manualLayout>
                  <c:x val="7.792207792207792E-2"/>
                  <c:y val="-1.956327725480804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3.5714285714285712E-2"/>
                      <c:h val="8.222284493990388E-2"/>
                    </c:manualLayout>
                  </c15:layout>
                </c:ext>
                <c:ext xmlns:c16="http://schemas.microsoft.com/office/drawing/2014/chart" uri="{C3380CC4-5D6E-409C-BE32-E72D297353CC}">
                  <c16:uniqueId val="{00000002-04AB-476A-BC89-93B1644FEFCB}"/>
                </c:ext>
              </c:extLst>
            </c:dLbl>
            <c:dLbl>
              <c:idx val="2"/>
              <c:layout>
                <c:manualLayout>
                  <c:x val="-6.9264069264069264E-2"/>
                  <c:y val="-7.9487947465964701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4.1125541125541128E-2"/>
                      <c:h val="6.8613546467092196E-2"/>
                    </c:manualLayout>
                  </c15:layout>
                </c:ext>
                <c:ext xmlns:c16="http://schemas.microsoft.com/office/drawing/2014/chart" uri="{C3380CC4-5D6E-409C-BE32-E72D297353CC}">
                  <c16:uniqueId val="{00000003-04AB-476A-BC89-93B1644FEF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 Errors</c:v>
                </c:pt>
                <c:pt idx="1">
                  <c:v>1+ Errors</c:v>
                </c:pt>
                <c:pt idx="2">
                  <c:v>No Data</c:v>
                </c:pt>
              </c:strCache>
            </c:strRef>
          </c:cat>
          <c:val>
            <c:numRef>
              <c:f>Sheet1!$B$2:$B$4</c:f>
              <c:numCache>
                <c:formatCode>General</c:formatCode>
                <c:ptCount val="3"/>
                <c:pt idx="0">
                  <c:v>32</c:v>
                </c:pt>
                <c:pt idx="1">
                  <c:v>81</c:v>
                </c:pt>
                <c:pt idx="2">
                  <c:v>72</c:v>
                </c:pt>
              </c:numCache>
            </c:numRef>
          </c:val>
          <c:extLst>
            <c:ext xmlns:c16="http://schemas.microsoft.com/office/drawing/2014/chart" uri="{C3380CC4-5D6E-409C-BE32-E72D297353CC}">
              <c16:uniqueId val="{00000000-04AB-476A-BC89-93B1644FEFC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r>
            <a:rPr lang="en-US" b="1" i="1"/>
            <a:t>Next Town Hall will be October 17</a:t>
          </a:r>
          <a:r>
            <a:rPr lang="en-US" b="1" i="1" baseline="30000"/>
            <a:t>th</a:t>
          </a:r>
          <a:r>
            <a:rPr lang="en-US" b="1" i="1"/>
            <a:t> </a:t>
          </a:r>
          <a:endParaRPr lang="en-US" b="1"/>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r>
            <a:rPr lang="en-US" b="0">
              <a:latin typeface="Trebuchet MS" panose="020B0603020202020204" pitchFamily="34" charset="0"/>
            </a:rPr>
            <a:t>Helpful resources to bookmark: </a:t>
          </a:r>
          <a:endParaRPr lang="en-US">
            <a:latin typeface="Trebuchet MS" panose="020B0603020202020204" pitchFamily="34" charset="0"/>
          </a:endParaRP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04F18DA3-B98D-41FE-A158-E24FE1D3E4FF}">
      <dgm:prSet/>
      <dgm:spPr/>
      <dgm:t>
        <a:bodyPr/>
        <a:lstStyle/>
        <a:p>
          <a:r>
            <a:rPr lang="en-US" b="0">
              <a:latin typeface="Trebuchet MS" panose="020B0603020202020204" pitchFamily="34" charset="0"/>
              <a:hlinkClick xmlns:r="http://schemas.openxmlformats.org/officeDocument/2006/relationships" r:id="rId1"/>
            </a:rPr>
            <a:t>Identity Management Website </a:t>
          </a:r>
          <a:endParaRPr lang="en-US" b="0">
            <a:latin typeface="Trebuchet MS" panose="020B0603020202020204" pitchFamily="34" charset="0"/>
          </a:endParaRPr>
        </a:p>
      </dgm:t>
    </dgm:pt>
    <dgm:pt modelId="{B3E52D8E-3F80-454D-AAEE-945075260498}" type="parTrans" cxnId="{E6067666-2D83-4D5B-83A8-13A229C6CFAD}">
      <dgm:prSet/>
      <dgm:spPr/>
      <dgm:t>
        <a:bodyPr/>
        <a:lstStyle/>
        <a:p>
          <a:endParaRPr lang="en-US"/>
        </a:p>
      </dgm:t>
    </dgm:pt>
    <dgm:pt modelId="{227C9884-DAA4-49A8-9342-461E4F071DD3}" type="sibTrans" cxnId="{E6067666-2D83-4D5B-83A8-13A229C6CFAD}">
      <dgm:prSet/>
      <dgm:spPr/>
      <dgm:t>
        <a:bodyPr/>
        <a:lstStyle/>
        <a:p>
          <a:endParaRPr lang="en-US"/>
        </a:p>
      </dgm:t>
    </dgm:pt>
    <dgm:pt modelId="{9D464800-31DC-4BCA-9BD2-11F2D9BE135A}">
      <dgm:prSet/>
      <dgm:spPr/>
      <dgm:t>
        <a:bodyPr/>
        <a:lstStyle/>
        <a:p>
          <a:r>
            <a:rPr lang="en-US" b="0">
              <a:latin typeface="Trebuchet MS" panose="020B0603020202020204" pitchFamily="34" charset="0"/>
              <a:hlinkClick xmlns:r="http://schemas.openxmlformats.org/officeDocument/2006/relationships" r:id="rId2"/>
            </a:rPr>
            <a:t>Data Pipeline Website </a:t>
          </a:r>
          <a:endParaRPr lang="en-US" b="0">
            <a:latin typeface="Trebuchet MS" panose="020B0603020202020204" pitchFamily="34" charset="0"/>
          </a:endParaRPr>
        </a:p>
      </dgm:t>
    </dgm:pt>
    <dgm:pt modelId="{ABF9585C-F233-42FE-A9D5-64D96DAA48B3}" type="parTrans" cxnId="{040CDB7E-CDED-4F13-9F0C-8C8E8BB87B2C}">
      <dgm:prSet/>
      <dgm:spPr/>
      <dgm:t>
        <a:bodyPr/>
        <a:lstStyle/>
        <a:p>
          <a:endParaRPr lang="en-US"/>
        </a:p>
      </dgm:t>
    </dgm:pt>
    <dgm:pt modelId="{42D77FD1-D178-4D4A-92C6-1660219EE092}" type="sibTrans" cxnId="{040CDB7E-CDED-4F13-9F0C-8C8E8BB87B2C}">
      <dgm:prSet/>
      <dgm:spPr/>
      <dgm:t>
        <a:bodyPr/>
        <a:lstStyle/>
        <a:p>
          <a:endParaRPr lang="en-US"/>
        </a:p>
      </dgm:t>
    </dgm:pt>
    <dgm:pt modelId="{7C0C4D7D-F580-4748-A1BF-0092CAAA4926}" type="pres">
      <dgm:prSet presAssocID="{F012D412-9CAF-428A-A29D-8BA009103520}" presName="Name0" presStyleCnt="0">
        <dgm:presLayoutVars>
          <dgm:dir/>
          <dgm:animLvl val="lvl"/>
          <dgm:resizeHandles val="exact"/>
        </dgm:presLayoutVars>
      </dgm:prSet>
      <dgm:spPr/>
    </dgm:pt>
    <dgm:pt modelId="{933F1869-C543-4B04-BE42-7C52298A81D3}" type="pres">
      <dgm:prSet presAssocID="{15DF3956-9CAC-401D-9E5D-4A205C7B39A7}" presName="boxAndChildren" presStyleCnt="0"/>
      <dgm:spPr/>
    </dgm:pt>
    <dgm:pt modelId="{1687C395-918A-42DD-971B-BC290E9704A3}" type="pres">
      <dgm:prSet presAssocID="{15DF3956-9CAC-401D-9E5D-4A205C7B39A7}" presName="parentTextBox" presStyleLbl="alignNode1" presStyleIdx="0" presStyleCnt="1"/>
      <dgm:spPr/>
    </dgm:pt>
    <dgm:pt modelId="{7C4E9C1D-65BD-421A-933B-1C24B1B03CB7}" type="pres">
      <dgm:prSet presAssocID="{15DF3956-9CAC-401D-9E5D-4A205C7B39A7}" presName="descendantBox" presStyleLbl="bgAccFollowNode1" presStyleIdx="0" presStyleCnt="1"/>
      <dgm:spPr/>
    </dgm:pt>
  </dgm:ptLst>
  <dgm:cxnLst>
    <dgm:cxn modelId="{37EAEB1C-E5B2-46C1-A43C-DEB9B918E6FB}" type="presOf" srcId="{04F18DA3-B98D-41FE-A158-E24FE1D3E4FF}" destId="{7C4E9C1D-65BD-421A-933B-1C24B1B03CB7}" srcOrd="0" destOrd="1" presId="urn:microsoft.com/office/officeart/2016/7/layout/VerticalDownArrowProcess"/>
    <dgm:cxn modelId="{3760D561-7143-474B-A095-77ED1170E244}" type="presOf" srcId="{9D464800-31DC-4BCA-9BD2-11F2D9BE135A}" destId="{7C4E9C1D-65BD-421A-933B-1C24B1B03CB7}" srcOrd="0" destOrd="2" presId="urn:microsoft.com/office/officeart/2016/7/layout/VerticalDownArrowProcess"/>
    <dgm:cxn modelId="{E6067666-2D83-4D5B-83A8-13A229C6CFAD}" srcId="{15DF3956-9CAC-401D-9E5D-4A205C7B39A7}" destId="{04F18DA3-B98D-41FE-A158-E24FE1D3E4FF}" srcOrd="1" destOrd="0" parTransId="{B3E52D8E-3F80-454D-AAEE-945075260498}" sibTransId="{227C9884-DAA4-49A8-9342-461E4F071DD3}"/>
    <dgm:cxn modelId="{C65DD457-510B-4077-B282-C50B9FC1638D}" srcId="{F012D412-9CAF-428A-A29D-8BA009103520}" destId="{15DF3956-9CAC-401D-9E5D-4A205C7B39A7}" srcOrd="0" destOrd="0" parTransId="{CBFBBCD4-1075-422A-9D1F-13927E04803F}" sibTransId="{CB6A2567-1BFE-4069-A6AB-1E35A00B22E0}"/>
    <dgm:cxn modelId="{040CDB7E-CDED-4F13-9F0C-8C8E8BB87B2C}" srcId="{15DF3956-9CAC-401D-9E5D-4A205C7B39A7}" destId="{9D464800-31DC-4BCA-9BD2-11F2D9BE135A}" srcOrd="2" destOrd="0" parTransId="{ABF9585C-F233-42FE-A9D5-64D96DAA48B3}" sibTransId="{42D77FD1-D178-4D4A-92C6-1660219EE092}"/>
    <dgm:cxn modelId="{A4806C9E-9092-4B2B-80C0-4C9FADC937D1}" srcId="{15DF3956-9CAC-401D-9E5D-4A205C7B39A7}" destId="{BE459BBA-E698-4FA5-87E2-098E1C06C863}" srcOrd="0" destOrd="0" parTransId="{0F34BDF1-1B81-452C-96CB-66D2421CA27A}" sibTransId="{3391E224-7EBB-473D-AFBB-BB2980217435}"/>
    <dgm:cxn modelId="{186DCDA6-250E-4C5B-887B-1F4B941E905A}" type="presOf" srcId="{15DF3956-9CAC-401D-9E5D-4A205C7B39A7}" destId="{1687C395-918A-42DD-971B-BC290E9704A3}" srcOrd="0" destOrd="0" presId="urn:microsoft.com/office/officeart/2016/7/layout/VerticalDownArrowProcess"/>
    <dgm:cxn modelId="{489D2AB7-B13E-43B1-A166-65E33429A589}" type="presOf" srcId="{BE459BBA-E698-4FA5-87E2-098E1C06C863}" destId="{7C4E9C1D-65BD-421A-933B-1C24B1B03CB7}" srcOrd="0" destOrd="0" presId="urn:microsoft.com/office/officeart/2016/7/layout/VerticalDownArrowProcess"/>
    <dgm:cxn modelId="{063B59C5-10CF-4A31-8112-860235D9C83A}" type="presOf" srcId="{F012D412-9CAF-428A-A29D-8BA009103520}" destId="{7C0C4D7D-F580-4748-A1BF-0092CAAA4926}" srcOrd="0" destOrd="0" presId="urn:microsoft.com/office/officeart/2016/7/layout/VerticalDownArrowProcess"/>
    <dgm:cxn modelId="{36F23792-2739-4F09-9F5E-7A17AF90E880}" type="presParOf" srcId="{7C0C4D7D-F580-4748-A1BF-0092CAAA4926}" destId="{933F1869-C543-4B04-BE42-7C52298A81D3}" srcOrd="0" destOrd="0" presId="urn:microsoft.com/office/officeart/2016/7/layout/VerticalDownArrowProcess"/>
    <dgm:cxn modelId="{48C33BE1-95D3-4ADC-B06A-DDC2A60D6575}" type="presParOf" srcId="{933F1869-C543-4B04-BE42-7C52298A81D3}" destId="{1687C395-918A-42DD-971B-BC290E9704A3}" srcOrd="0" destOrd="0" presId="urn:microsoft.com/office/officeart/2016/7/layout/VerticalDownArrowProcess"/>
    <dgm:cxn modelId="{EDF873D1-ADCA-4706-A947-6CC58481E1B1}" type="presParOf" srcId="{933F1869-C543-4B04-BE42-7C52298A81D3}" destId="{7C4E9C1D-65BD-421A-933B-1C24B1B03CB7}"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7C395-918A-42DD-971B-BC290E9704A3}">
      <dsp:nvSpPr>
        <dsp:cNvPr id="0" name=""/>
        <dsp:cNvSpPr/>
      </dsp:nvSpPr>
      <dsp:spPr>
        <a:xfrm>
          <a:off x="0" y="0"/>
          <a:ext cx="1295400" cy="4351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129" tIns="184912" rIns="92129" bIns="184912" numCol="1" spcCol="1270" anchor="ctr" anchorCtr="0">
          <a:noAutofit/>
        </a:bodyPr>
        <a:lstStyle/>
        <a:p>
          <a:pPr marL="0" lvl="0" indent="0" algn="ctr" defTabSz="1155700">
            <a:lnSpc>
              <a:spcPct val="90000"/>
            </a:lnSpc>
            <a:spcBef>
              <a:spcPct val="0"/>
            </a:spcBef>
            <a:spcAft>
              <a:spcPct val="35000"/>
            </a:spcAft>
            <a:buNone/>
          </a:pPr>
          <a:r>
            <a:rPr lang="en-US" sz="2600" b="1" i="1" kern="1200"/>
            <a:t>Next Town Hall will be October 17</a:t>
          </a:r>
          <a:r>
            <a:rPr lang="en-US" sz="2600" b="1" i="1" kern="1200" baseline="30000"/>
            <a:t>th</a:t>
          </a:r>
          <a:r>
            <a:rPr lang="en-US" sz="2600" b="1" i="1" kern="1200"/>
            <a:t> </a:t>
          </a:r>
          <a:endParaRPr lang="en-US" sz="2600" b="1" kern="1200"/>
        </a:p>
      </dsp:txBody>
      <dsp:txXfrm>
        <a:off x="0" y="0"/>
        <a:ext cx="1295400" cy="4351337"/>
      </dsp:txXfrm>
    </dsp:sp>
    <dsp:sp modelId="{7C4E9C1D-65BD-421A-933B-1C24B1B03CB7}">
      <dsp:nvSpPr>
        <dsp:cNvPr id="0" name=""/>
        <dsp:cNvSpPr/>
      </dsp:nvSpPr>
      <dsp:spPr>
        <a:xfrm>
          <a:off x="1295400" y="0"/>
          <a:ext cx="3886200" cy="4351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304800" rIns="78830" bIns="304800" numCol="1" spcCol="1270" anchor="ctr" anchorCtr="0">
          <a:noAutofit/>
        </a:bodyPr>
        <a:lstStyle/>
        <a:p>
          <a:pPr marL="0" lvl="0" indent="0" algn="l" defTabSz="1066800">
            <a:lnSpc>
              <a:spcPct val="90000"/>
            </a:lnSpc>
            <a:spcBef>
              <a:spcPct val="0"/>
            </a:spcBef>
            <a:spcAft>
              <a:spcPct val="35000"/>
            </a:spcAft>
            <a:buNone/>
          </a:pPr>
          <a:r>
            <a:rPr lang="en-US" sz="2400" b="0" kern="1200">
              <a:latin typeface="Trebuchet MS" panose="020B0603020202020204" pitchFamily="34" charset="0"/>
            </a:rPr>
            <a:t>Helpful resources to bookmark: </a:t>
          </a:r>
          <a:endParaRPr lang="en-US" sz="2400" kern="1200">
            <a:latin typeface="Trebuchet MS" panose="020B0603020202020204" pitchFamily="34" charset="0"/>
          </a:endParaRPr>
        </a:p>
        <a:p>
          <a:pPr marL="0" lvl="0" indent="0" algn="l" defTabSz="1066800">
            <a:lnSpc>
              <a:spcPct val="90000"/>
            </a:lnSpc>
            <a:spcBef>
              <a:spcPct val="0"/>
            </a:spcBef>
            <a:spcAft>
              <a:spcPct val="35000"/>
            </a:spcAft>
            <a:buNone/>
          </a:pPr>
          <a:r>
            <a:rPr lang="en-US" sz="2400" b="0" kern="1200">
              <a:latin typeface="Trebuchet MS" panose="020B0603020202020204" pitchFamily="34" charset="0"/>
              <a:hlinkClick xmlns:r="http://schemas.openxmlformats.org/officeDocument/2006/relationships" r:id="rId1"/>
            </a:rPr>
            <a:t>Identity Management Website </a:t>
          </a:r>
          <a:endParaRPr lang="en-US" sz="2400" b="0" kern="1200">
            <a:latin typeface="Trebuchet MS" panose="020B0603020202020204" pitchFamily="34" charset="0"/>
          </a:endParaRPr>
        </a:p>
        <a:p>
          <a:pPr marL="0" lvl="0" indent="0" algn="l" defTabSz="1066800">
            <a:lnSpc>
              <a:spcPct val="90000"/>
            </a:lnSpc>
            <a:spcBef>
              <a:spcPct val="0"/>
            </a:spcBef>
            <a:spcAft>
              <a:spcPct val="35000"/>
            </a:spcAft>
            <a:buNone/>
          </a:pPr>
          <a:r>
            <a:rPr lang="en-US" sz="2400" b="0" kern="1200">
              <a:latin typeface="Trebuchet MS" panose="020B0603020202020204" pitchFamily="34" charset="0"/>
              <a:hlinkClick xmlns:r="http://schemas.openxmlformats.org/officeDocument/2006/relationships" r:id="rId2"/>
            </a:rPr>
            <a:t>Data Pipeline Website </a:t>
          </a:r>
          <a:endParaRPr lang="en-US" sz="2400" b="0" kern="1200">
            <a:latin typeface="Trebuchet MS" panose="020B0603020202020204" pitchFamily="34" charset="0"/>
          </a:endParaRPr>
        </a:p>
      </dsp:txBody>
      <dsp:txXfrm>
        <a:off x="1295400" y="0"/>
        <a:ext cx="3886200" cy="435133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153154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8462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https://crdc.communities.ed.gov/#program" TargetMode="Externa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e.state.co.us/datapipeline/crdc-cde-data-provision"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mailto:crdc@aemcorp.com" TargetMode="External"/><Relationship Id="rId2" Type="http://schemas.openxmlformats.org/officeDocument/2006/relationships/hyperlink" Target="https://crdc.communities.ed.gov/#program" TargetMode="External"/><Relationship Id="rId1" Type="http://schemas.openxmlformats.org/officeDocument/2006/relationships/slideLayout" Target="../slideLayouts/slideLayout9.xml"/><Relationship Id="rId4" Type="http://schemas.openxmlformats.org/officeDocument/2006/relationships/hyperlink" Target="mailto:Severson_a@cde.state.co.u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mailto:brett_b@cde.state.co.u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us06web.zoom.us/meeting/register/tZMkcumpqDwvHteI6sHy8aKfi94C3GALvYOO#/registration" TargetMode="External"/><Relationship Id="rId2" Type="http://schemas.openxmlformats.org/officeDocument/2006/relationships/hyperlink" Target="https://www.cde.state.co.us/schoolreadiness/kindergartenschoolreadinessdatacollec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schoolreadiness/kindergartenschoolreadinessdatacollection" TargetMode="External"/><Relationship Id="rId2" Type="http://schemas.openxmlformats.org/officeDocument/2006/relationships/hyperlink" Target="mailto:KSRData@cde.state.co.us"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taffEvaluation@cde.state.co.us" TargetMode="External"/><Relationship Id="rId2" Type="http://schemas.openxmlformats.org/officeDocument/2006/relationships/hyperlink" Target="mailto:EdTalentResearch@cde.state.co.us"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2023-2024staffevaluationfilelayoutanddefinitions" TargetMode="External"/><Relationship Id="rId2" Type="http://schemas.openxmlformats.org/officeDocument/2006/relationships/hyperlink" Target="https://www.cde.state.co.us/datapipeline/2023-2024staffevaluationsnapshottimeline"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vents.teams.microsoft.com/event/53f4044a-036b-41e0-8271-5106def082a8@a751cfc8-1f9a-4edb-8370-9f1c6d4bea5a" TargetMode="External"/><Relationship Id="rId2" Type="http://schemas.openxmlformats.org/officeDocument/2006/relationships/hyperlink" Target="https://events.teams.microsoft.com/event/9078006e-0afc-44e5-9390-e4b7c884cc0d@a751cfc8-1f9a-4edb-8370-9f1c6d4bea5a" TargetMode="External"/><Relationship Id="rId1" Type="http://schemas.openxmlformats.org/officeDocument/2006/relationships/slideLayout" Target="../slideLayouts/slideLayout13.xml"/><Relationship Id="rId5" Type="http://schemas.openxmlformats.org/officeDocument/2006/relationships/hyperlink" Target="mailto:StudentEndOfYear@cde.state.co.us" TargetMode="External"/><Relationship Id="rId4" Type="http://schemas.openxmlformats.org/officeDocument/2006/relationships/hyperlink" Target="https://www.cde.state.co.us/datapipeline/snap_eo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5"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 Id="rId4"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cdefinance/auditunit_pupilcoun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https://www.cde.state.co.us/cdefinance/valid_census_block_data_combination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atrisk_measure_interchange_geocoding_office_hour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 Id="rId14" Type="http://schemas.openxmlformats.org/officeDocument/2006/relationships/hyperlink" Target="mailto:ARMeasure@cde.state.co.us"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datapipelinesnapshots-staffevalua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schoolreadiness" TargetMode="External"/><Relationship Id="rId5" Type="http://schemas.openxmlformats.org/officeDocument/2006/relationships/hyperlink" Target="https://www.cde.state.co.us/datapipeline/non-public_schools" TargetMode="External"/><Relationship Id="rId4" Type="http://schemas.openxmlformats.org/officeDocument/2006/relationships/hyperlink" Target="https://www.cde.state.co.us/datapipeline/snap_eo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October 10,</a:t>
            </a:r>
            <a:r>
              <a:rPr lang="en-US" sz="4800" dirty="0">
                <a:latin typeface="Museo Slab 500"/>
              </a:rPr>
              <a:t> 2024</a:t>
            </a:r>
            <a:br>
              <a:rPr lang="en-US" sz="4800" dirty="0"/>
            </a:br>
            <a:r>
              <a:rPr lang="en-US" sz="4800" dirty="0">
                <a:latin typeface="Museo Slab 500"/>
              </a:rPr>
              <a:t>Data Pipeline Town Hall</a:t>
            </a:r>
            <a:endParaRPr lang="en-US" dirty="0">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31A2-75D7-2731-EE30-1F3989F0634D}"/>
              </a:ext>
            </a:extLst>
          </p:cNvPr>
          <p:cNvSpPr>
            <a:spLocks noGrp="1"/>
          </p:cNvSpPr>
          <p:nvPr>
            <p:ph type="title"/>
          </p:nvPr>
        </p:nvSpPr>
        <p:spPr/>
        <p:txBody>
          <a:bodyPr/>
          <a:lstStyle/>
          <a:p>
            <a:r>
              <a:rPr lang="en-US" dirty="0">
                <a:latin typeface="Museo Slab 500"/>
              </a:rPr>
              <a:t>Overview</a:t>
            </a:r>
            <a:endParaRPr lang="en-US" dirty="0"/>
          </a:p>
        </p:txBody>
      </p:sp>
      <p:sp>
        <p:nvSpPr>
          <p:cNvPr id="4" name="Content Placeholder 3">
            <a:extLst>
              <a:ext uri="{FF2B5EF4-FFF2-40B4-BE49-F238E27FC236}">
                <a16:creationId xmlns:a16="http://schemas.microsoft.com/office/drawing/2014/main" id="{63457CE5-4128-61BA-AF35-CB365D75D1B0}"/>
              </a:ext>
            </a:extLst>
          </p:cNvPr>
          <p:cNvSpPr>
            <a:spLocks noGrp="1"/>
          </p:cNvSpPr>
          <p:nvPr>
            <p:ph idx="1"/>
          </p:nvPr>
        </p:nvSpPr>
        <p:spPr/>
        <p:txBody>
          <a:bodyPr vert="horz" lIns="0" tIns="0" rIns="0" bIns="45720" rtlCol="0" anchor="t">
            <a:normAutofit/>
          </a:bodyPr>
          <a:lstStyle/>
          <a:p>
            <a:r>
              <a:rPr lang="en-US" dirty="0">
                <a:ea typeface="+mn-lt"/>
                <a:cs typeface="+mn-lt"/>
              </a:rPr>
              <a:t>The U.S. Department of Education [ED] conducts the Civil Rights Data Collection (CRDC)</a:t>
            </a:r>
          </a:p>
          <a:p>
            <a:endParaRPr lang="en-US" dirty="0">
              <a:ea typeface="+mn-lt"/>
              <a:cs typeface="+mn-lt"/>
            </a:endParaRPr>
          </a:p>
          <a:p>
            <a:r>
              <a:rPr lang="en-US" dirty="0">
                <a:ea typeface="+mn-lt"/>
                <a:cs typeface="+mn-lt"/>
              </a:rPr>
              <a:t>Collects data on key education and civil rights issues in our nation's public schools. The CRDC collects a variety of information including, student enrollment and educational programs and services, disaggregated by race/ethnicity, sex, limited English proficiency and disability. </a:t>
            </a:r>
          </a:p>
          <a:p>
            <a:endParaRPr lang="en-US" dirty="0">
              <a:ea typeface="+mn-lt"/>
              <a:cs typeface="+mn-lt"/>
            </a:endParaRPr>
          </a:p>
          <a:p>
            <a:r>
              <a:rPr lang="en-US" dirty="0">
                <a:ea typeface="+mn-lt"/>
                <a:cs typeface="+mn-lt"/>
              </a:rPr>
              <a:t>Information collected by the CRDC is also used by other ED offices as well as policymakers and researchers outside of ED.</a:t>
            </a:r>
          </a:p>
          <a:p>
            <a:endParaRPr lang="en-US" dirty="0">
              <a:cs typeface="Calibri"/>
            </a:endParaRPr>
          </a:p>
        </p:txBody>
      </p:sp>
      <p:sp>
        <p:nvSpPr>
          <p:cNvPr id="3" name="Slide Number Placeholder 2">
            <a:extLst>
              <a:ext uri="{FF2B5EF4-FFF2-40B4-BE49-F238E27FC236}">
                <a16:creationId xmlns:a16="http://schemas.microsoft.com/office/drawing/2014/main" id="{3047BD6C-18D3-03D0-775D-BB6CE0927FEC}"/>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33331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C5A32-BB44-9AFA-9B4E-16CDA1504DE4}"/>
              </a:ext>
            </a:extLst>
          </p:cNvPr>
          <p:cNvSpPr>
            <a:spLocks noGrp="1"/>
          </p:cNvSpPr>
          <p:nvPr>
            <p:ph type="title"/>
          </p:nvPr>
        </p:nvSpPr>
        <p:spPr/>
        <p:txBody>
          <a:bodyPr/>
          <a:lstStyle/>
          <a:p>
            <a:r>
              <a:rPr lang="en-US" dirty="0"/>
              <a:t>2023-24 CRDC Timeline</a:t>
            </a:r>
          </a:p>
        </p:txBody>
      </p:sp>
      <p:sp>
        <p:nvSpPr>
          <p:cNvPr id="5" name="Content Placeholder 4">
            <a:extLst>
              <a:ext uri="{FF2B5EF4-FFF2-40B4-BE49-F238E27FC236}">
                <a16:creationId xmlns:a16="http://schemas.microsoft.com/office/drawing/2014/main" id="{6E65669C-9132-C8FB-8F58-923F3C35F5CE}"/>
              </a:ext>
            </a:extLst>
          </p:cNvPr>
          <p:cNvSpPr>
            <a:spLocks noGrp="1"/>
          </p:cNvSpPr>
          <p:nvPr>
            <p:ph idx="1"/>
          </p:nvPr>
        </p:nvSpPr>
        <p:spPr>
          <a:xfrm>
            <a:off x="401053" y="1572126"/>
            <a:ext cx="11486147" cy="4828674"/>
          </a:xfrm>
        </p:spPr>
        <p:txBody>
          <a:bodyPr>
            <a:normAutofit/>
          </a:bodyPr>
          <a:lstStyle/>
          <a:p>
            <a:r>
              <a:rPr lang="en-US" dirty="0"/>
              <a:t>Opening December 9, 2024</a:t>
            </a:r>
          </a:p>
          <a:p>
            <a:endParaRPr lang="en-US" dirty="0"/>
          </a:p>
          <a:p>
            <a:r>
              <a:rPr lang="en-US" dirty="0"/>
              <a:t>Deadline March 7, 2025</a:t>
            </a:r>
          </a:p>
          <a:p>
            <a:pPr lvl="1"/>
            <a:r>
              <a:rPr lang="en-US" sz="2400" dirty="0"/>
              <a:t>Resources from CRDC posted and available at: </a:t>
            </a:r>
            <a:r>
              <a:rPr lang="en-US" sz="2400" dirty="0">
                <a:hlinkClick r:id="rId2"/>
              </a:rPr>
              <a:t>CRDC Resource Center</a:t>
            </a:r>
            <a:endParaRPr lang="en-US" sz="2400" dirty="0"/>
          </a:p>
          <a:p>
            <a:endParaRPr lang="en-US" dirty="0"/>
          </a:p>
          <a:p>
            <a:pPr lvl="1"/>
            <a:endParaRPr lang="en-US" dirty="0"/>
          </a:p>
          <a:p>
            <a:pPr lvl="1"/>
            <a:endParaRPr lang="en-US" dirty="0"/>
          </a:p>
          <a:p>
            <a:endParaRPr lang="en-US" baseline="30000" dirty="0"/>
          </a:p>
        </p:txBody>
      </p:sp>
    </p:spTree>
    <p:extLst>
      <p:ext uri="{BB962C8B-B14F-4D97-AF65-F5344CB8AC3E}">
        <p14:creationId xmlns:p14="http://schemas.microsoft.com/office/powerpoint/2010/main" val="269926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0DDC-68B4-A145-CAD0-A8186EBF9297}"/>
              </a:ext>
            </a:extLst>
          </p:cNvPr>
          <p:cNvSpPr>
            <a:spLocks noGrp="1"/>
          </p:cNvSpPr>
          <p:nvPr>
            <p:ph type="title"/>
          </p:nvPr>
        </p:nvSpPr>
        <p:spPr/>
        <p:txBody>
          <a:bodyPr/>
          <a:lstStyle/>
          <a:p>
            <a:r>
              <a:rPr lang="en-US" dirty="0"/>
              <a:t>CDE’s Role</a:t>
            </a:r>
          </a:p>
        </p:txBody>
      </p:sp>
      <p:sp>
        <p:nvSpPr>
          <p:cNvPr id="3" name="Content Placeholder 2">
            <a:extLst>
              <a:ext uri="{FF2B5EF4-FFF2-40B4-BE49-F238E27FC236}">
                <a16:creationId xmlns:a16="http://schemas.microsoft.com/office/drawing/2014/main" id="{DFA2EB44-748D-D60C-027C-DB6C705FDFFF}"/>
              </a:ext>
            </a:extLst>
          </p:cNvPr>
          <p:cNvSpPr>
            <a:spLocks noGrp="1"/>
          </p:cNvSpPr>
          <p:nvPr>
            <p:ph idx="1"/>
          </p:nvPr>
        </p:nvSpPr>
        <p:spPr>
          <a:xfrm>
            <a:off x="838200" y="1825625"/>
            <a:ext cx="10648950" cy="4351338"/>
          </a:xfrm>
        </p:spPr>
        <p:txBody>
          <a:bodyPr/>
          <a:lstStyle/>
          <a:p>
            <a:r>
              <a:rPr lang="en-US" dirty="0"/>
              <a:t>CDE will pre-populate as much data as possible prior to Dec 9</a:t>
            </a:r>
            <a:r>
              <a:rPr lang="en-US" baseline="30000" dirty="0"/>
              <a:t>th</a:t>
            </a:r>
            <a:r>
              <a:rPr lang="en-US" dirty="0"/>
              <a:t> </a:t>
            </a:r>
          </a:p>
          <a:p>
            <a:endParaRPr lang="en-US" dirty="0"/>
          </a:p>
          <a:p>
            <a:r>
              <a:rPr lang="en-US" dirty="0"/>
              <a:t>CRDC file layout with CDE field logic is available online for review</a:t>
            </a:r>
          </a:p>
          <a:p>
            <a:endParaRPr lang="en-US" dirty="0"/>
          </a:p>
          <a:p>
            <a:r>
              <a:rPr lang="en-US" dirty="0"/>
              <a:t>Information will be posted on the CRDC tab for Data Pipeline - </a:t>
            </a:r>
          </a:p>
          <a:p>
            <a:pPr marL="0" indent="0" algn="ctr">
              <a:buNone/>
            </a:pPr>
            <a:r>
              <a:rPr lang="en-US" dirty="0">
                <a:hlinkClick r:id="rId2"/>
              </a:rPr>
              <a:t>CRDC Colorado Data Provision</a:t>
            </a:r>
            <a:endParaRPr lang="en-US" dirty="0"/>
          </a:p>
          <a:p>
            <a:endParaRPr lang="en-US" b="1" dirty="0"/>
          </a:p>
        </p:txBody>
      </p:sp>
    </p:spTree>
    <p:extLst>
      <p:ext uri="{BB962C8B-B14F-4D97-AF65-F5344CB8AC3E}">
        <p14:creationId xmlns:p14="http://schemas.microsoft.com/office/powerpoint/2010/main" val="112502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0503-B581-02A5-F223-F57CC6AA3492}"/>
              </a:ext>
            </a:extLst>
          </p:cNvPr>
          <p:cNvSpPr>
            <a:spLocks noGrp="1"/>
          </p:cNvSpPr>
          <p:nvPr>
            <p:ph type="title"/>
          </p:nvPr>
        </p:nvSpPr>
        <p:spPr/>
        <p:txBody>
          <a:bodyPr/>
          <a:lstStyle/>
          <a:p>
            <a:r>
              <a:rPr lang="en-US" dirty="0"/>
              <a:t>LEA’s Role</a:t>
            </a:r>
          </a:p>
        </p:txBody>
      </p:sp>
      <p:sp>
        <p:nvSpPr>
          <p:cNvPr id="3" name="Content Placeholder 2">
            <a:extLst>
              <a:ext uri="{FF2B5EF4-FFF2-40B4-BE49-F238E27FC236}">
                <a16:creationId xmlns:a16="http://schemas.microsoft.com/office/drawing/2014/main" id="{66DE11A4-87C8-F2E7-9E45-0DE4813E00A8}"/>
              </a:ext>
            </a:extLst>
          </p:cNvPr>
          <p:cNvSpPr>
            <a:spLocks noGrp="1"/>
          </p:cNvSpPr>
          <p:nvPr>
            <p:ph idx="1"/>
          </p:nvPr>
        </p:nvSpPr>
        <p:spPr>
          <a:xfrm>
            <a:off x="838200" y="1495425"/>
            <a:ext cx="10515600" cy="4681538"/>
          </a:xfrm>
        </p:spPr>
        <p:txBody>
          <a:bodyPr>
            <a:normAutofit/>
          </a:bodyPr>
          <a:lstStyle/>
          <a:p>
            <a:pPr marL="0" indent="0">
              <a:buNone/>
            </a:pPr>
            <a:r>
              <a:rPr lang="en-US" dirty="0"/>
              <a:t>NOW:</a:t>
            </a:r>
          </a:p>
          <a:p>
            <a:r>
              <a:rPr lang="en-US" dirty="0"/>
              <a:t>Verify contact information by Oct 31</a:t>
            </a:r>
            <a:r>
              <a:rPr lang="en-US" baseline="30000" dirty="0"/>
              <a:t>st</a:t>
            </a:r>
            <a:r>
              <a:rPr lang="en-US" dirty="0"/>
              <a:t> </a:t>
            </a:r>
          </a:p>
          <a:p>
            <a:r>
              <a:rPr lang="en-US" dirty="0"/>
              <a:t>Review CRDC documentation, guides, etc. available online</a:t>
            </a:r>
          </a:p>
          <a:p>
            <a:endParaRPr lang="en-US" dirty="0"/>
          </a:p>
          <a:p>
            <a:pPr marL="0" indent="0">
              <a:buNone/>
            </a:pPr>
            <a:r>
              <a:rPr lang="en-US" dirty="0"/>
              <a:t>COLLECTION WINDOW:</a:t>
            </a:r>
          </a:p>
          <a:p>
            <a:r>
              <a:rPr lang="en-US" dirty="0"/>
              <a:t>Log into CRDC reporting tool</a:t>
            </a:r>
          </a:p>
          <a:p>
            <a:r>
              <a:rPr lang="en-US" dirty="0"/>
              <a:t>Review pre-populated data to verify accuracy</a:t>
            </a:r>
          </a:p>
          <a:p>
            <a:r>
              <a:rPr lang="en-US" dirty="0"/>
              <a:t>Input additional data required</a:t>
            </a:r>
          </a:p>
          <a:p>
            <a:r>
              <a:rPr lang="en-US" dirty="0"/>
              <a:t>Finalize data submission on or before deadline (March 7</a:t>
            </a:r>
            <a:r>
              <a:rPr lang="en-US" baseline="30000" dirty="0"/>
              <a:t>th</a:t>
            </a:r>
            <a:r>
              <a:rPr lang="en-US" dirty="0"/>
              <a:t>)</a:t>
            </a:r>
          </a:p>
          <a:p>
            <a:endParaRPr lang="en-US" dirty="0"/>
          </a:p>
          <a:p>
            <a:endParaRPr lang="en-US" dirty="0"/>
          </a:p>
        </p:txBody>
      </p:sp>
    </p:spTree>
    <p:extLst>
      <p:ext uri="{BB962C8B-B14F-4D97-AF65-F5344CB8AC3E}">
        <p14:creationId xmlns:p14="http://schemas.microsoft.com/office/powerpoint/2010/main" val="380549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dirty="0"/>
              <a:t>Questions &amp; Resources:</a:t>
            </a:r>
            <a:br>
              <a:rPr lang="en-US" dirty="0"/>
            </a:br>
            <a:r>
              <a:rPr lang="en-US" dirty="0"/>
              <a:t>Civil Rights Data Collection</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pPr marL="457200" lvl="1" indent="0" algn="ctr">
              <a:buNone/>
            </a:pPr>
            <a:r>
              <a:rPr lang="en-US" sz="2400">
                <a:hlinkClick r:id="rId2"/>
              </a:rPr>
              <a:t>CRDC Resource Center</a:t>
            </a:r>
            <a:endParaRPr lang="en-US" sz="2400"/>
          </a:p>
          <a:p>
            <a:r>
              <a:rPr lang="en-US" dirty="0">
                <a:latin typeface="+mn-lt"/>
              </a:rPr>
              <a:t>CRDC Partner Support Center - </a:t>
            </a:r>
            <a:r>
              <a:rPr lang="en-US" b="0" i="0" dirty="0">
                <a:solidFill>
                  <a:srgbClr val="000000"/>
                </a:solidFill>
                <a:effectLst/>
                <a:latin typeface="+mn-lt"/>
                <a:hlinkClick r:id="rId3" tooltip="Email PSC"/>
              </a:rPr>
              <a:t>crdc@aemcorp.com</a:t>
            </a:r>
            <a:endParaRPr lang="en-US" b="0" i="0" dirty="0">
              <a:solidFill>
                <a:srgbClr val="000000"/>
              </a:solidFill>
              <a:effectLst/>
              <a:latin typeface="+mn-lt"/>
            </a:endParaRPr>
          </a:p>
          <a:p>
            <a:endParaRPr lang="en-US" dirty="0">
              <a:latin typeface="+mn-lt"/>
            </a:endParaRPr>
          </a:p>
          <a:p>
            <a:endParaRPr lang="en-US" dirty="0">
              <a:latin typeface="+mn-lt"/>
            </a:endParaRPr>
          </a:p>
          <a:p>
            <a:r>
              <a:rPr lang="en-US" dirty="0">
                <a:latin typeface="+mn-lt"/>
              </a:rPr>
              <a:t>CDE Contact: Annette Severson – </a:t>
            </a:r>
            <a:r>
              <a:rPr lang="en-US" dirty="0">
                <a:latin typeface="+mn-lt"/>
                <a:hlinkClick r:id="rId4"/>
              </a:rPr>
              <a:t>Severson_a@cde.state.co.us</a:t>
            </a:r>
            <a:endParaRPr lang="en-US" dirty="0">
              <a:latin typeface="+mn-lt"/>
            </a:endParaRPr>
          </a:p>
          <a:p>
            <a:endParaRPr lang="en-US" sz="2000" dirty="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295452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F7059C-9EDE-D0DB-97DB-779A8233E05A}"/>
              </a:ext>
            </a:extLst>
          </p:cNvPr>
          <p:cNvSpPr>
            <a:spLocks noGrp="1"/>
          </p:cNvSpPr>
          <p:nvPr>
            <p:ph type="ctrTitle"/>
          </p:nvPr>
        </p:nvSpPr>
        <p:spPr/>
        <p:txBody>
          <a:bodyPr/>
          <a:lstStyle/>
          <a:p>
            <a:r>
              <a:rPr lang="en-US">
                <a:latin typeface="Museo Slab 500"/>
              </a:rPr>
              <a:t>TSDL / HB24-1282 Focus Group</a:t>
            </a:r>
            <a:endParaRPr lang="en-US"/>
          </a:p>
        </p:txBody>
      </p:sp>
      <p:sp>
        <p:nvSpPr>
          <p:cNvPr id="8" name="Content Placeholder 7">
            <a:extLst>
              <a:ext uri="{FF2B5EF4-FFF2-40B4-BE49-F238E27FC236}">
                <a16:creationId xmlns:a16="http://schemas.microsoft.com/office/drawing/2014/main" id="{8CF21C8A-DE56-DEC5-F88B-8D4036DAFC8C}"/>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73E82ACD-A27B-2FDF-E704-3A5E457160C2}"/>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3534521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 uri="{C183D7F6-B498-43B3-948B-1728B52AA6E4}">
                <adec:decorative xmlns:adec="http://schemas.microsoft.com/office/drawing/2017/decorative" val="0"/>
              </a:ext>
            </a:extLst>
          </p:cNvPr>
          <p:cNvSpPr>
            <a:spLocks noGrp="1"/>
          </p:cNvSpPr>
          <p:nvPr>
            <p:ph type="title"/>
          </p:nvPr>
        </p:nvSpPr>
        <p:spPr/>
        <p:txBody>
          <a:bodyPr/>
          <a:lstStyle/>
          <a:p>
            <a:r>
              <a:rPr lang="en-US"/>
              <a:t>HB24-1282</a:t>
            </a:r>
          </a:p>
        </p:txBody>
      </p:sp>
      <p:sp>
        <p:nvSpPr>
          <p:cNvPr id="17" name="Content Placeholder 16">
            <a:extLst>
              <a:ext uri="{FF2B5EF4-FFF2-40B4-BE49-F238E27FC236}">
                <a16:creationId xmlns:a16="http://schemas.microsoft.com/office/drawing/2014/main" id="{D2AF35E6-4316-E4EB-4A71-F4C562E7F241}"/>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sz="2400" b="0" i="0" u="none" strike="noStrike" baseline="0" dirty="0">
                <a:latin typeface="Times New Roman" panose="02020603050405020304" pitchFamily="18" charset="0"/>
              </a:rPr>
              <a:t>(I) FOR EACH PUBLIC SCHOOL THAT SERVES THE NINTH GRADE, THE NUMBER AND PERCENTAGE OF FIRST-TIME NINTH GRADE STUDENTS WHO AT THE END OF THE SCHOOL YEAR HAVE NOT EARNED AT LEAST FOUR CORE CREDITS OR HAVE FAILED ONE OR MORE CORE CREDITS, REPORTED FOR THE SCHOOL IN TOTAL AND DISAGGREGATED BY RACE, ETHNICITY, GENDER, ENGLISH LANGUAGE LEARNER STATUS, AND WHETHER OR NOT THE STUDENT HAS AN INDIVIDUALIZED EDUCATION PROGRAM;</a:t>
            </a:r>
          </a:p>
          <a:p>
            <a:pPr marL="285750" indent="-285750">
              <a:buFont typeface="Arial" panose="020B0604020202020204" pitchFamily="34" charset="0"/>
              <a:buChar char="•"/>
            </a:pPr>
            <a:r>
              <a:rPr lang="en-US" sz="2400" b="0" i="0" u="none" strike="noStrike" baseline="0" dirty="0">
                <a:latin typeface="Times New Roman" panose="02020603050405020304" pitchFamily="18" charset="0"/>
              </a:rPr>
              <a:t>(II) FOR EACH SCHOOL DISTRICT, THE NUMBER AND PERCENTAGE OF FIRST-TIME NINTH GRADE STUDENTS WHO AT THE END OF THE SCHOOL YEAR HAVE NOT EARNED AT LEAST FOUR CORE CREDITS OR HAVE FAILED ONE OR MORE CORE CREDITS, REPORTED FOR THE SCHOOL DISTRICT IN TOTAL AND DISAGGREGATED BY RACE, ETHNICITY, GENDER, ENGLISH LANGUAGE LEARNER STATUS, AND WHETHER OR</a:t>
            </a:r>
          </a:p>
          <a:p>
            <a:r>
              <a:rPr lang="en-US" sz="2400" dirty="0">
                <a:latin typeface="Times New Roman" panose="02020603050405020304" pitchFamily="18" charset="0"/>
                <a:hlinkClick r:id="rId2"/>
              </a:rPr>
              <a:t>Link to HB24-1282 Colorado Ninth-Grade Success Grant and Performance Reporting</a:t>
            </a: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94E73AA3-89A5-82C7-4E06-D8945047A361}"/>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5" name="Content Placeholder 4">
            <a:extLst>
              <a:ext uri="{FF2B5EF4-FFF2-40B4-BE49-F238E27FC236}">
                <a16:creationId xmlns:a16="http://schemas.microsoft.com/office/drawing/2014/main" id="{61D3CC84-0473-ECA4-3213-8488ADD58DE2}"/>
              </a:ext>
              <a:ext uri="{C183D7F6-B498-43B3-948B-1728B52AA6E4}">
                <adec:decorative xmlns:adec="http://schemas.microsoft.com/office/drawing/2017/decorative" val="1"/>
              </a:ext>
            </a:extLst>
          </p:cNvPr>
          <p:cNvSpPr>
            <a:spLocks noGrp="1"/>
          </p:cNvSpPr>
          <p:nvPr>
            <p:ph sz="quarter" idx="13"/>
          </p:nvPr>
        </p:nvSpPr>
        <p:spPr/>
        <p:txBody>
          <a:bodyPr vert="horz" lIns="91440" tIns="45720" rIns="91440" bIns="45720" rtlCol="0" anchor="t">
            <a:normAutofit/>
          </a:bodyPr>
          <a:lstStyle/>
          <a:p>
            <a:r>
              <a:rPr lang="en-US">
                <a:latin typeface="Trebuchet MS"/>
              </a:rPr>
              <a:t>TSDL / HB24-1282</a:t>
            </a:r>
            <a:endParaRPr lang="en-US"/>
          </a:p>
        </p:txBody>
      </p:sp>
      <p:sp>
        <p:nvSpPr>
          <p:cNvPr id="18" name="Content Placeholder 17">
            <a:extLst>
              <a:ext uri="{FF2B5EF4-FFF2-40B4-BE49-F238E27FC236}">
                <a16:creationId xmlns:a16="http://schemas.microsoft.com/office/drawing/2014/main" id="{C366BAF3-18C9-62F9-7998-163CF5C4A8B1}"/>
              </a:ext>
            </a:extLst>
          </p:cNvPr>
          <p:cNvSpPr>
            <a:spLocks noGrp="1"/>
          </p:cNvSpPr>
          <p:nvPr>
            <p:ph sz="quarter" idx="14"/>
          </p:nvPr>
        </p:nvSpPr>
        <p:spPr/>
        <p:txBody>
          <a:bodyPr/>
          <a:lstStyle/>
          <a:p>
            <a:r>
              <a:rPr lang="en-US" dirty="0">
                <a:hlinkClick r:id="rId3">
                  <a:extLst>
                    <a:ext uri="{A12FA001-AC4F-418D-AE19-62706E023703}">
                      <ahyp:hlinkClr xmlns:ahyp="http://schemas.microsoft.com/office/drawing/2018/hyperlinkcolor" val="tx"/>
                    </a:ext>
                  </a:extLst>
                </a:hlinkClick>
              </a:rPr>
              <a:t>TeacherStudentDataLink@cde.state.co.us</a:t>
            </a:r>
            <a:r>
              <a:rPr lang="en-US" dirty="0"/>
              <a:t> </a:t>
            </a:r>
          </a:p>
        </p:txBody>
      </p:sp>
    </p:spTree>
    <p:extLst>
      <p:ext uri="{BB962C8B-B14F-4D97-AF65-F5344CB8AC3E}">
        <p14:creationId xmlns:p14="http://schemas.microsoft.com/office/powerpoint/2010/main" val="86722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a:t>Focus Group</a:t>
            </a:r>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dirty="0"/>
              <a:t>Ninth Grade course passage reporting - Focus group volunteers</a:t>
            </a:r>
          </a:p>
          <a:p>
            <a:r>
              <a:rPr lang="en-US" dirty="0"/>
              <a:t>The Dropout Prevention and Student Re-engagement team has new reporting requirements for Ninth Grade course passage starting in the 2025-26 school year.  </a:t>
            </a:r>
          </a:p>
          <a:p>
            <a:r>
              <a:rPr lang="en-US" dirty="0"/>
              <a:t>We are looking for 5-10 volunteers who are interested in being in a focus group over the next few months to help us look at the Teacher-Student Data Link collection and develop our process for analysis and reporting.  </a:t>
            </a:r>
          </a:p>
          <a:p>
            <a:r>
              <a:rPr lang="en-US" dirty="0"/>
              <a:t>We anticipate four 1.5-hour meetings over the next 6-7 months.</a:t>
            </a:r>
          </a:p>
          <a:p>
            <a:r>
              <a:rPr lang="en-US" dirty="0"/>
              <a:t>Please email Bonnie Brett (</a:t>
            </a:r>
            <a:r>
              <a:rPr lang="en-US" dirty="0">
                <a:hlinkClick r:id="rId2"/>
              </a:rPr>
              <a:t>brett_b@cde.state.co.us</a:t>
            </a:r>
            <a:r>
              <a:rPr lang="en-US" dirty="0"/>
              <a:t>) if you are interested.</a:t>
            </a:r>
          </a:p>
          <a:p>
            <a:endParaRPr lang="en-US" dirty="0"/>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TSDL / HB24-1282</a:t>
            </a:r>
            <a:endParaRPr lang="en-US"/>
          </a:p>
        </p:txBody>
      </p:sp>
      <p:sp>
        <p:nvSpPr>
          <p:cNvPr id="6" name="Content Placeholder 17">
            <a:extLst>
              <a:ext uri="{FF2B5EF4-FFF2-40B4-BE49-F238E27FC236}">
                <a16:creationId xmlns:a16="http://schemas.microsoft.com/office/drawing/2014/main" id="{9C294DE7-2B8C-169F-662D-BDD4A74E3288}"/>
              </a:ext>
            </a:extLst>
          </p:cNvPr>
          <p:cNvSpPr>
            <a:spLocks noGrp="1"/>
          </p:cNvSpPr>
          <p:nvPr>
            <p:ph sz="quarter" idx="14"/>
          </p:nvPr>
        </p:nvSpPr>
        <p:spPr>
          <a:xfrm>
            <a:off x="6053138" y="6356350"/>
            <a:ext cx="4392612" cy="361950"/>
          </a:xfrm>
        </p:spPr>
        <p:txBody>
          <a:bodyPr/>
          <a:lstStyle/>
          <a:p>
            <a:r>
              <a:rPr lang="en-US" dirty="0">
                <a:hlinkClick r:id="rId3">
                  <a:extLst>
                    <a:ext uri="{A12FA001-AC4F-418D-AE19-62706E023703}">
                      <ahyp:hlinkClr xmlns:ahyp="http://schemas.microsoft.com/office/drawing/2018/hyperlinkcolor" val="tx"/>
                    </a:ext>
                  </a:extLst>
                </a:hlinkClick>
              </a:rPr>
              <a:t>TeacherStudentDataLink@cde.state.co.us</a:t>
            </a:r>
            <a:r>
              <a:rPr lang="en-US" dirty="0"/>
              <a:t> </a:t>
            </a:r>
          </a:p>
        </p:txBody>
      </p:sp>
    </p:spTree>
    <p:extLst>
      <p:ext uri="{BB962C8B-B14F-4D97-AF65-F5344CB8AC3E}">
        <p14:creationId xmlns:p14="http://schemas.microsoft.com/office/powerpoint/2010/main" val="160551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dirty="0"/>
              <a:t>Kindergarten School Readiness</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a:bodyPr>
          <a:lstStyle/>
          <a:p>
            <a:r>
              <a:rPr lang="en-US">
                <a:latin typeface="Museo Slab 500"/>
              </a:rPr>
              <a:t>Tara Rhodes</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39909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A8C-BE05-7C5C-B1DF-3ED6783CED42}"/>
              </a:ext>
            </a:extLst>
          </p:cNvPr>
          <p:cNvSpPr>
            <a:spLocks noGrp="1"/>
          </p:cNvSpPr>
          <p:nvPr>
            <p:ph type="title"/>
          </p:nvPr>
        </p:nvSpPr>
        <p:spPr/>
        <p:txBody>
          <a:bodyPr>
            <a:normAutofit/>
          </a:bodyPr>
          <a:lstStyle/>
          <a:p>
            <a:r>
              <a:rPr lang="en-US">
                <a:latin typeface="Museo Slab 500"/>
              </a:rPr>
              <a:t>Kindergarten School Readiness (KSR)</a:t>
            </a:r>
            <a:br>
              <a:rPr lang="en-US">
                <a:latin typeface="Museo Slab 500"/>
              </a:rPr>
            </a:br>
            <a:r>
              <a:rPr lang="en-US">
                <a:latin typeface="Museo Slab 500"/>
              </a:rPr>
              <a:t>Important Dates and Changes for 24-25 Collection</a:t>
            </a:r>
            <a:endParaRPr lang="en-US"/>
          </a:p>
        </p:txBody>
      </p:sp>
      <p:sp>
        <p:nvSpPr>
          <p:cNvPr id="3" name="Content Placeholder 2">
            <a:extLst>
              <a:ext uri="{FF2B5EF4-FFF2-40B4-BE49-F238E27FC236}">
                <a16:creationId xmlns:a16="http://schemas.microsoft.com/office/drawing/2014/main" id="{5ED20074-197D-50B4-2965-01F6C4267FEE}"/>
              </a:ext>
            </a:extLst>
          </p:cNvPr>
          <p:cNvSpPr>
            <a:spLocks noGrp="1"/>
          </p:cNvSpPr>
          <p:nvPr>
            <p:ph idx="1"/>
          </p:nvPr>
        </p:nvSpPr>
        <p:spPr/>
        <p:txBody>
          <a:bodyPr vert="horz" lIns="0" tIns="0" rIns="0" bIns="0" rtlCol="0" anchor="t">
            <a:normAutofit/>
          </a:bodyPr>
          <a:lstStyle/>
          <a:p>
            <a:r>
              <a:rPr lang="en-US" sz="2000" u="sng" dirty="0">
                <a:latin typeface="Trebuchet MS"/>
              </a:rPr>
              <a:t>Important Dates:</a:t>
            </a:r>
            <a:endParaRPr lang="en-US" sz="2000" dirty="0">
              <a:latin typeface="Trebuchet MS"/>
            </a:endParaRPr>
          </a:p>
          <a:p>
            <a:pPr marL="285750" indent="-285750">
              <a:buFont typeface="Arial,Sans-Serif" panose="020B0604020202020204" pitchFamily="34" charset="0"/>
            </a:pPr>
            <a:r>
              <a:rPr lang="en-US" sz="2000" dirty="0">
                <a:latin typeface="Trebuchet MS"/>
              </a:rPr>
              <a:t>10/23/2024: KSR Data Collection Opens</a:t>
            </a:r>
          </a:p>
          <a:p>
            <a:pPr marL="285750" indent="-285750">
              <a:buFont typeface="Arial,Sans-Serif" panose="020B0604020202020204" pitchFamily="34" charset="0"/>
            </a:pPr>
            <a:r>
              <a:rPr lang="en-US" sz="2000" dirty="0">
                <a:latin typeface="Trebuchet MS"/>
              </a:rPr>
              <a:t>12/11/2024: KSR Data Collection Due Date</a:t>
            </a:r>
          </a:p>
          <a:p>
            <a:pPr marL="742950" lvl="1">
              <a:buFont typeface="Courier New" panose="020B0604020202020204" pitchFamily="34" charset="0"/>
              <a:buChar char="o"/>
            </a:pPr>
            <a:r>
              <a:rPr lang="en-US" sz="1600" dirty="0">
                <a:latin typeface="Trebuchet MS"/>
              </a:rPr>
              <a:t>Please note that this information is part of the CAP4K Legislative Report that is due in February to the legislature. Consequently, I will need all submissions in by the deadline so that analysis can be completed in January, along with executive leadership review prior to publication.</a:t>
            </a:r>
            <a:endParaRPr lang="en-US" sz="1600" dirty="0"/>
          </a:p>
          <a:p>
            <a:pPr marL="514350" lvl="1" indent="0">
              <a:buNone/>
            </a:pPr>
            <a:endParaRPr lang="en-US" sz="1600" dirty="0"/>
          </a:p>
          <a:p>
            <a:pPr marL="285750" indent="-285750"/>
            <a:r>
              <a:rPr lang="en-US" sz="2000" u="sng" dirty="0">
                <a:latin typeface="Trebuchet MS"/>
              </a:rPr>
              <a:t>Changes for the 24-25 Collection: </a:t>
            </a:r>
            <a:endParaRPr lang="en-US" sz="2000" u="sng" dirty="0"/>
          </a:p>
          <a:p>
            <a:pPr marL="285750" indent="-285750"/>
            <a:r>
              <a:rPr lang="en-US" sz="2000" dirty="0">
                <a:latin typeface="Trebuchet MS"/>
              </a:rPr>
              <a:t>One additional column was added to the file layout to denote the assessment used. This replaced the front-end screen in Data Pipeline. </a:t>
            </a:r>
            <a:endParaRPr lang="en-US" sz="2000" dirty="0"/>
          </a:p>
          <a:p>
            <a:pPr marL="285750" indent="-285750"/>
            <a:r>
              <a:rPr lang="en-US" sz="2000" dirty="0">
                <a:latin typeface="Trebuchet MS"/>
              </a:rPr>
              <a:t>This change was made to accommodate the State Board's approval of single-domain assessment tools. </a:t>
            </a:r>
            <a:endParaRPr lang="en-US" sz="2000" dirty="0"/>
          </a:p>
          <a:p>
            <a:pPr marL="285750" indent="-285750"/>
            <a:r>
              <a:rPr lang="en-US" sz="2000" dirty="0">
                <a:latin typeface="Trebuchet MS"/>
              </a:rPr>
              <a:t>A short tutorial (~6min) of how to populate this column will be posted shortly.</a:t>
            </a:r>
          </a:p>
          <a:p>
            <a:pPr marL="285750" indent="-285750">
              <a:buFont typeface="Arial,Sans-Serif" panose="020B0604020202020204" pitchFamily="34" charset="0"/>
            </a:pPr>
            <a:endParaRPr lang="en-US" sz="2000" dirty="0"/>
          </a:p>
        </p:txBody>
      </p:sp>
      <p:sp>
        <p:nvSpPr>
          <p:cNvPr id="4" name="Slide Number Placeholder 3">
            <a:extLst>
              <a:ext uri="{FF2B5EF4-FFF2-40B4-BE49-F238E27FC236}">
                <a16:creationId xmlns:a16="http://schemas.microsoft.com/office/drawing/2014/main" id="{B28FE8E9-A871-B10E-C2FE-9785537F3D78}"/>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205AA04B-F27A-2DB9-D583-E4988C31973B}"/>
              </a:ext>
            </a:extLst>
          </p:cNvPr>
          <p:cNvSpPr>
            <a:spLocks noGrp="1"/>
          </p:cNvSpPr>
          <p:nvPr>
            <p:ph sz="quarter" idx="13"/>
          </p:nvPr>
        </p:nvSpPr>
        <p:spPr/>
        <p:txBody>
          <a:bodyPr vert="horz" lIns="91440" tIns="45720" rIns="91440" bIns="45720" rtlCol="0" anchor="t">
            <a:normAutofit/>
          </a:bodyPr>
          <a:lstStyle/>
          <a:p>
            <a:r>
              <a:rPr lang="en-US">
                <a:latin typeface="Trebuchet MS"/>
              </a:rPr>
              <a:t>Kindergarten School Readiness (KSR)   </a:t>
            </a:r>
            <a:endParaRPr lang="en-US"/>
          </a:p>
        </p:txBody>
      </p:sp>
      <p:sp>
        <p:nvSpPr>
          <p:cNvPr id="6" name="Content Placeholder 5">
            <a:extLst>
              <a:ext uri="{FF2B5EF4-FFF2-40B4-BE49-F238E27FC236}">
                <a16:creationId xmlns:a16="http://schemas.microsoft.com/office/drawing/2014/main" id="{F18C3255-FE09-4975-B755-66016A73EDCD}"/>
              </a:ext>
            </a:extLst>
          </p:cNvPr>
          <p:cNvSpPr>
            <a:spLocks noGrp="1"/>
          </p:cNvSpPr>
          <p:nvPr>
            <p:ph sz="quarter" idx="14"/>
          </p:nvPr>
        </p:nvSpPr>
        <p:spPr/>
        <p:txBody>
          <a:bodyPr vert="horz" lIns="91440" tIns="45720" rIns="91440" bIns="45720" rtlCol="0" anchor="t">
            <a:normAutofit/>
          </a:bodyPr>
          <a:lstStyle/>
          <a:p>
            <a:r>
              <a:rPr lang="en-US">
                <a:latin typeface="Trebuchet MS"/>
              </a:rPr>
              <a:t>KSRData@cde.state.co.us</a:t>
            </a:r>
            <a:endParaRPr lang="en-US"/>
          </a:p>
        </p:txBody>
      </p:sp>
    </p:spTree>
    <p:extLst>
      <p:ext uri="{BB962C8B-B14F-4D97-AF65-F5344CB8AC3E}">
        <p14:creationId xmlns:p14="http://schemas.microsoft.com/office/powerpoint/2010/main" val="79269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1C690-530C-30B4-628F-464BA0E3BDA6}"/>
              </a:ext>
            </a:extLst>
          </p:cNvPr>
          <p:cNvSpPr>
            <a:spLocks noGrp="1"/>
          </p:cNvSpPr>
          <p:nvPr>
            <p:ph type="title"/>
          </p:nvPr>
        </p:nvSpPr>
        <p:spPr/>
        <p:txBody>
          <a:bodyPr>
            <a:normAutofit/>
          </a:bodyPr>
          <a:lstStyle/>
          <a:p>
            <a:r>
              <a:rPr lang="en-US" sz="2800" b="1">
                <a:solidFill>
                  <a:schemeClr val="bg1"/>
                </a:solidFill>
                <a:latin typeface="Museo Slab 500"/>
                <a:ea typeface="+mj-ea"/>
                <a:cs typeface="+mj-cs"/>
              </a:rPr>
              <a:t>Upcoming Trainings</a:t>
            </a:r>
            <a:br>
              <a:rPr lang="en-US" sz="2800" b="1">
                <a:solidFill>
                  <a:schemeClr val="bg1"/>
                </a:solidFill>
                <a:latin typeface="Museo Slab 500"/>
                <a:ea typeface="+mj-ea"/>
                <a:cs typeface="+mj-cs"/>
              </a:rPr>
            </a:br>
            <a:r>
              <a:rPr lang="en-US" sz="2800" b="1">
                <a:solidFill>
                  <a:schemeClr val="bg1"/>
                </a:solidFill>
                <a:latin typeface="Museo Slab 500"/>
                <a:ea typeface="+mj-ea"/>
                <a:cs typeface="+mj-cs"/>
              </a:rPr>
              <a:t>Kindergarten School Readiness (KSR)</a:t>
            </a:r>
            <a:r>
              <a:rPr lang="en-US" sz="3200" b="1">
                <a:solidFill>
                  <a:schemeClr val="bg1"/>
                </a:solidFill>
                <a:latin typeface="Museo Slab 500"/>
                <a:ea typeface="+mj-ea"/>
                <a:cs typeface="+mj-cs"/>
              </a:rPr>
              <a:t> </a:t>
            </a:r>
            <a:endParaRPr lang="en-US"/>
          </a:p>
        </p:txBody>
      </p:sp>
      <p:sp>
        <p:nvSpPr>
          <p:cNvPr id="3" name="Content Placeholder 2">
            <a:extLst>
              <a:ext uri="{FF2B5EF4-FFF2-40B4-BE49-F238E27FC236}">
                <a16:creationId xmlns:a16="http://schemas.microsoft.com/office/drawing/2014/main" id="{1E42A620-853D-8835-FCF7-09589B0661FA}"/>
              </a:ext>
            </a:extLst>
          </p:cNvPr>
          <p:cNvSpPr>
            <a:spLocks noGrp="1"/>
          </p:cNvSpPr>
          <p:nvPr>
            <p:ph idx="1"/>
          </p:nvPr>
        </p:nvSpPr>
        <p:spPr>
          <a:xfrm>
            <a:off x="838200" y="1554479"/>
            <a:ext cx="10515600" cy="4684395"/>
          </a:xfrm>
        </p:spPr>
        <p:txBody>
          <a:bodyPr vert="horz" lIns="0" tIns="0" rIns="0" bIns="0" rtlCol="0" anchor="t">
            <a:normAutofit fontScale="92500" lnSpcReduction="10000"/>
          </a:bodyPr>
          <a:lstStyle/>
          <a:p>
            <a:pPr marL="0" indent="0">
              <a:buNone/>
            </a:pPr>
            <a:r>
              <a:rPr lang="en-US" u="sng" dirty="0">
                <a:latin typeface="Trebuchet MS"/>
                <a:ea typeface="Calibri" panose="020F0502020204030204"/>
                <a:cs typeface="Calibri" panose="020F0502020204030204"/>
              </a:rPr>
              <a:t>Upcoming Trainings: </a:t>
            </a:r>
            <a:endParaRPr lang="en-US" u="sng" dirty="0">
              <a:latin typeface="Trebuchet MS"/>
            </a:endParaRPr>
          </a:p>
          <a:p>
            <a:pPr marL="285750" indent="-285750"/>
            <a:r>
              <a:rPr lang="en-US" dirty="0">
                <a:latin typeface="Trebuchet MS"/>
                <a:ea typeface="Calibri" panose="020F0502020204030204"/>
                <a:cs typeface="Calibri" panose="020F0502020204030204"/>
              </a:rPr>
              <a:t>10/02/2024: Recording has been posted </a:t>
            </a:r>
            <a:r>
              <a:rPr lang="en-US" dirty="0">
                <a:latin typeface="Trebuchet MS"/>
                <a:ea typeface="Calibri" panose="020F0502020204030204"/>
                <a:cs typeface="Calibri" panose="020F0502020204030204"/>
                <a:hlinkClick r:id="rId2"/>
              </a:rPr>
              <a:t>on our website</a:t>
            </a:r>
            <a:r>
              <a:rPr lang="en-US" dirty="0">
                <a:latin typeface="Trebuchet MS"/>
                <a:ea typeface="Calibri" panose="020F0502020204030204"/>
                <a:cs typeface="Calibri" panose="020F0502020204030204"/>
              </a:rPr>
              <a:t>.</a:t>
            </a:r>
            <a:endParaRPr lang="en-US" dirty="0">
              <a:ea typeface="Calibri" panose="020F0502020204030204"/>
              <a:cs typeface="Calibri" panose="020F0502020204030204"/>
            </a:endParaRPr>
          </a:p>
          <a:p>
            <a:pPr marL="285750" indent="-285750"/>
            <a:r>
              <a:rPr lang="en-US" dirty="0">
                <a:latin typeface="Trebuchet MS"/>
                <a:ea typeface="Calibri" panose="020F0502020204030204"/>
                <a:cs typeface="Calibri" panose="020F0502020204030204"/>
              </a:rPr>
              <a:t>10/09/2024: Recording will be posted to our website shortly.</a:t>
            </a:r>
            <a:endParaRPr lang="en-US" dirty="0">
              <a:solidFill>
                <a:srgbClr val="000000"/>
              </a:solidFill>
              <a:latin typeface="Trebuchet MS"/>
              <a:ea typeface="+mn-lt"/>
              <a:cs typeface="+mn-lt"/>
            </a:endParaRPr>
          </a:p>
          <a:p>
            <a:pPr marL="285750" indent="-285750">
              <a:buFont typeface="Arial" panose="020B0604020202020204" pitchFamily="34" charset="0"/>
              <a:buChar char="•"/>
            </a:pPr>
            <a:r>
              <a:rPr lang="en-US" dirty="0">
                <a:latin typeface="Trebuchet MS"/>
                <a:ea typeface="Calibri" panose="020F0502020204030204"/>
                <a:cs typeface="Calibri" panose="020F0502020204030204"/>
              </a:rPr>
              <a:t>10/16/2024: </a:t>
            </a:r>
            <a:r>
              <a:rPr lang="en-US" dirty="0">
                <a:latin typeface="Trebuchet MS"/>
                <a:ea typeface="Calibri" panose="020F0502020204030204"/>
                <a:cs typeface="Calibri" panose="020F0502020204030204"/>
                <a:hlinkClick r:id="rId3"/>
              </a:rPr>
              <a:t>KSR: Data Pipeline Uploads Sourcing Data from Multiple Platforms</a:t>
            </a:r>
            <a:endParaRPr lang="en-US" dirty="0">
              <a:solidFill>
                <a:srgbClr val="000000"/>
              </a:solidFill>
              <a:latin typeface="Trebuchet MS"/>
              <a:ea typeface="+mn-lt"/>
              <a:cs typeface="+mn-lt"/>
            </a:endParaRPr>
          </a:p>
          <a:p>
            <a:pPr marL="0" indent="0">
              <a:buNone/>
            </a:pPr>
            <a:r>
              <a:rPr lang="en-US" dirty="0">
                <a:latin typeface="Trebuchet MS"/>
                <a:ea typeface="Calibri" panose="020F0502020204030204"/>
                <a:cs typeface="Calibri" panose="020F0502020204030204"/>
              </a:rPr>
              <a:t>All trainings will be held from 11:30am-12:15pm on the above dates.</a:t>
            </a:r>
          </a:p>
          <a:p>
            <a:pPr marL="0" indent="0">
              <a:buNone/>
            </a:pPr>
            <a:endParaRPr lang="en-US" u="sng" dirty="0">
              <a:latin typeface="Trebuchet MS"/>
              <a:ea typeface="Calibri" panose="020F0502020204030204"/>
              <a:cs typeface="Calibri" panose="020F0502020204030204"/>
            </a:endParaRPr>
          </a:p>
          <a:p>
            <a:pPr marL="0" indent="0">
              <a:buNone/>
            </a:pPr>
            <a:r>
              <a:rPr lang="en-US" u="sng" dirty="0">
                <a:latin typeface="Trebuchet MS"/>
                <a:ea typeface="Calibri" panose="020F0502020204030204"/>
                <a:cs typeface="Calibri" panose="020F0502020204030204"/>
              </a:rPr>
              <a:t>Current To-Do's:</a:t>
            </a:r>
          </a:p>
          <a:p>
            <a:pPr marL="285750" indent="-285750">
              <a:buFont typeface="Arial"/>
              <a:buChar char="•"/>
            </a:pPr>
            <a:r>
              <a:rPr lang="en-US" dirty="0">
                <a:latin typeface="Trebuchet MS"/>
                <a:ea typeface="Calibri" panose="020F0502020204030204"/>
                <a:cs typeface="Calibri" panose="020F0502020204030204"/>
              </a:rPr>
              <a:t>Attend trainings</a:t>
            </a:r>
          </a:p>
          <a:p>
            <a:pPr marL="285750" indent="-285750">
              <a:buFont typeface="Arial"/>
              <a:buChar char="•"/>
            </a:pPr>
            <a:r>
              <a:rPr lang="en-US" dirty="0">
                <a:latin typeface="Trebuchet MS"/>
                <a:ea typeface="Calibri" panose="020F0502020204030204"/>
                <a:cs typeface="Calibri" panose="020F0502020204030204"/>
              </a:rPr>
              <a:t>Talk with your School Readiness contact</a:t>
            </a:r>
          </a:p>
          <a:p>
            <a:pPr marL="742950" lvl="1" indent="-285750">
              <a:buFont typeface="Courier New"/>
              <a:buChar char="o"/>
            </a:pPr>
            <a:r>
              <a:rPr lang="en-US" dirty="0">
                <a:latin typeface="Trebuchet MS"/>
                <a:ea typeface="Calibri" panose="020F0502020204030204"/>
                <a:cs typeface="Calibri" panose="020F0502020204030204"/>
              </a:rPr>
              <a:t>Learn which assessment tool is being used</a:t>
            </a:r>
          </a:p>
          <a:p>
            <a:pPr marL="742950" lvl="1" indent="-285750">
              <a:buFont typeface="Courier New"/>
              <a:buChar char="o"/>
            </a:pPr>
            <a:r>
              <a:rPr lang="en-US" dirty="0">
                <a:latin typeface="Trebuchet MS"/>
                <a:ea typeface="Calibri" panose="020F0502020204030204"/>
                <a:cs typeface="Calibri" panose="020F0502020204030204"/>
              </a:rPr>
              <a:t>Learn whether manual aggregation of data will be required</a:t>
            </a:r>
          </a:p>
          <a:p>
            <a:pPr marL="742950" lvl="1" indent="-285750">
              <a:buFont typeface="Courier New"/>
              <a:buChar char="o"/>
            </a:pPr>
            <a:r>
              <a:rPr lang="en-US" dirty="0">
                <a:latin typeface="Trebuchet MS"/>
                <a:ea typeface="Calibri" panose="020F0502020204030204"/>
                <a:cs typeface="Calibri" panose="020F0502020204030204"/>
              </a:rPr>
              <a:t>Learn the status of the assessment</a:t>
            </a:r>
          </a:p>
          <a:p>
            <a:endParaRPr lang="en-US" dirty="0"/>
          </a:p>
        </p:txBody>
      </p:sp>
      <p:sp>
        <p:nvSpPr>
          <p:cNvPr id="4" name="Slide Number Placeholder 3">
            <a:extLst>
              <a:ext uri="{FF2B5EF4-FFF2-40B4-BE49-F238E27FC236}">
                <a16:creationId xmlns:a16="http://schemas.microsoft.com/office/drawing/2014/main" id="{D809D0A3-6EB1-319C-BFC2-73B362ABAEBA}"/>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7" name="Content Placeholder 16">
            <a:extLst>
              <a:ext uri="{FF2B5EF4-FFF2-40B4-BE49-F238E27FC236}">
                <a16:creationId xmlns:a16="http://schemas.microsoft.com/office/drawing/2014/main" id="{BA0BC6EC-4B27-47B7-A6EC-413BB825EF13}"/>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latin typeface="Trebuchet MS"/>
              </a:rPr>
              <a:t>Kindergarten School Readiness (KSR)</a:t>
            </a:r>
            <a:endParaRPr lang="en-US"/>
          </a:p>
        </p:txBody>
      </p:sp>
      <p:sp>
        <p:nvSpPr>
          <p:cNvPr id="6" name="Content Placeholder 5">
            <a:extLst>
              <a:ext uri="{FF2B5EF4-FFF2-40B4-BE49-F238E27FC236}">
                <a16:creationId xmlns:a16="http://schemas.microsoft.com/office/drawing/2014/main" id="{840C9CB5-17D9-863B-993C-A857F64C5A4E}"/>
              </a:ext>
            </a:extLst>
          </p:cNvPr>
          <p:cNvSpPr>
            <a:spLocks noGrp="1"/>
          </p:cNvSpPr>
          <p:nvPr>
            <p:ph sz="quarter" idx="14"/>
          </p:nvPr>
        </p:nvSpPr>
        <p:spPr/>
        <p:txBody>
          <a:bodyPr/>
          <a:lstStyle/>
          <a:p>
            <a:r>
              <a:rPr lang="en-US" sz="1600">
                <a:latin typeface="Trebuchet MS"/>
              </a:rPr>
              <a:t>KSRData@cde.state.co.us</a:t>
            </a:r>
          </a:p>
        </p:txBody>
      </p:sp>
    </p:spTree>
    <p:extLst>
      <p:ext uri="{BB962C8B-B14F-4D97-AF65-F5344CB8AC3E}">
        <p14:creationId xmlns:p14="http://schemas.microsoft.com/office/powerpoint/2010/main" val="98715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448" y="237745"/>
            <a:ext cx="6941250" cy="1197864"/>
          </a:xfrm>
        </p:spPr>
        <p:txBody>
          <a:bodyPr/>
          <a:lstStyle/>
          <a:p>
            <a:r>
              <a:rPr lang="en-US">
                <a:latin typeface="Museo Slab 500"/>
              </a:rPr>
              <a:t>Questions &amp; Resources</a:t>
            </a:r>
            <a:br>
              <a:rPr lang="en-US">
                <a:latin typeface="Museo Slab 500"/>
              </a:rPr>
            </a:br>
            <a:r>
              <a:rPr lang="en-US">
                <a:latin typeface="Museo Slab 500"/>
              </a:rPr>
              <a:t>Kindergarten School Readiness (KSR)</a:t>
            </a:r>
            <a:endParaRPr lang="en-US"/>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p:txBody>
          <a:bodyPr/>
          <a:lstStyle/>
          <a:p>
            <a:r>
              <a:rPr lang="en-US">
                <a:latin typeface="Museo Slab 500"/>
              </a:rPr>
              <a:t>Contact: Tara Rhodes</a:t>
            </a:r>
          </a:p>
          <a:p>
            <a:r>
              <a:rPr lang="en-US">
                <a:latin typeface="Museo Slab 500"/>
              </a:rPr>
              <a:t>Email: </a:t>
            </a:r>
            <a:r>
              <a:rPr lang="en-US">
                <a:latin typeface="Museo Slab 500"/>
                <a:hlinkClick r:id="rId2"/>
              </a:rPr>
              <a:t>KSRData@cde.state.co.us</a:t>
            </a:r>
            <a:endParaRPr lang="en-US"/>
          </a:p>
          <a:p>
            <a:r>
              <a:rPr lang="en-US">
                <a:latin typeface="Museo Slab 500"/>
              </a:rPr>
              <a:t>Phone: 720.601.4125</a:t>
            </a:r>
          </a:p>
          <a:p>
            <a:r>
              <a:rPr lang="en-US">
                <a:latin typeface="Museo Slab 500"/>
                <a:hlinkClick r:id="rId3"/>
              </a:rPr>
              <a:t>Kindergarten School Readiness Website</a:t>
            </a:r>
            <a:endParaRPr lang="en-US"/>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294116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a:t>Staff Evaluation</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4599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C680-51D1-EB04-2E80-A5D2FA8BDF1F}"/>
              </a:ext>
            </a:extLst>
          </p:cNvPr>
          <p:cNvSpPr>
            <a:spLocks noGrp="1"/>
          </p:cNvSpPr>
          <p:nvPr>
            <p:ph type="title"/>
          </p:nvPr>
        </p:nvSpPr>
        <p:spPr>
          <a:xfrm>
            <a:off x="443564" y="205176"/>
            <a:ext cx="11355145" cy="898524"/>
          </a:xfrm>
        </p:spPr>
        <p:txBody>
          <a:bodyPr/>
          <a:lstStyle/>
          <a:p>
            <a:r>
              <a:rPr lang="en-US" dirty="0"/>
              <a:t>Staff Evaluation Snapshot </a:t>
            </a:r>
            <a:br>
              <a:rPr lang="en-US" dirty="0"/>
            </a:br>
            <a:r>
              <a:rPr lang="en-US" dirty="0"/>
              <a:t>data is due, October 15</a:t>
            </a:r>
            <a:r>
              <a:rPr lang="en-US" baseline="30000" dirty="0"/>
              <a:t>th</a:t>
            </a:r>
            <a:r>
              <a:rPr lang="en-US" dirty="0"/>
              <a:t>, 2024</a:t>
            </a:r>
          </a:p>
        </p:txBody>
      </p:sp>
      <p:sp>
        <p:nvSpPr>
          <p:cNvPr id="4" name="Slide Number Placeholder 3">
            <a:extLst>
              <a:ext uri="{FF2B5EF4-FFF2-40B4-BE49-F238E27FC236}">
                <a16:creationId xmlns:a16="http://schemas.microsoft.com/office/drawing/2014/main" id="{1B5B67A2-F9E0-127B-CC53-D94CFEAF7F09}"/>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9690923B-DC76-6CD9-F2F0-2F9F02E2116C}"/>
              </a:ext>
            </a:extLst>
          </p:cNvPr>
          <p:cNvSpPr>
            <a:spLocks noGrp="1"/>
          </p:cNvSpPr>
          <p:nvPr>
            <p:ph sz="quarter" idx="13"/>
          </p:nvPr>
        </p:nvSpPr>
        <p:spPr/>
        <p:txBody>
          <a:bodyPr/>
          <a:lstStyle/>
          <a:p>
            <a:r>
              <a:rPr lang="en-US"/>
              <a:t>Staff Evaluation Snapshot Collection</a:t>
            </a:r>
          </a:p>
        </p:txBody>
      </p:sp>
      <p:sp>
        <p:nvSpPr>
          <p:cNvPr id="6" name="Content Placeholder 5">
            <a:extLst>
              <a:ext uri="{FF2B5EF4-FFF2-40B4-BE49-F238E27FC236}">
                <a16:creationId xmlns:a16="http://schemas.microsoft.com/office/drawing/2014/main" id="{D100EC6F-513E-1086-C5F5-A19B849E2C45}"/>
              </a:ext>
            </a:extLst>
          </p:cNvPr>
          <p:cNvSpPr>
            <a:spLocks noGrp="1"/>
          </p:cNvSpPr>
          <p:nvPr>
            <p:ph sz="quarter" idx="14"/>
          </p:nvPr>
        </p:nvSpPr>
        <p:spPr/>
        <p:txBody>
          <a:bodyPr/>
          <a:lstStyle/>
          <a:p>
            <a:r>
              <a:rPr lang="en-US"/>
              <a:t>StaffEvaluation@cde.state.co.us</a:t>
            </a:r>
          </a:p>
          <a:p>
            <a:endParaRPr lang="en-US"/>
          </a:p>
        </p:txBody>
      </p:sp>
      <p:graphicFrame>
        <p:nvGraphicFramePr>
          <p:cNvPr id="13" name="Chart 12">
            <a:extLst>
              <a:ext uri="{FF2B5EF4-FFF2-40B4-BE49-F238E27FC236}">
                <a16:creationId xmlns:a16="http://schemas.microsoft.com/office/drawing/2014/main" id="{26B46FF1-ADBC-019E-DA14-D31A1480647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4331328"/>
              </p:ext>
            </p:extLst>
          </p:nvPr>
        </p:nvGraphicFramePr>
        <p:xfrm>
          <a:off x="443563" y="1614748"/>
          <a:ext cx="10794707" cy="456974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10" descr="Deadline stamp">
            <a:extLst>
              <a:ext uri="{FF2B5EF4-FFF2-40B4-BE49-F238E27FC236}">
                <a16:creationId xmlns:a16="http://schemas.microsoft.com/office/drawing/2014/main" id="{B7F3D4FA-C438-1931-2AB1-A151B459674E}"/>
              </a:ext>
            </a:extLst>
          </p:cNvPr>
          <p:cNvPicPr>
            <a:picLocks noChangeAspect="1"/>
          </p:cNvPicPr>
          <p:nvPr/>
        </p:nvPicPr>
        <p:blipFill>
          <a:blip r:embed="rId3"/>
          <a:stretch>
            <a:fillRect/>
          </a:stretch>
        </p:blipFill>
        <p:spPr>
          <a:xfrm>
            <a:off x="9610336" y="372349"/>
            <a:ext cx="2057578" cy="1973751"/>
          </a:xfrm>
          <a:prstGeom prst="rect">
            <a:avLst/>
          </a:prstGeom>
        </p:spPr>
      </p:pic>
    </p:spTree>
    <p:extLst>
      <p:ext uri="{BB962C8B-B14F-4D97-AF65-F5344CB8AC3E}">
        <p14:creationId xmlns:p14="http://schemas.microsoft.com/office/powerpoint/2010/main" val="251004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246990" cy="898524"/>
          </a:xfrm>
        </p:spPr>
        <p:txBody>
          <a:bodyPr>
            <a:normAutofit/>
          </a:bodyPr>
          <a:lstStyle/>
          <a:p>
            <a:r>
              <a:rPr lang="en-US"/>
              <a:t>Staff Evaluation</a:t>
            </a:r>
            <a:br>
              <a:rPr lang="en-US"/>
            </a:br>
            <a:r>
              <a:rPr lang="en-US"/>
              <a:t>Viewing Interchange or Snapshot Errors in Pipeline Reports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a:t>StaffEvaluation@cde.state.co.us</a:t>
            </a:r>
          </a:p>
        </p:txBody>
      </p:sp>
      <p:pic>
        <p:nvPicPr>
          <p:cNvPr id="8" name="Content Placeholder 7" descr="Checking staff evaluation interchange or snapshot errors using Pipeline Reports">
            <a:extLst>
              <a:ext uri="{FF2B5EF4-FFF2-40B4-BE49-F238E27FC236}">
                <a16:creationId xmlns:a16="http://schemas.microsoft.com/office/drawing/2014/main" id="{C7FF858E-EFB5-0FD7-CB43-1A91367727D9}"/>
              </a:ext>
            </a:extLst>
          </p:cNvPr>
          <p:cNvPicPr>
            <a:picLocks noGrp="1" noChangeAspect="1"/>
          </p:cNvPicPr>
          <p:nvPr>
            <p:ph idx="1"/>
          </p:nvPr>
        </p:nvPicPr>
        <p:blipFill>
          <a:blip r:embed="rId2"/>
          <a:stretch>
            <a:fillRect/>
          </a:stretch>
        </p:blipFill>
        <p:spPr>
          <a:xfrm>
            <a:off x="364926" y="1386348"/>
            <a:ext cx="10902842" cy="3909530"/>
          </a:xfrm>
        </p:spPr>
      </p:pic>
    </p:spTree>
    <p:extLst>
      <p:ext uri="{BB962C8B-B14F-4D97-AF65-F5344CB8AC3E}">
        <p14:creationId xmlns:p14="http://schemas.microsoft.com/office/powerpoint/2010/main" val="258446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Staff Evaluation Snapshot Errors</a:t>
            </a:r>
          </a:p>
        </p:txBody>
      </p:sp>
      <p:sp>
        <p:nvSpPr>
          <p:cNvPr id="18" name="Content Placeholder 17">
            <a:extLst>
              <a:ext uri="{FF2B5EF4-FFF2-40B4-BE49-F238E27FC236}">
                <a16:creationId xmlns:a16="http://schemas.microsoft.com/office/drawing/2014/main" id="{1D5EE516-0951-6F1E-C524-32F70A500464}"/>
              </a:ext>
            </a:extLst>
          </p:cNvPr>
          <p:cNvSpPr>
            <a:spLocks noGrp="1"/>
          </p:cNvSpPr>
          <p:nvPr>
            <p:ph idx="1"/>
          </p:nvPr>
        </p:nvSpPr>
        <p:spPr>
          <a:xfrm>
            <a:off x="443565" y="1554480"/>
            <a:ext cx="10910235" cy="4351338"/>
          </a:xfrm>
        </p:spPr>
        <p:txBody>
          <a:bodyPr/>
          <a:lstStyle/>
          <a:p>
            <a:r>
              <a:rPr lang="en-US"/>
              <a:t>EV004, EV005, EV006=06 overall rating must be used minimally by each district.  Exceptions can be approved by </a:t>
            </a:r>
            <a:r>
              <a:rPr lang="en-US">
                <a:hlinkClick r:id="rId2"/>
              </a:rPr>
              <a:t>EdTalentResearch@cde.state.co.us</a:t>
            </a:r>
            <a:r>
              <a:rPr lang="en-US"/>
              <a:t> email address in error message.  Please copy </a:t>
            </a:r>
            <a:r>
              <a:rPr lang="en-US">
                <a:hlinkClick r:id="rId3"/>
              </a:rPr>
              <a:t>StaffEvaluation@cde.state.co.us</a:t>
            </a:r>
            <a:endParaRPr lang="en-US"/>
          </a:p>
          <a:p>
            <a:pPr marL="0" indent="0">
              <a:buNone/>
            </a:pPr>
            <a:endParaRPr lang="en-US"/>
          </a:p>
          <a:p>
            <a:endParaRPr lang="en-US"/>
          </a:p>
          <a:p>
            <a:r>
              <a:rPr lang="en-US"/>
              <a:t>EV030=Staff member was reported in Human Resources or Special Education December count as a Teacher, Special Service Provider or Principal therefore we are expecting evaluation data for them.</a:t>
            </a:r>
          </a:p>
          <a:p>
            <a:pPr lvl="1"/>
            <a:r>
              <a:rPr lang="en-US"/>
              <a:t>If they left prior to evaluation being completed, please use 06 in their overall rating indicating they were not fully evaluated.</a:t>
            </a:r>
          </a:p>
        </p:txBody>
      </p:sp>
      <p:pic>
        <p:nvPicPr>
          <p:cNvPr id="5" name="Picture 4" descr="EV004 error screenshot">
            <a:extLst>
              <a:ext uri="{FF2B5EF4-FFF2-40B4-BE49-F238E27FC236}">
                <a16:creationId xmlns:a16="http://schemas.microsoft.com/office/drawing/2014/main" id="{CAF353D4-936A-C2A1-D0D3-C6291C6CA47B}"/>
              </a:ext>
            </a:extLst>
          </p:cNvPr>
          <p:cNvPicPr>
            <a:picLocks noChangeAspect="1"/>
          </p:cNvPicPr>
          <p:nvPr/>
        </p:nvPicPr>
        <p:blipFill>
          <a:blip r:embed="rId4"/>
          <a:stretch>
            <a:fillRect/>
          </a:stretch>
        </p:blipFill>
        <p:spPr>
          <a:xfrm>
            <a:off x="463876" y="2659845"/>
            <a:ext cx="10889924" cy="594412"/>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a:t>StaffEvaluation@cde.state.co.us</a:t>
            </a:r>
          </a:p>
        </p:txBody>
      </p:sp>
    </p:spTree>
    <p:extLst>
      <p:ext uri="{BB962C8B-B14F-4D97-AF65-F5344CB8AC3E}">
        <p14:creationId xmlns:p14="http://schemas.microsoft.com/office/powerpoint/2010/main" val="3253466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11423970" cy="898524"/>
          </a:xfrm>
        </p:spPr>
        <p:txBody>
          <a:bodyPr>
            <a:normAutofit/>
          </a:bodyPr>
          <a:lstStyle/>
          <a:p>
            <a:r>
              <a:rPr lang="en-US"/>
              <a:t>Staff Evaluation</a:t>
            </a:r>
            <a:br>
              <a:rPr lang="en-US"/>
            </a:br>
            <a:r>
              <a:rPr lang="en-US"/>
              <a:t>Validating Data</a:t>
            </a:r>
          </a:p>
        </p:txBody>
      </p:sp>
      <p:pic>
        <p:nvPicPr>
          <p:cNvPr id="12" name="Picture 11" descr="Searching Staff Evaluation Cognos Reports">
            <a:extLst>
              <a:ext uri="{FF2B5EF4-FFF2-40B4-BE49-F238E27FC236}">
                <a16:creationId xmlns:a16="http://schemas.microsoft.com/office/drawing/2014/main" id="{790BBF28-82AC-B43C-5B9B-B908520DF08C}"/>
              </a:ext>
            </a:extLst>
          </p:cNvPr>
          <p:cNvPicPr>
            <a:picLocks noChangeAspect="1"/>
          </p:cNvPicPr>
          <p:nvPr/>
        </p:nvPicPr>
        <p:blipFill>
          <a:blip r:embed="rId2"/>
          <a:stretch>
            <a:fillRect/>
          </a:stretch>
        </p:blipFill>
        <p:spPr>
          <a:xfrm>
            <a:off x="0" y="1137541"/>
            <a:ext cx="4247535" cy="3353091"/>
          </a:xfrm>
          <a:prstGeom prst="rect">
            <a:avLst/>
          </a:prstGeom>
        </p:spPr>
      </p:pic>
      <p:pic>
        <p:nvPicPr>
          <p:cNvPr id="8" name="Picture 7" descr="Cognos Report Overall Performance Rating">
            <a:extLst>
              <a:ext uri="{FF2B5EF4-FFF2-40B4-BE49-F238E27FC236}">
                <a16:creationId xmlns:a16="http://schemas.microsoft.com/office/drawing/2014/main" id="{55F16200-F7C9-E0BE-5AA3-781EC48F9A4D}"/>
              </a:ext>
            </a:extLst>
          </p:cNvPr>
          <p:cNvPicPr>
            <a:picLocks noChangeAspect="1"/>
          </p:cNvPicPr>
          <p:nvPr/>
        </p:nvPicPr>
        <p:blipFill>
          <a:blip r:embed="rId3"/>
          <a:stretch>
            <a:fillRect/>
          </a:stretch>
        </p:blipFill>
        <p:spPr>
          <a:xfrm>
            <a:off x="4364037" y="1382777"/>
            <a:ext cx="7771075" cy="4748307"/>
          </a:xfrm>
          <a:prstGeom prst="rect">
            <a:avLst/>
          </a:prstGeom>
        </p:spPr>
      </p:pic>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19" name="Content Placeholder 18">
            <a:extLst>
              <a:ext uri="{FF2B5EF4-FFF2-40B4-BE49-F238E27FC236}">
                <a16:creationId xmlns:a16="http://schemas.microsoft.com/office/drawing/2014/main" id="{840717C6-223F-C906-3748-78B09C983A8D}"/>
              </a:ext>
            </a:extLst>
          </p:cNvPr>
          <p:cNvSpPr>
            <a:spLocks noGrp="1"/>
          </p:cNvSpPr>
          <p:nvPr>
            <p:ph sz="quarter" idx="13"/>
          </p:nvPr>
        </p:nvSpPr>
        <p:spPr/>
        <p:txBody>
          <a:bodyPr/>
          <a:lstStyle/>
          <a:p>
            <a:r>
              <a:rPr lang="en-US"/>
              <a:t>Staff Evaluation Snapshot Collection	</a:t>
            </a:r>
          </a:p>
        </p:txBody>
      </p:sp>
      <p:sp>
        <p:nvSpPr>
          <p:cNvPr id="20" name="Content Placeholder 19">
            <a:extLst>
              <a:ext uri="{FF2B5EF4-FFF2-40B4-BE49-F238E27FC236}">
                <a16:creationId xmlns:a16="http://schemas.microsoft.com/office/drawing/2014/main" id="{DEA5CCF4-606D-43BB-7751-4E0BB02F6CE1}"/>
              </a:ext>
            </a:extLst>
          </p:cNvPr>
          <p:cNvSpPr>
            <a:spLocks noGrp="1"/>
          </p:cNvSpPr>
          <p:nvPr>
            <p:ph sz="quarter" idx="14"/>
          </p:nvPr>
        </p:nvSpPr>
        <p:spPr/>
        <p:txBody>
          <a:bodyPr/>
          <a:lstStyle/>
          <a:p>
            <a:r>
              <a:rPr lang="en-US"/>
              <a:t>StaffEvaluation@cde.state.co.us</a:t>
            </a:r>
          </a:p>
        </p:txBody>
      </p:sp>
    </p:spTree>
    <p:extLst>
      <p:ext uri="{BB962C8B-B14F-4D97-AF65-F5344CB8AC3E}">
        <p14:creationId xmlns:p14="http://schemas.microsoft.com/office/powerpoint/2010/main" val="1900829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07EE5-D714-EF7D-B9DF-C20ED5981987}"/>
              </a:ext>
            </a:extLst>
          </p:cNvPr>
          <p:cNvSpPr>
            <a:spLocks noGrp="1"/>
          </p:cNvSpPr>
          <p:nvPr>
            <p:ph type="title"/>
          </p:nvPr>
        </p:nvSpPr>
        <p:spPr/>
        <p:txBody>
          <a:bodyPr/>
          <a:lstStyle/>
          <a:p>
            <a:r>
              <a:rPr lang="en-US"/>
              <a:t>Submitting Staff Evaluation Data</a:t>
            </a:r>
          </a:p>
        </p:txBody>
      </p:sp>
      <p:sp>
        <p:nvSpPr>
          <p:cNvPr id="4" name="Slide Number Placeholder 3">
            <a:extLst>
              <a:ext uri="{FF2B5EF4-FFF2-40B4-BE49-F238E27FC236}">
                <a16:creationId xmlns:a16="http://schemas.microsoft.com/office/drawing/2014/main" id="{A64F58C3-537A-3B51-342D-0D9878E9526F}"/>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5FE677A6-82CA-512F-9A74-5572AF04FF67}"/>
              </a:ext>
            </a:extLst>
          </p:cNvPr>
          <p:cNvSpPr>
            <a:spLocks noGrp="1"/>
          </p:cNvSpPr>
          <p:nvPr>
            <p:ph sz="quarter" idx="13"/>
          </p:nvPr>
        </p:nvSpPr>
        <p:spPr/>
        <p:txBody>
          <a:bodyPr/>
          <a:lstStyle/>
          <a:p>
            <a:r>
              <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rPr>
              <a:t>Staff Evaluation Snapshot Collection</a:t>
            </a:r>
            <a:endParaRPr lang="en-US"/>
          </a:p>
        </p:txBody>
      </p:sp>
      <p:sp>
        <p:nvSpPr>
          <p:cNvPr id="6" name="Content Placeholder 5">
            <a:extLst>
              <a:ext uri="{FF2B5EF4-FFF2-40B4-BE49-F238E27FC236}">
                <a16:creationId xmlns:a16="http://schemas.microsoft.com/office/drawing/2014/main" id="{6DF76E32-7F2C-7516-1789-69D7C417DCB4}"/>
              </a:ext>
            </a:extLst>
          </p:cNvPr>
          <p:cNvSpPr>
            <a:spLocks noGrp="1"/>
          </p:cNvSpPr>
          <p:nvPr>
            <p:ph sz="quarter" idx="14"/>
          </p:nvPr>
        </p:nvSpPr>
        <p:spPr/>
        <p:txBody>
          <a:bodyPr/>
          <a:lstStyle/>
          <a:p>
            <a:r>
              <a:rPr lang="en-US"/>
              <a:t>StaffEvaluation@cde.state.co.us</a:t>
            </a:r>
          </a:p>
          <a:p>
            <a:endParaRPr lang="en-US"/>
          </a:p>
        </p:txBody>
      </p:sp>
      <p:pic>
        <p:nvPicPr>
          <p:cNvPr id="1026" name="m_7307251034781286312m_1768978807814669877Picture 1" descr="submit staff evaluation snapshot data to CDE and download the signature page">
            <a:extLst>
              <a:ext uri="{FF2B5EF4-FFF2-40B4-BE49-F238E27FC236}">
                <a16:creationId xmlns:a16="http://schemas.microsoft.com/office/drawing/2014/main" id="{FC2F160D-DCDF-3E74-BEC0-55994959F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854" y="1582993"/>
            <a:ext cx="10058399" cy="403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185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BB543-5D67-BC87-25ED-FC06775BBB28}"/>
              </a:ext>
            </a:extLst>
          </p:cNvPr>
          <p:cNvSpPr>
            <a:spLocks noGrp="1"/>
          </p:cNvSpPr>
          <p:nvPr>
            <p:ph type="title"/>
          </p:nvPr>
        </p:nvSpPr>
        <p:spPr>
          <a:xfrm>
            <a:off x="155574" y="238125"/>
            <a:ext cx="5597525" cy="1196975"/>
          </a:xfrm>
        </p:spPr>
        <p:txBody>
          <a:bodyPr/>
          <a:lstStyle/>
          <a:p>
            <a:r>
              <a:rPr lang="en-US" dirty="0"/>
              <a:t>Staff Evaluation Snapshot </a:t>
            </a:r>
            <a:br>
              <a:rPr lang="en-US" dirty="0"/>
            </a:br>
            <a:r>
              <a:rPr lang="en-US" dirty="0"/>
              <a:t>Collection Resources</a:t>
            </a:r>
          </a:p>
        </p:txBody>
      </p:sp>
      <p:sp>
        <p:nvSpPr>
          <p:cNvPr id="8" name="Content Placeholder 7">
            <a:extLst>
              <a:ext uri="{FF2B5EF4-FFF2-40B4-BE49-F238E27FC236}">
                <a16:creationId xmlns:a16="http://schemas.microsoft.com/office/drawing/2014/main" id="{F9E10FBC-7C85-4971-B39F-B279291C15BB}"/>
              </a:ext>
            </a:extLst>
          </p:cNvPr>
          <p:cNvSpPr>
            <a:spLocks noGrp="1"/>
          </p:cNvSpPr>
          <p:nvPr>
            <p:ph sz="quarter" idx="13"/>
          </p:nvPr>
        </p:nvSpPr>
        <p:spPr>
          <a:xfrm>
            <a:off x="1509623" y="1574275"/>
            <a:ext cx="9170946" cy="3685881"/>
          </a:xfrm>
        </p:spPr>
        <p:txBody>
          <a:bodyPr/>
          <a:lstStyle/>
          <a:p>
            <a:r>
              <a:rPr lang="en-US" dirty="0">
                <a:hlinkClick r:id="rId2"/>
              </a:rPr>
              <a:t>Staff Evaluation Timeline</a:t>
            </a:r>
            <a:endParaRPr lang="en-US" dirty="0"/>
          </a:p>
          <a:p>
            <a:r>
              <a:rPr lang="en-US" dirty="0">
                <a:hlinkClick r:id="rId3"/>
              </a:rPr>
              <a:t>Staff Evaluation file layout</a:t>
            </a:r>
            <a:endParaRPr lang="en-US" dirty="0"/>
          </a:p>
          <a:p>
            <a:r>
              <a:rPr lang="en-US" dirty="0"/>
              <a:t>StaffEvaluation@cde.state.co.us</a:t>
            </a:r>
          </a:p>
          <a:p>
            <a:r>
              <a:rPr lang="en-US" dirty="0"/>
              <a:t>Dawna Gudka-Collection lead</a:t>
            </a:r>
          </a:p>
          <a:p>
            <a:r>
              <a:rPr lang="en-US" dirty="0"/>
              <a:t>(303) 598-7901</a:t>
            </a:r>
          </a:p>
        </p:txBody>
      </p:sp>
      <p:sp>
        <p:nvSpPr>
          <p:cNvPr id="4" name="Slide Number Placeholder 3">
            <a:extLst>
              <a:ext uri="{FF2B5EF4-FFF2-40B4-BE49-F238E27FC236}">
                <a16:creationId xmlns:a16="http://schemas.microsoft.com/office/drawing/2014/main" id="{F0553485-6180-A977-105B-6F94065367B6}"/>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22029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3EB0-5C49-33FE-BD11-7F6CC6750DD7}"/>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24805021-3A46-7B17-679C-04DAD81F220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33BA9FAA-A5B6-5A24-AEA0-7E042F083430}"/>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380923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and Staff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3897882277"/>
              </p:ext>
            </p:extLst>
          </p:nvPr>
        </p:nvGraphicFramePr>
        <p:xfrm>
          <a:off x="250841" y="368301"/>
          <a:ext cx="11887200" cy="4286886"/>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0">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 to 10/17/2024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Final opportunity to correct all data fields, including DEM fields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Submit snapshot as soon as review is complete</a:t>
                      </a:r>
                    </a:p>
                  </a:txBody>
                  <a:tcPr marL="68580" marR="68580" marT="0" marB="0">
                    <a:solidFill>
                      <a:srgbClr val="FFFFCC"/>
                    </a:solidFill>
                  </a:tcPr>
                </a:tc>
                <a:extLst>
                  <a:ext uri="{0D108BD9-81ED-4DB2-BD59-A6C34878D82A}">
                    <a16:rowId xmlns:a16="http://schemas.microsoft.com/office/drawing/2014/main" val="68501937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913784081"/>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10/23/2024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October SEY Office Hours: Post-Cross LEA Phase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2"/>
                        </a:rPr>
                        <a:t>10/24 Registration Link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5230109"/>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3906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oFill/>
                  </a:tcPr>
                </a:tc>
                <a:extLst>
                  <a:ext uri="{0D108BD9-81ED-4DB2-BD59-A6C34878D82A}">
                    <a16:rowId xmlns:a16="http://schemas.microsoft.com/office/drawing/2014/main" val="1549845717"/>
                  </a:ext>
                </a:extLst>
              </a:tr>
              <a:tr h="81103">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11/13/2024</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November SEY Office Hours: Final Dates and Data Release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3"/>
                        </a:rPr>
                        <a:t>11/13 Registration Link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615383031"/>
                  </a:ext>
                </a:extLst>
              </a:tr>
              <a:tr h="8110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11/14/2024 to 11/19/2024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oFill/>
                  </a:tcPr>
                </a:tc>
                <a:tc>
                  <a:txBody>
                    <a:bodyPr/>
                    <a:lstStyle/>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p>
                      <a:pPr marL="285750" marR="0" indent="-285750">
                        <a:lnSpc>
                          <a:spcPct val="107000"/>
                        </a:lnSpc>
                        <a:spcBef>
                          <a:spcPts val="0"/>
                        </a:spcBef>
                        <a:spcAft>
                          <a:spcPts val="0"/>
                        </a:spcAft>
                        <a:buFont typeface="Arial" panose="020B0604020202020204" pitchFamily="34" charset="0"/>
                        <a:buChar char="•"/>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Begin submitting Superintendent Verification (sign-off) forms</a:t>
                      </a:r>
                    </a:p>
                  </a:txBody>
                  <a:tcPr marL="68580" marR="68580" marT="0" marB="0">
                    <a:noFill/>
                  </a:tcPr>
                </a:tc>
                <a:extLst>
                  <a:ext uri="{0D108BD9-81ED-4DB2-BD59-A6C34878D82A}">
                    <a16:rowId xmlns:a16="http://schemas.microsoft.com/office/drawing/2014/main" val="2789787922"/>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123146">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Data remains embargoed until the official release in January</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4"/>
            <a:extLst>
              <a:ext uri="{FF2B5EF4-FFF2-40B4-BE49-F238E27FC236}">
                <a16:creationId xmlns:a16="http://schemas.microsoft.com/office/drawing/2014/main" id="{E7E2EB91-0374-5582-7ACC-741F875FB6AB}"/>
              </a:ext>
            </a:extLst>
          </p:cNvPr>
          <p:cNvSpPr/>
          <p:nvPr/>
        </p:nvSpPr>
        <p:spPr>
          <a:xfrm>
            <a:off x="227916" y="5205983"/>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4"/>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4188670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988-4AAF-D11D-8EB4-B70BC6D47F6C}"/>
              </a:ext>
            </a:extLst>
          </p:cNvPr>
          <p:cNvSpPr>
            <a:spLocks noGrp="1"/>
          </p:cNvSpPr>
          <p:nvPr>
            <p:ph type="title"/>
          </p:nvPr>
        </p:nvSpPr>
        <p:spPr/>
        <p:txBody>
          <a:bodyPr/>
          <a:lstStyle/>
          <a:p>
            <a:r>
              <a:rPr lang="en-US" dirty="0"/>
              <a:t>SEY Cross LEA Status as of 4pm on 10/9</a:t>
            </a:r>
          </a:p>
        </p:txBody>
      </p:sp>
      <p:sp>
        <p:nvSpPr>
          <p:cNvPr id="16" name="Text Placeholder 15">
            <a:extLst>
              <a:ext uri="{FF2B5EF4-FFF2-40B4-BE49-F238E27FC236}">
                <a16:creationId xmlns:a16="http://schemas.microsoft.com/office/drawing/2014/main" id="{30AB9DB6-7C8F-BD62-C55E-7FDF6BF42E6F}"/>
              </a:ext>
            </a:extLst>
          </p:cNvPr>
          <p:cNvSpPr>
            <a:spLocks noGrp="1"/>
          </p:cNvSpPr>
          <p:nvPr>
            <p:ph type="body" sz="quarter" idx="13"/>
          </p:nvPr>
        </p:nvSpPr>
        <p:spPr/>
        <p:txBody>
          <a:bodyPr/>
          <a:lstStyle/>
          <a:p>
            <a:r>
              <a:rPr lang="en-US"/>
              <a:t>Snapshot Status</a:t>
            </a:r>
          </a:p>
        </p:txBody>
      </p:sp>
      <p:sp>
        <p:nvSpPr>
          <p:cNvPr id="17" name="Text Placeholder 16">
            <a:extLst>
              <a:ext uri="{FF2B5EF4-FFF2-40B4-BE49-F238E27FC236}">
                <a16:creationId xmlns:a16="http://schemas.microsoft.com/office/drawing/2014/main" id="{013F457C-8293-15D5-6F93-94067E21B244}"/>
              </a:ext>
            </a:extLst>
          </p:cNvPr>
          <p:cNvSpPr>
            <a:spLocks noGrp="1"/>
          </p:cNvSpPr>
          <p:nvPr>
            <p:ph type="body" sz="quarter" idx="14"/>
          </p:nvPr>
        </p:nvSpPr>
        <p:spPr/>
        <p:txBody>
          <a:bodyPr/>
          <a:lstStyle/>
          <a:p>
            <a:r>
              <a:rPr lang="en-US"/>
              <a:t>Notes</a:t>
            </a:r>
          </a:p>
        </p:txBody>
      </p:sp>
      <p:sp>
        <p:nvSpPr>
          <p:cNvPr id="15" name="Content Placeholder 14">
            <a:extLst>
              <a:ext uri="{FF2B5EF4-FFF2-40B4-BE49-F238E27FC236}">
                <a16:creationId xmlns:a16="http://schemas.microsoft.com/office/drawing/2014/main" id="{C0CD8BDE-9B2E-9A5D-4BC4-8EAE0BE99B89}"/>
              </a:ext>
            </a:extLst>
          </p:cNvPr>
          <p:cNvSpPr>
            <a:spLocks noGrp="1"/>
          </p:cNvSpPr>
          <p:nvPr>
            <p:ph sz="half" idx="2"/>
          </p:nvPr>
        </p:nvSpPr>
        <p:spPr/>
        <p:txBody>
          <a:bodyPr>
            <a:normAutofit lnSpcReduction="10000"/>
          </a:bodyPr>
          <a:lstStyle/>
          <a:p>
            <a:r>
              <a:rPr lang="en-US" dirty="0"/>
              <a:t>All LEAs must create a SEY snapshot during this phase, even if they were error free at the start of the phase.</a:t>
            </a:r>
          </a:p>
          <a:p>
            <a:r>
              <a:rPr lang="en-US" dirty="0"/>
              <a:t>All LEAs must resubmit an error-free snapshot by the 10/17 deadline.</a:t>
            </a:r>
          </a:p>
          <a:p>
            <a:r>
              <a:rPr lang="en-US" dirty="0"/>
              <a:t>Some errors/warnings require collaboration between LEAs to resolve</a:t>
            </a:r>
          </a:p>
        </p:txBody>
      </p:sp>
      <p:sp>
        <p:nvSpPr>
          <p:cNvPr id="7" name="Slide Number Placeholder 6">
            <a:extLst>
              <a:ext uri="{FF2B5EF4-FFF2-40B4-BE49-F238E27FC236}">
                <a16:creationId xmlns:a16="http://schemas.microsoft.com/office/drawing/2014/main" id="{DBB8E2E4-4B5F-F8CE-36C1-FF1874118511}"/>
              </a:ext>
            </a:extLst>
          </p:cNvPr>
          <p:cNvSpPr>
            <a:spLocks noGrp="1"/>
          </p:cNvSpPr>
          <p:nvPr>
            <p:ph type="sldNum" sz="quarter" idx="12"/>
          </p:nvPr>
        </p:nvSpPr>
        <p:spPr/>
        <p:txBody>
          <a:bodyPr/>
          <a:lstStyle/>
          <a:p>
            <a:fld id="{C479D5F6-EDCB-402A-AC08-4943A1820E8F}" type="slidenum">
              <a:rPr lang="en-US" smtClean="0"/>
              <a:pPr/>
              <a:t>31</a:t>
            </a:fld>
            <a:endParaRPr lang="en-US"/>
          </a:p>
        </p:txBody>
      </p:sp>
      <p:graphicFrame>
        <p:nvGraphicFramePr>
          <p:cNvPr id="20" name="Content Placeholder 7" descr="Student end of year snapshot status.">
            <a:extLst>
              <a:ext uri="{FF2B5EF4-FFF2-40B4-BE49-F238E27FC236}">
                <a16:creationId xmlns:a16="http://schemas.microsoft.com/office/drawing/2014/main" id="{EF9DF6EA-9575-2B08-5E35-CF95608231EB}"/>
              </a:ext>
            </a:extLst>
          </p:cNvPr>
          <p:cNvGraphicFramePr>
            <a:graphicFrameLocks noGrp="1"/>
          </p:cNvGraphicFramePr>
          <p:nvPr>
            <p:ph sz="half" idx="1"/>
            <p:extLst>
              <p:ext uri="{D42A27DB-BD31-4B8C-83A1-F6EECF244321}">
                <p14:modId xmlns:p14="http://schemas.microsoft.com/office/powerpoint/2010/main" val="654531491"/>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21" name="Content Placeholder 5">
            <a:extLst>
              <a:ext uri="{FF2B5EF4-FFF2-40B4-BE49-F238E27FC236}">
                <a16:creationId xmlns:a16="http://schemas.microsoft.com/office/drawing/2014/main" id="{20D2FAA3-F6D6-EBDD-4FCF-D1203589BFAC}"/>
              </a:ext>
            </a:extLst>
          </p:cNvPr>
          <p:cNvSpPr>
            <a:spLocks noGrp="1"/>
          </p:cNvSpPr>
          <p:nvPr>
            <p:ph sz="quarter" idx="15"/>
          </p:nvPr>
        </p:nvSpPr>
        <p:spPr>
          <a:xfrm>
            <a:off x="1366838" y="6356350"/>
            <a:ext cx="4483100" cy="361950"/>
          </a:xfrm>
        </p:spPr>
        <p:txBody>
          <a:bodyPr>
            <a:normAutofit/>
          </a:bodyPr>
          <a:lstStyle/>
          <a:p>
            <a:r>
              <a:rPr lang="en-US" dirty="0"/>
              <a:t>Student End of Year – Reagan Ward</a:t>
            </a:r>
          </a:p>
        </p:txBody>
      </p:sp>
      <p:sp>
        <p:nvSpPr>
          <p:cNvPr id="22" name="Content Placeholder 9">
            <a:extLst>
              <a:ext uri="{FF2B5EF4-FFF2-40B4-BE49-F238E27FC236}">
                <a16:creationId xmlns:a16="http://schemas.microsoft.com/office/drawing/2014/main" id="{1D8FDDFB-9D64-20E6-6781-FC22833065DF}"/>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507505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B0130-3831-F4ED-ED65-31F1D9EEBF2D}"/>
              </a:ext>
            </a:extLst>
          </p:cNvPr>
          <p:cNvSpPr>
            <a:spLocks noGrp="1"/>
          </p:cNvSpPr>
          <p:nvPr>
            <p:ph type="title"/>
          </p:nvPr>
        </p:nvSpPr>
        <p:spPr/>
        <p:txBody>
          <a:bodyPr/>
          <a:lstStyle/>
          <a:p>
            <a:r>
              <a:rPr lang="en-US" dirty="0"/>
              <a:t>Report Review: SEY Reports</a:t>
            </a:r>
          </a:p>
        </p:txBody>
      </p:sp>
      <p:sp>
        <p:nvSpPr>
          <p:cNvPr id="3" name="Text Placeholder 2">
            <a:extLst>
              <a:ext uri="{FF2B5EF4-FFF2-40B4-BE49-F238E27FC236}">
                <a16:creationId xmlns:a16="http://schemas.microsoft.com/office/drawing/2014/main" id="{8DB14340-BCCC-6ACB-CCF7-AF1A760C12AE}"/>
              </a:ext>
            </a:extLst>
          </p:cNvPr>
          <p:cNvSpPr>
            <a:spLocks noGrp="1"/>
          </p:cNvSpPr>
          <p:nvPr>
            <p:ph type="body" sz="quarter" idx="13"/>
          </p:nvPr>
        </p:nvSpPr>
        <p:spPr/>
        <p:txBody>
          <a:bodyPr/>
          <a:lstStyle/>
          <a:p>
            <a:r>
              <a:rPr lang="en-US" dirty="0"/>
              <a:t>Operational</a:t>
            </a:r>
          </a:p>
        </p:txBody>
      </p:sp>
      <p:sp>
        <p:nvSpPr>
          <p:cNvPr id="4" name="Content Placeholder 3">
            <a:extLst>
              <a:ext uri="{FF2B5EF4-FFF2-40B4-BE49-F238E27FC236}">
                <a16:creationId xmlns:a16="http://schemas.microsoft.com/office/drawing/2014/main" id="{B7F1D9AC-B905-4B78-61F2-889424985187}"/>
              </a:ext>
            </a:extLst>
          </p:cNvPr>
          <p:cNvSpPr>
            <a:spLocks noGrp="1"/>
          </p:cNvSpPr>
          <p:nvPr>
            <p:ph sz="half" idx="1"/>
          </p:nvPr>
        </p:nvSpPr>
        <p:spPr/>
        <p:txBody>
          <a:bodyPr/>
          <a:lstStyle/>
          <a:p>
            <a:r>
              <a:rPr lang="en-US" dirty="0"/>
              <a:t>Student List: AYG Cohort</a:t>
            </a:r>
          </a:p>
          <a:p>
            <a:r>
              <a:rPr lang="en-US" dirty="0"/>
              <a:t>Student List: Dropouts</a:t>
            </a:r>
          </a:p>
          <a:p>
            <a:r>
              <a:rPr lang="en-US" dirty="0"/>
              <a:t>Student List: District and School Mobility Instances</a:t>
            </a:r>
          </a:p>
          <a:p>
            <a:r>
              <a:rPr lang="en-US" dirty="0"/>
              <a:t>Cross LEA List – Students Removed from AYG Cohort</a:t>
            </a:r>
          </a:p>
          <a:p>
            <a:r>
              <a:rPr lang="en-US" dirty="0"/>
              <a:t>Student List: AYG Cohort Adjustments</a:t>
            </a:r>
          </a:p>
          <a:p>
            <a:endParaRPr lang="en-US" dirty="0"/>
          </a:p>
        </p:txBody>
      </p:sp>
      <p:sp>
        <p:nvSpPr>
          <p:cNvPr id="5" name="Text Placeholder 4">
            <a:extLst>
              <a:ext uri="{FF2B5EF4-FFF2-40B4-BE49-F238E27FC236}">
                <a16:creationId xmlns:a16="http://schemas.microsoft.com/office/drawing/2014/main" id="{071117D7-CBDE-4A71-3B74-93FB75A7DECE}"/>
              </a:ext>
            </a:extLst>
          </p:cNvPr>
          <p:cNvSpPr>
            <a:spLocks noGrp="1"/>
          </p:cNvSpPr>
          <p:nvPr>
            <p:ph type="body" sz="quarter" idx="14"/>
          </p:nvPr>
        </p:nvSpPr>
        <p:spPr/>
        <p:txBody>
          <a:bodyPr/>
          <a:lstStyle/>
          <a:p>
            <a:r>
              <a:rPr lang="en-US" dirty="0"/>
              <a:t>Preview Rates</a:t>
            </a:r>
          </a:p>
        </p:txBody>
      </p:sp>
      <p:sp>
        <p:nvSpPr>
          <p:cNvPr id="6" name="Content Placeholder 5">
            <a:extLst>
              <a:ext uri="{FF2B5EF4-FFF2-40B4-BE49-F238E27FC236}">
                <a16:creationId xmlns:a16="http://schemas.microsoft.com/office/drawing/2014/main" id="{AAA2A013-983B-2DD6-8823-424AEB58F7A5}"/>
              </a:ext>
            </a:extLst>
          </p:cNvPr>
          <p:cNvSpPr>
            <a:spLocks noGrp="1"/>
          </p:cNvSpPr>
          <p:nvPr>
            <p:ph sz="half" idx="2"/>
          </p:nvPr>
        </p:nvSpPr>
        <p:spPr/>
        <p:txBody>
          <a:bodyPr/>
          <a:lstStyle/>
          <a:p>
            <a:r>
              <a:rPr lang="en-US" dirty="0"/>
              <a:t>Mobility: District and School Rates</a:t>
            </a:r>
          </a:p>
          <a:p>
            <a:r>
              <a:rPr lang="en-US" dirty="0"/>
              <a:t>Dropout: District and School Rates</a:t>
            </a:r>
          </a:p>
          <a:p>
            <a:r>
              <a:rPr lang="en-US" dirty="0"/>
              <a:t>Graduation: 3-,4-,5-,6-,7-year rates by school year</a:t>
            </a:r>
          </a:p>
          <a:p>
            <a:r>
              <a:rPr lang="en-US" dirty="0"/>
              <a:t>Graduation Rates: District and School by AYG</a:t>
            </a:r>
          </a:p>
          <a:p>
            <a:r>
              <a:rPr lang="en-US" dirty="0"/>
              <a:t>Still Enrolled Rates: District and School by AYG</a:t>
            </a:r>
          </a:p>
          <a:p>
            <a:endParaRPr lang="en-US" dirty="0"/>
          </a:p>
        </p:txBody>
      </p:sp>
      <p:sp>
        <p:nvSpPr>
          <p:cNvPr id="7" name="Slide Number Placeholder 6">
            <a:extLst>
              <a:ext uri="{FF2B5EF4-FFF2-40B4-BE49-F238E27FC236}">
                <a16:creationId xmlns:a16="http://schemas.microsoft.com/office/drawing/2014/main" id="{5AADAB11-F771-B73A-C273-1A1F60508223}"/>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10" name="Content Placeholder 5">
            <a:extLst>
              <a:ext uri="{FF2B5EF4-FFF2-40B4-BE49-F238E27FC236}">
                <a16:creationId xmlns:a16="http://schemas.microsoft.com/office/drawing/2014/main" id="{7118A15E-9725-4131-B3BD-6E448C30B9C0}"/>
              </a:ext>
            </a:extLst>
          </p:cNvPr>
          <p:cNvSpPr>
            <a:spLocks noGrp="1"/>
          </p:cNvSpPr>
          <p:nvPr>
            <p:ph sz="quarter" idx="15"/>
          </p:nvPr>
        </p:nvSpPr>
        <p:spPr>
          <a:xfrm>
            <a:off x="1366838" y="6356350"/>
            <a:ext cx="4483100" cy="361950"/>
          </a:xfrm>
        </p:spPr>
        <p:txBody>
          <a:bodyPr>
            <a:normAutofit/>
          </a:bodyPr>
          <a:lstStyle/>
          <a:p>
            <a:r>
              <a:rPr lang="en-US" dirty="0"/>
              <a:t>Student End of Year – Reagan Ward</a:t>
            </a:r>
          </a:p>
        </p:txBody>
      </p:sp>
      <p:sp>
        <p:nvSpPr>
          <p:cNvPr id="11" name="Content Placeholder 9">
            <a:extLst>
              <a:ext uri="{FF2B5EF4-FFF2-40B4-BE49-F238E27FC236}">
                <a16:creationId xmlns:a16="http://schemas.microsoft.com/office/drawing/2014/main" id="{2E846475-96CC-4DF3-283B-A19E9A677299}"/>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241609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7C27-1653-72E9-85FA-2E24CEB02211}"/>
              </a:ext>
            </a:extLst>
          </p:cNvPr>
          <p:cNvSpPr>
            <a:spLocks noGrp="1"/>
          </p:cNvSpPr>
          <p:nvPr>
            <p:ph type="title"/>
          </p:nvPr>
        </p:nvSpPr>
        <p:spPr/>
        <p:txBody>
          <a:bodyPr/>
          <a:lstStyle/>
          <a:p>
            <a:r>
              <a:rPr lang="en-US" dirty="0"/>
              <a:t>Cross LEA Phase: Steps</a:t>
            </a:r>
          </a:p>
        </p:txBody>
      </p:sp>
      <p:sp>
        <p:nvSpPr>
          <p:cNvPr id="10" name="Content Placeholder 9">
            <a:extLst>
              <a:ext uri="{FF2B5EF4-FFF2-40B4-BE49-F238E27FC236}">
                <a16:creationId xmlns:a16="http://schemas.microsoft.com/office/drawing/2014/main" id="{C8433953-DAD9-73FE-1DDA-B54E26EBA8C7}"/>
              </a:ext>
            </a:extLst>
          </p:cNvPr>
          <p:cNvSpPr>
            <a:spLocks noGrp="1"/>
          </p:cNvSpPr>
          <p:nvPr>
            <p:ph idx="1"/>
          </p:nvPr>
        </p:nvSpPr>
        <p:spPr>
          <a:xfrm>
            <a:off x="838200" y="1554480"/>
            <a:ext cx="10515600" cy="4127378"/>
          </a:xfrm>
        </p:spPr>
        <p:txBody>
          <a:bodyPr>
            <a:normAutofit lnSpcReduction="10000"/>
          </a:bodyPr>
          <a:lstStyle/>
          <a:p>
            <a:pPr marL="457200" indent="-457200">
              <a:buFont typeface="+mj-lt"/>
              <a:buAutoNum type="arabicPeriod"/>
            </a:pPr>
            <a:r>
              <a:rPr lang="en-US" b="1" dirty="0">
                <a:solidFill>
                  <a:schemeClr val="accent1"/>
                </a:solidFill>
              </a:rPr>
              <a:t>Review errors and warnings</a:t>
            </a:r>
          </a:p>
          <a:p>
            <a:pPr lvl="1"/>
            <a:r>
              <a:rPr lang="en-US" dirty="0"/>
              <a:t>SE700 series and any remaining SE001-SE500 series</a:t>
            </a:r>
          </a:p>
          <a:p>
            <a:pPr marL="457200" indent="-457200">
              <a:buFont typeface="+mj-lt"/>
              <a:buAutoNum type="arabicPeriod"/>
            </a:pPr>
            <a:r>
              <a:rPr lang="en-US" dirty="0"/>
              <a:t>Update interchange files as needed to resolve errors/warnings</a:t>
            </a:r>
          </a:p>
          <a:p>
            <a:pPr lvl="1"/>
            <a:r>
              <a:rPr lang="en-US" dirty="0"/>
              <a:t>Any data field may be changed during this phase</a:t>
            </a:r>
          </a:p>
          <a:p>
            <a:pPr lvl="1"/>
            <a:r>
              <a:rPr lang="en-US" dirty="0"/>
              <a:t>Final opportunity to address demographic updates</a:t>
            </a:r>
          </a:p>
          <a:p>
            <a:pPr marL="457200" indent="-457200">
              <a:buFont typeface="+mj-lt"/>
              <a:buAutoNum type="arabicPeriod"/>
            </a:pPr>
            <a:r>
              <a:rPr lang="en-US" dirty="0"/>
              <a:t>Upload Adjustment file</a:t>
            </a:r>
          </a:p>
          <a:p>
            <a:pPr lvl="1"/>
            <a:r>
              <a:rPr lang="en-US" dirty="0"/>
              <a:t>If needed to address SE700 errors</a:t>
            </a:r>
          </a:p>
          <a:p>
            <a:pPr marL="457200" indent="-457200">
              <a:buFont typeface="+mj-lt"/>
              <a:buAutoNum type="arabicPeriod"/>
            </a:pPr>
            <a:r>
              <a:rPr lang="en-US" b="1" dirty="0">
                <a:solidFill>
                  <a:schemeClr val="accent1"/>
                </a:solidFill>
                <a:highlight>
                  <a:srgbClr val="FFFFCC"/>
                </a:highlight>
              </a:rPr>
              <a:t>Create SEY snapshot</a:t>
            </a:r>
            <a:r>
              <a:rPr lang="en-US" b="1" dirty="0">
                <a:solidFill>
                  <a:schemeClr val="accent1"/>
                </a:solidFill>
              </a:rPr>
              <a:t>, repeating steps 1 through 4 as needed</a:t>
            </a:r>
          </a:p>
          <a:p>
            <a:pPr marL="457200" indent="-457200">
              <a:buFont typeface="+mj-lt"/>
              <a:buAutoNum type="arabicPeriod"/>
            </a:pPr>
            <a:r>
              <a:rPr lang="en-US" b="1" dirty="0">
                <a:solidFill>
                  <a:schemeClr val="accent1"/>
                </a:solidFill>
              </a:rPr>
              <a:t>Review SEY Data using CEDAR/COGNOS reports</a:t>
            </a:r>
          </a:p>
          <a:p>
            <a:pPr marL="457200" indent="-457200">
              <a:buFont typeface="+mj-lt"/>
              <a:buAutoNum type="arabicPeriod"/>
            </a:pPr>
            <a:r>
              <a:rPr lang="en-US" b="1" dirty="0">
                <a:solidFill>
                  <a:schemeClr val="accent1"/>
                </a:solidFill>
              </a:rPr>
              <a:t>Submit error-free SEY snapshot</a:t>
            </a:r>
          </a:p>
          <a:p>
            <a:pPr lvl="1"/>
            <a:r>
              <a:rPr lang="en-US" dirty="0"/>
              <a:t>LEA Approver role required</a:t>
            </a:r>
          </a:p>
        </p:txBody>
      </p:sp>
      <p:sp>
        <p:nvSpPr>
          <p:cNvPr id="3" name="Rectangle: Rounded Corners 2">
            <a:extLst>
              <a:ext uri="{FF2B5EF4-FFF2-40B4-BE49-F238E27FC236}">
                <a16:creationId xmlns:a16="http://schemas.microsoft.com/office/drawing/2014/main" id="{B2F0C5AF-E549-8520-4255-DF36C6C398C2}"/>
              </a:ext>
            </a:extLst>
          </p:cNvPr>
          <p:cNvSpPr/>
          <p:nvPr/>
        </p:nvSpPr>
        <p:spPr>
          <a:xfrm>
            <a:off x="838201" y="5681858"/>
            <a:ext cx="10515600" cy="3623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Note: Steps 1, 4, 5, and 6 are required for all LEAs, even if they are error free at the beginning of this phase</a:t>
            </a:r>
          </a:p>
        </p:txBody>
      </p:sp>
      <p:sp>
        <p:nvSpPr>
          <p:cNvPr id="7" name="Slide Number Placeholder 6">
            <a:extLst>
              <a:ext uri="{FF2B5EF4-FFF2-40B4-BE49-F238E27FC236}">
                <a16:creationId xmlns:a16="http://schemas.microsoft.com/office/drawing/2014/main" id="{B0A793D2-4E8B-63C2-4F5E-51150DE03D03}"/>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3" name="Content Placeholder 5">
            <a:extLst>
              <a:ext uri="{FF2B5EF4-FFF2-40B4-BE49-F238E27FC236}">
                <a16:creationId xmlns:a16="http://schemas.microsoft.com/office/drawing/2014/main" id="{07301CB2-69CB-85A0-ADB3-F4CBCE37E992}"/>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4" name="Content Placeholder 9">
            <a:extLst>
              <a:ext uri="{FF2B5EF4-FFF2-40B4-BE49-F238E27FC236}">
                <a16:creationId xmlns:a16="http://schemas.microsoft.com/office/drawing/2014/main" id="{558D2624-C2EE-77DE-E3EF-31875B6D7448}"/>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911264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dirty="0"/>
              <a:t>Questions &amp; Resources:</a:t>
            </a:r>
            <a:br>
              <a:rPr lang="en-US" dirty="0"/>
            </a:br>
            <a:r>
              <a:rPr lang="en-US" dirty="0"/>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017135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273958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685012092"/>
              </p:ext>
            </p:extLst>
          </p:nvPr>
        </p:nvGraphicFramePr>
        <p:xfrm>
          <a:off x="335280" y="368321"/>
          <a:ext cx="11521440" cy="3292917"/>
        </p:xfrm>
        <a:graphic>
          <a:graphicData uri="http://schemas.openxmlformats.org/drawingml/2006/table">
            <a:tbl>
              <a:tblPr firstRow="1" bandRow="1"/>
              <a:tblGrid>
                <a:gridCol w="2108883">
                  <a:extLst>
                    <a:ext uri="{9D8B030D-6E8A-4147-A177-3AD203B41FA5}">
                      <a16:colId xmlns:a16="http://schemas.microsoft.com/office/drawing/2014/main" val="3575710295"/>
                    </a:ext>
                  </a:extLst>
                </a:gridCol>
                <a:gridCol w="2018120">
                  <a:extLst>
                    <a:ext uri="{9D8B030D-6E8A-4147-A177-3AD203B41FA5}">
                      <a16:colId xmlns:a16="http://schemas.microsoft.com/office/drawing/2014/main" val="323998570"/>
                    </a:ext>
                  </a:extLst>
                </a:gridCol>
                <a:gridCol w="7394437">
                  <a:extLst>
                    <a:ext uri="{9D8B030D-6E8A-4147-A177-3AD203B41FA5}">
                      <a16:colId xmlns:a16="http://schemas.microsoft.com/office/drawing/2014/main" val="1565334172"/>
                    </a:ext>
                  </a:extLst>
                </a:gridCol>
              </a:tblGrid>
              <a:tr h="308317">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6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Mid-Collection Office Hours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308317">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38267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728488">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6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640174">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6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302995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37</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dirty="0"/>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a:xfrm>
            <a:off x="332873" y="1362456"/>
            <a:ext cx="11600047" cy="4782312"/>
          </a:xfrm>
        </p:spPr>
        <p:txBody>
          <a:bodyPr>
            <a:normAutofit/>
          </a:bodyPr>
          <a:lstStyle/>
          <a:p>
            <a:pPr marL="0" indent="0">
              <a:lnSpc>
                <a:spcPct val="107000"/>
              </a:lnSpc>
              <a:spcBef>
                <a:spcPts val="200"/>
              </a:spcBef>
              <a:buNone/>
            </a:pPr>
            <a:r>
              <a:rPr lang="en-US" sz="1600">
                <a:ea typeface="Calibri" panose="020F0502020204030204" pitchFamily="34" charset="0"/>
                <a:cs typeface="Times New Roman" panose="02020603050405020304" pitchFamily="18" charset="0"/>
              </a:rPr>
              <a:t>Note: Join live training on the </a:t>
            </a:r>
            <a:r>
              <a:rPr lang="en-US" sz="1600">
                <a:ea typeface="Calibri" panose="020F0502020204030204" pitchFamily="34" charset="0"/>
                <a:cs typeface="Times New Roman" panose="02020603050405020304" pitchFamily="18" charset="0"/>
                <a:hlinkClick r:id="rId2"/>
              </a:rPr>
              <a:t>Student October Website</a:t>
            </a:r>
            <a:r>
              <a:rPr lang="en-US" sz="1600">
                <a:ea typeface="Calibri" panose="020F0502020204030204" pitchFamily="34" charset="0"/>
                <a:cs typeface="Times New Roman" panose="02020603050405020304" pitchFamily="18" charset="0"/>
              </a:rPr>
              <a:t>. Training and PPT will be posted after the training. </a:t>
            </a:r>
            <a:endParaRPr lang="en-US" sz="1600" b="1" u="sng">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rPr>
              <a:t>Date/Time: 10/14/2024 1-2 p.m. </a:t>
            </a:r>
            <a:r>
              <a:rPr lang="en-US" sz="1600" b="1" i="1">
                <a:solidFill>
                  <a:srgbClr val="C00000"/>
                </a:solidFill>
                <a:ea typeface="Calibri" panose="020F0502020204030204" pitchFamily="34" charset="0"/>
                <a:cs typeface="Times New Roman" panose="02020603050405020304" pitchFamily="18" charset="0"/>
              </a:rPr>
              <a:t>(UPDATED)</a:t>
            </a:r>
          </a:p>
          <a:p>
            <a:pPr>
              <a:lnSpc>
                <a:spcPct val="107000"/>
              </a:lnSpc>
              <a:spcBef>
                <a:spcPts val="0"/>
              </a:spcBef>
              <a:spcAft>
                <a:spcPts val="800"/>
              </a:spcAft>
            </a:pPr>
            <a:r>
              <a:rPr lang="en-US" sz="160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a:t>
            </a:r>
            <a:r>
              <a:rPr lang="en-US" sz="1600" dirty="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Mid-Collection </a:t>
            </a:r>
            <a:r>
              <a:rPr lang="en-US" sz="160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teams meeting.</a:t>
            </a:r>
            <a:endParaRPr lang="en-US" sz="160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10/24/2024 1-2 p.m.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a:t>
            </a:r>
            <a:r>
              <a:rPr lang="en-US" sz="1600" u="sng" dirty="0">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Data Validation </a:t>
            </a: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600" b="1" u="sng">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60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join the</a:t>
            </a:r>
            <a:r>
              <a:rPr lang="en-US" sz="1600" u="sng" dirty="0">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600" u="sng">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Duplicate Process teams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6E21B-51EC-7ACF-1EC3-3784AC1A9B65}"/>
              </a:ext>
            </a:extLst>
          </p:cNvPr>
          <p:cNvSpPr>
            <a:spLocks noGrp="1"/>
          </p:cNvSpPr>
          <p:nvPr>
            <p:ph type="title"/>
          </p:nvPr>
        </p:nvSpPr>
        <p:spPr>
          <a:xfrm>
            <a:off x="3926348" y="5898859"/>
            <a:ext cx="6616681" cy="898524"/>
          </a:xfrm>
        </p:spPr>
        <p:txBody>
          <a:bodyPr/>
          <a:lstStyle/>
          <a:p>
            <a:r>
              <a:rPr lang="en-US" dirty="0"/>
              <a:t>Snapshot Status Update 7:00 a.m. 10/10</a:t>
            </a:r>
          </a:p>
        </p:txBody>
      </p:sp>
      <p:graphicFrame>
        <p:nvGraphicFramePr>
          <p:cNvPr id="9" name="Content Placeholder 8" descr="Student October Snapshot by District Count Status Circle Chart">
            <a:extLst>
              <a:ext uri="{FF2B5EF4-FFF2-40B4-BE49-F238E27FC236}">
                <a16:creationId xmlns:a16="http://schemas.microsoft.com/office/drawing/2014/main" id="{A03301EC-8D36-B90E-C686-AB8C01153077}"/>
              </a:ext>
            </a:extLst>
          </p:cNvPr>
          <p:cNvGraphicFramePr>
            <a:graphicFrameLocks noGrp="1"/>
          </p:cNvGraphicFramePr>
          <p:nvPr>
            <p:ph idx="1"/>
            <p:extLst>
              <p:ext uri="{D42A27DB-BD31-4B8C-83A1-F6EECF244321}">
                <p14:modId xmlns:p14="http://schemas.microsoft.com/office/powerpoint/2010/main" val="3864423820"/>
              </p:ext>
            </p:extLst>
          </p:nvPr>
        </p:nvGraphicFramePr>
        <p:xfrm>
          <a:off x="228600" y="228600"/>
          <a:ext cx="11734800" cy="559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BA3EFE87-6884-8CA0-3D05-FB07099F9249}"/>
              </a:ext>
            </a:extLst>
          </p:cNvPr>
          <p:cNvSpPr>
            <a:spLocks noGrp="1"/>
          </p:cNvSpPr>
          <p:nvPr>
            <p:ph sz="quarter" idx="13"/>
          </p:nvPr>
        </p:nvSpPr>
        <p:spPr/>
        <p:txBody>
          <a:bodyPr>
            <a:normAutofit fontScale="92500" lnSpcReduction="10000"/>
          </a:bodyPr>
          <a:lstStyle/>
          <a:p>
            <a:r>
              <a:rPr lang="en-US"/>
              <a:t>Student October</a:t>
            </a:r>
          </a:p>
        </p:txBody>
      </p:sp>
      <p:sp>
        <p:nvSpPr>
          <p:cNvPr id="6" name="Content Placeholder 5">
            <a:extLst>
              <a:ext uri="{FF2B5EF4-FFF2-40B4-BE49-F238E27FC236}">
                <a16:creationId xmlns:a16="http://schemas.microsoft.com/office/drawing/2014/main" id="{7BB62112-EFB5-4EC3-E224-C35DD4AB2B25}"/>
              </a:ext>
            </a:extLst>
          </p:cNvPr>
          <p:cNvSpPr>
            <a:spLocks noGrp="1"/>
          </p:cNvSpPr>
          <p:nvPr>
            <p:ph sz="quarter" idx="14"/>
          </p:nvPr>
        </p:nvSpPr>
        <p:spPr/>
        <p:txBody>
          <a:bodyPr>
            <a:normAutofit fontScale="92500" lnSpcReduction="10000"/>
          </a:bodyPr>
          <a:lstStyle/>
          <a:p>
            <a:r>
              <a:rPr lang="en-US"/>
              <a:t>StudentOctober@cde.state.co.us</a:t>
            </a:r>
          </a:p>
        </p:txBody>
      </p:sp>
      <p:sp>
        <p:nvSpPr>
          <p:cNvPr id="4" name="Slide Number Placeholder 3">
            <a:extLst>
              <a:ext uri="{FF2B5EF4-FFF2-40B4-BE49-F238E27FC236}">
                <a16:creationId xmlns:a16="http://schemas.microsoft.com/office/drawing/2014/main" id="{F8EE9F13-72AA-0E72-8181-CC7B678E47B1}"/>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18330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Should I Upload Files/Take a Snapshot Early?</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p:txBody>
          <a:bodyPr>
            <a:normAutofit/>
          </a:bodyPr>
          <a:lstStyle/>
          <a:p>
            <a:pPr>
              <a:buFont typeface="Wingdings" panose="05000000000000000000" pitchFamily="2" charset="2"/>
              <a:buChar char="ü"/>
            </a:pPr>
            <a:r>
              <a:rPr lang="en-US"/>
              <a:t>We have errors/warnings that flag based on information that was (is) reported in Student End of Year</a:t>
            </a:r>
          </a:p>
          <a:p>
            <a:pPr>
              <a:buFont typeface="Wingdings" panose="05000000000000000000" pitchFamily="2" charset="2"/>
              <a:buChar char="ü"/>
            </a:pPr>
            <a:r>
              <a:rPr lang="en-US"/>
              <a:t>Catch inconsistencies within Student October to update Student End of Year data now!</a:t>
            </a:r>
          </a:p>
          <a:p>
            <a:pPr lvl="1">
              <a:buFont typeface="Wingdings" panose="05000000000000000000" pitchFamily="2" charset="2"/>
              <a:buChar char="ü"/>
            </a:pPr>
            <a:r>
              <a:rPr lang="en-US"/>
              <a:t>OC185 - Students with Postsecondary Program Codes indicating ASCENT, P-TECH Years 5-6, TREP Years 5-6 must have a district code in the current year that matches their last district of attendance in the prior year. Note: This error will also flag if retention code '2' is not used appropriately in the Student End of Year Collection.</a:t>
            </a:r>
          </a:p>
          <a:p>
            <a:pPr lvl="1">
              <a:buFont typeface="Wingdings" panose="05000000000000000000" pitchFamily="2" charset="2"/>
              <a:buChar char="ü"/>
            </a:pPr>
            <a:r>
              <a:rPr lang="en-US"/>
              <a:t>OC173 - The student has a special education transition code of 1, 2, 3, 4 in the current year but does not have a retention code of 3 in the prior year Student End of Year Collection.</a:t>
            </a:r>
          </a:p>
          <a:p>
            <a:pPr lvl="1">
              <a:buFont typeface="Wingdings" panose="05000000000000000000" pitchFamily="2" charset="2"/>
              <a:buChar char="ü"/>
            </a:pPr>
            <a:endParaRPr lang="en-US" sz="2400"/>
          </a:p>
          <a:p>
            <a:pPr lvl="1">
              <a:buFont typeface="Wingdings" panose="05000000000000000000" pitchFamily="2" charset="2"/>
              <a:buChar char="ü"/>
            </a:pP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2339767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Contract Students</a:t>
            </a:r>
          </a:p>
        </p:txBody>
      </p:sp>
      <p:sp>
        <p:nvSpPr>
          <p:cNvPr id="3" name="Content Placeholder 2">
            <a:extLst>
              <a:ext uri="{FF2B5EF4-FFF2-40B4-BE49-F238E27FC236}">
                <a16:creationId xmlns:a16="http://schemas.microsoft.com/office/drawing/2014/main" id="{21471CF1-9EF9-C5C0-6637-925CB047E422}"/>
              </a:ext>
            </a:extLst>
          </p:cNvPr>
          <p:cNvSpPr>
            <a:spLocks noGrp="1"/>
          </p:cNvSpPr>
          <p:nvPr>
            <p:ph idx="1"/>
          </p:nvPr>
        </p:nvSpPr>
        <p:spPr>
          <a:xfrm>
            <a:off x="443565" y="1417320"/>
            <a:ext cx="11361339" cy="4517136"/>
          </a:xfrm>
        </p:spPr>
        <p:txBody>
          <a:bodyPr>
            <a:normAutofit lnSpcReduction="10000"/>
          </a:bodyPr>
          <a:lstStyle/>
          <a:p>
            <a:pPr marL="0" indent="0">
              <a:spcBef>
                <a:spcPts val="0"/>
              </a:spcBef>
              <a:buNone/>
            </a:pPr>
            <a:r>
              <a:rPr lang="en-US" sz="1800" b="1" u="sng">
                <a:effectLst/>
                <a:ea typeface="Aptos" panose="020B0004020202020204" pitchFamily="34" charset="0"/>
              </a:rPr>
              <a:t>Contract with another district or BOCES school that has a school code</a:t>
            </a:r>
          </a:p>
          <a:p>
            <a:pPr lvl="1">
              <a:spcBef>
                <a:spcPts val="0"/>
              </a:spcBef>
            </a:pPr>
            <a:r>
              <a:rPr lang="en-US" sz="1800">
                <a:effectLst/>
                <a:ea typeface="Times New Roman" panose="02020603050405020304" pitchFamily="18" charset="0"/>
              </a:rPr>
              <a:t>Resident District </a:t>
            </a:r>
          </a:p>
          <a:p>
            <a:pPr lvl="2">
              <a:spcBef>
                <a:spcPts val="0"/>
              </a:spcBef>
            </a:pPr>
            <a:r>
              <a:rPr lang="en-US" sz="1600">
                <a:effectLst/>
                <a:ea typeface="Times New Roman" panose="02020603050405020304" pitchFamily="18" charset="0"/>
              </a:rPr>
              <a:t>Pupil Attendance Information 31 for the enrollment record showing the contract for funding purposes(brick and mortar).</a:t>
            </a:r>
            <a:endParaRPr lang="en-US" sz="1600">
              <a:ea typeface="Times New Roman" panose="02020603050405020304" pitchFamily="18" charset="0"/>
            </a:endParaRPr>
          </a:p>
          <a:p>
            <a:pPr lvl="1">
              <a:spcBef>
                <a:spcPts val="0"/>
              </a:spcBef>
            </a:pPr>
            <a:r>
              <a:rPr lang="en-US" sz="1800">
                <a:effectLst/>
                <a:ea typeface="Times New Roman" panose="02020603050405020304" pitchFamily="18" charset="0"/>
              </a:rPr>
              <a:t>Attending District or BOCES</a:t>
            </a:r>
            <a:endParaRPr lang="en-US" sz="1800">
              <a:effectLst/>
              <a:ea typeface="Aptos" panose="020B0004020202020204" pitchFamily="34" charset="0"/>
            </a:endParaRPr>
          </a:p>
          <a:p>
            <a:pPr lvl="2">
              <a:spcBef>
                <a:spcPts val="0"/>
              </a:spcBef>
            </a:pPr>
            <a:r>
              <a:rPr lang="en-US" sz="1600">
                <a:effectLst/>
                <a:ea typeface="Times New Roman" panose="02020603050405020304" pitchFamily="18" charset="0"/>
              </a:rPr>
              <a:t>Will have a record with PAI 02 or 04 to show student is attending their district. This record will have a non-funded code because they are paid through the contract instead.</a:t>
            </a:r>
          </a:p>
          <a:p>
            <a:pPr marL="0" indent="0">
              <a:spcBef>
                <a:spcPts val="0"/>
              </a:spcBef>
              <a:buNone/>
            </a:pPr>
            <a:r>
              <a:rPr lang="en-US" sz="1800" b="1" u="sng">
                <a:effectLst/>
                <a:ea typeface="Aptos" panose="020B0004020202020204" pitchFamily="34" charset="0"/>
              </a:rPr>
              <a:t>Contract with another district or BOCES program that doesn’t have a school code</a:t>
            </a:r>
          </a:p>
          <a:p>
            <a:pPr lvl="1">
              <a:spcBef>
                <a:spcPts val="0"/>
              </a:spcBef>
            </a:pPr>
            <a:r>
              <a:rPr lang="en-US" sz="1800">
                <a:effectLst/>
                <a:ea typeface="Times New Roman" panose="02020603050405020304" pitchFamily="18" charset="0"/>
              </a:rPr>
              <a:t>Resident District</a:t>
            </a:r>
          </a:p>
          <a:p>
            <a:pPr lvl="2">
              <a:spcBef>
                <a:spcPts val="0"/>
              </a:spcBef>
            </a:pPr>
            <a:r>
              <a:rPr lang="en-US" sz="1600"/>
              <a:t>Pupil Attendance Information 01-08 and Non-School Program of 03 to indicate that the resident district is taking accountability with the non-school 03 indicating the student is receiving all their educational services through a program that is run and operated by another district (i.e., non-reporting district) or BOCES with which the district has a contractual agreement.</a:t>
            </a:r>
          </a:p>
          <a:p>
            <a:pPr marL="0" indent="0">
              <a:lnSpc>
                <a:spcPct val="100000"/>
              </a:lnSpc>
              <a:spcBef>
                <a:spcPts val="0"/>
              </a:spcBef>
              <a:buNone/>
            </a:pPr>
            <a:r>
              <a:rPr lang="en-US" sz="1800" b="1" u="sng"/>
              <a:t>Facility School</a:t>
            </a:r>
          </a:p>
          <a:p>
            <a:pPr lvl="1">
              <a:spcBef>
                <a:spcPts val="0"/>
              </a:spcBef>
            </a:pPr>
            <a:r>
              <a:rPr lang="en-US" sz="1800">
                <a:effectLst/>
                <a:ea typeface="Times New Roman" panose="02020603050405020304" pitchFamily="18" charset="0"/>
              </a:rPr>
              <a:t>Resident District</a:t>
            </a:r>
          </a:p>
          <a:p>
            <a:pPr lvl="2">
              <a:spcBef>
                <a:spcPts val="0"/>
              </a:spcBef>
            </a:pPr>
            <a:r>
              <a:rPr lang="en-US" sz="1600"/>
              <a:t>Most likely, you won’t have a record for this student because funding for facility schools is different. More information on these rare scenarios can be found in the </a:t>
            </a:r>
            <a:r>
              <a:rPr lang="en-US" sz="1600">
                <a:hlinkClick r:id="rId2"/>
              </a:rPr>
              <a:t>Audit Resource Guide</a:t>
            </a:r>
            <a:r>
              <a:rPr lang="en-US" sz="1600"/>
              <a:t>.</a:t>
            </a:r>
          </a:p>
          <a:p>
            <a:pPr lvl="2">
              <a:spcBef>
                <a:spcPts val="0"/>
              </a:spcBef>
            </a:pPr>
            <a:endParaRPr lang="en-US" sz="1600"/>
          </a:p>
          <a:p>
            <a:pPr marL="0" indent="0">
              <a:spcBef>
                <a:spcPts val="0"/>
              </a:spcBef>
              <a:buNone/>
            </a:pPr>
            <a:endParaRPr lang="en-US" sz="1800" b="1" u="sng"/>
          </a:p>
          <a:p>
            <a:pPr marL="0" indent="0">
              <a:spcBef>
                <a:spcPts val="0"/>
              </a:spcBef>
              <a:buNone/>
            </a:pPr>
            <a:r>
              <a:rPr lang="en-US" sz="1800" b="1" i="1"/>
              <a:t>Posted: </a:t>
            </a:r>
            <a:r>
              <a:rPr lang="en-US" sz="1800">
                <a:effectLst/>
                <a:ea typeface="Times New Roman" panose="02020603050405020304" pitchFamily="18" charset="0"/>
                <a:hlinkClick r:id="rId3"/>
              </a:rPr>
              <a:t>Contract student document on the Student Interchange Website under Additional Resources</a:t>
            </a:r>
            <a:r>
              <a:rPr lang="en-US" sz="1800">
                <a:effectLst/>
                <a:ea typeface="Times New Roman" panose="02020603050405020304" pitchFamily="18" charset="0"/>
              </a:rPr>
              <a:t> with common scenarios for all student-level collections (including special education).</a:t>
            </a:r>
            <a:endParaRPr lang="en-US" sz="1800" b="1" u="sng"/>
          </a:p>
        </p:txBody>
      </p:sp>
      <p:sp>
        <p:nvSpPr>
          <p:cNvPr id="4" name="Slide Number Placeholder 3"/>
          <p:cNvSpPr>
            <a:spLocks noGrp="1"/>
          </p:cNvSpPr>
          <p:nvPr>
            <p:ph type="sldNum" sz="quarter" idx="12"/>
          </p:nvPr>
        </p:nvSpPr>
        <p:spPr/>
        <p:txBody>
          <a:bodyPr/>
          <a:lstStyle/>
          <a:p>
            <a:fld id="{C479D5F6-EDCB-402A-AC08-4943A1820E8F}" type="slidenum">
              <a:rPr lang="en-US" smtClean="0"/>
              <a:pPr/>
              <a:t>41</a:t>
            </a:fld>
            <a:endParaRPr lang="en-US"/>
          </a:p>
        </p:txBody>
      </p:sp>
      <p:sp>
        <p:nvSpPr>
          <p:cNvPr id="7" name="Content Placeholder 9">
            <a:extLst>
              <a:ext uri="{FF2B5EF4-FFF2-40B4-BE49-F238E27FC236}">
                <a16:creationId xmlns:a16="http://schemas.microsoft.com/office/drawing/2014/main" id="{5D3B0B47-7089-925E-E197-F899D512278C}"/>
              </a:ext>
            </a:extLst>
          </p:cNvPr>
          <p:cNvSpPr>
            <a:spLocks noGrp="1"/>
          </p:cNvSpPr>
          <p:nvPr>
            <p:ph sz="quarter" idx="13"/>
          </p:nvPr>
        </p:nvSpPr>
        <p:spPr>
          <a:xfrm>
            <a:off x="1366838" y="6356350"/>
            <a:ext cx="4483100" cy="361950"/>
          </a:xfrm>
        </p:spPr>
        <p:txBody>
          <a:bodyPr/>
          <a:lstStyle/>
          <a:p>
            <a:r>
              <a:rPr lang="en-US"/>
              <a:t>Student October</a:t>
            </a:r>
          </a:p>
        </p:txBody>
      </p:sp>
      <p:sp>
        <p:nvSpPr>
          <p:cNvPr id="8" name="Content Placeholder 10">
            <a:extLst>
              <a:ext uri="{FF2B5EF4-FFF2-40B4-BE49-F238E27FC236}">
                <a16:creationId xmlns:a16="http://schemas.microsoft.com/office/drawing/2014/main" id="{9F22F21E-5473-61D2-033C-246A5EB65266}"/>
              </a:ext>
            </a:extLst>
          </p:cNvPr>
          <p:cNvSpPr>
            <a:spLocks noGrp="1"/>
          </p:cNvSpPr>
          <p:nvPr>
            <p:ph sz="quarter" idx="14"/>
          </p:nvPr>
        </p:nvSpPr>
        <p:spPr>
          <a:xfrm>
            <a:off x="6053138" y="6356350"/>
            <a:ext cx="4392612" cy="361950"/>
          </a:xfrm>
        </p:spPr>
        <p:txBody>
          <a:bodyPr/>
          <a:lstStyle/>
          <a:p>
            <a:r>
              <a:rPr lang="en-US"/>
              <a:t>StudentOctober@cde.state.co.us</a:t>
            </a:r>
          </a:p>
        </p:txBody>
      </p:sp>
    </p:spTree>
    <p:extLst>
      <p:ext uri="{BB962C8B-B14F-4D97-AF65-F5344CB8AC3E}">
        <p14:creationId xmlns:p14="http://schemas.microsoft.com/office/powerpoint/2010/main" val="70065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a:t>Brooke Wenzel</a:t>
            </a:r>
            <a:br>
              <a:rPr lang="en-US" sz="2400"/>
            </a:br>
            <a:r>
              <a:rPr lang="en-US" sz="2400">
                <a:hlinkClick r:id="rId2"/>
              </a:rPr>
              <a:t>StudentOctober@cde.state.co.us</a:t>
            </a:r>
            <a:r>
              <a:rPr lang="en-US" sz="2400"/>
              <a:t> </a:t>
            </a:r>
            <a:br>
              <a:rPr lang="en-US" sz="2400"/>
            </a:br>
            <a:r>
              <a:rPr lang="en-US" sz="2400"/>
              <a:t>720-441-7963</a:t>
            </a:r>
            <a:br>
              <a:rPr lang="en-US" sz="2400"/>
            </a:br>
            <a:br>
              <a:rPr lang="en-US" sz="2400"/>
            </a:br>
            <a:endParaRPr lang="en-US" sz="2400"/>
          </a:p>
          <a:p>
            <a:pPr algn="ctr"/>
            <a:r>
              <a:rPr lang="en-US" sz="2400">
                <a:hlinkClick r:id="rId3"/>
              </a:rPr>
              <a:t>Student October Webpage</a:t>
            </a:r>
            <a:endParaRPr lang="en-US" sz="2400"/>
          </a:p>
          <a:p>
            <a:pPr algn="ctr"/>
            <a:r>
              <a:rPr lang="en-US" sz="2400">
                <a:hlinkClick r:id="rId4"/>
              </a:rPr>
              <a:t>Student Interchange Webpage</a:t>
            </a:r>
            <a:br>
              <a:rPr lang="en-US" sz="1800"/>
            </a:br>
            <a:endParaRPr lang="en-US"/>
          </a:p>
        </p:txBody>
      </p:sp>
      <p:sp>
        <p:nvSpPr>
          <p:cNvPr id="7" name="TextBox 6">
            <a:extLst>
              <a:ext uri="{FF2B5EF4-FFF2-40B4-BE49-F238E27FC236}">
                <a16:creationId xmlns:a16="http://schemas.microsoft.com/office/drawing/2014/main" id="{B5089C15-0A52-F616-009A-C33AAC56B720}"/>
              </a:ext>
            </a:extLst>
          </p:cNvPr>
          <p:cNvSpPr txBox="1"/>
          <p:nvPr/>
        </p:nvSpPr>
        <p:spPr>
          <a:xfrm>
            <a:off x="139446" y="187233"/>
            <a:ext cx="6094476" cy="1077218"/>
          </a:xfrm>
          <a:prstGeom prst="rect">
            <a:avLst/>
          </a:prstGeom>
          <a:noFill/>
        </p:spPr>
        <p:txBody>
          <a:bodyPr wrap="square">
            <a:spAutoFit/>
          </a:bodyPr>
          <a:lstStyle/>
          <a:p>
            <a:r>
              <a:rPr lang="en-US" sz="3200" b="1" dirty="0">
                <a:solidFill>
                  <a:schemeClr val="bg1"/>
                </a:solidFill>
                <a:latin typeface="Museo Slab 500" panose="02000000000000000000" pitchFamily="50" charset="0"/>
                <a:ea typeface="+mj-ea"/>
                <a:cs typeface="+mj-cs"/>
              </a:rPr>
              <a:t>Questions &amp; Resources:</a:t>
            </a:r>
            <a:br>
              <a:rPr lang="en-US" sz="3200" b="1" dirty="0">
                <a:solidFill>
                  <a:schemeClr val="bg1"/>
                </a:solidFill>
                <a:latin typeface="Museo Slab 500" panose="02000000000000000000" pitchFamily="50" charset="0"/>
                <a:ea typeface="+mj-ea"/>
                <a:cs typeface="+mj-cs"/>
              </a:rPr>
            </a:br>
            <a:r>
              <a:rPr lang="en-US" sz="3200" b="1" dirty="0">
                <a:solidFill>
                  <a:schemeClr val="bg1"/>
                </a:solidFill>
                <a:latin typeface="Museo Slab 500" panose="02000000000000000000" pitchFamily="50" charset="0"/>
                <a:ea typeface="+mj-ea"/>
                <a:cs typeface="+mj-cs"/>
              </a:rPr>
              <a:t>Student October</a:t>
            </a:r>
          </a:p>
        </p:txBody>
      </p:sp>
    </p:spTree>
    <p:extLst>
      <p:ext uri="{BB962C8B-B14F-4D97-AF65-F5344CB8AC3E}">
        <p14:creationId xmlns:p14="http://schemas.microsoft.com/office/powerpoint/2010/main" val="4183919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1925961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(based on primary residential addresses) that is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Tract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hlinkClick r:id="rId2"/>
              </a:rPr>
              <a:t>At-Risk Interchange</a:t>
            </a:r>
            <a:r>
              <a:rPr lang="en-US">
                <a:latin typeface="Trebuchet MS"/>
              </a:rPr>
              <a:t> Website</a:t>
            </a:r>
            <a:endParaRPr lang="en-US"/>
          </a:p>
          <a:p>
            <a:pPr lvl="1">
              <a:buFont typeface="Courier New" panose="020B0604020202020204" pitchFamily="34" charset="0"/>
              <a:buChar char="o"/>
            </a:pPr>
            <a:r>
              <a:rPr lang="en-US">
                <a:latin typeface="Trebuchet MS"/>
                <a:hlinkClick r:id="rId3"/>
              </a:rPr>
              <a:t>File Layout</a:t>
            </a:r>
            <a:endParaRPr lang="en-US"/>
          </a:p>
          <a:p>
            <a:pPr lvl="1">
              <a:buFont typeface="Courier New" panose="020B0604020202020204" pitchFamily="34" charset="0"/>
              <a:buChar char="o"/>
            </a:pPr>
            <a:r>
              <a:rPr lang="en-US">
                <a:latin typeface="Trebuchet MS"/>
                <a:hlinkClick r:id="rId4"/>
              </a:rPr>
              <a:t>Business Rules</a:t>
            </a:r>
            <a:endParaRPr lang="en-US"/>
          </a:p>
          <a:p>
            <a:pPr lvl="1">
              <a:buFont typeface="Courier New" panose="020B0604020202020204" pitchFamily="34" charset="0"/>
              <a:buChar char="o"/>
            </a:pPr>
            <a:r>
              <a:rPr lang="en-US">
                <a:latin typeface="Trebuchet MS"/>
                <a:hlinkClick r:id="rId5"/>
              </a:rPr>
              <a:t>Interchange Upload Template</a:t>
            </a:r>
            <a:r>
              <a:rPr lang="en-US">
                <a:latin typeface="Trebuchet MS"/>
              </a:rPr>
              <a:t> (XLS)</a:t>
            </a:r>
            <a:endParaRPr lang="en-US"/>
          </a:p>
          <a:p>
            <a:pPr lvl="1">
              <a:buFont typeface="Courier New" panose="020B0604020202020204" pitchFamily="34" charset="0"/>
              <a:buChar char="o"/>
            </a:pPr>
            <a:r>
              <a:rPr lang="en-US">
                <a:latin typeface="Trebuchet MS"/>
                <a:hlinkClick r:id="rId6"/>
              </a:rPr>
              <a:t>Timeline</a:t>
            </a:r>
            <a:endParaRPr lang="en-US">
              <a:latin typeface="Trebuchet MS"/>
            </a:endParaRPr>
          </a:p>
          <a:p>
            <a:pPr lvl="1">
              <a:buFont typeface="Courier New" panose="020B0604020202020204" pitchFamily="34" charset="0"/>
              <a:buChar char="o"/>
            </a:pPr>
            <a:r>
              <a:rPr lang="en-US">
                <a:latin typeface="Trebuchet MS"/>
              </a:rPr>
              <a:t>Trainings</a:t>
            </a:r>
          </a:p>
          <a:p>
            <a:pPr lvl="2">
              <a:buFont typeface="Wingdings" panose="020B0604020202020204" pitchFamily="34" charset="0"/>
              <a:buChar char="§"/>
            </a:pPr>
            <a:r>
              <a:rPr lang="en-US">
                <a:latin typeface="Trebuchet MS"/>
              </a:rPr>
              <a:t>Overview of the Geocoder Tool  (</a:t>
            </a:r>
            <a:r>
              <a:rPr lang="en-US">
                <a:latin typeface="Trebuchet MS"/>
                <a:hlinkClick r:id="rId7"/>
              </a:rPr>
              <a:t>PDF</a:t>
            </a:r>
            <a:r>
              <a:rPr lang="en-US">
                <a:latin typeface="Trebuchet MS"/>
              </a:rPr>
              <a:t>)  (</a:t>
            </a:r>
            <a:r>
              <a:rPr lang="en-US">
                <a:latin typeface="Trebuchet MS"/>
                <a:hlinkClick r:id="rId8"/>
              </a:rPr>
              <a:t>Recorded Training</a:t>
            </a:r>
            <a:r>
              <a:rPr lang="en-US">
                <a:latin typeface="Trebuchet MS"/>
              </a:rPr>
              <a:t>)</a:t>
            </a:r>
          </a:p>
          <a:p>
            <a:pPr lvl="2">
              <a:buFont typeface="Wingdings" panose="020B0604020202020204" pitchFamily="34" charset="0"/>
              <a:buChar char="§"/>
            </a:pPr>
            <a:r>
              <a:rPr lang="en-US">
                <a:latin typeface="Trebuchet MS"/>
              </a:rPr>
              <a:t>Overview of the Data Pipeline At-Risk Interchange File  (</a:t>
            </a:r>
            <a:r>
              <a:rPr lang="en-US">
                <a:latin typeface="Trebuchet MS"/>
                <a:hlinkClick r:id="rId9"/>
              </a:rPr>
              <a:t>PDF</a:t>
            </a:r>
            <a:r>
              <a:rPr lang="en-US">
                <a:latin typeface="Trebuchet MS"/>
              </a:rPr>
              <a:t>)  (</a:t>
            </a:r>
            <a:r>
              <a:rPr lang="en-US">
                <a:latin typeface="Trebuchet MS"/>
                <a:hlinkClick r:id="rId10"/>
              </a:rPr>
              <a:t>Recorded Training</a:t>
            </a:r>
            <a:r>
              <a:rPr lang="en-US">
                <a:latin typeface="Trebuchet MS"/>
              </a:rPr>
              <a:t>)</a:t>
            </a:r>
          </a:p>
          <a:p>
            <a:pPr lvl="2">
              <a:buFont typeface="Wingdings" panose="020B0604020202020204" pitchFamily="34" charset="0"/>
              <a:buChar char="§"/>
            </a:pPr>
            <a:r>
              <a:rPr lang="en-US" b="1">
                <a:solidFill>
                  <a:srgbClr val="FF0000"/>
                </a:solidFill>
                <a:latin typeface="Trebuchet MS"/>
              </a:rPr>
              <a:t>Office Hours Session</a:t>
            </a:r>
            <a:r>
              <a:rPr lang="en-US">
                <a:latin typeface="Trebuchet MS"/>
              </a:rPr>
              <a:t> covering the Geocoder Tool and Interchange File was held yesterday, Sept.11, 2024.  (</a:t>
            </a:r>
            <a:r>
              <a:rPr lang="en-US">
                <a:latin typeface="Trebuchet MS"/>
                <a:hlinkClick r:id="rId11"/>
              </a:rPr>
              <a:t>PDF</a:t>
            </a:r>
            <a:r>
              <a:rPr lang="en-US">
                <a:latin typeface="Trebuchet MS"/>
              </a:rPr>
              <a:t>) (Recording will be posted on or about 9/16)</a:t>
            </a:r>
            <a:endParaRPr lang="en-US" b="1">
              <a:latin typeface="Trebuchet MS"/>
            </a:endParaRPr>
          </a:p>
          <a:p>
            <a:pPr lvl="1">
              <a:buFont typeface="Courier New" panose="020B0604020202020204" pitchFamily="34" charset="0"/>
              <a:buChar char="o"/>
            </a:pPr>
            <a:r>
              <a:rPr lang="en-US">
                <a:latin typeface="Trebuchet MS"/>
              </a:rPr>
              <a:t>Additional Resources</a:t>
            </a:r>
          </a:p>
          <a:p>
            <a:pPr lvl="2">
              <a:buFont typeface="Wingdings" panose="020B0604020202020204" pitchFamily="34" charset="0"/>
              <a:buChar char="§"/>
            </a:pPr>
            <a:r>
              <a:rPr lang="en-US">
                <a:solidFill>
                  <a:srgbClr val="FF0000"/>
                </a:solidFill>
                <a:latin typeface="Trebuchet MS"/>
              </a:rPr>
              <a:t>UPDATED</a:t>
            </a:r>
            <a:r>
              <a:rPr lang="en-US">
                <a:latin typeface="Trebuchet MS"/>
              </a:rPr>
              <a:t> 9/10/24: </a:t>
            </a:r>
            <a:r>
              <a:rPr lang="en-US">
                <a:latin typeface="Trebuchet MS"/>
                <a:hlinkClick r:id="rId12"/>
              </a:rPr>
              <a:t>Instructions for Using the Geocode Tool</a:t>
            </a:r>
            <a:endParaRPr lang="en-US"/>
          </a:p>
          <a:p>
            <a:pPr lvl="2">
              <a:buFont typeface="Wingdings" panose="020B0604020202020204" pitchFamily="34" charset="0"/>
              <a:buChar char="§"/>
            </a:pPr>
            <a:r>
              <a:rPr lang="en-US">
                <a:latin typeface="Trebuchet MS"/>
                <a:hlinkClick r:id="rId13"/>
              </a:rPr>
              <a:t>Valid Census Block Data Combinations</a:t>
            </a:r>
            <a:r>
              <a:rPr lang="en-US">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4"/>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
        <p:nvSpPr>
          <p:cNvPr id="3" name="Oval 2">
            <a:extLst>
              <a:ext uri="{FF2B5EF4-FFF2-40B4-BE49-F238E27FC236}">
                <a16:creationId xmlns:a16="http://schemas.microsoft.com/office/drawing/2014/main" id="{7E71A5B3-11A7-CDE5-0C01-E572A9AFEFA6}"/>
              </a:ext>
              <a:ext uri="{C183D7F6-B498-43B3-948B-1728B52AA6E4}">
                <adec:decorative xmlns:adec="http://schemas.microsoft.com/office/drawing/2017/decorative" val="1"/>
              </a:ext>
            </a:extLst>
          </p:cNvPr>
          <p:cNvSpPr/>
          <p:nvPr/>
        </p:nvSpPr>
        <p:spPr>
          <a:xfrm>
            <a:off x="337039" y="4265896"/>
            <a:ext cx="9956473" cy="118452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354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3696548542"/>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p>
                  </a:txBody>
                  <a:tcPr/>
                </a:tc>
                <a:tc>
                  <a:txBody>
                    <a:bodyPr/>
                    <a:lstStyle/>
                    <a:p>
                      <a:pPr algn="ctr"/>
                      <a:r>
                        <a:rPr lang="en-US" sz="1400"/>
                        <a:t>State Code</a:t>
                      </a:r>
                    </a:p>
                  </a:txBody>
                  <a:tcPr/>
                </a:tc>
                <a:tc>
                  <a:txBody>
                    <a:bodyPr/>
                    <a:lstStyle/>
                    <a:p>
                      <a:pPr algn="ctr"/>
                      <a:r>
                        <a:rPr lang="en-US" sz="1400"/>
                        <a:t>County Code</a:t>
                      </a:r>
                    </a:p>
                  </a:txBody>
                  <a:tcPr/>
                </a:tc>
                <a:tc>
                  <a:txBody>
                    <a:bodyPr/>
                    <a:lstStyle/>
                    <a:p>
                      <a:pPr algn="ctr"/>
                      <a:r>
                        <a:rPr lang="en-US" sz="1400"/>
                        <a:t>Tract Code</a:t>
                      </a:r>
                    </a:p>
                  </a:txBody>
                  <a:tcPr/>
                </a:tc>
                <a:tc>
                  <a:txBody>
                    <a:bodyPr/>
                    <a:lstStyle/>
                    <a:p>
                      <a:pPr algn="ctr"/>
                      <a:r>
                        <a:rPr lang="en-US" sz="1400"/>
                        <a:t>Block Code</a:t>
                      </a:r>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000001</a:t>
                      </a:r>
                    </a:p>
                  </a:txBody>
                  <a:tcPr/>
                </a:tc>
                <a:tc>
                  <a:txBody>
                    <a:bodyPr/>
                    <a:lstStyle/>
                    <a:p>
                      <a:r>
                        <a:rPr lang="en-US" sz="140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000002</a:t>
                      </a:r>
                    </a:p>
                  </a:txBody>
                  <a:tcPr/>
                </a:tc>
                <a:tc>
                  <a:txBody>
                    <a:bodyPr/>
                    <a:lstStyle/>
                    <a:p>
                      <a:r>
                        <a:rPr lang="en-US" sz="140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000003</a:t>
                      </a:r>
                    </a:p>
                  </a:txBody>
                  <a:tcPr/>
                </a:tc>
                <a:tc>
                  <a:txBody>
                    <a:bodyPr/>
                    <a:lstStyle/>
                    <a:p>
                      <a:r>
                        <a:rPr lang="en-US" sz="140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a:p>
                  </a:txBody>
                  <a:tcPr/>
                </a:tc>
                <a:tc>
                  <a:txBody>
                    <a:bodyPr/>
                    <a:lstStyle/>
                    <a:p>
                      <a:r>
                        <a:rPr lang="en-US" sz="1400"/>
                        <a:t>08</a:t>
                      </a:r>
                    </a:p>
                  </a:txBody>
                  <a:tcPr/>
                </a:tc>
                <a:tc>
                  <a:txBody>
                    <a:bodyPr/>
                    <a:lstStyle/>
                    <a:p>
                      <a:r>
                        <a:rPr lang="en-US" sz="1400"/>
                        <a:t>000</a:t>
                      </a:r>
                    </a:p>
                  </a:txBody>
                  <a:tcPr/>
                </a:tc>
                <a:tc>
                  <a:txBody>
                    <a:bodyPr/>
                    <a:lstStyle/>
                    <a:p>
                      <a:r>
                        <a:rPr lang="en-US" sz="1400"/>
                        <a:t>000004</a:t>
                      </a:r>
                    </a:p>
                  </a:txBody>
                  <a:tcPr/>
                </a:tc>
                <a:tc>
                  <a:txBody>
                    <a:bodyPr/>
                    <a:lstStyle/>
                    <a:p>
                      <a:r>
                        <a:rPr lang="en-US" sz="140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000005</a:t>
                      </a:r>
                    </a:p>
                  </a:txBody>
                  <a:tcPr/>
                </a:tc>
                <a:tc>
                  <a:txBody>
                    <a:bodyPr/>
                    <a:lstStyle/>
                    <a:p>
                      <a:r>
                        <a:rPr lang="en-US" sz="140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a:t>08</a:t>
                      </a:r>
                    </a:p>
                  </a:txBody>
                  <a:tcPr/>
                </a:tc>
                <a:tc>
                  <a:txBody>
                    <a:bodyPr/>
                    <a:lstStyle/>
                    <a:p>
                      <a:r>
                        <a:rPr lang="en-US" sz="1400"/>
                        <a:t>000</a:t>
                      </a:r>
                    </a:p>
                  </a:txBody>
                  <a:tcPr/>
                </a:tc>
                <a:tc>
                  <a:txBody>
                    <a:bodyPr/>
                    <a:lstStyle/>
                    <a:p>
                      <a:r>
                        <a:rPr lang="en-US" sz="1400"/>
                        <a:t>000006</a:t>
                      </a:r>
                    </a:p>
                  </a:txBody>
                  <a:tcPr/>
                </a:tc>
                <a:tc>
                  <a:txBody>
                    <a:bodyPr/>
                    <a:lstStyle/>
                    <a:p>
                      <a:r>
                        <a:rPr lang="en-US" sz="140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can be used to share files containing PII between the district or BOCES and CDE when requesting assistance with the At-Risk Interchange or Census Geocoding tool.</a:t>
            </a:r>
          </a:p>
          <a:p>
            <a:r>
              <a:rPr lang="en-US">
                <a:latin typeface="Trebuchet MS"/>
              </a:rPr>
              <a:t>If you have been assigned the user or viewer role for this interchange file and your district's Syncplicity folder has not been shared with you, email </a:t>
            </a:r>
            <a:r>
              <a:rPr lang="en-US">
                <a:latin typeface="Trebuchet MS"/>
                <a:hlinkClick r:id="rId2"/>
              </a:rPr>
              <a:t>ARMeasure@cde.state.co.us</a:t>
            </a:r>
            <a:r>
              <a:rPr lang="en-US">
                <a:latin typeface="Trebuchet MS"/>
              </a:rPr>
              <a:t>. </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2332435776"/>
              </p:ext>
            </p:extLst>
          </p:nvPr>
        </p:nvGraphicFramePr>
        <p:xfrm>
          <a:off x="847725" y="1551214"/>
          <a:ext cx="10498487" cy="3337557"/>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dirty="0"/>
                        <a:t>Civil Rights Data Collection (CRDC)</a:t>
                      </a:r>
                    </a:p>
                  </a:txBody>
                  <a:tcPr/>
                </a:tc>
                <a:tc>
                  <a:txBody>
                    <a:bodyPr/>
                    <a:lstStyle/>
                    <a:p>
                      <a:r>
                        <a:rPr lang="en-US"/>
                        <a:t>Annette Severson</a:t>
                      </a:r>
                    </a:p>
                  </a:txBody>
                  <a:tcPr/>
                </a:tc>
                <a:extLst>
                  <a:ext uri="{0D108BD9-81ED-4DB2-BD59-A6C34878D82A}">
                    <a16:rowId xmlns:a16="http://schemas.microsoft.com/office/drawing/2014/main" val="889389481"/>
                  </a:ext>
                </a:extLst>
              </a:tr>
              <a:tr h="370840">
                <a:tc>
                  <a:txBody>
                    <a:bodyPr/>
                    <a:lstStyle/>
                    <a:p>
                      <a:r>
                        <a:rPr lang="en-US" dirty="0"/>
                        <a:t>Teacher Student Data Link (TSDL) / HB24-1282 – Focus Group</a:t>
                      </a:r>
                    </a:p>
                  </a:txBody>
                  <a:tcPr/>
                </a:tc>
                <a:tc>
                  <a:txBody>
                    <a:bodyPr/>
                    <a:lstStyle/>
                    <a:p>
                      <a:r>
                        <a:rPr lang="en-US" dirty="0"/>
                        <a:t>Peter Hoffman</a:t>
                      </a:r>
                    </a:p>
                  </a:txBody>
                  <a:tcPr/>
                </a:tc>
                <a:extLst>
                  <a:ext uri="{0D108BD9-81ED-4DB2-BD59-A6C34878D82A}">
                    <a16:rowId xmlns:a16="http://schemas.microsoft.com/office/drawing/2014/main" val="3530156003"/>
                  </a:ext>
                </a:extLst>
              </a:tr>
              <a:tr h="370840">
                <a:tc>
                  <a:txBody>
                    <a:bodyPr/>
                    <a:lstStyle/>
                    <a:p>
                      <a:r>
                        <a:rPr lang="en-US"/>
                        <a:t>Kindergarten School Readiness</a:t>
                      </a:r>
                    </a:p>
                  </a:txBody>
                  <a:tcPr/>
                </a:tc>
                <a:tc>
                  <a:txBody>
                    <a:bodyPr/>
                    <a:lstStyle/>
                    <a:p>
                      <a:r>
                        <a:rPr lang="en-US" dirty="0"/>
                        <a:t>Tara Rhodes</a:t>
                      </a:r>
                    </a:p>
                  </a:txBody>
                  <a:tcPr/>
                </a:tc>
                <a:extLst>
                  <a:ext uri="{0D108BD9-81ED-4DB2-BD59-A6C34878D82A}">
                    <a16:rowId xmlns:a16="http://schemas.microsoft.com/office/drawing/2014/main" val="1485583116"/>
                  </a:ext>
                </a:extLst>
              </a:tr>
              <a:tr h="370840">
                <a:tc>
                  <a:txBody>
                    <a:bodyPr/>
                    <a:lstStyle/>
                    <a:p>
                      <a:r>
                        <a:rPr lang="en-US"/>
                        <a:t>Staff Evaluation</a:t>
                      </a:r>
                    </a:p>
                  </a:txBody>
                  <a:tcPr/>
                </a:tc>
                <a:tc>
                  <a:txBody>
                    <a:bodyPr/>
                    <a:lstStyle/>
                    <a:p>
                      <a:r>
                        <a:rPr lang="en-US"/>
                        <a:t>Dawna Gudka</a:t>
                      </a:r>
                    </a:p>
                  </a:txBody>
                  <a:tcPr/>
                </a:tc>
                <a:extLst>
                  <a:ext uri="{0D108BD9-81ED-4DB2-BD59-A6C34878D82A}">
                    <a16:rowId xmlns:a16="http://schemas.microsoft.com/office/drawing/2014/main" val="4101029989"/>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4028018402"/>
                  </a:ext>
                </a:extLst>
              </a:tr>
              <a:tr h="370839">
                <a:tc>
                  <a:txBody>
                    <a:bodyPr/>
                    <a:lstStyle/>
                    <a:p>
                      <a:pPr lvl="0">
                        <a:buNone/>
                      </a:pPr>
                      <a:r>
                        <a:rPr lang="en-US"/>
                        <a:t>Student October</a:t>
                      </a:r>
                    </a:p>
                  </a:txBody>
                  <a:tcPr/>
                </a:tc>
                <a:tc>
                  <a:txBody>
                    <a:bodyPr/>
                    <a:lstStyle/>
                    <a:p>
                      <a:pPr lvl="0">
                        <a:buNone/>
                      </a:pPr>
                      <a:r>
                        <a:rPr lang="en-US"/>
                        <a:t>Brooke Wenzel</a:t>
                      </a:r>
                    </a:p>
                  </a:txBody>
                  <a:tcPr/>
                </a:tc>
                <a:extLst>
                  <a:ext uri="{0D108BD9-81ED-4DB2-BD59-A6C34878D82A}">
                    <a16:rowId xmlns:a16="http://schemas.microsoft.com/office/drawing/2014/main" val="2853553198"/>
                  </a:ext>
                </a:extLst>
              </a:tr>
              <a:tr h="370839">
                <a:tc>
                  <a:txBody>
                    <a:bodyPr/>
                    <a:lstStyle/>
                    <a:p>
                      <a:pPr lvl="0">
                        <a:buNone/>
                      </a:pPr>
                      <a:r>
                        <a:rPr lang="en-US"/>
                        <a:t>At Risk Interchange Updates</a:t>
                      </a:r>
                    </a:p>
                  </a:txBody>
                  <a:tcPr/>
                </a:tc>
                <a:tc>
                  <a:txBody>
                    <a:bodyPr/>
                    <a:lstStyle/>
                    <a:p>
                      <a:pPr lvl="0">
                        <a:buNone/>
                      </a:pPr>
                      <a:r>
                        <a:rPr lang="en-US" dirty="0"/>
                        <a:t>Rebecca McRee</a:t>
                      </a:r>
                    </a:p>
                  </a:txBody>
                  <a:tcPr/>
                </a:tc>
                <a:extLst>
                  <a:ext uri="{0D108BD9-81ED-4DB2-BD59-A6C34878D82A}">
                    <a16:rowId xmlns:a16="http://schemas.microsoft.com/office/drawing/2014/main" val="16979137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dirty="0">
                <a:latin typeface="Museo Slab 500"/>
              </a:rPr>
              <a:t>Questions &amp; Resources:</a:t>
            </a:r>
            <a:br>
              <a:rPr lang="en-US" dirty="0">
                <a:latin typeface="Museo Slab 500"/>
              </a:rPr>
            </a:br>
            <a:r>
              <a:rPr lang="en-US" dirty="0">
                <a:latin typeface="Museo Slab 500"/>
              </a:rPr>
              <a:t>At Risk Interchange</a:t>
            </a:r>
            <a:endParaRPr lang="en-US" dirty="0"/>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3120043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43565" y="205176"/>
            <a:ext cx="8065168" cy="898524"/>
          </a:xfrm>
        </p:spPr>
        <p:txBody>
          <a:bodyPr vert="horz" lIns="91440" tIns="45720" rIns="91440" bIns="45720" rtlCol="0" anchor="ctr">
            <a:normAutofit/>
          </a:bodyPr>
          <a:lstStyle/>
          <a:p>
            <a:r>
              <a:rPr lang="en-US"/>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2649110284"/>
              </p:ext>
            </p:extLst>
          </p:nvPr>
        </p:nvGraphicFramePr>
        <p:xfrm>
          <a:off x="838200" y="1554163"/>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332873" y="6356351"/>
            <a:ext cx="830909" cy="362338"/>
          </a:xfrm>
        </p:spPr>
        <p:txBody>
          <a:bodyPr vert="horz" lIns="91440" tIns="45720" rIns="91440" bIns="45720" rtlCol="0" anchor="ctr">
            <a:normAutofit/>
          </a:bodyPr>
          <a:lstStyle/>
          <a:p>
            <a:fld id="{C479D5F6-EDCB-402A-AC08-4943A1820E8F}" type="slidenum">
              <a:rPr lang="en-US"/>
              <a:pPr/>
              <a:t>51</a:t>
            </a:fld>
            <a:endParaRPr lang="en-US"/>
          </a:p>
        </p:txBody>
      </p:sp>
      <p:pic>
        <p:nvPicPr>
          <p:cNvPr id="5" name="Picture 4" descr="IdM website highlighting the Registration and Access section and FAQ and User Guide sections where the access management link for LAMs is available and Quick Guide for Access Management (DOC) is posted.">
            <a:extLst>
              <a:ext uri="{FF2B5EF4-FFF2-40B4-BE49-F238E27FC236}">
                <a16:creationId xmlns:a16="http://schemas.microsoft.com/office/drawing/2014/main" id="{0F752D97-E4E1-4EE2-76E6-1054CD471E6A}"/>
              </a:ext>
            </a:extLst>
          </p:cNvPr>
          <p:cNvPicPr>
            <a:picLocks noChangeAspect="1"/>
          </p:cNvPicPr>
          <p:nvPr/>
        </p:nvPicPr>
        <p:blipFill>
          <a:blip r:embed="rId8"/>
          <a:stretch>
            <a:fillRect/>
          </a:stretch>
        </p:blipFill>
        <p:spPr>
          <a:xfrm>
            <a:off x="6828193" y="1783825"/>
            <a:ext cx="4845991" cy="3290349"/>
          </a:xfrm>
          <a:prstGeom prst="rect">
            <a:avLst/>
          </a:prstGeom>
        </p:spPr>
      </p:pic>
    </p:spTree>
    <p:extLst>
      <p:ext uri="{BB962C8B-B14F-4D97-AF65-F5344CB8AC3E}">
        <p14:creationId xmlns:p14="http://schemas.microsoft.com/office/powerpoint/2010/main" val="408200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dirty="0"/>
              <a:t>Open Collections and Upcoming Dates: </a:t>
            </a:r>
            <a:br>
              <a:rPr lang="en-US" dirty="0"/>
            </a:br>
            <a:r>
              <a:rPr lang="en-US" dirty="0"/>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3093732766"/>
              </p:ext>
            </p:extLst>
          </p:nvPr>
        </p:nvGraphicFramePr>
        <p:xfrm>
          <a:off x="838200" y="1554163"/>
          <a:ext cx="10447869" cy="304800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dirty="0"/>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r>
                        <a:rPr lang="en-US" sz="1600" dirty="0"/>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dirty="0"/>
                        <a:t>n/a</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r>
                        <a:rPr lang="en-US" sz="1600" dirty="0"/>
                        <a:t>n/a</a:t>
                      </a:r>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2023-2024 and 2024-2025 are open</a:t>
                      </a:r>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r>
                        <a:rPr lang="en-US" sz="1600"/>
                        <a:t>2024 – 2025 is open</a:t>
                      </a:r>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dirty="0"/>
                        <a:t>2023-2024 and 2024-2025 are open</a:t>
                      </a:r>
                    </a:p>
                  </a:txBody>
                  <a:tcPr/>
                </a:tc>
                <a:extLst>
                  <a:ext uri="{0D108BD9-81ED-4DB2-BD59-A6C34878D82A}">
                    <a16:rowId xmlns:a16="http://schemas.microsoft.com/office/drawing/2014/main" val="417551475"/>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401044"/>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dirty="0"/>
              <a:t>Open Collections and Upcoming Dates:</a:t>
            </a:r>
            <a:br>
              <a:rPr lang="en-US" dirty="0"/>
            </a:br>
            <a:r>
              <a:rPr lang="en-US" dirty="0"/>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854083920"/>
              </p:ext>
            </p:extLst>
          </p:nvPr>
        </p:nvGraphicFramePr>
        <p:xfrm>
          <a:off x="838200" y="1554163"/>
          <a:ext cx="10763249" cy="4434840"/>
        </p:xfrm>
        <a:graphic>
          <a:graphicData uri="http://schemas.openxmlformats.org/drawingml/2006/table">
            <a:tbl>
              <a:tblPr firstRow="1" bandRow="1">
                <a:tableStyleId>{B301B821-A1FF-4177-AEE7-76D212191A09}</a:tableStyleId>
              </a:tblPr>
              <a:tblGrid>
                <a:gridCol w="1532391">
                  <a:extLst>
                    <a:ext uri="{9D8B030D-6E8A-4147-A177-3AD203B41FA5}">
                      <a16:colId xmlns:a16="http://schemas.microsoft.com/office/drawing/2014/main" val="972675767"/>
                    </a:ext>
                  </a:extLst>
                </a:gridCol>
                <a:gridCol w="915534">
                  <a:extLst>
                    <a:ext uri="{9D8B030D-6E8A-4147-A177-3AD203B41FA5}">
                      <a16:colId xmlns:a16="http://schemas.microsoft.com/office/drawing/2014/main" val="1355897659"/>
                    </a:ext>
                  </a:extLst>
                </a:gridCol>
                <a:gridCol w="747701">
                  <a:extLst>
                    <a:ext uri="{9D8B030D-6E8A-4147-A177-3AD203B41FA5}">
                      <a16:colId xmlns:a16="http://schemas.microsoft.com/office/drawing/2014/main" val="554794496"/>
                    </a:ext>
                  </a:extLst>
                </a:gridCol>
                <a:gridCol w="1742021">
                  <a:extLst>
                    <a:ext uri="{9D8B030D-6E8A-4147-A177-3AD203B41FA5}">
                      <a16:colId xmlns:a16="http://schemas.microsoft.com/office/drawing/2014/main" val="2208239753"/>
                    </a:ext>
                  </a:extLst>
                </a:gridCol>
                <a:gridCol w="2912801">
                  <a:extLst>
                    <a:ext uri="{9D8B030D-6E8A-4147-A177-3AD203B41FA5}">
                      <a16:colId xmlns:a16="http://schemas.microsoft.com/office/drawing/2014/main" val="1970621890"/>
                    </a:ext>
                  </a:extLst>
                </a:gridCol>
                <a:gridCol w="2912801">
                  <a:extLst>
                    <a:ext uri="{9D8B030D-6E8A-4147-A177-3AD203B41FA5}">
                      <a16:colId xmlns:a16="http://schemas.microsoft.com/office/drawing/2014/main" val="1932458984"/>
                    </a:ext>
                  </a:extLst>
                </a:gridCol>
              </a:tblGrid>
              <a:tr h="274175">
                <a:tc>
                  <a:txBody>
                    <a:bodyPr/>
                    <a:lstStyle/>
                    <a:p>
                      <a:r>
                        <a:rPr lang="en-US" sz="1500"/>
                        <a:t>Name</a:t>
                      </a:r>
                    </a:p>
                  </a:txBody>
                  <a:tcPr anchor="ctr"/>
                </a:tc>
                <a:tc>
                  <a:txBody>
                    <a:bodyPr/>
                    <a:lstStyle/>
                    <a:p>
                      <a:r>
                        <a:rPr lang="en-US" sz="1500" dirty="0"/>
                        <a:t>Category</a:t>
                      </a:r>
                    </a:p>
                  </a:txBody>
                  <a:tcPr anchor="ctr"/>
                </a:tc>
                <a:tc>
                  <a:txBody>
                    <a:bodyPr/>
                    <a:lstStyle/>
                    <a:p>
                      <a:r>
                        <a:rPr lang="en-US" sz="1500"/>
                        <a:t>Status</a:t>
                      </a:r>
                    </a:p>
                  </a:txBody>
                  <a:tcPr anchor="ctr"/>
                </a:tc>
                <a:tc>
                  <a:txBody>
                    <a:bodyPr/>
                    <a:lstStyle/>
                    <a:p>
                      <a:r>
                        <a:rPr lang="en-US" sz="1500" dirty="0"/>
                        <a:t>Final Deadline Date</a:t>
                      </a:r>
                    </a:p>
                  </a:txBody>
                  <a:tcPr anchor="ctr"/>
                </a:tc>
                <a:tc>
                  <a:txBody>
                    <a:bodyPr/>
                    <a:lstStyle/>
                    <a:p>
                      <a:r>
                        <a:rPr lang="en-US" sz="1500" dirty="0"/>
                        <a:t>Next Milestone</a:t>
                      </a:r>
                    </a:p>
                  </a:txBody>
                  <a:tcPr anchor="ctr"/>
                </a:tc>
                <a:tc>
                  <a:txBody>
                    <a:bodyPr/>
                    <a:lstStyle/>
                    <a:p>
                      <a:r>
                        <a:rPr lang="en-US" sz="1500"/>
                        <a:t>Looking Ahead</a:t>
                      </a:r>
                    </a:p>
                  </a:txBody>
                  <a:tcPr anchor="ctr"/>
                </a:tc>
                <a:extLst>
                  <a:ext uri="{0D108BD9-81ED-4DB2-BD59-A6C34878D82A}">
                    <a16:rowId xmlns:a16="http://schemas.microsoft.com/office/drawing/2014/main" val="1733493831"/>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2"/>
                        </a:rPr>
                        <a:t>Staff Evaluation</a:t>
                      </a:r>
                      <a:endParaRPr lang="en-US" sz="1500" b="1" kern="1200">
                        <a:solidFill>
                          <a:srgbClr val="0070C0"/>
                        </a:solidFill>
                        <a:latin typeface="+mn-lt"/>
                        <a:ea typeface="+mn-ea"/>
                        <a:cs typeface="+mn-cs"/>
                      </a:endParaRPr>
                    </a:p>
                  </a:txBody>
                  <a:tcPr/>
                </a:tc>
                <a:tc>
                  <a:txBody>
                    <a:bodyPr/>
                    <a:lstStyle/>
                    <a:p>
                      <a:r>
                        <a:rPr lang="en-US" sz="1500" dirty="0"/>
                        <a:t>Snapshot</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dirty="0">
                          <a:solidFill>
                            <a:srgbClr val="000000"/>
                          </a:solidFill>
                        </a:rPr>
                        <a:t>Oct. 15, 2024</a:t>
                      </a:r>
                      <a:endParaRPr lang="en-US" sz="1500" b="1" i="0" u="none" strike="noStrike" noProof="0" dirty="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State Deadline:  </a:t>
                      </a:r>
                      <a:r>
                        <a:rPr lang="en-US" sz="1500" b="0" dirty="0"/>
                        <a:t>10/15/2024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Submit data to CDE and submit sign-off page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982305727"/>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3"/>
                        </a:rPr>
                        <a:t>Student October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8, 2024</a:t>
                      </a:r>
                      <a:endParaRPr lang="en-US" sz="1500" b="1" i="0" u="none" strike="noStrike" noProof="0">
                        <a:solidFill>
                          <a:srgbClr val="000000"/>
                        </a:solidFill>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500" b="1"/>
                        <a:t>Interim Deadline: </a:t>
                      </a:r>
                      <a:r>
                        <a:rPr lang="en-US" sz="1500" b="0"/>
                        <a:t>10/14/2024 Take at least one Student Oct Snapshot</a:t>
                      </a:r>
                      <a:endParaRPr lang="en-US" sz="15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a:t>Interim Deadline: </a:t>
                      </a:r>
                      <a:r>
                        <a:rPr lang="en-US" sz="1500" b="0"/>
                        <a:t>10/22/2024 Error-Free Student October Snapshot</a:t>
                      </a:r>
                      <a:endParaRPr lang="en-US" sz="1500" b="1">
                        <a:latin typeface="+mn-lt"/>
                      </a:endParaRPr>
                    </a:p>
                  </a:txBody>
                  <a:tcPr/>
                </a:tc>
                <a:extLst>
                  <a:ext uri="{0D108BD9-81ED-4DB2-BD59-A6C34878D82A}">
                    <a16:rowId xmlns:a16="http://schemas.microsoft.com/office/drawing/2014/main" val="3134671845"/>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a:solidFill>
                            <a:srgbClr val="0070C0"/>
                          </a:solidFill>
                          <a:hlinkClick r:id="rId4"/>
                        </a:rPr>
                        <a:t>Student End of Year</a:t>
                      </a:r>
                      <a:endParaRPr lang="en-US" sz="1500" b="1" kern="1200">
                        <a:solidFill>
                          <a:srgbClr val="0070C0"/>
                        </a:solidFill>
                        <a:latin typeface="+mn-lt"/>
                        <a:ea typeface="+mn-ea"/>
                        <a:cs typeface="+mn-cs"/>
                      </a:endParaRPr>
                    </a:p>
                  </a:txBody>
                  <a:tcPr/>
                </a:tc>
                <a:tc>
                  <a:txBody>
                    <a:bodyPr/>
                    <a:lstStyle/>
                    <a:p>
                      <a:r>
                        <a:rPr lang="en-US" sz="1500"/>
                        <a:t>Snapshot</a:t>
                      </a:r>
                    </a:p>
                  </a:txBody>
                  <a:tcPr/>
                </a:tc>
                <a:tc>
                  <a:txBody>
                    <a:bodyPr/>
                    <a:lstStyle/>
                    <a:p>
                      <a:r>
                        <a:rPr lang="en-US" sz="15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u="none" strike="noStrike" noProof="0">
                          <a:solidFill>
                            <a:srgbClr val="000000"/>
                          </a:solidFill>
                        </a:rPr>
                        <a:t>Nov. 19, 2024</a:t>
                      </a:r>
                      <a:endParaRPr lang="en-US" sz="1500" b="1" i="0" u="none" strike="noStrike" noProof="0">
                        <a:solidFill>
                          <a:srgbClr val="00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Report Review: </a:t>
                      </a:r>
                      <a:br>
                        <a:rPr lang="en-US" sz="1500" b="1" dirty="0">
                          <a:latin typeface="+mn-lt"/>
                        </a:rPr>
                      </a:br>
                      <a:r>
                        <a:rPr lang="en-US" sz="1500" b="0" dirty="0">
                          <a:latin typeface="+mn-lt"/>
                        </a:rPr>
                        <a:t>10/8/24 to 10/17/24</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Deadline: </a:t>
                      </a:r>
                      <a:r>
                        <a:rPr lang="en-US" sz="1500" b="0" dirty="0">
                          <a:latin typeface="+mn-lt"/>
                        </a:rPr>
                        <a:t>10/17/2024 </a:t>
                      </a:r>
                      <a:br>
                        <a:rPr lang="en-US" sz="1500" b="0" dirty="0">
                          <a:latin typeface="+mn-lt"/>
                        </a:rPr>
                      </a:br>
                      <a:r>
                        <a:rPr lang="en-US" sz="1500" b="0" dirty="0">
                          <a:latin typeface="+mn-lt"/>
                        </a:rPr>
                        <a:t>Submit snapshot, Cross LEA ends</a:t>
                      </a:r>
                      <a:endParaRPr lang="en-US" sz="1500" b="1" dirty="0">
                        <a:latin typeface="+mn-lt"/>
                      </a:endParaRPr>
                    </a:p>
                  </a:txBody>
                  <a:tcPr/>
                </a:tc>
                <a:extLst>
                  <a:ext uri="{0D108BD9-81ED-4DB2-BD59-A6C34878D82A}">
                    <a16:rowId xmlns:a16="http://schemas.microsoft.com/office/drawing/2014/main" val="473525023"/>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hlinkClick r:id="rId5"/>
                        </a:rPr>
                        <a:t>Non-Public Schools Fall Enrollment Count</a:t>
                      </a:r>
                      <a:endParaRPr lang="en-US" sz="1500" b="1" kern="1200" dirty="0">
                        <a:solidFill>
                          <a:srgbClr val="0070C0"/>
                        </a:solidFill>
                        <a:latin typeface="+mn-lt"/>
                        <a:ea typeface="+mn-ea"/>
                        <a:cs typeface="+mn-cs"/>
                      </a:endParaRPr>
                    </a:p>
                  </a:txBody>
                  <a:tcPr/>
                </a:tc>
                <a:tc>
                  <a:txBody>
                    <a:bodyPr/>
                    <a:lstStyle/>
                    <a:p>
                      <a:r>
                        <a:rPr lang="en-US" sz="1500" dirty="0"/>
                        <a:t>Periodic</a:t>
                      </a:r>
                    </a:p>
                  </a:txBody>
                  <a:tcPr/>
                </a:tc>
                <a:tc>
                  <a:txBody>
                    <a:bodyPr/>
                    <a:lstStyle/>
                    <a:p>
                      <a:r>
                        <a:rPr lang="en-US" sz="15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Dec. 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latin typeface="+mn-lt"/>
                        </a:rPr>
                        <a:t>N/A</a:t>
                      </a:r>
                    </a:p>
                  </a:txBody>
                  <a:tcPr/>
                </a:tc>
                <a:extLst>
                  <a:ext uri="{0D108BD9-81ED-4DB2-BD59-A6C34878D82A}">
                    <a16:rowId xmlns:a16="http://schemas.microsoft.com/office/drawing/2014/main" val="1611654353"/>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rgbClr val="0070C0"/>
                          </a:solidFill>
                          <a:latin typeface="+mn-lt"/>
                          <a:ea typeface="+mn-ea"/>
                          <a:cs typeface="+mn-cs"/>
                          <a:hlinkClick r:id="rId6"/>
                        </a:rPr>
                        <a:t>Kindergarten School Readiness</a:t>
                      </a:r>
                      <a:endParaRPr lang="en-US" sz="1500" b="1" kern="1200" dirty="0">
                        <a:solidFill>
                          <a:srgbClr val="0070C0"/>
                        </a:solidFill>
                        <a:latin typeface="+mn-lt"/>
                        <a:ea typeface="+mn-ea"/>
                        <a:cs typeface="+mn-cs"/>
                      </a:endParaRPr>
                    </a:p>
                  </a:txBody>
                  <a:tcPr/>
                </a:tc>
                <a:tc>
                  <a:txBody>
                    <a:bodyPr/>
                    <a:lstStyle/>
                    <a:p>
                      <a:r>
                        <a:rPr lang="en-US" sz="1500" dirty="0"/>
                        <a:t>Periodic</a:t>
                      </a:r>
                    </a:p>
                  </a:txBody>
                  <a:tcPr/>
                </a:tc>
                <a:tc>
                  <a:txBody>
                    <a:bodyPr/>
                    <a:lstStyle/>
                    <a:p>
                      <a:r>
                        <a:rPr lang="en-US" sz="15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500" b="1" i="0" u="none" strike="noStrike" noProof="0" dirty="0">
                          <a:solidFill>
                            <a:srgbClr val="000000"/>
                          </a:solidFill>
                          <a:latin typeface="+mn-lt"/>
                        </a:rPr>
                        <a:t>Dec. 11,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Training Event: </a:t>
                      </a:r>
                      <a:r>
                        <a:rPr lang="en-US" sz="1500" b="0" dirty="0">
                          <a:latin typeface="+mn-lt"/>
                        </a:rPr>
                        <a:t>10/16/2024, </a:t>
                      </a:r>
                      <a:br>
                        <a:rPr lang="en-US" sz="1500" b="0" dirty="0">
                          <a:latin typeface="+mn-lt"/>
                        </a:rPr>
                      </a:br>
                      <a:r>
                        <a:rPr lang="en-US" sz="1500" b="0" dirty="0">
                          <a:latin typeface="+mn-lt"/>
                        </a:rPr>
                        <a:t>11:30 am-12:15 pm </a:t>
                      </a:r>
                      <a:br>
                        <a:rPr lang="en-US" sz="1500" b="0" dirty="0">
                          <a:latin typeface="+mn-lt"/>
                        </a:rPr>
                      </a:br>
                      <a:r>
                        <a:rPr lang="en-US" sz="1500" b="0" dirty="0">
                          <a:latin typeface="+mn-lt"/>
                        </a:rPr>
                        <a:t>Data Pipeline Uploads Sourcing Data from Multiple Platforms</a:t>
                      </a:r>
                      <a:endParaRPr lang="en-US" sz="15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latin typeface="+mn-lt"/>
                        </a:rPr>
                        <a:t>Collection Opens: </a:t>
                      </a:r>
                      <a:r>
                        <a:rPr lang="en-US" sz="1500" b="0" dirty="0">
                          <a:latin typeface="+mn-lt"/>
                        </a:rPr>
                        <a:t>10/23/2024</a:t>
                      </a:r>
                      <a:endParaRPr lang="en-US" sz="1500" b="1" dirty="0">
                        <a:latin typeface="+mn-lt"/>
                      </a:endParaRPr>
                    </a:p>
                  </a:txBody>
                  <a:tcPr/>
                </a:tc>
                <a:extLst>
                  <a:ext uri="{0D108BD9-81ED-4DB2-BD59-A6C34878D82A}">
                    <a16:rowId xmlns:a16="http://schemas.microsoft.com/office/drawing/2014/main" val="2281172304"/>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353412" y="6174987"/>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3F45A-6071-B6EE-80BC-F2DC19437920}"/>
              </a:ext>
            </a:extLst>
          </p:cNvPr>
          <p:cNvSpPr>
            <a:spLocks noGrp="1"/>
          </p:cNvSpPr>
          <p:nvPr>
            <p:ph type="ctrTitle"/>
          </p:nvPr>
        </p:nvSpPr>
        <p:spPr/>
        <p:txBody>
          <a:bodyPr/>
          <a:lstStyle/>
          <a:p>
            <a:r>
              <a:rPr lang="en-US">
                <a:latin typeface="Museo Slab 500"/>
              </a:rPr>
              <a:t>Civil Rights Data Collection</a:t>
            </a:r>
            <a:endParaRPr lang="en-US"/>
          </a:p>
        </p:txBody>
      </p:sp>
      <p:sp>
        <p:nvSpPr>
          <p:cNvPr id="3" name="Content Placeholder 2">
            <a:extLst>
              <a:ext uri="{FF2B5EF4-FFF2-40B4-BE49-F238E27FC236}">
                <a16:creationId xmlns:a16="http://schemas.microsoft.com/office/drawing/2014/main" id="{C44E6691-98CD-B1E0-9E1E-5787A1A991AC}"/>
              </a:ext>
            </a:extLst>
          </p:cNvPr>
          <p:cNvSpPr>
            <a:spLocks noGrp="1"/>
          </p:cNvSpPr>
          <p:nvPr>
            <p:ph sz="quarter" idx="13"/>
          </p:nvPr>
        </p:nvSpPr>
        <p:spPr/>
        <p:txBody>
          <a:bodyPr vert="horz" lIns="91440" tIns="45720" rIns="91440" bIns="45720" rtlCol="0" anchor="t">
            <a:normAutofit/>
          </a:bodyPr>
          <a:lstStyle/>
          <a:p>
            <a:r>
              <a:rPr lang="en-US">
                <a:latin typeface="Museo Slab 500"/>
              </a:rPr>
              <a:t>Annette Severson</a:t>
            </a:r>
            <a:endParaRPr lang="en-US"/>
          </a:p>
        </p:txBody>
      </p:sp>
      <p:sp>
        <p:nvSpPr>
          <p:cNvPr id="4" name="Slide Number Placeholder 3">
            <a:extLst>
              <a:ext uri="{FF2B5EF4-FFF2-40B4-BE49-F238E27FC236}">
                <a16:creationId xmlns:a16="http://schemas.microsoft.com/office/drawing/2014/main" id="{095D1EDC-4AE2-1240-B7F8-1BE22ECE1BBF}"/>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3373075697"/>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TotalTime>
  <Words>4214</Words>
  <Application>Microsoft Office PowerPoint</Application>
  <PresentationFormat>Widescreen</PresentationFormat>
  <Paragraphs>618</Paragraphs>
  <Slides>51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Aptos</vt:lpstr>
      <vt:lpstr>Arial</vt:lpstr>
      <vt:lpstr>Arial,Sans-Serif</vt:lpstr>
      <vt:lpstr>Calibri</vt:lpstr>
      <vt:lpstr>Courier New</vt:lpstr>
      <vt:lpstr>Museo Slab 500</vt:lpstr>
      <vt:lpstr>Symbol</vt:lpstr>
      <vt:lpstr>Times New Roman</vt:lpstr>
      <vt:lpstr>Trebuchet MS</vt:lpstr>
      <vt:lpstr>Wingdings</vt:lpstr>
      <vt:lpstr>Office Theme</vt:lpstr>
      <vt:lpstr>October 10,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Civil Rights Data Collection</vt:lpstr>
      <vt:lpstr>Overview</vt:lpstr>
      <vt:lpstr>2023-24 CRDC Timeline</vt:lpstr>
      <vt:lpstr>CDE’s Role</vt:lpstr>
      <vt:lpstr>LEA’s Role</vt:lpstr>
      <vt:lpstr>Questions &amp; Resources: Civil Rights Data Collection</vt:lpstr>
      <vt:lpstr>TSDL / HB24-1282 Focus Group</vt:lpstr>
      <vt:lpstr>HB24-1282</vt:lpstr>
      <vt:lpstr>Focus Group</vt:lpstr>
      <vt:lpstr>Kindergarten School Readiness</vt:lpstr>
      <vt:lpstr>Kindergarten School Readiness (KSR) Important Dates and Changes for 24-25 Collection</vt:lpstr>
      <vt:lpstr>Upcoming Trainings Kindergarten School Readiness (KSR) </vt:lpstr>
      <vt:lpstr>Questions &amp; Resources Kindergarten School Readiness (KSR)</vt:lpstr>
      <vt:lpstr>Staff Evaluation</vt:lpstr>
      <vt:lpstr>Staff Evaluation Snapshot  data is due, October 15th, 2024</vt:lpstr>
      <vt:lpstr>Staff Evaluation Viewing Interchange or Snapshot Errors in Pipeline Reports</vt:lpstr>
      <vt:lpstr>Staff Evaluation Snapshot Errors</vt:lpstr>
      <vt:lpstr>Staff Evaluation Validating Data</vt:lpstr>
      <vt:lpstr>Submitting Staff Evaluation Data</vt:lpstr>
      <vt:lpstr>Staff Evaluation Snapshot  Collection Resources</vt:lpstr>
      <vt:lpstr>Student End of Year</vt:lpstr>
      <vt:lpstr>SEY Collection Timeline:  Upcoming Events</vt:lpstr>
      <vt:lpstr>SEY Cross LEA Status as of 4pm on 10/9</vt:lpstr>
      <vt:lpstr>Report Review: SEY Reports</vt:lpstr>
      <vt:lpstr>Cross LEA Phase: Steps</vt:lpstr>
      <vt:lpstr>Questions &amp; Resources: Student End of Year</vt:lpstr>
      <vt:lpstr>Student October</vt:lpstr>
      <vt:lpstr>Student October Timeline – Regular Phase</vt:lpstr>
      <vt:lpstr>Student October Timeline – Duplicate Process</vt:lpstr>
      <vt:lpstr>Student October Training Schedule</vt:lpstr>
      <vt:lpstr>Snapshot Status Update 7:00 a.m. 10/10</vt:lpstr>
      <vt:lpstr>Why Should I Upload Files/Take a Snapshot Early?</vt:lpstr>
      <vt:lpstr>Common Contract Students</vt:lpstr>
      <vt:lpstr>Questions &amp; Resources: </vt:lpstr>
      <vt:lpstr>At-Risk Interchange Updates</vt:lpstr>
      <vt:lpstr>New: At-Risk Measure Interchange File - Overview</vt:lpstr>
      <vt:lpstr>New: Census Block Data</vt:lpstr>
      <vt:lpstr>New: At-Risk Measure Interchange File -  Resources</vt:lpstr>
      <vt:lpstr>New: At-Risk Measure Interchange File -  Timeline</vt:lpstr>
      <vt:lpstr>File Layout and Definitions (page 3): Missing Census Block Data- Coding Patterns</vt:lpstr>
      <vt:lpstr>New: At-Risk Measure Interchange File - Syncplicity Folders</vt:lpstr>
      <vt:lpstr>Questions &amp; Resources: At Risk Interchange</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2024-10-10T14:25:03Z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