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9"/>
  </p:notesMasterIdLst>
  <p:sldIdLst>
    <p:sldId id="256" r:id="rId5"/>
    <p:sldId id="257" r:id="rId6"/>
    <p:sldId id="258" r:id="rId7"/>
    <p:sldId id="259" r:id="rId8"/>
    <p:sldId id="5096" r:id="rId9"/>
    <p:sldId id="261" r:id="rId10"/>
    <p:sldId id="262" r:id="rId11"/>
    <p:sldId id="263" r:id="rId12"/>
    <p:sldId id="264" r:id="rId13"/>
    <p:sldId id="4956" r:id="rId14"/>
    <p:sldId id="4957" r:id="rId15"/>
    <p:sldId id="5220" r:id="rId16"/>
    <p:sldId id="5219" r:id="rId17"/>
    <p:sldId id="5218" r:id="rId18"/>
    <p:sldId id="5129" r:id="rId19"/>
    <p:sldId id="5130" r:id="rId20"/>
    <p:sldId id="5221" r:id="rId21"/>
    <p:sldId id="5222" r:id="rId22"/>
    <p:sldId id="5212" r:id="rId23"/>
    <p:sldId id="5210" r:id="rId24"/>
    <p:sldId id="5213" r:id="rId25"/>
    <p:sldId id="5225" r:id="rId26"/>
    <p:sldId id="5226" r:id="rId27"/>
    <p:sldId id="5227" r:id="rId28"/>
    <p:sldId id="5228" r:id="rId29"/>
    <p:sldId id="5229" r:id="rId30"/>
    <p:sldId id="4692" r:id="rId31"/>
    <p:sldId id="4691" r:id="rId32"/>
    <p:sldId id="5168" r:id="rId33"/>
    <p:sldId id="5223" r:id="rId34"/>
    <p:sldId id="5215" r:id="rId35"/>
    <p:sldId id="5216" r:id="rId36"/>
    <p:sldId id="5110" r:id="rId37"/>
    <p:sldId id="28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FFFFFF"/>
    <a:srgbClr val="FF9999"/>
    <a:srgbClr val="F8D70B"/>
    <a:srgbClr val="488BC9"/>
    <a:srgbClr val="C32032"/>
    <a:srgbClr val="FFFF99"/>
    <a:srgbClr val="FD6D42"/>
    <a:srgbClr val="F94C39"/>
    <a:srgbClr val="1A2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7C86C-29A4-40A4-986A-5A2D013E3EE7}" v="251" dt="2024-01-10T20:25:41.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441" autoAdjust="0"/>
  </p:normalViewPr>
  <p:slideViewPr>
    <p:cSldViewPr snapToGrid="0">
      <p:cViewPr varScale="1">
        <p:scale>
          <a:sx n="75" d="100"/>
          <a:sy n="75" d="100"/>
        </p:scale>
        <p:origin x="77" y="2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EB5EC043-6F8D-42AF-A578-678940F32ADB}"/>
    <pc:docChg chg="undo custSel addSld delSld modSld sldOrd">
      <pc:chgData name="Wenzel, Brooke" userId="672bf8d3-b15b-4e02-a6d1-39319a0df09b" providerId="ADAL" clId="{EB5EC043-6F8D-42AF-A578-678940F32ADB}" dt="2024-01-09T21:01:56.369" v="1009" actId="14100"/>
      <pc:docMkLst>
        <pc:docMk/>
      </pc:docMkLst>
      <pc:sldChg chg="modSp mod">
        <pc:chgData name="Wenzel, Brooke" userId="672bf8d3-b15b-4e02-a6d1-39319a0df09b" providerId="ADAL" clId="{EB5EC043-6F8D-42AF-A578-678940F32ADB}" dt="2024-01-09T13:12:58.222" v="356" actId="20577"/>
        <pc:sldMkLst>
          <pc:docMk/>
          <pc:sldMk cId="1212467416" sldId="261"/>
        </pc:sldMkLst>
        <pc:graphicFrameChg chg="modGraphic">
          <ac:chgData name="Wenzel, Brooke" userId="672bf8d3-b15b-4e02-a6d1-39319a0df09b" providerId="ADAL" clId="{EB5EC043-6F8D-42AF-A578-678940F32ADB}" dt="2024-01-09T13:12:58.222" v="356" actId="20577"/>
          <ac:graphicFrameMkLst>
            <pc:docMk/>
            <pc:sldMk cId="1212467416" sldId="261"/>
            <ac:graphicFrameMk id="9" creationId="{E52EBAC4-3CDA-C325-EF8A-459CCAFC0EDE}"/>
          </ac:graphicFrameMkLst>
        </pc:graphicFrameChg>
      </pc:sldChg>
      <pc:sldChg chg="modSp mod ord">
        <pc:chgData name="Wenzel, Brooke" userId="672bf8d3-b15b-4e02-a6d1-39319a0df09b" providerId="ADAL" clId="{EB5EC043-6F8D-42AF-A578-678940F32ADB}" dt="2024-01-09T13:12:12.204" v="289" actId="20577"/>
        <pc:sldMkLst>
          <pc:docMk/>
          <pc:sldMk cId="3638216352" sldId="5110"/>
        </pc:sldMkLst>
        <pc:spChg chg="mod">
          <ac:chgData name="Wenzel, Brooke" userId="672bf8d3-b15b-4e02-a6d1-39319a0df09b" providerId="ADAL" clId="{EB5EC043-6F8D-42AF-A578-678940F32ADB}" dt="2024-01-09T13:09:48.936" v="186" actId="20577"/>
          <ac:spMkLst>
            <pc:docMk/>
            <pc:sldMk cId="3638216352" sldId="5110"/>
            <ac:spMk id="2" creationId="{222E4C28-041D-59D2-0291-9738FE10DDD0}"/>
          </ac:spMkLst>
        </pc:spChg>
        <pc:spChg chg="mod">
          <ac:chgData name="Wenzel, Brooke" userId="672bf8d3-b15b-4e02-a6d1-39319a0df09b" providerId="ADAL" clId="{EB5EC043-6F8D-42AF-A578-678940F32ADB}" dt="2024-01-09T13:12:12.204" v="289" actId="20577"/>
          <ac:spMkLst>
            <pc:docMk/>
            <pc:sldMk cId="3638216352" sldId="5110"/>
            <ac:spMk id="3" creationId="{1C053128-2E61-BD39-9230-D3FF32B16187}"/>
          </ac:spMkLst>
        </pc:spChg>
      </pc:sldChg>
      <pc:sldChg chg="del">
        <pc:chgData name="Wenzel, Brooke" userId="672bf8d3-b15b-4e02-a6d1-39319a0df09b" providerId="ADAL" clId="{EB5EC043-6F8D-42AF-A578-678940F32ADB}" dt="2024-01-09T13:09:21.689" v="148" actId="47"/>
        <pc:sldMkLst>
          <pc:docMk/>
          <pc:sldMk cId="1003328" sldId="5202"/>
        </pc:sldMkLst>
      </pc:sldChg>
      <pc:sldChg chg="del">
        <pc:chgData name="Wenzel, Brooke" userId="672bf8d3-b15b-4e02-a6d1-39319a0df09b" providerId="ADAL" clId="{EB5EC043-6F8D-42AF-A578-678940F32ADB}" dt="2024-01-09T13:09:21.689" v="148" actId="47"/>
        <pc:sldMkLst>
          <pc:docMk/>
          <pc:sldMk cId="298744664" sldId="5203"/>
        </pc:sldMkLst>
      </pc:sldChg>
      <pc:sldChg chg="del">
        <pc:chgData name="Wenzel, Brooke" userId="672bf8d3-b15b-4e02-a6d1-39319a0df09b" providerId="ADAL" clId="{EB5EC043-6F8D-42AF-A578-678940F32ADB}" dt="2024-01-09T13:09:21.689" v="148" actId="47"/>
        <pc:sldMkLst>
          <pc:docMk/>
          <pc:sldMk cId="1961852350" sldId="5205"/>
        </pc:sldMkLst>
      </pc:sldChg>
      <pc:sldChg chg="del">
        <pc:chgData name="Wenzel, Brooke" userId="672bf8d3-b15b-4e02-a6d1-39319a0df09b" providerId="ADAL" clId="{EB5EC043-6F8D-42AF-A578-678940F32ADB}" dt="2024-01-09T13:09:21.689" v="148" actId="47"/>
        <pc:sldMkLst>
          <pc:docMk/>
          <pc:sldMk cId="2933753138" sldId="5206"/>
        </pc:sldMkLst>
      </pc:sldChg>
      <pc:sldChg chg="del">
        <pc:chgData name="Wenzel, Brooke" userId="672bf8d3-b15b-4e02-a6d1-39319a0df09b" providerId="ADAL" clId="{EB5EC043-6F8D-42AF-A578-678940F32ADB}" dt="2024-01-09T13:09:21.689" v="148" actId="47"/>
        <pc:sldMkLst>
          <pc:docMk/>
          <pc:sldMk cId="3262778519" sldId="5211"/>
        </pc:sldMkLst>
      </pc:sldChg>
      <pc:sldChg chg="modSp mod ord">
        <pc:chgData name="Wenzel, Brooke" userId="672bf8d3-b15b-4e02-a6d1-39319a0df09b" providerId="ADAL" clId="{EB5EC043-6F8D-42AF-A578-678940F32ADB}" dt="2024-01-09T13:12:49.360" v="349" actId="20577"/>
        <pc:sldMkLst>
          <pc:docMk/>
          <pc:sldMk cId="2556971995" sldId="5213"/>
        </pc:sldMkLst>
        <pc:spChg chg="mod">
          <ac:chgData name="Wenzel, Brooke" userId="672bf8d3-b15b-4e02-a6d1-39319a0df09b" providerId="ADAL" clId="{EB5EC043-6F8D-42AF-A578-678940F32ADB}" dt="2024-01-09T13:12:49.360" v="349" actId="20577"/>
          <ac:spMkLst>
            <pc:docMk/>
            <pc:sldMk cId="2556971995" sldId="5213"/>
            <ac:spMk id="5" creationId="{DBF91B1D-AB65-9F20-F4D7-C1C1D449882D}"/>
          </ac:spMkLst>
        </pc:spChg>
        <pc:spChg chg="mod">
          <ac:chgData name="Wenzel, Brooke" userId="672bf8d3-b15b-4e02-a6d1-39319a0df09b" providerId="ADAL" clId="{EB5EC043-6F8D-42AF-A578-678940F32ADB}" dt="2024-01-09T13:12:45.329" v="342" actId="20577"/>
          <ac:spMkLst>
            <pc:docMk/>
            <pc:sldMk cId="2556971995" sldId="5213"/>
            <ac:spMk id="6" creationId="{6AA14B5A-9915-0F74-E665-6AFD3C10AD67}"/>
          </ac:spMkLst>
        </pc:spChg>
      </pc:sldChg>
      <pc:sldChg chg="addSp modSp mod ord">
        <pc:chgData name="Wenzel, Brooke" userId="672bf8d3-b15b-4e02-a6d1-39319a0df09b" providerId="ADAL" clId="{EB5EC043-6F8D-42AF-A578-678940F32ADB}" dt="2024-01-09T21:01:56.369" v="1009" actId="14100"/>
        <pc:sldMkLst>
          <pc:docMk/>
          <pc:sldMk cId="3132357071" sldId="5215"/>
        </pc:sldMkLst>
        <pc:spChg chg="ord">
          <ac:chgData name="Wenzel, Brooke" userId="672bf8d3-b15b-4e02-a6d1-39319a0df09b" providerId="ADAL" clId="{EB5EC043-6F8D-42AF-A578-678940F32ADB}" dt="2024-01-09T13:22:49.887" v="1006" actId="13244"/>
          <ac:spMkLst>
            <pc:docMk/>
            <pc:sldMk cId="3132357071" sldId="5215"/>
            <ac:spMk id="4" creationId="{685093A4-7664-4D92-664A-F636B5558B23}"/>
          </ac:spMkLst>
        </pc:spChg>
        <pc:spChg chg="mod">
          <ac:chgData name="Wenzel, Brooke" userId="672bf8d3-b15b-4e02-a6d1-39319a0df09b" providerId="ADAL" clId="{EB5EC043-6F8D-42AF-A578-678940F32ADB}" dt="2024-01-09T13:12:23.047" v="299" actId="20577"/>
          <ac:spMkLst>
            <pc:docMk/>
            <pc:sldMk cId="3132357071" sldId="5215"/>
            <ac:spMk id="5" creationId="{A1BE8311-6596-0BD2-04FE-E0AFADCA40A2}"/>
          </ac:spMkLst>
        </pc:spChg>
        <pc:spChg chg="mod">
          <ac:chgData name="Wenzel, Brooke" userId="672bf8d3-b15b-4e02-a6d1-39319a0df09b" providerId="ADAL" clId="{EB5EC043-6F8D-42AF-A578-678940F32ADB}" dt="2024-01-09T21:01:51.402" v="1008" actId="20577"/>
          <ac:spMkLst>
            <pc:docMk/>
            <pc:sldMk cId="3132357071" sldId="5215"/>
            <ac:spMk id="6" creationId="{0C02A92E-12B9-8519-08CB-03ED3B9C7005}"/>
          </ac:spMkLst>
        </pc:spChg>
        <pc:spChg chg="mod">
          <ac:chgData name="Wenzel, Brooke" userId="672bf8d3-b15b-4e02-a6d1-39319a0df09b" providerId="ADAL" clId="{EB5EC043-6F8D-42AF-A578-678940F32ADB}" dt="2024-01-09T13:18:47.519" v="467" actId="20577"/>
          <ac:spMkLst>
            <pc:docMk/>
            <pc:sldMk cId="3132357071" sldId="5215"/>
            <ac:spMk id="9" creationId="{D0374FE8-BF4F-B852-0074-BC5854064E31}"/>
          </ac:spMkLst>
        </pc:spChg>
        <pc:spChg chg="mod">
          <ac:chgData name="Wenzel, Brooke" userId="672bf8d3-b15b-4e02-a6d1-39319a0df09b" providerId="ADAL" clId="{EB5EC043-6F8D-42AF-A578-678940F32ADB}" dt="2024-01-09T13:18:52.638" v="474" actId="20577"/>
          <ac:spMkLst>
            <pc:docMk/>
            <pc:sldMk cId="3132357071" sldId="5215"/>
            <ac:spMk id="10" creationId="{F3343EF7-7375-0352-0222-B24E10C2DE1D}"/>
          </ac:spMkLst>
        </pc:spChg>
        <pc:picChg chg="add mod ord">
          <ac:chgData name="Wenzel, Brooke" userId="672bf8d3-b15b-4e02-a6d1-39319a0df09b" providerId="ADAL" clId="{EB5EC043-6F8D-42AF-A578-678940F32ADB}" dt="2024-01-09T21:01:56.369" v="1009" actId="14100"/>
          <ac:picMkLst>
            <pc:docMk/>
            <pc:sldMk cId="3132357071" sldId="5215"/>
            <ac:picMk id="3" creationId="{E85573E4-97AF-38FC-07CA-5553F06A8EAC}"/>
          </ac:picMkLst>
        </pc:picChg>
      </pc:sldChg>
      <pc:sldChg chg="delSp modSp mod ord">
        <pc:chgData name="Wenzel, Brooke" userId="672bf8d3-b15b-4e02-a6d1-39319a0df09b" providerId="ADAL" clId="{EB5EC043-6F8D-42AF-A578-678940F32ADB}" dt="2024-01-09T13:21:38.427" v="1003" actId="20577"/>
        <pc:sldMkLst>
          <pc:docMk/>
          <pc:sldMk cId="4143239950" sldId="5216"/>
        </pc:sldMkLst>
        <pc:spChg chg="mod">
          <ac:chgData name="Wenzel, Brooke" userId="672bf8d3-b15b-4e02-a6d1-39319a0df09b" providerId="ADAL" clId="{EB5EC043-6F8D-42AF-A578-678940F32ADB}" dt="2024-01-09T13:20:25.039" v="809" actId="20577"/>
          <ac:spMkLst>
            <pc:docMk/>
            <pc:sldMk cId="4143239950" sldId="5216"/>
            <ac:spMk id="2" creationId="{4FE96AA9-9D8D-EB72-057C-AA651EFF9914}"/>
          </ac:spMkLst>
        </pc:spChg>
        <pc:spChg chg="mod">
          <ac:chgData name="Wenzel, Brooke" userId="672bf8d3-b15b-4e02-a6d1-39319a0df09b" providerId="ADAL" clId="{EB5EC043-6F8D-42AF-A578-678940F32ADB}" dt="2024-01-09T13:21:24.770" v="973" actId="5793"/>
          <ac:spMkLst>
            <pc:docMk/>
            <pc:sldMk cId="4143239950" sldId="5216"/>
            <ac:spMk id="3" creationId="{0C0D30AF-D162-3E3D-B1AA-0DECF750173A}"/>
          </ac:spMkLst>
        </pc:spChg>
        <pc:spChg chg="mod">
          <ac:chgData name="Wenzel, Brooke" userId="672bf8d3-b15b-4e02-a6d1-39319a0df09b" providerId="ADAL" clId="{EB5EC043-6F8D-42AF-A578-678940F32ADB}" dt="2024-01-09T13:21:33.089" v="994" actId="20577"/>
          <ac:spMkLst>
            <pc:docMk/>
            <pc:sldMk cId="4143239950" sldId="5216"/>
            <ac:spMk id="7" creationId="{E2A44209-65D0-0F6D-E930-D9573B3BD85D}"/>
          </ac:spMkLst>
        </pc:spChg>
        <pc:spChg chg="mod">
          <ac:chgData name="Wenzel, Brooke" userId="672bf8d3-b15b-4e02-a6d1-39319a0df09b" providerId="ADAL" clId="{EB5EC043-6F8D-42AF-A578-678940F32ADB}" dt="2024-01-09T13:21:38.427" v="1003" actId="20577"/>
          <ac:spMkLst>
            <pc:docMk/>
            <pc:sldMk cId="4143239950" sldId="5216"/>
            <ac:spMk id="8" creationId="{F99C6036-669D-907A-3B87-D2AD3D9FB0DB}"/>
          </ac:spMkLst>
        </pc:spChg>
        <pc:picChg chg="del">
          <ac:chgData name="Wenzel, Brooke" userId="672bf8d3-b15b-4e02-a6d1-39319a0df09b" providerId="ADAL" clId="{EB5EC043-6F8D-42AF-A578-678940F32ADB}" dt="2024-01-09T13:20:26.959" v="810" actId="478"/>
          <ac:picMkLst>
            <pc:docMk/>
            <pc:sldMk cId="4143239950" sldId="5216"/>
            <ac:picMk id="10" creationId="{0BDCFAFF-C03D-4C84-E5F3-0A5144725553}"/>
          </ac:picMkLst>
        </pc:picChg>
      </pc:sldChg>
      <pc:sldChg chg="del ord">
        <pc:chgData name="Wenzel, Brooke" userId="672bf8d3-b15b-4e02-a6d1-39319a0df09b" providerId="ADAL" clId="{EB5EC043-6F8D-42AF-A578-678940F32ADB}" dt="2024-01-09T13:14:53.200" v="357" actId="47"/>
        <pc:sldMkLst>
          <pc:docMk/>
          <pc:sldMk cId="2365603357" sldId="5217"/>
        </pc:sldMkLst>
      </pc:sldChg>
      <pc:sldChg chg="add del">
        <pc:chgData name="Wenzel, Brooke" userId="672bf8d3-b15b-4e02-a6d1-39319a0df09b" providerId="ADAL" clId="{EB5EC043-6F8D-42AF-A578-678940F32ADB}" dt="2024-01-09T13:09:40.040" v="151" actId="47"/>
        <pc:sldMkLst>
          <pc:docMk/>
          <pc:sldMk cId="1908548078" sldId="5223"/>
        </pc:sldMkLst>
      </pc:sldChg>
      <pc:sldChg chg="add del">
        <pc:chgData name="Wenzel, Brooke" userId="672bf8d3-b15b-4e02-a6d1-39319a0df09b" providerId="ADAL" clId="{EB5EC043-6F8D-42AF-A578-678940F32ADB}" dt="2024-01-09T13:09:40.040" v="151" actId="47"/>
        <pc:sldMkLst>
          <pc:docMk/>
          <pc:sldMk cId="2874261683" sldId="5224"/>
        </pc:sldMkLst>
      </pc:sldChg>
      <pc:sldChg chg="add del">
        <pc:chgData name="Wenzel, Brooke" userId="672bf8d3-b15b-4e02-a6d1-39319a0df09b" providerId="ADAL" clId="{EB5EC043-6F8D-42AF-A578-678940F32ADB}" dt="2024-01-09T13:09:40.040" v="151" actId="47"/>
        <pc:sldMkLst>
          <pc:docMk/>
          <pc:sldMk cId="3376917238" sldId="5225"/>
        </pc:sldMkLst>
      </pc:sldChg>
      <pc:sldChg chg="add del">
        <pc:chgData name="Wenzel, Brooke" userId="672bf8d3-b15b-4e02-a6d1-39319a0df09b" providerId="ADAL" clId="{EB5EC043-6F8D-42AF-A578-678940F32ADB}" dt="2024-01-09T13:09:40.040" v="151" actId="47"/>
        <pc:sldMkLst>
          <pc:docMk/>
          <pc:sldMk cId="1314067065" sldId="5226"/>
        </pc:sldMkLst>
      </pc:sldChg>
      <pc:sldChg chg="add del">
        <pc:chgData name="Wenzel, Brooke" userId="672bf8d3-b15b-4e02-a6d1-39319a0df09b" providerId="ADAL" clId="{EB5EC043-6F8D-42AF-A578-678940F32ADB}" dt="2024-01-09T13:09:40.040" v="151" actId="47"/>
        <pc:sldMkLst>
          <pc:docMk/>
          <pc:sldMk cId="1725289522" sldId="5227"/>
        </pc:sldMkLst>
      </pc:sldChg>
    </pc:docChg>
  </pc:docChgLst>
  <pc:docChgLst>
    <pc:chgData name="Gudka, Dawna" userId="S::gudka_d@cde.state.co.us::823cceae-331b-41d6-9a63-34ad6d1db55c" providerId="AD" clId="Web-{84AF6F24-2F56-493F-8D96-EA7FA3BE853A}"/>
    <pc:docChg chg="modSld">
      <pc:chgData name="Gudka, Dawna" userId="S::gudka_d@cde.state.co.us::823cceae-331b-41d6-9a63-34ad6d1db55c" providerId="AD" clId="Web-{84AF6F24-2F56-493F-8D96-EA7FA3BE853A}" dt="2023-12-06T14:35:22.857" v="154"/>
      <pc:docMkLst>
        <pc:docMk/>
      </pc:docMkLst>
      <pc:sldChg chg="modSp">
        <pc:chgData name="Gudka, Dawna" userId="S::gudka_d@cde.state.co.us::823cceae-331b-41d6-9a63-34ad6d1db55c" providerId="AD" clId="Web-{84AF6F24-2F56-493F-8D96-EA7FA3BE853A}" dt="2023-12-06T14:16:23.495" v="29"/>
        <pc:sldMkLst>
          <pc:docMk/>
          <pc:sldMk cId="1847781319" sldId="263"/>
        </pc:sldMkLst>
        <pc:graphicFrameChg chg="mod modGraphic">
          <ac:chgData name="Gudka, Dawna" userId="S::gudka_d@cde.state.co.us::823cceae-331b-41d6-9a63-34ad6d1db55c" providerId="AD" clId="Web-{84AF6F24-2F56-493F-8D96-EA7FA3BE853A}" dt="2023-12-06T14:16:23.495" v="29"/>
          <ac:graphicFrameMkLst>
            <pc:docMk/>
            <pc:sldMk cId="1847781319" sldId="263"/>
            <ac:graphicFrameMk id="7" creationId="{2864BB53-F741-4FFC-0348-1AC10AD60EEB}"/>
          </ac:graphicFrameMkLst>
        </pc:graphicFrameChg>
      </pc:sldChg>
      <pc:sldChg chg="modSp">
        <pc:chgData name="Gudka, Dawna" userId="S::gudka_d@cde.state.co.us::823cceae-331b-41d6-9a63-34ad6d1db55c" providerId="AD" clId="Web-{84AF6F24-2F56-493F-8D96-EA7FA3BE853A}" dt="2023-12-06T14:35:22.857" v="154"/>
        <pc:sldMkLst>
          <pc:docMk/>
          <pc:sldMk cId="766479562" sldId="264"/>
        </pc:sldMkLst>
        <pc:graphicFrameChg chg="mod modGraphic">
          <ac:chgData name="Gudka, Dawna" userId="S::gudka_d@cde.state.co.us::823cceae-331b-41d6-9a63-34ad6d1db55c" providerId="AD" clId="Web-{84AF6F24-2F56-493F-8D96-EA7FA3BE853A}" dt="2023-12-06T14:35:22.857" v="154"/>
          <ac:graphicFrameMkLst>
            <pc:docMk/>
            <pc:sldMk cId="766479562" sldId="264"/>
            <ac:graphicFrameMk id="5" creationId="{5E4612F7-68C6-57CA-E918-38EF641F73CF}"/>
          </ac:graphicFrameMkLst>
        </pc:graphicFrameChg>
      </pc:sldChg>
    </pc:docChg>
  </pc:docChgLst>
  <pc:docChgLst>
    <pc:chgData name="Severson, Annette" userId="199f3c28-b733-4b36-8b0e-b7eb6984ff94" providerId="ADAL" clId="{D2841389-417E-460E-86C4-2E0783324CB8}"/>
    <pc:docChg chg="custSel addSld modSld">
      <pc:chgData name="Severson, Annette" userId="199f3c28-b733-4b36-8b0e-b7eb6984ff94" providerId="ADAL" clId="{D2841389-417E-460E-86C4-2E0783324CB8}" dt="2023-11-29T22:05:05.697" v="406" actId="20577"/>
      <pc:docMkLst>
        <pc:docMk/>
      </pc:docMkLst>
      <pc:sldChg chg="add">
        <pc:chgData name="Severson, Annette" userId="199f3c28-b733-4b36-8b0e-b7eb6984ff94" providerId="ADAL" clId="{D2841389-417E-460E-86C4-2E0783324CB8}" dt="2023-11-29T14:14:39.722" v="0"/>
        <pc:sldMkLst>
          <pc:docMk/>
          <pc:sldMk cId="1546650072" sldId="4525"/>
        </pc:sldMkLst>
      </pc:sldChg>
      <pc:sldChg chg="add">
        <pc:chgData name="Severson, Annette" userId="199f3c28-b733-4b36-8b0e-b7eb6984ff94" providerId="ADAL" clId="{D2841389-417E-460E-86C4-2E0783324CB8}" dt="2023-11-29T14:14:39.722" v="0"/>
        <pc:sldMkLst>
          <pc:docMk/>
          <pc:sldMk cId="1661588645" sldId="4949"/>
        </pc:sldMkLst>
      </pc:sldChg>
      <pc:sldChg chg="add">
        <pc:chgData name="Severson, Annette" userId="199f3c28-b733-4b36-8b0e-b7eb6984ff94" providerId="ADAL" clId="{D2841389-417E-460E-86C4-2E0783324CB8}" dt="2023-11-29T14:14:39.722" v="0"/>
        <pc:sldMkLst>
          <pc:docMk/>
          <pc:sldMk cId="883951864" sldId="4953"/>
        </pc:sldMkLst>
      </pc:sldChg>
      <pc:sldChg chg="modSp add mod">
        <pc:chgData name="Severson, Annette" userId="199f3c28-b733-4b36-8b0e-b7eb6984ff94" providerId="ADAL" clId="{D2841389-417E-460E-86C4-2E0783324CB8}" dt="2023-11-29T22:05:05.697" v="406" actId="20577"/>
        <pc:sldMkLst>
          <pc:docMk/>
          <pc:sldMk cId="3771905201" sldId="4955"/>
        </pc:sldMkLst>
        <pc:spChg chg="mod">
          <ac:chgData name="Severson, Annette" userId="199f3c28-b733-4b36-8b0e-b7eb6984ff94" providerId="ADAL" clId="{D2841389-417E-460E-86C4-2E0783324CB8}" dt="2023-11-29T22:05:05.697" v="406" actId="20577"/>
          <ac:spMkLst>
            <pc:docMk/>
            <pc:sldMk cId="3771905201" sldId="4955"/>
            <ac:spMk id="5" creationId="{6E65669C-9132-C8FB-8F58-923F3C35F5CE}"/>
          </ac:spMkLst>
        </pc:spChg>
      </pc:sldChg>
      <pc:sldChg chg="add setBg">
        <pc:chgData name="Severson, Annette" userId="199f3c28-b733-4b36-8b0e-b7eb6984ff94" providerId="ADAL" clId="{D2841389-417E-460E-86C4-2E0783324CB8}" dt="2023-11-29T14:14:39.722" v="0"/>
        <pc:sldMkLst>
          <pc:docMk/>
          <pc:sldMk cId="1171814585" sldId="5128"/>
        </pc:sldMkLst>
      </pc:sldChg>
    </pc:docChg>
  </pc:docChgLst>
  <pc:docChgLst>
    <pc:chgData name="Severson, Annette" userId="199f3c28-b733-4b36-8b0e-b7eb6984ff94" providerId="ADAL" clId="{7246A1FE-5A9A-4878-9FBD-2463A1D20A49}"/>
    <pc:docChg chg="custSel modSld">
      <pc:chgData name="Severson, Annette" userId="199f3c28-b733-4b36-8b0e-b7eb6984ff94" providerId="ADAL" clId="{7246A1FE-5A9A-4878-9FBD-2463A1D20A49}" dt="2024-01-10T21:52:39.640" v="631" actId="20577"/>
      <pc:docMkLst>
        <pc:docMk/>
      </pc:docMkLst>
      <pc:sldChg chg="modSp mod">
        <pc:chgData name="Severson, Annette" userId="199f3c28-b733-4b36-8b0e-b7eb6984ff94" providerId="ADAL" clId="{7246A1FE-5A9A-4878-9FBD-2463A1D20A49}" dt="2024-01-10T21:52:39.640" v="631" actId="20577"/>
        <pc:sldMkLst>
          <pc:docMk/>
          <pc:sldMk cId="4185614099" sldId="5219"/>
        </pc:sldMkLst>
        <pc:spChg chg="mod">
          <ac:chgData name="Severson, Annette" userId="199f3c28-b733-4b36-8b0e-b7eb6984ff94" providerId="ADAL" clId="{7246A1FE-5A9A-4878-9FBD-2463A1D20A49}" dt="2024-01-10T21:52:39.640" v="631" actId="20577"/>
          <ac:spMkLst>
            <pc:docMk/>
            <pc:sldMk cId="4185614099" sldId="5219"/>
            <ac:spMk id="5" creationId="{6E65669C-9132-C8FB-8F58-923F3C35F5CE}"/>
          </ac:spMkLst>
        </pc:spChg>
      </pc:sldChg>
    </pc:docChg>
  </pc:docChgLst>
  <pc:docChgLst>
    <pc:chgData name="Wenzel, Brooke" userId="672bf8d3-b15b-4e02-a6d1-39319a0df09b" providerId="ADAL" clId="{A729F0DA-44C7-4429-BB7F-14084C332E05}"/>
    <pc:docChg chg="undo custSel modSld">
      <pc:chgData name="Wenzel, Brooke" userId="672bf8d3-b15b-4e02-a6d1-39319a0df09b" providerId="ADAL" clId="{A729F0DA-44C7-4429-BB7F-14084C332E05}" dt="2024-01-04T14:49:36.496" v="144" actId="14100"/>
      <pc:docMkLst>
        <pc:docMk/>
      </pc:docMkLst>
      <pc:sldChg chg="modSp mod">
        <pc:chgData name="Wenzel, Brooke" userId="672bf8d3-b15b-4e02-a6d1-39319a0df09b" providerId="ADAL" clId="{A729F0DA-44C7-4429-BB7F-14084C332E05}" dt="2024-01-02T16:55:34.340" v="132" actId="20577"/>
        <pc:sldMkLst>
          <pc:docMk/>
          <pc:sldMk cId="3044915438" sldId="256"/>
        </pc:sldMkLst>
        <pc:spChg chg="mod">
          <ac:chgData name="Wenzel, Brooke" userId="672bf8d3-b15b-4e02-a6d1-39319a0df09b" providerId="ADAL" clId="{A729F0DA-44C7-4429-BB7F-14084C332E05}" dt="2024-01-02T16:55:34.340" v="132" actId="20577"/>
          <ac:spMkLst>
            <pc:docMk/>
            <pc:sldMk cId="3044915438" sldId="256"/>
            <ac:spMk id="3" creationId="{00000000-0000-0000-0000-000000000000}"/>
          </ac:spMkLst>
        </pc:spChg>
      </pc:sldChg>
      <pc:sldChg chg="modSp mod">
        <pc:chgData name="Wenzel, Brooke" userId="672bf8d3-b15b-4e02-a6d1-39319a0df09b" providerId="ADAL" clId="{A729F0DA-44C7-4429-BB7F-14084C332E05}" dt="2024-01-03T18:16:14.290" v="134"/>
        <pc:sldMkLst>
          <pc:docMk/>
          <pc:sldMk cId="1212467416" sldId="261"/>
        </pc:sldMkLst>
        <pc:graphicFrameChg chg="mod modGraphic">
          <ac:chgData name="Wenzel, Brooke" userId="672bf8d3-b15b-4e02-a6d1-39319a0df09b" providerId="ADAL" clId="{A729F0DA-44C7-4429-BB7F-14084C332E05}" dt="2024-01-03T18:16:14.290" v="134"/>
          <ac:graphicFrameMkLst>
            <pc:docMk/>
            <pc:sldMk cId="1212467416" sldId="261"/>
            <ac:graphicFrameMk id="9" creationId="{E52EBAC4-3CDA-C325-EF8A-459CCAFC0EDE}"/>
          </ac:graphicFrameMkLst>
        </pc:graphicFrameChg>
      </pc:sldChg>
      <pc:sldChg chg="modSp mod">
        <pc:chgData name="Wenzel, Brooke" userId="672bf8d3-b15b-4e02-a6d1-39319a0df09b" providerId="ADAL" clId="{A729F0DA-44C7-4429-BB7F-14084C332E05}" dt="2024-01-03T20:12:25.296" v="135" actId="21"/>
        <pc:sldMkLst>
          <pc:docMk/>
          <pc:sldMk cId="766479562" sldId="264"/>
        </pc:sldMkLst>
        <pc:graphicFrameChg chg="modGraphic">
          <ac:chgData name="Wenzel, Brooke" userId="672bf8d3-b15b-4e02-a6d1-39319a0df09b" providerId="ADAL" clId="{A729F0DA-44C7-4429-BB7F-14084C332E05}" dt="2024-01-03T20:12:25.296" v="135" actId="21"/>
          <ac:graphicFrameMkLst>
            <pc:docMk/>
            <pc:sldMk cId="766479562" sldId="264"/>
            <ac:graphicFrameMk id="5" creationId="{5E4612F7-68C6-57CA-E918-38EF641F73CF}"/>
          </ac:graphicFrameMkLst>
        </pc:graphicFrameChg>
      </pc:sldChg>
      <pc:sldChg chg="addSp delSp modSp mod">
        <pc:chgData name="Wenzel, Brooke" userId="672bf8d3-b15b-4e02-a6d1-39319a0df09b" providerId="ADAL" clId="{A729F0DA-44C7-4429-BB7F-14084C332E05}" dt="2024-01-03T22:35:45.833" v="143" actId="20577"/>
        <pc:sldMkLst>
          <pc:docMk/>
          <pc:sldMk cId="3717000822" sldId="280"/>
        </pc:sldMkLst>
        <pc:spChg chg="mod">
          <ac:chgData name="Wenzel, Brooke" userId="672bf8d3-b15b-4e02-a6d1-39319a0df09b" providerId="ADAL" clId="{A729F0DA-44C7-4429-BB7F-14084C332E05}" dt="2024-01-02T16:54:46.639" v="116" actId="26606"/>
          <ac:spMkLst>
            <pc:docMk/>
            <pc:sldMk cId="3717000822" sldId="280"/>
            <ac:spMk id="2" creationId="{439B416C-5F6D-56F7-429A-80FD0A190C25}"/>
          </ac:spMkLst>
        </pc:spChg>
        <pc:spChg chg="mod">
          <ac:chgData name="Wenzel, Brooke" userId="672bf8d3-b15b-4e02-a6d1-39319a0df09b" providerId="ADAL" clId="{A729F0DA-44C7-4429-BB7F-14084C332E05}" dt="2024-01-02T16:54:46.639" v="116" actId="26606"/>
          <ac:spMkLst>
            <pc:docMk/>
            <pc:sldMk cId="3717000822" sldId="280"/>
            <ac:spMk id="3" creationId="{23730712-328A-D55D-1F4E-AFE29CF33EAE}"/>
          </ac:spMkLst>
        </pc:spChg>
        <pc:spChg chg="add del">
          <ac:chgData name="Wenzel, Brooke" userId="672bf8d3-b15b-4e02-a6d1-39319a0df09b" providerId="ADAL" clId="{A729F0DA-44C7-4429-BB7F-14084C332E05}" dt="2024-01-02T16:54:46.639" v="116" actId="26606"/>
          <ac:spMkLst>
            <pc:docMk/>
            <pc:sldMk cId="3717000822" sldId="280"/>
            <ac:spMk id="697" creationId="{637B2035-1FCB-439A-B421-095E136C7E07}"/>
          </ac:spMkLst>
        </pc:spChg>
        <pc:spChg chg="add del">
          <ac:chgData name="Wenzel, Brooke" userId="672bf8d3-b15b-4e02-a6d1-39319a0df09b" providerId="ADAL" clId="{A729F0DA-44C7-4429-BB7F-14084C332E05}" dt="2024-01-02T16:54:46.639" v="116" actId="26606"/>
          <ac:spMkLst>
            <pc:docMk/>
            <pc:sldMk cId="3717000822" sldId="280"/>
            <ac:spMk id="699" creationId="{676D6CDF-C512-4739-B158-55EE955EFA39}"/>
          </ac:spMkLst>
        </pc:spChg>
        <pc:spChg chg="add del">
          <ac:chgData name="Wenzel, Brooke" userId="672bf8d3-b15b-4e02-a6d1-39319a0df09b" providerId="ADAL" clId="{A729F0DA-44C7-4429-BB7F-14084C332E05}" dt="2024-01-02T16:53:30.529" v="104" actId="26606"/>
          <ac:spMkLst>
            <pc:docMk/>
            <pc:sldMk cId="3717000822" sldId="280"/>
            <ac:spMk id="1031" creationId="{04812C46-200A-4DEB-A05E-3ED6C68C2387}"/>
          </ac:spMkLst>
        </pc:spChg>
        <pc:spChg chg="add">
          <ac:chgData name="Wenzel, Brooke" userId="672bf8d3-b15b-4e02-a6d1-39319a0df09b" providerId="ADAL" clId="{A729F0DA-44C7-4429-BB7F-14084C332E05}" dt="2024-01-02T16:54:46.639" v="116" actId="26606"/>
          <ac:spMkLst>
            <pc:docMk/>
            <pc:sldMk cId="3717000822" sldId="280"/>
            <ac:spMk id="1032" creationId="{57F72BCA-EE24-40BE-9ECA-E10C9BA55F90}"/>
          </ac:spMkLst>
        </pc:spChg>
        <pc:spChg chg="add del">
          <ac:chgData name="Wenzel, Brooke" userId="672bf8d3-b15b-4e02-a6d1-39319a0df09b" providerId="ADAL" clId="{A729F0DA-44C7-4429-BB7F-14084C332E05}" dt="2024-01-02T16:53:30.529" v="104" actId="26606"/>
          <ac:spMkLst>
            <pc:docMk/>
            <pc:sldMk cId="3717000822" sldId="280"/>
            <ac:spMk id="1033" creationId="{D1EA859B-E555-4109-94F3-6700E046E008}"/>
          </ac:spMkLst>
        </pc:spChg>
        <pc:spChg chg="add del">
          <ac:chgData name="Wenzel, Brooke" userId="672bf8d3-b15b-4e02-a6d1-39319a0df09b" providerId="ADAL" clId="{A729F0DA-44C7-4429-BB7F-14084C332E05}" dt="2024-01-02T16:53:36.497" v="106" actId="26606"/>
          <ac:spMkLst>
            <pc:docMk/>
            <pc:sldMk cId="3717000822" sldId="280"/>
            <ac:spMk id="1035" creationId="{04812C46-200A-4DEB-A05E-3ED6C68C2387}"/>
          </ac:spMkLst>
        </pc:spChg>
        <pc:spChg chg="add del">
          <ac:chgData name="Wenzel, Brooke" userId="672bf8d3-b15b-4e02-a6d1-39319a0df09b" providerId="ADAL" clId="{A729F0DA-44C7-4429-BB7F-14084C332E05}" dt="2024-01-02T16:53:36.497" v="106" actId="26606"/>
          <ac:spMkLst>
            <pc:docMk/>
            <pc:sldMk cId="3717000822" sldId="280"/>
            <ac:spMk id="1036" creationId="{D1EA859B-E555-4109-94F3-6700E046E008}"/>
          </ac:spMkLst>
        </pc:spChg>
        <pc:spChg chg="add">
          <ac:chgData name="Wenzel, Brooke" userId="672bf8d3-b15b-4e02-a6d1-39319a0df09b" providerId="ADAL" clId="{A729F0DA-44C7-4429-BB7F-14084C332E05}" dt="2024-01-02T16:54:46.639" v="116" actId="26606"/>
          <ac:spMkLst>
            <pc:docMk/>
            <pc:sldMk cId="3717000822" sldId="280"/>
            <ac:spMk id="1037" creationId="{6B3C4597-DD46-4BFC-B999-C52879B95B16}"/>
          </ac:spMkLst>
        </pc:spChg>
        <pc:spChg chg="add">
          <ac:chgData name="Wenzel, Brooke" userId="672bf8d3-b15b-4e02-a6d1-39319a0df09b" providerId="ADAL" clId="{A729F0DA-44C7-4429-BB7F-14084C332E05}" dt="2024-01-02T16:54:46.639" v="116" actId="26606"/>
          <ac:spMkLst>
            <pc:docMk/>
            <pc:sldMk cId="3717000822" sldId="280"/>
            <ac:spMk id="1039" creationId="{632B59AC-0160-4F1D-934F-B7D8B6AE44A1}"/>
          </ac:spMkLst>
        </pc:spChg>
        <pc:graphicFrameChg chg="mod modGraphic">
          <ac:chgData name="Wenzel, Brooke" userId="672bf8d3-b15b-4e02-a6d1-39319a0df09b" providerId="ADAL" clId="{A729F0DA-44C7-4429-BB7F-14084C332E05}" dt="2024-01-03T22:35:45.833" v="143" actId="20577"/>
          <ac:graphicFrameMkLst>
            <pc:docMk/>
            <pc:sldMk cId="3717000822" sldId="280"/>
            <ac:graphicFrameMk id="7" creationId="{846691BE-0086-3658-55F2-41FDF0607A9C}"/>
          </ac:graphicFrameMkLst>
        </pc:graphicFrameChg>
        <pc:picChg chg="add del mod">
          <ac:chgData name="Wenzel, Brooke" userId="672bf8d3-b15b-4e02-a6d1-39319a0df09b" providerId="ADAL" clId="{A729F0DA-44C7-4429-BB7F-14084C332E05}" dt="2024-01-02T16:53:44.581" v="112" actId="478"/>
          <ac:picMkLst>
            <pc:docMk/>
            <pc:sldMk cId="3717000822" sldId="280"/>
            <ac:picMk id="677" creationId="{6F533046-1AB1-8AD7-724D-0F8F8403B93F}"/>
          </ac:picMkLst>
        </pc:picChg>
        <pc:picChg chg="add del mod ord">
          <ac:chgData name="Wenzel, Brooke" userId="672bf8d3-b15b-4e02-a6d1-39319a0df09b" providerId="ADAL" clId="{A729F0DA-44C7-4429-BB7F-14084C332E05}" dt="2024-01-02T16:53:37.062" v="108"/>
          <ac:picMkLst>
            <pc:docMk/>
            <pc:sldMk cId="3717000822" sldId="280"/>
            <ac:picMk id="1026" creationId="{C695D731-2D5E-926C-6152-960375221D5A}"/>
          </ac:picMkLst>
        </pc:picChg>
        <pc:picChg chg="add del mod">
          <ac:chgData name="Wenzel, Brooke" userId="672bf8d3-b15b-4e02-a6d1-39319a0df09b" providerId="ADAL" clId="{A729F0DA-44C7-4429-BB7F-14084C332E05}" dt="2024-01-02T16:53:44.581" v="112" actId="478"/>
          <ac:picMkLst>
            <pc:docMk/>
            <pc:sldMk cId="3717000822" sldId="280"/>
            <ac:picMk id="1028" creationId="{93C45E44-3FBA-7EE4-EB41-B776CC89925D}"/>
          </ac:picMkLst>
        </pc:picChg>
        <pc:picChg chg="add mod ord">
          <ac:chgData name="Wenzel, Brooke" userId="672bf8d3-b15b-4e02-a6d1-39319a0df09b" providerId="ADAL" clId="{A729F0DA-44C7-4429-BB7F-14084C332E05}" dt="2024-01-02T16:54:46.639" v="116" actId="26606"/>
          <ac:picMkLst>
            <pc:docMk/>
            <pc:sldMk cId="3717000822" sldId="280"/>
            <ac:picMk id="1030" creationId="{2E4E5233-1BF0-473F-ADF9-C9AC0B8A3AA2}"/>
          </ac:picMkLst>
        </pc:picChg>
      </pc:sldChg>
      <pc:sldChg chg="modSp mod">
        <pc:chgData name="Wenzel, Brooke" userId="672bf8d3-b15b-4e02-a6d1-39319a0df09b" providerId="ADAL" clId="{A729F0DA-44C7-4429-BB7F-14084C332E05}" dt="2024-01-04T14:49:36.496" v="144" actId="14100"/>
        <pc:sldMkLst>
          <pc:docMk/>
          <pc:sldMk cId="3444278999" sldId="5210"/>
        </pc:sldMkLst>
        <pc:spChg chg="mod">
          <ac:chgData name="Wenzel, Brooke" userId="672bf8d3-b15b-4e02-a6d1-39319a0df09b" providerId="ADAL" clId="{A729F0DA-44C7-4429-BB7F-14084C332E05}" dt="2024-01-04T14:49:36.496" v="144" actId="14100"/>
          <ac:spMkLst>
            <pc:docMk/>
            <pc:sldMk cId="3444278999" sldId="5210"/>
            <ac:spMk id="4" creationId="{9A9DCA15-90DF-DEA1-D180-6B05BB2C1EC2}"/>
          </ac:spMkLst>
        </pc:spChg>
      </pc:sldChg>
    </pc:docChg>
  </pc:docChgLst>
  <pc:docChgLst>
    <pc:chgData name="Tribbett, Jessica" userId="S::tribbett_jessica@cde.state.co.us::b8af59d7-a86d-4166-a022-d856dc24c475" providerId="AD" clId="Web-{42DC4B0B-1C58-5D00-1E4F-BEF51B6AAD1A}"/>
    <pc:docChg chg="delSld modSld">
      <pc:chgData name="Tribbett, Jessica" userId="S::tribbett_jessica@cde.state.co.us::b8af59d7-a86d-4166-a022-d856dc24c475" providerId="AD" clId="Web-{42DC4B0B-1C58-5D00-1E4F-BEF51B6AAD1A}" dt="2023-11-28T19:20:44.043" v="252"/>
      <pc:docMkLst>
        <pc:docMk/>
      </pc:docMkLst>
      <pc:sldChg chg="addSp delSp modSp">
        <pc:chgData name="Tribbett, Jessica" userId="S::tribbett_jessica@cde.state.co.us::b8af59d7-a86d-4166-a022-d856dc24c475" providerId="AD" clId="Web-{42DC4B0B-1C58-5D00-1E4F-BEF51B6AAD1A}" dt="2023-11-28T19:20:34.355" v="250" actId="20577"/>
        <pc:sldMkLst>
          <pc:docMk/>
          <pc:sldMk cId="1509810759" sldId="5181"/>
        </pc:sldMkLst>
        <pc:spChg chg="mod">
          <ac:chgData name="Tribbett, Jessica" userId="S::tribbett_jessica@cde.state.co.us::b8af59d7-a86d-4166-a022-d856dc24c475" providerId="AD" clId="Web-{42DC4B0B-1C58-5D00-1E4F-BEF51B6AAD1A}" dt="2023-11-28T19:15:45.579" v="35" actId="20577"/>
          <ac:spMkLst>
            <pc:docMk/>
            <pc:sldMk cId="1509810759" sldId="5181"/>
            <ac:spMk id="2" creationId="{376FAC2A-85E2-503D-0C48-A21D7E04E782}"/>
          </ac:spMkLst>
        </pc:spChg>
        <pc:spChg chg="del">
          <ac:chgData name="Tribbett, Jessica" userId="S::tribbett_jessica@cde.state.co.us::b8af59d7-a86d-4166-a022-d856dc24c475" providerId="AD" clId="Web-{42DC4B0B-1C58-5D00-1E4F-BEF51B6AAD1A}" dt="2023-11-28T19:14:49.358" v="17"/>
          <ac:spMkLst>
            <pc:docMk/>
            <pc:sldMk cId="1509810759" sldId="5181"/>
            <ac:spMk id="5" creationId="{F6340C9C-41CC-FFEA-CB97-B0F81F80DFF5}"/>
          </ac:spMkLst>
        </pc:spChg>
        <pc:spChg chg="add del">
          <ac:chgData name="Tribbett, Jessica" userId="S::tribbett_jessica@cde.state.co.us::b8af59d7-a86d-4166-a022-d856dc24c475" providerId="AD" clId="Web-{42DC4B0B-1C58-5D00-1E4F-BEF51B6AAD1A}" dt="2023-11-28T19:16:48.831" v="37"/>
          <ac:spMkLst>
            <pc:docMk/>
            <pc:sldMk cId="1509810759" sldId="5181"/>
            <ac:spMk id="8" creationId="{4CDC1EA1-15F8-8639-84C2-8080B23A9087}"/>
          </ac:spMkLst>
        </pc:spChg>
        <pc:spChg chg="add del">
          <ac:chgData name="Tribbett, Jessica" userId="S::tribbett_jessica@cde.state.co.us::b8af59d7-a86d-4166-a022-d856dc24c475" providerId="AD" clId="Web-{42DC4B0B-1C58-5D00-1E4F-BEF51B6AAD1A}" dt="2023-11-28T19:16:53.753" v="39"/>
          <ac:spMkLst>
            <pc:docMk/>
            <pc:sldMk cId="1509810759" sldId="5181"/>
            <ac:spMk id="9" creationId="{F0A82C2E-F146-C934-058C-5C368169EA48}"/>
          </ac:spMkLst>
        </pc:spChg>
        <pc:spChg chg="add mod">
          <ac:chgData name="Tribbett, Jessica" userId="S::tribbett_jessica@cde.state.co.us::b8af59d7-a86d-4166-a022-d856dc24c475" providerId="AD" clId="Web-{42DC4B0B-1C58-5D00-1E4F-BEF51B6AAD1A}" dt="2023-11-28T19:18:36.710" v="144" actId="1076"/>
          <ac:spMkLst>
            <pc:docMk/>
            <pc:sldMk cId="1509810759" sldId="5181"/>
            <ac:spMk id="10" creationId="{7691A35C-AA38-32C8-FA97-5D4C04EB16C2}"/>
          </ac:spMkLst>
        </pc:spChg>
        <pc:spChg chg="add mod">
          <ac:chgData name="Tribbett, Jessica" userId="S::tribbett_jessica@cde.state.co.us::b8af59d7-a86d-4166-a022-d856dc24c475" providerId="AD" clId="Web-{42DC4B0B-1C58-5D00-1E4F-BEF51B6AAD1A}" dt="2023-11-28T19:20:34.355" v="250" actId="20577"/>
          <ac:spMkLst>
            <pc:docMk/>
            <pc:sldMk cId="1509810759" sldId="5181"/>
            <ac:spMk id="11" creationId="{5DBE314E-8403-AE5F-2CFB-397CC01C864A}"/>
          </ac:spMkLst>
        </pc:spChg>
        <pc:picChg chg="del">
          <ac:chgData name="Tribbett, Jessica" userId="S::tribbett_jessica@cde.state.co.us::b8af59d7-a86d-4166-a022-d856dc24c475" providerId="AD" clId="Web-{42DC4B0B-1C58-5D00-1E4F-BEF51B6AAD1A}" dt="2023-11-28T19:12:13.446" v="0"/>
          <ac:picMkLst>
            <pc:docMk/>
            <pc:sldMk cId="1509810759" sldId="5181"/>
            <ac:picMk id="3" creationId="{EAF1BCF2-0C5F-9328-5AB9-965FBC10A107}"/>
          </ac:picMkLst>
        </pc:picChg>
        <pc:picChg chg="add mod modCrop">
          <ac:chgData name="Tribbett, Jessica" userId="S::tribbett_jessica@cde.state.co.us::b8af59d7-a86d-4166-a022-d856dc24c475" providerId="AD" clId="Web-{42DC4B0B-1C58-5D00-1E4F-BEF51B6AAD1A}" dt="2023-11-28T19:18:31.163" v="142" actId="1076"/>
          <ac:picMkLst>
            <pc:docMk/>
            <pc:sldMk cId="1509810759" sldId="5181"/>
            <ac:picMk id="6" creationId="{4474D3AC-EE15-6FA0-CDC2-E2152A614E97}"/>
          </ac:picMkLst>
        </pc:picChg>
        <pc:picChg chg="add mod ord modCrop">
          <ac:chgData name="Tribbett, Jessica" userId="S::tribbett_jessica@cde.state.co.us::b8af59d7-a86d-4166-a022-d856dc24c475" providerId="AD" clId="Web-{42DC4B0B-1C58-5D00-1E4F-BEF51B6AAD1A}" dt="2023-11-28T19:15:35.391" v="24"/>
          <ac:picMkLst>
            <pc:docMk/>
            <pc:sldMk cId="1509810759" sldId="5181"/>
            <ac:picMk id="7" creationId="{0A9D0D7A-FCDD-B78A-03D6-3FEE9005DFDE}"/>
          </ac:picMkLst>
        </pc:picChg>
      </pc:sldChg>
      <pc:sldChg chg="del">
        <pc:chgData name="Tribbett, Jessica" userId="S::tribbett_jessica@cde.state.co.us::b8af59d7-a86d-4166-a022-d856dc24c475" providerId="AD" clId="Web-{42DC4B0B-1C58-5D00-1E4F-BEF51B6AAD1A}" dt="2023-11-28T19:20:41.215" v="251"/>
        <pc:sldMkLst>
          <pc:docMk/>
          <pc:sldMk cId="2515668050" sldId="5185"/>
        </pc:sldMkLst>
      </pc:sldChg>
      <pc:sldChg chg="del">
        <pc:chgData name="Tribbett, Jessica" userId="S::tribbett_jessica@cde.state.co.us::b8af59d7-a86d-4166-a022-d856dc24c475" providerId="AD" clId="Web-{42DC4B0B-1C58-5D00-1E4F-BEF51B6AAD1A}" dt="2023-11-28T19:20:44.043" v="252"/>
        <pc:sldMkLst>
          <pc:docMk/>
          <pc:sldMk cId="2296089240" sldId="5186"/>
        </pc:sldMkLst>
      </pc:sldChg>
    </pc:docChg>
  </pc:docChgLst>
  <pc:docChgLst>
    <pc:chgData name="Gudka, Dawna" userId="S::gudka_d@cde.state.co.us::823cceae-331b-41d6-9a63-34ad6d1db55c" providerId="AD" clId="Web-{176BE91E-FE7F-EC53-65D6-DD6BFB52E58C}"/>
    <pc:docChg chg="modSld sldOrd">
      <pc:chgData name="Gudka, Dawna" userId="S::gudka_d@cde.state.co.us::823cceae-331b-41d6-9a63-34ad6d1db55c" providerId="AD" clId="Web-{176BE91E-FE7F-EC53-65D6-DD6BFB52E58C}" dt="2024-01-04T05:30:57.158" v="42"/>
      <pc:docMkLst>
        <pc:docMk/>
      </pc:docMkLst>
      <pc:sldChg chg="ord">
        <pc:chgData name="Gudka, Dawna" userId="S::gudka_d@cde.state.co.us::823cceae-331b-41d6-9a63-34ad6d1db55c" providerId="AD" clId="Web-{176BE91E-FE7F-EC53-65D6-DD6BFB52E58C}" dt="2024-01-04T05:30:57.158" v="42"/>
        <pc:sldMkLst>
          <pc:docMk/>
          <pc:sldMk cId="86511955" sldId="5129"/>
        </pc:sldMkLst>
      </pc:sldChg>
      <pc:sldChg chg="addSp delSp modSp">
        <pc:chgData name="Gudka, Dawna" userId="S::gudka_d@cde.state.co.us::823cceae-331b-41d6-9a63-34ad6d1db55c" providerId="AD" clId="Web-{176BE91E-FE7F-EC53-65D6-DD6BFB52E58C}" dt="2024-01-04T05:27:45.935" v="26"/>
        <pc:sldMkLst>
          <pc:docMk/>
          <pc:sldMk cId="1641238302" sldId="5130"/>
        </pc:sldMkLst>
        <pc:picChg chg="add del mod">
          <ac:chgData name="Gudka, Dawna" userId="S::gudka_d@cde.state.co.us::823cceae-331b-41d6-9a63-34ad6d1db55c" providerId="AD" clId="Web-{176BE91E-FE7F-EC53-65D6-DD6BFB52E58C}" dt="2024-01-04T05:26:57.228" v="22"/>
          <ac:picMkLst>
            <pc:docMk/>
            <pc:sldMk cId="1641238302" sldId="5130"/>
            <ac:picMk id="5" creationId="{CBDC8EF4-F825-E2B9-1B59-3638A3060B47}"/>
          </ac:picMkLst>
        </pc:picChg>
        <pc:picChg chg="mod">
          <ac:chgData name="Gudka, Dawna" userId="S::gudka_d@cde.state.co.us::823cceae-331b-41d6-9a63-34ad6d1db55c" providerId="AD" clId="Web-{176BE91E-FE7F-EC53-65D6-DD6BFB52E58C}" dt="2024-01-04T05:27:45.935" v="26"/>
          <ac:picMkLst>
            <pc:docMk/>
            <pc:sldMk cId="1641238302" sldId="5130"/>
            <ac:picMk id="7" creationId="{EA362E26-3B3E-2C7A-39B4-37580831ADF8}"/>
          </ac:picMkLst>
        </pc:picChg>
      </pc:sldChg>
      <pc:sldChg chg="modSp ord">
        <pc:chgData name="Gudka, Dawna" userId="S::gudka_d@cde.state.co.us::823cceae-331b-41d6-9a63-34ad6d1db55c" providerId="AD" clId="Web-{176BE91E-FE7F-EC53-65D6-DD6BFB52E58C}" dt="2024-01-04T05:30:53.314" v="41" actId="20577"/>
        <pc:sldMkLst>
          <pc:docMk/>
          <pc:sldMk cId="3444278999" sldId="5210"/>
        </pc:sldMkLst>
        <pc:spChg chg="mod">
          <ac:chgData name="Gudka, Dawna" userId="S::gudka_d@cde.state.co.us::823cceae-331b-41d6-9a63-34ad6d1db55c" providerId="AD" clId="Web-{176BE91E-FE7F-EC53-65D6-DD6BFB52E58C}" dt="2024-01-04T05:30:53.314" v="41" actId="20577"/>
          <ac:spMkLst>
            <pc:docMk/>
            <pc:sldMk cId="3444278999" sldId="5210"/>
            <ac:spMk id="5" creationId="{98D497D5-4150-9FE4-6ECD-20DE51B4C0E8}"/>
          </ac:spMkLst>
        </pc:spChg>
      </pc:sldChg>
      <pc:sldChg chg="modSp">
        <pc:chgData name="Gudka, Dawna" userId="S::gudka_d@cde.state.co.us::823cceae-331b-41d6-9a63-34ad6d1db55c" providerId="AD" clId="Web-{176BE91E-FE7F-EC53-65D6-DD6BFB52E58C}" dt="2024-01-04T05:27:38.995" v="24"/>
        <pc:sldMkLst>
          <pc:docMk/>
          <pc:sldMk cId="1919184917" sldId="5212"/>
        </pc:sldMkLst>
        <pc:spChg chg="ord">
          <ac:chgData name="Gudka, Dawna" userId="S::gudka_d@cde.state.co.us::823cceae-331b-41d6-9a63-34ad6d1db55c" providerId="AD" clId="Web-{176BE91E-FE7F-EC53-65D6-DD6BFB52E58C}" dt="2024-01-04T05:25:56.008" v="20"/>
          <ac:spMkLst>
            <pc:docMk/>
            <pc:sldMk cId="1919184917" sldId="5212"/>
            <ac:spMk id="2" creationId="{3F3E8CBF-CB66-8476-0868-7968788510E8}"/>
          </ac:spMkLst>
        </pc:spChg>
        <pc:spChg chg="ord">
          <ac:chgData name="Gudka, Dawna" userId="S::gudka_d@cde.state.co.us::823cceae-331b-41d6-9a63-34ad6d1db55c" providerId="AD" clId="Web-{176BE91E-FE7F-EC53-65D6-DD6BFB52E58C}" dt="2024-01-04T05:25:21.054" v="5"/>
          <ac:spMkLst>
            <pc:docMk/>
            <pc:sldMk cId="1919184917" sldId="5212"/>
            <ac:spMk id="4" creationId="{62A9D9FB-5490-4D6B-02E0-89222454E7E8}"/>
          </ac:spMkLst>
        </pc:spChg>
        <pc:spChg chg="ord">
          <ac:chgData name="Gudka, Dawna" userId="S::gudka_d@cde.state.co.us::823cceae-331b-41d6-9a63-34ad6d1db55c" providerId="AD" clId="Web-{176BE91E-FE7F-EC53-65D6-DD6BFB52E58C}" dt="2024-01-04T05:25:26.679" v="10"/>
          <ac:spMkLst>
            <pc:docMk/>
            <pc:sldMk cId="1919184917" sldId="5212"/>
            <ac:spMk id="10" creationId="{7E3B2058-306E-2137-0956-46DE6769658F}"/>
          </ac:spMkLst>
        </pc:spChg>
        <pc:picChg chg="ord">
          <ac:chgData name="Gudka, Dawna" userId="S::gudka_d@cde.state.co.us::823cceae-331b-41d6-9a63-34ad6d1db55c" providerId="AD" clId="Web-{176BE91E-FE7F-EC53-65D6-DD6BFB52E58C}" dt="2024-01-04T05:25:48.617" v="19"/>
          <ac:picMkLst>
            <pc:docMk/>
            <pc:sldMk cId="1919184917" sldId="5212"/>
            <ac:picMk id="5" creationId="{60AA711A-BBD9-5E79-0F67-6FBA8E8440B4}"/>
          </ac:picMkLst>
        </pc:picChg>
        <pc:picChg chg="ord">
          <ac:chgData name="Gudka, Dawna" userId="S::gudka_d@cde.state.co.us::823cceae-331b-41d6-9a63-34ad6d1db55c" providerId="AD" clId="Web-{176BE91E-FE7F-EC53-65D6-DD6BFB52E58C}" dt="2024-01-04T05:25:34.008" v="14"/>
          <ac:picMkLst>
            <pc:docMk/>
            <pc:sldMk cId="1919184917" sldId="5212"/>
            <ac:picMk id="8" creationId="{14F1015C-2284-3ECB-5484-CEDAE16E6EE7}"/>
          </ac:picMkLst>
        </pc:picChg>
        <pc:picChg chg="mod ord">
          <ac:chgData name="Gudka, Dawna" userId="S::gudka_d@cde.state.co.us::823cceae-331b-41d6-9a63-34ad6d1db55c" providerId="AD" clId="Web-{176BE91E-FE7F-EC53-65D6-DD6BFB52E58C}" dt="2024-01-04T05:27:38.995" v="24"/>
          <ac:picMkLst>
            <pc:docMk/>
            <pc:sldMk cId="1919184917" sldId="5212"/>
            <ac:picMk id="9" creationId="{0A4A6CCC-58E1-6890-D28A-9487ED86FA62}"/>
          </ac:picMkLst>
        </pc:picChg>
      </pc:sldChg>
    </pc:docChg>
  </pc:docChgLst>
  <pc:docChgLst>
    <pc:chgData name="Gudka, Dawna" userId="823cceae-331b-41d6-9a63-34ad6d1db55c" providerId="ADAL" clId="{47115925-53F2-4BED-BF98-EE51145DADC2}"/>
    <pc:docChg chg="custSel addSld modSld">
      <pc:chgData name="Gudka, Dawna" userId="823cceae-331b-41d6-9a63-34ad6d1db55c" providerId="ADAL" clId="{47115925-53F2-4BED-BF98-EE51145DADC2}" dt="2023-11-30T14:20:06.221" v="1199" actId="113"/>
      <pc:docMkLst>
        <pc:docMk/>
      </pc:docMkLst>
      <pc:sldChg chg="modSp mod">
        <pc:chgData name="Gudka, Dawna" userId="823cceae-331b-41d6-9a63-34ad6d1db55c" providerId="ADAL" clId="{47115925-53F2-4BED-BF98-EE51145DADC2}" dt="2023-11-30T13:54:14.159" v="121" actId="6549"/>
        <pc:sldMkLst>
          <pc:docMk/>
          <pc:sldMk cId="1847781319" sldId="263"/>
        </pc:sldMkLst>
        <pc:graphicFrameChg chg="modGraphic">
          <ac:chgData name="Gudka, Dawna" userId="823cceae-331b-41d6-9a63-34ad6d1db55c" providerId="ADAL" clId="{47115925-53F2-4BED-BF98-EE51145DADC2}" dt="2023-11-30T13:54:14.159" v="121" actId="6549"/>
          <ac:graphicFrameMkLst>
            <pc:docMk/>
            <pc:sldMk cId="1847781319" sldId="263"/>
            <ac:graphicFrameMk id="7" creationId="{2864BB53-F741-4FFC-0348-1AC10AD60EEB}"/>
          </ac:graphicFrameMkLst>
        </pc:graphicFrameChg>
      </pc:sldChg>
      <pc:sldChg chg="modSp mod">
        <pc:chgData name="Gudka, Dawna" userId="823cceae-331b-41d6-9a63-34ad6d1db55c" providerId="ADAL" clId="{47115925-53F2-4BED-BF98-EE51145DADC2}" dt="2023-11-30T13:53:58.193" v="89" actId="20577"/>
        <pc:sldMkLst>
          <pc:docMk/>
          <pc:sldMk cId="766479562" sldId="264"/>
        </pc:sldMkLst>
        <pc:graphicFrameChg chg="modGraphic">
          <ac:chgData name="Gudka, Dawna" userId="823cceae-331b-41d6-9a63-34ad6d1db55c" providerId="ADAL" clId="{47115925-53F2-4BED-BF98-EE51145DADC2}" dt="2023-11-30T13:53:58.193" v="89" actId="20577"/>
          <ac:graphicFrameMkLst>
            <pc:docMk/>
            <pc:sldMk cId="766479562" sldId="264"/>
            <ac:graphicFrameMk id="5" creationId="{5E4612F7-68C6-57CA-E918-38EF641F73CF}"/>
          </ac:graphicFrameMkLst>
        </pc:graphicFrameChg>
      </pc:sldChg>
      <pc:sldChg chg="addSp delSp modSp mod">
        <pc:chgData name="Gudka, Dawna" userId="823cceae-331b-41d6-9a63-34ad6d1db55c" providerId="ADAL" clId="{47115925-53F2-4BED-BF98-EE51145DADC2}" dt="2023-11-30T14:17:31.749" v="1192" actId="13244"/>
        <pc:sldMkLst>
          <pc:docMk/>
          <pc:sldMk cId="1203091542" sldId="5183"/>
        </pc:sldMkLst>
        <pc:spChg chg="mod">
          <ac:chgData name="Gudka, Dawna" userId="823cceae-331b-41d6-9a63-34ad6d1db55c" providerId="ADAL" clId="{47115925-53F2-4BED-BF98-EE51145DADC2}" dt="2023-11-30T13:57:39.592" v="430" actId="14100"/>
          <ac:spMkLst>
            <pc:docMk/>
            <pc:sldMk cId="1203091542" sldId="5183"/>
            <ac:spMk id="10" creationId="{F0AE6A20-E9CA-6A31-374B-1CD7929B79AB}"/>
          </ac:spMkLst>
        </pc:spChg>
        <pc:picChg chg="add mod ord">
          <ac:chgData name="Gudka, Dawna" userId="823cceae-331b-41d6-9a63-34ad6d1db55c" providerId="ADAL" clId="{47115925-53F2-4BED-BF98-EE51145DADC2}" dt="2023-11-30T14:17:31.749" v="1192" actId="13244"/>
          <ac:picMkLst>
            <pc:docMk/>
            <pc:sldMk cId="1203091542" sldId="5183"/>
            <ac:picMk id="7" creationId="{A605FD84-2ECC-1B56-ECA7-D42FA0051734}"/>
          </ac:picMkLst>
        </pc:picChg>
        <pc:picChg chg="del">
          <ac:chgData name="Gudka, Dawna" userId="823cceae-331b-41d6-9a63-34ad6d1db55c" providerId="ADAL" clId="{47115925-53F2-4BED-BF98-EE51145DADC2}" dt="2023-11-30T13:56:24.080" v="349" actId="478"/>
          <ac:picMkLst>
            <pc:docMk/>
            <pc:sldMk cId="1203091542" sldId="5183"/>
            <ac:picMk id="9" creationId="{6B07CFC2-9771-0826-2619-A54D6D397B55}"/>
          </ac:picMkLst>
        </pc:picChg>
      </pc:sldChg>
      <pc:sldChg chg="addSp modSp mod">
        <pc:chgData name="Gudka, Dawna" userId="823cceae-331b-41d6-9a63-34ad6d1db55c" providerId="ADAL" clId="{47115925-53F2-4BED-BF98-EE51145DADC2}" dt="2023-11-30T14:18:28.059" v="1197" actId="13244"/>
        <pc:sldMkLst>
          <pc:docMk/>
          <pc:sldMk cId="2419829986" sldId="5190"/>
        </pc:sldMkLst>
        <pc:spChg chg="mod">
          <ac:chgData name="Gudka, Dawna" userId="823cceae-331b-41d6-9a63-34ad6d1db55c" providerId="ADAL" clId="{47115925-53F2-4BED-BF98-EE51145DADC2}" dt="2023-11-30T14:03:33.871" v="617" actId="6549"/>
          <ac:spMkLst>
            <pc:docMk/>
            <pc:sldMk cId="2419829986" sldId="5190"/>
            <ac:spMk id="3" creationId="{DD20B199-F895-4243-DDF3-4CAF9325668F}"/>
          </ac:spMkLst>
        </pc:spChg>
        <pc:spChg chg="ord">
          <ac:chgData name="Gudka, Dawna" userId="823cceae-331b-41d6-9a63-34ad6d1db55c" providerId="ADAL" clId="{47115925-53F2-4BED-BF98-EE51145DADC2}" dt="2023-11-30T14:18:04.669" v="1196" actId="13244"/>
          <ac:spMkLst>
            <pc:docMk/>
            <pc:sldMk cId="2419829986" sldId="5190"/>
            <ac:spMk id="4" creationId="{3863302C-2C46-D166-7BFB-A134B8BC7D44}"/>
          </ac:spMkLst>
        </pc:spChg>
        <pc:spChg chg="ord">
          <ac:chgData name="Gudka, Dawna" userId="823cceae-331b-41d6-9a63-34ad6d1db55c" providerId="ADAL" clId="{47115925-53F2-4BED-BF98-EE51145DADC2}" dt="2023-11-30T14:17:52.846" v="1194" actId="13244"/>
          <ac:spMkLst>
            <pc:docMk/>
            <pc:sldMk cId="2419829986" sldId="5190"/>
            <ac:spMk id="5" creationId="{4E30A165-CF4C-BADD-F27D-163BA3D45092}"/>
          </ac:spMkLst>
        </pc:spChg>
        <pc:spChg chg="ord">
          <ac:chgData name="Gudka, Dawna" userId="823cceae-331b-41d6-9a63-34ad6d1db55c" providerId="ADAL" clId="{47115925-53F2-4BED-BF98-EE51145DADC2}" dt="2023-11-30T14:17:56.167" v="1195" actId="13244"/>
          <ac:spMkLst>
            <pc:docMk/>
            <pc:sldMk cId="2419829986" sldId="5190"/>
            <ac:spMk id="6" creationId="{01AE076C-8371-8AAA-7CD6-9474586567B9}"/>
          </ac:spMkLst>
        </pc:spChg>
        <pc:picChg chg="add mod ord">
          <ac:chgData name="Gudka, Dawna" userId="823cceae-331b-41d6-9a63-34ad6d1db55c" providerId="ADAL" clId="{47115925-53F2-4BED-BF98-EE51145DADC2}" dt="2023-11-30T14:18:28.059" v="1197" actId="13244"/>
          <ac:picMkLst>
            <pc:docMk/>
            <pc:sldMk cId="2419829986" sldId="5190"/>
            <ac:picMk id="9" creationId="{017B6664-E6F0-F5EC-23F4-337E7626AFC5}"/>
          </ac:picMkLst>
        </pc:picChg>
        <pc:picChg chg="add mod">
          <ac:chgData name="Gudka, Dawna" userId="823cceae-331b-41d6-9a63-34ad6d1db55c" providerId="ADAL" clId="{47115925-53F2-4BED-BF98-EE51145DADC2}" dt="2023-11-30T14:17:03.331" v="1191" actId="962"/>
          <ac:picMkLst>
            <pc:docMk/>
            <pc:sldMk cId="2419829986" sldId="5190"/>
            <ac:picMk id="11" creationId="{D7EB7A3C-7230-7723-3EC6-E2A6470932B6}"/>
          </ac:picMkLst>
        </pc:picChg>
      </pc:sldChg>
      <pc:sldChg chg="modSp mod">
        <pc:chgData name="Gudka, Dawna" userId="823cceae-331b-41d6-9a63-34ad6d1db55c" providerId="ADAL" clId="{47115925-53F2-4BED-BF98-EE51145DADC2}" dt="2023-11-30T14:20:06.221" v="1199" actId="113"/>
        <pc:sldMkLst>
          <pc:docMk/>
          <pc:sldMk cId="3924480019" sldId="5191"/>
        </pc:sldMkLst>
        <pc:spChg chg="mod">
          <ac:chgData name="Gudka, Dawna" userId="823cceae-331b-41d6-9a63-34ad6d1db55c" providerId="ADAL" clId="{47115925-53F2-4BED-BF98-EE51145DADC2}" dt="2023-11-30T14:20:06.221" v="1199" actId="113"/>
          <ac:spMkLst>
            <pc:docMk/>
            <pc:sldMk cId="3924480019" sldId="5191"/>
            <ac:spMk id="3" creationId="{BD733E22-1F82-7B3B-A6D3-6CC1761B825B}"/>
          </ac:spMkLst>
        </pc:spChg>
      </pc:sldChg>
      <pc:sldChg chg="addSp delSp modSp add mod">
        <pc:chgData name="Gudka, Dawna" userId="823cceae-331b-41d6-9a63-34ad6d1db55c" providerId="ADAL" clId="{47115925-53F2-4BED-BF98-EE51145DADC2}" dt="2023-11-30T14:16:11.590" v="995" actId="962"/>
        <pc:sldMkLst>
          <pc:docMk/>
          <pc:sldMk cId="2231111576" sldId="5211"/>
        </pc:sldMkLst>
        <pc:spChg chg="mod">
          <ac:chgData name="Gudka, Dawna" userId="823cceae-331b-41d6-9a63-34ad6d1db55c" providerId="ADAL" clId="{47115925-53F2-4BED-BF98-EE51145DADC2}" dt="2023-11-30T14:07:26.106" v="766" actId="20577"/>
          <ac:spMkLst>
            <pc:docMk/>
            <pc:sldMk cId="2231111576" sldId="5211"/>
            <ac:spMk id="2" creationId="{4D0C3ACB-A4D9-E755-BE64-62BEF6873D63}"/>
          </ac:spMkLst>
        </pc:spChg>
        <pc:spChg chg="del">
          <ac:chgData name="Gudka, Dawna" userId="823cceae-331b-41d6-9a63-34ad6d1db55c" providerId="ADAL" clId="{47115925-53F2-4BED-BF98-EE51145DADC2}" dt="2023-11-30T14:06:58.852" v="631" actId="478"/>
          <ac:spMkLst>
            <pc:docMk/>
            <pc:sldMk cId="2231111576" sldId="5211"/>
            <ac:spMk id="8" creationId="{DE5C4A2B-F5E0-7E1A-2388-0EFDB8227FCF}"/>
          </ac:spMkLst>
        </pc:spChg>
        <pc:spChg chg="del">
          <ac:chgData name="Gudka, Dawna" userId="823cceae-331b-41d6-9a63-34ad6d1db55c" providerId="ADAL" clId="{47115925-53F2-4BED-BF98-EE51145DADC2}" dt="2023-11-30T14:07:01.188" v="632" actId="478"/>
          <ac:spMkLst>
            <pc:docMk/>
            <pc:sldMk cId="2231111576" sldId="5211"/>
            <ac:spMk id="9" creationId="{26E44831-7B99-2222-44C8-7D0ECCE59F7F}"/>
          </ac:spMkLst>
        </pc:spChg>
        <pc:spChg chg="add del mod">
          <ac:chgData name="Gudka, Dawna" userId="823cceae-331b-41d6-9a63-34ad6d1db55c" providerId="ADAL" clId="{47115925-53F2-4BED-BF98-EE51145DADC2}" dt="2023-11-30T14:06:51.464" v="629" actId="478"/>
          <ac:spMkLst>
            <pc:docMk/>
            <pc:sldMk cId="2231111576" sldId="5211"/>
            <ac:spMk id="11" creationId="{4B3878BC-7C52-C4F0-033F-823FDAF07E2C}"/>
          </ac:spMkLst>
        </pc:spChg>
        <pc:picChg chg="del">
          <ac:chgData name="Gudka, Dawna" userId="823cceae-331b-41d6-9a63-34ad6d1db55c" providerId="ADAL" clId="{47115925-53F2-4BED-BF98-EE51145DADC2}" dt="2023-11-30T14:06:43.619" v="628" actId="478"/>
          <ac:picMkLst>
            <pc:docMk/>
            <pc:sldMk cId="2231111576" sldId="5211"/>
            <ac:picMk id="3" creationId="{4AC1240C-FC22-75F0-7155-CD5844794BA7}"/>
          </ac:picMkLst>
        </pc:picChg>
        <pc:picChg chg="del">
          <ac:chgData name="Gudka, Dawna" userId="823cceae-331b-41d6-9a63-34ad6d1db55c" providerId="ADAL" clId="{47115925-53F2-4BED-BF98-EE51145DADC2}" dt="2023-11-30T14:06:53.943" v="630" actId="478"/>
          <ac:picMkLst>
            <pc:docMk/>
            <pc:sldMk cId="2231111576" sldId="5211"/>
            <ac:picMk id="7" creationId="{88529F2A-5197-52AD-ECF7-E9731F643E80}"/>
          </ac:picMkLst>
        </pc:picChg>
        <pc:picChg chg="add del mod">
          <ac:chgData name="Gudka, Dawna" userId="823cceae-331b-41d6-9a63-34ad6d1db55c" providerId="ADAL" clId="{47115925-53F2-4BED-BF98-EE51145DADC2}" dt="2023-11-30T14:14:24.356" v="769" actId="478"/>
          <ac:picMkLst>
            <pc:docMk/>
            <pc:sldMk cId="2231111576" sldId="5211"/>
            <ac:picMk id="13" creationId="{91F627D1-5CAA-FDF9-95FA-FDDCAE5F0852}"/>
          </ac:picMkLst>
        </pc:picChg>
        <pc:picChg chg="add mod">
          <ac:chgData name="Gudka, Dawna" userId="823cceae-331b-41d6-9a63-34ad6d1db55c" providerId="ADAL" clId="{47115925-53F2-4BED-BF98-EE51145DADC2}" dt="2023-11-30T14:16:11.590" v="995" actId="962"/>
          <ac:picMkLst>
            <pc:docMk/>
            <pc:sldMk cId="2231111576" sldId="5211"/>
            <ac:picMk id="1026" creationId="{2CAD5669-AF66-5B03-0373-7966C15BFC27}"/>
          </ac:picMkLst>
        </pc:picChg>
      </pc:sldChg>
    </pc:docChg>
  </pc:docChgLst>
  <pc:docChgLst>
    <pc:chgData name="Severson, Annette" userId="S::severson_a@cde.state.co.us::199f3c28-b733-4b36-8b0e-b7eb6984ff94" providerId="AD" clId="Web-{CEF2B76A-1E19-4494-AE4F-E7AA4EEE548C}"/>
    <pc:docChg chg="modSld">
      <pc:chgData name="Severson, Annette" userId="S::severson_a@cde.state.co.us::199f3c28-b733-4b36-8b0e-b7eb6984ff94" providerId="AD" clId="Web-{CEF2B76A-1E19-4494-AE4F-E7AA4EEE548C}" dt="2023-12-13T14:00:03.279" v="87" actId="20577"/>
      <pc:docMkLst>
        <pc:docMk/>
      </pc:docMkLst>
      <pc:sldChg chg="modSp">
        <pc:chgData name="Severson, Annette" userId="S::severson_a@cde.state.co.us::199f3c28-b733-4b36-8b0e-b7eb6984ff94" providerId="AD" clId="Web-{CEF2B76A-1E19-4494-AE4F-E7AA4EEE548C}" dt="2023-12-13T14:00:03.279" v="87" actId="20577"/>
        <pc:sldMkLst>
          <pc:docMk/>
          <pc:sldMk cId="3771905201" sldId="4955"/>
        </pc:sldMkLst>
        <pc:spChg chg="mod">
          <ac:chgData name="Severson, Annette" userId="S::severson_a@cde.state.co.us::199f3c28-b733-4b36-8b0e-b7eb6984ff94" providerId="AD" clId="Web-{CEF2B76A-1E19-4494-AE4F-E7AA4EEE548C}" dt="2023-12-13T14:00:03.279" v="87" actId="20577"/>
          <ac:spMkLst>
            <pc:docMk/>
            <pc:sldMk cId="3771905201" sldId="4955"/>
            <ac:spMk id="5" creationId="{6E65669C-9132-C8FB-8F58-923F3C35F5CE}"/>
          </ac:spMkLst>
        </pc:spChg>
      </pc:sldChg>
    </pc:docChg>
  </pc:docChgLst>
  <pc:docChgLst>
    <pc:chgData name="Severson, Annette" userId="S::severson_a@cde.state.co.us::199f3c28-b733-4b36-8b0e-b7eb6984ff94" providerId="AD" clId="Web-{1E3AA71C-ADBA-431D-8920-6D9B9F3BA47C}"/>
    <pc:docChg chg="addSld delSld">
      <pc:chgData name="Severson, Annette" userId="S::severson_a@cde.state.co.us::199f3c28-b733-4b36-8b0e-b7eb6984ff94" providerId="AD" clId="Web-{1E3AA71C-ADBA-431D-8920-6D9B9F3BA47C}" dt="2024-01-04T14:47:23.157" v="9"/>
      <pc:docMkLst>
        <pc:docMk/>
      </pc:docMkLst>
      <pc:sldChg chg="del">
        <pc:chgData name="Severson, Annette" userId="S::severson_a@cde.state.co.us::199f3c28-b733-4b36-8b0e-b7eb6984ff94" providerId="AD" clId="Web-{1E3AA71C-ADBA-431D-8920-6D9B9F3BA47C}" dt="2024-01-04T14:47:23.157" v="9"/>
        <pc:sldMkLst>
          <pc:docMk/>
          <pc:sldMk cId="1546650072" sldId="4525"/>
        </pc:sldMkLst>
      </pc:sldChg>
      <pc:sldChg chg="del">
        <pc:chgData name="Severson, Annette" userId="S::severson_a@cde.state.co.us::199f3c28-b733-4b36-8b0e-b7eb6984ff94" providerId="AD" clId="Web-{1E3AA71C-ADBA-431D-8920-6D9B9F3BA47C}" dt="2024-01-04T14:47:23.126" v="6"/>
        <pc:sldMkLst>
          <pc:docMk/>
          <pc:sldMk cId="1661588645" sldId="4949"/>
        </pc:sldMkLst>
      </pc:sldChg>
      <pc:sldChg chg="del">
        <pc:chgData name="Severson, Annette" userId="S::severson_a@cde.state.co.us::199f3c28-b733-4b36-8b0e-b7eb6984ff94" providerId="AD" clId="Web-{1E3AA71C-ADBA-431D-8920-6D9B9F3BA47C}" dt="2024-01-04T14:47:11.938" v="5"/>
        <pc:sldMkLst>
          <pc:docMk/>
          <pc:sldMk cId="883951864" sldId="4953"/>
        </pc:sldMkLst>
      </pc:sldChg>
      <pc:sldChg chg="del">
        <pc:chgData name="Severson, Annette" userId="S::severson_a@cde.state.co.us::199f3c28-b733-4b36-8b0e-b7eb6984ff94" providerId="AD" clId="Web-{1E3AA71C-ADBA-431D-8920-6D9B9F3BA47C}" dt="2024-01-04T14:47:23.142" v="7"/>
        <pc:sldMkLst>
          <pc:docMk/>
          <pc:sldMk cId="3771905201" sldId="4955"/>
        </pc:sldMkLst>
      </pc:sldChg>
      <pc:sldChg chg="add">
        <pc:chgData name="Severson, Annette" userId="S::severson_a@cde.state.co.us::199f3c28-b733-4b36-8b0e-b7eb6984ff94" providerId="AD" clId="Web-{1E3AA71C-ADBA-431D-8920-6D9B9F3BA47C}" dt="2024-01-04T14:47:06.782" v="4"/>
        <pc:sldMkLst>
          <pc:docMk/>
          <pc:sldMk cId="1150576617" sldId="4956"/>
        </pc:sldMkLst>
      </pc:sldChg>
      <pc:sldChg chg="add">
        <pc:chgData name="Severson, Annette" userId="S::severson_a@cde.state.co.us::199f3c28-b733-4b36-8b0e-b7eb6984ff94" providerId="AD" clId="Web-{1E3AA71C-ADBA-431D-8920-6D9B9F3BA47C}" dt="2024-01-04T14:47:06.750" v="3"/>
        <pc:sldMkLst>
          <pc:docMk/>
          <pc:sldMk cId="2876275194" sldId="4957"/>
        </pc:sldMkLst>
      </pc:sldChg>
      <pc:sldChg chg="del">
        <pc:chgData name="Severson, Annette" userId="S::severson_a@cde.state.co.us::199f3c28-b733-4b36-8b0e-b7eb6984ff94" providerId="AD" clId="Web-{1E3AA71C-ADBA-431D-8920-6D9B9F3BA47C}" dt="2024-01-04T14:47:23.157" v="8"/>
        <pc:sldMkLst>
          <pc:docMk/>
          <pc:sldMk cId="1171814585" sldId="5128"/>
        </pc:sldMkLst>
      </pc:sldChg>
      <pc:sldChg chg="add">
        <pc:chgData name="Severson, Annette" userId="S::severson_a@cde.state.co.us::199f3c28-b733-4b36-8b0e-b7eb6984ff94" providerId="AD" clId="Web-{1E3AA71C-ADBA-431D-8920-6D9B9F3BA47C}" dt="2024-01-04T14:47:06" v="0"/>
        <pc:sldMkLst>
          <pc:docMk/>
          <pc:sldMk cId="2515381481" sldId="5218"/>
        </pc:sldMkLst>
      </pc:sldChg>
      <pc:sldChg chg="add">
        <pc:chgData name="Severson, Annette" userId="S::severson_a@cde.state.co.us::199f3c28-b733-4b36-8b0e-b7eb6984ff94" providerId="AD" clId="Web-{1E3AA71C-ADBA-431D-8920-6D9B9F3BA47C}" dt="2024-01-04T14:47:06.141" v="1"/>
        <pc:sldMkLst>
          <pc:docMk/>
          <pc:sldMk cId="4185614099" sldId="5219"/>
        </pc:sldMkLst>
      </pc:sldChg>
      <pc:sldChg chg="add">
        <pc:chgData name="Severson, Annette" userId="S::severson_a@cde.state.co.us::199f3c28-b733-4b36-8b0e-b7eb6984ff94" providerId="AD" clId="Web-{1E3AA71C-ADBA-431D-8920-6D9B9F3BA47C}" dt="2024-01-04T14:47:06.625" v="2"/>
        <pc:sldMkLst>
          <pc:docMk/>
          <pc:sldMk cId="2371645433" sldId="5220"/>
        </pc:sldMkLst>
      </pc:sldChg>
      <pc:sldMasterChg chg="addSldLayout">
        <pc:chgData name="Severson, Annette" userId="S::severson_a@cde.state.co.us::199f3c28-b733-4b36-8b0e-b7eb6984ff94" providerId="AD" clId="Web-{1E3AA71C-ADBA-431D-8920-6D9B9F3BA47C}" dt="2024-01-04T14:47:06" v="0"/>
        <pc:sldMasterMkLst>
          <pc:docMk/>
          <pc:sldMasterMk cId="2150711039" sldId="2147483676"/>
        </pc:sldMasterMkLst>
        <pc:sldLayoutChg chg="add">
          <pc:chgData name="Severson, Annette" userId="S::severson_a@cde.state.co.us::199f3c28-b733-4b36-8b0e-b7eb6984ff94" providerId="AD" clId="Web-{1E3AA71C-ADBA-431D-8920-6D9B9F3BA47C}" dt="2024-01-04T14:47:06" v="0"/>
          <pc:sldLayoutMkLst>
            <pc:docMk/>
            <pc:sldMasterMk cId="2150711039" sldId="2147483676"/>
            <pc:sldLayoutMk cId="2519186490" sldId="2147483701"/>
          </pc:sldLayoutMkLst>
        </pc:sldLayoutChg>
      </pc:sldMasterChg>
    </pc:docChg>
  </pc:docChgLst>
  <pc:docChgLst>
    <pc:chgData name="Heitman, Lindsey" userId="a9773a47-99d2-4599-9377-6d37e9ec0bd3" providerId="ADAL" clId="{86D7C042-493E-46AA-8F66-73728F76CD76}"/>
    <pc:docChg chg="undo custSel addSld delSld modSld">
      <pc:chgData name="Heitman, Lindsey" userId="a9773a47-99d2-4599-9377-6d37e9ec0bd3" providerId="ADAL" clId="{86D7C042-493E-46AA-8F66-73728F76CD76}" dt="2023-12-07T14:06:41.148" v="283" actId="20577"/>
      <pc:docMkLst>
        <pc:docMk/>
      </pc:docMkLst>
      <pc:sldChg chg="modSp mod">
        <pc:chgData name="Heitman, Lindsey" userId="a9773a47-99d2-4599-9377-6d37e9ec0bd3" providerId="ADAL" clId="{86D7C042-493E-46AA-8F66-73728F76CD76}" dt="2023-12-07T13:57:56.528" v="17" actId="20577"/>
        <pc:sldMkLst>
          <pc:docMk/>
          <pc:sldMk cId="766479562" sldId="264"/>
        </pc:sldMkLst>
        <pc:graphicFrameChg chg="modGraphic">
          <ac:chgData name="Heitman, Lindsey" userId="a9773a47-99d2-4599-9377-6d37e9ec0bd3" providerId="ADAL" clId="{86D7C042-493E-46AA-8F66-73728F76CD76}" dt="2023-12-07T13:57:56.528" v="17" actId="20577"/>
          <ac:graphicFrameMkLst>
            <pc:docMk/>
            <pc:sldMk cId="766479562" sldId="264"/>
            <ac:graphicFrameMk id="5" creationId="{5E4612F7-68C6-57CA-E918-38EF641F73CF}"/>
          </ac:graphicFrameMkLst>
        </pc:graphicFrameChg>
      </pc:sldChg>
      <pc:sldChg chg="del">
        <pc:chgData name="Heitman, Lindsey" userId="a9773a47-99d2-4599-9377-6d37e9ec0bd3" providerId="ADAL" clId="{86D7C042-493E-46AA-8F66-73728F76CD76}" dt="2023-12-07T14:00:06.803" v="19" actId="2696"/>
        <pc:sldMkLst>
          <pc:docMk/>
          <pc:sldMk cId="2417891496" sldId="5204"/>
        </pc:sldMkLst>
      </pc:sldChg>
      <pc:sldChg chg="del">
        <pc:chgData name="Heitman, Lindsey" userId="a9773a47-99d2-4599-9377-6d37e9ec0bd3" providerId="ADAL" clId="{86D7C042-493E-46AA-8F66-73728F76CD76}" dt="2023-12-07T14:02:11.236" v="121" actId="2696"/>
        <pc:sldMkLst>
          <pc:docMk/>
          <pc:sldMk cId="3420647800" sldId="5207"/>
        </pc:sldMkLst>
      </pc:sldChg>
      <pc:sldChg chg="del">
        <pc:chgData name="Heitman, Lindsey" userId="a9773a47-99d2-4599-9377-6d37e9ec0bd3" providerId="ADAL" clId="{86D7C042-493E-46AA-8F66-73728F76CD76}" dt="2023-12-07T14:02:11.236" v="121" actId="2696"/>
        <pc:sldMkLst>
          <pc:docMk/>
          <pc:sldMk cId="1227654307" sldId="5208"/>
        </pc:sldMkLst>
      </pc:sldChg>
      <pc:sldChg chg="modSp add mod">
        <pc:chgData name="Heitman, Lindsey" userId="a9773a47-99d2-4599-9377-6d37e9ec0bd3" providerId="ADAL" clId="{86D7C042-493E-46AA-8F66-73728F76CD76}" dt="2023-12-07T14:01:24.392" v="118" actId="20577"/>
        <pc:sldMkLst>
          <pc:docMk/>
          <pc:sldMk cId="3843539797" sldId="5213"/>
        </pc:sldMkLst>
        <pc:spChg chg="mod">
          <ac:chgData name="Heitman, Lindsey" userId="a9773a47-99d2-4599-9377-6d37e9ec0bd3" providerId="ADAL" clId="{86D7C042-493E-46AA-8F66-73728F76CD76}" dt="2023-12-07T14:01:24.392" v="118" actId="20577"/>
          <ac:spMkLst>
            <pc:docMk/>
            <pc:sldMk cId="3843539797" sldId="5213"/>
            <ac:spMk id="3" creationId="{D07CAB23-126A-E475-F5F4-CB0FD2F88469}"/>
          </ac:spMkLst>
        </pc:spChg>
      </pc:sldChg>
      <pc:sldChg chg="addSp modSp add mod">
        <pc:chgData name="Heitman, Lindsey" userId="a9773a47-99d2-4599-9377-6d37e9ec0bd3" providerId="ADAL" clId="{86D7C042-493E-46AA-8F66-73728F76CD76}" dt="2023-12-07T14:06:22.025" v="245" actId="207"/>
        <pc:sldMkLst>
          <pc:docMk/>
          <pc:sldMk cId="2144501160" sldId="5214"/>
        </pc:sldMkLst>
        <pc:spChg chg="add mod">
          <ac:chgData name="Heitman, Lindsey" userId="a9773a47-99d2-4599-9377-6d37e9ec0bd3" providerId="ADAL" clId="{86D7C042-493E-46AA-8F66-73728F76CD76}" dt="2023-12-07T14:04:11.371" v="151"/>
          <ac:spMkLst>
            <pc:docMk/>
            <pc:sldMk cId="2144501160" sldId="5214"/>
            <ac:spMk id="3" creationId="{312471E4-87F6-88E4-AADD-6CA5CF9A61AA}"/>
          </ac:spMkLst>
        </pc:spChg>
        <pc:spChg chg="mod">
          <ac:chgData name="Heitman, Lindsey" userId="a9773a47-99d2-4599-9377-6d37e9ec0bd3" providerId="ADAL" clId="{86D7C042-493E-46AA-8F66-73728F76CD76}" dt="2023-12-07T14:06:22.025" v="245" actId="207"/>
          <ac:spMkLst>
            <pc:docMk/>
            <pc:sldMk cId="2144501160" sldId="5214"/>
            <ac:spMk id="4" creationId="{00000000-0000-0000-0000-000000000000}"/>
          </ac:spMkLst>
        </pc:spChg>
        <pc:spChg chg="add mod">
          <ac:chgData name="Heitman, Lindsey" userId="a9773a47-99d2-4599-9377-6d37e9ec0bd3" providerId="ADAL" clId="{86D7C042-493E-46AA-8F66-73728F76CD76}" dt="2023-12-07T14:04:20.580" v="152"/>
          <ac:spMkLst>
            <pc:docMk/>
            <pc:sldMk cId="2144501160" sldId="5214"/>
            <ac:spMk id="6" creationId="{7E698EE2-F28A-3F16-65BF-25AD1F3CFD38}"/>
          </ac:spMkLst>
        </pc:spChg>
      </pc:sldChg>
      <pc:sldChg chg="addSp modSp add mod">
        <pc:chgData name="Heitman, Lindsey" userId="a9773a47-99d2-4599-9377-6d37e9ec0bd3" providerId="ADAL" clId="{86D7C042-493E-46AA-8F66-73728F76CD76}" dt="2023-12-07T14:06:41.148" v="283" actId="20577"/>
        <pc:sldMkLst>
          <pc:docMk/>
          <pc:sldMk cId="4126811432" sldId="5215"/>
        </pc:sldMkLst>
        <pc:spChg chg="mod">
          <ac:chgData name="Heitman, Lindsey" userId="a9773a47-99d2-4599-9377-6d37e9ec0bd3" providerId="ADAL" clId="{86D7C042-493E-46AA-8F66-73728F76CD76}" dt="2023-12-07T14:06:41.148" v="283" actId="20577"/>
          <ac:spMkLst>
            <pc:docMk/>
            <pc:sldMk cId="4126811432" sldId="5215"/>
            <ac:spMk id="2" creationId="{21F96387-3CAB-A6DC-03DE-F8333351934E}"/>
          </ac:spMkLst>
        </pc:spChg>
        <pc:spChg chg="add mod">
          <ac:chgData name="Heitman, Lindsey" userId="a9773a47-99d2-4599-9377-6d37e9ec0bd3" providerId="ADAL" clId="{86D7C042-493E-46AA-8F66-73728F76CD76}" dt="2023-12-07T14:02:27.025" v="122"/>
          <ac:spMkLst>
            <pc:docMk/>
            <pc:sldMk cId="4126811432" sldId="5215"/>
            <ac:spMk id="3" creationId="{EE768CAF-1413-8FD3-26BD-45F481646E52}"/>
          </ac:spMkLst>
        </pc:spChg>
        <pc:spChg chg="add mod">
          <ac:chgData name="Heitman, Lindsey" userId="a9773a47-99d2-4599-9377-6d37e9ec0bd3" providerId="ADAL" clId="{86D7C042-493E-46AA-8F66-73728F76CD76}" dt="2023-12-07T14:02:35.829" v="123"/>
          <ac:spMkLst>
            <pc:docMk/>
            <pc:sldMk cId="4126811432" sldId="5215"/>
            <ac:spMk id="6" creationId="{C7FA6962-730D-0522-304A-FF72C950C912}"/>
          </ac:spMkLst>
        </pc:spChg>
        <pc:spChg chg="add mod">
          <ac:chgData name="Heitman, Lindsey" userId="a9773a47-99d2-4599-9377-6d37e9ec0bd3" providerId="ADAL" clId="{86D7C042-493E-46AA-8F66-73728F76CD76}" dt="2023-12-07T14:03:12.171" v="126" actId="207"/>
          <ac:spMkLst>
            <pc:docMk/>
            <pc:sldMk cId="4126811432" sldId="5215"/>
            <ac:spMk id="7" creationId="{FD812C35-3880-EE23-E742-FA673534FDAA}"/>
          </ac:spMkLst>
        </pc:spChg>
      </pc:sldChg>
      <pc:sldChg chg="addSp modSp add mod">
        <pc:chgData name="Heitman, Lindsey" userId="a9773a47-99d2-4599-9377-6d37e9ec0bd3" providerId="ADAL" clId="{86D7C042-493E-46AA-8F66-73728F76CD76}" dt="2023-12-07T14:03:56.611" v="150" actId="20577"/>
        <pc:sldMkLst>
          <pc:docMk/>
          <pc:sldMk cId="1344825442" sldId="5216"/>
        </pc:sldMkLst>
        <pc:spChg chg="mod">
          <ac:chgData name="Heitman, Lindsey" userId="a9773a47-99d2-4599-9377-6d37e9ec0bd3" providerId="ADAL" clId="{86D7C042-493E-46AA-8F66-73728F76CD76}" dt="2023-12-07T14:03:56.611" v="150" actId="20577"/>
          <ac:spMkLst>
            <pc:docMk/>
            <pc:sldMk cId="1344825442" sldId="5216"/>
            <ac:spMk id="2" creationId="{00000000-0000-0000-0000-000000000000}"/>
          </ac:spMkLst>
        </pc:spChg>
        <pc:spChg chg="mod">
          <ac:chgData name="Heitman, Lindsey" userId="a9773a47-99d2-4599-9377-6d37e9ec0bd3" providerId="ADAL" clId="{86D7C042-493E-46AA-8F66-73728F76CD76}" dt="2023-12-07T14:03:44.694" v="136" actId="20577"/>
          <ac:spMkLst>
            <pc:docMk/>
            <pc:sldMk cId="1344825442" sldId="5216"/>
            <ac:spMk id="4" creationId="{00000000-0000-0000-0000-000000000000}"/>
          </ac:spMkLst>
        </pc:spChg>
        <pc:spChg chg="add mod">
          <ac:chgData name="Heitman, Lindsey" userId="a9773a47-99d2-4599-9377-6d37e9ec0bd3" providerId="ADAL" clId="{86D7C042-493E-46AA-8F66-73728F76CD76}" dt="2023-12-07T14:03:25.476" v="127"/>
          <ac:spMkLst>
            <pc:docMk/>
            <pc:sldMk cId="1344825442" sldId="5216"/>
            <ac:spMk id="5" creationId="{C89BC97C-389F-FC20-4A1C-3B2F8CA381BE}"/>
          </ac:spMkLst>
        </pc:spChg>
        <pc:spChg chg="add mod">
          <ac:chgData name="Heitman, Lindsey" userId="a9773a47-99d2-4599-9377-6d37e9ec0bd3" providerId="ADAL" clId="{86D7C042-493E-46AA-8F66-73728F76CD76}" dt="2023-12-07T14:03:33.818" v="128"/>
          <ac:spMkLst>
            <pc:docMk/>
            <pc:sldMk cId="1344825442" sldId="5216"/>
            <ac:spMk id="8" creationId="{E6410FCD-0C18-02D5-084B-272A8C254018}"/>
          </ac:spMkLst>
        </pc:spChg>
      </pc:sldChg>
      <pc:sldChg chg="addSp modSp add mod">
        <pc:chgData name="Heitman, Lindsey" userId="a9773a47-99d2-4599-9377-6d37e9ec0bd3" providerId="ADAL" clId="{86D7C042-493E-46AA-8F66-73728F76CD76}" dt="2023-12-07T14:05:57.329" v="204" actId="207"/>
        <pc:sldMkLst>
          <pc:docMk/>
          <pc:sldMk cId="4184259668" sldId="5217"/>
        </pc:sldMkLst>
        <pc:spChg chg="mod">
          <ac:chgData name="Heitman, Lindsey" userId="a9773a47-99d2-4599-9377-6d37e9ec0bd3" providerId="ADAL" clId="{86D7C042-493E-46AA-8F66-73728F76CD76}" dt="2023-12-07T14:05:57.329" v="204" actId="207"/>
          <ac:spMkLst>
            <pc:docMk/>
            <pc:sldMk cId="4184259668" sldId="5217"/>
            <ac:spMk id="3" creationId="{00000000-0000-0000-0000-000000000000}"/>
          </ac:spMkLst>
        </pc:spChg>
        <pc:spChg chg="mod">
          <ac:chgData name="Heitman, Lindsey" userId="a9773a47-99d2-4599-9377-6d37e9ec0bd3" providerId="ADAL" clId="{86D7C042-493E-46AA-8F66-73728F76CD76}" dt="2023-12-07T14:05:27.548" v="162" actId="1076"/>
          <ac:spMkLst>
            <pc:docMk/>
            <pc:sldMk cId="4184259668" sldId="5217"/>
            <ac:spMk id="5" creationId="{D90A7121-FE63-AB38-EDE7-AFCA743B4578}"/>
          </ac:spMkLst>
        </pc:spChg>
        <pc:spChg chg="add mod">
          <ac:chgData name="Heitman, Lindsey" userId="a9773a47-99d2-4599-9377-6d37e9ec0bd3" providerId="ADAL" clId="{86D7C042-493E-46AA-8F66-73728F76CD76}" dt="2023-12-07T14:05:18.176" v="160" actId="27636"/>
          <ac:spMkLst>
            <pc:docMk/>
            <pc:sldMk cId="4184259668" sldId="5217"/>
            <ac:spMk id="6" creationId="{63425711-FE68-4423-F5AD-03E38F704D1F}"/>
          </ac:spMkLst>
        </pc:spChg>
        <pc:spChg chg="add mod">
          <ac:chgData name="Heitman, Lindsey" userId="a9773a47-99d2-4599-9377-6d37e9ec0bd3" providerId="ADAL" clId="{86D7C042-493E-46AA-8F66-73728F76CD76}" dt="2023-12-07T14:05:24.369" v="161" actId="1076"/>
          <ac:spMkLst>
            <pc:docMk/>
            <pc:sldMk cId="4184259668" sldId="5217"/>
            <ac:spMk id="7" creationId="{E3FC7496-AC53-DE0E-EA05-C5E15F94434C}"/>
          </ac:spMkLst>
        </pc:spChg>
      </pc:sldChg>
    </pc:docChg>
  </pc:docChgLst>
  <pc:docChgLst>
    <pc:chgData name="Heitman, Lindsey" userId="a9773a47-99d2-4599-9377-6d37e9ec0bd3" providerId="ADAL" clId="{3742721E-A576-4697-B9A1-FE3FB36E4A76}"/>
    <pc:docChg chg="custSel addSld delSld modSld sldOrd">
      <pc:chgData name="Heitman, Lindsey" userId="a9773a47-99d2-4599-9377-6d37e9ec0bd3" providerId="ADAL" clId="{3742721E-A576-4697-B9A1-FE3FB36E4A76}" dt="2023-12-14T14:48:55.592" v="151"/>
      <pc:docMkLst>
        <pc:docMk/>
      </pc:docMkLst>
      <pc:sldChg chg="modSp mod">
        <pc:chgData name="Heitman, Lindsey" userId="a9773a47-99d2-4599-9377-6d37e9ec0bd3" providerId="ADAL" clId="{3742721E-A576-4697-B9A1-FE3FB36E4A76}" dt="2023-12-14T14:42:02.369" v="125" actId="20577"/>
        <pc:sldMkLst>
          <pc:docMk/>
          <pc:sldMk cId="766479562" sldId="264"/>
        </pc:sldMkLst>
        <pc:graphicFrameChg chg="modGraphic">
          <ac:chgData name="Heitman, Lindsey" userId="a9773a47-99d2-4599-9377-6d37e9ec0bd3" providerId="ADAL" clId="{3742721E-A576-4697-B9A1-FE3FB36E4A76}" dt="2023-12-14T14:42:02.369" v="125" actId="20577"/>
          <ac:graphicFrameMkLst>
            <pc:docMk/>
            <pc:sldMk cId="766479562" sldId="264"/>
            <ac:graphicFrameMk id="5" creationId="{5E4612F7-68C6-57CA-E918-38EF641F73CF}"/>
          </ac:graphicFrameMkLst>
        </pc:graphicFrameChg>
      </pc:sldChg>
      <pc:sldChg chg="addSp modSp add mod">
        <pc:chgData name="Heitman, Lindsey" userId="a9773a47-99d2-4599-9377-6d37e9ec0bd3" providerId="ADAL" clId="{3742721E-A576-4697-B9A1-FE3FB36E4A76}" dt="2023-12-14T14:47:10.425" v="145" actId="1076"/>
        <pc:sldMkLst>
          <pc:docMk/>
          <pc:sldMk cId="4133366853" sldId="536"/>
        </pc:sldMkLst>
        <pc:spChg chg="add mod">
          <ac:chgData name="Heitman, Lindsey" userId="a9773a47-99d2-4599-9377-6d37e9ec0bd3" providerId="ADAL" clId="{3742721E-A576-4697-B9A1-FE3FB36E4A76}" dt="2023-12-14T14:47:04.483" v="144" actId="1076"/>
          <ac:spMkLst>
            <pc:docMk/>
            <pc:sldMk cId="4133366853" sldId="536"/>
            <ac:spMk id="2" creationId="{A70585AC-8B61-65DF-07AD-961B9023F32E}"/>
          </ac:spMkLst>
        </pc:spChg>
        <pc:spChg chg="add mod">
          <ac:chgData name="Heitman, Lindsey" userId="a9773a47-99d2-4599-9377-6d37e9ec0bd3" providerId="ADAL" clId="{3742721E-A576-4697-B9A1-FE3FB36E4A76}" dt="2023-12-14T14:47:10.425" v="145" actId="1076"/>
          <ac:spMkLst>
            <pc:docMk/>
            <pc:sldMk cId="4133366853" sldId="536"/>
            <ac:spMk id="9" creationId="{2CD3EAEA-73F0-D116-8EF9-450D2CAF53A5}"/>
          </ac:spMkLst>
        </pc:spChg>
      </pc:sldChg>
      <pc:sldChg chg="addSp modSp add ord">
        <pc:chgData name="Heitman, Lindsey" userId="a9773a47-99d2-4599-9377-6d37e9ec0bd3" providerId="ADAL" clId="{3742721E-A576-4697-B9A1-FE3FB36E4A76}" dt="2023-12-14T14:48:55.592" v="151"/>
        <pc:sldMkLst>
          <pc:docMk/>
          <pc:sldMk cId="910115144" sldId="4637"/>
        </pc:sldMkLst>
        <pc:spChg chg="add mod">
          <ac:chgData name="Heitman, Lindsey" userId="a9773a47-99d2-4599-9377-6d37e9ec0bd3" providerId="ADAL" clId="{3742721E-A576-4697-B9A1-FE3FB36E4A76}" dt="2023-12-14T14:48:46.601" v="150"/>
          <ac:spMkLst>
            <pc:docMk/>
            <pc:sldMk cId="910115144" sldId="4637"/>
            <ac:spMk id="3" creationId="{507DEB6C-74A9-7FCC-3393-8342654D5D66}"/>
          </ac:spMkLst>
        </pc:spChg>
        <pc:spChg chg="add mod">
          <ac:chgData name="Heitman, Lindsey" userId="a9773a47-99d2-4599-9377-6d37e9ec0bd3" providerId="ADAL" clId="{3742721E-A576-4697-B9A1-FE3FB36E4A76}" dt="2023-12-14T14:48:55.592" v="151"/>
          <ac:spMkLst>
            <pc:docMk/>
            <pc:sldMk cId="910115144" sldId="4637"/>
            <ac:spMk id="5" creationId="{3ACCBB70-1D79-53A7-E47E-80AB3C67604F}"/>
          </ac:spMkLst>
        </pc:spChg>
      </pc:sldChg>
      <pc:sldChg chg="addSp modSp add">
        <pc:chgData name="Heitman, Lindsey" userId="a9773a47-99d2-4599-9377-6d37e9ec0bd3" providerId="ADAL" clId="{3742721E-A576-4697-B9A1-FE3FB36E4A76}" dt="2023-12-14T14:45:02.048" v="133"/>
        <pc:sldMkLst>
          <pc:docMk/>
          <pc:sldMk cId="2566961726" sldId="4722"/>
        </pc:sldMkLst>
        <pc:spChg chg="add mod">
          <ac:chgData name="Heitman, Lindsey" userId="a9773a47-99d2-4599-9377-6d37e9ec0bd3" providerId="ADAL" clId="{3742721E-A576-4697-B9A1-FE3FB36E4A76}" dt="2023-12-14T14:44:53.340" v="132"/>
          <ac:spMkLst>
            <pc:docMk/>
            <pc:sldMk cId="2566961726" sldId="4722"/>
            <ac:spMk id="3" creationId="{DA088CB8-A124-689C-3ED6-093E6917A859}"/>
          </ac:spMkLst>
        </pc:spChg>
        <pc:spChg chg="add mod">
          <ac:chgData name="Heitman, Lindsey" userId="a9773a47-99d2-4599-9377-6d37e9ec0bd3" providerId="ADAL" clId="{3742721E-A576-4697-B9A1-FE3FB36E4A76}" dt="2023-12-14T14:45:02.048" v="133"/>
          <ac:spMkLst>
            <pc:docMk/>
            <pc:sldMk cId="2566961726" sldId="4722"/>
            <ac:spMk id="5" creationId="{B59457AB-F8E8-6724-54CA-A37CD7BD1360}"/>
          </ac:spMkLst>
        </pc:spChg>
      </pc:sldChg>
      <pc:sldChg chg="modSp mod">
        <pc:chgData name="Heitman, Lindsey" userId="a9773a47-99d2-4599-9377-6d37e9ec0bd3" providerId="ADAL" clId="{3742721E-A576-4697-B9A1-FE3FB36E4A76}" dt="2023-12-14T14:43:00.609" v="129" actId="20577"/>
        <pc:sldMkLst>
          <pc:docMk/>
          <pc:sldMk cId="3843539797" sldId="5213"/>
        </pc:sldMkLst>
        <pc:spChg chg="mod">
          <ac:chgData name="Heitman, Lindsey" userId="a9773a47-99d2-4599-9377-6d37e9ec0bd3" providerId="ADAL" clId="{3742721E-A576-4697-B9A1-FE3FB36E4A76}" dt="2023-12-14T14:43:00.609" v="129" actId="20577"/>
          <ac:spMkLst>
            <pc:docMk/>
            <pc:sldMk cId="3843539797" sldId="5213"/>
            <ac:spMk id="3" creationId="{D07CAB23-126A-E475-F5F4-CB0FD2F88469}"/>
          </ac:spMkLst>
        </pc:spChg>
      </pc:sldChg>
      <pc:sldChg chg="del">
        <pc:chgData name="Heitman, Lindsey" userId="a9773a47-99d2-4599-9377-6d37e9ec0bd3" providerId="ADAL" clId="{3742721E-A576-4697-B9A1-FE3FB36E4A76}" dt="2023-12-14T14:42:43.653" v="127" actId="2696"/>
        <pc:sldMkLst>
          <pc:docMk/>
          <pc:sldMk cId="2144501160" sldId="5214"/>
        </pc:sldMkLst>
      </pc:sldChg>
      <pc:sldChg chg="del">
        <pc:chgData name="Heitman, Lindsey" userId="a9773a47-99d2-4599-9377-6d37e9ec0bd3" providerId="ADAL" clId="{3742721E-A576-4697-B9A1-FE3FB36E4A76}" dt="2023-12-14T14:43:16.674" v="130" actId="2696"/>
        <pc:sldMkLst>
          <pc:docMk/>
          <pc:sldMk cId="4126811432" sldId="5215"/>
        </pc:sldMkLst>
      </pc:sldChg>
      <pc:sldChg chg="del">
        <pc:chgData name="Heitman, Lindsey" userId="a9773a47-99d2-4599-9377-6d37e9ec0bd3" providerId="ADAL" clId="{3742721E-A576-4697-B9A1-FE3FB36E4A76}" dt="2023-12-14T14:47:18.917" v="146" actId="2696"/>
        <pc:sldMkLst>
          <pc:docMk/>
          <pc:sldMk cId="1344825442" sldId="5216"/>
        </pc:sldMkLst>
      </pc:sldChg>
      <pc:sldChg chg="del">
        <pc:chgData name="Heitman, Lindsey" userId="a9773a47-99d2-4599-9377-6d37e9ec0bd3" providerId="ADAL" clId="{3742721E-A576-4697-B9A1-FE3FB36E4A76}" dt="2023-12-14T14:42:32.496" v="126" actId="2696"/>
        <pc:sldMkLst>
          <pc:docMk/>
          <pc:sldMk cId="4184259668" sldId="5217"/>
        </pc:sldMkLst>
      </pc:sldChg>
    </pc:docChg>
  </pc:docChgLst>
  <pc:docChgLst>
    <pc:chgData name="Wenzel, Brooke" userId="672bf8d3-b15b-4e02-a6d1-39319a0df09b" providerId="ADAL" clId="{72892AB9-086D-4DE1-86FF-67F07D2B5E78}"/>
    <pc:docChg chg="modSld">
      <pc:chgData name="Wenzel, Brooke" userId="672bf8d3-b15b-4e02-a6d1-39319a0df09b" providerId="ADAL" clId="{72892AB9-086D-4DE1-86FF-67F07D2B5E78}" dt="2023-11-28T21:46:34.273" v="45" actId="20577"/>
      <pc:docMkLst>
        <pc:docMk/>
      </pc:docMkLst>
      <pc:sldChg chg="modSp mod">
        <pc:chgData name="Wenzel, Brooke" userId="672bf8d3-b15b-4e02-a6d1-39319a0df09b" providerId="ADAL" clId="{72892AB9-086D-4DE1-86FF-67F07D2B5E78}" dt="2023-11-28T21:46:34.273" v="45" actId="20577"/>
        <pc:sldMkLst>
          <pc:docMk/>
          <pc:sldMk cId="766479562" sldId="264"/>
        </pc:sldMkLst>
        <pc:graphicFrameChg chg="mod modGraphic">
          <ac:chgData name="Wenzel, Brooke" userId="672bf8d3-b15b-4e02-a6d1-39319a0df09b" providerId="ADAL" clId="{72892AB9-086D-4DE1-86FF-67F07D2B5E78}" dt="2023-11-28T21:46:34.273" v="45" actId="20577"/>
          <ac:graphicFrameMkLst>
            <pc:docMk/>
            <pc:sldMk cId="766479562" sldId="264"/>
            <ac:graphicFrameMk id="5" creationId="{5E4612F7-68C6-57CA-E918-38EF641F73CF}"/>
          </ac:graphicFrameMkLst>
        </pc:graphicFrameChg>
      </pc:sldChg>
    </pc:docChg>
  </pc:docChgLst>
  <pc:docChgLst>
    <pc:chgData name="Gudka, Dawna" userId="S::gudka_d@cde.state.co.us::823cceae-331b-41d6-9a63-34ad6d1db55c" providerId="AD" clId="Web-{6932E40A-BA58-4D7D-B541-68CD13551035}"/>
    <pc:docChg chg="addSld modSld sldOrd">
      <pc:chgData name="Gudka, Dawna" userId="S::gudka_d@cde.state.co.us::823cceae-331b-41d6-9a63-34ad6d1db55c" providerId="AD" clId="Web-{6932E40A-BA58-4D7D-B541-68CD13551035}" dt="2024-01-09T14:16:24.783" v="62" actId="20577"/>
      <pc:docMkLst>
        <pc:docMk/>
      </pc:docMkLst>
      <pc:sldChg chg="modSp">
        <pc:chgData name="Gudka, Dawna" userId="S::gudka_d@cde.state.co.us::823cceae-331b-41d6-9a63-34ad6d1db55c" providerId="AD" clId="Web-{6932E40A-BA58-4D7D-B541-68CD13551035}" dt="2024-01-09T14:13:05.529" v="7"/>
        <pc:sldMkLst>
          <pc:docMk/>
          <pc:sldMk cId="1212467416" sldId="261"/>
        </pc:sldMkLst>
        <pc:graphicFrameChg chg="mod modGraphic">
          <ac:chgData name="Gudka, Dawna" userId="S::gudka_d@cde.state.co.us::823cceae-331b-41d6-9a63-34ad6d1db55c" providerId="AD" clId="Web-{6932E40A-BA58-4D7D-B541-68CD13551035}" dt="2024-01-09T14:13:05.529" v="7"/>
          <ac:graphicFrameMkLst>
            <pc:docMk/>
            <pc:sldMk cId="1212467416" sldId="261"/>
            <ac:graphicFrameMk id="9" creationId="{E52EBAC4-3CDA-C325-EF8A-459CCAFC0EDE}"/>
          </ac:graphicFrameMkLst>
        </pc:graphicFrameChg>
      </pc:sldChg>
      <pc:sldChg chg="modSp">
        <pc:chgData name="Gudka, Dawna" userId="S::gudka_d@cde.state.co.us::823cceae-331b-41d6-9a63-34ad6d1db55c" providerId="AD" clId="Web-{6932E40A-BA58-4D7D-B541-68CD13551035}" dt="2024-01-09T14:14:38.187" v="29" actId="20577"/>
        <pc:sldMkLst>
          <pc:docMk/>
          <pc:sldMk cId="2556971995" sldId="5213"/>
        </pc:sldMkLst>
        <pc:spChg chg="mod">
          <ac:chgData name="Gudka, Dawna" userId="S::gudka_d@cde.state.co.us::823cceae-331b-41d6-9a63-34ad6d1db55c" providerId="AD" clId="Web-{6932E40A-BA58-4D7D-B541-68CD13551035}" dt="2024-01-09T14:14:28.671" v="23" actId="20577"/>
          <ac:spMkLst>
            <pc:docMk/>
            <pc:sldMk cId="2556971995" sldId="5213"/>
            <ac:spMk id="5" creationId="{DBF91B1D-AB65-9F20-F4D7-C1C1D449882D}"/>
          </ac:spMkLst>
        </pc:spChg>
        <pc:spChg chg="mod">
          <ac:chgData name="Gudka, Dawna" userId="S::gudka_d@cde.state.co.us::823cceae-331b-41d6-9a63-34ad6d1db55c" providerId="AD" clId="Web-{6932E40A-BA58-4D7D-B541-68CD13551035}" dt="2024-01-09T14:14:38.187" v="29" actId="20577"/>
          <ac:spMkLst>
            <pc:docMk/>
            <pc:sldMk cId="2556971995" sldId="5213"/>
            <ac:spMk id="6" creationId="{6AA14B5A-9915-0F74-E665-6AFD3C10AD67}"/>
          </ac:spMkLst>
        </pc:spChg>
      </pc:sldChg>
      <pc:sldChg chg="add replId">
        <pc:chgData name="Gudka, Dawna" userId="S::gudka_d@cde.state.co.us::823cceae-331b-41d6-9a63-34ad6d1db55c" providerId="AD" clId="Web-{6932E40A-BA58-4D7D-B541-68CD13551035}" dt="2024-01-09T14:14:11.296" v="8"/>
        <pc:sldMkLst>
          <pc:docMk/>
          <pc:sldMk cId="2755506112" sldId="5223"/>
        </pc:sldMkLst>
      </pc:sldChg>
      <pc:sldChg chg="addSp delSp modSp add ord replId">
        <pc:chgData name="Gudka, Dawna" userId="S::gudka_d@cde.state.co.us::823cceae-331b-41d6-9a63-34ad6d1db55c" providerId="AD" clId="Web-{6932E40A-BA58-4D7D-B541-68CD13551035}" dt="2024-01-09T14:16:24.783" v="62" actId="20577"/>
        <pc:sldMkLst>
          <pc:docMk/>
          <pc:sldMk cId="2790070880" sldId="5224"/>
        </pc:sldMkLst>
        <pc:spChg chg="mod">
          <ac:chgData name="Gudka, Dawna" userId="S::gudka_d@cde.state.co.us::823cceae-331b-41d6-9a63-34ad6d1db55c" providerId="AD" clId="Web-{6932E40A-BA58-4D7D-B541-68CD13551035}" dt="2024-01-09T14:15:00.578" v="33" actId="20577"/>
          <ac:spMkLst>
            <pc:docMk/>
            <pc:sldMk cId="2790070880" sldId="5224"/>
            <ac:spMk id="5" creationId="{B5AE7C04-8BFE-2AEB-535E-8974FCD215FF}"/>
          </ac:spMkLst>
        </pc:spChg>
        <pc:spChg chg="del">
          <ac:chgData name="Gudka, Dawna" userId="S::gudka_d@cde.state.co.us::823cceae-331b-41d6-9a63-34ad6d1db55c" providerId="AD" clId="Web-{6932E40A-BA58-4D7D-B541-68CD13551035}" dt="2024-01-09T14:15:03.718" v="34"/>
          <ac:spMkLst>
            <pc:docMk/>
            <pc:sldMk cId="2790070880" sldId="5224"/>
            <ac:spMk id="6" creationId="{551AF787-3496-F25A-0CCB-E7EF477B8B28}"/>
          </ac:spMkLst>
        </pc:spChg>
        <pc:spChg chg="add mod">
          <ac:chgData name="Gudka, Dawna" userId="S::gudka_d@cde.state.co.us::823cceae-331b-41d6-9a63-34ad6d1db55c" providerId="AD" clId="Web-{6932E40A-BA58-4D7D-B541-68CD13551035}" dt="2024-01-09T14:15:03.718" v="34"/>
          <ac:spMkLst>
            <pc:docMk/>
            <pc:sldMk cId="2790070880" sldId="5224"/>
            <ac:spMk id="7" creationId="{5FC3511F-42CD-D96C-ACC9-DF9F207B4A12}"/>
          </ac:spMkLst>
        </pc:spChg>
        <pc:spChg chg="mod">
          <ac:chgData name="Gudka, Dawna" userId="S::gudka_d@cde.state.co.us::823cceae-331b-41d6-9a63-34ad6d1db55c" providerId="AD" clId="Web-{6932E40A-BA58-4D7D-B541-68CD13551035}" dt="2024-01-09T14:15:39.235" v="54" actId="20577"/>
          <ac:spMkLst>
            <pc:docMk/>
            <pc:sldMk cId="2790070880" sldId="5224"/>
            <ac:spMk id="9" creationId="{4A27B0B9-4466-BAA2-C681-20712D575120}"/>
          </ac:spMkLst>
        </pc:spChg>
        <pc:spChg chg="mod">
          <ac:chgData name="Gudka, Dawna" userId="S::gudka_d@cde.state.co.us::823cceae-331b-41d6-9a63-34ad6d1db55c" providerId="AD" clId="Web-{6932E40A-BA58-4D7D-B541-68CD13551035}" dt="2024-01-09T14:16:24.783" v="62" actId="20577"/>
          <ac:spMkLst>
            <pc:docMk/>
            <pc:sldMk cId="2790070880" sldId="5224"/>
            <ac:spMk id="10" creationId="{F9F11B5C-1942-EA65-8AB5-05A123857DE5}"/>
          </ac:spMkLst>
        </pc:spChg>
        <pc:picChg chg="del">
          <ac:chgData name="Gudka, Dawna" userId="S::gudka_d@cde.state.co.us::823cceae-331b-41d6-9a63-34ad6d1db55c" providerId="AD" clId="Web-{6932E40A-BA58-4D7D-B541-68CD13551035}" dt="2024-01-09T14:15:08.703" v="35"/>
          <ac:picMkLst>
            <pc:docMk/>
            <pc:sldMk cId="2790070880" sldId="5224"/>
            <ac:picMk id="3" creationId="{A5A50969-DB7D-BB90-7219-79A46F06D39E}"/>
          </ac:picMkLst>
        </pc:picChg>
      </pc:sldChg>
    </pc:docChg>
  </pc:docChgLst>
  <pc:docChgLst>
    <pc:chgData name="Ward, Reagan" userId="27291eb4-8241-4961-9e69-8c66e34cc5b0" providerId="ADAL" clId="{7F73FCE9-3758-4A33-8851-21B956E9D5E8}"/>
    <pc:docChg chg="undo custSel addSld delSld modSld">
      <pc:chgData name="Ward, Reagan" userId="27291eb4-8241-4961-9e69-8c66e34cc5b0" providerId="ADAL" clId="{7F73FCE9-3758-4A33-8851-21B956E9D5E8}" dt="2024-01-04T05:45:19.377" v="1060" actId="20577"/>
      <pc:docMkLst>
        <pc:docMk/>
      </pc:docMkLst>
      <pc:sldChg chg="add">
        <pc:chgData name="Ward, Reagan" userId="27291eb4-8241-4961-9e69-8c66e34cc5b0" providerId="ADAL" clId="{7F73FCE9-3758-4A33-8851-21B956E9D5E8}" dt="2024-01-04T05:32:24.026" v="373"/>
        <pc:sldMkLst>
          <pc:docMk/>
          <pc:sldMk cId="3638216352" sldId="5110"/>
        </pc:sldMkLst>
      </pc:sldChg>
      <pc:sldChg chg="addSp delSp modSp new mod modClrScheme chgLayout">
        <pc:chgData name="Ward, Reagan" userId="27291eb4-8241-4961-9e69-8c66e34cc5b0" providerId="ADAL" clId="{7F73FCE9-3758-4A33-8851-21B956E9D5E8}" dt="2024-01-04T05:28:26.271" v="51" actId="20577"/>
        <pc:sldMkLst>
          <pc:docMk/>
          <pc:sldMk cId="2556971995" sldId="5213"/>
        </pc:sldMkLst>
        <pc:spChg chg="del mod ord">
          <ac:chgData name="Ward, Reagan" userId="27291eb4-8241-4961-9e69-8c66e34cc5b0" providerId="ADAL" clId="{7F73FCE9-3758-4A33-8851-21B956E9D5E8}" dt="2024-01-04T05:28:14.041" v="1" actId="700"/>
          <ac:spMkLst>
            <pc:docMk/>
            <pc:sldMk cId="2556971995" sldId="5213"/>
            <ac:spMk id="2" creationId="{78990351-8A9B-F08E-B51C-3ECC3598E274}"/>
          </ac:spMkLst>
        </pc:spChg>
        <pc:spChg chg="del mod ord">
          <ac:chgData name="Ward, Reagan" userId="27291eb4-8241-4961-9e69-8c66e34cc5b0" providerId="ADAL" clId="{7F73FCE9-3758-4A33-8851-21B956E9D5E8}" dt="2024-01-04T05:28:14.041" v="1" actId="700"/>
          <ac:spMkLst>
            <pc:docMk/>
            <pc:sldMk cId="2556971995" sldId="5213"/>
            <ac:spMk id="3" creationId="{1FDF4398-D197-FDBF-F139-00DB753703FC}"/>
          </ac:spMkLst>
        </pc:spChg>
        <pc:spChg chg="mod ord">
          <ac:chgData name="Ward, Reagan" userId="27291eb4-8241-4961-9e69-8c66e34cc5b0" providerId="ADAL" clId="{7F73FCE9-3758-4A33-8851-21B956E9D5E8}" dt="2024-01-04T05:28:14.041" v="1" actId="700"/>
          <ac:spMkLst>
            <pc:docMk/>
            <pc:sldMk cId="2556971995" sldId="5213"/>
            <ac:spMk id="4" creationId="{F47E579A-A122-7AAF-47C3-DD69FF536973}"/>
          </ac:spMkLst>
        </pc:spChg>
        <pc:spChg chg="add mod ord">
          <ac:chgData name="Ward, Reagan" userId="27291eb4-8241-4961-9e69-8c66e34cc5b0" providerId="ADAL" clId="{7F73FCE9-3758-4A33-8851-21B956E9D5E8}" dt="2024-01-04T05:28:23.101" v="40" actId="20577"/>
          <ac:spMkLst>
            <pc:docMk/>
            <pc:sldMk cId="2556971995" sldId="5213"/>
            <ac:spMk id="5" creationId="{DBF91B1D-AB65-9F20-F4D7-C1C1D449882D}"/>
          </ac:spMkLst>
        </pc:spChg>
        <pc:spChg chg="add mod ord">
          <ac:chgData name="Ward, Reagan" userId="27291eb4-8241-4961-9e69-8c66e34cc5b0" providerId="ADAL" clId="{7F73FCE9-3758-4A33-8851-21B956E9D5E8}" dt="2024-01-04T05:28:26.271" v="51" actId="20577"/>
          <ac:spMkLst>
            <pc:docMk/>
            <pc:sldMk cId="2556971995" sldId="5213"/>
            <ac:spMk id="6" creationId="{6AA14B5A-9915-0F74-E665-6AFD3C10AD67}"/>
          </ac:spMkLst>
        </pc:spChg>
      </pc:sldChg>
      <pc:sldChg chg="addSp delSp modSp new del mod modClrScheme chgLayout">
        <pc:chgData name="Ward, Reagan" userId="27291eb4-8241-4961-9e69-8c66e34cc5b0" providerId="ADAL" clId="{7F73FCE9-3758-4A33-8851-21B956E9D5E8}" dt="2024-01-04T05:32:27.048" v="374" actId="47"/>
        <pc:sldMkLst>
          <pc:docMk/>
          <pc:sldMk cId="3331142072" sldId="5214"/>
        </pc:sldMkLst>
        <pc:spChg chg="del mod ord">
          <ac:chgData name="Ward, Reagan" userId="27291eb4-8241-4961-9e69-8c66e34cc5b0" providerId="ADAL" clId="{7F73FCE9-3758-4A33-8851-21B956E9D5E8}" dt="2024-01-04T05:28:31.272" v="53" actId="700"/>
          <ac:spMkLst>
            <pc:docMk/>
            <pc:sldMk cId="3331142072" sldId="5214"/>
            <ac:spMk id="2" creationId="{6277C458-82C0-FBDB-B700-9D83851970F1}"/>
          </ac:spMkLst>
        </pc:spChg>
        <pc:spChg chg="del mod ord">
          <ac:chgData name="Ward, Reagan" userId="27291eb4-8241-4961-9e69-8c66e34cc5b0" providerId="ADAL" clId="{7F73FCE9-3758-4A33-8851-21B956E9D5E8}" dt="2024-01-04T05:28:31.272" v="53" actId="700"/>
          <ac:spMkLst>
            <pc:docMk/>
            <pc:sldMk cId="3331142072" sldId="5214"/>
            <ac:spMk id="3" creationId="{3D0704A1-73FD-FB04-E6C2-318BAE7EB79E}"/>
          </ac:spMkLst>
        </pc:spChg>
        <pc:spChg chg="mod ord">
          <ac:chgData name="Ward, Reagan" userId="27291eb4-8241-4961-9e69-8c66e34cc5b0" providerId="ADAL" clId="{7F73FCE9-3758-4A33-8851-21B956E9D5E8}" dt="2024-01-04T05:28:31.272" v="53" actId="700"/>
          <ac:spMkLst>
            <pc:docMk/>
            <pc:sldMk cId="3331142072" sldId="5214"/>
            <ac:spMk id="4" creationId="{4BC6A2EA-F7AE-47D5-1EAF-FB66F3B71624}"/>
          </ac:spMkLst>
        </pc:spChg>
        <pc:spChg chg="add mod ord">
          <ac:chgData name="Ward, Reagan" userId="27291eb4-8241-4961-9e69-8c66e34cc5b0" providerId="ADAL" clId="{7F73FCE9-3758-4A33-8851-21B956E9D5E8}" dt="2024-01-04T05:28:31.272" v="53" actId="700"/>
          <ac:spMkLst>
            <pc:docMk/>
            <pc:sldMk cId="3331142072" sldId="5214"/>
            <ac:spMk id="5" creationId="{C50BBF7A-78D2-8E43-0D6E-677DF8269F4F}"/>
          </ac:spMkLst>
        </pc:spChg>
        <pc:spChg chg="add mod ord">
          <ac:chgData name="Ward, Reagan" userId="27291eb4-8241-4961-9e69-8c66e34cc5b0" providerId="ADAL" clId="{7F73FCE9-3758-4A33-8851-21B956E9D5E8}" dt="2024-01-04T05:28:31.272" v="53" actId="700"/>
          <ac:spMkLst>
            <pc:docMk/>
            <pc:sldMk cId="3331142072" sldId="5214"/>
            <ac:spMk id="6" creationId="{8B227764-C5D8-0951-6940-1C98DF459E10}"/>
          </ac:spMkLst>
        </pc:spChg>
      </pc:sldChg>
      <pc:sldChg chg="addSp delSp modSp new mod modClrScheme chgLayout">
        <pc:chgData name="Ward, Reagan" userId="27291eb4-8241-4961-9e69-8c66e34cc5b0" providerId="ADAL" clId="{7F73FCE9-3758-4A33-8851-21B956E9D5E8}" dt="2024-01-04T05:45:19.377" v="1060" actId="20577"/>
        <pc:sldMkLst>
          <pc:docMk/>
          <pc:sldMk cId="3132357071" sldId="5215"/>
        </pc:sldMkLst>
        <pc:spChg chg="del mod ord">
          <ac:chgData name="Ward, Reagan" userId="27291eb4-8241-4961-9e69-8c66e34cc5b0" providerId="ADAL" clId="{7F73FCE9-3758-4A33-8851-21B956E9D5E8}" dt="2024-01-04T05:29:54.999" v="55" actId="700"/>
          <ac:spMkLst>
            <pc:docMk/>
            <pc:sldMk cId="3132357071" sldId="5215"/>
            <ac:spMk id="2" creationId="{787C79B1-4B6F-6610-BD85-013F9D6AB6FE}"/>
          </ac:spMkLst>
        </pc:spChg>
        <pc:spChg chg="del mod ord">
          <ac:chgData name="Ward, Reagan" userId="27291eb4-8241-4961-9e69-8c66e34cc5b0" providerId="ADAL" clId="{7F73FCE9-3758-4A33-8851-21B956E9D5E8}" dt="2024-01-04T05:29:54.999" v="55" actId="700"/>
          <ac:spMkLst>
            <pc:docMk/>
            <pc:sldMk cId="3132357071" sldId="5215"/>
            <ac:spMk id="3" creationId="{39CB00B2-7227-095B-7A46-5D6F883E8DE8}"/>
          </ac:spMkLst>
        </pc:spChg>
        <pc:spChg chg="mod ord">
          <ac:chgData name="Ward, Reagan" userId="27291eb4-8241-4961-9e69-8c66e34cc5b0" providerId="ADAL" clId="{7F73FCE9-3758-4A33-8851-21B956E9D5E8}" dt="2024-01-04T05:29:54.999" v="55" actId="700"/>
          <ac:spMkLst>
            <pc:docMk/>
            <pc:sldMk cId="3132357071" sldId="5215"/>
            <ac:spMk id="4" creationId="{685093A4-7664-4D92-664A-F636B5558B23}"/>
          </ac:spMkLst>
        </pc:spChg>
        <pc:spChg chg="add mod ord">
          <ac:chgData name="Ward, Reagan" userId="27291eb4-8241-4961-9e69-8c66e34cc5b0" providerId="ADAL" clId="{7F73FCE9-3758-4A33-8851-21B956E9D5E8}" dt="2024-01-04T05:30:00.787" v="81" actId="20577"/>
          <ac:spMkLst>
            <pc:docMk/>
            <pc:sldMk cId="3132357071" sldId="5215"/>
            <ac:spMk id="5" creationId="{A1BE8311-6596-0BD2-04FE-E0AFADCA40A2}"/>
          </ac:spMkLst>
        </pc:spChg>
        <pc:spChg chg="add mod ord">
          <ac:chgData name="Ward, Reagan" userId="27291eb4-8241-4961-9e69-8c66e34cc5b0" providerId="ADAL" clId="{7F73FCE9-3758-4A33-8851-21B956E9D5E8}" dt="2024-01-04T05:45:19.377" v="1060" actId="20577"/>
          <ac:spMkLst>
            <pc:docMk/>
            <pc:sldMk cId="3132357071" sldId="5215"/>
            <ac:spMk id="6" creationId="{0C02A92E-12B9-8519-08CB-03ED3B9C7005}"/>
          </ac:spMkLst>
        </pc:spChg>
        <pc:spChg chg="add del mod ord">
          <ac:chgData name="Ward, Reagan" userId="27291eb4-8241-4961-9e69-8c66e34cc5b0" providerId="ADAL" clId="{7F73FCE9-3758-4A33-8851-21B956E9D5E8}" dt="2024-01-04T05:32:35.278" v="375"/>
          <ac:spMkLst>
            <pc:docMk/>
            <pc:sldMk cId="3132357071" sldId="5215"/>
            <ac:spMk id="7" creationId="{2D220184-C9B7-B7FB-F91B-CD3864DB3175}"/>
          </ac:spMkLst>
        </pc:spChg>
        <pc:spChg chg="add del mod ord">
          <ac:chgData name="Ward, Reagan" userId="27291eb4-8241-4961-9e69-8c66e34cc5b0" providerId="ADAL" clId="{7F73FCE9-3758-4A33-8851-21B956E9D5E8}" dt="2024-01-04T05:32:40.018" v="376"/>
          <ac:spMkLst>
            <pc:docMk/>
            <pc:sldMk cId="3132357071" sldId="5215"/>
            <ac:spMk id="8" creationId="{67DF13E3-30BA-02E5-6D91-BAFFB672D429}"/>
          </ac:spMkLst>
        </pc:spChg>
        <pc:spChg chg="add mod">
          <ac:chgData name="Ward, Reagan" userId="27291eb4-8241-4961-9e69-8c66e34cc5b0" providerId="ADAL" clId="{7F73FCE9-3758-4A33-8851-21B956E9D5E8}" dt="2024-01-04T05:32:35.278" v="375"/>
          <ac:spMkLst>
            <pc:docMk/>
            <pc:sldMk cId="3132357071" sldId="5215"/>
            <ac:spMk id="9" creationId="{D0374FE8-BF4F-B852-0074-BC5854064E31}"/>
          </ac:spMkLst>
        </pc:spChg>
        <pc:spChg chg="add mod">
          <ac:chgData name="Ward, Reagan" userId="27291eb4-8241-4961-9e69-8c66e34cc5b0" providerId="ADAL" clId="{7F73FCE9-3758-4A33-8851-21B956E9D5E8}" dt="2024-01-04T05:32:40.018" v="376"/>
          <ac:spMkLst>
            <pc:docMk/>
            <pc:sldMk cId="3132357071" sldId="5215"/>
            <ac:spMk id="10" creationId="{F3343EF7-7375-0352-0222-B24E10C2DE1D}"/>
          </ac:spMkLst>
        </pc:spChg>
      </pc:sldChg>
      <pc:sldChg chg="addSp delSp modSp new mod">
        <pc:chgData name="Ward, Reagan" userId="27291eb4-8241-4961-9e69-8c66e34cc5b0" providerId="ADAL" clId="{7F73FCE9-3758-4A33-8851-21B956E9D5E8}" dt="2024-01-04T05:40:46.391" v="795" actId="1076"/>
        <pc:sldMkLst>
          <pc:docMk/>
          <pc:sldMk cId="4143239950" sldId="5216"/>
        </pc:sldMkLst>
        <pc:spChg chg="mod">
          <ac:chgData name="Ward, Reagan" userId="27291eb4-8241-4961-9e69-8c66e34cc5b0" providerId="ADAL" clId="{7F73FCE9-3758-4A33-8851-21B956E9D5E8}" dt="2024-01-04T05:32:59.095" v="402" actId="20577"/>
          <ac:spMkLst>
            <pc:docMk/>
            <pc:sldMk cId="4143239950" sldId="5216"/>
            <ac:spMk id="2" creationId="{4FE96AA9-9D8D-EB72-057C-AA651EFF9914}"/>
          </ac:spMkLst>
        </pc:spChg>
        <pc:spChg chg="mod">
          <ac:chgData name="Ward, Reagan" userId="27291eb4-8241-4961-9e69-8c66e34cc5b0" providerId="ADAL" clId="{7F73FCE9-3758-4A33-8851-21B956E9D5E8}" dt="2024-01-04T05:40:16.702" v="790" actId="6549"/>
          <ac:spMkLst>
            <pc:docMk/>
            <pc:sldMk cId="4143239950" sldId="5216"/>
            <ac:spMk id="3" creationId="{0C0D30AF-D162-3E3D-B1AA-0DECF750173A}"/>
          </ac:spMkLst>
        </pc:spChg>
        <pc:spChg chg="del">
          <ac:chgData name="Ward, Reagan" userId="27291eb4-8241-4961-9e69-8c66e34cc5b0" providerId="ADAL" clId="{7F73FCE9-3758-4A33-8851-21B956E9D5E8}" dt="2024-01-04T05:33:50.386" v="500"/>
          <ac:spMkLst>
            <pc:docMk/>
            <pc:sldMk cId="4143239950" sldId="5216"/>
            <ac:spMk id="5" creationId="{2FF087EE-F485-3447-2318-EE7681FA9B9A}"/>
          </ac:spMkLst>
        </pc:spChg>
        <pc:spChg chg="del">
          <ac:chgData name="Ward, Reagan" userId="27291eb4-8241-4961-9e69-8c66e34cc5b0" providerId="ADAL" clId="{7F73FCE9-3758-4A33-8851-21B956E9D5E8}" dt="2024-01-04T05:33:55.189" v="501"/>
          <ac:spMkLst>
            <pc:docMk/>
            <pc:sldMk cId="4143239950" sldId="5216"/>
            <ac:spMk id="6" creationId="{BFC23DF8-1DBB-B65A-1A33-FB3AE098D8BC}"/>
          </ac:spMkLst>
        </pc:spChg>
        <pc:spChg chg="add mod">
          <ac:chgData name="Ward, Reagan" userId="27291eb4-8241-4961-9e69-8c66e34cc5b0" providerId="ADAL" clId="{7F73FCE9-3758-4A33-8851-21B956E9D5E8}" dt="2024-01-04T05:33:50.386" v="500"/>
          <ac:spMkLst>
            <pc:docMk/>
            <pc:sldMk cId="4143239950" sldId="5216"/>
            <ac:spMk id="7" creationId="{E2A44209-65D0-0F6D-E930-D9573B3BD85D}"/>
          </ac:spMkLst>
        </pc:spChg>
        <pc:spChg chg="add mod">
          <ac:chgData name="Ward, Reagan" userId="27291eb4-8241-4961-9e69-8c66e34cc5b0" providerId="ADAL" clId="{7F73FCE9-3758-4A33-8851-21B956E9D5E8}" dt="2024-01-04T05:33:55.189" v="501"/>
          <ac:spMkLst>
            <pc:docMk/>
            <pc:sldMk cId="4143239950" sldId="5216"/>
            <ac:spMk id="8" creationId="{F99C6036-669D-907A-3B87-D2AD3D9FB0DB}"/>
          </ac:spMkLst>
        </pc:spChg>
        <pc:spChg chg="add del mod">
          <ac:chgData name="Ward, Reagan" userId="27291eb4-8241-4961-9e69-8c66e34cc5b0" providerId="ADAL" clId="{7F73FCE9-3758-4A33-8851-21B956E9D5E8}" dt="2024-01-04T05:39:23.298" v="716" actId="478"/>
          <ac:spMkLst>
            <pc:docMk/>
            <pc:sldMk cId="4143239950" sldId="5216"/>
            <ac:spMk id="11" creationId="{69EEA4B3-BE12-5774-54D1-23C537390383}"/>
          </ac:spMkLst>
        </pc:spChg>
        <pc:picChg chg="add mod">
          <ac:chgData name="Ward, Reagan" userId="27291eb4-8241-4961-9e69-8c66e34cc5b0" providerId="ADAL" clId="{7F73FCE9-3758-4A33-8851-21B956E9D5E8}" dt="2024-01-04T05:40:46.391" v="795" actId="1076"/>
          <ac:picMkLst>
            <pc:docMk/>
            <pc:sldMk cId="4143239950" sldId="5216"/>
            <ac:picMk id="10" creationId="{0BDCFAFF-C03D-4C84-E5F3-0A5144725553}"/>
          </ac:picMkLst>
        </pc:picChg>
      </pc:sldChg>
      <pc:sldChg chg="addSp delSp modSp new mod modClrScheme chgLayout">
        <pc:chgData name="Ward, Reagan" userId="27291eb4-8241-4961-9e69-8c66e34cc5b0" providerId="ADAL" clId="{7F73FCE9-3758-4A33-8851-21B956E9D5E8}" dt="2024-01-04T05:43:17.877" v="897" actId="20577"/>
        <pc:sldMkLst>
          <pc:docMk/>
          <pc:sldMk cId="2365603357" sldId="5217"/>
        </pc:sldMkLst>
        <pc:spChg chg="del mod ord">
          <ac:chgData name="Ward, Reagan" userId="27291eb4-8241-4961-9e69-8c66e34cc5b0" providerId="ADAL" clId="{7F73FCE9-3758-4A33-8851-21B956E9D5E8}" dt="2024-01-04T05:34:17.840" v="533" actId="700"/>
          <ac:spMkLst>
            <pc:docMk/>
            <pc:sldMk cId="2365603357" sldId="5217"/>
            <ac:spMk id="2" creationId="{5B8759A8-8B18-B3B0-F5EE-B9915FB3231D}"/>
          </ac:spMkLst>
        </pc:spChg>
        <pc:spChg chg="del mod ord">
          <ac:chgData name="Ward, Reagan" userId="27291eb4-8241-4961-9e69-8c66e34cc5b0" providerId="ADAL" clId="{7F73FCE9-3758-4A33-8851-21B956E9D5E8}" dt="2024-01-04T05:34:17.840" v="533" actId="700"/>
          <ac:spMkLst>
            <pc:docMk/>
            <pc:sldMk cId="2365603357" sldId="5217"/>
            <ac:spMk id="3" creationId="{91052AA4-CECA-256B-2949-51F445724849}"/>
          </ac:spMkLst>
        </pc:spChg>
        <pc:spChg chg="mod ord">
          <ac:chgData name="Ward, Reagan" userId="27291eb4-8241-4961-9e69-8c66e34cc5b0" providerId="ADAL" clId="{7F73FCE9-3758-4A33-8851-21B956E9D5E8}" dt="2024-01-04T05:34:17.840" v="533" actId="700"/>
          <ac:spMkLst>
            <pc:docMk/>
            <pc:sldMk cId="2365603357" sldId="5217"/>
            <ac:spMk id="4" creationId="{49FCCED7-D358-6289-D53A-66983655191A}"/>
          </ac:spMkLst>
        </pc:spChg>
        <pc:spChg chg="del mod ord">
          <ac:chgData name="Ward, Reagan" userId="27291eb4-8241-4961-9e69-8c66e34cc5b0" providerId="ADAL" clId="{7F73FCE9-3758-4A33-8851-21B956E9D5E8}" dt="2024-01-04T05:34:17.840" v="533" actId="700"/>
          <ac:spMkLst>
            <pc:docMk/>
            <pc:sldMk cId="2365603357" sldId="5217"/>
            <ac:spMk id="5" creationId="{10B1E480-3C01-5BCE-45F2-38A180BE2DB3}"/>
          </ac:spMkLst>
        </pc:spChg>
        <pc:spChg chg="del mod ord">
          <ac:chgData name="Ward, Reagan" userId="27291eb4-8241-4961-9e69-8c66e34cc5b0" providerId="ADAL" clId="{7F73FCE9-3758-4A33-8851-21B956E9D5E8}" dt="2024-01-04T05:34:17.840" v="533" actId="700"/>
          <ac:spMkLst>
            <pc:docMk/>
            <pc:sldMk cId="2365603357" sldId="5217"/>
            <ac:spMk id="6" creationId="{B608E781-1BD4-0CCE-49A8-B280D0DEE78E}"/>
          </ac:spMkLst>
        </pc:spChg>
        <pc:spChg chg="add mod ord">
          <ac:chgData name="Ward, Reagan" userId="27291eb4-8241-4961-9e69-8c66e34cc5b0" providerId="ADAL" clId="{7F73FCE9-3758-4A33-8851-21B956E9D5E8}" dt="2024-01-04T05:34:26.707" v="563" actId="20577"/>
          <ac:spMkLst>
            <pc:docMk/>
            <pc:sldMk cId="2365603357" sldId="5217"/>
            <ac:spMk id="7" creationId="{1F2357FC-8078-CDEE-5926-67D961160CFA}"/>
          </ac:spMkLst>
        </pc:spChg>
        <pc:spChg chg="add mod ord">
          <ac:chgData name="Ward, Reagan" userId="27291eb4-8241-4961-9e69-8c66e34cc5b0" providerId="ADAL" clId="{7F73FCE9-3758-4A33-8851-21B956E9D5E8}" dt="2024-01-04T05:43:17.877" v="897" actId="20577"/>
          <ac:spMkLst>
            <pc:docMk/>
            <pc:sldMk cId="2365603357" sldId="5217"/>
            <ac:spMk id="8" creationId="{E18CBC10-2F99-130D-033B-55569287B38B}"/>
          </ac:spMkLst>
        </pc:spChg>
        <pc:spChg chg="add del mod ord">
          <ac:chgData name="Ward, Reagan" userId="27291eb4-8241-4961-9e69-8c66e34cc5b0" providerId="ADAL" clId="{7F73FCE9-3758-4A33-8851-21B956E9D5E8}" dt="2024-01-04T05:35:05.220" v="571"/>
          <ac:spMkLst>
            <pc:docMk/>
            <pc:sldMk cId="2365603357" sldId="5217"/>
            <ac:spMk id="9" creationId="{578B4626-13E3-17B3-AACB-AF3A703C822D}"/>
          </ac:spMkLst>
        </pc:spChg>
        <pc:spChg chg="add del mod ord">
          <ac:chgData name="Ward, Reagan" userId="27291eb4-8241-4961-9e69-8c66e34cc5b0" providerId="ADAL" clId="{7F73FCE9-3758-4A33-8851-21B956E9D5E8}" dt="2024-01-04T05:35:50.469" v="577"/>
          <ac:spMkLst>
            <pc:docMk/>
            <pc:sldMk cId="2365603357" sldId="5217"/>
            <ac:spMk id="10" creationId="{33224E63-95F3-EC99-0C5A-6BC11A4B889F}"/>
          </ac:spMkLst>
        </pc:spChg>
        <pc:spChg chg="add del mod ord">
          <ac:chgData name="Ward, Reagan" userId="27291eb4-8241-4961-9e69-8c66e34cc5b0" providerId="ADAL" clId="{7F73FCE9-3758-4A33-8851-21B956E9D5E8}" dt="2024-01-04T05:42:08.242" v="826"/>
          <ac:spMkLst>
            <pc:docMk/>
            <pc:sldMk cId="2365603357" sldId="5217"/>
            <ac:spMk id="11" creationId="{AE64C721-4B46-4430-A857-6AE6093AA991}"/>
          </ac:spMkLst>
        </pc:spChg>
        <pc:spChg chg="add mod">
          <ac:chgData name="Ward, Reagan" userId="27291eb4-8241-4961-9e69-8c66e34cc5b0" providerId="ADAL" clId="{7F73FCE9-3758-4A33-8851-21B956E9D5E8}" dt="2024-01-04T05:35:50.469" v="577"/>
          <ac:spMkLst>
            <pc:docMk/>
            <pc:sldMk cId="2365603357" sldId="5217"/>
            <ac:spMk id="13" creationId="{A39FA613-7AFD-D897-A6CE-A4082A759AA6}"/>
          </ac:spMkLst>
        </pc:spChg>
        <pc:spChg chg="add mod">
          <ac:chgData name="Ward, Reagan" userId="27291eb4-8241-4961-9e69-8c66e34cc5b0" providerId="ADAL" clId="{7F73FCE9-3758-4A33-8851-21B956E9D5E8}" dt="2024-01-04T05:42:08.242" v="826"/>
          <ac:spMkLst>
            <pc:docMk/>
            <pc:sldMk cId="2365603357" sldId="5217"/>
            <ac:spMk id="14" creationId="{F28B2B30-ED5C-CB93-6B7C-84D67C68E7C6}"/>
          </ac:spMkLst>
        </pc:spChg>
        <pc:graphicFrameChg chg="add mod">
          <ac:chgData name="Ward, Reagan" userId="27291eb4-8241-4961-9e69-8c66e34cc5b0" providerId="ADAL" clId="{7F73FCE9-3758-4A33-8851-21B956E9D5E8}" dt="2024-01-04T05:42:33.802" v="829" actId="14100"/>
          <ac:graphicFrameMkLst>
            <pc:docMk/>
            <pc:sldMk cId="2365603357" sldId="5217"/>
            <ac:graphicFrameMk id="12" creationId="{C8912565-8DD3-93A0-8B7F-545F158FBE1F}"/>
          </ac:graphicFrameMkLst>
        </pc:graphicFrameChg>
      </pc:sldChg>
    </pc:docChg>
  </pc:docChgLst>
  <pc:docChgLst>
    <pc:chgData name="Gudka, Dawna" userId="S::gudka_d@cde.state.co.us::823cceae-331b-41d6-9a63-34ad6d1db55c" providerId="AD" clId="Web-{67615A92-5535-4988-8485-0D372DD2ACC4}"/>
    <pc:docChg chg="addSld delSld modSld sldOrd">
      <pc:chgData name="Gudka, Dawna" userId="S::gudka_d@cde.state.co.us::823cceae-331b-41d6-9a63-34ad6d1db55c" providerId="AD" clId="Web-{67615A92-5535-4988-8485-0D372DD2ACC4}" dt="2024-01-08T14:49:32.126" v="544" actId="20577"/>
      <pc:docMkLst>
        <pc:docMk/>
      </pc:docMkLst>
      <pc:sldChg chg="modSp">
        <pc:chgData name="Gudka, Dawna" userId="S::gudka_d@cde.state.co.us::823cceae-331b-41d6-9a63-34ad6d1db55c" providerId="AD" clId="Web-{67615A92-5535-4988-8485-0D372DD2ACC4}" dt="2024-01-08T14:17:16.435" v="103" actId="20577"/>
        <pc:sldMkLst>
          <pc:docMk/>
          <pc:sldMk cId="3044915438" sldId="256"/>
        </pc:sldMkLst>
        <pc:spChg chg="mod">
          <ac:chgData name="Gudka, Dawna" userId="S::gudka_d@cde.state.co.us::823cceae-331b-41d6-9a63-34ad6d1db55c" providerId="AD" clId="Web-{67615A92-5535-4988-8485-0D372DD2ACC4}" dt="2024-01-08T14:17:16.435" v="103" actId="20577"/>
          <ac:spMkLst>
            <pc:docMk/>
            <pc:sldMk cId="3044915438" sldId="256"/>
            <ac:spMk id="2" creationId="{00000000-0000-0000-0000-000000000000}"/>
          </ac:spMkLst>
        </pc:spChg>
      </pc:sldChg>
      <pc:sldChg chg="modSp">
        <pc:chgData name="Gudka, Dawna" userId="S::gudka_d@cde.state.co.us::823cceae-331b-41d6-9a63-34ad6d1db55c" providerId="AD" clId="Web-{67615A92-5535-4988-8485-0D372DD2ACC4}" dt="2024-01-08T14:21:03.656" v="316"/>
        <pc:sldMkLst>
          <pc:docMk/>
          <pc:sldMk cId="766479562" sldId="264"/>
        </pc:sldMkLst>
        <pc:graphicFrameChg chg="mod modGraphic">
          <ac:chgData name="Gudka, Dawna" userId="S::gudka_d@cde.state.co.us::823cceae-331b-41d6-9a63-34ad6d1db55c" providerId="AD" clId="Web-{67615A92-5535-4988-8485-0D372DD2ACC4}" dt="2024-01-08T14:21:03.656" v="316"/>
          <ac:graphicFrameMkLst>
            <pc:docMk/>
            <pc:sldMk cId="766479562" sldId="264"/>
            <ac:graphicFrameMk id="5" creationId="{5E4612F7-68C6-57CA-E918-38EF641F73CF}"/>
          </ac:graphicFrameMkLst>
        </pc:graphicFrameChg>
      </pc:sldChg>
      <pc:sldChg chg="addSp delSp modSp">
        <pc:chgData name="Gudka, Dawna" userId="S::gudka_d@cde.state.co.us::823cceae-331b-41d6-9a63-34ad6d1db55c" providerId="AD" clId="Web-{67615A92-5535-4988-8485-0D372DD2ACC4}" dt="2024-01-08T14:49:03.313" v="540"/>
        <pc:sldMkLst>
          <pc:docMk/>
          <pc:sldMk cId="3717000822" sldId="280"/>
        </pc:sldMkLst>
        <pc:spChg chg="mod ord modVis">
          <ac:chgData name="Gudka, Dawna" userId="S::gudka_d@cde.state.co.us::823cceae-331b-41d6-9a63-34ad6d1db55c" providerId="AD" clId="Web-{67615A92-5535-4988-8485-0D372DD2ACC4}" dt="2024-01-08T14:48:35.797" v="533"/>
          <ac:spMkLst>
            <pc:docMk/>
            <pc:sldMk cId="3717000822" sldId="280"/>
            <ac:spMk id="2" creationId="{439B416C-5F6D-56F7-429A-80FD0A190C25}"/>
          </ac:spMkLst>
        </pc:spChg>
        <pc:spChg chg="mod modVis">
          <ac:chgData name="Gudka, Dawna" userId="S::gudka_d@cde.state.co.us::823cceae-331b-41d6-9a63-34ad6d1db55c" providerId="AD" clId="Web-{67615A92-5535-4988-8485-0D372DD2ACC4}" dt="2024-01-08T14:48:43.235" v="537"/>
          <ac:spMkLst>
            <pc:docMk/>
            <pc:sldMk cId="3717000822" sldId="280"/>
            <ac:spMk id="1032" creationId="{57F72BCA-EE24-40BE-9ECA-E10C9BA55F90}"/>
          </ac:spMkLst>
        </pc:spChg>
        <pc:spChg chg="mod modVis">
          <ac:chgData name="Gudka, Dawna" userId="S::gudka_d@cde.state.co.us::823cceae-331b-41d6-9a63-34ad6d1db55c" providerId="AD" clId="Web-{67615A92-5535-4988-8485-0D372DD2ACC4}" dt="2024-01-08T14:48:38.172" v="534"/>
          <ac:spMkLst>
            <pc:docMk/>
            <pc:sldMk cId="3717000822" sldId="280"/>
            <ac:spMk id="1037" creationId="{6B3C4597-DD46-4BFC-B999-C52879B95B16}"/>
          </ac:spMkLst>
        </pc:spChg>
        <pc:spChg chg="mod modVis">
          <ac:chgData name="Gudka, Dawna" userId="S::gudka_d@cde.state.co.us::823cceae-331b-41d6-9a63-34ad6d1db55c" providerId="AD" clId="Web-{67615A92-5535-4988-8485-0D372DD2ACC4}" dt="2024-01-08T14:48:39.047" v="535"/>
          <ac:spMkLst>
            <pc:docMk/>
            <pc:sldMk cId="3717000822" sldId="280"/>
            <ac:spMk id="1039" creationId="{632B59AC-0160-4F1D-934F-B7D8B6AE44A1}"/>
          </ac:spMkLst>
        </pc:spChg>
        <pc:graphicFrameChg chg="ord modGraphic">
          <ac:chgData name="Gudka, Dawna" userId="S::gudka_d@cde.state.co.us::823cceae-331b-41d6-9a63-34ad6d1db55c" providerId="AD" clId="Web-{67615A92-5535-4988-8485-0D372DD2ACC4}" dt="2024-01-08T14:49:03.313" v="540"/>
          <ac:graphicFrameMkLst>
            <pc:docMk/>
            <pc:sldMk cId="3717000822" sldId="280"/>
            <ac:graphicFrameMk id="7" creationId="{846691BE-0086-3658-55F2-41FDF0607A9C}"/>
          </ac:graphicFrameMkLst>
        </pc:graphicFrameChg>
        <pc:picChg chg="add del mod">
          <ac:chgData name="Gudka, Dawna" userId="S::gudka_d@cde.state.co.us::823cceae-331b-41d6-9a63-34ad6d1db55c" providerId="AD" clId="Web-{67615A92-5535-4988-8485-0D372DD2ACC4}" dt="2024-01-08T14:14:10.902" v="7"/>
          <ac:picMkLst>
            <pc:docMk/>
            <pc:sldMk cId="3717000822" sldId="280"/>
            <ac:picMk id="8" creationId="{CF4D1158-372B-0E8B-FEDB-53CEEABF9314}"/>
          </ac:picMkLst>
        </pc:picChg>
        <pc:picChg chg="add mod ord">
          <ac:chgData name="Gudka, Dawna" userId="S::gudka_d@cde.state.co.us::823cceae-331b-41d6-9a63-34ad6d1db55c" providerId="AD" clId="Web-{67615A92-5535-4988-8485-0D372DD2ACC4}" dt="2024-01-08T14:48:54.016" v="539"/>
          <ac:picMkLst>
            <pc:docMk/>
            <pc:sldMk cId="3717000822" sldId="280"/>
            <ac:picMk id="12" creationId="{6C1A51E8-61A1-86EE-E4AD-B720E51EA8A9}"/>
          </ac:picMkLst>
        </pc:picChg>
        <pc:picChg chg="del">
          <ac:chgData name="Gudka, Dawna" userId="S::gudka_d@cde.state.co.us::823cceae-331b-41d6-9a63-34ad6d1db55c" providerId="AD" clId="Web-{67615A92-5535-4988-8485-0D372DD2ACC4}" dt="2024-01-08T14:12:28.182" v="0"/>
          <ac:picMkLst>
            <pc:docMk/>
            <pc:sldMk cId="3717000822" sldId="280"/>
            <ac:picMk id="1030" creationId="{2E4E5233-1BF0-473F-ADF9-C9AC0B8A3AA2}"/>
          </ac:picMkLst>
        </pc:picChg>
      </pc:sldChg>
      <pc:sldChg chg="addSp delSp modSp">
        <pc:chgData name="Gudka, Dawna" userId="S::gudka_d@cde.state.co.us::823cceae-331b-41d6-9a63-34ad6d1db55c" providerId="AD" clId="Web-{67615A92-5535-4988-8485-0D372DD2ACC4}" dt="2024-01-08T14:47:31.031" v="522"/>
        <pc:sldMkLst>
          <pc:docMk/>
          <pc:sldMk cId="1641238302" sldId="5130"/>
        </pc:sldMkLst>
        <pc:spChg chg="ord">
          <ac:chgData name="Gudka, Dawna" userId="S::gudka_d@cde.state.co.us::823cceae-331b-41d6-9a63-34ad6d1db55c" providerId="AD" clId="Web-{67615A92-5535-4988-8485-0D372DD2ACC4}" dt="2024-01-08T14:46:59.124" v="520"/>
          <ac:spMkLst>
            <pc:docMk/>
            <pc:sldMk cId="1641238302" sldId="5130"/>
            <ac:spMk id="3" creationId="{06DFE981-08BE-EB86-4227-0BFF98376A55}"/>
          </ac:spMkLst>
        </pc:spChg>
        <pc:spChg chg="ord">
          <ac:chgData name="Gudka, Dawna" userId="S::gudka_d@cde.state.co.us::823cceae-331b-41d6-9a63-34ad6d1db55c" providerId="AD" clId="Web-{67615A92-5535-4988-8485-0D372DD2ACC4}" dt="2024-01-08T14:46:53.390" v="519"/>
          <ac:spMkLst>
            <pc:docMk/>
            <pc:sldMk cId="1641238302" sldId="5130"/>
            <ac:spMk id="4" creationId="{6A477DCB-6F3D-C551-CC9C-3D5C1F645891}"/>
          </ac:spMkLst>
        </pc:spChg>
        <pc:spChg chg="add mod ord">
          <ac:chgData name="Gudka, Dawna" userId="S::gudka_d@cde.state.co.us::823cceae-331b-41d6-9a63-34ad6d1db55c" providerId="AD" clId="Web-{67615A92-5535-4988-8485-0D372DD2ACC4}" dt="2024-01-08T14:47:31.031" v="522"/>
          <ac:spMkLst>
            <pc:docMk/>
            <pc:sldMk cId="1641238302" sldId="5130"/>
            <ac:spMk id="6" creationId="{B1AA1C90-DCB3-013C-ABD8-DED0855C602F}"/>
          </ac:spMkLst>
        </pc:spChg>
        <pc:picChg chg="add del mod">
          <ac:chgData name="Gudka, Dawna" userId="S::gudka_d@cde.state.co.us::823cceae-331b-41d6-9a63-34ad6d1db55c" providerId="AD" clId="Web-{67615A92-5535-4988-8485-0D372DD2ACC4}" dt="2024-01-08T14:23:08.470" v="321"/>
          <ac:picMkLst>
            <pc:docMk/>
            <pc:sldMk cId="1641238302" sldId="5130"/>
            <ac:picMk id="5" creationId="{40F6C975-7616-E00E-A2E4-634C2ADEF14C}"/>
          </ac:picMkLst>
        </pc:picChg>
        <pc:picChg chg="del">
          <ac:chgData name="Gudka, Dawna" userId="S::gudka_d@cde.state.co.us::823cceae-331b-41d6-9a63-34ad6d1db55c" providerId="AD" clId="Web-{67615A92-5535-4988-8485-0D372DD2ACC4}" dt="2024-01-08T14:21:34.328" v="317"/>
          <ac:picMkLst>
            <pc:docMk/>
            <pc:sldMk cId="1641238302" sldId="5130"/>
            <ac:picMk id="7" creationId="{EA362E26-3B3E-2C7A-39B4-37580831ADF8}"/>
          </ac:picMkLst>
        </pc:picChg>
        <pc:picChg chg="add mod ord">
          <ac:chgData name="Gudka, Dawna" userId="S::gudka_d@cde.state.co.us::823cceae-331b-41d6-9a63-34ad6d1db55c" providerId="AD" clId="Web-{67615A92-5535-4988-8485-0D372DD2ACC4}" dt="2024-01-08T14:46:43.968" v="518"/>
          <ac:picMkLst>
            <pc:docMk/>
            <pc:sldMk cId="1641238302" sldId="5130"/>
            <ac:picMk id="8" creationId="{CDA67DA3-ED07-DA3B-EF26-A4EE767C5FD1}"/>
          </ac:picMkLst>
        </pc:picChg>
      </pc:sldChg>
      <pc:sldChg chg="addSp delSp modSp add ord replId">
        <pc:chgData name="Gudka, Dawna" userId="S::gudka_d@cde.state.co.us::823cceae-331b-41d6-9a63-34ad6d1db55c" providerId="AD" clId="Web-{67615A92-5535-4988-8485-0D372DD2ACC4}" dt="2024-01-08T14:46:21.280" v="516"/>
        <pc:sldMkLst>
          <pc:docMk/>
          <pc:sldMk cId="2491444040" sldId="5221"/>
        </pc:sldMkLst>
        <pc:spChg chg="ord">
          <ac:chgData name="Gudka, Dawna" userId="S::gudka_d@cde.state.co.us::823cceae-331b-41d6-9a63-34ad6d1db55c" providerId="AD" clId="Web-{67615A92-5535-4988-8485-0D372DD2ACC4}" dt="2024-01-08T14:46:13.655" v="514"/>
          <ac:spMkLst>
            <pc:docMk/>
            <pc:sldMk cId="2491444040" sldId="5221"/>
            <ac:spMk id="2" creationId="{CA4989EA-B3F0-9CB5-4385-660E79F382B8}"/>
          </ac:spMkLst>
        </pc:spChg>
        <pc:spChg chg="ord">
          <ac:chgData name="Gudka, Dawna" userId="S::gudka_d@cde.state.co.us::823cceae-331b-41d6-9a63-34ad6d1db55c" providerId="AD" clId="Web-{67615A92-5535-4988-8485-0D372DD2ACC4}" dt="2024-01-08T14:46:16.077" v="515"/>
          <ac:spMkLst>
            <pc:docMk/>
            <pc:sldMk cId="2491444040" sldId="5221"/>
            <ac:spMk id="3" creationId="{25C35EF2-EBA8-99F6-6D6B-B38553B04C2A}"/>
          </ac:spMkLst>
        </pc:spChg>
        <pc:spChg chg="mod">
          <ac:chgData name="Gudka, Dawna" userId="S::gudka_d@cde.state.co.us::823cceae-331b-41d6-9a63-34ad6d1db55c" providerId="AD" clId="Web-{67615A92-5535-4988-8485-0D372DD2ACC4}" dt="2024-01-08T14:25:00.268" v="361" actId="20577"/>
          <ac:spMkLst>
            <pc:docMk/>
            <pc:sldMk cId="2491444040" sldId="5221"/>
            <ac:spMk id="4" creationId="{3173D112-53B0-A1AB-B88E-E9074FE58CC7}"/>
          </ac:spMkLst>
        </pc:spChg>
        <pc:spChg chg="add mod">
          <ac:chgData name="Gudka, Dawna" userId="S::gudka_d@cde.state.co.us::823cceae-331b-41d6-9a63-34ad6d1db55c" providerId="AD" clId="Web-{67615A92-5535-4988-8485-0D372DD2ACC4}" dt="2024-01-08T14:29:14.333" v="396" actId="20577"/>
          <ac:spMkLst>
            <pc:docMk/>
            <pc:sldMk cId="2491444040" sldId="5221"/>
            <ac:spMk id="5" creationId="{9B8C0A16-8470-BB38-EC25-3A51EB1551A4}"/>
          </ac:spMkLst>
        </pc:spChg>
        <pc:spChg chg="del">
          <ac:chgData name="Gudka, Dawna" userId="S::gudka_d@cde.state.co.us::823cceae-331b-41d6-9a63-34ad6d1db55c" providerId="AD" clId="Web-{67615A92-5535-4988-8485-0D372DD2ACC4}" dt="2024-01-08T14:24:40.658" v="347"/>
          <ac:spMkLst>
            <pc:docMk/>
            <pc:sldMk cId="2491444040" sldId="5221"/>
            <ac:spMk id="6" creationId="{E904B6AD-14AA-7146-1CD7-AB4AEF241700}"/>
          </ac:spMkLst>
        </pc:spChg>
        <pc:picChg chg="add del mod">
          <ac:chgData name="Gudka, Dawna" userId="S::gudka_d@cde.state.co.us::823cceae-331b-41d6-9a63-34ad6d1db55c" providerId="AD" clId="Web-{67615A92-5535-4988-8485-0D372DD2ACC4}" dt="2024-01-08T14:28:55.660" v="392"/>
          <ac:picMkLst>
            <pc:docMk/>
            <pc:sldMk cId="2491444040" sldId="5221"/>
            <ac:picMk id="7" creationId="{65B093D1-92F2-1C7E-BFEF-B186D50E7B48}"/>
          </ac:picMkLst>
        </pc:picChg>
        <pc:picChg chg="del">
          <ac:chgData name="Gudka, Dawna" userId="S::gudka_d@cde.state.co.us::823cceae-331b-41d6-9a63-34ad6d1db55c" providerId="AD" clId="Web-{67615A92-5535-4988-8485-0D372DD2ACC4}" dt="2024-01-08T14:24:43.986" v="348"/>
          <ac:picMkLst>
            <pc:docMk/>
            <pc:sldMk cId="2491444040" sldId="5221"/>
            <ac:picMk id="8" creationId="{AC98CCB3-CFA3-7B7D-C71D-ED2304BC3A48}"/>
          </ac:picMkLst>
        </pc:picChg>
        <pc:picChg chg="add del mod">
          <ac:chgData name="Gudka, Dawna" userId="S::gudka_d@cde.state.co.us::823cceae-331b-41d6-9a63-34ad6d1db55c" providerId="AD" clId="Web-{67615A92-5535-4988-8485-0D372DD2ACC4}" dt="2024-01-08T14:29:11.161" v="394"/>
          <ac:picMkLst>
            <pc:docMk/>
            <pc:sldMk cId="2491444040" sldId="5221"/>
            <ac:picMk id="9" creationId="{24AE4BB0-A2DD-7088-6EE2-CE4309071AE2}"/>
          </ac:picMkLst>
        </pc:picChg>
        <pc:picChg chg="add mod ord">
          <ac:chgData name="Gudka, Dawna" userId="S::gudka_d@cde.state.co.us::823cceae-331b-41d6-9a63-34ad6d1db55c" providerId="AD" clId="Web-{67615A92-5535-4988-8485-0D372DD2ACC4}" dt="2024-01-08T14:46:21.280" v="516"/>
          <ac:picMkLst>
            <pc:docMk/>
            <pc:sldMk cId="2491444040" sldId="5221"/>
            <ac:picMk id="10" creationId="{C96680B3-9ACB-0DED-24D9-98D1C082E0F3}"/>
          </ac:picMkLst>
        </pc:picChg>
      </pc:sldChg>
      <pc:sldChg chg="addSp delSp modSp add ord replId">
        <pc:chgData name="Gudka, Dawna" userId="S::gudka_d@cde.state.co.us::823cceae-331b-41d6-9a63-34ad6d1db55c" providerId="AD" clId="Web-{67615A92-5535-4988-8485-0D372DD2ACC4}" dt="2024-01-08T14:49:32.126" v="544" actId="20577"/>
        <pc:sldMkLst>
          <pc:docMk/>
          <pc:sldMk cId="3000212157" sldId="5222"/>
        </pc:sldMkLst>
        <pc:spChg chg="mod">
          <ac:chgData name="Gudka, Dawna" userId="S::gudka_d@cde.state.co.us::823cceae-331b-41d6-9a63-34ad6d1db55c" providerId="AD" clId="Web-{67615A92-5535-4988-8485-0D372DD2ACC4}" dt="2024-01-08T14:49:32.126" v="544" actId="20577"/>
          <ac:spMkLst>
            <pc:docMk/>
            <pc:sldMk cId="3000212157" sldId="5222"/>
            <ac:spMk id="4" creationId="{30196C07-08FD-EE82-0830-E803301545A0}"/>
          </ac:spMkLst>
        </pc:spChg>
        <pc:spChg chg="mod">
          <ac:chgData name="Gudka, Dawna" userId="S::gudka_d@cde.state.co.us::823cceae-331b-41d6-9a63-34ad6d1db55c" providerId="AD" clId="Web-{67615A92-5535-4988-8485-0D372DD2ACC4}" dt="2024-01-08T14:39:01.729" v="509" actId="20577"/>
          <ac:spMkLst>
            <pc:docMk/>
            <pc:sldMk cId="3000212157" sldId="5222"/>
            <ac:spMk id="5" creationId="{41089316-CC9A-12D2-D679-C691A2E7975A}"/>
          </ac:spMkLst>
        </pc:spChg>
        <pc:picChg chg="add mod modCrop">
          <ac:chgData name="Gudka, Dawna" userId="S::gudka_d@cde.state.co.us::823cceae-331b-41d6-9a63-34ad6d1db55c" providerId="AD" clId="Web-{67615A92-5535-4988-8485-0D372DD2ACC4}" dt="2024-01-08T14:38:56.760" v="505" actId="1076"/>
          <ac:picMkLst>
            <pc:docMk/>
            <pc:sldMk cId="3000212157" sldId="5222"/>
            <ac:picMk id="6" creationId="{3E98DB79-99DD-FAC6-F3CD-1EBC018BF743}"/>
          </ac:picMkLst>
        </pc:picChg>
        <pc:picChg chg="del">
          <ac:chgData name="Gudka, Dawna" userId="S::gudka_d@cde.state.co.us::823cceae-331b-41d6-9a63-34ad6d1db55c" providerId="AD" clId="Web-{67615A92-5535-4988-8485-0D372DD2ACC4}" dt="2024-01-08T14:29:42.177" v="401"/>
          <ac:picMkLst>
            <pc:docMk/>
            <pc:sldMk cId="3000212157" sldId="5222"/>
            <ac:picMk id="10" creationId="{15DE9E15-1678-DF8C-576E-662E5261CDA9}"/>
          </ac:picMkLst>
        </pc:picChg>
      </pc:sldChg>
      <pc:sldChg chg="delSp modSp add del replId">
        <pc:chgData name="Gudka, Dawna" userId="S::gudka_d@cde.state.co.us::823cceae-331b-41d6-9a63-34ad6d1db55c" providerId="AD" clId="Web-{67615A92-5535-4988-8485-0D372DD2ACC4}" dt="2024-01-08T14:36:40.212" v="489"/>
        <pc:sldMkLst>
          <pc:docMk/>
          <pc:sldMk cId="1937746562" sldId="5223"/>
        </pc:sldMkLst>
        <pc:spChg chg="mod">
          <ac:chgData name="Gudka, Dawna" userId="S::gudka_d@cde.state.co.us::823cceae-331b-41d6-9a63-34ad6d1db55c" providerId="AD" clId="Web-{67615A92-5535-4988-8485-0D372DD2ACC4}" dt="2024-01-08T14:35:17.649" v="471" actId="20577"/>
          <ac:spMkLst>
            <pc:docMk/>
            <pc:sldMk cId="1937746562" sldId="5223"/>
            <ac:spMk id="5" creationId="{E6B3AF19-A67A-365F-9FCF-E40741CDBFAF}"/>
          </ac:spMkLst>
        </pc:spChg>
        <pc:picChg chg="del">
          <ac:chgData name="Gudka, Dawna" userId="S::gudka_d@cde.state.co.us::823cceae-331b-41d6-9a63-34ad6d1db55c" providerId="AD" clId="Web-{67615A92-5535-4988-8485-0D372DD2ACC4}" dt="2024-01-08T14:32:35.538" v="433"/>
          <ac:picMkLst>
            <pc:docMk/>
            <pc:sldMk cId="1937746562" sldId="5223"/>
            <ac:picMk id="6" creationId="{34BB3353-EE85-9DD9-B43E-BD617848C701}"/>
          </ac:picMkLst>
        </pc:picChg>
      </pc:sldChg>
    </pc:docChg>
  </pc:docChgLst>
  <pc:docChgLst>
    <pc:chgData name="Gudka, Dawna" userId="S::gudka_d@cde.state.co.us::823cceae-331b-41d6-9a63-34ad6d1db55c" providerId="AD" clId="Web-{8FBDD714-70DA-45FD-B3FF-B4A030E98C29}"/>
    <pc:docChg chg="sldOrd">
      <pc:chgData name="Gudka, Dawna" userId="S::gudka_d@cde.state.co.us::823cceae-331b-41d6-9a63-34ad6d1db55c" providerId="AD" clId="Web-{8FBDD714-70DA-45FD-B3FF-B4A030E98C29}" dt="2024-01-04T15:50:15.663" v="0"/>
      <pc:docMkLst>
        <pc:docMk/>
      </pc:docMkLst>
      <pc:sldChg chg="ord">
        <pc:chgData name="Gudka, Dawna" userId="S::gudka_d@cde.state.co.us::823cceae-331b-41d6-9a63-34ad6d1db55c" providerId="AD" clId="Web-{8FBDD714-70DA-45FD-B3FF-B4A030E98C29}" dt="2024-01-04T15:50:15.663" v="0"/>
        <pc:sldMkLst>
          <pc:docMk/>
          <pc:sldMk cId="86511955" sldId="5129"/>
        </pc:sldMkLst>
      </pc:sldChg>
    </pc:docChg>
  </pc:docChgLst>
  <pc:docChgLst>
    <pc:chgData name="Ward, Reagan" userId="27291eb4-8241-4961-9e69-8c66e34cc5b0" providerId="ADAL" clId="{77499195-4F40-4248-937B-3364FCF3C3CC}"/>
    <pc:docChg chg="undo custSel addSld delSld modSld sldOrd">
      <pc:chgData name="Ward, Reagan" userId="27291eb4-8241-4961-9e69-8c66e34cc5b0" providerId="ADAL" clId="{77499195-4F40-4248-937B-3364FCF3C3CC}" dt="2023-11-30T15:31:27.266" v="1959" actId="27918"/>
      <pc:docMkLst>
        <pc:docMk/>
      </pc:docMkLst>
      <pc:sldChg chg="modSp mod">
        <pc:chgData name="Ward, Reagan" userId="27291eb4-8241-4961-9e69-8c66e34cc5b0" providerId="ADAL" clId="{77499195-4F40-4248-937B-3364FCF3C3CC}" dt="2023-11-29T15:46:54.725" v="1039" actId="20577"/>
        <pc:sldMkLst>
          <pc:docMk/>
          <pc:sldMk cId="1212467416" sldId="261"/>
        </pc:sldMkLst>
        <pc:graphicFrameChg chg="modGraphic">
          <ac:chgData name="Ward, Reagan" userId="27291eb4-8241-4961-9e69-8c66e34cc5b0" providerId="ADAL" clId="{77499195-4F40-4248-937B-3364FCF3C3CC}" dt="2023-11-29T15:46:54.725" v="1039" actId="20577"/>
          <ac:graphicFrameMkLst>
            <pc:docMk/>
            <pc:sldMk cId="1212467416" sldId="261"/>
            <ac:graphicFrameMk id="9" creationId="{E52EBAC4-3CDA-C325-EF8A-459CCAFC0EDE}"/>
          </ac:graphicFrameMkLst>
        </pc:graphicFrameChg>
      </pc:sldChg>
      <pc:sldChg chg="modSp mod">
        <pc:chgData name="Ward, Reagan" userId="27291eb4-8241-4961-9e69-8c66e34cc5b0" providerId="ADAL" clId="{77499195-4F40-4248-937B-3364FCF3C3CC}" dt="2023-11-28T23:13:43.461" v="186" actId="20577"/>
        <pc:sldMkLst>
          <pc:docMk/>
          <pc:sldMk cId="1847781319" sldId="263"/>
        </pc:sldMkLst>
        <pc:graphicFrameChg chg="modGraphic">
          <ac:chgData name="Ward, Reagan" userId="27291eb4-8241-4961-9e69-8c66e34cc5b0" providerId="ADAL" clId="{77499195-4F40-4248-937B-3364FCF3C3CC}" dt="2023-11-28T23:13:43.461" v="186" actId="20577"/>
          <ac:graphicFrameMkLst>
            <pc:docMk/>
            <pc:sldMk cId="1847781319" sldId="263"/>
            <ac:graphicFrameMk id="7" creationId="{2864BB53-F741-4FFC-0348-1AC10AD60EEB}"/>
          </ac:graphicFrameMkLst>
        </pc:graphicFrameChg>
      </pc:sldChg>
      <pc:sldChg chg="modSp mod">
        <pc:chgData name="Ward, Reagan" userId="27291eb4-8241-4961-9e69-8c66e34cc5b0" providerId="ADAL" clId="{77499195-4F40-4248-937B-3364FCF3C3CC}" dt="2023-11-28T23:21:33.848" v="405" actId="20577"/>
        <pc:sldMkLst>
          <pc:docMk/>
          <pc:sldMk cId="766479562" sldId="264"/>
        </pc:sldMkLst>
        <pc:graphicFrameChg chg="mod modGraphic">
          <ac:chgData name="Ward, Reagan" userId="27291eb4-8241-4961-9e69-8c66e34cc5b0" providerId="ADAL" clId="{77499195-4F40-4248-937B-3364FCF3C3CC}" dt="2023-11-28T23:21:33.848" v="405" actId="20577"/>
          <ac:graphicFrameMkLst>
            <pc:docMk/>
            <pc:sldMk cId="766479562" sldId="264"/>
            <ac:graphicFrameMk id="5" creationId="{5E4612F7-68C6-57CA-E918-38EF641F73CF}"/>
          </ac:graphicFrameMkLst>
        </pc:graphicFrameChg>
      </pc:sldChg>
      <pc:sldChg chg="del">
        <pc:chgData name="Ward, Reagan" userId="27291eb4-8241-4961-9e69-8c66e34cc5b0" providerId="ADAL" clId="{77499195-4F40-4248-937B-3364FCF3C3CC}" dt="2023-11-28T23:17:16.984" v="387" actId="47"/>
        <pc:sldMkLst>
          <pc:docMk/>
          <pc:sldMk cId="587239845" sldId="265"/>
        </pc:sldMkLst>
      </pc:sldChg>
      <pc:sldChg chg="del">
        <pc:chgData name="Ward, Reagan" userId="27291eb4-8241-4961-9e69-8c66e34cc5b0" providerId="ADAL" clId="{77499195-4F40-4248-937B-3364FCF3C3CC}" dt="2023-11-28T23:17:16.984" v="387" actId="47"/>
        <pc:sldMkLst>
          <pc:docMk/>
          <pc:sldMk cId="485604172" sldId="266"/>
        </pc:sldMkLst>
      </pc:sldChg>
      <pc:sldChg chg="addSp delSp modSp mod modClrScheme chgLayout">
        <pc:chgData name="Ward, Reagan" userId="27291eb4-8241-4961-9e69-8c66e34cc5b0" providerId="ADAL" clId="{77499195-4F40-4248-937B-3364FCF3C3CC}" dt="2023-11-29T15:25:50.272" v="827"/>
        <pc:sldMkLst>
          <pc:docMk/>
          <pc:sldMk cId="573666800" sldId="366"/>
        </pc:sldMkLst>
        <pc:spChg chg="mod ord">
          <ac:chgData name="Ward, Reagan" userId="27291eb4-8241-4961-9e69-8c66e34cc5b0" providerId="ADAL" clId="{77499195-4F40-4248-937B-3364FCF3C3CC}" dt="2023-11-29T15:25:24.942" v="792" actId="700"/>
          <ac:spMkLst>
            <pc:docMk/>
            <pc:sldMk cId="573666800" sldId="366"/>
            <ac:spMk id="2" creationId="{996C5157-B0F7-A4AC-103A-31174B475620}"/>
          </ac:spMkLst>
        </pc:spChg>
        <pc:spChg chg="mod ord">
          <ac:chgData name="Ward, Reagan" userId="27291eb4-8241-4961-9e69-8c66e34cc5b0" providerId="ADAL" clId="{77499195-4F40-4248-937B-3364FCF3C3CC}" dt="2023-11-29T15:25:24.942" v="792" actId="700"/>
          <ac:spMkLst>
            <pc:docMk/>
            <pc:sldMk cId="573666800" sldId="366"/>
            <ac:spMk id="3" creationId="{E0BC38B4-08D3-1D42-32DD-10880EE3AA51}"/>
          </ac:spMkLst>
        </pc:spChg>
        <pc:spChg chg="del">
          <ac:chgData name="Ward, Reagan" userId="27291eb4-8241-4961-9e69-8c66e34cc5b0" providerId="ADAL" clId="{77499195-4F40-4248-937B-3364FCF3C3CC}" dt="2023-11-29T15:25:32.424" v="793" actId="478"/>
          <ac:spMkLst>
            <pc:docMk/>
            <pc:sldMk cId="573666800" sldId="366"/>
            <ac:spMk id="4" creationId="{9724AFB3-8195-031E-F52B-BC9719929EFC}"/>
          </ac:spMkLst>
        </pc:spChg>
        <pc:spChg chg="mod ord">
          <ac:chgData name="Ward, Reagan" userId="27291eb4-8241-4961-9e69-8c66e34cc5b0" providerId="ADAL" clId="{77499195-4F40-4248-937B-3364FCF3C3CC}" dt="2023-11-29T15:25:24.942" v="792" actId="700"/>
          <ac:spMkLst>
            <pc:docMk/>
            <pc:sldMk cId="573666800" sldId="366"/>
            <ac:spMk id="5" creationId="{BA59F3A6-CE8B-7387-01C0-47775A7B9C91}"/>
          </ac:spMkLst>
        </pc:spChg>
        <pc:spChg chg="del">
          <ac:chgData name="Ward, Reagan" userId="27291eb4-8241-4961-9e69-8c66e34cc5b0" providerId="ADAL" clId="{77499195-4F40-4248-937B-3364FCF3C3CC}" dt="2023-11-29T15:25:43.524" v="826" actId="478"/>
          <ac:spMkLst>
            <pc:docMk/>
            <pc:sldMk cId="573666800" sldId="366"/>
            <ac:spMk id="6" creationId="{51C3756A-6A9B-9CA0-E63A-3ACD1198AC20}"/>
          </ac:spMkLst>
        </pc:spChg>
        <pc:spChg chg="add mod ord">
          <ac:chgData name="Ward, Reagan" userId="27291eb4-8241-4961-9e69-8c66e34cc5b0" providerId="ADAL" clId="{77499195-4F40-4248-937B-3364FCF3C3CC}" dt="2023-11-29T15:25:40.500" v="825" actId="20577"/>
          <ac:spMkLst>
            <pc:docMk/>
            <pc:sldMk cId="573666800" sldId="366"/>
            <ac:spMk id="7" creationId="{D0EDCFE4-84A1-7DBC-19D7-A610168F375C}"/>
          </ac:spMkLst>
        </pc:spChg>
        <pc:spChg chg="add del mod ord">
          <ac:chgData name="Ward, Reagan" userId="27291eb4-8241-4961-9e69-8c66e34cc5b0" providerId="ADAL" clId="{77499195-4F40-4248-937B-3364FCF3C3CC}" dt="2023-11-29T15:25:50.272" v="827"/>
          <ac:spMkLst>
            <pc:docMk/>
            <pc:sldMk cId="573666800" sldId="366"/>
            <ac:spMk id="8" creationId="{AA3C3524-169E-CD9F-0D55-6340D357E25A}"/>
          </ac:spMkLst>
        </pc:spChg>
        <pc:spChg chg="add mod">
          <ac:chgData name="Ward, Reagan" userId="27291eb4-8241-4961-9e69-8c66e34cc5b0" providerId="ADAL" clId="{77499195-4F40-4248-937B-3364FCF3C3CC}" dt="2023-11-29T15:25:50.272" v="827"/>
          <ac:spMkLst>
            <pc:docMk/>
            <pc:sldMk cId="573666800" sldId="366"/>
            <ac:spMk id="9" creationId="{763BBBD2-48D3-83AF-321A-14F1C29942CF}"/>
          </ac:spMkLst>
        </pc:spChg>
      </pc:sldChg>
      <pc:sldChg chg="del">
        <pc:chgData name="Ward, Reagan" userId="27291eb4-8241-4961-9e69-8c66e34cc5b0" providerId="ADAL" clId="{77499195-4F40-4248-937B-3364FCF3C3CC}" dt="2023-11-28T23:17:16.984" v="387" actId="47"/>
        <pc:sldMkLst>
          <pc:docMk/>
          <pc:sldMk cId="2435853885" sldId="1682"/>
        </pc:sldMkLst>
      </pc:sldChg>
      <pc:sldChg chg="modSp del mod">
        <pc:chgData name="Ward, Reagan" userId="27291eb4-8241-4961-9e69-8c66e34cc5b0" providerId="ADAL" clId="{77499195-4F40-4248-937B-3364FCF3C3CC}" dt="2023-11-30T12:52:49.740" v="1428" actId="47"/>
        <pc:sldMkLst>
          <pc:docMk/>
          <pc:sldMk cId="657188881" sldId="2887"/>
        </pc:sldMkLst>
        <pc:spChg chg="mod">
          <ac:chgData name="Ward, Reagan" userId="27291eb4-8241-4961-9e69-8c66e34cc5b0" providerId="ADAL" clId="{77499195-4F40-4248-937B-3364FCF3C3CC}" dt="2023-11-30T12:52:46.842" v="1426" actId="21"/>
          <ac:spMkLst>
            <pc:docMk/>
            <pc:sldMk cId="657188881" sldId="2887"/>
            <ac:spMk id="5" creationId="{E7F43B61-F9C5-4B6F-8A69-1866C42E52D1}"/>
          </ac:spMkLst>
        </pc:spChg>
      </pc:sldChg>
      <pc:sldChg chg="modSp del mod">
        <pc:chgData name="Ward, Reagan" userId="27291eb4-8241-4961-9e69-8c66e34cc5b0" providerId="ADAL" clId="{77499195-4F40-4248-937B-3364FCF3C3CC}" dt="2023-11-30T12:54:41.323" v="1555" actId="47"/>
        <pc:sldMkLst>
          <pc:docMk/>
          <pc:sldMk cId="238443537" sldId="2889"/>
        </pc:sldMkLst>
        <pc:spChg chg="mod">
          <ac:chgData name="Ward, Reagan" userId="27291eb4-8241-4961-9e69-8c66e34cc5b0" providerId="ADAL" clId="{77499195-4F40-4248-937B-3364FCF3C3CC}" dt="2023-11-30T12:54:36.936" v="1553" actId="21"/>
          <ac:spMkLst>
            <pc:docMk/>
            <pc:sldMk cId="238443537" sldId="2889"/>
            <ac:spMk id="5" creationId="{7BA0CB66-1F54-4ACD-B2C2-0A1C2E1BA48F}"/>
          </ac:spMkLst>
        </pc:spChg>
      </pc:sldChg>
      <pc:sldChg chg="addSp modSp mod modClrScheme chgLayout">
        <pc:chgData name="Ward, Reagan" userId="27291eb4-8241-4961-9e69-8c66e34cc5b0" providerId="ADAL" clId="{77499195-4F40-4248-937B-3364FCF3C3CC}" dt="2023-11-30T12:53:10.600" v="1483" actId="20577"/>
        <pc:sldMkLst>
          <pc:docMk/>
          <pc:sldMk cId="4218949019" sldId="2890"/>
        </pc:sldMkLst>
        <pc:spChg chg="mod ord">
          <ac:chgData name="Ward, Reagan" userId="27291eb4-8241-4961-9e69-8c66e34cc5b0" providerId="ADAL" clId="{77499195-4F40-4248-937B-3364FCF3C3CC}" dt="2023-11-30T12:52:55.975" v="1429" actId="700"/>
          <ac:spMkLst>
            <pc:docMk/>
            <pc:sldMk cId="4218949019" sldId="2890"/>
            <ac:spMk id="2" creationId="{00000000-0000-0000-0000-000000000000}"/>
          </ac:spMkLst>
        </pc:spChg>
        <pc:spChg chg="mod ord">
          <ac:chgData name="Ward, Reagan" userId="27291eb4-8241-4961-9e69-8c66e34cc5b0" providerId="ADAL" clId="{77499195-4F40-4248-937B-3364FCF3C3CC}" dt="2023-11-30T12:52:56.013" v="1430" actId="27636"/>
          <ac:spMkLst>
            <pc:docMk/>
            <pc:sldMk cId="4218949019" sldId="2890"/>
            <ac:spMk id="3" creationId="{00000000-0000-0000-0000-000000000000}"/>
          </ac:spMkLst>
        </pc:spChg>
        <pc:spChg chg="mod ord">
          <ac:chgData name="Ward, Reagan" userId="27291eb4-8241-4961-9e69-8c66e34cc5b0" providerId="ADAL" clId="{77499195-4F40-4248-937B-3364FCF3C3CC}" dt="2023-11-30T12:52:55.975" v="1429" actId="700"/>
          <ac:spMkLst>
            <pc:docMk/>
            <pc:sldMk cId="4218949019" sldId="2890"/>
            <ac:spMk id="4" creationId="{00000000-0000-0000-0000-000000000000}"/>
          </ac:spMkLst>
        </pc:spChg>
        <pc:spChg chg="add mod ord">
          <ac:chgData name="Ward, Reagan" userId="27291eb4-8241-4961-9e69-8c66e34cc5b0" providerId="ADAL" clId="{77499195-4F40-4248-937B-3364FCF3C3CC}" dt="2023-11-30T12:53:10.600" v="1483" actId="20577"/>
          <ac:spMkLst>
            <pc:docMk/>
            <pc:sldMk cId="4218949019" sldId="2890"/>
            <ac:spMk id="5" creationId="{BFD629B8-A7CD-0B12-3118-8C1DCA4E71F6}"/>
          </ac:spMkLst>
        </pc:spChg>
        <pc:spChg chg="add mod ord">
          <ac:chgData name="Ward, Reagan" userId="27291eb4-8241-4961-9e69-8c66e34cc5b0" providerId="ADAL" clId="{77499195-4F40-4248-937B-3364FCF3C3CC}" dt="2023-11-30T12:53:04.966" v="1454" actId="20577"/>
          <ac:spMkLst>
            <pc:docMk/>
            <pc:sldMk cId="4218949019" sldId="2890"/>
            <ac:spMk id="6" creationId="{CF816CCA-90E3-419D-897E-162C037D0812}"/>
          </ac:spMkLst>
        </pc:spChg>
      </pc:sldChg>
      <pc:sldChg chg="addSp delSp modSp mod modClrScheme chgLayout">
        <pc:chgData name="Ward, Reagan" userId="27291eb4-8241-4961-9e69-8c66e34cc5b0" providerId="ADAL" clId="{77499195-4F40-4248-937B-3364FCF3C3CC}" dt="2023-11-30T12:54:03.265" v="1493"/>
        <pc:sldMkLst>
          <pc:docMk/>
          <pc:sldMk cId="3009594363" sldId="2891"/>
        </pc:sldMkLst>
        <pc:spChg chg="mod ord">
          <ac:chgData name="Ward, Reagan" userId="27291eb4-8241-4961-9e69-8c66e34cc5b0" providerId="ADAL" clId="{77499195-4F40-4248-937B-3364FCF3C3CC}" dt="2023-11-30T12:53:52.866" v="1491" actId="700"/>
          <ac:spMkLst>
            <pc:docMk/>
            <pc:sldMk cId="3009594363" sldId="2891"/>
            <ac:spMk id="2" creationId="{00000000-0000-0000-0000-000000000000}"/>
          </ac:spMkLst>
        </pc:spChg>
        <pc:spChg chg="mod ord">
          <ac:chgData name="Ward, Reagan" userId="27291eb4-8241-4961-9e69-8c66e34cc5b0" providerId="ADAL" clId="{77499195-4F40-4248-937B-3364FCF3C3CC}" dt="2023-11-30T12:53:52.866" v="1491" actId="700"/>
          <ac:spMkLst>
            <pc:docMk/>
            <pc:sldMk cId="3009594363" sldId="2891"/>
            <ac:spMk id="3" creationId="{00000000-0000-0000-0000-000000000000}"/>
          </ac:spMkLst>
        </pc:spChg>
        <pc:spChg chg="mod ord">
          <ac:chgData name="Ward, Reagan" userId="27291eb4-8241-4961-9e69-8c66e34cc5b0" providerId="ADAL" clId="{77499195-4F40-4248-937B-3364FCF3C3CC}" dt="2023-11-30T12:53:52.866" v="1491" actId="700"/>
          <ac:spMkLst>
            <pc:docMk/>
            <pc:sldMk cId="3009594363" sldId="2891"/>
            <ac:spMk id="4" creationId="{00000000-0000-0000-0000-000000000000}"/>
          </ac:spMkLst>
        </pc:spChg>
        <pc:spChg chg="add del mod ord">
          <ac:chgData name="Ward, Reagan" userId="27291eb4-8241-4961-9e69-8c66e34cc5b0" providerId="ADAL" clId="{77499195-4F40-4248-937B-3364FCF3C3CC}" dt="2023-11-30T12:53:58.724" v="1492"/>
          <ac:spMkLst>
            <pc:docMk/>
            <pc:sldMk cId="3009594363" sldId="2891"/>
            <ac:spMk id="5" creationId="{3B696B26-E626-6467-229A-7B6ACAA2C24D}"/>
          </ac:spMkLst>
        </pc:spChg>
        <pc:spChg chg="add del mod ord">
          <ac:chgData name="Ward, Reagan" userId="27291eb4-8241-4961-9e69-8c66e34cc5b0" providerId="ADAL" clId="{77499195-4F40-4248-937B-3364FCF3C3CC}" dt="2023-11-30T12:54:03.265" v="1493"/>
          <ac:spMkLst>
            <pc:docMk/>
            <pc:sldMk cId="3009594363" sldId="2891"/>
            <ac:spMk id="6" creationId="{803A025C-20D7-14B2-591A-90B1C41896AD}"/>
          </ac:spMkLst>
        </pc:spChg>
        <pc:spChg chg="add mod">
          <ac:chgData name="Ward, Reagan" userId="27291eb4-8241-4961-9e69-8c66e34cc5b0" providerId="ADAL" clId="{77499195-4F40-4248-937B-3364FCF3C3CC}" dt="2023-11-30T12:53:58.724" v="1492"/>
          <ac:spMkLst>
            <pc:docMk/>
            <pc:sldMk cId="3009594363" sldId="2891"/>
            <ac:spMk id="7" creationId="{D6FF166A-8584-14BB-97D4-15156764E836}"/>
          </ac:spMkLst>
        </pc:spChg>
        <pc:spChg chg="add mod">
          <ac:chgData name="Ward, Reagan" userId="27291eb4-8241-4961-9e69-8c66e34cc5b0" providerId="ADAL" clId="{77499195-4F40-4248-937B-3364FCF3C3CC}" dt="2023-11-30T12:54:03.265" v="1493"/>
          <ac:spMkLst>
            <pc:docMk/>
            <pc:sldMk cId="3009594363" sldId="2891"/>
            <ac:spMk id="8" creationId="{FEADCACF-DCE8-799D-D7C9-112241310659}"/>
          </ac:spMkLst>
        </pc:spChg>
      </pc:sldChg>
      <pc:sldChg chg="addSp delSp modSp mod modClrScheme chgLayout">
        <pc:chgData name="Ward, Reagan" userId="27291eb4-8241-4961-9e69-8c66e34cc5b0" providerId="ADAL" clId="{77499195-4F40-4248-937B-3364FCF3C3CC}" dt="2023-11-30T12:58:15.920" v="1654" actId="13244"/>
        <pc:sldMkLst>
          <pc:docMk/>
          <pc:sldMk cId="4193275024" sldId="2892"/>
        </pc:sldMkLst>
        <pc:spChg chg="mod ord">
          <ac:chgData name="Ward, Reagan" userId="27291eb4-8241-4961-9e69-8c66e34cc5b0" providerId="ADAL" clId="{77499195-4F40-4248-937B-3364FCF3C3CC}" dt="2023-11-30T12:53:25.016" v="1487" actId="700"/>
          <ac:spMkLst>
            <pc:docMk/>
            <pc:sldMk cId="4193275024" sldId="2892"/>
            <ac:spMk id="2" creationId="{2B3C296C-AFE5-4393-0180-285F6AD7A66D}"/>
          </ac:spMkLst>
        </pc:spChg>
        <pc:spChg chg="mod ord">
          <ac:chgData name="Ward, Reagan" userId="27291eb4-8241-4961-9e69-8c66e34cc5b0" providerId="ADAL" clId="{77499195-4F40-4248-937B-3364FCF3C3CC}" dt="2023-11-30T12:53:25.075" v="1488" actId="27636"/>
          <ac:spMkLst>
            <pc:docMk/>
            <pc:sldMk cId="4193275024" sldId="2892"/>
            <ac:spMk id="3" creationId="{1A5AC7F8-5594-DA40-2FAE-9FAE112E382B}"/>
          </ac:spMkLst>
        </pc:spChg>
        <pc:spChg chg="add del mod ord">
          <ac:chgData name="Ward, Reagan" userId="27291eb4-8241-4961-9e69-8c66e34cc5b0" providerId="ADAL" clId="{77499195-4F40-4248-937B-3364FCF3C3CC}" dt="2023-11-30T12:53:19.457" v="1486" actId="700"/>
          <ac:spMkLst>
            <pc:docMk/>
            <pc:sldMk cId="4193275024" sldId="2892"/>
            <ac:spMk id="4" creationId="{8B7AC5F0-D5EB-2CFC-2652-DDC78B456772}"/>
          </ac:spMkLst>
        </pc:spChg>
        <pc:spChg chg="add del mod ord">
          <ac:chgData name="Ward, Reagan" userId="27291eb4-8241-4961-9e69-8c66e34cc5b0" providerId="ADAL" clId="{77499195-4F40-4248-937B-3364FCF3C3CC}" dt="2023-11-30T12:53:19.457" v="1486" actId="700"/>
          <ac:spMkLst>
            <pc:docMk/>
            <pc:sldMk cId="4193275024" sldId="2892"/>
            <ac:spMk id="5" creationId="{00191694-913A-87E6-94D9-398D19FC225D}"/>
          </ac:spMkLst>
        </pc:spChg>
        <pc:spChg chg="add del mod ord">
          <ac:chgData name="Ward, Reagan" userId="27291eb4-8241-4961-9e69-8c66e34cc5b0" providerId="ADAL" clId="{77499195-4F40-4248-937B-3364FCF3C3CC}" dt="2023-11-30T12:53:30.416" v="1489"/>
          <ac:spMkLst>
            <pc:docMk/>
            <pc:sldMk cId="4193275024" sldId="2892"/>
            <ac:spMk id="6" creationId="{DC30780C-50CB-0C4F-0395-8826320AEDC3}"/>
          </ac:spMkLst>
        </pc:spChg>
        <pc:spChg chg="add del mod ord">
          <ac:chgData name="Ward, Reagan" userId="27291eb4-8241-4961-9e69-8c66e34cc5b0" providerId="ADAL" clId="{77499195-4F40-4248-937B-3364FCF3C3CC}" dt="2023-11-30T12:53:35.578" v="1490"/>
          <ac:spMkLst>
            <pc:docMk/>
            <pc:sldMk cId="4193275024" sldId="2892"/>
            <ac:spMk id="7" creationId="{F0023488-1D6D-9147-0BAD-706590E98236}"/>
          </ac:spMkLst>
        </pc:spChg>
        <pc:spChg chg="add mod">
          <ac:chgData name="Ward, Reagan" userId="27291eb4-8241-4961-9e69-8c66e34cc5b0" providerId="ADAL" clId="{77499195-4F40-4248-937B-3364FCF3C3CC}" dt="2023-11-30T12:53:30.416" v="1489"/>
          <ac:spMkLst>
            <pc:docMk/>
            <pc:sldMk cId="4193275024" sldId="2892"/>
            <ac:spMk id="8" creationId="{9F3AFF3B-32FB-5B49-0E76-52621F3C09DA}"/>
          </ac:spMkLst>
        </pc:spChg>
        <pc:spChg chg="add mod">
          <ac:chgData name="Ward, Reagan" userId="27291eb4-8241-4961-9e69-8c66e34cc5b0" providerId="ADAL" clId="{77499195-4F40-4248-937B-3364FCF3C3CC}" dt="2023-11-30T12:53:35.578" v="1490"/>
          <ac:spMkLst>
            <pc:docMk/>
            <pc:sldMk cId="4193275024" sldId="2892"/>
            <ac:spMk id="9" creationId="{3AF67B90-8AC1-0669-00EA-6FB03A39FC6D}"/>
          </ac:spMkLst>
        </pc:spChg>
        <pc:spChg chg="ord">
          <ac:chgData name="Ward, Reagan" userId="27291eb4-8241-4961-9e69-8c66e34cc5b0" providerId="ADAL" clId="{77499195-4F40-4248-937B-3364FCF3C3CC}" dt="2023-11-30T12:58:15.920" v="1654" actId="13244"/>
          <ac:spMkLst>
            <pc:docMk/>
            <pc:sldMk cId="4193275024" sldId="2892"/>
            <ac:spMk id="10" creationId="{BEE459C0-42EA-B6BB-C78F-D51D7BB8141C}"/>
          </ac:spMkLst>
        </pc:spChg>
      </pc:sldChg>
      <pc:sldChg chg="del">
        <pc:chgData name="Ward, Reagan" userId="27291eb4-8241-4961-9e69-8c66e34cc5b0" providerId="ADAL" clId="{77499195-4F40-4248-937B-3364FCF3C3CC}" dt="2023-11-29T15:24:37.074" v="791" actId="47"/>
        <pc:sldMkLst>
          <pc:docMk/>
          <pc:sldMk cId="3788404139" sldId="4732"/>
        </pc:sldMkLst>
      </pc:sldChg>
      <pc:sldChg chg="modSp mod">
        <pc:chgData name="Ward, Reagan" userId="27291eb4-8241-4961-9e69-8c66e34cc5b0" providerId="ADAL" clId="{77499195-4F40-4248-937B-3364FCF3C3CC}" dt="2023-11-30T13:10:04.715" v="1744" actId="6549"/>
        <pc:sldMkLst>
          <pc:docMk/>
          <pc:sldMk cId="2273228747" sldId="4943"/>
        </pc:sldMkLst>
        <pc:spChg chg="mod">
          <ac:chgData name="Ward, Reagan" userId="27291eb4-8241-4961-9e69-8c66e34cc5b0" providerId="ADAL" clId="{77499195-4F40-4248-937B-3364FCF3C3CC}" dt="2023-11-30T13:10:04.715" v="1744" actId="6549"/>
          <ac:spMkLst>
            <pc:docMk/>
            <pc:sldMk cId="2273228747" sldId="4943"/>
            <ac:spMk id="3" creationId="{00000000-0000-0000-0000-000000000000}"/>
          </ac:spMkLst>
        </pc:spChg>
      </pc:sldChg>
      <pc:sldChg chg="modSp mod">
        <pc:chgData name="Ward, Reagan" userId="27291eb4-8241-4961-9e69-8c66e34cc5b0" providerId="ADAL" clId="{77499195-4F40-4248-937B-3364FCF3C3CC}" dt="2023-11-30T12:56:07.071" v="1653" actId="20577"/>
        <pc:sldMkLst>
          <pc:docMk/>
          <pc:sldMk cId="732485601" sldId="4944"/>
        </pc:sldMkLst>
        <pc:spChg chg="mod">
          <ac:chgData name="Ward, Reagan" userId="27291eb4-8241-4961-9e69-8c66e34cc5b0" providerId="ADAL" clId="{77499195-4F40-4248-937B-3364FCF3C3CC}" dt="2023-11-30T12:56:07.071" v="1653" actId="20577"/>
          <ac:spMkLst>
            <pc:docMk/>
            <pc:sldMk cId="732485601" sldId="4944"/>
            <ac:spMk id="3" creationId="{00000000-0000-0000-0000-000000000000}"/>
          </ac:spMkLst>
        </pc:spChg>
      </pc:sldChg>
      <pc:sldChg chg="del">
        <pc:chgData name="Ward, Reagan" userId="27291eb4-8241-4961-9e69-8c66e34cc5b0" providerId="ADAL" clId="{77499195-4F40-4248-937B-3364FCF3C3CC}" dt="2023-11-28T23:17:16.984" v="387" actId="47"/>
        <pc:sldMkLst>
          <pc:docMk/>
          <pc:sldMk cId="3657904072" sldId="5072"/>
        </pc:sldMkLst>
      </pc:sldChg>
      <pc:sldChg chg="modSp mod">
        <pc:chgData name="Ward, Reagan" userId="27291eb4-8241-4961-9e69-8c66e34cc5b0" providerId="ADAL" clId="{77499195-4F40-4248-937B-3364FCF3C3CC}" dt="2023-11-28T23:13:02.891" v="167" actId="20577"/>
        <pc:sldMkLst>
          <pc:docMk/>
          <pc:sldMk cId="3135651420" sldId="5096"/>
        </pc:sldMkLst>
        <pc:graphicFrameChg chg="mod modGraphic">
          <ac:chgData name="Ward, Reagan" userId="27291eb4-8241-4961-9e69-8c66e34cc5b0" providerId="ADAL" clId="{77499195-4F40-4248-937B-3364FCF3C3CC}" dt="2023-11-28T23:13:02.891" v="167" actId="20577"/>
          <ac:graphicFrameMkLst>
            <pc:docMk/>
            <pc:sldMk cId="3135651420" sldId="5096"/>
            <ac:graphicFrameMk id="10" creationId="{7C2B99CE-16CE-8367-EC56-BD396E479302}"/>
          </ac:graphicFrameMkLst>
        </pc:graphicFrameChg>
      </pc:sldChg>
      <pc:sldChg chg="ord">
        <pc:chgData name="Ward, Reagan" userId="27291eb4-8241-4961-9e69-8c66e34cc5b0" providerId="ADAL" clId="{77499195-4F40-4248-937B-3364FCF3C3CC}" dt="2023-11-29T15:34:32.201" v="975"/>
        <pc:sldMkLst>
          <pc:docMk/>
          <pc:sldMk cId="1011175981" sldId="5109"/>
        </pc:sldMkLst>
      </pc:sldChg>
      <pc:sldChg chg="ord">
        <pc:chgData name="Ward, Reagan" userId="27291eb4-8241-4961-9e69-8c66e34cc5b0" providerId="ADAL" clId="{77499195-4F40-4248-937B-3364FCF3C3CC}" dt="2023-11-29T15:34:32.201" v="975"/>
        <pc:sldMkLst>
          <pc:docMk/>
          <pc:sldMk cId="3638216352" sldId="5110"/>
        </pc:sldMkLst>
      </pc:sldChg>
      <pc:sldChg chg="addSp delSp modSp mod ord modNotesTx">
        <pc:chgData name="Ward, Reagan" userId="27291eb4-8241-4961-9e69-8c66e34cc5b0" providerId="ADAL" clId="{77499195-4F40-4248-937B-3364FCF3C3CC}" dt="2023-11-30T15:31:27.266" v="1959" actId="27918"/>
        <pc:sldMkLst>
          <pc:docMk/>
          <pc:sldMk cId="4205968423" sldId="5123"/>
        </pc:sldMkLst>
        <pc:spChg chg="add del mod">
          <ac:chgData name="Ward, Reagan" userId="27291eb4-8241-4961-9e69-8c66e34cc5b0" providerId="ADAL" clId="{77499195-4F40-4248-937B-3364FCF3C3CC}" dt="2023-11-27T22:02:02.532" v="58"/>
          <ac:spMkLst>
            <pc:docMk/>
            <pc:sldMk cId="4205968423" sldId="5123"/>
            <ac:spMk id="3" creationId="{58E614F6-556F-18A6-B4B3-BE64B708D1DB}"/>
          </ac:spMkLst>
        </pc:spChg>
        <pc:spChg chg="ord">
          <ac:chgData name="Ward, Reagan" userId="27291eb4-8241-4961-9e69-8c66e34cc5b0" providerId="ADAL" clId="{77499195-4F40-4248-937B-3364FCF3C3CC}" dt="2023-11-28T23:26:30.547" v="406" actId="13244"/>
          <ac:spMkLst>
            <pc:docMk/>
            <pc:sldMk cId="4205968423" sldId="5123"/>
            <ac:spMk id="4" creationId="{AF3B9B97-9FDF-967A-7C83-E235246B94E8}"/>
          </ac:spMkLst>
        </pc:spChg>
        <pc:spChg chg="del">
          <ac:chgData name="Ward, Reagan" userId="27291eb4-8241-4961-9e69-8c66e34cc5b0" providerId="ADAL" clId="{77499195-4F40-4248-937B-3364FCF3C3CC}" dt="2023-11-28T23:10:05.239" v="132" actId="478"/>
          <ac:spMkLst>
            <pc:docMk/>
            <pc:sldMk cId="4205968423" sldId="5123"/>
            <ac:spMk id="12" creationId="{EB993D9F-1CA5-FC0C-65C3-3A61CDACCBA5}"/>
          </ac:spMkLst>
        </pc:spChg>
        <pc:spChg chg="del">
          <ac:chgData name="Ward, Reagan" userId="27291eb4-8241-4961-9e69-8c66e34cc5b0" providerId="ADAL" clId="{77499195-4F40-4248-937B-3364FCF3C3CC}" dt="2023-11-27T22:02:00.298" v="57" actId="478"/>
          <ac:spMkLst>
            <pc:docMk/>
            <pc:sldMk cId="4205968423" sldId="5123"/>
            <ac:spMk id="13" creationId="{CABB1D6E-ADDE-5806-5853-9E6FB9EE9AED}"/>
          </ac:spMkLst>
        </pc:spChg>
        <pc:graphicFrameChg chg="add mod">
          <ac:chgData name="Ward, Reagan" userId="27291eb4-8241-4961-9e69-8c66e34cc5b0" providerId="ADAL" clId="{77499195-4F40-4248-937B-3364FCF3C3CC}" dt="2023-11-30T15:31:03.841" v="1955" actId="20577"/>
          <ac:graphicFrameMkLst>
            <pc:docMk/>
            <pc:sldMk cId="4205968423" sldId="5123"/>
            <ac:graphicFrameMk id="5" creationId="{4AA1805A-B928-5D31-BBB6-7998717D3710}"/>
          </ac:graphicFrameMkLst>
        </pc:graphicFrameChg>
        <pc:graphicFrameChg chg="modGraphic">
          <ac:chgData name="Ward, Reagan" userId="27291eb4-8241-4961-9e69-8c66e34cc5b0" providerId="ADAL" clId="{77499195-4F40-4248-937B-3364FCF3C3CC}" dt="2023-11-28T19:15:48.879" v="116" actId="20577"/>
          <ac:graphicFrameMkLst>
            <pc:docMk/>
            <pc:sldMk cId="4205968423" sldId="5123"/>
            <ac:graphicFrameMk id="6" creationId="{77910497-7FB1-AAA1-C80D-6D79CF6DC9DE}"/>
          </ac:graphicFrameMkLst>
        </pc:graphicFrameChg>
      </pc:sldChg>
      <pc:sldChg chg="modSp mod">
        <pc:chgData name="Ward, Reagan" userId="27291eb4-8241-4961-9e69-8c66e34cc5b0" providerId="ADAL" clId="{77499195-4F40-4248-937B-3364FCF3C3CC}" dt="2023-11-29T15:53:02.925" v="1100" actId="13244"/>
        <pc:sldMkLst>
          <pc:docMk/>
          <pc:sldMk cId="1171814585" sldId="5128"/>
        </pc:sldMkLst>
        <pc:spChg chg="ord">
          <ac:chgData name="Ward, Reagan" userId="27291eb4-8241-4961-9e69-8c66e34cc5b0" providerId="ADAL" clId="{77499195-4F40-4248-937B-3364FCF3C3CC}" dt="2023-11-29T15:53:02.925" v="1100" actId="13244"/>
          <ac:spMkLst>
            <pc:docMk/>
            <pc:sldMk cId="1171814585" sldId="5128"/>
            <ac:spMk id="2" creationId="{0CF4FD4F-B319-DF76-5C34-0BD0904E4C7E}"/>
          </ac:spMkLst>
        </pc:spChg>
        <pc:spChg chg="ord">
          <ac:chgData name="Ward, Reagan" userId="27291eb4-8241-4961-9e69-8c66e34cc5b0" providerId="ADAL" clId="{77499195-4F40-4248-937B-3364FCF3C3CC}" dt="2023-11-29T15:52:10.111" v="1093" actId="13244"/>
          <ac:spMkLst>
            <pc:docMk/>
            <pc:sldMk cId="1171814585" sldId="5128"/>
            <ac:spMk id="47" creationId="{AF8ADC51-7426-0357-9E07-280389BF6C0C}"/>
          </ac:spMkLst>
        </pc:spChg>
        <pc:spChg chg="ord">
          <ac:chgData name="Ward, Reagan" userId="27291eb4-8241-4961-9e69-8c66e34cc5b0" providerId="ADAL" clId="{77499195-4F40-4248-937B-3364FCF3C3CC}" dt="2023-11-29T15:52:29.262" v="1095" actId="13244"/>
          <ac:spMkLst>
            <pc:docMk/>
            <pc:sldMk cId="1171814585" sldId="5128"/>
            <ac:spMk id="7252" creationId="{2AF200D0-5F55-1E6B-65BF-4CE1170C89BF}"/>
          </ac:spMkLst>
        </pc:spChg>
        <pc:spChg chg="ord">
          <ac:chgData name="Ward, Reagan" userId="27291eb4-8241-4961-9e69-8c66e34cc5b0" providerId="ADAL" clId="{77499195-4F40-4248-937B-3364FCF3C3CC}" dt="2023-11-29T15:52:38.894" v="1096" actId="13244"/>
          <ac:spMkLst>
            <pc:docMk/>
            <pc:sldMk cId="1171814585" sldId="5128"/>
            <ac:spMk id="7718" creationId="{5EA7A6F1-D308-B57C-98C4-0A2FD0BE3900}"/>
          </ac:spMkLst>
        </pc:spChg>
        <pc:spChg chg="ord">
          <ac:chgData name="Ward, Reagan" userId="27291eb4-8241-4961-9e69-8c66e34cc5b0" providerId="ADAL" clId="{77499195-4F40-4248-937B-3364FCF3C3CC}" dt="2023-11-29T15:52:44.775" v="1097" actId="13244"/>
          <ac:spMkLst>
            <pc:docMk/>
            <pc:sldMk cId="1171814585" sldId="5128"/>
            <ac:spMk id="7719" creationId="{D981F694-888C-8E7E-42A8-12659D09CDF7}"/>
          </ac:spMkLst>
        </pc:spChg>
        <pc:spChg chg="ord">
          <ac:chgData name="Ward, Reagan" userId="27291eb4-8241-4961-9e69-8c66e34cc5b0" providerId="ADAL" clId="{77499195-4F40-4248-937B-3364FCF3C3CC}" dt="2023-11-29T15:52:46.637" v="1098" actId="13244"/>
          <ac:spMkLst>
            <pc:docMk/>
            <pc:sldMk cId="1171814585" sldId="5128"/>
            <ac:spMk id="7720" creationId="{89304ADF-872E-6DD0-A8E3-27B1F6937C51}"/>
          </ac:spMkLst>
        </pc:spChg>
        <pc:graphicFrameChg chg="mod">
          <ac:chgData name="Ward, Reagan" userId="27291eb4-8241-4961-9e69-8c66e34cc5b0" providerId="ADAL" clId="{77499195-4F40-4248-937B-3364FCF3C3CC}" dt="2023-11-29T15:52:17.996" v="1094" actId="13244"/>
          <ac:graphicFrameMkLst>
            <pc:docMk/>
            <pc:sldMk cId="1171814585" sldId="5128"/>
            <ac:graphicFrameMk id="3355" creationId="{758762ED-7812-F5D3-E8FF-D1C94388F46E}"/>
          </ac:graphicFrameMkLst>
        </pc:graphicFrameChg>
        <pc:picChg chg="mod">
          <ac:chgData name="Ward, Reagan" userId="27291eb4-8241-4961-9e69-8c66e34cc5b0" providerId="ADAL" clId="{77499195-4F40-4248-937B-3364FCF3C3CC}" dt="2023-11-29T15:52:50.550" v="1099" actId="962"/>
          <ac:picMkLst>
            <pc:docMk/>
            <pc:sldMk cId="1171814585" sldId="5128"/>
            <ac:picMk id="7471" creationId="{D537675E-CEE3-3EB2-A399-E95388E9B45F}"/>
          </ac:picMkLst>
        </pc:picChg>
      </pc:sldChg>
      <pc:sldChg chg="addSp delSp modSp mod ord modClrScheme chgLayout">
        <pc:chgData name="Ward, Reagan" userId="27291eb4-8241-4961-9e69-8c66e34cc5b0" providerId="ADAL" clId="{77499195-4F40-4248-937B-3364FCF3C3CC}" dt="2023-11-29T21:56:46.382" v="1399" actId="20577"/>
        <pc:sldMkLst>
          <pc:docMk/>
          <pc:sldMk cId="557701228" sldId="5139"/>
        </pc:sldMkLst>
        <pc:spChg chg="mod ord">
          <ac:chgData name="Ward, Reagan" userId="27291eb4-8241-4961-9e69-8c66e34cc5b0" providerId="ADAL" clId="{77499195-4F40-4248-937B-3364FCF3C3CC}" dt="2023-11-29T21:56:46.382" v="1399" actId="20577"/>
          <ac:spMkLst>
            <pc:docMk/>
            <pc:sldMk cId="557701228" sldId="5139"/>
            <ac:spMk id="2" creationId="{95E843D4-7C9D-E6E3-A00E-FDBAD7EBCB07}"/>
          </ac:spMkLst>
        </pc:spChg>
        <pc:spChg chg="mod ord">
          <ac:chgData name="Ward, Reagan" userId="27291eb4-8241-4961-9e69-8c66e34cc5b0" providerId="ADAL" clId="{77499195-4F40-4248-937B-3364FCF3C3CC}" dt="2023-11-29T21:56:21.730" v="1389" actId="700"/>
          <ac:spMkLst>
            <pc:docMk/>
            <pc:sldMk cId="557701228" sldId="5139"/>
            <ac:spMk id="4" creationId="{4D32EFD9-364B-E231-9FB4-97350034B394}"/>
          </ac:spMkLst>
        </pc:spChg>
        <pc:spChg chg="mod ord">
          <ac:chgData name="Ward, Reagan" userId="27291eb4-8241-4961-9e69-8c66e34cc5b0" providerId="ADAL" clId="{77499195-4F40-4248-937B-3364FCF3C3CC}" dt="2023-11-29T21:56:21.777" v="1390" actId="27636"/>
          <ac:spMkLst>
            <pc:docMk/>
            <pc:sldMk cId="557701228" sldId="5139"/>
            <ac:spMk id="5" creationId="{D64655E6-9207-5B95-236B-E19FB5A4B3DA}"/>
          </ac:spMkLst>
        </pc:spChg>
        <pc:spChg chg="del mod">
          <ac:chgData name="Ward, Reagan" userId="27291eb4-8241-4961-9e69-8c66e34cc5b0" providerId="ADAL" clId="{77499195-4F40-4248-937B-3364FCF3C3CC}" dt="2023-11-29T21:56:16.982" v="1387" actId="478"/>
          <ac:spMkLst>
            <pc:docMk/>
            <pc:sldMk cId="557701228" sldId="5139"/>
            <ac:spMk id="6" creationId="{EA8E7BD2-93B9-DA5B-F1CC-641056CE11F9}"/>
          </ac:spMkLst>
        </pc:spChg>
        <pc:spChg chg="add del mod">
          <ac:chgData name="Ward, Reagan" userId="27291eb4-8241-4961-9e69-8c66e34cc5b0" providerId="ADAL" clId="{77499195-4F40-4248-937B-3364FCF3C3CC}" dt="2023-11-29T21:56:19.326" v="1388" actId="478"/>
          <ac:spMkLst>
            <pc:docMk/>
            <pc:sldMk cId="557701228" sldId="5139"/>
            <ac:spMk id="7" creationId="{BF1075C1-A139-1D8D-C20B-432DCB604F7D}"/>
          </ac:spMkLst>
        </pc:spChg>
        <pc:spChg chg="mod ord">
          <ac:chgData name="Ward, Reagan" userId="27291eb4-8241-4961-9e69-8c66e34cc5b0" providerId="ADAL" clId="{77499195-4F40-4248-937B-3364FCF3C3CC}" dt="2023-11-29T21:56:21.730" v="1389" actId="700"/>
          <ac:spMkLst>
            <pc:docMk/>
            <pc:sldMk cId="557701228" sldId="5139"/>
            <ac:spMk id="8" creationId="{89CAE05C-CE02-AC68-7074-8DA30C2DAF2C}"/>
          </ac:spMkLst>
        </pc:spChg>
        <pc:spChg chg="mod ord">
          <ac:chgData name="Ward, Reagan" userId="27291eb4-8241-4961-9e69-8c66e34cc5b0" providerId="ADAL" clId="{77499195-4F40-4248-937B-3364FCF3C3CC}" dt="2023-11-29T21:56:21.730" v="1389" actId="700"/>
          <ac:spMkLst>
            <pc:docMk/>
            <pc:sldMk cId="557701228" sldId="5139"/>
            <ac:spMk id="9" creationId="{FD0B1818-FC93-2BA7-0387-8088EE6C1D50}"/>
          </ac:spMkLst>
        </pc:spChg>
      </pc:sldChg>
      <pc:sldChg chg="del">
        <pc:chgData name="Ward, Reagan" userId="27291eb4-8241-4961-9e69-8c66e34cc5b0" providerId="ADAL" clId="{77499195-4F40-4248-937B-3364FCF3C3CC}" dt="2023-11-27T22:02:12.980" v="59" actId="2696"/>
        <pc:sldMkLst>
          <pc:docMk/>
          <pc:sldMk cId="1384079236" sldId="5175"/>
        </pc:sldMkLst>
      </pc:sldChg>
      <pc:sldChg chg="addSp delSp modSp mod modClrScheme chgLayout">
        <pc:chgData name="Ward, Reagan" userId="27291eb4-8241-4961-9e69-8c66e34cc5b0" providerId="ADAL" clId="{77499195-4F40-4248-937B-3364FCF3C3CC}" dt="2023-11-29T15:20:47.169" v="653" actId="6549"/>
        <pc:sldMkLst>
          <pc:docMk/>
          <pc:sldMk cId="3958285954" sldId="5179"/>
        </pc:sldMkLst>
        <pc:spChg chg="add del mod ord">
          <ac:chgData name="Ward, Reagan" userId="27291eb4-8241-4961-9e69-8c66e34cc5b0" providerId="ADAL" clId="{77499195-4F40-4248-937B-3364FCF3C3CC}" dt="2023-11-29T15:19:27.967" v="556" actId="700"/>
          <ac:spMkLst>
            <pc:docMk/>
            <pc:sldMk cId="3958285954" sldId="5179"/>
            <ac:spMk id="2" creationId="{2AF4B624-8BA7-6FD1-E6CE-E697CE520908}"/>
          </ac:spMkLst>
        </pc:spChg>
        <pc:spChg chg="add del mod ord">
          <ac:chgData name="Ward, Reagan" userId="27291eb4-8241-4961-9e69-8c66e34cc5b0" providerId="ADAL" clId="{77499195-4F40-4248-937B-3364FCF3C3CC}" dt="2023-11-29T15:19:27.967" v="556" actId="700"/>
          <ac:spMkLst>
            <pc:docMk/>
            <pc:sldMk cId="3958285954" sldId="5179"/>
            <ac:spMk id="3" creationId="{5A74BE12-7750-2378-196E-6507F1EE3B1C}"/>
          </ac:spMkLst>
        </pc:spChg>
        <pc:spChg chg="mod ord">
          <ac:chgData name="Ward, Reagan" userId="27291eb4-8241-4961-9e69-8c66e34cc5b0" providerId="ADAL" clId="{77499195-4F40-4248-937B-3364FCF3C3CC}" dt="2023-11-29T15:19:30.736" v="557" actId="700"/>
          <ac:spMkLst>
            <pc:docMk/>
            <pc:sldMk cId="3958285954" sldId="5179"/>
            <ac:spMk id="4" creationId="{6B14A653-CC7A-8988-FE35-1125F547FA71}"/>
          </ac:spMkLst>
        </pc:spChg>
        <pc:spChg chg="mod ord">
          <ac:chgData name="Ward, Reagan" userId="27291eb4-8241-4961-9e69-8c66e34cc5b0" providerId="ADAL" clId="{77499195-4F40-4248-937B-3364FCF3C3CC}" dt="2023-11-29T15:20:47.169" v="653" actId="6549"/>
          <ac:spMkLst>
            <pc:docMk/>
            <pc:sldMk cId="3958285954" sldId="5179"/>
            <ac:spMk id="5" creationId="{E36B013D-61D8-04CB-DA8C-1ABFF8E59D4D}"/>
          </ac:spMkLst>
        </pc:spChg>
        <pc:spChg chg="add del mod ord">
          <ac:chgData name="Ward, Reagan" userId="27291eb4-8241-4961-9e69-8c66e34cc5b0" providerId="ADAL" clId="{77499195-4F40-4248-937B-3364FCF3C3CC}" dt="2023-11-29T15:19:27.967" v="556" actId="700"/>
          <ac:spMkLst>
            <pc:docMk/>
            <pc:sldMk cId="3958285954" sldId="5179"/>
            <ac:spMk id="6" creationId="{214572D8-4632-BACA-F0DD-0B9AD563EFFE}"/>
          </ac:spMkLst>
        </pc:spChg>
        <pc:spChg chg="add mod ord">
          <ac:chgData name="Ward, Reagan" userId="27291eb4-8241-4961-9e69-8c66e34cc5b0" providerId="ADAL" clId="{77499195-4F40-4248-937B-3364FCF3C3CC}" dt="2023-11-29T15:19:34.437" v="560"/>
          <ac:spMkLst>
            <pc:docMk/>
            <pc:sldMk cId="3958285954" sldId="5179"/>
            <ac:spMk id="7" creationId="{058294EF-2337-8AC9-9BDB-EBCA47DD741C}"/>
          </ac:spMkLst>
        </pc:spChg>
      </pc:sldChg>
      <pc:sldChg chg="modSp mod">
        <pc:chgData name="Ward, Reagan" userId="27291eb4-8241-4961-9e69-8c66e34cc5b0" providerId="ADAL" clId="{77499195-4F40-4248-937B-3364FCF3C3CC}" dt="2023-11-29T15:45:37.925" v="1026" actId="20577"/>
        <pc:sldMkLst>
          <pc:docMk/>
          <pc:sldMk cId="2315202559" sldId="5180"/>
        </pc:sldMkLst>
        <pc:spChg chg="mod">
          <ac:chgData name="Ward, Reagan" userId="27291eb4-8241-4961-9e69-8c66e34cc5b0" providerId="ADAL" clId="{77499195-4F40-4248-937B-3364FCF3C3CC}" dt="2023-11-29T15:45:37.925" v="1026" actId="20577"/>
          <ac:spMkLst>
            <pc:docMk/>
            <pc:sldMk cId="2315202559" sldId="5180"/>
            <ac:spMk id="5" creationId="{0EF31AB6-F088-C743-2E9B-41E4CE896C67}"/>
          </ac:spMkLst>
        </pc:spChg>
      </pc:sldChg>
      <pc:sldChg chg="addSp delSp modSp mod modClrScheme chgLayout">
        <pc:chgData name="Ward, Reagan" userId="27291eb4-8241-4961-9e69-8c66e34cc5b0" providerId="ADAL" clId="{77499195-4F40-4248-937B-3364FCF3C3CC}" dt="2023-11-29T15:53:40.268" v="1107" actId="962"/>
        <pc:sldMkLst>
          <pc:docMk/>
          <pc:sldMk cId="1509810759" sldId="5181"/>
        </pc:sldMkLst>
        <pc:spChg chg="mod ord">
          <ac:chgData name="Ward, Reagan" userId="27291eb4-8241-4961-9e69-8c66e34cc5b0" providerId="ADAL" clId="{77499195-4F40-4248-937B-3364FCF3C3CC}" dt="2023-11-29T15:27:29.709" v="863" actId="700"/>
          <ac:spMkLst>
            <pc:docMk/>
            <pc:sldMk cId="1509810759" sldId="5181"/>
            <ac:spMk id="2" creationId="{376FAC2A-85E2-503D-0C48-A21D7E04E782}"/>
          </ac:spMkLst>
        </pc:spChg>
        <pc:spChg chg="add del mod ord">
          <ac:chgData name="Ward, Reagan" userId="27291eb4-8241-4961-9e69-8c66e34cc5b0" providerId="ADAL" clId="{77499195-4F40-4248-937B-3364FCF3C3CC}" dt="2023-11-29T15:27:38.276" v="864" actId="478"/>
          <ac:spMkLst>
            <pc:docMk/>
            <pc:sldMk cId="1509810759" sldId="5181"/>
            <ac:spMk id="3" creationId="{61F6C0DF-26D9-65A2-A877-CABE3BDAF5EE}"/>
          </ac:spMkLst>
        </pc:spChg>
        <pc:spChg chg="mod ord">
          <ac:chgData name="Ward, Reagan" userId="27291eb4-8241-4961-9e69-8c66e34cc5b0" providerId="ADAL" clId="{77499195-4F40-4248-937B-3364FCF3C3CC}" dt="2023-11-29T15:53:16.572" v="1101" actId="13244"/>
          <ac:spMkLst>
            <pc:docMk/>
            <pc:sldMk cId="1509810759" sldId="5181"/>
            <ac:spMk id="4" creationId="{E3E76E91-ECAF-F905-3076-F8A12C1D1E78}"/>
          </ac:spMkLst>
        </pc:spChg>
        <pc:spChg chg="add mod ord">
          <ac:chgData name="Ward, Reagan" userId="27291eb4-8241-4961-9e69-8c66e34cc5b0" providerId="ADAL" clId="{77499195-4F40-4248-937B-3364FCF3C3CC}" dt="2023-11-29T15:53:17.692" v="1102" actId="13244"/>
          <ac:spMkLst>
            <pc:docMk/>
            <pc:sldMk cId="1509810759" sldId="5181"/>
            <ac:spMk id="5" creationId="{4DD6E87C-1E10-8110-F8F5-4351CD8F9A57}"/>
          </ac:spMkLst>
        </pc:spChg>
        <pc:spChg chg="add mod ord">
          <ac:chgData name="Ward, Reagan" userId="27291eb4-8241-4961-9e69-8c66e34cc5b0" providerId="ADAL" clId="{77499195-4F40-4248-937B-3364FCF3C3CC}" dt="2023-11-29T15:53:19.111" v="1103" actId="13244"/>
          <ac:spMkLst>
            <pc:docMk/>
            <pc:sldMk cId="1509810759" sldId="5181"/>
            <ac:spMk id="8" creationId="{94FD1037-B457-7E24-DF52-0EB02A555E64}"/>
          </ac:spMkLst>
        </pc:spChg>
        <pc:spChg chg="ord">
          <ac:chgData name="Ward, Reagan" userId="27291eb4-8241-4961-9e69-8c66e34cc5b0" providerId="ADAL" clId="{77499195-4F40-4248-937B-3364FCF3C3CC}" dt="2023-11-29T15:53:25.127" v="1104" actId="13244"/>
          <ac:spMkLst>
            <pc:docMk/>
            <pc:sldMk cId="1509810759" sldId="5181"/>
            <ac:spMk id="10" creationId="{7691A35C-AA38-32C8-FA97-5D4C04EB16C2}"/>
          </ac:spMkLst>
        </pc:spChg>
        <pc:spChg chg="ord">
          <ac:chgData name="Ward, Reagan" userId="27291eb4-8241-4961-9e69-8c66e34cc5b0" providerId="ADAL" clId="{77499195-4F40-4248-937B-3364FCF3C3CC}" dt="2023-11-29T15:53:30.108" v="1105" actId="13244"/>
          <ac:spMkLst>
            <pc:docMk/>
            <pc:sldMk cId="1509810759" sldId="5181"/>
            <ac:spMk id="11" creationId="{5DBE314E-8403-AE5F-2CFB-397CC01C864A}"/>
          </ac:spMkLst>
        </pc:spChg>
        <pc:picChg chg="mod">
          <ac:chgData name="Ward, Reagan" userId="27291eb4-8241-4961-9e69-8c66e34cc5b0" providerId="ADAL" clId="{77499195-4F40-4248-937B-3364FCF3C3CC}" dt="2023-11-29T15:53:40.268" v="1107" actId="962"/>
          <ac:picMkLst>
            <pc:docMk/>
            <pc:sldMk cId="1509810759" sldId="5181"/>
            <ac:picMk id="6" creationId="{4474D3AC-EE15-6FA0-CDC2-E2152A614E97}"/>
          </ac:picMkLst>
        </pc:picChg>
        <pc:picChg chg="mod">
          <ac:chgData name="Ward, Reagan" userId="27291eb4-8241-4961-9e69-8c66e34cc5b0" providerId="ADAL" clId="{77499195-4F40-4248-937B-3364FCF3C3CC}" dt="2023-11-29T15:53:33.234" v="1106" actId="962"/>
          <ac:picMkLst>
            <pc:docMk/>
            <pc:sldMk cId="1509810759" sldId="5181"/>
            <ac:picMk id="7" creationId="{0A9D0D7A-FCDD-B78A-03D6-3FEE9005DFDE}"/>
          </ac:picMkLst>
        </pc:picChg>
      </pc:sldChg>
      <pc:sldChg chg="del">
        <pc:chgData name="Ward, Reagan" userId="27291eb4-8241-4961-9e69-8c66e34cc5b0" providerId="ADAL" clId="{77499195-4F40-4248-937B-3364FCF3C3CC}" dt="2023-11-28T23:17:16.984" v="387" actId="47"/>
        <pc:sldMkLst>
          <pc:docMk/>
          <pc:sldMk cId="3987200273" sldId="5182"/>
        </pc:sldMkLst>
      </pc:sldChg>
      <pc:sldChg chg="del">
        <pc:chgData name="Ward, Reagan" userId="27291eb4-8241-4961-9e69-8c66e34cc5b0" providerId="ADAL" clId="{77499195-4F40-4248-937B-3364FCF3C3CC}" dt="2023-11-28T23:17:16.984" v="387" actId="47"/>
        <pc:sldMkLst>
          <pc:docMk/>
          <pc:sldMk cId="95310416" sldId="5184"/>
        </pc:sldMkLst>
      </pc:sldChg>
      <pc:sldChg chg="del">
        <pc:chgData name="Ward, Reagan" userId="27291eb4-8241-4961-9e69-8c66e34cc5b0" providerId="ADAL" clId="{77499195-4F40-4248-937B-3364FCF3C3CC}" dt="2023-11-28T23:17:16.984" v="387" actId="47"/>
        <pc:sldMkLst>
          <pc:docMk/>
          <pc:sldMk cId="1726900603" sldId="5188"/>
        </pc:sldMkLst>
      </pc:sldChg>
      <pc:sldChg chg="addSp delSp modSp mod modClrScheme chgLayout">
        <pc:chgData name="Ward, Reagan" userId="27291eb4-8241-4961-9e69-8c66e34cc5b0" providerId="ADAL" clId="{77499195-4F40-4248-937B-3364FCF3C3CC}" dt="2023-11-29T15:29:06.996" v="936" actId="6264"/>
        <pc:sldMkLst>
          <pc:docMk/>
          <pc:sldMk cId="2657396992" sldId="5192"/>
        </pc:sldMkLst>
        <pc:spChg chg="add mod ord">
          <ac:chgData name="Ward, Reagan" userId="27291eb4-8241-4961-9e69-8c66e34cc5b0" providerId="ADAL" clId="{77499195-4F40-4248-937B-3364FCF3C3CC}" dt="2023-11-29T15:29:06.996" v="936" actId="6264"/>
          <ac:spMkLst>
            <pc:docMk/>
            <pc:sldMk cId="2657396992" sldId="5192"/>
            <ac:spMk id="2" creationId="{6F9E9982-A13F-8784-24F9-AE2201D35B3E}"/>
          </ac:spMkLst>
        </pc:spChg>
        <pc:spChg chg="add del mod">
          <ac:chgData name="Ward, Reagan" userId="27291eb4-8241-4961-9e69-8c66e34cc5b0" providerId="ADAL" clId="{77499195-4F40-4248-937B-3364FCF3C3CC}" dt="2023-11-29T15:28:54.127" v="931" actId="6264"/>
          <ac:spMkLst>
            <pc:docMk/>
            <pc:sldMk cId="2657396992" sldId="5192"/>
            <ac:spMk id="3" creationId="{032DC132-F7B1-4C14-D1BE-3FB6F9F893EA}"/>
          </ac:spMkLst>
        </pc:spChg>
        <pc:spChg chg="mod ord">
          <ac:chgData name="Ward, Reagan" userId="27291eb4-8241-4961-9e69-8c66e34cc5b0" providerId="ADAL" clId="{77499195-4F40-4248-937B-3364FCF3C3CC}" dt="2023-11-29T15:29:06.996" v="936" actId="6264"/>
          <ac:spMkLst>
            <pc:docMk/>
            <pc:sldMk cId="2657396992" sldId="5192"/>
            <ac:spMk id="4" creationId="{4F2D8FFF-2276-4BC2-A0D1-08249675F4F8}"/>
          </ac:spMkLst>
        </pc:spChg>
        <pc:spChg chg="mod ord">
          <ac:chgData name="Ward, Reagan" userId="27291eb4-8241-4961-9e69-8c66e34cc5b0" providerId="ADAL" clId="{77499195-4F40-4248-937B-3364FCF3C3CC}" dt="2023-11-29T15:29:06.996" v="936" actId="6264"/>
          <ac:spMkLst>
            <pc:docMk/>
            <pc:sldMk cId="2657396992" sldId="5192"/>
            <ac:spMk id="5" creationId="{E7F43B61-F9C5-4B6F-8A69-1866C42E52D1}"/>
          </ac:spMkLst>
        </pc:spChg>
        <pc:spChg chg="add del mod">
          <ac:chgData name="Ward, Reagan" userId="27291eb4-8241-4961-9e69-8c66e34cc5b0" providerId="ADAL" clId="{77499195-4F40-4248-937B-3364FCF3C3CC}" dt="2023-11-29T15:28:54.127" v="931" actId="6264"/>
          <ac:spMkLst>
            <pc:docMk/>
            <pc:sldMk cId="2657396992" sldId="5192"/>
            <ac:spMk id="6" creationId="{8D35B51C-FAC3-9C55-B671-920127B60962}"/>
          </ac:spMkLst>
        </pc:spChg>
        <pc:spChg chg="add del mod">
          <ac:chgData name="Ward, Reagan" userId="27291eb4-8241-4961-9e69-8c66e34cc5b0" providerId="ADAL" clId="{77499195-4F40-4248-937B-3364FCF3C3CC}" dt="2023-11-29T15:28:54.127" v="931" actId="6264"/>
          <ac:spMkLst>
            <pc:docMk/>
            <pc:sldMk cId="2657396992" sldId="5192"/>
            <ac:spMk id="7" creationId="{4C93DDC1-665F-405E-498C-A8B43464DE56}"/>
          </ac:spMkLst>
        </pc:spChg>
        <pc:spChg chg="add del mod">
          <ac:chgData name="Ward, Reagan" userId="27291eb4-8241-4961-9e69-8c66e34cc5b0" providerId="ADAL" clId="{77499195-4F40-4248-937B-3364FCF3C3CC}" dt="2023-11-29T15:29:06.996" v="936" actId="6264"/>
          <ac:spMkLst>
            <pc:docMk/>
            <pc:sldMk cId="2657396992" sldId="5192"/>
            <ac:spMk id="8" creationId="{0514B876-6FAC-6FC6-2493-DA825C08438F}"/>
          </ac:spMkLst>
        </pc:spChg>
        <pc:spChg chg="add del mod">
          <ac:chgData name="Ward, Reagan" userId="27291eb4-8241-4961-9e69-8c66e34cc5b0" providerId="ADAL" clId="{77499195-4F40-4248-937B-3364FCF3C3CC}" dt="2023-11-29T15:29:06.996" v="936" actId="6264"/>
          <ac:spMkLst>
            <pc:docMk/>
            <pc:sldMk cId="2657396992" sldId="5192"/>
            <ac:spMk id="9" creationId="{5B2CD344-37B2-E14E-F448-E781629E6B20}"/>
          </ac:spMkLst>
        </pc:spChg>
        <pc:spChg chg="add del mod">
          <ac:chgData name="Ward, Reagan" userId="27291eb4-8241-4961-9e69-8c66e34cc5b0" providerId="ADAL" clId="{77499195-4F40-4248-937B-3364FCF3C3CC}" dt="2023-11-29T15:29:06.996" v="936" actId="6264"/>
          <ac:spMkLst>
            <pc:docMk/>
            <pc:sldMk cId="2657396992" sldId="5192"/>
            <ac:spMk id="10" creationId="{0E0AF768-2149-FDCE-9668-F328936B94F9}"/>
          </ac:spMkLst>
        </pc:spChg>
      </pc:sldChg>
      <pc:sldChg chg="addSp delSp modSp mod modClrScheme chgLayout">
        <pc:chgData name="Ward, Reagan" userId="27291eb4-8241-4961-9e69-8c66e34cc5b0" providerId="ADAL" clId="{77499195-4F40-4248-937B-3364FCF3C3CC}" dt="2023-11-29T15:54:27.425" v="1111" actId="13244"/>
        <pc:sldMkLst>
          <pc:docMk/>
          <pc:sldMk cId="2996005" sldId="5193"/>
        </pc:sldMkLst>
        <pc:spChg chg="mod ord">
          <ac:chgData name="Ward, Reagan" userId="27291eb4-8241-4961-9e69-8c66e34cc5b0" providerId="ADAL" clId="{77499195-4F40-4248-937B-3364FCF3C3CC}" dt="2023-11-29T15:21:59.617" v="705" actId="700"/>
          <ac:spMkLst>
            <pc:docMk/>
            <pc:sldMk cId="2996005" sldId="5193"/>
            <ac:spMk id="2" creationId="{00000000-0000-0000-0000-000000000000}"/>
          </ac:spMkLst>
        </pc:spChg>
        <pc:spChg chg="mod ord">
          <ac:chgData name="Ward, Reagan" userId="27291eb4-8241-4961-9e69-8c66e34cc5b0" providerId="ADAL" clId="{77499195-4F40-4248-937B-3364FCF3C3CC}" dt="2023-11-29T15:21:59.617" v="705" actId="700"/>
          <ac:spMkLst>
            <pc:docMk/>
            <pc:sldMk cId="2996005" sldId="5193"/>
            <ac:spMk id="3" creationId="{00000000-0000-0000-0000-000000000000}"/>
          </ac:spMkLst>
        </pc:spChg>
        <pc:spChg chg="mod ord">
          <ac:chgData name="Ward, Reagan" userId="27291eb4-8241-4961-9e69-8c66e34cc5b0" providerId="ADAL" clId="{77499195-4F40-4248-937B-3364FCF3C3CC}" dt="2023-11-29T15:21:59.617" v="705" actId="700"/>
          <ac:spMkLst>
            <pc:docMk/>
            <pc:sldMk cId="2996005" sldId="5193"/>
            <ac:spMk id="4" creationId="{00000000-0000-0000-0000-000000000000}"/>
          </ac:spMkLst>
        </pc:spChg>
        <pc:spChg chg="add del mod ord">
          <ac:chgData name="Ward, Reagan" userId="27291eb4-8241-4961-9e69-8c66e34cc5b0" providerId="ADAL" clId="{77499195-4F40-4248-937B-3364FCF3C3CC}" dt="2023-11-29T15:22:53.918" v="778"/>
          <ac:spMkLst>
            <pc:docMk/>
            <pc:sldMk cId="2996005" sldId="5193"/>
            <ac:spMk id="5" creationId="{756AE501-DFC4-C966-0945-4A60ECCD2D53}"/>
          </ac:spMkLst>
        </pc:spChg>
        <pc:spChg chg="add del mod ord">
          <ac:chgData name="Ward, Reagan" userId="27291eb4-8241-4961-9e69-8c66e34cc5b0" providerId="ADAL" clId="{77499195-4F40-4248-937B-3364FCF3C3CC}" dt="2023-11-29T15:22:42.758" v="776"/>
          <ac:spMkLst>
            <pc:docMk/>
            <pc:sldMk cId="2996005" sldId="5193"/>
            <ac:spMk id="6" creationId="{FAE4AD71-A3F9-3C71-5BCA-A3DD1B936054}"/>
          </ac:spMkLst>
        </pc:spChg>
        <pc:spChg chg="add mod ord">
          <ac:chgData name="Ward, Reagan" userId="27291eb4-8241-4961-9e69-8c66e34cc5b0" providerId="ADAL" clId="{77499195-4F40-4248-937B-3364FCF3C3CC}" dt="2023-11-29T15:54:27.425" v="1111" actId="13244"/>
          <ac:spMkLst>
            <pc:docMk/>
            <pc:sldMk cId="2996005" sldId="5193"/>
            <ac:spMk id="7" creationId="{78FF0212-6DC3-5628-8BE7-A00617ED488A}"/>
          </ac:spMkLst>
        </pc:spChg>
        <pc:spChg chg="add mod">
          <ac:chgData name="Ward, Reagan" userId="27291eb4-8241-4961-9e69-8c66e34cc5b0" providerId="ADAL" clId="{77499195-4F40-4248-937B-3364FCF3C3CC}" dt="2023-11-29T15:22:53.918" v="778"/>
          <ac:spMkLst>
            <pc:docMk/>
            <pc:sldMk cId="2996005" sldId="5193"/>
            <ac:spMk id="8" creationId="{343C0574-EED4-463C-EA23-DD46D3087963}"/>
          </ac:spMkLst>
        </pc:spChg>
      </pc:sldChg>
      <pc:sldChg chg="addSp delSp modSp mod modClrScheme chgLayout">
        <pc:chgData name="Ward, Reagan" userId="27291eb4-8241-4961-9e69-8c66e34cc5b0" providerId="ADAL" clId="{77499195-4F40-4248-937B-3364FCF3C3CC}" dt="2023-11-29T15:54:37.228" v="1113" actId="13244"/>
        <pc:sldMkLst>
          <pc:docMk/>
          <pc:sldMk cId="386243125" sldId="5194"/>
        </pc:sldMkLst>
        <pc:spChg chg="mod ord">
          <ac:chgData name="Ward, Reagan" userId="27291eb4-8241-4961-9e69-8c66e34cc5b0" providerId="ADAL" clId="{77499195-4F40-4248-937B-3364FCF3C3CC}" dt="2023-11-29T15:21:55.309" v="703" actId="700"/>
          <ac:spMkLst>
            <pc:docMk/>
            <pc:sldMk cId="386243125" sldId="5194"/>
            <ac:spMk id="2" creationId="{2B3C296C-AFE5-4393-0180-285F6AD7A66D}"/>
          </ac:spMkLst>
        </pc:spChg>
        <pc:spChg chg="mod ord">
          <ac:chgData name="Ward, Reagan" userId="27291eb4-8241-4961-9e69-8c66e34cc5b0" providerId="ADAL" clId="{77499195-4F40-4248-937B-3364FCF3C3CC}" dt="2023-11-29T15:21:55.358" v="704" actId="27636"/>
          <ac:spMkLst>
            <pc:docMk/>
            <pc:sldMk cId="386243125" sldId="5194"/>
            <ac:spMk id="3" creationId="{1A5AC7F8-5594-DA40-2FAE-9FAE112E382B}"/>
          </ac:spMkLst>
        </pc:spChg>
        <pc:spChg chg="add del mod ord">
          <ac:chgData name="Ward, Reagan" userId="27291eb4-8241-4961-9e69-8c66e34cc5b0" providerId="ADAL" clId="{77499195-4F40-4248-937B-3364FCF3C3CC}" dt="2023-11-29T15:22:47.484" v="777"/>
          <ac:spMkLst>
            <pc:docMk/>
            <pc:sldMk cId="386243125" sldId="5194"/>
            <ac:spMk id="4" creationId="{F5009148-5445-F236-F2D2-E741FC65E69D}"/>
          </ac:spMkLst>
        </pc:spChg>
        <pc:spChg chg="add del mod ord">
          <ac:chgData name="Ward, Reagan" userId="27291eb4-8241-4961-9e69-8c66e34cc5b0" providerId="ADAL" clId="{77499195-4F40-4248-937B-3364FCF3C3CC}" dt="2023-11-29T15:22:40.309" v="775"/>
          <ac:spMkLst>
            <pc:docMk/>
            <pc:sldMk cId="386243125" sldId="5194"/>
            <ac:spMk id="5" creationId="{87F3112C-9152-80AF-6C47-E33A97BB5D01}"/>
          </ac:spMkLst>
        </pc:spChg>
        <pc:spChg chg="add mod ord">
          <ac:chgData name="Ward, Reagan" userId="27291eb4-8241-4961-9e69-8c66e34cc5b0" providerId="ADAL" clId="{77499195-4F40-4248-937B-3364FCF3C3CC}" dt="2023-11-29T15:54:37.228" v="1113" actId="13244"/>
          <ac:spMkLst>
            <pc:docMk/>
            <pc:sldMk cId="386243125" sldId="5194"/>
            <ac:spMk id="6" creationId="{C536506C-2865-6839-866C-60B0F7DDB5BF}"/>
          </ac:spMkLst>
        </pc:spChg>
        <pc:spChg chg="add mod">
          <ac:chgData name="Ward, Reagan" userId="27291eb4-8241-4961-9e69-8c66e34cc5b0" providerId="ADAL" clId="{77499195-4F40-4248-937B-3364FCF3C3CC}" dt="2023-11-29T15:22:47.484" v="777"/>
          <ac:spMkLst>
            <pc:docMk/>
            <pc:sldMk cId="386243125" sldId="5194"/>
            <ac:spMk id="7" creationId="{E4A847D1-9940-9536-49C4-8B7151942CCC}"/>
          </ac:spMkLst>
        </pc:spChg>
        <pc:spChg chg="ord">
          <ac:chgData name="Ward, Reagan" userId="27291eb4-8241-4961-9e69-8c66e34cc5b0" providerId="ADAL" clId="{77499195-4F40-4248-937B-3364FCF3C3CC}" dt="2023-11-29T15:54:35.579" v="1112" actId="13244"/>
          <ac:spMkLst>
            <pc:docMk/>
            <pc:sldMk cId="386243125" sldId="5194"/>
            <ac:spMk id="8" creationId="{1114BD76-D0D9-F945-F31C-C6FBB469343F}"/>
          </ac:spMkLst>
        </pc:spChg>
      </pc:sldChg>
      <pc:sldChg chg="addSp modSp mod modClrScheme chgLayout">
        <pc:chgData name="Ward, Reagan" userId="27291eb4-8241-4961-9e69-8c66e34cc5b0" providerId="ADAL" clId="{77499195-4F40-4248-937B-3364FCF3C3CC}" dt="2023-11-29T15:22:34.452" v="774" actId="207"/>
        <pc:sldMkLst>
          <pc:docMk/>
          <pc:sldMk cId="350104989" sldId="5195"/>
        </pc:sldMkLst>
        <pc:spChg chg="mod ord">
          <ac:chgData name="Ward, Reagan" userId="27291eb4-8241-4961-9e69-8c66e34cc5b0" providerId="ADAL" clId="{77499195-4F40-4248-937B-3364FCF3C3CC}" dt="2023-11-29T15:21:50.908" v="702" actId="700"/>
          <ac:spMkLst>
            <pc:docMk/>
            <pc:sldMk cId="350104989" sldId="5195"/>
            <ac:spMk id="2" creationId="{00000000-0000-0000-0000-000000000000}"/>
          </ac:spMkLst>
        </pc:spChg>
        <pc:spChg chg="mod ord">
          <ac:chgData name="Ward, Reagan" userId="27291eb4-8241-4961-9e69-8c66e34cc5b0" providerId="ADAL" clId="{77499195-4F40-4248-937B-3364FCF3C3CC}" dt="2023-11-29T15:21:50.908" v="702" actId="700"/>
          <ac:spMkLst>
            <pc:docMk/>
            <pc:sldMk cId="350104989" sldId="5195"/>
            <ac:spMk id="3" creationId="{00000000-0000-0000-0000-000000000000}"/>
          </ac:spMkLst>
        </pc:spChg>
        <pc:spChg chg="mod ord">
          <ac:chgData name="Ward, Reagan" userId="27291eb4-8241-4961-9e69-8c66e34cc5b0" providerId="ADAL" clId="{77499195-4F40-4248-937B-3364FCF3C3CC}" dt="2023-11-29T15:21:50.908" v="702" actId="700"/>
          <ac:spMkLst>
            <pc:docMk/>
            <pc:sldMk cId="350104989" sldId="5195"/>
            <ac:spMk id="4" creationId="{00000000-0000-0000-0000-000000000000}"/>
          </ac:spMkLst>
        </pc:spChg>
        <pc:spChg chg="add mod ord">
          <ac:chgData name="Ward, Reagan" userId="27291eb4-8241-4961-9e69-8c66e34cc5b0" providerId="ADAL" clId="{77499195-4F40-4248-937B-3364FCF3C3CC}" dt="2023-11-29T15:22:25.018" v="772" actId="20577"/>
          <ac:spMkLst>
            <pc:docMk/>
            <pc:sldMk cId="350104989" sldId="5195"/>
            <ac:spMk id="5" creationId="{47FD4DCF-1098-5710-970A-F056920A4B61}"/>
          </ac:spMkLst>
        </pc:spChg>
        <pc:spChg chg="add mod ord">
          <ac:chgData name="Ward, Reagan" userId="27291eb4-8241-4961-9e69-8c66e34cc5b0" providerId="ADAL" clId="{77499195-4F40-4248-937B-3364FCF3C3CC}" dt="2023-11-29T15:22:34.452" v="774" actId="207"/>
          <ac:spMkLst>
            <pc:docMk/>
            <pc:sldMk cId="350104989" sldId="5195"/>
            <ac:spMk id="6" creationId="{0FFAA54D-16A5-CD02-0F9B-6343A8E7CC97}"/>
          </ac:spMkLst>
        </pc:spChg>
      </pc:sldChg>
      <pc:sldChg chg="addSp modSp mod modClrScheme chgLayout">
        <pc:chgData name="Ward, Reagan" userId="27291eb4-8241-4961-9e69-8c66e34cc5b0" providerId="ADAL" clId="{77499195-4F40-4248-937B-3364FCF3C3CC}" dt="2023-11-29T15:21:22.579" v="699" actId="403"/>
        <pc:sldMkLst>
          <pc:docMk/>
          <pc:sldMk cId="1563938905" sldId="5196"/>
        </pc:sldMkLst>
        <pc:spChg chg="add mod ord">
          <ac:chgData name="Ward, Reagan" userId="27291eb4-8241-4961-9e69-8c66e34cc5b0" providerId="ADAL" clId="{77499195-4F40-4248-937B-3364FCF3C3CC}" dt="2023-11-29T15:21:22.579" v="699" actId="403"/>
          <ac:spMkLst>
            <pc:docMk/>
            <pc:sldMk cId="1563938905" sldId="5196"/>
            <ac:spMk id="2" creationId="{0D762B43-7406-4B1A-BD0E-8546E532E144}"/>
          </ac:spMkLst>
        </pc:spChg>
        <pc:spChg chg="mod ord">
          <ac:chgData name="Ward, Reagan" userId="27291eb4-8241-4961-9e69-8c66e34cc5b0" providerId="ADAL" clId="{77499195-4F40-4248-937B-3364FCF3C3CC}" dt="2023-11-29T15:21:02.375" v="654" actId="700"/>
          <ac:spMkLst>
            <pc:docMk/>
            <pc:sldMk cId="1563938905" sldId="5196"/>
            <ac:spMk id="4" creationId="{DB097C3A-9386-4D6F-A1F1-C13BA1654EE1}"/>
          </ac:spMkLst>
        </pc:spChg>
        <pc:spChg chg="mod ord">
          <ac:chgData name="Ward, Reagan" userId="27291eb4-8241-4961-9e69-8c66e34cc5b0" providerId="ADAL" clId="{77499195-4F40-4248-937B-3364FCF3C3CC}" dt="2023-11-29T15:21:15.164" v="696" actId="20577"/>
          <ac:spMkLst>
            <pc:docMk/>
            <pc:sldMk cId="1563938905" sldId="5196"/>
            <ac:spMk id="5" creationId="{7BA0CB66-1F54-4ACD-B2C2-0A1C2E1BA48F}"/>
          </ac:spMkLst>
        </pc:spChg>
      </pc:sldChg>
      <pc:sldChg chg="addSp delSp modSp mod">
        <pc:chgData name="Ward, Reagan" userId="27291eb4-8241-4961-9e69-8c66e34cc5b0" providerId="ADAL" clId="{77499195-4F40-4248-937B-3364FCF3C3CC}" dt="2023-11-29T15:54:09.909" v="1110" actId="13244"/>
        <pc:sldMkLst>
          <pc:docMk/>
          <pc:sldMk cId="2608660500" sldId="5197"/>
        </pc:sldMkLst>
        <pc:spChg chg="ord">
          <ac:chgData name="Ward, Reagan" userId="27291eb4-8241-4961-9e69-8c66e34cc5b0" providerId="ADAL" clId="{77499195-4F40-4248-937B-3364FCF3C3CC}" dt="2023-11-29T15:54:09.909" v="1110" actId="13244"/>
          <ac:spMkLst>
            <pc:docMk/>
            <pc:sldMk cId="2608660500" sldId="5197"/>
            <ac:spMk id="4" creationId="{D47E7B08-0E98-2B11-2740-567700289F9A}"/>
          </ac:spMkLst>
        </pc:spChg>
        <pc:spChg chg="del">
          <ac:chgData name="Ward, Reagan" userId="27291eb4-8241-4961-9e69-8c66e34cc5b0" providerId="ADAL" clId="{77499195-4F40-4248-937B-3364FCF3C3CC}" dt="2023-11-29T15:26:08.758" v="828" actId="478"/>
          <ac:spMkLst>
            <pc:docMk/>
            <pc:sldMk cId="2608660500" sldId="5197"/>
            <ac:spMk id="5" creationId="{E6DEF753-4998-0E5E-8E4C-5C4D9A1F2244}"/>
          </ac:spMkLst>
        </pc:spChg>
        <pc:spChg chg="del">
          <ac:chgData name="Ward, Reagan" userId="27291eb4-8241-4961-9e69-8c66e34cc5b0" providerId="ADAL" clId="{77499195-4F40-4248-937B-3364FCF3C3CC}" dt="2023-11-29T15:26:08.758" v="828" actId="478"/>
          <ac:spMkLst>
            <pc:docMk/>
            <pc:sldMk cId="2608660500" sldId="5197"/>
            <ac:spMk id="6" creationId="{21DF09CF-50A0-9033-96FE-9A2A5BF2A637}"/>
          </ac:spMkLst>
        </pc:spChg>
        <pc:spChg chg="add del mod">
          <ac:chgData name="Ward, Reagan" userId="27291eb4-8241-4961-9e69-8c66e34cc5b0" providerId="ADAL" clId="{77499195-4F40-4248-937B-3364FCF3C3CC}" dt="2023-11-29T15:26:22.382" v="832"/>
          <ac:spMkLst>
            <pc:docMk/>
            <pc:sldMk cId="2608660500" sldId="5197"/>
            <ac:spMk id="7" creationId="{8618CAAB-35EC-61C5-D6F2-CCC46C7BD383}"/>
          </ac:spMkLst>
        </pc:spChg>
        <pc:spChg chg="add del mod">
          <ac:chgData name="Ward, Reagan" userId="27291eb4-8241-4961-9e69-8c66e34cc5b0" providerId="ADAL" clId="{77499195-4F40-4248-937B-3364FCF3C3CC}" dt="2023-11-29T15:26:18.180" v="831"/>
          <ac:spMkLst>
            <pc:docMk/>
            <pc:sldMk cId="2608660500" sldId="5197"/>
            <ac:spMk id="12" creationId="{855FC011-81A1-138D-6E71-B1DAD93D51F7}"/>
          </ac:spMkLst>
        </pc:spChg>
        <pc:spChg chg="add del mod">
          <ac:chgData name="Ward, Reagan" userId="27291eb4-8241-4961-9e69-8c66e34cc5b0" providerId="ADAL" clId="{77499195-4F40-4248-937B-3364FCF3C3CC}" dt="2023-11-29T15:26:12.598" v="830"/>
          <ac:spMkLst>
            <pc:docMk/>
            <pc:sldMk cId="2608660500" sldId="5197"/>
            <ac:spMk id="13" creationId="{1F099A45-0868-24F1-CC44-857083D2C619}"/>
          </ac:spMkLst>
        </pc:spChg>
        <pc:spChg chg="add del mod">
          <ac:chgData name="Ward, Reagan" userId="27291eb4-8241-4961-9e69-8c66e34cc5b0" providerId="ADAL" clId="{77499195-4F40-4248-937B-3364FCF3C3CC}" dt="2023-11-29T15:26:12.598" v="830"/>
          <ac:spMkLst>
            <pc:docMk/>
            <pc:sldMk cId="2608660500" sldId="5197"/>
            <ac:spMk id="14" creationId="{8D3F5D3D-43B6-2366-9EB3-828F0FEB9E89}"/>
          </ac:spMkLst>
        </pc:spChg>
        <pc:spChg chg="add mod">
          <ac:chgData name="Ward, Reagan" userId="27291eb4-8241-4961-9e69-8c66e34cc5b0" providerId="ADAL" clId="{77499195-4F40-4248-937B-3364FCF3C3CC}" dt="2023-11-29T15:26:18.180" v="831"/>
          <ac:spMkLst>
            <pc:docMk/>
            <pc:sldMk cId="2608660500" sldId="5197"/>
            <ac:spMk id="15" creationId="{95F909D7-4F8C-4F44-D83D-3F2C4408B15D}"/>
          </ac:spMkLst>
        </pc:spChg>
        <pc:spChg chg="add mod">
          <ac:chgData name="Ward, Reagan" userId="27291eb4-8241-4961-9e69-8c66e34cc5b0" providerId="ADAL" clId="{77499195-4F40-4248-937B-3364FCF3C3CC}" dt="2023-11-29T15:26:22.382" v="832"/>
          <ac:spMkLst>
            <pc:docMk/>
            <pc:sldMk cId="2608660500" sldId="5197"/>
            <ac:spMk id="16" creationId="{2F9C1E40-6E9A-CA05-E9AB-AFCFFFE391D6}"/>
          </ac:spMkLst>
        </pc:spChg>
      </pc:sldChg>
      <pc:sldChg chg="addSp modSp mod modClrScheme chgLayout">
        <pc:chgData name="Ward, Reagan" userId="27291eb4-8241-4961-9e69-8c66e34cc5b0" providerId="ADAL" clId="{77499195-4F40-4248-937B-3364FCF3C3CC}" dt="2023-11-29T15:20:37.875" v="627" actId="6549"/>
        <pc:sldMkLst>
          <pc:docMk/>
          <pc:sldMk cId="4018750982" sldId="5200"/>
        </pc:sldMkLst>
        <pc:spChg chg="add mod ord">
          <ac:chgData name="Ward, Reagan" userId="27291eb4-8241-4961-9e69-8c66e34cc5b0" providerId="ADAL" clId="{77499195-4F40-4248-937B-3364FCF3C3CC}" dt="2023-11-29T15:19:04.304" v="495"/>
          <ac:spMkLst>
            <pc:docMk/>
            <pc:sldMk cId="4018750982" sldId="5200"/>
            <ac:spMk id="2" creationId="{A4D616DD-B56F-3422-B603-E2C403F7AA04}"/>
          </ac:spMkLst>
        </pc:spChg>
        <pc:spChg chg="mod ord">
          <ac:chgData name="Ward, Reagan" userId="27291eb4-8241-4961-9e69-8c66e34cc5b0" providerId="ADAL" clId="{77499195-4F40-4248-937B-3364FCF3C3CC}" dt="2023-11-29T15:18:59.292" v="492" actId="700"/>
          <ac:spMkLst>
            <pc:docMk/>
            <pc:sldMk cId="4018750982" sldId="5200"/>
            <ac:spMk id="4" creationId="{6B14A653-CC7A-8988-FE35-1125F547FA71}"/>
          </ac:spMkLst>
        </pc:spChg>
        <pc:spChg chg="mod ord">
          <ac:chgData name="Ward, Reagan" userId="27291eb4-8241-4961-9e69-8c66e34cc5b0" providerId="ADAL" clId="{77499195-4F40-4248-937B-3364FCF3C3CC}" dt="2023-11-29T15:20:37.875" v="627" actId="6549"/>
          <ac:spMkLst>
            <pc:docMk/>
            <pc:sldMk cId="4018750982" sldId="5200"/>
            <ac:spMk id="5" creationId="{E36B013D-61D8-04CB-DA8C-1ABFF8E59D4D}"/>
          </ac:spMkLst>
        </pc:spChg>
      </pc:sldChg>
      <pc:sldChg chg="addSp delSp modSp mod modClrScheme modShow chgLayout">
        <pc:chgData name="Ward, Reagan" userId="27291eb4-8241-4961-9e69-8c66e34cc5b0" providerId="ADAL" clId="{77499195-4F40-4248-937B-3364FCF3C3CC}" dt="2023-11-30T13:48:50.350" v="1941" actId="962"/>
        <pc:sldMkLst>
          <pc:docMk/>
          <pc:sldMk cId="1667568664" sldId="5201"/>
        </pc:sldMkLst>
        <pc:spChg chg="mod ord">
          <ac:chgData name="Ward, Reagan" userId="27291eb4-8241-4961-9e69-8c66e34cc5b0" providerId="ADAL" clId="{77499195-4F40-4248-937B-3364FCF3C3CC}" dt="2023-11-29T15:26:52.768" v="833" actId="700"/>
          <ac:spMkLst>
            <pc:docMk/>
            <pc:sldMk cId="1667568664" sldId="5201"/>
            <ac:spMk id="2" creationId="{376FAC2A-85E2-503D-0C48-A21D7E04E782}"/>
          </ac:spMkLst>
        </pc:spChg>
        <pc:spChg chg="mod ord">
          <ac:chgData name="Ward, Reagan" userId="27291eb4-8241-4961-9e69-8c66e34cc5b0" providerId="ADAL" clId="{77499195-4F40-4248-937B-3364FCF3C3CC}" dt="2023-11-29T15:26:52.768" v="833" actId="700"/>
          <ac:spMkLst>
            <pc:docMk/>
            <pc:sldMk cId="1667568664" sldId="5201"/>
            <ac:spMk id="4" creationId="{E3E76E91-ECAF-F905-3076-F8A12C1D1E78}"/>
          </ac:spMkLst>
        </pc:spChg>
        <pc:spChg chg="del">
          <ac:chgData name="Ward, Reagan" userId="27291eb4-8241-4961-9e69-8c66e34cc5b0" providerId="ADAL" clId="{77499195-4F40-4248-937B-3364FCF3C3CC}" dt="2023-11-29T15:27:10.078" v="861" actId="478"/>
          <ac:spMkLst>
            <pc:docMk/>
            <pc:sldMk cId="1667568664" sldId="5201"/>
            <ac:spMk id="5" creationId="{F6340C9C-41CC-FFEA-CB97-B0F81F80DFF5}"/>
          </ac:spMkLst>
        </pc:spChg>
        <pc:spChg chg="add del mod ord">
          <ac:chgData name="Ward, Reagan" userId="27291eb4-8241-4961-9e69-8c66e34cc5b0" providerId="ADAL" clId="{77499195-4F40-4248-937B-3364FCF3C3CC}" dt="2023-11-29T15:53:59.852" v="1109" actId="478"/>
          <ac:spMkLst>
            <pc:docMk/>
            <pc:sldMk cId="1667568664" sldId="5201"/>
            <ac:spMk id="6" creationId="{4D735F5D-3352-BE06-ECB3-341CD5E31042}"/>
          </ac:spMkLst>
        </pc:spChg>
        <pc:spChg chg="add mod ord">
          <ac:chgData name="Ward, Reagan" userId="27291eb4-8241-4961-9e69-8c66e34cc5b0" providerId="ADAL" clId="{77499195-4F40-4248-937B-3364FCF3C3CC}" dt="2023-11-29T15:26:59.373" v="837" actId="20577"/>
          <ac:spMkLst>
            <pc:docMk/>
            <pc:sldMk cId="1667568664" sldId="5201"/>
            <ac:spMk id="7" creationId="{74D563E9-2261-D55E-C8C9-FB6CDB3442E4}"/>
          </ac:spMkLst>
        </pc:spChg>
        <pc:spChg chg="add mod ord">
          <ac:chgData name="Ward, Reagan" userId="27291eb4-8241-4961-9e69-8c66e34cc5b0" providerId="ADAL" clId="{77499195-4F40-4248-937B-3364FCF3C3CC}" dt="2023-11-29T15:27:12.830" v="862" actId="207"/>
          <ac:spMkLst>
            <pc:docMk/>
            <pc:sldMk cId="1667568664" sldId="5201"/>
            <ac:spMk id="8" creationId="{6F92FA01-BF8B-3214-2845-A58119FB937E}"/>
          </ac:spMkLst>
        </pc:spChg>
        <pc:picChg chg="ord">
          <ac:chgData name="Ward, Reagan" userId="27291eb4-8241-4961-9e69-8c66e34cc5b0" providerId="ADAL" clId="{77499195-4F40-4248-937B-3364FCF3C3CC}" dt="2023-11-29T15:53:53.877" v="1108" actId="13244"/>
          <ac:picMkLst>
            <pc:docMk/>
            <pc:sldMk cId="1667568664" sldId="5201"/>
            <ac:picMk id="3" creationId="{EAF1BCF2-0C5F-9328-5AB9-965FBC10A107}"/>
          </ac:picMkLst>
        </pc:picChg>
        <pc:picChg chg="mod">
          <ac:chgData name="Ward, Reagan" userId="27291eb4-8241-4961-9e69-8c66e34cc5b0" providerId="ADAL" clId="{77499195-4F40-4248-937B-3364FCF3C3CC}" dt="2023-11-30T13:48:50.350" v="1941" actId="962"/>
          <ac:picMkLst>
            <pc:docMk/>
            <pc:sldMk cId="1667568664" sldId="5201"/>
            <ac:picMk id="5" creationId="{9B6B56FD-CECD-F8B0-9A71-166BE3488833}"/>
          </ac:picMkLst>
        </pc:picChg>
      </pc:sldChg>
      <pc:sldChg chg="addSp delSp modSp new mod modClrScheme chgLayout">
        <pc:chgData name="Ward, Reagan" userId="27291eb4-8241-4961-9e69-8c66e34cc5b0" providerId="ADAL" clId="{77499195-4F40-4248-937B-3364FCF3C3CC}" dt="2023-11-29T15:18:49.959" v="489" actId="20577"/>
        <pc:sldMkLst>
          <pc:docMk/>
          <pc:sldMk cId="1003328" sldId="5202"/>
        </pc:sldMkLst>
        <pc:spChg chg="del mod ord">
          <ac:chgData name="Ward, Reagan" userId="27291eb4-8241-4961-9e69-8c66e34cc5b0" providerId="ADAL" clId="{77499195-4F40-4248-937B-3364FCF3C3CC}" dt="2023-11-29T15:18:38.700" v="438" actId="700"/>
          <ac:spMkLst>
            <pc:docMk/>
            <pc:sldMk cId="1003328" sldId="5202"/>
            <ac:spMk id="2" creationId="{C5C78BE9-89EA-74FB-33DD-B15AF02E04ED}"/>
          </ac:spMkLst>
        </pc:spChg>
        <pc:spChg chg="mod ord">
          <ac:chgData name="Ward, Reagan" userId="27291eb4-8241-4961-9e69-8c66e34cc5b0" providerId="ADAL" clId="{77499195-4F40-4248-937B-3364FCF3C3CC}" dt="2023-11-29T15:18:38.700" v="438" actId="700"/>
          <ac:spMkLst>
            <pc:docMk/>
            <pc:sldMk cId="1003328" sldId="5202"/>
            <ac:spMk id="3" creationId="{DE00A7C1-9B93-E443-ABDE-B1D622B5671B}"/>
          </ac:spMkLst>
        </pc:spChg>
        <pc:spChg chg="add mod ord">
          <ac:chgData name="Ward, Reagan" userId="27291eb4-8241-4961-9e69-8c66e34cc5b0" providerId="ADAL" clId="{77499195-4F40-4248-937B-3364FCF3C3CC}" dt="2023-11-29T15:18:45.492" v="474" actId="20577"/>
          <ac:spMkLst>
            <pc:docMk/>
            <pc:sldMk cId="1003328" sldId="5202"/>
            <ac:spMk id="4" creationId="{8489184F-B0AC-2D38-D881-C6522E8F68C3}"/>
          </ac:spMkLst>
        </pc:spChg>
        <pc:spChg chg="add mod ord">
          <ac:chgData name="Ward, Reagan" userId="27291eb4-8241-4961-9e69-8c66e34cc5b0" providerId="ADAL" clId="{77499195-4F40-4248-937B-3364FCF3C3CC}" dt="2023-11-29T15:18:49.959" v="489" actId="20577"/>
          <ac:spMkLst>
            <pc:docMk/>
            <pc:sldMk cId="1003328" sldId="5202"/>
            <ac:spMk id="5" creationId="{4F18636A-13BF-3357-0BD2-65A12A7206F6}"/>
          </ac:spMkLst>
        </pc:spChg>
      </pc:sldChg>
      <pc:sldChg chg="addSp delSp modSp new mod modClrScheme chgLayout">
        <pc:chgData name="Ward, Reagan" userId="27291eb4-8241-4961-9e69-8c66e34cc5b0" providerId="ADAL" clId="{77499195-4F40-4248-937B-3364FCF3C3CC}" dt="2023-11-29T15:20:28.190" v="603" actId="20577"/>
        <pc:sldMkLst>
          <pc:docMk/>
          <pc:sldMk cId="298744664" sldId="5203"/>
        </pc:sldMkLst>
        <pc:spChg chg="del mod ord">
          <ac:chgData name="Ward, Reagan" userId="27291eb4-8241-4961-9e69-8c66e34cc5b0" providerId="ADAL" clId="{77499195-4F40-4248-937B-3364FCF3C3CC}" dt="2023-11-29T15:18:54.258" v="491" actId="700"/>
          <ac:spMkLst>
            <pc:docMk/>
            <pc:sldMk cId="298744664" sldId="5203"/>
            <ac:spMk id="2" creationId="{F6DA2776-6D3C-D610-2EB5-E032B22CA0F7}"/>
          </ac:spMkLst>
        </pc:spChg>
        <pc:spChg chg="del mod ord">
          <ac:chgData name="Ward, Reagan" userId="27291eb4-8241-4961-9e69-8c66e34cc5b0" providerId="ADAL" clId="{77499195-4F40-4248-937B-3364FCF3C3CC}" dt="2023-11-29T15:18:54.258" v="491" actId="700"/>
          <ac:spMkLst>
            <pc:docMk/>
            <pc:sldMk cId="298744664" sldId="5203"/>
            <ac:spMk id="3" creationId="{0D4BD252-ACFA-5378-A9FA-7FB8B06A5573}"/>
          </ac:spMkLst>
        </pc:spChg>
        <pc:spChg chg="mod ord">
          <ac:chgData name="Ward, Reagan" userId="27291eb4-8241-4961-9e69-8c66e34cc5b0" providerId="ADAL" clId="{77499195-4F40-4248-937B-3364FCF3C3CC}" dt="2023-11-29T15:18:54.258" v="491" actId="700"/>
          <ac:spMkLst>
            <pc:docMk/>
            <pc:sldMk cId="298744664" sldId="5203"/>
            <ac:spMk id="4" creationId="{0793E685-EF1F-F231-F864-F437FC6E1540}"/>
          </ac:spMkLst>
        </pc:spChg>
        <pc:spChg chg="add mod ord">
          <ac:chgData name="Ward, Reagan" userId="27291eb4-8241-4961-9e69-8c66e34cc5b0" providerId="ADAL" clId="{77499195-4F40-4248-937B-3364FCF3C3CC}" dt="2023-11-29T15:20:28.190" v="603" actId="20577"/>
          <ac:spMkLst>
            <pc:docMk/>
            <pc:sldMk cId="298744664" sldId="5203"/>
            <ac:spMk id="5" creationId="{CA6AB4AE-8EE3-5ECE-EAA2-2F0238FF1C77}"/>
          </ac:spMkLst>
        </pc:spChg>
        <pc:spChg chg="add mod ord">
          <ac:chgData name="Ward, Reagan" userId="27291eb4-8241-4961-9e69-8c66e34cc5b0" providerId="ADAL" clId="{77499195-4F40-4248-937B-3364FCF3C3CC}" dt="2023-11-29T15:18:54.258" v="491" actId="700"/>
          <ac:spMkLst>
            <pc:docMk/>
            <pc:sldMk cId="298744664" sldId="5203"/>
            <ac:spMk id="6" creationId="{884AB835-2BA6-B6F8-8038-8BA546F35A32}"/>
          </ac:spMkLst>
        </pc:spChg>
      </pc:sldChg>
      <pc:sldChg chg="addSp delSp modSp new mod modClrScheme chgLayout">
        <pc:chgData name="Ward, Reagan" userId="27291eb4-8241-4961-9e69-8c66e34cc5b0" providerId="ADAL" clId="{77499195-4F40-4248-937B-3364FCF3C3CC}" dt="2023-11-29T15:24:25.464" v="790" actId="207"/>
        <pc:sldMkLst>
          <pc:docMk/>
          <pc:sldMk cId="2417891496" sldId="5204"/>
        </pc:sldMkLst>
        <pc:spChg chg="del mod ord">
          <ac:chgData name="Ward, Reagan" userId="27291eb4-8241-4961-9e69-8c66e34cc5b0" providerId="ADAL" clId="{77499195-4F40-4248-937B-3364FCF3C3CC}" dt="2023-11-29T15:23:38.435" v="780" actId="700"/>
          <ac:spMkLst>
            <pc:docMk/>
            <pc:sldMk cId="2417891496" sldId="5204"/>
            <ac:spMk id="2" creationId="{6F84DD23-88C5-3AC4-CE2A-AB1944AD6BB2}"/>
          </ac:spMkLst>
        </pc:spChg>
        <pc:spChg chg="del mod ord">
          <ac:chgData name="Ward, Reagan" userId="27291eb4-8241-4961-9e69-8c66e34cc5b0" providerId="ADAL" clId="{77499195-4F40-4248-937B-3364FCF3C3CC}" dt="2023-11-29T15:23:38.435" v="780" actId="700"/>
          <ac:spMkLst>
            <pc:docMk/>
            <pc:sldMk cId="2417891496" sldId="5204"/>
            <ac:spMk id="3" creationId="{40C34085-9935-77FD-43E3-18A3E22BBF91}"/>
          </ac:spMkLst>
        </pc:spChg>
        <pc:spChg chg="mod ord">
          <ac:chgData name="Ward, Reagan" userId="27291eb4-8241-4961-9e69-8c66e34cc5b0" providerId="ADAL" clId="{77499195-4F40-4248-937B-3364FCF3C3CC}" dt="2023-11-29T15:23:38.435" v="780" actId="700"/>
          <ac:spMkLst>
            <pc:docMk/>
            <pc:sldMk cId="2417891496" sldId="5204"/>
            <ac:spMk id="4" creationId="{07CDB632-29FA-4601-D418-112917EC53B7}"/>
          </ac:spMkLst>
        </pc:spChg>
        <pc:spChg chg="add mod ord">
          <ac:chgData name="Ward, Reagan" userId="27291eb4-8241-4961-9e69-8c66e34cc5b0" providerId="ADAL" clId="{77499195-4F40-4248-937B-3364FCF3C3CC}" dt="2023-11-29T15:23:58.825" v="784"/>
          <ac:spMkLst>
            <pc:docMk/>
            <pc:sldMk cId="2417891496" sldId="5204"/>
            <ac:spMk id="5" creationId="{4796904E-B4CE-F951-4455-1B0BC233EB59}"/>
          </ac:spMkLst>
        </pc:spChg>
        <pc:spChg chg="add mod ord">
          <ac:chgData name="Ward, Reagan" userId="27291eb4-8241-4961-9e69-8c66e34cc5b0" providerId="ADAL" clId="{77499195-4F40-4248-937B-3364FCF3C3CC}" dt="2023-11-29T15:23:44.649" v="782" actId="27636"/>
          <ac:spMkLst>
            <pc:docMk/>
            <pc:sldMk cId="2417891496" sldId="5204"/>
            <ac:spMk id="6" creationId="{0154F765-54B7-D050-D8EC-6E9B688F7448}"/>
          </ac:spMkLst>
        </pc:spChg>
        <pc:spChg chg="add mod ord">
          <ac:chgData name="Ward, Reagan" userId="27291eb4-8241-4961-9e69-8c66e34cc5b0" providerId="ADAL" clId="{77499195-4F40-4248-937B-3364FCF3C3CC}" dt="2023-11-29T15:23:54.048" v="783"/>
          <ac:spMkLst>
            <pc:docMk/>
            <pc:sldMk cId="2417891496" sldId="5204"/>
            <ac:spMk id="7" creationId="{1174E6F4-8E12-87C8-274A-A7B7433814CC}"/>
          </ac:spMkLst>
        </pc:spChg>
        <pc:spChg chg="add mod ord">
          <ac:chgData name="Ward, Reagan" userId="27291eb4-8241-4961-9e69-8c66e34cc5b0" providerId="ADAL" clId="{77499195-4F40-4248-937B-3364FCF3C3CC}" dt="2023-11-29T15:24:25.464" v="790" actId="207"/>
          <ac:spMkLst>
            <pc:docMk/>
            <pc:sldMk cId="2417891496" sldId="5204"/>
            <ac:spMk id="8" creationId="{5DDFFBA0-5CF0-14DA-8A70-5A9ABFBFE266}"/>
          </ac:spMkLst>
        </pc:spChg>
        <pc:spChg chg="add mod ord">
          <ac:chgData name="Ward, Reagan" userId="27291eb4-8241-4961-9e69-8c66e34cc5b0" providerId="ADAL" clId="{77499195-4F40-4248-937B-3364FCF3C3CC}" dt="2023-11-29T15:24:16.562" v="788" actId="27636"/>
          <ac:spMkLst>
            <pc:docMk/>
            <pc:sldMk cId="2417891496" sldId="5204"/>
            <ac:spMk id="9" creationId="{342BE173-BF40-D8D5-5826-F84121AD22C7}"/>
          </ac:spMkLst>
        </pc:spChg>
      </pc:sldChg>
      <pc:sldChg chg="modSp mod">
        <pc:chgData name="Ward, Reagan" userId="27291eb4-8241-4961-9e69-8c66e34cc5b0" providerId="ADAL" clId="{77499195-4F40-4248-937B-3364FCF3C3CC}" dt="2023-11-29T21:48:05.842" v="1374" actId="13244"/>
        <pc:sldMkLst>
          <pc:docMk/>
          <pc:sldMk cId="1961852350" sldId="5205"/>
        </pc:sldMkLst>
        <pc:spChg chg="ord">
          <ac:chgData name="Ward, Reagan" userId="27291eb4-8241-4961-9e69-8c66e34cc5b0" providerId="ADAL" clId="{77499195-4F40-4248-937B-3364FCF3C3CC}" dt="2023-11-29T21:48:05.842" v="1374" actId="13244"/>
          <ac:spMkLst>
            <pc:docMk/>
            <pc:sldMk cId="1961852350" sldId="5205"/>
            <ac:spMk id="8" creationId="{31CF935B-4EDB-CD62-F90C-6618AAEBDEFC}"/>
          </ac:spMkLst>
        </pc:spChg>
        <pc:picChg chg="ord">
          <ac:chgData name="Ward, Reagan" userId="27291eb4-8241-4961-9e69-8c66e34cc5b0" providerId="ADAL" clId="{77499195-4F40-4248-937B-3364FCF3C3CC}" dt="2023-11-29T21:48:03.932" v="1373" actId="13244"/>
          <ac:picMkLst>
            <pc:docMk/>
            <pc:sldMk cId="1961852350" sldId="5205"/>
            <ac:picMk id="7" creationId="{864F8E31-FBB1-3F10-9D1C-D402FA51E7FD}"/>
          </ac:picMkLst>
        </pc:picChg>
      </pc:sldChg>
      <pc:sldChg chg="modSp mod">
        <pc:chgData name="Ward, Reagan" userId="27291eb4-8241-4961-9e69-8c66e34cc5b0" providerId="ADAL" clId="{77499195-4F40-4248-937B-3364FCF3C3CC}" dt="2023-11-29T21:48:18.984" v="1376" actId="13244"/>
        <pc:sldMkLst>
          <pc:docMk/>
          <pc:sldMk cId="2933753138" sldId="5206"/>
        </pc:sldMkLst>
        <pc:spChg chg="ord">
          <ac:chgData name="Ward, Reagan" userId="27291eb4-8241-4961-9e69-8c66e34cc5b0" providerId="ADAL" clId="{77499195-4F40-4248-937B-3364FCF3C3CC}" dt="2023-11-29T21:48:16.952" v="1375" actId="13244"/>
          <ac:spMkLst>
            <pc:docMk/>
            <pc:sldMk cId="2933753138" sldId="5206"/>
            <ac:spMk id="8" creationId="{31CF935B-4EDB-CD62-F90C-6618AAEBDEFC}"/>
          </ac:spMkLst>
        </pc:spChg>
        <pc:picChg chg="ord">
          <ac:chgData name="Ward, Reagan" userId="27291eb4-8241-4961-9e69-8c66e34cc5b0" providerId="ADAL" clId="{77499195-4F40-4248-937B-3364FCF3C3CC}" dt="2023-11-29T21:48:18.984" v="1376" actId="13244"/>
          <ac:picMkLst>
            <pc:docMk/>
            <pc:sldMk cId="2933753138" sldId="5206"/>
            <ac:picMk id="15" creationId="{F1A99AC5-2E8A-9202-CBED-4618CEEC1160}"/>
          </ac:picMkLst>
        </pc:picChg>
      </pc:sldChg>
      <pc:sldChg chg="addSp delSp modSp new mod modClrScheme chgLayout">
        <pc:chgData name="Ward, Reagan" userId="27291eb4-8241-4961-9e69-8c66e34cc5b0" providerId="ADAL" clId="{77499195-4F40-4248-937B-3364FCF3C3CC}" dt="2023-11-30T12:52:48.329" v="1427"/>
        <pc:sldMkLst>
          <pc:docMk/>
          <pc:sldMk cId="3390051974" sldId="5209"/>
        </pc:sldMkLst>
        <pc:spChg chg="del mod ord">
          <ac:chgData name="Ward, Reagan" userId="27291eb4-8241-4961-9e69-8c66e34cc5b0" providerId="ADAL" clId="{77499195-4F40-4248-937B-3364FCF3C3CC}" dt="2023-11-30T12:52:39.564" v="1421" actId="700"/>
          <ac:spMkLst>
            <pc:docMk/>
            <pc:sldMk cId="3390051974" sldId="5209"/>
            <ac:spMk id="2" creationId="{16BA04F1-D0AB-993B-4B5B-B972544C072E}"/>
          </ac:spMkLst>
        </pc:spChg>
        <pc:spChg chg="mod ord">
          <ac:chgData name="Ward, Reagan" userId="27291eb4-8241-4961-9e69-8c66e34cc5b0" providerId="ADAL" clId="{77499195-4F40-4248-937B-3364FCF3C3CC}" dt="2023-11-30T12:52:39.564" v="1421" actId="700"/>
          <ac:spMkLst>
            <pc:docMk/>
            <pc:sldMk cId="3390051974" sldId="5209"/>
            <ac:spMk id="3" creationId="{B983D2A0-5556-45A2-E324-519A34C1120A}"/>
          </ac:spMkLst>
        </pc:spChg>
        <pc:spChg chg="add mod ord">
          <ac:chgData name="Ward, Reagan" userId="27291eb4-8241-4961-9e69-8c66e34cc5b0" providerId="ADAL" clId="{77499195-4F40-4248-937B-3364FCF3C3CC}" dt="2023-11-30T12:52:44.658" v="1425" actId="27636"/>
          <ac:spMkLst>
            <pc:docMk/>
            <pc:sldMk cId="3390051974" sldId="5209"/>
            <ac:spMk id="4" creationId="{14528EE7-DCED-E43B-7889-39999D1FD906}"/>
          </ac:spMkLst>
        </pc:spChg>
        <pc:spChg chg="add mod ord">
          <ac:chgData name="Ward, Reagan" userId="27291eb4-8241-4961-9e69-8c66e34cc5b0" providerId="ADAL" clId="{77499195-4F40-4248-937B-3364FCF3C3CC}" dt="2023-11-30T12:52:48.329" v="1427"/>
          <ac:spMkLst>
            <pc:docMk/>
            <pc:sldMk cId="3390051974" sldId="5209"/>
            <ac:spMk id="5" creationId="{F6067B92-E323-64E2-95EA-F0BD8F2A58B0}"/>
          </ac:spMkLst>
        </pc:spChg>
      </pc:sldChg>
      <pc:sldChg chg="addSp delSp modSp new mod modClrScheme chgLayout">
        <pc:chgData name="Ward, Reagan" userId="27291eb4-8241-4961-9e69-8c66e34cc5b0" providerId="ADAL" clId="{77499195-4F40-4248-937B-3364FCF3C3CC}" dt="2023-11-30T12:55:22.099" v="1599" actId="20577"/>
        <pc:sldMkLst>
          <pc:docMk/>
          <pc:sldMk cId="3444278999" sldId="5210"/>
        </pc:sldMkLst>
        <pc:spChg chg="del mod ord">
          <ac:chgData name="Ward, Reagan" userId="27291eb4-8241-4961-9e69-8c66e34cc5b0" providerId="ADAL" clId="{77499195-4F40-4248-937B-3364FCF3C3CC}" dt="2023-11-30T12:54:12.783" v="1495" actId="700"/>
          <ac:spMkLst>
            <pc:docMk/>
            <pc:sldMk cId="3444278999" sldId="5210"/>
            <ac:spMk id="2" creationId="{A8987292-835E-F0E5-949F-36130934BB3C}"/>
          </ac:spMkLst>
        </pc:spChg>
        <pc:spChg chg="mod ord">
          <ac:chgData name="Ward, Reagan" userId="27291eb4-8241-4961-9e69-8c66e34cc5b0" providerId="ADAL" clId="{77499195-4F40-4248-937B-3364FCF3C3CC}" dt="2023-11-30T12:54:12.783" v="1495" actId="700"/>
          <ac:spMkLst>
            <pc:docMk/>
            <pc:sldMk cId="3444278999" sldId="5210"/>
            <ac:spMk id="3" creationId="{FDD953DA-49DF-744D-0E27-07225EC2A9B5}"/>
          </ac:spMkLst>
        </pc:spChg>
        <pc:spChg chg="add mod ord">
          <ac:chgData name="Ward, Reagan" userId="27291eb4-8241-4961-9e69-8c66e34cc5b0" providerId="ADAL" clId="{77499195-4F40-4248-937B-3364FCF3C3CC}" dt="2023-11-30T12:54:31.933" v="1552" actId="6549"/>
          <ac:spMkLst>
            <pc:docMk/>
            <pc:sldMk cId="3444278999" sldId="5210"/>
            <ac:spMk id="4" creationId="{9A9DCA15-90DF-DEA1-D180-6B05BB2C1EC2}"/>
          </ac:spMkLst>
        </pc:spChg>
        <pc:spChg chg="add mod ord">
          <ac:chgData name="Ward, Reagan" userId="27291eb4-8241-4961-9e69-8c66e34cc5b0" providerId="ADAL" clId="{77499195-4F40-4248-937B-3364FCF3C3CC}" dt="2023-11-30T12:55:22.099" v="1599" actId="20577"/>
          <ac:spMkLst>
            <pc:docMk/>
            <pc:sldMk cId="3444278999" sldId="5210"/>
            <ac:spMk id="5" creationId="{98D497D5-4150-9FE4-6ECD-20DE51B4C0E8}"/>
          </ac:spMkLst>
        </pc:spChg>
      </pc:sldChg>
      <pc:sldMasterChg chg="delSldLayout">
        <pc:chgData name="Ward, Reagan" userId="27291eb4-8241-4961-9e69-8c66e34cc5b0" providerId="ADAL" clId="{77499195-4F40-4248-937B-3364FCF3C3CC}" dt="2023-11-30T12:54:41.323" v="1555" actId="47"/>
        <pc:sldMasterMkLst>
          <pc:docMk/>
          <pc:sldMasterMk cId="2150711039" sldId="2147483676"/>
        </pc:sldMasterMkLst>
        <pc:sldLayoutChg chg="del">
          <pc:chgData name="Ward, Reagan" userId="27291eb4-8241-4961-9e69-8c66e34cc5b0" providerId="ADAL" clId="{77499195-4F40-4248-937B-3364FCF3C3CC}" dt="2023-11-30T12:52:49.740" v="1428" actId="47"/>
          <pc:sldLayoutMkLst>
            <pc:docMk/>
            <pc:sldMasterMk cId="2150711039" sldId="2147483676"/>
            <pc:sldLayoutMk cId="320841042" sldId="2147483702"/>
          </pc:sldLayoutMkLst>
        </pc:sldLayoutChg>
        <pc:sldLayoutChg chg="del">
          <pc:chgData name="Ward, Reagan" userId="27291eb4-8241-4961-9e69-8c66e34cc5b0" providerId="ADAL" clId="{77499195-4F40-4248-937B-3364FCF3C3CC}" dt="2023-11-29T15:29:18.429" v="937" actId="2696"/>
          <pc:sldLayoutMkLst>
            <pc:docMk/>
            <pc:sldMasterMk cId="2150711039" sldId="2147483676"/>
            <pc:sldLayoutMk cId="3166543104" sldId="2147483703"/>
          </pc:sldLayoutMkLst>
        </pc:sldLayoutChg>
        <pc:sldLayoutChg chg="del">
          <pc:chgData name="Ward, Reagan" userId="27291eb4-8241-4961-9e69-8c66e34cc5b0" providerId="ADAL" clId="{77499195-4F40-4248-937B-3364FCF3C3CC}" dt="2023-11-30T12:54:41.323" v="1555" actId="47"/>
          <pc:sldLayoutMkLst>
            <pc:docMk/>
            <pc:sldMasterMk cId="2150711039" sldId="2147483676"/>
            <pc:sldLayoutMk cId="3507632962" sldId="2147483703"/>
          </pc:sldLayoutMkLst>
        </pc:sldLayoutChg>
        <pc:sldLayoutChg chg="del">
          <pc:chgData name="Ward, Reagan" userId="27291eb4-8241-4961-9e69-8c66e34cc5b0" providerId="ADAL" clId="{77499195-4F40-4248-937B-3364FCF3C3CC}" dt="2023-11-29T15:28:08.830" v="926" actId="2696"/>
          <pc:sldLayoutMkLst>
            <pc:docMk/>
            <pc:sldMasterMk cId="2150711039" sldId="2147483676"/>
            <pc:sldLayoutMk cId="3421007165" sldId="2147483704"/>
          </pc:sldLayoutMkLst>
        </pc:sldLayoutChg>
        <pc:sldLayoutChg chg="del">
          <pc:chgData name="Ward, Reagan" userId="27291eb4-8241-4961-9e69-8c66e34cc5b0" providerId="ADAL" clId="{77499195-4F40-4248-937B-3364FCF3C3CC}" dt="2023-11-29T15:21:37.958" v="700" actId="2696"/>
          <pc:sldLayoutMkLst>
            <pc:docMk/>
            <pc:sldMasterMk cId="2150711039" sldId="2147483676"/>
            <pc:sldLayoutMk cId="351010387" sldId="2147483706"/>
          </pc:sldLayoutMkLst>
        </pc:sldLayoutChg>
        <pc:sldLayoutChg chg="del">
          <pc:chgData name="Ward, Reagan" userId="27291eb4-8241-4961-9e69-8c66e34cc5b0" providerId="ADAL" clId="{77499195-4F40-4248-937B-3364FCF3C3CC}" dt="2023-11-29T15:21:40.367" v="701" actId="2696"/>
          <pc:sldLayoutMkLst>
            <pc:docMk/>
            <pc:sldMasterMk cId="2150711039" sldId="2147483676"/>
            <pc:sldLayoutMk cId="4255709579" sldId="2147483707"/>
          </pc:sldLayoutMkLst>
        </pc:sldLayoutChg>
        <pc:sldLayoutChg chg="del">
          <pc:chgData name="Ward, Reagan" userId="27291eb4-8241-4961-9e69-8c66e34cc5b0" providerId="ADAL" clId="{77499195-4F40-4248-937B-3364FCF3C3CC}" dt="2023-11-29T15:28:12.326" v="927" actId="2696"/>
          <pc:sldLayoutMkLst>
            <pc:docMk/>
            <pc:sldMasterMk cId="2150711039" sldId="2147483676"/>
            <pc:sldLayoutMk cId="740859794" sldId="2147483708"/>
          </pc:sldLayoutMkLst>
        </pc:sldLayoutChg>
      </pc:sldMasterChg>
    </pc:docChg>
  </pc:docChgLst>
  <pc:docChgLst>
    <pc:chgData name="Tribbett, Jessica" userId="S::tribbett_jessica@cde.state.co.us::b8af59d7-a86d-4166-a022-d856dc24c475" providerId="AD" clId="Web-{19DEF523-918C-5819-3002-6532C80742D0}"/>
    <pc:docChg chg="modSld">
      <pc:chgData name="Tribbett, Jessica" userId="S::tribbett_jessica@cde.state.co.us::b8af59d7-a86d-4166-a022-d856dc24c475" providerId="AD" clId="Web-{19DEF523-918C-5819-3002-6532C80742D0}" dt="2023-12-05T18:58:17.709" v="15" actId="20577"/>
      <pc:docMkLst>
        <pc:docMk/>
      </pc:docMkLst>
      <pc:sldChg chg="modSp">
        <pc:chgData name="Tribbett, Jessica" userId="S::tribbett_jessica@cde.state.co.us::b8af59d7-a86d-4166-a022-d856dc24c475" providerId="AD" clId="Web-{19DEF523-918C-5819-3002-6532C80742D0}" dt="2023-12-05T18:57:42.737" v="13"/>
        <pc:sldMkLst>
          <pc:docMk/>
          <pc:sldMk cId="766479562" sldId="264"/>
        </pc:sldMkLst>
        <pc:graphicFrameChg chg="mod modGraphic">
          <ac:chgData name="Tribbett, Jessica" userId="S::tribbett_jessica@cde.state.co.us::b8af59d7-a86d-4166-a022-d856dc24c475" providerId="AD" clId="Web-{19DEF523-918C-5819-3002-6532C80742D0}" dt="2023-12-05T18:57:42.737" v="13"/>
          <ac:graphicFrameMkLst>
            <pc:docMk/>
            <pc:sldMk cId="766479562" sldId="264"/>
            <ac:graphicFrameMk id="5" creationId="{5E4612F7-68C6-57CA-E918-38EF641F73CF}"/>
          </ac:graphicFrameMkLst>
        </pc:graphicFrameChg>
      </pc:sldChg>
      <pc:sldChg chg="modSp">
        <pc:chgData name="Tribbett, Jessica" userId="S::tribbett_jessica@cde.state.co.us::b8af59d7-a86d-4166-a022-d856dc24c475" providerId="AD" clId="Web-{19DEF523-918C-5819-3002-6532C80742D0}" dt="2023-12-05T18:58:17.709" v="15" actId="20577"/>
        <pc:sldMkLst>
          <pc:docMk/>
          <pc:sldMk cId="1667568664" sldId="5201"/>
        </pc:sldMkLst>
        <pc:spChg chg="mod">
          <ac:chgData name="Tribbett, Jessica" userId="S::tribbett_jessica@cde.state.co.us::b8af59d7-a86d-4166-a022-d856dc24c475" providerId="AD" clId="Web-{19DEF523-918C-5819-3002-6532C80742D0}" dt="2023-12-05T18:58:17.709" v="15" actId="20577"/>
          <ac:spMkLst>
            <pc:docMk/>
            <pc:sldMk cId="1667568664" sldId="5201"/>
            <ac:spMk id="10" creationId="{2F95A737-6829-D9EB-1980-4103B233FA83}"/>
          </ac:spMkLst>
        </pc:spChg>
      </pc:sldChg>
    </pc:docChg>
  </pc:docChgLst>
  <pc:docChgLst>
    <pc:chgData name="Hoffman, Peter" userId="673cee94-26bd-4c2a-ab82-1b3669e2f049" providerId="ADAL" clId="{F170AE1C-2C77-4A50-9AC6-A2C824A1E103}"/>
    <pc:docChg chg="custSel addSld delSld modSld">
      <pc:chgData name="Hoffman, Peter" userId="673cee94-26bd-4c2a-ab82-1b3669e2f049" providerId="ADAL" clId="{F170AE1C-2C77-4A50-9AC6-A2C824A1E103}" dt="2023-12-07T14:21:33.229" v="236" actId="2696"/>
      <pc:docMkLst>
        <pc:docMk/>
      </pc:docMkLst>
      <pc:sldChg chg="modSp mod">
        <pc:chgData name="Hoffman, Peter" userId="673cee94-26bd-4c2a-ab82-1b3669e2f049" providerId="ADAL" clId="{F170AE1C-2C77-4A50-9AC6-A2C824A1E103}" dt="2023-12-05T18:00:11.571" v="18" actId="20577"/>
        <pc:sldMkLst>
          <pc:docMk/>
          <pc:sldMk cId="3044915438" sldId="256"/>
        </pc:sldMkLst>
        <pc:spChg chg="mod">
          <ac:chgData name="Hoffman, Peter" userId="673cee94-26bd-4c2a-ab82-1b3669e2f049" providerId="ADAL" clId="{F170AE1C-2C77-4A50-9AC6-A2C824A1E103}" dt="2023-12-05T18:00:11.571" v="18" actId="20577"/>
          <ac:spMkLst>
            <pc:docMk/>
            <pc:sldMk cId="3044915438" sldId="256"/>
            <ac:spMk id="2" creationId="{00000000-0000-0000-0000-000000000000}"/>
          </ac:spMkLst>
        </pc:spChg>
      </pc:sldChg>
      <pc:sldChg chg="modSp mod">
        <pc:chgData name="Hoffman, Peter" userId="673cee94-26bd-4c2a-ab82-1b3669e2f049" providerId="ADAL" clId="{F170AE1C-2C77-4A50-9AC6-A2C824A1E103}" dt="2023-12-05T18:01:53.010" v="230" actId="2165"/>
        <pc:sldMkLst>
          <pc:docMk/>
          <pc:sldMk cId="1212467416" sldId="261"/>
        </pc:sldMkLst>
        <pc:graphicFrameChg chg="modGraphic">
          <ac:chgData name="Hoffman, Peter" userId="673cee94-26bd-4c2a-ab82-1b3669e2f049" providerId="ADAL" clId="{F170AE1C-2C77-4A50-9AC6-A2C824A1E103}" dt="2023-12-05T18:01:53.010" v="230" actId="2165"/>
          <ac:graphicFrameMkLst>
            <pc:docMk/>
            <pc:sldMk cId="1212467416" sldId="261"/>
            <ac:graphicFrameMk id="9" creationId="{E52EBAC4-3CDA-C325-EF8A-459CCAFC0EDE}"/>
          </ac:graphicFrameMkLst>
        </pc:graphicFrameChg>
      </pc:sldChg>
      <pc:sldChg chg="modSp">
        <pc:chgData name="Hoffman, Peter" userId="673cee94-26bd-4c2a-ab82-1b3669e2f049" providerId="ADAL" clId="{F170AE1C-2C77-4A50-9AC6-A2C824A1E103}" dt="2023-12-05T18:02:32.620" v="231" actId="14826"/>
        <pc:sldMkLst>
          <pc:docMk/>
          <pc:sldMk cId="3717000822" sldId="280"/>
        </pc:sldMkLst>
        <pc:graphicFrameChg chg="mod">
          <ac:chgData name="Hoffman, Peter" userId="673cee94-26bd-4c2a-ab82-1b3669e2f049" providerId="ADAL" clId="{F170AE1C-2C77-4A50-9AC6-A2C824A1E103}" dt="2023-12-05T18:01:09.323" v="224" actId="20577"/>
          <ac:graphicFrameMkLst>
            <pc:docMk/>
            <pc:sldMk cId="3717000822" sldId="280"/>
            <ac:graphicFrameMk id="7" creationId="{846691BE-0086-3658-55F2-41FDF0607A9C}"/>
          </ac:graphicFrameMkLst>
        </pc:graphicFrameChg>
        <pc:picChg chg="mod">
          <ac:chgData name="Hoffman, Peter" userId="673cee94-26bd-4c2a-ab82-1b3669e2f049" providerId="ADAL" clId="{F170AE1C-2C77-4A50-9AC6-A2C824A1E103}" dt="2023-12-05T18:02:32.620" v="231" actId="14826"/>
          <ac:picMkLst>
            <pc:docMk/>
            <pc:sldMk cId="3717000822" sldId="280"/>
            <ac:picMk id="677" creationId="{6F533046-1AB1-8AD7-724D-0F8F8403B93F}"/>
          </ac:picMkLst>
        </pc:picChg>
      </pc:sldChg>
      <pc:sldChg chg="add">
        <pc:chgData name="Hoffman, Peter" userId="673cee94-26bd-4c2a-ab82-1b3669e2f049" providerId="ADAL" clId="{F170AE1C-2C77-4A50-9AC6-A2C824A1E103}" dt="2023-12-07T14:21:27.570" v="232"/>
        <pc:sldMkLst>
          <pc:docMk/>
          <pc:sldMk cId="657188881" sldId="2887"/>
        </pc:sldMkLst>
      </pc:sldChg>
      <pc:sldChg chg="add">
        <pc:chgData name="Hoffman, Peter" userId="673cee94-26bd-4c2a-ab82-1b3669e2f049" providerId="ADAL" clId="{F170AE1C-2C77-4A50-9AC6-A2C824A1E103}" dt="2023-12-07T14:21:27.570" v="232"/>
        <pc:sldMkLst>
          <pc:docMk/>
          <pc:sldMk cId="238443537" sldId="2889"/>
        </pc:sldMkLst>
      </pc:sldChg>
      <pc:sldChg chg="del">
        <pc:chgData name="Hoffman, Peter" userId="673cee94-26bd-4c2a-ab82-1b3669e2f049" providerId="ADAL" clId="{F170AE1C-2C77-4A50-9AC6-A2C824A1E103}" dt="2023-12-07T14:21:33.229" v="236" actId="2696"/>
        <pc:sldMkLst>
          <pc:docMk/>
          <pc:sldMk cId="4218949019" sldId="2890"/>
        </pc:sldMkLst>
      </pc:sldChg>
      <pc:sldChg chg="del">
        <pc:chgData name="Hoffman, Peter" userId="673cee94-26bd-4c2a-ab82-1b3669e2f049" providerId="ADAL" clId="{F170AE1C-2C77-4A50-9AC6-A2C824A1E103}" dt="2023-12-07T14:21:33.229" v="236" actId="2696"/>
        <pc:sldMkLst>
          <pc:docMk/>
          <pc:sldMk cId="3009594363" sldId="2891"/>
        </pc:sldMkLst>
      </pc:sldChg>
      <pc:sldChg chg="del">
        <pc:chgData name="Hoffman, Peter" userId="673cee94-26bd-4c2a-ab82-1b3669e2f049" providerId="ADAL" clId="{F170AE1C-2C77-4A50-9AC6-A2C824A1E103}" dt="2023-12-07T14:21:33.229" v="236" actId="2696"/>
        <pc:sldMkLst>
          <pc:docMk/>
          <pc:sldMk cId="4193275024" sldId="2892"/>
        </pc:sldMkLst>
      </pc:sldChg>
      <pc:sldChg chg="del">
        <pc:chgData name="Hoffman, Peter" userId="673cee94-26bd-4c2a-ab82-1b3669e2f049" providerId="ADAL" clId="{F170AE1C-2C77-4A50-9AC6-A2C824A1E103}" dt="2023-12-05T18:01:18.262" v="225" actId="2696"/>
        <pc:sldMkLst>
          <pc:docMk/>
          <pc:sldMk cId="2273228747" sldId="4943"/>
        </pc:sldMkLst>
      </pc:sldChg>
      <pc:sldChg chg="del">
        <pc:chgData name="Hoffman, Peter" userId="673cee94-26bd-4c2a-ab82-1b3669e2f049" providerId="ADAL" clId="{F170AE1C-2C77-4A50-9AC6-A2C824A1E103}" dt="2023-12-05T18:01:18.262" v="225" actId="2696"/>
        <pc:sldMkLst>
          <pc:docMk/>
          <pc:sldMk cId="732485601" sldId="4944"/>
        </pc:sldMkLst>
      </pc:sldChg>
      <pc:sldChg chg="del">
        <pc:chgData name="Hoffman, Peter" userId="673cee94-26bd-4c2a-ab82-1b3669e2f049" providerId="ADAL" clId="{F170AE1C-2C77-4A50-9AC6-A2C824A1E103}" dt="2023-12-05T18:01:18.262" v="225" actId="2696"/>
        <pc:sldMkLst>
          <pc:docMk/>
          <pc:sldMk cId="1033435426" sldId="4945"/>
        </pc:sldMkLst>
      </pc:sldChg>
      <pc:sldChg chg="del">
        <pc:chgData name="Hoffman, Peter" userId="673cee94-26bd-4c2a-ab82-1b3669e2f049" providerId="ADAL" clId="{F170AE1C-2C77-4A50-9AC6-A2C824A1E103}" dt="2023-12-05T18:01:18.262" v="225" actId="2696"/>
        <pc:sldMkLst>
          <pc:docMk/>
          <pc:sldMk cId="4281878122" sldId="4946"/>
        </pc:sldMkLst>
      </pc:sldChg>
      <pc:sldChg chg="del">
        <pc:chgData name="Hoffman, Peter" userId="673cee94-26bd-4c2a-ab82-1b3669e2f049" providerId="ADAL" clId="{F170AE1C-2C77-4A50-9AC6-A2C824A1E103}" dt="2023-12-05T18:01:18.262" v="225" actId="2696"/>
        <pc:sldMkLst>
          <pc:docMk/>
          <pc:sldMk cId="1276478906" sldId="4948"/>
        </pc:sldMkLst>
      </pc:sldChg>
      <pc:sldChg chg="del">
        <pc:chgData name="Hoffman, Peter" userId="673cee94-26bd-4c2a-ab82-1b3669e2f049" providerId="ADAL" clId="{F170AE1C-2C77-4A50-9AC6-A2C824A1E103}" dt="2023-12-05T18:01:18.262" v="225" actId="2696"/>
        <pc:sldMkLst>
          <pc:docMk/>
          <pc:sldMk cId="3418660094" sldId="4981"/>
        </pc:sldMkLst>
      </pc:sldChg>
      <pc:sldChg chg="del">
        <pc:chgData name="Hoffman, Peter" userId="673cee94-26bd-4c2a-ab82-1b3669e2f049" providerId="ADAL" clId="{F170AE1C-2C77-4A50-9AC6-A2C824A1E103}" dt="2023-12-05T18:01:24.656" v="226" actId="2696"/>
        <pc:sldMkLst>
          <pc:docMk/>
          <pc:sldMk cId="1011175981" sldId="5109"/>
        </pc:sldMkLst>
      </pc:sldChg>
      <pc:sldChg chg="del">
        <pc:chgData name="Hoffman, Peter" userId="673cee94-26bd-4c2a-ab82-1b3669e2f049" providerId="ADAL" clId="{F170AE1C-2C77-4A50-9AC6-A2C824A1E103}" dt="2023-12-05T18:01:24.656" v="226" actId="2696"/>
        <pc:sldMkLst>
          <pc:docMk/>
          <pc:sldMk cId="3638216352" sldId="5110"/>
        </pc:sldMkLst>
      </pc:sldChg>
      <pc:sldChg chg="del">
        <pc:chgData name="Hoffman, Peter" userId="673cee94-26bd-4c2a-ab82-1b3669e2f049" providerId="ADAL" clId="{F170AE1C-2C77-4A50-9AC6-A2C824A1E103}" dt="2023-12-05T18:01:24.656" v="226" actId="2696"/>
        <pc:sldMkLst>
          <pc:docMk/>
          <pc:sldMk cId="4205968423" sldId="5123"/>
        </pc:sldMkLst>
      </pc:sldChg>
      <pc:sldChg chg="del">
        <pc:chgData name="Hoffman, Peter" userId="673cee94-26bd-4c2a-ab82-1b3669e2f049" providerId="ADAL" clId="{F170AE1C-2C77-4A50-9AC6-A2C824A1E103}" dt="2023-12-05T18:01:24.656" v="226" actId="2696"/>
        <pc:sldMkLst>
          <pc:docMk/>
          <pc:sldMk cId="557701228" sldId="5139"/>
        </pc:sldMkLst>
      </pc:sldChg>
      <pc:sldChg chg="del">
        <pc:chgData name="Hoffman, Peter" userId="673cee94-26bd-4c2a-ab82-1b3669e2f049" providerId="ADAL" clId="{F170AE1C-2C77-4A50-9AC6-A2C824A1E103}" dt="2023-12-05T18:01:32.020" v="227" actId="2696"/>
        <pc:sldMkLst>
          <pc:docMk/>
          <pc:sldMk cId="1203091542" sldId="5183"/>
        </pc:sldMkLst>
      </pc:sldChg>
      <pc:sldChg chg="del">
        <pc:chgData name="Hoffman, Peter" userId="673cee94-26bd-4c2a-ab82-1b3669e2f049" providerId="ADAL" clId="{F170AE1C-2C77-4A50-9AC6-A2C824A1E103}" dt="2023-12-05T18:01:32.020" v="227" actId="2696"/>
        <pc:sldMkLst>
          <pc:docMk/>
          <pc:sldMk cId="1788766032" sldId="5187"/>
        </pc:sldMkLst>
      </pc:sldChg>
      <pc:sldChg chg="del">
        <pc:chgData name="Hoffman, Peter" userId="673cee94-26bd-4c2a-ab82-1b3669e2f049" providerId="ADAL" clId="{F170AE1C-2C77-4A50-9AC6-A2C824A1E103}" dt="2023-12-05T18:01:32.020" v="227" actId="2696"/>
        <pc:sldMkLst>
          <pc:docMk/>
          <pc:sldMk cId="1114280883" sldId="5189"/>
        </pc:sldMkLst>
      </pc:sldChg>
      <pc:sldChg chg="del">
        <pc:chgData name="Hoffman, Peter" userId="673cee94-26bd-4c2a-ab82-1b3669e2f049" providerId="ADAL" clId="{F170AE1C-2C77-4A50-9AC6-A2C824A1E103}" dt="2023-12-05T18:01:32.020" v="227" actId="2696"/>
        <pc:sldMkLst>
          <pc:docMk/>
          <pc:sldMk cId="2419829986" sldId="5190"/>
        </pc:sldMkLst>
      </pc:sldChg>
      <pc:sldChg chg="del">
        <pc:chgData name="Hoffman, Peter" userId="673cee94-26bd-4c2a-ab82-1b3669e2f049" providerId="ADAL" clId="{F170AE1C-2C77-4A50-9AC6-A2C824A1E103}" dt="2023-12-05T18:01:32.020" v="227" actId="2696"/>
        <pc:sldMkLst>
          <pc:docMk/>
          <pc:sldMk cId="3924480019" sldId="5191"/>
        </pc:sldMkLst>
      </pc:sldChg>
      <pc:sldChg chg="del">
        <pc:chgData name="Hoffman, Peter" userId="673cee94-26bd-4c2a-ab82-1b3669e2f049" providerId="ADAL" clId="{F170AE1C-2C77-4A50-9AC6-A2C824A1E103}" dt="2023-12-05T18:01:32.020" v="227" actId="2696"/>
        <pc:sldMkLst>
          <pc:docMk/>
          <pc:sldMk cId="1593036892" sldId="5198"/>
        </pc:sldMkLst>
      </pc:sldChg>
      <pc:sldChg chg="del">
        <pc:chgData name="Hoffman, Peter" userId="673cee94-26bd-4c2a-ab82-1b3669e2f049" providerId="ADAL" clId="{F170AE1C-2C77-4A50-9AC6-A2C824A1E103}" dt="2023-12-05T18:01:37.577" v="228" actId="2696"/>
        <pc:sldMkLst>
          <pc:docMk/>
          <pc:sldMk cId="1003328" sldId="5202"/>
        </pc:sldMkLst>
      </pc:sldChg>
      <pc:sldChg chg="del">
        <pc:chgData name="Hoffman, Peter" userId="673cee94-26bd-4c2a-ab82-1b3669e2f049" providerId="ADAL" clId="{F170AE1C-2C77-4A50-9AC6-A2C824A1E103}" dt="2023-12-05T18:01:37.577" v="228" actId="2696"/>
        <pc:sldMkLst>
          <pc:docMk/>
          <pc:sldMk cId="298744664" sldId="5203"/>
        </pc:sldMkLst>
      </pc:sldChg>
      <pc:sldChg chg="del">
        <pc:chgData name="Hoffman, Peter" userId="673cee94-26bd-4c2a-ab82-1b3669e2f049" providerId="ADAL" clId="{F170AE1C-2C77-4A50-9AC6-A2C824A1E103}" dt="2023-12-05T18:01:37.577" v="228" actId="2696"/>
        <pc:sldMkLst>
          <pc:docMk/>
          <pc:sldMk cId="1961852350" sldId="5205"/>
        </pc:sldMkLst>
      </pc:sldChg>
      <pc:sldChg chg="del">
        <pc:chgData name="Hoffman, Peter" userId="673cee94-26bd-4c2a-ab82-1b3669e2f049" providerId="ADAL" clId="{F170AE1C-2C77-4A50-9AC6-A2C824A1E103}" dt="2023-12-05T18:01:37.577" v="228" actId="2696"/>
        <pc:sldMkLst>
          <pc:docMk/>
          <pc:sldMk cId="2933753138" sldId="5206"/>
        </pc:sldMkLst>
      </pc:sldChg>
      <pc:sldChg chg="del">
        <pc:chgData name="Hoffman, Peter" userId="673cee94-26bd-4c2a-ab82-1b3669e2f049" providerId="ADAL" clId="{F170AE1C-2C77-4A50-9AC6-A2C824A1E103}" dt="2023-12-07T14:21:33.229" v="236" actId="2696"/>
        <pc:sldMkLst>
          <pc:docMk/>
          <pc:sldMk cId="3390051974" sldId="5209"/>
        </pc:sldMkLst>
      </pc:sldChg>
      <pc:sldChg chg="del">
        <pc:chgData name="Hoffman, Peter" userId="673cee94-26bd-4c2a-ab82-1b3669e2f049" providerId="ADAL" clId="{F170AE1C-2C77-4A50-9AC6-A2C824A1E103}" dt="2023-12-07T14:21:33.229" v="236" actId="2696"/>
        <pc:sldMkLst>
          <pc:docMk/>
          <pc:sldMk cId="3444278999" sldId="5210"/>
        </pc:sldMkLst>
      </pc:sldChg>
      <pc:sldChg chg="del">
        <pc:chgData name="Hoffman, Peter" userId="673cee94-26bd-4c2a-ab82-1b3669e2f049" providerId="ADAL" clId="{F170AE1C-2C77-4A50-9AC6-A2C824A1E103}" dt="2023-12-05T18:01:32.020" v="227" actId="2696"/>
        <pc:sldMkLst>
          <pc:docMk/>
          <pc:sldMk cId="2231111576" sldId="5211"/>
        </pc:sldMkLst>
      </pc:sldChg>
      <pc:sldChg chg="modSp add mod">
        <pc:chgData name="Hoffman, Peter" userId="673cee94-26bd-4c2a-ab82-1b3669e2f049" providerId="ADAL" clId="{F170AE1C-2C77-4A50-9AC6-A2C824A1E103}" dt="2023-12-07T14:21:27.684" v="233" actId="27636"/>
        <pc:sldMkLst>
          <pc:docMk/>
          <pc:sldMk cId="337444768" sldId="5218"/>
        </pc:sldMkLst>
        <pc:spChg chg="mod">
          <ac:chgData name="Hoffman, Peter" userId="673cee94-26bd-4c2a-ab82-1b3669e2f049" providerId="ADAL" clId="{F170AE1C-2C77-4A50-9AC6-A2C824A1E103}" dt="2023-12-07T14:21:27.684" v="233" actId="27636"/>
          <ac:spMkLst>
            <pc:docMk/>
            <pc:sldMk cId="337444768" sldId="5218"/>
            <ac:spMk id="3" creationId="{00000000-0000-0000-0000-000000000000}"/>
          </ac:spMkLst>
        </pc:spChg>
      </pc:sldChg>
      <pc:sldChg chg="modSp add mod">
        <pc:chgData name="Hoffman, Peter" userId="673cee94-26bd-4c2a-ab82-1b3669e2f049" providerId="ADAL" clId="{F170AE1C-2C77-4A50-9AC6-A2C824A1E103}" dt="2023-12-07T14:21:27.705" v="234" actId="27636"/>
        <pc:sldMkLst>
          <pc:docMk/>
          <pc:sldMk cId="355912195" sldId="5219"/>
        </pc:sldMkLst>
        <pc:spChg chg="mod">
          <ac:chgData name="Hoffman, Peter" userId="673cee94-26bd-4c2a-ab82-1b3669e2f049" providerId="ADAL" clId="{F170AE1C-2C77-4A50-9AC6-A2C824A1E103}" dt="2023-12-07T14:21:27.705" v="234" actId="27636"/>
          <ac:spMkLst>
            <pc:docMk/>
            <pc:sldMk cId="355912195" sldId="5219"/>
            <ac:spMk id="3" creationId="{1A5AC7F8-5594-DA40-2FAE-9FAE112E382B}"/>
          </ac:spMkLst>
        </pc:spChg>
      </pc:sldChg>
      <pc:sldChg chg="modSp add mod">
        <pc:chgData name="Hoffman, Peter" userId="673cee94-26bd-4c2a-ab82-1b3669e2f049" providerId="ADAL" clId="{F170AE1C-2C77-4A50-9AC6-A2C824A1E103}" dt="2023-12-07T14:21:27.721" v="235" actId="27636"/>
        <pc:sldMkLst>
          <pc:docMk/>
          <pc:sldMk cId="4162961420" sldId="5220"/>
        </pc:sldMkLst>
        <pc:spChg chg="mod">
          <ac:chgData name="Hoffman, Peter" userId="673cee94-26bd-4c2a-ab82-1b3669e2f049" providerId="ADAL" clId="{F170AE1C-2C77-4A50-9AC6-A2C824A1E103}" dt="2023-12-07T14:21:27.721" v="235" actId="27636"/>
          <ac:spMkLst>
            <pc:docMk/>
            <pc:sldMk cId="4162961420" sldId="5220"/>
            <ac:spMk id="3" creationId="{00000000-0000-0000-0000-000000000000}"/>
          </ac:spMkLst>
        </pc:spChg>
      </pc:sldChg>
    </pc:docChg>
  </pc:docChgLst>
  <pc:docChgLst>
    <pc:chgData name="Ward, Reagan" userId="27291eb4-8241-4961-9e69-8c66e34cc5b0" providerId="ADAL" clId="{0E9AD3EE-824A-44F9-8D6D-E029E042808A}"/>
    <pc:docChg chg="modSld">
      <pc:chgData name="Ward, Reagan" userId="27291eb4-8241-4961-9e69-8c66e34cc5b0" providerId="ADAL" clId="{0E9AD3EE-824A-44F9-8D6D-E029E042808A}" dt="2024-01-09T15:24:07.834" v="0" actId="2165"/>
      <pc:docMkLst>
        <pc:docMk/>
      </pc:docMkLst>
      <pc:sldChg chg="modSp mod">
        <pc:chgData name="Ward, Reagan" userId="27291eb4-8241-4961-9e69-8c66e34cc5b0" providerId="ADAL" clId="{0E9AD3EE-824A-44F9-8D6D-E029E042808A}" dt="2024-01-09T15:24:07.834" v="0" actId="2165"/>
        <pc:sldMkLst>
          <pc:docMk/>
          <pc:sldMk cId="766479562" sldId="264"/>
        </pc:sldMkLst>
        <pc:graphicFrameChg chg="modGraphic">
          <ac:chgData name="Ward, Reagan" userId="27291eb4-8241-4961-9e69-8c66e34cc5b0" providerId="ADAL" clId="{0E9AD3EE-824A-44F9-8D6D-E029E042808A}" dt="2024-01-09T15:24:07.834" v="0" actId="2165"/>
          <ac:graphicFrameMkLst>
            <pc:docMk/>
            <pc:sldMk cId="766479562" sldId="264"/>
            <ac:graphicFrameMk id="5" creationId="{5E4612F7-68C6-57CA-E918-38EF641F73CF}"/>
          </ac:graphicFrameMkLst>
        </pc:graphicFrameChg>
      </pc:sldChg>
    </pc:docChg>
  </pc:docChgLst>
  <pc:docChgLst>
    <pc:chgData name="Heitman, Lindsey" userId="a9773a47-99d2-4599-9377-6d37e9ec0bd3" providerId="ADAL" clId="{8387C86C-29A4-40A4-986A-5A2D013E3EE7}"/>
    <pc:docChg chg="undo custSel addSld delSld modSld">
      <pc:chgData name="Heitman, Lindsey" userId="a9773a47-99d2-4599-9377-6d37e9ec0bd3" providerId="ADAL" clId="{8387C86C-29A4-40A4-986A-5A2D013E3EE7}" dt="2024-01-10T20:26:26.377" v="865" actId="33553"/>
      <pc:docMkLst>
        <pc:docMk/>
      </pc:docMkLst>
      <pc:sldChg chg="modSp mod">
        <pc:chgData name="Heitman, Lindsey" userId="a9773a47-99d2-4599-9377-6d37e9ec0bd3" providerId="ADAL" clId="{8387C86C-29A4-40A4-986A-5A2D013E3EE7}" dt="2024-01-10T19:57:40.218" v="221" actId="20577"/>
        <pc:sldMkLst>
          <pc:docMk/>
          <pc:sldMk cId="766479562" sldId="264"/>
        </pc:sldMkLst>
        <pc:graphicFrameChg chg="modGraphic">
          <ac:chgData name="Heitman, Lindsey" userId="a9773a47-99d2-4599-9377-6d37e9ec0bd3" providerId="ADAL" clId="{8387C86C-29A4-40A4-986A-5A2D013E3EE7}" dt="2024-01-10T19:57:40.218" v="221" actId="20577"/>
          <ac:graphicFrameMkLst>
            <pc:docMk/>
            <pc:sldMk cId="766479562" sldId="264"/>
            <ac:graphicFrameMk id="5" creationId="{5E4612F7-68C6-57CA-E918-38EF641F73CF}"/>
          </ac:graphicFrameMkLst>
        </pc:graphicFrameChg>
      </pc:sldChg>
      <pc:sldChg chg="addSp modSp add mod">
        <pc:chgData name="Heitman, Lindsey" userId="a9773a47-99d2-4599-9377-6d37e9ec0bd3" providerId="ADAL" clId="{8387C86C-29A4-40A4-986A-5A2D013E3EE7}" dt="2024-01-10T20:18:47.485" v="527" actId="20577"/>
        <pc:sldMkLst>
          <pc:docMk/>
          <pc:sldMk cId="1778072877" sldId="4691"/>
        </pc:sldMkLst>
        <pc:spChg chg="mod">
          <ac:chgData name="Heitman, Lindsey" userId="a9773a47-99d2-4599-9377-6d37e9ec0bd3" providerId="ADAL" clId="{8387C86C-29A4-40A4-986A-5A2D013E3EE7}" dt="2024-01-10T20:05:13.295" v="430" actId="207"/>
          <ac:spMkLst>
            <pc:docMk/>
            <pc:sldMk cId="1778072877" sldId="4691"/>
            <ac:spMk id="2" creationId="{5B1345A1-AAF2-4054-A326-28004EB1B10F}"/>
          </ac:spMkLst>
        </pc:spChg>
        <pc:spChg chg="mod">
          <ac:chgData name="Heitman, Lindsey" userId="a9773a47-99d2-4599-9377-6d37e9ec0bd3" providerId="ADAL" clId="{8387C86C-29A4-40A4-986A-5A2D013E3EE7}" dt="2024-01-10T20:18:47.485" v="527" actId="20577"/>
          <ac:spMkLst>
            <pc:docMk/>
            <pc:sldMk cId="1778072877" sldId="4691"/>
            <ac:spMk id="3" creationId="{0C523A86-6739-475D-AA26-95462B01E2AD}"/>
          </ac:spMkLst>
        </pc:spChg>
        <pc:spChg chg="add mod">
          <ac:chgData name="Heitman, Lindsey" userId="a9773a47-99d2-4599-9377-6d37e9ec0bd3" providerId="ADAL" clId="{8387C86C-29A4-40A4-986A-5A2D013E3EE7}" dt="2024-01-10T19:54:07.689" v="91" actId="27636"/>
          <ac:spMkLst>
            <pc:docMk/>
            <pc:sldMk cId="1778072877" sldId="4691"/>
            <ac:spMk id="5" creationId="{69B4B1F0-2612-4415-E54F-777CE94D97F2}"/>
          </ac:spMkLst>
        </pc:spChg>
        <pc:spChg chg="add mod">
          <ac:chgData name="Heitman, Lindsey" userId="a9773a47-99d2-4599-9377-6d37e9ec0bd3" providerId="ADAL" clId="{8387C86C-29A4-40A4-986A-5A2D013E3EE7}" dt="2024-01-10T19:54:16.747" v="93" actId="27636"/>
          <ac:spMkLst>
            <pc:docMk/>
            <pc:sldMk cId="1778072877" sldId="4691"/>
            <ac:spMk id="6" creationId="{E88A1351-DFBC-8424-0C3B-28A8ABF47EFA}"/>
          </ac:spMkLst>
        </pc:spChg>
      </pc:sldChg>
      <pc:sldChg chg="addSp modSp add mod">
        <pc:chgData name="Heitman, Lindsey" userId="a9773a47-99d2-4599-9377-6d37e9ec0bd3" providerId="ADAL" clId="{8387C86C-29A4-40A4-986A-5A2D013E3EE7}" dt="2024-01-10T20:26:26.377" v="865" actId="33553"/>
        <pc:sldMkLst>
          <pc:docMk/>
          <pc:sldMk cId="2314930344" sldId="4692"/>
        </pc:sldMkLst>
        <pc:spChg chg="add mod">
          <ac:chgData name="Heitman, Lindsey" userId="a9773a47-99d2-4599-9377-6d37e9ec0bd3" providerId="ADAL" clId="{8387C86C-29A4-40A4-986A-5A2D013E3EE7}" dt="2024-01-10T20:00:20.844" v="229"/>
          <ac:spMkLst>
            <pc:docMk/>
            <pc:sldMk cId="2314930344" sldId="4692"/>
            <ac:spMk id="2" creationId="{3382AA96-534E-553C-41F9-E443C273321A}"/>
          </ac:spMkLst>
        </pc:spChg>
        <pc:spChg chg="add mod">
          <ac:chgData name="Heitman, Lindsey" userId="a9773a47-99d2-4599-9377-6d37e9ec0bd3" providerId="ADAL" clId="{8387C86C-29A4-40A4-986A-5A2D013E3EE7}" dt="2024-01-10T20:00:39.059" v="233" actId="1076"/>
          <ac:spMkLst>
            <pc:docMk/>
            <pc:sldMk cId="2314930344" sldId="4692"/>
            <ac:spMk id="5" creationId="{4EAF4C8E-072D-F754-F5B4-3853058EACC1}"/>
          </ac:spMkLst>
        </pc:spChg>
        <pc:spChg chg="mod">
          <ac:chgData name="Heitman, Lindsey" userId="a9773a47-99d2-4599-9377-6d37e9ec0bd3" providerId="ADAL" clId="{8387C86C-29A4-40A4-986A-5A2D013E3EE7}" dt="2024-01-10T20:12:32.466" v="517" actId="20577"/>
          <ac:spMkLst>
            <pc:docMk/>
            <pc:sldMk cId="2314930344" sldId="4692"/>
            <ac:spMk id="6" creationId="{00000000-0000-0000-0000-000000000000}"/>
          </ac:spMkLst>
        </pc:spChg>
        <pc:spChg chg="mod">
          <ac:chgData name="Heitman, Lindsey" userId="a9773a47-99d2-4599-9377-6d37e9ec0bd3" providerId="ADAL" clId="{8387C86C-29A4-40A4-986A-5A2D013E3EE7}" dt="2024-01-10T20:26:26.377" v="865" actId="33553"/>
          <ac:spMkLst>
            <pc:docMk/>
            <pc:sldMk cId="2314930344" sldId="4692"/>
            <ac:spMk id="11" creationId="{00000000-0000-0000-0000-000000000000}"/>
          </ac:spMkLst>
        </pc:spChg>
        <pc:spChg chg="mod">
          <ac:chgData name="Heitman, Lindsey" userId="a9773a47-99d2-4599-9377-6d37e9ec0bd3" providerId="ADAL" clId="{8387C86C-29A4-40A4-986A-5A2D013E3EE7}" dt="2024-01-10T20:12:37.424" v="518" actId="1076"/>
          <ac:spMkLst>
            <pc:docMk/>
            <pc:sldMk cId="2314930344" sldId="4692"/>
            <ac:spMk id="15" creationId="{00000000-0000-0000-0000-000000000000}"/>
          </ac:spMkLst>
        </pc:spChg>
        <pc:picChg chg="mod">
          <ac:chgData name="Heitman, Lindsey" userId="a9773a47-99d2-4599-9377-6d37e9ec0bd3" providerId="ADAL" clId="{8387C86C-29A4-40A4-986A-5A2D013E3EE7}" dt="2024-01-10T20:25:41.021" v="863" actId="962"/>
          <ac:picMkLst>
            <pc:docMk/>
            <pc:sldMk cId="2314930344" sldId="4692"/>
            <ac:picMk id="1026" creationId="{4E6EAB6A-7DDA-D476-0A92-61F6E9C95FA6}"/>
          </ac:picMkLst>
        </pc:picChg>
        <pc:cxnChg chg="mod">
          <ac:chgData name="Heitman, Lindsey" userId="a9773a47-99d2-4599-9377-6d37e9ec0bd3" providerId="ADAL" clId="{8387C86C-29A4-40A4-986A-5A2D013E3EE7}" dt="2024-01-10T20:12:42.560" v="520" actId="1076"/>
          <ac:cxnSpMkLst>
            <pc:docMk/>
            <pc:sldMk cId="2314930344" sldId="4692"/>
            <ac:cxnSpMk id="9" creationId="{C26EAE5D-6AFD-E77C-40E8-4C2FFBD97025}"/>
          </ac:cxnSpMkLst>
        </pc:cxnChg>
      </pc:sldChg>
      <pc:sldChg chg="add">
        <pc:chgData name="Heitman, Lindsey" userId="a9773a47-99d2-4599-9377-6d37e9ec0bd3" providerId="ADAL" clId="{8387C86C-29A4-40A4-986A-5A2D013E3EE7}" dt="2024-01-10T20:15:08.078" v="522"/>
        <pc:sldMkLst>
          <pc:docMk/>
          <pc:sldMk cId="2554518492" sldId="5168"/>
        </pc:sldMkLst>
      </pc:sldChg>
      <pc:sldChg chg="del">
        <pc:chgData name="Heitman, Lindsey" userId="a9773a47-99d2-4599-9377-6d37e9ec0bd3" providerId="ADAL" clId="{8387C86C-29A4-40A4-986A-5A2D013E3EE7}" dt="2024-01-10T20:04:52.290" v="428" actId="2696"/>
        <pc:sldMkLst>
          <pc:docMk/>
          <pc:sldMk cId="2790070880" sldId="5224"/>
        </pc:sldMkLst>
      </pc:sldChg>
      <pc:sldChg chg="addSp modSp add mod">
        <pc:chgData name="Heitman, Lindsey" userId="a9773a47-99d2-4599-9377-6d37e9ec0bd3" providerId="ADAL" clId="{8387C86C-29A4-40A4-986A-5A2D013E3EE7}" dt="2024-01-10T20:09:07.385" v="441" actId="1076"/>
        <pc:sldMkLst>
          <pc:docMk/>
          <pc:sldMk cId="1020745746" sldId="5225"/>
        </pc:sldMkLst>
        <pc:spChg chg="add mod">
          <ac:chgData name="Heitman, Lindsey" userId="a9773a47-99d2-4599-9377-6d37e9ec0bd3" providerId="ADAL" clId="{8387C86C-29A4-40A4-986A-5A2D013E3EE7}" dt="2024-01-10T20:09:07.385" v="441" actId="1076"/>
          <ac:spMkLst>
            <pc:docMk/>
            <pc:sldMk cId="1020745746" sldId="5225"/>
            <ac:spMk id="5" creationId="{B2FFF77A-35D5-A265-079D-ADD122B1275A}"/>
          </ac:spMkLst>
        </pc:spChg>
        <pc:spChg chg="mod">
          <ac:chgData name="Heitman, Lindsey" userId="a9773a47-99d2-4599-9377-6d37e9ec0bd3" providerId="ADAL" clId="{8387C86C-29A4-40A4-986A-5A2D013E3EE7}" dt="2024-01-10T20:08:38.971" v="437"/>
          <ac:spMkLst>
            <pc:docMk/>
            <pc:sldMk cId="1020745746" sldId="5225"/>
            <ac:spMk id="10" creationId="{C0AE1464-7A67-847A-B2E9-05B104917DC6}"/>
          </ac:spMkLst>
        </pc:spChg>
      </pc:sldChg>
      <pc:sldChg chg="addSp modSp add mod">
        <pc:chgData name="Heitman, Lindsey" userId="a9773a47-99d2-4599-9377-6d37e9ec0bd3" providerId="ADAL" clId="{8387C86C-29A4-40A4-986A-5A2D013E3EE7}" dt="2024-01-10T20:20:44.503" v="597" actId="14100"/>
        <pc:sldMkLst>
          <pc:docMk/>
          <pc:sldMk cId="761598502" sldId="5226"/>
        </pc:sldMkLst>
        <pc:spChg chg="mod">
          <ac:chgData name="Heitman, Lindsey" userId="a9773a47-99d2-4599-9377-6d37e9ec0bd3" providerId="ADAL" clId="{8387C86C-29A4-40A4-986A-5A2D013E3EE7}" dt="2024-01-10T20:20:44.503" v="597" actId="14100"/>
          <ac:spMkLst>
            <pc:docMk/>
            <pc:sldMk cId="761598502" sldId="5226"/>
            <ac:spMk id="3" creationId="{474196EB-BEC5-0AD4-844C-A3154CC315EB}"/>
          </ac:spMkLst>
        </pc:spChg>
        <pc:spChg chg="mod">
          <ac:chgData name="Heitman, Lindsey" userId="a9773a47-99d2-4599-9377-6d37e9ec0bd3" providerId="ADAL" clId="{8387C86C-29A4-40A4-986A-5A2D013E3EE7}" dt="2024-01-10T20:11:17.033" v="460"/>
          <ac:spMkLst>
            <pc:docMk/>
            <pc:sldMk cId="761598502" sldId="5226"/>
            <ac:spMk id="4" creationId="{BAA1DD63-0260-DB2D-5C3A-CEC954AF7A67}"/>
          </ac:spMkLst>
        </pc:spChg>
        <pc:spChg chg="add mod">
          <ac:chgData name="Heitman, Lindsey" userId="a9773a47-99d2-4599-9377-6d37e9ec0bd3" providerId="ADAL" clId="{8387C86C-29A4-40A4-986A-5A2D013E3EE7}" dt="2024-01-10T20:11:53.815" v="503" actId="14100"/>
          <ac:spMkLst>
            <pc:docMk/>
            <pc:sldMk cId="761598502" sldId="5226"/>
            <ac:spMk id="5" creationId="{BE54227F-2770-4D60-E258-9ABE2AD633FE}"/>
          </ac:spMkLst>
        </pc:spChg>
      </pc:sldChg>
      <pc:sldChg chg="addSp modSp add mod">
        <pc:chgData name="Heitman, Lindsey" userId="a9773a47-99d2-4599-9377-6d37e9ec0bd3" providerId="ADAL" clId="{8387C86C-29A4-40A4-986A-5A2D013E3EE7}" dt="2024-01-10T20:26:05.550" v="864" actId="33553"/>
        <pc:sldMkLst>
          <pc:docMk/>
          <pc:sldMk cId="2345639309" sldId="5227"/>
        </pc:sldMkLst>
        <pc:spChg chg="mod">
          <ac:chgData name="Heitman, Lindsey" userId="a9773a47-99d2-4599-9377-6d37e9ec0bd3" providerId="ADAL" clId="{8387C86C-29A4-40A4-986A-5A2D013E3EE7}" dt="2024-01-10T20:26:05.550" v="864" actId="33553"/>
          <ac:spMkLst>
            <pc:docMk/>
            <pc:sldMk cId="2345639309" sldId="5227"/>
            <ac:spMk id="3" creationId="{D75FC6D0-9628-4C48-94A0-78C7CA2E03AD}"/>
          </ac:spMkLst>
        </pc:spChg>
        <pc:spChg chg="add mod">
          <ac:chgData name="Heitman, Lindsey" userId="a9773a47-99d2-4599-9377-6d37e9ec0bd3" providerId="ADAL" clId="{8387C86C-29A4-40A4-986A-5A2D013E3EE7}" dt="2024-01-10T20:12:11.805" v="505" actId="1076"/>
          <ac:spMkLst>
            <pc:docMk/>
            <pc:sldMk cId="2345639309" sldId="5227"/>
            <ac:spMk id="4" creationId="{E0579050-C5EB-B280-0F4A-57AADBC9F1FC}"/>
          </ac:spMkLst>
        </pc:spChg>
      </pc:sldChg>
      <pc:sldChg chg="addSp modSp add mod">
        <pc:chgData name="Heitman, Lindsey" userId="a9773a47-99d2-4599-9377-6d37e9ec0bd3" providerId="ADAL" clId="{8387C86C-29A4-40A4-986A-5A2D013E3EE7}" dt="2024-01-10T20:22:34.002" v="629" actId="20577"/>
        <pc:sldMkLst>
          <pc:docMk/>
          <pc:sldMk cId="3339698771" sldId="5228"/>
        </pc:sldMkLst>
        <pc:spChg chg="mod">
          <ac:chgData name="Heitman, Lindsey" userId="a9773a47-99d2-4599-9377-6d37e9ec0bd3" providerId="ADAL" clId="{8387C86C-29A4-40A4-986A-5A2D013E3EE7}" dt="2024-01-10T20:01:59.010" v="309" actId="20577"/>
          <ac:spMkLst>
            <pc:docMk/>
            <pc:sldMk cId="3339698771" sldId="5228"/>
            <ac:spMk id="2" creationId="{01CFA6AE-4E08-4006-976D-4827B57566A7}"/>
          </ac:spMkLst>
        </pc:spChg>
        <pc:spChg chg="mod">
          <ac:chgData name="Heitman, Lindsey" userId="a9773a47-99d2-4599-9377-6d37e9ec0bd3" providerId="ADAL" clId="{8387C86C-29A4-40A4-986A-5A2D013E3EE7}" dt="2024-01-10T19:51:49.894" v="1" actId="27636"/>
          <ac:spMkLst>
            <pc:docMk/>
            <pc:sldMk cId="3339698771" sldId="5228"/>
            <ac:spMk id="3" creationId="{C838CB1F-2049-4001-A13F-A8B0679D9EFE}"/>
          </ac:spMkLst>
        </pc:spChg>
        <pc:spChg chg="mod">
          <ac:chgData name="Heitman, Lindsey" userId="a9773a47-99d2-4599-9377-6d37e9ec0bd3" providerId="ADAL" clId="{8387C86C-29A4-40A4-986A-5A2D013E3EE7}" dt="2024-01-10T20:22:34.002" v="629" actId="20577"/>
          <ac:spMkLst>
            <pc:docMk/>
            <pc:sldMk cId="3339698771" sldId="5228"/>
            <ac:spMk id="5" creationId="{2A0F5D50-D905-4A25-A588-7E9754CC8E66}"/>
          </ac:spMkLst>
        </pc:spChg>
        <pc:spChg chg="add mod">
          <ac:chgData name="Heitman, Lindsey" userId="a9773a47-99d2-4599-9377-6d37e9ec0bd3" providerId="ADAL" clId="{8387C86C-29A4-40A4-986A-5A2D013E3EE7}" dt="2024-01-10T20:05:45.612" v="431"/>
          <ac:spMkLst>
            <pc:docMk/>
            <pc:sldMk cId="3339698771" sldId="5228"/>
            <ac:spMk id="6" creationId="{0A99B38B-B4D3-BB1E-6644-38A406793F66}"/>
          </ac:spMkLst>
        </pc:spChg>
        <pc:spChg chg="add mod">
          <ac:chgData name="Heitman, Lindsey" userId="a9773a47-99d2-4599-9377-6d37e9ec0bd3" providerId="ADAL" clId="{8387C86C-29A4-40A4-986A-5A2D013E3EE7}" dt="2024-01-10T20:06:07.031" v="435" actId="1076"/>
          <ac:spMkLst>
            <pc:docMk/>
            <pc:sldMk cId="3339698771" sldId="5228"/>
            <ac:spMk id="7" creationId="{A6990C67-9F1C-AA44-B462-BE0D9EF5F656}"/>
          </ac:spMkLst>
        </pc:spChg>
      </pc:sldChg>
      <pc:sldChg chg="addSp modSp add mod">
        <pc:chgData name="Heitman, Lindsey" userId="a9773a47-99d2-4599-9377-6d37e9ec0bd3" providerId="ADAL" clId="{8387C86C-29A4-40A4-986A-5A2D013E3EE7}" dt="2024-01-10T20:04:43.960" v="427" actId="1076"/>
        <pc:sldMkLst>
          <pc:docMk/>
          <pc:sldMk cId="3060614447" sldId="5229"/>
        </pc:sldMkLst>
        <pc:spChg chg="mod">
          <ac:chgData name="Heitman, Lindsey" userId="a9773a47-99d2-4599-9377-6d37e9ec0bd3" providerId="ADAL" clId="{8387C86C-29A4-40A4-986A-5A2D013E3EE7}" dt="2024-01-10T20:03:32.028" v="423" actId="20577"/>
          <ac:spMkLst>
            <pc:docMk/>
            <pc:sldMk cId="3060614447" sldId="5229"/>
            <ac:spMk id="2" creationId="{00000000-0000-0000-0000-000000000000}"/>
          </ac:spMkLst>
        </pc:spChg>
        <pc:spChg chg="mod">
          <ac:chgData name="Heitman, Lindsey" userId="a9773a47-99d2-4599-9377-6d37e9ec0bd3" providerId="ADAL" clId="{8387C86C-29A4-40A4-986A-5A2D013E3EE7}" dt="2024-01-10T20:02:33.573" v="347" actId="207"/>
          <ac:spMkLst>
            <pc:docMk/>
            <pc:sldMk cId="3060614447" sldId="5229"/>
            <ac:spMk id="3" creationId="{00000000-0000-0000-0000-000000000000}"/>
          </ac:spMkLst>
        </pc:spChg>
        <pc:spChg chg="add mod">
          <ac:chgData name="Heitman, Lindsey" userId="a9773a47-99d2-4599-9377-6d37e9ec0bd3" providerId="ADAL" clId="{8387C86C-29A4-40A4-986A-5A2D013E3EE7}" dt="2024-01-10T20:04:26.841" v="425" actId="1076"/>
          <ac:spMkLst>
            <pc:docMk/>
            <pc:sldMk cId="3060614447" sldId="5229"/>
            <ac:spMk id="4" creationId="{8127AC45-BDC4-63E7-A98B-452C365B1E88}"/>
          </ac:spMkLst>
        </pc:spChg>
        <pc:spChg chg="add mod">
          <ac:chgData name="Heitman, Lindsey" userId="a9773a47-99d2-4599-9377-6d37e9ec0bd3" providerId="ADAL" clId="{8387C86C-29A4-40A4-986A-5A2D013E3EE7}" dt="2024-01-10T20:04:43.960" v="427" actId="1076"/>
          <ac:spMkLst>
            <pc:docMk/>
            <pc:sldMk cId="3060614447" sldId="5229"/>
            <ac:spMk id="5" creationId="{7FFF6701-80D1-1D10-0BFC-6F4E01EB4C87}"/>
          </ac:spMkLst>
        </pc:spChg>
      </pc:sldChg>
    </pc:docChg>
  </pc:docChgLst>
  <pc:docChgLst>
    <pc:chgData name="Tribbett, Jessica" userId="S::tribbett_jessica@cde.state.co.us::b8af59d7-a86d-4166-a022-d856dc24c475" providerId="AD" clId="Web-{4A898019-3267-DA10-081B-2CE0711F7906}"/>
    <pc:docChg chg="addSld modSld sldOrd">
      <pc:chgData name="Tribbett, Jessica" userId="S::tribbett_jessica@cde.state.co.us::b8af59d7-a86d-4166-a022-d856dc24c475" providerId="AD" clId="Web-{4A898019-3267-DA10-081B-2CE0711F7906}" dt="2023-11-27T13:57:38.241" v="106"/>
      <pc:docMkLst>
        <pc:docMk/>
      </pc:docMkLst>
      <pc:sldChg chg="modSp">
        <pc:chgData name="Tribbett, Jessica" userId="S::tribbett_jessica@cde.state.co.us::b8af59d7-a86d-4166-a022-d856dc24c475" providerId="AD" clId="Web-{4A898019-3267-DA10-081B-2CE0711F7906}" dt="2023-11-27T13:54:51.223" v="3" actId="20577"/>
        <pc:sldMkLst>
          <pc:docMk/>
          <pc:sldMk cId="3044915438" sldId="256"/>
        </pc:sldMkLst>
        <pc:spChg chg="mod">
          <ac:chgData name="Tribbett, Jessica" userId="S::tribbett_jessica@cde.state.co.us::b8af59d7-a86d-4166-a022-d856dc24c475" providerId="AD" clId="Web-{4A898019-3267-DA10-081B-2CE0711F7906}" dt="2023-11-27T13:54:51.223" v="3" actId="20577"/>
          <ac:spMkLst>
            <pc:docMk/>
            <pc:sldMk cId="3044915438" sldId="256"/>
            <ac:spMk id="2" creationId="{00000000-0000-0000-0000-000000000000}"/>
          </ac:spMkLst>
        </pc:spChg>
      </pc:sldChg>
      <pc:sldChg chg="modSp">
        <pc:chgData name="Tribbett, Jessica" userId="S::tribbett_jessica@cde.state.co.us::b8af59d7-a86d-4166-a022-d856dc24c475" providerId="AD" clId="Web-{4A898019-3267-DA10-081B-2CE0711F7906}" dt="2023-11-27T13:55:36.068" v="76"/>
        <pc:sldMkLst>
          <pc:docMk/>
          <pc:sldMk cId="1212467416" sldId="261"/>
        </pc:sldMkLst>
        <pc:graphicFrameChg chg="mod modGraphic">
          <ac:chgData name="Tribbett, Jessica" userId="S::tribbett_jessica@cde.state.co.us::b8af59d7-a86d-4166-a022-d856dc24c475" providerId="AD" clId="Web-{4A898019-3267-DA10-081B-2CE0711F7906}" dt="2023-11-27T13:55:36.068" v="76"/>
          <ac:graphicFrameMkLst>
            <pc:docMk/>
            <pc:sldMk cId="1212467416" sldId="261"/>
            <ac:graphicFrameMk id="9" creationId="{E52EBAC4-3CDA-C325-EF8A-459CCAFC0EDE}"/>
          </ac:graphicFrameMkLst>
        </pc:graphicFrameChg>
      </pc:sldChg>
      <pc:sldChg chg="modSp">
        <pc:chgData name="Tribbett, Jessica" userId="S::tribbett_jessica@cde.state.co.us::b8af59d7-a86d-4166-a022-d856dc24c475" providerId="AD" clId="Web-{4A898019-3267-DA10-081B-2CE0711F7906}" dt="2023-11-27T13:57:28.241" v="103" actId="20577"/>
        <pc:sldMkLst>
          <pc:docMk/>
          <pc:sldMk cId="3958285954" sldId="5179"/>
        </pc:sldMkLst>
        <pc:spChg chg="mod">
          <ac:chgData name="Tribbett, Jessica" userId="S::tribbett_jessica@cde.state.co.us::b8af59d7-a86d-4166-a022-d856dc24c475" providerId="AD" clId="Web-{4A898019-3267-DA10-081B-2CE0711F7906}" dt="2023-11-27T13:57:28.241" v="103" actId="20577"/>
          <ac:spMkLst>
            <pc:docMk/>
            <pc:sldMk cId="3958285954" sldId="5179"/>
            <ac:spMk id="5" creationId="{E36B013D-61D8-04CB-DA8C-1ABFF8E59D4D}"/>
          </ac:spMkLst>
        </pc:spChg>
      </pc:sldChg>
      <pc:sldChg chg="modSp">
        <pc:chgData name="Tribbett, Jessica" userId="S::tribbett_jessica@cde.state.co.us::b8af59d7-a86d-4166-a022-d856dc24c475" providerId="AD" clId="Web-{4A898019-3267-DA10-081B-2CE0711F7906}" dt="2023-11-27T13:55:51.943" v="82" actId="20577"/>
        <pc:sldMkLst>
          <pc:docMk/>
          <pc:sldMk cId="2315202559" sldId="5180"/>
        </pc:sldMkLst>
        <pc:spChg chg="mod">
          <ac:chgData name="Tribbett, Jessica" userId="S::tribbett_jessica@cde.state.co.us::b8af59d7-a86d-4166-a022-d856dc24c475" providerId="AD" clId="Web-{4A898019-3267-DA10-081B-2CE0711F7906}" dt="2023-11-27T13:55:51.943" v="82" actId="20577"/>
          <ac:spMkLst>
            <pc:docMk/>
            <pc:sldMk cId="2315202559" sldId="5180"/>
            <ac:spMk id="5" creationId="{0EF31AB6-F088-C743-2E9B-41E4CE896C67}"/>
          </ac:spMkLst>
        </pc:spChg>
      </pc:sldChg>
      <pc:sldChg chg="modSp add ord replId">
        <pc:chgData name="Tribbett, Jessica" userId="S::tribbett_jessica@cde.state.co.us::b8af59d7-a86d-4166-a022-d856dc24c475" providerId="AD" clId="Web-{4A898019-3267-DA10-081B-2CE0711F7906}" dt="2023-11-27T13:56:47.787" v="89" actId="20577"/>
        <pc:sldMkLst>
          <pc:docMk/>
          <pc:sldMk cId="2124249006" sldId="5199"/>
        </pc:sldMkLst>
        <pc:spChg chg="mod">
          <ac:chgData name="Tribbett, Jessica" userId="S::tribbett_jessica@cde.state.co.us::b8af59d7-a86d-4166-a022-d856dc24c475" providerId="AD" clId="Web-{4A898019-3267-DA10-081B-2CE0711F7906}" dt="2023-11-27T13:56:47.787" v="89" actId="20577"/>
          <ac:spMkLst>
            <pc:docMk/>
            <pc:sldMk cId="2124249006" sldId="5199"/>
            <ac:spMk id="5" creationId="{0EF31AB6-F088-C743-2E9B-41E4CE896C67}"/>
          </ac:spMkLst>
        </pc:spChg>
      </pc:sldChg>
      <pc:sldChg chg="modSp add ord replId">
        <pc:chgData name="Tribbett, Jessica" userId="S::tribbett_jessica@cde.state.co.us::b8af59d7-a86d-4166-a022-d856dc24c475" providerId="AD" clId="Web-{4A898019-3267-DA10-081B-2CE0711F7906}" dt="2023-11-27T13:57:13.397" v="92" actId="20577"/>
        <pc:sldMkLst>
          <pc:docMk/>
          <pc:sldMk cId="4018750982" sldId="5200"/>
        </pc:sldMkLst>
        <pc:spChg chg="mod">
          <ac:chgData name="Tribbett, Jessica" userId="S::tribbett_jessica@cde.state.co.us::b8af59d7-a86d-4166-a022-d856dc24c475" providerId="AD" clId="Web-{4A898019-3267-DA10-081B-2CE0711F7906}" dt="2023-11-27T13:57:13.397" v="92" actId="20577"/>
          <ac:spMkLst>
            <pc:docMk/>
            <pc:sldMk cId="4018750982" sldId="5200"/>
            <ac:spMk id="5" creationId="{E36B013D-61D8-04CB-DA8C-1ABFF8E59D4D}"/>
          </ac:spMkLst>
        </pc:spChg>
      </pc:sldChg>
      <pc:sldChg chg="add ord replId">
        <pc:chgData name="Tribbett, Jessica" userId="S::tribbett_jessica@cde.state.co.us::b8af59d7-a86d-4166-a022-d856dc24c475" providerId="AD" clId="Web-{4A898019-3267-DA10-081B-2CE0711F7906}" dt="2023-11-27T13:57:38.241" v="106"/>
        <pc:sldMkLst>
          <pc:docMk/>
          <pc:sldMk cId="1667568664" sldId="5201"/>
        </pc:sldMkLst>
      </pc:sldChg>
    </pc:docChg>
  </pc:docChgLst>
  <pc:docChgLst>
    <pc:chgData name="Tribbett, Jessica" userId="S::tribbett_jessica@cde.state.co.us::b8af59d7-a86d-4166-a022-d856dc24c475" providerId="AD" clId="Web-{E4E95BF2-AC57-2DB3-E6DF-A76FCE1C3103}"/>
    <pc:docChg chg="modSld">
      <pc:chgData name="Tribbett, Jessica" userId="S::tribbett_jessica@cde.state.co.us::b8af59d7-a86d-4166-a022-d856dc24c475" providerId="AD" clId="Web-{E4E95BF2-AC57-2DB3-E6DF-A76FCE1C3103}" dt="2023-11-30T13:35:06.059" v="77" actId="20577"/>
      <pc:docMkLst>
        <pc:docMk/>
      </pc:docMkLst>
      <pc:sldChg chg="addSp delSp modSp">
        <pc:chgData name="Tribbett, Jessica" userId="S::tribbett_jessica@cde.state.co.us::b8af59d7-a86d-4166-a022-d856dc24c475" providerId="AD" clId="Web-{E4E95BF2-AC57-2DB3-E6DF-A76FCE1C3103}" dt="2023-11-30T13:35:06.059" v="77" actId="20577"/>
        <pc:sldMkLst>
          <pc:docMk/>
          <pc:sldMk cId="1667568664" sldId="5201"/>
        </pc:sldMkLst>
        <pc:spChg chg="mod">
          <ac:chgData name="Tribbett, Jessica" userId="S::tribbett_jessica@cde.state.co.us::b8af59d7-a86d-4166-a022-d856dc24c475" providerId="AD" clId="Web-{E4E95BF2-AC57-2DB3-E6DF-A76FCE1C3103}" dt="2023-11-30T13:33:38.400" v="19" actId="20577"/>
          <ac:spMkLst>
            <pc:docMk/>
            <pc:sldMk cId="1667568664" sldId="5201"/>
            <ac:spMk id="2" creationId="{376FAC2A-85E2-503D-0C48-A21D7E04E782}"/>
          </ac:spMkLst>
        </pc:spChg>
        <pc:spChg chg="del">
          <ac:chgData name="Tribbett, Jessica" userId="S::tribbett_jessica@cde.state.co.us::b8af59d7-a86d-4166-a022-d856dc24c475" providerId="AD" clId="Web-{E4E95BF2-AC57-2DB3-E6DF-A76FCE1C3103}" dt="2023-11-30T13:32:23.711" v="9"/>
          <ac:spMkLst>
            <pc:docMk/>
            <pc:sldMk cId="1667568664" sldId="5201"/>
            <ac:spMk id="8" creationId="{6F92FA01-BF8B-3214-2845-A58119FB937E}"/>
          </ac:spMkLst>
        </pc:spChg>
        <pc:spChg chg="add del mod">
          <ac:chgData name="Tribbett, Jessica" userId="S::tribbett_jessica@cde.state.co.us::b8af59d7-a86d-4166-a022-d856dc24c475" providerId="AD" clId="Web-{E4E95BF2-AC57-2DB3-E6DF-A76FCE1C3103}" dt="2023-11-30T13:33:43.572" v="20"/>
          <ac:spMkLst>
            <pc:docMk/>
            <pc:sldMk cId="1667568664" sldId="5201"/>
            <ac:spMk id="9" creationId="{EEE6747F-E85A-F943-8881-7E627424D3DB}"/>
          </ac:spMkLst>
        </pc:spChg>
        <pc:spChg chg="add mod">
          <ac:chgData name="Tribbett, Jessica" userId="S::tribbett_jessica@cde.state.co.us::b8af59d7-a86d-4166-a022-d856dc24c475" providerId="AD" clId="Web-{E4E95BF2-AC57-2DB3-E6DF-A76FCE1C3103}" dt="2023-11-30T13:35:06.059" v="77" actId="20577"/>
          <ac:spMkLst>
            <pc:docMk/>
            <pc:sldMk cId="1667568664" sldId="5201"/>
            <ac:spMk id="10" creationId="{2F95A737-6829-D9EB-1980-4103B233FA83}"/>
          </ac:spMkLst>
        </pc:spChg>
        <pc:picChg chg="del">
          <ac:chgData name="Tribbett, Jessica" userId="S::tribbett_jessica@cde.state.co.us::b8af59d7-a86d-4166-a022-d856dc24c475" providerId="AD" clId="Web-{E4E95BF2-AC57-2DB3-E6DF-A76FCE1C3103}" dt="2023-11-30T13:32:05.820" v="0"/>
          <ac:picMkLst>
            <pc:docMk/>
            <pc:sldMk cId="1667568664" sldId="5201"/>
            <ac:picMk id="3" creationId="{EAF1BCF2-0C5F-9328-5AB9-965FBC10A107}"/>
          </ac:picMkLst>
        </pc:picChg>
        <pc:picChg chg="add mod">
          <ac:chgData name="Tribbett, Jessica" userId="S::tribbett_jessica@cde.state.co.us::b8af59d7-a86d-4166-a022-d856dc24c475" providerId="AD" clId="Web-{E4E95BF2-AC57-2DB3-E6DF-A76FCE1C3103}" dt="2023-11-30T13:33:49.776" v="21" actId="1076"/>
          <ac:picMkLst>
            <pc:docMk/>
            <pc:sldMk cId="1667568664" sldId="5201"/>
            <ac:picMk id="5" creationId="{9B6B56FD-CECD-F8B0-9A71-166BE3488833}"/>
          </ac:picMkLst>
        </pc:picChg>
      </pc:sldChg>
    </pc:docChg>
  </pc:docChgLst>
  <pc:docChgLst>
    <pc:chgData name="Severson, Annette" userId="199f3c28-b733-4b36-8b0e-b7eb6984ff94" providerId="ADAL" clId="{0F7D0B97-BD65-49D1-99CA-D8C23C764984}"/>
    <pc:docChg chg="custSel modSld">
      <pc:chgData name="Severson, Annette" userId="199f3c28-b733-4b36-8b0e-b7eb6984ff94" providerId="ADAL" clId="{0F7D0B97-BD65-49D1-99CA-D8C23C764984}" dt="2023-12-13T14:00:23.662" v="3" actId="6549"/>
      <pc:docMkLst>
        <pc:docMk/>
      </pc:docMkLst>
      <pc:sldChg chg="modSp mod">
        <pc:chgData name="Severson, Annette" userId="199f3c28-b733-4b36-8b0e-b7eb6984ff94" providerId="ADAL" clId="{0F7D0B97-BD65-49D1-99CA-D8C23C764984}" dt="2023-12-13T14:00:23.662" v="3" actId="6549"/>
        <pc:sldMkLst>
          <pc:docMk/>
          <pc:sldMk cId="3771905201" sldId="4955"/>
        </pc:sldMkLst>
        <pc:spChg chg="mod">
          <ac:chgData name="Severson, Annette" userId="199f3c28-b733-4b36-8b0e-b7eb6984ff94" providerId="ADAL" clId="{0F7D0B97-BD65-49D1-99CA-D8C23C764984}" dt="2023-12-13T14:00:23.662" v="3" actId="6549"/>
          <ac:spMkLst>
            <pc:docMk/>
            <pc:sldMk cId="3771905201" sldId="4955"/>
            <ac:spMk id="5" creationId="{6E65669C-9132-C8FB-8F58-923F3C35F5CE}"/>
          </ac:spMkLst>
        </pc:spChg>
      </pc:sldChg>
    </pc:docChg>
  </pc:docChgLst>
  <pc:docChgLst>
    <pc:chgData name="Gudka, Dawna" userId="S::gudka_d@cde.state.co.us::823cceae-331b-41d6-9a63-34ad6d1db55c" providerId="AD" clId="Web-{E4B04698-9DFB-F99D-A5B0-AD4B0311DCE0}"/>
    <pc:docChg chg="addSld delSld modSld sldOrd">
      <pc:chgData name="Gudka, Dawna" userId="S::gudka_d@cde.state.co.us::823cceae-331b-41d6-9a63-34ad6d1db55c" providerId="AD" clId="Web-{E4B04698-9DFB-F99D-A5B0-AD4B0311DCE0}" dt="2024-01-03T19:18:32.342" v="543"/>
      <pc:docMkLst>
        <pc:docMk/>
      </pc:docMkLst>
      <pc:sldChg chg="modSp add ord replId">
        <pc:chgData name="Gudka, Dawna" userId="S::gudka_d@cde.state.co.us::823cceae-331b-41d6-9a63-34ad6d1db55c" providerId="AD" clId="Web-{E4B04698-9DFB-F99D-A5B0-AD4B0311DCE0}" dt="2024-01-03T18:57:52.336" v="66" actId="20577"/>
        <pc:sldMkLst>
          <pc:docMk/>
          <pc:sldMk cId="86511955" sldId="5129"/>
        </pc:sldMkLst>
        <pc:spChg chg="mod">
          <ac:chgData name="Gudka, Dawna" userId="S::gudka_d@cde.state.co.us::823cceae-331b-41d6-9a63-34ad6d1db55c" providerId="AD" clId="Web-{E4B04698-9DFB-F99D-A5B0-AD4B0311DCE0}" dt="2024-01-03T18:57:52.336" v="66" actId="20577"/>
          <ac:spMkLst>
            <pc:docMk/>
            <pc:sldMk cId="86511955" sldId="5129"/>
            <ac:spMk id="2" creationId="{DD55F8C3-2F44-7E94-0F2B-3159E1AC832D}"/>
          </ac:spMkLst>
        </pc:spChg>
        <pc:spChg chg="mod">
          <ac:chgData name="Gudka, Dawna" userId="S::gudka_d@cde.state.co.us::823cceae-331b-41d6-9a63-34ad6d1db55c" providerId="AD" clId="Web-{E4B04698-9DFB-F99D-A5B0-AD4B0311DCE0}" dt="2024-01-03T18:57:32.992" v="23" actId="20577"/>
          <ac:spMkLst>
            <pc:docMk/>
            <pc:sldMk cId="86511955" sldId="5129"/>
            <ac:spMk id="3" creationId="{1D1425C4-1AA7-E47C-4C1F-A184FDD34D2C}"/>
          </ac:spMkLst>
        </pc:spChg>
      </pc:sldChg>
      <pc:sldChg chg="addSp delSp modSp add del ord replId">
        <pc:chgData name="Gudka, Dawna" userId="S::gudka_d@cde.state.co.us::823cceae-331b-41d6-9a63-34ad6d1db55c" providerId="AD" clId="Web-{E4B04698-9DFB-F99D-A5B0-AD4B0311DCE0}" dt="2024-01-03T18:58:26.321" v="83"/>
        <pc:sldMkLst>
          <pc:docMk/>
          <pc:sldMk cId="564915456" sldId="5130"/>
        </pc:sldMkLst>
        <pc:spChg chg="mod">
          <ac:chgData name="Gudka, Dawna" userId="S::gudka_d@cde.state.co.us::823cceae-331b-41d6-9a63-34ad6d1db55c" providerId="AD" clId="Web-{E4B04698-9DFB-F99D-A5B0-AD4B0311DCE0}" dt="2024-01-03T18:58:06.133" v="76" actId="20577"/>
          <ac:spMkLst>
            <pc:docMk/>
            <pc:sldMk cId="564915456" sldId="5130"/>
            <ac:spMk id="2" creationId="{306BE94C-0D66-5CCC-7A2C-994FD08DF028}"/>
          </ac:spMkLst>
        </pc:spChg>
        <pc:spChg chg="del">
          <ac:chgData name="Gudka, Dawna" userId="S::gudka_d@cde.state.co.us::823cceae-331b-41d6-9a63-34ad6d1db55c" providerId="AD" clId="Web-{E4B04698-9DFB-F99D-A5B0-AD4B0311DCE0}" dt="2024-01-03T18:58:15.430" v="77"/>
          <ac:spMkLst>
            <pc:docMk/>
            <pc:sldMk cId="564915456" sldId="5130"/>
            <ac:spMk id="3" creationId="{95D71145-C936-C125-ED10-74D2C8C020F5}"/>
          </ac:spMkLst>
        </pc:spChg>
        <pc:spChg chg="mod">
          <ac:chgData name="Gudka, Dawna" userId="S::gudka_d@cde.state.co.us::823cceae-331b-41d6-9a63-34ad6d1db55c" providerId="AD" clId="Web-{E4B04698-9DFB-F99D-A5B0-AD4B0311DCE0}" dt="2024-01-03T18:58:20.399" v="82" actId="20577"/>
          <ac:spMkLst>
            <pc:docMk/>
            <pc:sldMk cId="564915456" sldId="5130"/>
            <ac:spMk id="5" creationId="{5786B0F3-A684-D019-5CC8-CF9DE2B586EF}"/>
          </ac:spMkLst>
        </pc:spChg>
        <pc:spChg chg="add mod">
          <ac:chgData name="Gudka, Dawna" userId="S::gudka_d@cde.state.co.us::823cceae-331b-41d6-9a63-34ad6d1db55c" providerId="AD" clId="Web-{E4B04698-9DFB-F99D-A5B0-AD4B0311DCE0}" dt="2024-01-03T18:58:15.430" v="77"/>
          <ac:spMkLst>
            <pc:docMk/>
            <pc:sldMk cId="564915456" sldId="5130"/>
            <ac:spMk id="8" creationId="{B954C344-4E9C-7E7B-2C8A-FA5BBEF87192}"/>
          </ac:spMkLst>
        </pc:spChg>
      </pc:sldChg>
      <pc:sldChg chg="addSp delSp modSp add ord replId">
        <pc:chgData name="Gudka, Dawna" userId="S::gudka_d@cde.state.co.us::823cceae-331b-41d6-9a63-34ad6d1db55c" providerId="AD" clId="Web-{E4B04698-9DFB-F99D-A5B0-AD4B0311DCE0}" dt="2024-01-03T19:18:32.342" v="543"/>
        <pc:sldMkLst>
          <pc:docMk/>
          <pc:sldMk cId="1641238302" sldId="5130"/>
        </pc:sldMkLst>
        <pc:spChg chg="mod">
          <ac:chgData name="Gudka, Dawna" userId="S::gudka_d@cde.state.co.us::823cceae-331b-41d6-9a63-34ad6d1db55c" providerId="AD" clId="Web-{E4B04698-9DFB-F99D-A5B0-AD4B0311DCE0}" dt="2024-01-03T18:59:49.666" v="138" actId="20577"/>
          <ac:spMkLst>
            <pc:docMk/>
            <pc:sldMk cId="1641238302" sldId="5130"/>
            <ac:spMk id="2" creationId="{5F993FE2-6DF4-8287-BE83-144C23E8E81D}"/>
          </ac:spMkLst>
        </pc:spChg>
        <pc:spChg chg="mod">
          <ac:chgData name="Gudka, Dawna" userId="S::gudka_d@cde.state.co.us::823cceae-331b-41d6-9a63-34ad6d1db55c" providerId="AD" clId="Web-{E4B04698-9DFB-F99D-A5B0-AD4B0311DCE0}" dt="2024-01-03T18:59:19.978" v="137" actId="20577"/>
          <ac:spMkLst>
            <pc:docMk/>
            <pc:sldMk cId="1641238302" sldId="5130"/>
            <ac:spMk id="3" creationId="{06DFE981-08BE-EB86-4227-0BFF98376A55}"/>
          </ac:spMkLst>
        </pc:spChg>
        <pc:spChg chg="mod">
          <ac:chgData name="Gudka, Dawna" userId="S::gudka_d@cde.state.co.us::823cceae-331b-41d6-9a63-34ad6d1db55c" providerId="AD" clId="Web-{E4B04698-9DFB-F99D-A5B0-AD4B0311DCE0}" dt="2024-01-03T19:16:43.199" v="446" actId="20577"/>
          <ac:spMkLst>
            <pc:docMk/>
            <pc:sldMk cId="1641238302" sldId="5130"/>
            <ac:spMk id="4" creationId="{6A477DCB-6F3D-C551-CC9C-3D5C1F645891}"/>
          </ac:spMkLst>
        </pc:spChg>
        <pc:spChg chg="del">
          <ac:chgData name="Gudka, Dawna" userId="S::gudka_d@cde.state.co.us::823cceae-331b-41d6-9a63-34ad6d1db55c" providerId="AD" clId="Web-{E4B04698-9DFB-F99D-A5B0-AD4B0311DCE0}" dt="2024-01-03T18:58:39.258" v="86"/>
          <ac:spMkLst>
            <pc:docMk/>
            <pc:sldMk cId="1641238302" sldId="5130"/>
            <ac:spMk id="5" creationId="{9DDE9998-58B9-FEED-2D43-E8BB66DCEE7F}"/>
          </ac:spMkLst>
        </pc:spChg>
        <pc:spChg chg="add del mod">
          <ac:chgData name="Gudka, Dawna" userId="S::gudka_d@cde.state.co.us::823cceae-331b-41d6-9a63-34ad6d1db55c" providerId="AD" clId="Web-{E4B04698-9DFB-F99D-A5B0-AD4B0311DCE0}" dt="2024-01-03T19:15:38.917" v="431"/>
          <ac:spMkLst>
            <pc:docMk/>
            <pc:sldMk cId="1641238302" sldId="5130"/>
            <ac:spMk id="7" creationId="{F5EF9689-DFEF-4E98-D17C-E4F90B2E462A}"/>
          </ac:spMkLst>
        </pc:spChg>
        <pc:spChg chg="add mod">
          <ac:chgData name="Gudka, Dawna" userId="S::gudka_d@cde.state.co.us::823cceae-331b-41d6-9a63-34ad6d1db55c" providerId="AD" clId="Web-{E4B04698-9DFB-F99D-A5B0-AD4B0311DCE0}" dt="2024-01-03T19:18:32.342" v="543"/>
          <ac:spMkLst>
            <pc:docMk/>
            <pc:sldMk cId="1641238302" sldId="5130"/>
            <ac:spMk id="10" creationId="{7E16E325-3558-4340-27D9-3712851D0AAC}"/>
          </ac:spMkLst>
        </pc:spChg>
        <pc:picChg chg="add mod ord">
          <ac:chgData name="Gudka, Dawna" userId="S::gudka_d@cde.state.co.us::823cceae-331b-41d6-9a63-34ad6d1db55c" providerId="AD" clId="Web-{E4B04698-9DFB-F99D-A5B0-AD4B0311DCE0}" dt="2024-01-03T19:16:56.902" v="447" actId="1076"/>
          <ac:picMkLst>
            <pc:docMk/>
            <pc:sldMk cId="1641238302" sldId="5130"/>
            <ac:picMk id="8" creationId="{1EC2AE84-D528-67A2-0B72-4DA843D91503}"/>
          </ac:picMkLst>
        </pc:picChg>
        <pc:picChg chg="add mod">
          <ac:chgData name="Gudka, Dawna" userId="S::gudka_d@cde.state.co.us::823cceae-331b-41d6-9a63-34ad6d1db55c" providerId="AD" clId="Web-{E4B04698-9DFB-F99D-A5B0-AD4B0311DCE0}" dt="2024-01-03T19:16:56.918" v="448" actId="1076"/>
          <ac:picMkLst>
            <pc:docMk/>
            <pc:sldMk cId="1641238302" sldId="5130"/>
            <ac:picMk id="9" creationId="{BCB09365-9F99-3788-F74F-1BD923EFF41D}"/>
          </ac:picMkLst>
        </pc:picChg>
      </pc:sldChg>
      <pc:sldChg chg="modSp add">
        <pc:chgData name="Gudka, Dawna" userId="S::gudka_d@cde.state.co.us::823cceae-331b-41d6-9a63-34ad6d1db55c" providerId="AD" clId="Web-{E4B04698-9DFB-F99D-A5B0-AD4B0311DCE0}" dt="2024-01-03T19:14:17.275" v="396" actId="20577"/>
        <pc:sldMkLst>
          <pc:docMk/>
          <pc:sldMk cId="3444278999" sldId="5210"/>
        </pc:sldMkLst>
        <pc:spChg chg="mod">
          <ac:chgData name="Gudka, Dawna" userId="S::gudka_d@cde.state.co.us::823cceae-331b-41d6-9a63-34ad6d1db55c" providerId="AD" clId="Web-{E4B04698-9DFB-F99D-A5B0-AD4B0311DCE0}" dt="2024-01-03T19:13:35.586" v="391" actId="20577"/>
          <ac:spMkLst>
            <pc:docMk/>
            <pc:sldMk cId="3444278999" sldId="5210"/>
            <ac:spMk id="4" creationId="{9A9DCA15-90DF-DEA1-D180-6B05BB2C1EC2}"/>
          </ac:spMkLst>
        </pc:spChg>
        <pc:spChg chg="mod">
          <ac:chgData name="Gudka, Dawna" userId="S::gudka_d@cde.state.co.us::823cceae-331b-41d6-9a63-34ad6d1db55c" providerId="AD" clId="Web-{E4B04698-9DFB-F99D-A5B0-AD4B0311DCE0}" dt="2024-01-03T19:14:17.275" v="396" actId="20577"/>
          <ac:spMkLst>
            <pc:docMk/>
            <pc:sldMk cId="3444278999" sldId="5210"/>
            <ac:spMk id="5" creationId="{98D497D5-4150-9FE4-6ECD-20DE51B4C0E8}"/>
          </ac:spMkLst>
        </pc:spChg>
      </pc:sldChg>
    </pc:docChg>
  </pc:docChgLst>
  <pc:docChgLst>
    <pc:chgData name="Hoffman, Peter" userId="673cee94-26bd-4c2a-ab82-1b3669e2f049" providerId="ADAL" clId="{D610E624-DFB1-45DB-B74F-7A8C57BECF08}"/>
    <pc:docChg chg="undo custSel addSld delSld modSld">
      <pc:chgData name="Hoffman, Peter" userId="673cee94-26bd-4c2a-ab82-1b3669e2f049" providerId="ADAL" clId="{D610E624-DFB1-45DB-B74F-7A8C57BECF08}" dt="2024-01-03T22:41:01.210" v="1241" actId="20577"/>
      <pc:docMkLst>
        <pc:docMk/>
      </pc:docMkLst>
      <pc:sldChg chg="modSp mod">
        <pc:chgData name="Hoffman, Peter" userId="673cee94-26bd-4c2a-ab82-1b3669e2f049" providerId="ADAL" clId="{D610E624-DFB1-45DB-B74F-7A8C57BECF08}" dt="2024-01-02T16:33:22.572" v="11" actId="20577"/>
        <pc:sldMkLst>
          <pc:docMk/>
          <pc:sldMk cId="3044915438" sldId="256"/>
        </pc:sldMkLst>
        <pc:spChg chg="mod">
          <ac:chgData name="Hoffman, Peter" userId="673cee94-26bd-4c2a-ab82-1b3669e2f049" providerId="ADAL" clId="{D610E624-DFB1-45DB-B74F-7A8C57BECF08}" dt="2024-01-02T16:33:22.572" v="11" actId="20577"/>
          <ac:spMkLst>
            <pc:docMk/>
            <pc:sldMk cId="3044915438" sldId="256"/>
            <ac:spMk id="2" creationId="{00000000-0000-0000-0000-000000000000}"/>
          </ac:spMkLst>
        </pc:spChg>
      </pc:sldChg>
      <pc:sldChg chg="modSp mod">
        <pc:chgData name="Hoffman, Peter" userId="673cee94-26bd-4c2a-ab82-1b3669e2f049" providerId="ADAL" clId="{D610E624-DFB1-45DB-B74F-7A8C57BECF08}" dt="2024-01-03T18:07:30.346" v="146" actId="20577"/>
        <pc:sldMkLst>
          <pc:docMk/>
          <pc:sldMk cId="1212467416" sldId="261"/>
        </pc:sldMkLst>
        <pc:graphicFrameChg chg="modGraphic">
          <ac:chgData name="Hoffman, Peter" userId="673cee94-26bd-4c2a-ab82-1b3669e2f049" providerId="ADAL" clId="{D610E624-DFB1-45DB-B74F-7A8C57BECF08}" dt="2024-01-03T18:07:30.346" v="146" actId="20577"/>
          <ac:graphicFrameMkLst>
            <pc:docMk/>
            <pc:sldMk cId="1212467416" sldId="261"/>
            <ac:graphicFrameMk id="9" creationId="{E52EBAC4-3CDA-C325-EF8A-459CCAFC0EDE}"/>
          </ac:graphicFrameMkLst>
        </pc:graphicFrameChg>
      </pc:sldChg>
      <pc:sldChg chg="modSp">
        <pc:chgData name="Hoffman, Peter" userId="673cee94-26bd-4c2a-ab82-1b3669e2f049" providerId="ADAL" clId="{D610E624-DFB1-45DB-B74F-7A8C57BECF08}" dt="2024-01-02T16:33:32.962" v="15" actId="20577"/>
        <pc:sldMkLst>
          <pc:docMk/>
          <pc:sldMk cId="3717000822" sldId="280"/>
        </pc:sldMkLst>
        <pc:graphicFrameChg chg="mod">
          <ac:chgData name="Hoffman, Peter" userId="673cee94-26bd-4c2a-ab82-1b3669e2f049" providerId="ADAL" clId="{D610E624-DFB1-45DB-B74F-7A8C57BECF08}" dt="2024-01-02T16:33:32.962" v="15" actId="20577"/>
          <ac:graphicFrameMkLst>
            <pc:docMk/>
            <pc:sldMk cId="3717000822" sldId="280"/>
            <ac:graphicFrameMk id="7" creationId="{846691BE-0086-3658-55F2-41FDF0607A9C}"/>
          </ac:graphicFrameMkLst>
        </pc:graphicFrameChg>
      </pc:sldChg>
      <pc:sldChg chg="del">
        <pc:chgData name="Hoffman, Peter" userId="673cee94-26bd-4c2a-ab82-1b3669e2f049" providerId="ADAL" clId="{D610E624-DFB1-45DB-B74F-7A8C57BECF08}" dt="2024-01-02T16:33:54.342" v="17" actId="2696"/>
        <pc:sldMkLst>
          <pc:docMk/>
          <pc:sldMk cId="4133366853" sldId="536"/>
        </pc:sldMkLst>
      </pc:sldChg>
      <pc:sldChg chg="del">
        <pc:chgData name="Hoffman, Peter" userId="673cee94-26bd-4c2a-ab82-1b3669e2f049" providerId="ADAL" clId="{D610E624-DFB1-45DB-B74F-7A8C57BECF08}" dt="2024-01-02T16:33:54.342" v="17" actId="2696"/>
        <pc:sldMkLst>
          <pc:docMk/>
          <pc:sldMk cId="910115144" sldId="4637"/>
        </pc:sldMkLst>
      </pc:sldChg>
      <pc:sldChg chg="del">
        <pc:chgData name="Hoffman, Peter" userId="673cee94-26bd-4c2a-ab82-1b3669e2f049" providerId="ADAL" clId="{D610E624-DFB1-45DB-B74F-7A8C57BECF08}" dt="2024-01-02T16:33:54.342" v="17" actId="2696"/>
        <pc:sldMkLst>
          <pc:docMk/>
          <pc:sldMk cId="2566961726" sldId="4722"/>
        </pc:sldMkLst>
      </pc:sldChg>
      <pc:sldChg chg="del">
        <pc:chgData name="Hoffman, Peter" userId="673cee94-26bd-4c2a-ab82-1b3669e2f049" providerId="ADAL" clId="{D610E624-DFB1-45DB-B74F-7A8C57BECF08}" dt="2024-01-02T16:33:54.342" v="17" actId="2696"/>
        <pc:sldMkLst>
          <pc:docMk/>
          <pc:sldMk cId="2747885615" sldId="5161"/>
        </pc:sldMkLst>
      </pc:sldChg>
      <pc:sldChg chg="del">
        <pc:chgData name="Hoffman, Peter" userId="673cee94-26bd-4c2a-ab82-1b3669e2f049" providerId="ADAL" clId="{D610E624-DFB1-45DB-B74F-7A8C57BECF08}" dt="2024-01-02T16:33:54.342" v="17" actId="2696"/>
        <pc:sldMkLst>
          <pc:docMk/>
          <pc:sldMk cId="2554518492" sldId="5168"/>
        </pc:sldMkLst>
      </pc:sldChg>
      <pc:sldChg chg="del">
        <pc:chgData name="Hoffman, Peter" userId="673cee94-26bd-4c2a-ab82-1b3669e2f049" providerId="ADAL" clId="{D610E624-DFB1-45DB-B74F-7A8C57BECF08}" dt="2024-01-03T18:07:40.138" v="147" actId="2696"/>
        <pc:sldMkLst>
          <pc:docMk/>
          <pc:sldMk cId="2124249006" sldId="5199"/>
        </pc:sldMkLst>
      </pc:sldChg>
      <pc:sldChg chg="del">
        <pc:chgData name="Hoffman, Peter" userId="673cee94-26bd-4c2a-ab82-1b3669e2f049" providerId="ADAL" clId="{D610E624-DFB1-45DB-B74F-7A8C57BECF08}" dt="2024-01-03T18:07:40.138" v="147" actId="2696"/>
        <pc:sldMkLst>
          <pc:docMk/>
          <pc:sldMk cId="4018750982" sldId="5200"/>
        </pc:sldMkLst>
      </pc:sldChg>
      <pc:sldChg chg="del">
        <pc:chgData name="Hoffman, Peter" userId="673cee94-26bd-4c2a-ab82-1b3669e2f049" providerId="ADAL" clId="{D610E624-DFB1-45DB-B74F-7A8C57BECF08}" dt="2024-01-03T18:07:40.138" v="147" actId="2696"/>
        <pc:sldMkLst>
          <pc:docMk/>
          <pc:sldMk cId="1667568664" sldId="5201"/>
        </pc:sldMkLst>
      </pc:sldChg>
      <pc:sldChg chg="add">
        <pc:chgData name="Hoffman, Peter" userId="673cee94-26bd-4c2a-ab82-1b3669e2f049" providerId="ADAL" clId="{D610E624-DFB1-45DB-B74F-7A8C57BECF08}" dt="2024-01-03T22:23:31.898" v="148"/>
        <pc:sldMkLst>
          <pc:docMk/>
          <pc:sldMk cId="1003328" sldId="5202"/>
        </pc:sldMkLst>
      </pc:sldChg>
      <pc:sldChg chg="add">
        <pc:chgData name="Hoffman, Peter" userId="673cee94-26bd-4c2a-ab82-1b3669e2f049" providerId="ADAL" clId="{D610E624-DFB1-45DB-B74F-7A8C57BECF08}" dt="2024-01-03T22:23:31.898" v="148"/>
        <pc:sldMkLst>
          <pc:docMk/>
          <pc:sldMk cId="298744664" sldId="5203"/>
        </pc:sldMkLst>
      </pc:sldChg>
      <pc:sldChg chg="addSp delSp modSp add mod">
        <pc:chgData name="Hoffman, Peter" userId="673cee94-26bd-4c2a-ab82-1b3669e2f049" providerId="ADAL" clId="{D610E624-DFB1-45DB-B74F-7A8C57BECF08}" dt="2024-01-03T22:27:02.421" v="714" actId="20577"/>
        <pc:sldMkLst>
          <pc:docMk/>
          <pc:sldMk cId="1961852350" sldId="5205"/>
        </pc:sldMkLst>
        <pc:spChg chg="add del mod">
          <ac:chgData name="Hoffman, Peter" userId="673cee94-26bd-4c2a-ab82-1b3669e2f049" providerId="ADAL" clId="{D610E624-DFB1-45DB-B74F-7A8C57BECF08}" dt="2024-01-03T22:27:02.421" v="714" actId="20577"/>
          <ac:spMkLst>
            <pc:docMk/>
            <pc:sldMk cId="1961852350" sldId="5205"/>
            <ac:spMk id="8" creationId="{31CF935B-4EDB-CD62-F90C-6618AAEBDEFC}"/>
          </ac:spMkLst>
        </pc:spChg>
        <pc:picChg chg="mod">
          <ac:chgData name="Hoffman, Peter" userId="673cee94-26bd-4c2a-ab82-1b3669e2f049" providerId="ADAL" clId="{D610E624-DFB1-45DB-B74F-7A8C57BECF08}" dt="2024-01-03T22:24:57.918" v="161" actId="14100"/>
          <ac:picMkLst>
            <pc:docMk/>
            <pc:sldMk cId="1961852350" sldId="5205"/>
            <ac:picMk id="7" creationId="{864F8E31-FBB1-3F10-9D1C-D402FA51E7FD}"/>
          </ac:picMkLst>
        </pc:picChg>
      </pc:sldChg>
      <pc:sldChg chg="add">
        <pc:chgData name="Hoffman, Peter" userId="673cee94-26bd-4c2a-ab82-1b3669e2f049" providerId="ADAL" clId="{D610E624-DFB1-45DB-B74F-7A8C57BECF08}" dt="2024-01-03T22:23:31.898" v="148"/>
        <pc:sldMkLst>
          <pc:docMk/>
          <pc:sldMk cId="2933753138" sldId="5206"/>
        </pc:sldMkLst>
      </pc:sldChg>
      <pc:sldChg chg="addSp delSp modSp add mod">
        <pc:chgData name="Hoffman, Peter" userId="673cee94-26bd-4c2a-ab82-1b3669e2f049" providerId="ADAL" clId="{D610E624-DFB1-45DB-B74F-7A8C57BECF08}" dt="2024-01-03T22:41:01.210" v="1241" actId="20577"/>
        <pc:sldMkLst>
          <pc:docMk/>
          <pc:sldMk cId="3262778519" sldId="5211"/>
        </pc:sldMkLst>
        <pc:spChg chg="mod">
          <ac:chgData name="Hoffman, Peter" userId="673cee94-26bd-4c2a-ab82-1b3669e2f049" providerId="ADAL" clId="{D610E624-DFB1-45DB-B74F-7A8C57BECF08}" dt="2024-01-03T22:32:24.100" v="730" actId="20577"/>
          <ac:spMkLst>
            <pc:docMk/>
            <pc:sldMk cId="3262778519" sldId="5211"/>
            <ac:spMk id="2" creationId="{4D0C3ACB-A4D9-E755-BE64-62BEF6873D63}"/>
          </ac:spMkLst>
        </pc:spChg>
        <pc:spChg chg="mod">
          <ac:chgData name="Hoffman, Peter" userId="673cee94-26bd-4c2a-ab82-1b3669e2f049" providerId="ADAL" clId="{D610E624-DFB1-45DB-B74F-7A8C57BECF08}" dt="2024-01-03T22:41:01.210" v="1241" actId="20577"/>
          <ac:spMkLst>
            <pc:docMk/>
            <pc:sldMk cId="3262778519" sldId="5211"/>
            <ac:spMk id="8" creationId="{31CF935B-4EDB-CD62-F90C-6618AAEBDEFC}"/>
          </ac:spMkLst>
        </pc:spChg>
        <pc:picChg chg="add del mod">
          <ac:chgData name="Hoffman, Peter" userId="673cee94-26bd-4c2a-ab82-1b3669e2f049" providerId="ADAL" clId="{D610E624-DFB1-45DB-B74F-7A8C57BECF08}" dt="2024-01-03T22:36:02.006" v="811" actId="478"/>
          <ac:picMkLst>
            <pc:docMk/>
            <pc:sldMk cId="3262778519" sldId="5211"/>
            <ac:picMk id="7" creationId="{B44983B5-C10D-B3A6-D3F2-7A05DFB69A6A}"/>
          </ac:picMkLst>
        </pc:picChg>
        <pc:picChg chg="add mod">
          <ac:chgData name="Hoffman, Peter" userId="673cee94-26bd-4c2a-ab82-1b3669e2f049" providerId="ADAL" clId="{D610E624-DFB1-45DB-B74F-7A8C57BECF08}" dt="2024-01-03T22:39:23.937" v="1120" actId="962"/>
          <ac:picMkLst>
            <pc:docMk/>
            <pc:sldMk cId="3262778519" sldId="5211"/>
            <ac:picMk id="10" creationId="{70D0B37A-0A2E-2198-CCF6-F19403F591D1}"/>
          </ac:picMkLst>
        </pc:picChg>
        <pc:picChg chg="del">
          <ac:chgData name="Hoffman, Peter" userId="673cee94-26bd-4c2a-ab82-1b3669e2f049" providerId="ADAL" clId="{D610E624-DFB1-45DB-B74F-7A8C57BECF08}" dt="2024-01-03T22:32:47.139" v="806" actId="478"/>
          <ac:picMkLst>
            <pc:docMk/>
            <pc:sldMk cId="3262778519" sldId="5211"/>
            <ac:picMk id="15" creationId="{F1A99AC5-2E8A-9202-CBED-4618CEEC1160}"/>
          </ac:picMkLst>
        </pc:picChg>
      </pc:sldChg>
      <pc:sldChg chg="del">
        <pc:chgData name="Hoffman, Peter" userId="673cee94-26bd-4c2a-ab82-1b3669e2f049" providerId="ADAL" clId="{D610E624-DFB1-45DB-B74F-7A8C57BECF08}" dt="2024-01-02T16:33:54.342" v="17" actId="2696"/>
        <pc:sldMkLst>
          <pc:docMk/>
          <pc:sldMk cId="3843539797" sldId="5213"/>
        </pc:sldMkLst>
      </pc:sldChg>
      <pc:sldMasterChg chg="delSldLayout">
        <pc:chgData name="Hoffman, Peter" userId="673cee94-26bd-4c2a-ab82-1b3669e2f049" providerId="ADAL" clId="{D610E624-DFB1-45DB-B74F-7A8C57BECF08}" dt="2024-01-02T16:33:54.342" v="17" actId="2696"/>
        <pc:sldMasterMkLst>
          <pc:docMk/>
          <pc:sldMasterMk cId="2150711039" sldId="2147483676"/>
        </pc:sldMasterMkLst>
        <pc:sldLayoutChg chg="del">
          <pc:chgData name="Hoffman, Peter" userId="673cee94-26bd-4c2a-ab82-1b3669e2f049" providerId="ADAL" clId="{D610E624-DFB1-45DB-B74F-7A8C57BECF08}" dt="2024-01-02T16:33:54.342" v="17" actId="2696"/>
          <pc:sldLayoutMkLst>
            <pc:docMk/>
            <pc:sldMasterMk cId="2150711039" sldId="2147483676"/>
            <pc:sldLayoutMk cId="1267747368" sldId="2147483701"/>
          </pc:sldLayoutMkLst>
        </pc:sldLayoutChg>
      </pc:sldMasterChg>
    </pc:docChg>
  </pc:docChgLst>
  <pc:docChgLst>
    <pc:chgData name="Gudka, Dawna" userId="S::gudka_d@cde.state.co.us::823cceae-331b-41d6-9a63-34ad6d1db55c" providerId="AD" clId="Web-{E2842EB3-33F8-43BF-AA02-343EC58376EB}"/>
    <pc:docChg chg="modSld">
      <pc:chgData name="Gudka, Dawna" userId="S::gudka_d@cde.state.co.us::823cceae-331b-41d6-9a63-34ad6d1db55c" providerId="AD" clId="Web-{E2842EB3-33F8-43BF-AA02-343EC58376EB}" dt="2023-12-14T14:20:49.741" v="93"/>
      <pc:docMkLst>
        <pc:docMk/>
      </pc:docMkLst>
      <pc:sldChg chg="modSp">
        <pc:chgData name="Gudka, Dawna" userId="S::gudka_d@cde.state.co.us::823cceae-331b-41d6-9a63-34ad6d1db55c" providerId="AD" clId="Web-{E2842EB3-33F8-43BF-AA02-343EC58376EB}" dt="2023-12-14T14:20:49.741" v="93"/>
        <pc:sldMkLst>
          <pc:docMk/>
          <pc:sldMk cId="766479562" sldId="264"/>
        </pc:sldMkLst>
        <pc:graphicFrameChg chg="mod modGraphic">
          <ac:chgData name="Gudka, Dawna" userId="S::gudka_d@cde.state.co.us::823cceae-331b-41d6-9a63-34ad6d1db55c" providerId="AD" clId="Web-{E2842EB3-33F8-43BF-AA02-343EC58376EB}" dt="2023-12-14T14:20:49.741" v="93"/>
          <ac:graphicFrameMkLst>
            <pc:docMk/>
            <pc:sldMk cId="766479562" sldId="264"/>
            <ac:graphicFrameMk id="5" creationId="{5E4612F7-68C6-57CA-E918-38EF641F73CF}"/>
          </ac:graphicFrameMkLst>
        </pc:graphicFrameChg>
      </pc:sldChg>
    </pc:docChg>
  </pc:docChgLst>
  <pc:docChgLst>
    <pc:chgData name="Maginnis, June" userId="S::maginnis_j@cde.state.co.us::50935607-81d6-4d1e-8bfb-e80ae5236ad8" providerId="AD" clId="Web-{7C3AF980-3BA2-CF4B-E448-1F9CAE0C7099}"/>
    <pc:docChg chg="modSld">
      <pc:chgData name="Maginnis, June" userId="S::maginnis_j@cde.state.co.us::50935607-81d6-4d1e-8bfb-e80ae5236ad8" providerId="AD" clId="Web-{7C3AF980-3BA2-CF4B-E448-1F9CAE0C7099}" dt="2023-11-29T20:24:59.175" v="115" actId="20577"/>
      <pc:docMkLst>
        <pc:docMk/>
      </pc:docMkLst>
      <pc:sldChg chg="modSp">
        <pc:chgData name="Maginnis, June" userId="S::maginnis_j@cde.state.co.us::50935607-81d6-4d1e-8bfb-e80ae5236ad8" providerId="AD" clId="Web-{7C3AF980-3BA2-CF4B-E448-1F9CAE0C7099}" dt="2023-11-29T20:24:59.175" v="115" actId="20577"/>
        <pc:sldMkLst>
          <pc:docMk/>
          <pc:sldMk cId="3771905201" sldId="4955"/>
        </pc:sldMkLst>
        <pc:spChg chg="mod">
          <ac:chgData name="Maginnis, June" userId="S::maginnis_j@cde.state.co.us::50935607-81d6-4d1e-8bfb-e80ae5236ad8" providerId="AD" clId="Web-{7C3AF980-3BA2-CF4B-E448-1F9CAE0C7099}" dt="2023-11-29T20:24:59.175" v="115" actId="20577"/>
          <ac:spMkLst>
            <pc:docMk/>
            <pc:sldMk cId="3771905201" sldId="4955"/>
            <ac:spMk id="5" creationId="{6E65669C-9132-C8FB-8F58-923F3C35F5CE}"/>
          </ac:spMkLst>
        </pc:spChg>
      </pc:sldChg>
    </pc:docChg>
  </pc:docChgLst>
  <pc:docChgLst>
    <pc:chgData name="Tribbett, Jessica" userId="S::tribbett_jessica@cde.state.co.us::b8af59d7-a86d-4166-a022-d856dc24c475" providerId="AD" clId="Web-{D32CD83F-A4C9-4736-F5EC-4EAF08372024}"/>
    <pc:docChg chg="delSld modSld">
      <pc:chgData name="Tribbett, Jessica" userId="S::tribbett_jessica@cde.state.co.us::b8af59d7-a86d-4166-a022-d856dc24c475" providerId="AD" clId="Web-{D32CD83F-A4C9-4736-F5EC-4EAF08372024}" dt="2023-12-13T16:05:57.915" v="35" actId="20577"/>
      <pc:docMkLst>
        <pc:docMk/>
      </pc:docMkLst>
      <pc:sldChg chg="modSp">
        <pc:chgData name="Tribbett, Jessica" userId="S::tribbett_jessica@cde.state.co.us::b8af59d7-a86d-4166-a022-d856dc24c475" providerId="AD" clId="Web-{D32CD83F-A4C9-4736-F5EC-4EAF08372024}" dt="2023-12-13T16:04:07.036" v="0"/>
        <pc:sldMkLst>
          <pc:docMk/>
          <pc:sldMk cId="1212467416" sldId="261"/>
        </pc:sldMkLst>
        <pc:graphicFrameChg chg="modGraphic">
          <ac:chgData name="Tribbett, Jessica" userId="S::tribbett_jessica@cde.state.co.us::b8af59d7-a86d-4166-a022-d856dc24c475" providerId="AD" clId="Web-{D32CD83F-A4C9-4736-F5EC-4EAF08372024}" dt="2023-12-13T16:04:07.036" v="0"/>
          <ac:graphicFrameMkLst>
            <pc:docMk/>
            <pc:sldMk cId="1212467416" sldId="261"/>
            <ac:graphicFrameMk id="9" creationId="{E52EBAC4-3CDA-C325-EF8A-459CCAFC0EDE}"/>
          </ac:graphicFrameMkLst>
        </pc:graphicFrameChg>
      </pc:sldChg>
      <pc:sldChg chg="modSp">
        <pc:chgData name="Tribbett, Jessica" userId="S::tribbett_jessica@cde.state.co.us::b8af59d7-a86d-4166-a022-d856dc24c475" providerId="AD" clId="Web-{D32CD83F-A4C9-4736-F5EC-4EAF08372024}" dt="2023-12-13T16:05:57.915" v="35" actId="20577"/>
        <pc:sldMkLst>
          <pc:docMk/>
          <pc:sldMk cId="3717000822" sldId="280"/>
        </pc:sldMkLst>
        <pc:spChg chg="mod">
          <ac:chgData name="Tribbett, Jessica" userId="S::tribbett_jessica@cde.state.co.us::b8af59d7-a86d-4166-a022-d856dc24c475" providerId="AD" clId="Web-{D32CD83F-A4C9-4736-F5EC-4EAF08372024}" dt="2023-12-13T16:05:57.915" v="35" actId="20577"/>
          <ac:spMkLst>
            <pc:docMk/>
            <pc:sldMk cId="3717000822" sldId="280"/>
            <ac:spMk id="2" creationId="{439B416C-5F6D-56F7-429A-80FD0A190C25}"/>
          </ac:spMkLst>
        </pc:spChg>
        <pc:graphicFrameChg chg="modGraphic">
          <ac:chgData name="Tribbett, Jessica" userId="S::tribbett_jessica@cde.state.co.us::b8af59d7-a86d-4166-a022-d856dc24c475" providerId="AD" clId="Web-{D32CD83F-A4C9-4736-F5EC-4EAF08372024}" dt="2023-12-13T16:05:46.352" v="27" actId="20577"/>
          <ac:graphicFrameMkLst>
            <pc:docMk/>
            <pc:sldMk cId="3717000822" sldId="280"/>
            <ac:graphicFrameMk id="7" creationId="{846691BE-0086-3658-55F2-41FDF0607A9C}"/>
          </ac:graphicFrameMkLst>
        </pc:graphicFrameChg>
      </pc:sldChg>
      <pc:sldChg chg="del">
        <pc:chgData name="Tribbett, Jessica" userId="S::tribbett_jessica@cde.state.co.us::b8af59d7-a86d-4166-a022-d856dc24c475" providerId="AD" clId="Web-{D32CD83F-A4C9-4736-F5EC-4EAF08372024}" dt="2023-12-13T16:04:25.475" v="1"/>
        <pc:sldMkLst>
          <pc:docMk/>
          <pc:sldMk cId="3958285954" sldId="5179"/>
        </pc:sldMkLst>
      </pc:sldChg>
      <pc:sldChg chg="del">
        <pc:chgData name="Tribbett, Jessica" userId="S::tribbett_jessica@cde.state.co.us::b8af59d7-a86d-4166-a022-d856dc24c475" providerId="AD" clId="Web-{D32CD83F-A4C9-4736-F5EC-4EAF08372024}" dt="2023-12-13T16:04:25.475" v="3"/>
        <pc:sldMkLst>
          <pc:docMk/>
          <pc:sldMk cId="2315202559" sldId="5180"/>
        </pc:sldMkLst>
      </pc:sldChg>
      <pc:sldChg chg="del">
        <pc:chgData name="Tribbett, Jessica" userId="S::tribbett_jessica@cde.state.co.us::b8af59d7-a86d-4166-a022-d856dc24c475" providerId="AD" clId="Web-{D32CD83F-A4C9-4736-F5EC-4EAF08372024}" dt="2023-12-13T16:04:25.475" v="2"/>
        <pc:sldMkLst>
          <pc:docMk/>
          <pc:sldMk cId="1509810759" sldId="5181"/>
        </pc:sldMkLst>
      </pc:sldChg>
    </pc:docChg>
  </pc:docChgLst>
  <pc:docChgLst>
    <pc:chgData name="Hoffman, Peter" userId="673cee94-26bd-4c2a-ab82-1b3669e2f049" providerId="ADAL" clId="{F4812281-A0E4-4A6F-8E6C-97B7DDD89CC2}"/>
    <pc:docChg chg="undo custSel addSld delSld modSld sldOrd">
      <pc:chgData name="Hoffman, Peter" userId="673cee94-26bd-4c2a-ab82-1b3669e2f049" providerId="ADAL" clId="{F4812281-A0E4-4A6F-8E6C-97B7DDD89CC2}" dt="2023-11-29T23:28:16.588" v="1601" actId="2696"/>
      <pc:docMkLst>
        <pc:docMk/>
      </pc:docMkLst>
      <pc:sldChg chg="modSp">
        <pc:chgData name="Hoffman, Peter" userId="673cee94-26bd-4c2a-ab82-1b3669e2f049" providerId="ADAL" clId="{F4812281-A0E4-4A6F-8E6C-97B7DDD89CC2}" dt="2023-11-29T18:30:16.784" v="123"/>
        <pc:sldMkLst>
          <pc:docMk/>
          <pc:sldMk cId="3717000822" sldId="280"/>
        </pc:sldMkLst>
        <pc:graphicFrameChg chg="mod">
          <ac:chgData name="Hoffman, Peter" userId="673cee94-26bd-4c2a-ab82-1b3669e2f049" providerId="ADAL" clId="{F4812281-A0E4-4A6F-8E6C-97B7DDD89CC2}" dt="2023-11-29T18:30:16.784" v="123"/>
          <ac:graphicFrameMkLst>
            <pc:docMk/>
            <pc:sldMk cId="3717000822" sldId="280"/>
            <ac:graphicFrameMk id="7" creationId="{846691BE-0086-3658-55F2-41FDF0607A9C}"/>
          </ac:graphicFrameMkLst>
        </pc:graphicFrameChg>
      </pc:sldChg>
      <pc:sldChg chg="add">
        <pc:chgData name="Hoffman, Peter" userId="673cee94-26bd-4c2a-ab82-1b3669e2f049" providerId="ADAL" clId="{F4812281-A0E4-4A6F-8E6C-97B7DDD89CC2}" dt="2023-11-29T23:28:06.320" v="1597"/>
        <pc:sldMkLst>
          <pc:docMk/>
          <pc:sldMk cId="657188881" sldId="2887"/>
        </pc:sldMkLst>
      </pc:sldChg>
      <pc:sldChg chg="add">
        <pc:chgData name="Hoffman, Peter" userId="673cee94-26bd-4c2a-ab82-1b3669e2f049" providerId="ADAL" clId="{F4812281-A0E4-4A6F-8E6C-97B7DDD89CC2}" dt="2023-11-29T23:28:06.320" v="1597"/>
        <pc:sldMkLst>
          <pc:docMk/>
          <pc:sldMk cId="238443537" sldId="2889"/>
        </pc:sldMkLst>
      </pc:sldChg>
      <pc:sldChg chg="modSp add mod">
        <pc:chgData name="Hoffman, Peter" userId="673cee94-26bd-4c2a-ab82-1b3669e2f049" providerId="ADAL" clId="{F4812281-A0E4-4A6F-8E6C-97B7DDD89CC2}" dt="2023-11-29T23:28:06.430" v="1598" actId="27636"/>
        <pc:sldMkLst>
          <pc:docMk/>
          <pc:sldMk cId="4218949019" sldId="2890"/>
        </pc:sldMkLst>
        <pc:spChg chg="mod">
          <ac:chgData name="Hoffman, Peter" userId="673cee94-26bd-4c2a-ab82-1b3669e2f049" providerId="ADAL" clId="{F4812281-A0E4-4A6F-8E6C-97B7DDD89CC2}" dt="2023-11-29T23:28:06.430" v="1598" actId="27636"/>
          <ac:spMkLst>
            <pc:docMk/>
            <pc:sldMk cId="4218949019" sldId="2890"/>
            <ac:spMk id="3" creationId="{00000000-0000-0000-0000-000000000000}"/>
          </ac:spMkLst>
        </pc:spChg>
      </pc:sldChg>
      <pc:sldChg chg="modSp add mod">
        <pc:chgData name="Hoffman, Peter" userId="673cee94-26bd-4c2a-ab82-1b3669e2f049" providerId="ADAL" clId="{F4812281-A0E4-4A6F-8E6C-97B7DDD89CC2}" dt="2023-11-29T23:28:06.477" v="1600" actId="27636"/>
        <pc:sldMkLst>
          <pc:docMk/>
          <pc:sldMk cId="3009594363" sldId="2891"/>
        </pc:sldMkLst>
        <pc:spChg chg="mod">
          <ac:chgData name="Hoffman, Peter" userId="673cee94-26bd-4c2a-ab82-1b3669e2f049" providerId="ADAL" clId="{F4812281-A0E4-4A6F-8E6C-97B7DDD89CC2}" dt="2023-11-29T23:28:06.477" v="1600" actId="27636"/>
          <ac:spMkLst>
            <pc:docMk/>
            <pc:sldMk cId="3009594363" sldId="2891"/>
            <ac:spMk id="3" creationId="{00000000-0000-0000-0000-000000000000}"/>
          </ac:spMkLst>
        </pc:spChg>
      </pc:sldChg>
      <pc:sldChg chg="modSp add mod">
        <pc:chgData name="Hoffman, Peter" userId="673cee94-26bd-4c2a-ab82-1b3669e2f049" providerId="ADAL" clId="{F4812281-A0E4-4A6F-8E6C-97B7DDD89CC2}" dt="2023-11-29T23:28:06.445" v="1599" actId="27636"/>
        <pc:sldMkLst>
          <pc:docMk/>
          <pc:sldMk cId="4193275024" sldId="2892"/>
        </pc:sldMkLst>
        <pc:spChg chg="mod">
          <ac:chgData name="Hoffman, Peter" userId="673cee94-26bd-4c2a-ab82-1b3669e2f049" providerId="ADAL" clId="{F4812281-A0E4-4A6F-8E6C-97B7DDD89CC2}" dt="2023-11-29T23:28:06.445" v="1599" actId="27636"/>
          <ac:spMkLst>
            <pc:docMk/>
            <pc:sldMk cId="4193275024" sldId="2892"/>
            <ac:spMk id="3" creationId="{1A5AC7F8-5594-DA40-2FAE-9FAE112E382B}"/>
          </ac:spMkLst>
        </pc:spChg>
      </pc:sldChg>
      <pc:sldChg chg="del">
        <pc:chgData name="Hoffman, Peter" userId="673cee94-26bd-4c2a-ab82-1b3669e2f049" providerId="ADAL" clId="{F4812281-A0E4-4A6F-8E6C-97B7DDD89CC2}" dt="2023-11-29T23:28:16.588" v="1601" actId="2696"/>
        <pc:sldMkLst>
          <pc:docMk/>
          <pc:sldMk cId="2657396992" sldId="5192"/>
        </pc:sldMkLst>
      </pc:sldChg>
      <pc:sldChg chg="del">
        <pc:chgData name="Hoffman, Peter" userId="673cee94-26bd-4c2a-ab82-1b3669e2f049" providerId="ADAL" clId="{F4812281-A0E4-4A6F-8E6C-97B7DDD89CC2}" dt="2023-11-29T23:28:16.588" v="1601" actId="2696"/>
        <pc:sldMkLst>
          <pc:docMk/>
          <pc:sldMk cId="2996005" sldId="5193"/>
        </pc:sldMkLst>
      </pc:sldChg>
      <pc:sldChg chg="del">
        <pc:chgData name="Hoffman, Peter" userId="673cee94-26bd-4c2a-ab82-1b3669e2f049" providerId="ADAL" clId="{F4812281-A0E4-4A6F-8E6C-97B7DDD89CC2}" dt="2023-11-29T23:28:16.588" v="1601" actId="2696"/>
        <pc:sldMkLst>
          <pc:docMk/>
          <pc:sldMk cId="386243125" sldId="5194"/>
        </pc:sldMkLst>
      </pc:sldChg>
      <pc:sldChg chg="del">
        <pc:chgData name="Hoffman, Peter" userId="673cee94-26bd-4c2a-ab82-1b3669e2f049" providerId="ADAL" clId="{F4812281-A0E4-4A6F-8E6C-97B7DDD89CC2}" dt="2023-11-29T23:28:16.588" v="1601" actId="2696"/>
        <pc:sldMkLst>
          <pc:docMk/>
          <pc:sldMk cId="350104989" sldId="5195"/>
        </pc:sldMkLst>
      </pc:sldChg>
      <pc:sldChg chg="del">
        <pc:chgData name="Hoffman, Peter" userId="673cee94-26bd-4c2a-ab82-1b3669e2f049" providerId="ADAL" clId="{F4812281-A0E4-4A6F-8E6C-97B7DDD89CC2}" dt="2023-11-29T23:28:16.588" v="1601" actId="2696"/>
        <pc:sldMkLst>
          <pc:docMk/>
          <pc:sldMk cId="1563938905" sldId="5196"/>
        </pc:sldMkLst>
      </pc:sldChg>
      <pc:sldChg chg="modSp mod">
        <pc:chgData name="Hoffman, Peter" userId="673cee94-26bd-4c2a-ab82-1b3669e2f049" providerId="ADAL" clId="{F4812281-A0E4-4A6F-8E6C-97B7DDD89CC2}" dt="2023-11-29T18:32:57.792" v="397" actId="20577"/>
        <pc:sldMkLst>
          <pc:docMk/>
          <pc:sldMk cId="298744664" sldId="5203"/>
        </pc:sldMkLst>
        <pc:spChg chg="mod">
          <ac:chgData name="Hoffman, Peter" userId="673cee94-26bd-4c2a-ab82-1b3669e2f049" providerId="ADAL" clId="{F4812281-A0E4-4A6F-8E6C-97B7DDD89CC2}" dt="2023-11-29T18:32:57.792" v="397" actId="20577"/>
          <ac:spMkLst>
            <pc:docMk/>
            <pc:sldMk cId="298744664" sldId="5203"/>
            <ac:spMk id="6" creationId="{884AB835-2BA6-B6F8-8038-8BA546F35A32}"/>
          </ac:spMkLst>
        </pc:spChg>
      </pc:sldChg>
      <pc:sldChg chg="new del">
        <pc:chgData name="Hoffman, Peter" userId="673cee94-26bd-4c2a-ab82-1b3669e2f049" providerId="ADAL" clId="{F4812281-A0E4-4A6F-8E6C-97B7DDD89CC2}" dt="2023-11-29T18:23:51.935" v="35" actId="47"/>
        <pc:sldMkLst>
          <pc:docMk/>
          <pc:sldMk cId="683393801" sldId="5205"/>
        </pc:sldMkLst>
      </pc:sldChg>
      <pc:sldChg chg="addSp delSp modSp add mod ord">
        <pc:chgData name="Hoffman, Peter" userId="673cee94-26bd-4c2a-ab82-1b3669e2f049" providerId="ADAL" clId="{F4812281-A0E4-4A6F-8E6C-97B7DDD89CC2}" dt="2023-11-29T23:18:43.042" v="1596" actId="20577"/>
        <pc:sldMkLst>
          <pc:docMk/>
          <pc:sldMk cId="1961852350" sldId="5205"/>
        </pc:sldMkLst>
        <pc:spChg chg="mod">
          <ac:chgData name="Hoffman, Peter" userId="673cee94-26bd-4c2a-ab82-1b3669e2f049" providerId="ADAL" clId="{F4812281-A0E4-4A6F-8E6C-97B7DDD89CC2}" dt="2023-11-29T18:24:25.031" v="70" actId="20577"/>
          <ac:spMkLst>
            <pc:docMk/>
            <pc:sldMk cId="1961852350" sldId="5205"/>
            <ac:spMk id="2" creationId="{4D0C3ACB-A4D9-E755-BE64-62BEF6873D63}"/>
          </ac:spMkLst>
        </pc:spChg>
        <pc:spChg chg="mod">
          <ac:chgData name="Hoffman, Peter" userId="673cee94-26bd-4c2a-ab82-1b3669e2f049" providerId="ADAL" clId="{F4812281-A0E4-4A6F-8E6C-97B7DDD89CC2}" dt="2023-11-29T18:24:32.683" v="84" actId="20577"/>
          <ac:spMkLst>
            <pc:docMk/>
            <pc:sldMk cId="1961852350" sldId="5205"/>
            <ac:spMk id="5" creationId="{4E30A165-CF4C-BADD-F27D-163BA3D45092}"/>
          </ac:spMkLst>
        </pc:spChg>
        <pc:spChg chg="mod">
          <ac:chgData name="Hoffman, Peter" userId="673cee94-26bd-4c2a-ab82-1b3669e2f049" providerId="ADAL" clId="{F4812281-A0E4-4A6F-8E6C-97B7DDD89CC2}" dt="2023-11-29T18:24:46.348" v="102"/>
          <ac:spMkLst>
            <pc:docMk/>
            <pc:sldMk cId="1961852350" sldId="5205"/>
            <ac:spMk id="6" creationId="{01AE076C-8371-8AAA-7CD6-9474586567B9}"/>
          </ac:spMkLst>
        </pc:spChg>
        <pc:spChg chg="add mod">
          <ac:chgData name="Hoffman, Peter" userId="673cee94-26bd-4c2a-ab82-1b3669e2f049" providerId="ADAL" clId="{F4812281-A0E4-4A6F-8E6C-97B7DDD89CC2}" dt="2023-11-29T23:18:43.042" v="1596" actId="20577"/>
          <ac:spMkLst>
            <pc:docMk/>
            <pc:sldMk cId="1961852350" sldId="5205"/>
            <ac:spMk id="8" creationId="{31CF935B-4EDB-CD62-F90C-6618AAEBDEFC}"/>
          </ac:spMkLst>
        </pc:spChg>
        <pc:spChg chg="del mod">
          <ac:chgData name="Hoffman, Peter" userId="673cee94-26bd-4c2a-ab82-1b3669e2f049" providerId="ADAL" clId="{F4812281-A0E4-4A6F-8E6C-97B7DDD89CC2}" dt="2023-11-29T18:24:10.127" v="40" actId="478"/>
          <ac:spMkLst>
            <pc:docMk/>
            <pc:sldMk cId="1961852350" sldId="5205"/>
            <ac:spMk id="10" creationId="{F0AE6A20-E9CA-6A31-374B-1CD7929B79AB}"/>
          </ac:spMkLst>
        </pc:spChg>
        <pc:picChg chg="add mod">
          <ac:chgData name="Hoffman, Peter" userId="673cee94-26bd-4c2a-ab82-1b3669e2f049" providerId="ADAL" clId="{F4812281-A0E4-4A6F-8E6C-97B7DDD89CC2}" dt="2023-11-29T18:33:38.320" v="553" actId="962"/>
          <ac:picMkLst>
            <pc:docMk/>
            <pc:sldMk cId="1961852350" sldId="5205"/>
            <ac:picMk id="7" creationId="{864F8E31-FBB1-3F10-9D1C-D402FA51E7FD}"/>
          </ac:picMkLst>
        </pc:picChg>
        <pc:picChg chg="del">
          <ac:chgData name="Hoffman, Peter" userId="673cee94-26bd-4c2a-ab82-1b3669e2f049" providerId="ADAL" clId="{F4812281-A0E4-4A6F-8E6C-97B7DDD89CC2}" dt="2023-11-29T18:24:04.960" v="37" actId="478"/>
          <ac:picMkLst>
            <pc:docMk/>
            <pc:sldMk cId="1961852350" sldId="5205"/>
            <ac:picMk id="9" creationId="{6B07CFC2-9771-0826-2619-A54D6D397B55}"/>
          </ac:picMkLst>
        </pc:picChg>
      </pc:sldChg>
      <pc:sldChg chg="addSp delSp modSp add mod">
        <pc:chgData name="Hoffman, Peter" userId="673cee94-26bd-4c2a-ab82-1b3669e2f049" providerId="ADAL" clId="{F4812281-A0E4-4A6F-8E6C-97B7DDD89CC2}" dt="2023-11-29T21:29:05.711" v="1478" actId="20577"/>
        <pc:sldMkLst>
          <pc:docMk/>
          <pc:sldMk cId="2933753138" sldId="5206"/>
        </pc:sldMkLst>
        <pc:spChg chg="mod">
          <ac:chgData name="Hoffman, Peter" userId="673cee94-26bd-4c2a-ab82-1b3669e2f049" providerId="ADAL" clId="{F4812281-A0E4-4A6F-8E6C-97B7DDD89CC2}" dt="2023-11-29T18:34:49.173" v="685" actId="20577"/>
          <ac:spMkLst>
            <pc:docMk/>
            <pc:sldMk cId="2933753138" sldId="5206"/>
            <ac:spMk id="2" creationId="{4D0C3ACB-A4D9-E755-BE64-62BEF6873D63}"/>
          </ac:spMkLst>
        </pc:spChg>
        <pc:spChg chg="mod">
          <ac:chgData name="Hoffman, Peter" userId="673cee94-26bd-4c2a-ab82-1b3669e2f049" providerId="ADAL" clId="{F4812281-A0E4-4A6F-8E6C-97B7DDD89CC2}" dt="2023-11-29T21:29:05.711" v="1478" actId="20577"/>
          <ac:spMkLst>
            <pc:docMk/>
            <pc:sldMk cId="2933753138" sldId="5206"/>
            <ac:spMk id="8" creationId="{31CF935B-4EDB-CD62-F90C-6618AAEBDEFC}"/>
          </ac:spMkLst>
        </pc:spChg>
        <pc:picChg chg="del">
          <ac:chgData name="Hoffman, Peter" userId="673cee94-26bd-4c2a-ab82-1b3669e2f049" providerId="ADAL" clId="{F4812281-A0E4-4A6F-8E6C-97B7DDD89CC2}" dt="2023-11-29T18:34:51.171" v="686" actId="478"/>
          <ac:picMkLst>
            <pc:docMk/>
            <pc:sldMk cId="2933753138" sldId="5206"/>
            <ac:picMk id="7" creationId="{864F8E31-FBB1-3F10-9D1C-D402FA51E7FD}"/>
          </ac:picMkLst>
        </pc:picChg>
        <pc:picChg chg="add del mod">
          <ac:chgData name="Hoffman, Peter" userId="673cee94-26bd-4c2a-ab82-1b3669e2f049" providerId="ADAL" clId="{F4812281-A0E4-4A6F-8E6C-97B7DDD89CC2}" dt="2023-11-29T18:41:27.965" v="999" actId="478"/>
          <ac:picMkLst>
            <pc:docMk/>
            <pc:sldMk cId="2933753138" sldId="5206"/>
            <ac:picMk id="9" creationId="{1A8E8C00-9A73-BC1F-67AD-B177C5583C59}"/>
          </ac:picMkLst>
        </pc:picChg>
        <pc:picChg chg="add del mod">
          <ac:chgData name="Hoffman, Peter" userId="673cee94-26bd-4c2a-ab82-1b3669e2f049" providerId="ADAL" clId="{F4812281-A0E4-4A6F-8E6C-97B7DDD89CC2}" dt="2023-11-29T18:45:51.663" v="1129" actId="478"/>
          <ac:picMkLst>
            <pc:docMk/>
            <pc:sldMk cId="2933753138" sldId="5206"/>
            <ac:picMk id="11" creationId="{46256A10-B10A-208D-3603-E5ED79E74487}"/>
          </ac:picMkLst>
        </pc:picChg>
        <pc:picChg chg="add del mod">
          <ac:chgData name="Hoffman, Peter" userId="673cee94-26bd-4c2a-ab82-1b3669e2f049" providerId="ADAL" clId="{F4812281-A0E4-4A6F-8E6C-97B7DDD89CC2}" dt="2023-11-29T18:45:57.461" v="1132" actId="478"/>
          <ac:picMkLst>
            <pc:docMk/>
            <pc:sldMk cId="2933753138" sldId="5206"/>
            <ac:picMk id="13" creationId="{1931EEED-8EA8-24FF-1CDA-365BFE6AF8E4}"/>
          </ac:picMkLst>
        </pc:picChg>
        <pc:picChg chg="add mod">
          <ac:chgData name="Hoffman, Peter" userId="673cee94-26bd-4c2a-ab82-1b3669e2f049" providerId="ADAL" clId="{F4812281-A0E4-4A6F-8E6C-97B7DDD89CC2}" dt="2023-11-29T19:04:24.621" v="1466" actId="962"/>
          <ac:picMkLst>
            <pc:docMk/>
            <pc:sldMk cId="2933753138" sldId="5206"/>
            <ac:picMk id="15" creationId="{F1A99AC5-2E8A-9202-CBED-4618CEEC1160}"/>
          </ac:picMkLst>
        </pc:picChg>
      </pc:sldChg>
    </pc:docChg>
  </pc:docChgLst>
  <pc:docChgLst>
    <pc:chgData name="Ward, Reagan" userId="27291eb4-8241-4961-9e69-8c66e34cc5b0" providerId="ADAL" clId="{350DFC32-07AA-4140-B001-7E36E16B33DE}"/>
    <pc:docChg chg="modSld">
      <pc:chgData name="Ward, Reagan" userId="27291eb4-8241-4961-9e69-8c66e34cc5b0" providerId="ADAL" clId="{350DFC32-07AA-4140-B001-7E36E16B33DE}" dt="2023-12-05T20:42:27.265" v="1" actId="14734"/>
      <pc:docMkLst>
        <pc:docMk/>
      </pc:docMkLst>
      <pc:sldChg chg="modSp mod">
        <pc:chgData name="Ward, Reagan" userId="27291eb4-8241-4961-9e69-8c66e34cc5b0" providerId="ADAL" clId="{350DFC32-07AA-4140-B001-7E36E16B33DE}" dt="2023-12-05T20:42:27.265" v="1" actId="14734"/>
        <pc:sldMkLst>
          <pc:docMk/>
          <pc:sldMk cId="766479562" sldId="264"/>
        </pc:sldMkLst>
        <pc:graphicFrameChg chg="modGraphic">
          <ac:chgData name="Ward, Reagan" userId="27291eb4-8241-4961-9e69-8c66e34cc5b0" providerId="ADAL" clId="{350DFC32-07AA-4140-B001-7E36E16B33DE}" dt="2023-12-05T20:42:27.265" v="1" actId="14734"/>
          <ac:graphicFrameMkLst>
            <pc:docMk/>
            <pc:sldMk cId="766479562" sldId="264"/>
            <ac:graphicFrameMk id="5" creationId="{5E4612F7-68C6-57CA-E918-38EF641F73CF}"/>
          </ac:graphicFrameMkLst>
        </pc:graphicFrameChg>
      </pc:sldChg>
    </pc:docChg>
  </pc:docChgLst>
  <pc:docChgLst>
    <pc:chgData name="Severson, Annette" userId="199f3c28-b733-4b36-8b0e-b7eb6984ff94" providerId="ADAL" clId="{430EE80E-7749-4937-8FC6-3B0AF914F31B}"/>
    <pc:docChg chg="custSel modSld">
      <pc:chgData name="Severson, Annette" userId="199f3c28-b733-4b36-8b0e-b7eb6984ff94" providerId="ADAL" clId="{430EE80E-7749-4937-8FC6-3B0AF914F31B}" dt="2023-12-06T21:38:51.457" v="128" actId="207"/>
      <pc:docMkLst>
        <pc:docMk/>
      </pc:docMkLst>
      <pc:sldChg chg="modSp mod">
        <pc:chgData name="Severson, Annette" userId="199f3c28-b733-4b36-8b0e-b7eb6984ff94" providerId="ADAL" clId="{430EE80E-7749-4937-8FC6-3B0AF914F31B}" dt="2023-12-06T21:38:51.457" v="128" actId="207"/>
        <pc:sldMkLst>
          <pc:docMk/>
          <pc:sldMk cId="3771905201" sldId="4955"/>
        </pc:sldMkLst>
        <pc:spChg chg="mod">
          <ac:chgData name="Severson, Annette" userId="199f3c28-b733-4b36-8b0e-b7eb6984ff94" providerId="ADAL" clId="{430EE80E-7749-4937-8FC6-3B0AF914F31B}" dt="2023-12-06T21:38:51.457" v="128" actId="207"/>
          <ac:spMkLst>
            <pc:docMk/>
            <pc:sldMk cId="3771905201" sldId="4955"/>
            <ac:spMk id="5" creationId="{6E65669C-9132-C8FB-8F58-923F3C35F5CE}"/>
          </ac:spMkLst>
        </pc:spChg>
      </pc:sldChg>
    </pc:docChg>
  </pc:docChgLst>
  <pc:docChgLst>
    <pc:chgData name="Heitman, Lindsey" userId="a9773a47-99d2-4599-9377-6d37e9ec0bd3" providerId="ADAL" clId="{E9BBC8FF-3000-41DF-B510-FDE324EDEBCF}"/>
    <pc:docChg chg="undo custSel addSld delSld modSld">
      <pc:chgData name="Heitman, Lindsey" userId="a9773a47-99d2-4599-9377-6d37e9ec0bd3" providerId="ADAL" clId="{E9BBC8FF-3000-41DF-B510-FDE324EDEBCF}" dt="2023-11-30T14:07:26.612" v="2101" actId="20577"/>
      <pc:docMkLst>
        <pc:docMk/>
      </pc:docMkLst>
      <pc:sldChg chg="modSp mod">
        <pc:chgData name="Heitman, Lindsey" userId="a9773a47-99d2-4599-9377-6d37e9ec0bd3" providerId="ADAL" clId="{E9BBC8FF-3000-41DF-B510-FDE324EDEBCF}" dt="2023-11-29T21:47:49.814" v="67" actId="20577"/>
        <pc:sldMkLst>
          <pc:docMk/>
          <pc:sldMk cId="766479562" sldId="264"/>
        </pc:sldMkLst>
        <pc:graphicFrameChg chg="modGraphic">
          <ac:chgData name="Heitman, Lindsey" userId="a9773a47-99d2-4599-9377-6d37e9ec0bd3" providerId="ADAL" clId="{E9BBC8FF-3000-41DF-B510-FDE324EDEBCF}" dt="2023-11-29T21:47:49.814" v="67" actId="20577"/>
          <ac:graphicFrameMkLst>
            <pc:docMk/>
            <pc:sldMk cId="766479562" sldId="264"/>
            <ac:graphicFrameMk id="5" creationId="{5E4612F7-68C6-57CA-E918-38EF641F73CF}"/>
          </ac:graphicFrameMkLst>
        </pc:graphicFrameChg>
      </pc:sldChg>
      <pc:sldChg chg="del">
        <pc:chgData name="Heitman, Lindsey" userId="a9773a47-99d2-4599-9377-6d37e9ec0bd3" providerId="ADAL" clId="{E9BBC8FF-3000-41DF-B510-FDE324EDEBCF}" dt="2023-11-29T21:54:02.569" v="166" actId="2696"/>
        <pc:sldMkLst>
          <pc:docMk/>
          <pc:sldMk cId="573666800" sldId="366"/>
        </pc:sldMkLst>
      </pc:sldChg>
      <pc:sldChg chg="del">
        <pc:chgData name="Heitman, Lindsey" userId="a9773a47-99d2-4599-9377-6d37e9ec0bd3" providerId="ADAL" clId="{E9BBC8FF-3000-41DF-B510-FDE324EDEBCF}" dt="2023-11-29T21:54:06.022" v="167" actId="2696"/>
        <pc:sldMkLst>
          <pc:docMk/>
          <pc:sldMk cId="2608660500" sldId="5197"/>
        </pc:sldMkLst>
      </pc:sldChg>
      <pc:sldChg chg="modSp mod">
        <pc:chgData name="Heitman, Lindsey" userId="a9773a47-99d2-4599-9377-6d37e9ec0bd3" providerId="ADAL" clId="{E9BBC8FF-3000-41DF-B510-FDE324EDEBCF}" dt="2023-11-29T21:54:12.612" v="171" actId="20577"/>
        <pc:sldMkLst>
          <pc:docMk/>
          <pc:sldMk cId="2417891496" sldId="5204"/>
        </pc:sldMkLst>
        <pc:spChg chg="mod">
          <ac:chgData name="Heitman, Lindsey" userId="a9773a47-99d2-4599-9377-6d37e9ec0bd3" providerId="ADAL" clId="{E9BBC8FF-3000-41DF-B510-FDE324EDEBCF}" dt="2023-11-29T21:54:12.612" v="171" actId="20577"/>
          <ac:spMkLst>
            <pc:docMk/>
            <pc:sldMk cId="2417891496" sldId="5204"/>
            <ac:spMk id="6" creationId="{0154F765-54B7-D050-D8EC-6E9B688F7448}"/>
          </ac:spMkLst>
        </pc:spChg>
        <pc:spChg chg="mod">
          <ac:chgData name="Heitman, Lindsey" userId="a9773a47-99d2-4599-9377-6d37e9ec0bd3" providerId="ADAL" clId="{E9BBC8FF-3000-41DF-B510-FDE324EDEBCF}" dt="2023-11-29T21:49:45.886" v="106" actId="255"/>
          <ac:spMkLst>
            <pc:docMk/>
            <pc:sldMk cId="2417891496" sldId="5204"/>
            <ac:spMk id="7" creationId="{1174E6F4-8E12-87C8-274A-A7B7433814CC}"/>
          </ac:spMkLst>
        </pc:spChg>
      </pc:sldChg>
      <pc:sldChg chg="addSp modSp add mod">
        <pc:chgData name="Heitman, Lindsey" userId="a9773a47-99d2-4599-9377-6d37e9ec0bd3" providerId="ADAL" clId="{E9BBC8FF-3000-41DF-B510-FDE324EDEBCF}" dt="2023-11-30T14:03:15.677" v="1874" actId="20577"/>
        <pc:sldMkLst>
          <pc:docMk/>
          <pc:sldMk cId="3420647800" sldId="5207"/>
        </pc:sldMkLst>
        <pc:spChg chg="mod">
          <ac:chgData name="Heitman, Lindsey" userId="a9773a47-99d2-4599-9377-6d37e9ec0bd3" providerId="ADAL" clId="{E9BBC8FF-3000-41DF-B510-FDE324EDEBCF}" dt="2023-11-30T14:03:15.677" v="1874" actId="20577"/>
          <ac:spMkLst>
            <pc:docMk/>
            <pc:sldMk cId="3420647800" sldId="5207"/>
            <ac:spMk id="3" creationId="{5CD40DB0-77E9-ADB8-BF8A-41A12BC2A90B}"/>
          </ac:spMkLst>
        </pc:spChg>
        <pc:spChg chg="add mod">
          <ac:chgData name="Heitman, Lindsey" userId="a9773a47-99d2-4599-9377-6d37e9ec0bd3" providerId="ADAL" clId="{E9BBC8FF-3000-41DF-B510-FDE324EDEBCF}" dt="2023-11-29T22:09:11.321" v="176" actId="255"/>
          <ac:spMkLst>
            <pc:docMk/>
            <pc:sldMk cId="3420647800" sldId="5207"/>
            <ac:spMk id="5" creationId="{A6F22BEB-8DA0-A711-FD63-94869DEA2AB6}"/>
          </ac:spMkLst>
        </pc:spChg>
        <pc:spChg chg="add mod">
          <ac:chgData name="Heitman, Lindsey" userId="a9773a47-99d2-4599-9377-6d37e9ec0bd3" providerId="ADAL" clId="{E9BBC8FF-3000-41DF-B510-FDE324EDEBCF}" dt="2023-11-29T22:09:35.601" v="185" actId="1076"/>
          <ac:spMkLst>
            <pc:docMk/>
            <pc:sldMk cId="3420647800" sldId="5207"/>
            <ac:spMk id="6" creationId="{913F5D1F-B2F2-AC36-BBDA-CBC5228479A7}"/>
          </ac:spMkLst>
        </pc:spChg>
      </pc:sldChg>
      <pc:sldChg chg="addSp delSp modSp add mod">
        <pc:chgData name="Heitman, Lindsey" userId="a9773a47-99d2-4599-9377-6d37e9ec0bd3" providerId="ADAL" clId="{E9BBC8FF-3000-41DF-B510-FDE324EDEBCF}" dt="2023-11-30T14:07:26.612" v="2101" actId="20577"/>
        <pc:sldMkLst>
          <pc:docMk/>
          <pc:sldMk cId="1227654307" sldId="5208"/>
        </pc:sldMkLst>
        <pc:spChg chg="mod">
          <ac:chgData name="Heitman, Lindsey" userId="a9773a47-99d2-4599-9377-6d37e9ec0bd3" providerId="ADAL" clId="{E9BBC8FF-3000-41DF-B510-FDE324EDEBCF}" dt="2023-11-30T13:50:18.644" v="1183" actId="27636"/>
          <ac:spMkLst>
            <pc:docMk/>
            <pc:sldMk cId="1227654307" sldId="5208"/>
            <ac:spMk id="2" creationId="{748997D1-7D51-9B22-76BD-49C2DCA26F2A}"/>
          </ac:spMkLst>
        </pc:spChg>
        <pc:spChg chg="add mod">
          <ac:chgData name="Heitman, Lindsey" userId="a9773a47-99d2-4599-9377-6d37e9ec0bd3" providerId="ADAL" clId="{E9BBC8FF-3000-41DF-B510-FDE324EDEBCF}" dt="2023-11-30T13:46:24.761" v="1134" actId="1076"/>
          <ac:spMkLst>
            <pc:docMk/>
            <pc:sldMk cId="1227654307" sldId="5208"/>
            <ac:spMk id="3" creationId="{4260BB97-C937-F04E-1B5A-FD40554F272E}"/>
          </ac:spMkLst>
        </pc:spChg>
        <pc:spChg chg="add mod">
          <ac:chgData name="Heitman, Lindsey" userId="a9773a47-99d2-4599-9377-6d37e9ec0bd3" providerId="ADAL" clId="{E9BBC8FF-3000-41DF-B510-FDE324EDEBCF}" dt="2023-11-30T13:46:10.849" v="1131" actId="1076"/>
          <ac:spMkLst>
            <pc:docMk/>
            <pc:sldMk cId="1227654307" sldId="5208"/>
            <ac:spMk id="5" creationId="{310D408F-2906-632B-1632-6EB2AD182953}"/>
          </ac:spMkLst>
        </pc:spChg>
        <pc:spChg chg="add mod">
          <ac:chgData name="Heitman, Lindsey" userId="a9773a47-99d2-4599-9377-6d37e9ec0bd3" providerId="ADAL" clId="{E9BBC8FF-3000-41DF-B510-FDE324EDEBCF}" dt="2023-11-30T13:51:47.661" v="1197" actId="20577"/>
          <ac:spMkLst>
            <pc:docMk/>
            <pc:sldMk cId="1227654307" sldId="5208"/>
            <ac:spMk id="7" creationId="{EBBBA807-9AFF-581A-275E-FB188DE80282}"/>
          </ac:spMkLst>
        </pc:spChg>
        <pc:spChg chg="add mod">
          <ac:chgData name="Heitman, Lindsey" userId="a9773a47-99d2-4599-9377-6d37e9ec0bd3" providerId="ADAL" clId="{E9BBC8FF-3000-41DF-B510-FDE324EDEBCF}" dt="2023-11-30T13:51:22.416" v="1192" actId="13926"/>
          <ac:spMkLst>
            <pc:docMk/>
            <pc:sldMk cId="1227654307" sldId="5208"/>
            <ac:spMk id="10" creationId="{1CBDED23-FB6D-EF02-19E6-9E7E453A7674}"/>
          </ac:spMkLst>
        </pc:spChg>
        <pc:spChg chg="add del mod">
          <ac:chgData name="Heitman, Lindsey" userId="a9773a47-99d2-4599-9377-6d37e9ec0bd3" providerId="ADAL" clId="{E9BBC8FF-3000-41DF-B510-FDE324EDEBCF}" dt="2023-11-30T13:50:47.540" v="1187"/>
          <ac:spMkLst>
            <pc:docMk/>
            <pc:sldMk cId="1227654307" sldId="5208"/>
            <ac:spMk id="11" creationId="{BCE53C71-038C-581A-97EF-1044517E5ED3}"/>
          </ac:spMkLst>
        </pc:spChg>
        <pc:spChg chg="add mod">
          <ac:chgData name="Heitman, Lindsey" userId="a9773a47-99d2-4599-9377-6d37e9ec0bd3" providerId="ADAL" clId="{E9BBC8FF-3000-41DF-B510-FDE324EDEBCF}" dt="2023-11-30T14:07:26.612" v="2101" actId="20577"/>
          <ac:spMkLst>
            <pc:docMk/>
            <pc:sldMk cId="1227654307" sldId="5208"/>
            <ac:spMk id="13" creationId="{8695459D-D5B3-ABEA-B5EE-09DAE04599E7}"/>
          </ac:spMkLst>
        </pc:spChg>
        <pc:graphicFrameChg chg="mod">
          <ac:chgData name="Heitman, Lindsey" userId="a9773a47-99d2-4599-9377-6d37e9ec0bd3" providerId="ADAL" clId="{E9BBC8FF-3000-41DF-B510-FDE324EDEBCF}" dt="2023-11-30T13:40:57.595" v="890" actId="1076"/>
          <ac:graphicFrameMkLst>
            <pc:docMk/>
            <pc:sldMk cId="1227654307" sldId="5208"/>
            <ac:graphicFrameMk id="9" creationId="{8E4E0EE6-1DA8-9CF8-C36C-89BB0F5A1D96}"/>
          </ac:graphicFrameMkLst>
        </pc:graphicFrameChg>
      </pc:sldChg>
    </pc:docChg>
  </pc:docChgLst>
  <pc:docChgLst>
    <pc:chgData name="Wenzel, Brooke" userId="672bf8d3-b15b-4e02-a6d1-39319a0df09b" providerId="ADAL" clId="{3B866652-3880-41A9-9662-FE5D7A9BF9A0}"/>
    <pc:docChg chg="modSld">
      <pc:chgData name="Wenzel, Brooke" userId="672bf8d3-b15b-4e02-a6d1-39319a0df09b" providerId="ADAL" clId="{3B866652-3880-41A9-9662-FE5D7A9BF9A0}" dt="2023-12-06T20:57:58.592" v="2" actId="5793"/>
      <pc:docMkLst>
        <pc:docMk/>
      </pc:docMkLst>
      <pc:sldChg chg="modSp mod">
        <pc:chgData name="Wenzel, Brooke" userId="672bf8d3-b15b-4e02-a6d1-39319a0df09b" providerId="ADAL" clId="{3B866652-3880-41A9-9662-FE5D7A9BF9A0}" dt="2023-12-06T20:57:58.592" v="2" actId="5793"/>
        <pc:sldMkLst>
          <pc:docMk/>
          <pc:sldMk cId="1847781319" sldId="263"/>
        </pc:sldMkLst>
        <pc:graphicFrameChg chg="modGraphic">
          <ac:chgData name="Wenzel, Brooke" userId="672bf8d3-b15b-4e02-a6d1-39319a0df09b" providerId="ADAL" clId="{3B866652-3880-41A9-9662-FE5D7A9BF9A0}" dt="2023-12-06T20:57:58.592" v="2" actId="5793"/>
          <ac:graphicFrameMkLst>
            <pc:docMk/>
            <pc:sldMk cId="1847781319" sldId="263"/>
            <ac:graphicFrameMk id="7" creationId="{2864BB53-F741-4FFC-0348-1AC10AD60EEB}"/>
          </ac:graphicFrameMkLst>
        </pc:graphicFrameChg>
      </pc:sldChg>
      <pc:sldChg chg="modSp mod">
        <pc:chgData name="Wenzel, Brooke" userId="672bf8d3-b15b-4e02-a6d1-39319a0df09b" providerId="ADAL" clId="{3B866652-3880-41A9-9662-FE5D7A9BF9A0}" dt="2023-12-05T18:29:16.770" v="0" actId="6549"/>
        <pc:sldMkLst>
          <pc:docMk/>
          <pc:sldMk cId="766479562" sldId="264"/>
        </pc:sldMkLst>
        <pc:graphicFrameChg chg="modGraphic">
          <ac:chgData name="Wenzel, Brooke" userId="672bf8d3-b15b-4e02-a6d1-39319a0df09b" providerId="ADAL" clId="{3B866652-3880-41A9-9662-FE5D7A9BF9A0}" dt="2023-12-05T18:29:16.770" v="0" actId="6549"/>
          <ac:graphicFrameMkLst>
            <pc:docMk/>
            <pc:sldMk cId="766479562" sldId="264"/>
            <ac:graphicFrameMk id="5" creationId="{5E4612F7-68C6-57CA-E918-38EF641F73CF}"/>
          </ac:graphicFrameMkLst>
        </pc:graphicFrameChg>
      </pc:sldChg>
    </pc:docChg>
  </pc:docChgLst>
  <pc:docChgLst>
    <pc:chgData name="Hoffman, Peter" userId="673cee94-26bd-4c2a-ab82-1b3669e2f049" providerId="ADAL" clId="{5C3A3160-EC74-49F6-9F42-F0DE535EE814}"/>
    <pc:docChg chg="delSld modSld">
      <pc:chgData name="Hoffman, Peter" userId="673cee94-26bd-4c2a-ab82-1b3669e2f049" providerId="ADAL" clId="{5C3A3160-EC74-49F6-9F42-F0DE535EE814}" dt="2023-12-13T23:09:09.269" v="77" actId="20577"/>
      <pc:docMkLst>
        <pc:docMk/>
      </pc:docMkLst>
      <pc:sldChg chg="modSp mod">
        <pc:chgData name="Hoffman, Peter" userId="673cee94-26bd-4c2a-ab82-1b3669e2f049" providerId="ADAL" clId="{5C3A3160-EC74-49F6-9F42-F0DE535EE814}" dt="2023-12-13T23:08:25.429" v="4" actId="20577"/>
        <pc:sldMkLst>
          <pc:docMk/>
          <pc:sldMk cId="3044915438" sldId="256"/>
        </pc:sldMkLst>
        <pc:spChg chg="mod">
          <ac:chgData name="Hoffman, Peter" userId="673cee94-26bd-4c2a-ab82-1b3669e2f049" providerId="ADAL" clId="{5C3A3160-EC74-49F6-9F42-F0DE535EE814}" dt="2023-12-13T23:08:25.429" v="4" actId="20577"/>
          <ac:spMkLst>
            <pc:docMk/>
            <pc:sldMk cId="3044915438" sldId="256"/>
            <ac:spMk id="2" creationId="{00000000-0000-0000-0000-000000000000}"/>
          </ac:spMkLst>
        </pc:spChg>
      </pc:sldChg>
      <pc:sldChg chg="modSp mod">
        <pc:chgData name="Hoffman, Peter" userId="673cee94-26bd-4c2a-ab82-1b3669e2f049" providerId="ADAL" clId="{5C3A3160-EC74-49F6-9F42-F0DE535EE814}" dt="2023-12-13T22:59:48.734" v="0" actId="2165"/>
        <pc:sldMkLst>
          <pc:docMk/>
          <pc:sldMk cId="1212467416" sldId="261"/>
        </pc:sldMkLst>
        <pc:graphicFrameChg chg="modGraphic">
          <ac:chgData name="Hoffman, Peter" userId="673cee94-26bd-4c2a-ab82-1b3669e2f049" providerId="ADAL" clId="{5C3A3160-EC74-49F6-9F42-F0DE535EE814}" dt="2023-12-13T22:59:48.734" v="0" actId="2165"/>
          <ac:graphicFrameMkLst>
            <pc:docMk/>
            <pc:sldMk cId="1212467416" sldId="261"/>
            <ac:graphicFrameMk id="9" creationId="{E52EBAC4-3CDA-C325-EF8A-459CCAFC0EDE}"/>
          </ac:graphicFrameMkLst>
        </pc:graphicFrameChg>
      </pc:sldChg>
      <pc:sldChg chg="modSp">
        <pc:chgData name="Hoffman, Peter" userId="673cee94-26bd-4c2a-ab82-1b3669e2f049" providerId="ADAL" clId="{5C3A3160-EC74-49F6-9F42-F0DE535EE814}" dt="2023-12-13T23:09:09.269" v="77" actId="20577"/>
        <pc:sldMkLst>
          <pc:docMk/>
          <pc:sldMk cId="3717000822" sldId="280"/>
        </pc:sldMkLst>
        <pc:graphicFrameChg chg="mod">
          <ac:chgData name="Hoffman, Peter" userId="673cee94-26bd-4c2a-ab82-1b3669e2f049" providerId="ADAL" clId="{5C3A3160-EC74-49F6-9F42-F0DE535EE814}" dt="2023-12-13T23:09:09.269" v="77" actId="20577"/>
          <ac:graphicFrameMkLst>
            <pc:docMk/>
            <pc:sldMk cId="3717000822" sldId="280"/>
            <ac:graphicFrameMk id="7" creationId="{846691BE-0086-3658-55F2-41FDF0607A9C}"/>
          </ac:graphicFrameMkLst>
        </pc:graphicFrameChg>
      </pc:sldChg>
      <pc:sldChg chg="del">
        <pc:chgData name="Hoffman, Peter" userId="673cee94-26bd-4c2a-ab82-1b3669e2f049" providerId="ADAL" clId="{5C3A3160-EC74-49F6-9F42-F0DE535EE814}" dt="2023-12-13T23:00:01.185" v="1" actId="2696"/>
        <pc:sldMkLst>
          <pc:docMk/>
          <pc:sldMk cId="657188881" sldId="2887"/>
        </pc:sldMkLst>
      </pc:sldChg>
      <pc:sldChg chg="del">
        <pc:chgData name="Hoffman, Peter" userId="673cee94-26bd-4c2a-ab82-1b3669e2f049" providerId="ADAL" clId="{5C3A3160-EC74-49F6-9F42-F0DE535EE814}" dt="2023-12-13T23:00:01.185" v="1" actId="2696"/>
        <pc:sldMkLst>
          <pc:docMk/>
          <pc:sldMk cId="238443537" sldId="2889"/>
        </pc:sldMkLst>
      </pc:sldChg>
      <pc:sldChg chg="del">
        <pc:chgData name="Hoffman, Peter" userId="673cee94-26bd-4c2a-ab82-1b3669e2f049" providerId="ADAL" clId="{5C3A3160-EC74-49F6-9F42-F0DE535EE814}" dt="2023-12-13T23:00:01.185" v="1" actId="2696"/>
        <pc:sldMkLst>
          <pc:docMk/>
          <pc:sldMk cId="337444768" sldId="5218"/>
        </pc:sldMkLst>
      </pc:sldChg>
      <pc:sldChg chg="del">
        <pc:chgData name="Hoffman, Peter" userId="673cee94-26bd-4c2a-ab82-1b3669e2f049" providerId="ADAL" clId="{5C3A3160-EC74-49F6-9F42-F0DE535EE814}" dt="2023-12-13T23:00:01.185" v="1" actId="2696"/>
        <pc:sldMkLst>
          <pc:docMk/>
          <pc:sldMk cId="355912195" sldId="5219"/>
        </pc:sldMkLst>
      </pc:sldChg>
      <pc:sldChg chg="del">
        <pc:chgData name="Hoffman, Peter" userId="673cee94-26bd-4c2a-ab82-1b3669e2f049" providerId="ADAL" clId="{5C3A3160-EC74-49F6-9F42-F0DE535EE814}" dt="2023-12-13T23:00:01.185" v="1" actId="2696"/>
        <pc:sldMkLst>
          <pc:docMk/>
          <pc:sldMk cId="4162961420" sldId="5220"/>
        </pc:sldMkLst>
      </pc:sldChg>
      <pc:sldMasterChg chg="delSldLayout">
        <pc:chgData name="Hoffman, Peter" userId="673cee94-26bd-4c2a-ab82-1b3669e2f049" providerId="ADAL" clId="{5C3A3160-EC74-49F6-9F42-F0DE535EE814}" dt="2023-12-13T23:00:01.185" v="1" actId="2696"/>
        <pc:sldMasterMkLst>
          <pc:docMk/>
          <pc:sldMasterMk cId="2150711039" sldId="2147483676"/>
        </pc:sldMasterMkLst>
        <pc:sldLayoutChg chg="del">
          <pc:chgData name="Hoffman, Peter" userId="673cee94-26bd-4c2a-ab82-1b3669e2f049" providerId="ADAL" clId="{5C3A3160-EC74-49F6-9F42-F0DE535EE814}" dt="2023-12-13T23:00:01.185" v="1" actId="2696"/>
          <pc:sldLayoutMkLst>
            <pc:docMk/>
            <pc:sldMasterMk cId="2150711039" sldId="2147483676"/>
            <pc:sldLayoutMk cId="3589715641" sldId="2147483702"/>
          </pc:sldLayoutMkLst>
        </pc:sldLayoutChg>
        <pc:sldLayoutChg chg="del">
          <pc:chgData name="Hoffman, Peter" userId="673cee94-26bd-4c2a-ab82-1b3669e2f049" providerId="ADAL" clId="{5C3A3160-EC74-49F6-9F42-F0DE535EE814}" dt="2023-12-13T23:00:01.185" v="1" actId="2696"/>
          <pc:sldLayoutMkLst>
            <pc:docMk/>
            <pc:sldMasterMk cId="2150711039" sldId="2147483676"/>
            <pc:sldLayoutMk cId="1284106163" sldId="2147483703"/>
          </pc:sldLayoutMkLst>
        </pc:sldLayoutChg>
      </pc:sldMasterChg>
    </pc:docChg>
  </pc:docChgLst>
  <pc:docChgLst>
    <pc:chgData name="Gudka, Dawna" userId="S::gudka_d@cde.state.co.us::823cceae-331b-41d6-9a63-34ad6d1db55c" providerId="AD" clId="Web-{44460011-26D4-4D73-B9EF-278DEDB83FA1}"/>
    <pc:docChg chg="addSld modSld">
      <pc:chgData name="Gudka, Dawna" userId="S::gudka_d@cde.state.co.us::823cceae-331b-41d6-9a63-34ad6d1db55c" providerId="AD" clId="Web-{44460011-26D4-4D73-B9EF-278DEDB83FA1}" dt="2024-01-04T05:19:49.290" v="83"/>
      <pc:docMkLst>
        <pc:docMk/>
      </pc:docMkLst>
      <pc:sldChg chg="modSp">
        <pc:chgData name="Gudka, Dawna" userId="S::gudka_d@cde.state.co.us::823cceae-331b-41d6-9a63-34ad6d1db55c" providerId="AD" clId="Web-{44460011-26D4-4D73-B9EF-278DEDB83FA1}" dt="2024-01-04T04:51:46.372" v="10" actId="20577"/>
        <pc:sldMkLst>
          <pc:docMk/>
          <pc:sldMk cId="86511955" sldId="5129"/>
        </pc:sldMkLst>
        <pc:spChg chg="mod">
          <ac:chgData name="Gudka, Dawna" userId="S::gudka_d@cde.state.co.us::823cceae-331b-41d6-9a63-34ad6d1db55c" providerId="AD" clId="Web-{44460011-26D4-4D73-B9EF-278DEDB83FA1}" dt="2024-01-04T04:51:46.372" v="10" actId="20577"/>
          <ac:spMkLst>
            <pc:docMk/>
            <pc:sldMk cId="86511955" sldId="5129"/>
            <ac:spMk id="2" creationId="{DD55F8C3-2F44-7E94-0F2B-3159E1AC832D}"/>
          </ac:spMkLst>
        </pc:spChg>
      </pc:sldChg>
      <pc:sldChg chg="addSp delSp modSp">
        <pc:chgData name="Gudka, Dawna" userId="S::gudka_d@cde.state.co.us::823cceae-331b-41d6-9a63-34ad6d1db55c" providerId="AD" clId="Web-{44460011-26D4-4D73-B9EF-278DEDB83FA1}" dt="2024-01-04T04:57:00.940" v="47" actId="1076"/>
        <pc:sldMkLst>
          <pc:docMk/>
          <pc:sldMk cId="1641238302" sldId="5130"/>
        </pc:sldMkLst>
        <pc:spChg chg="mod">
          <ac:chgData name="Gudka, Dawna" userId="S::gudka_d@cde.state.co.us::823cceae-331b-41d6-9a63-34ad6d1db55c" providerId="AD" clId="Web-{44460011-26D4-4D73-B9EF-278DEDB83FA1}" dt="2024-01-04T04:53:34.484" v="44" actId="20577"/>
          <ac:spMkLst>
            <pc:docMk/>
            <pc:sldMk cId="1641238302" sldId="5130"/>
            <ac:spMk id="4" creationId="{6A477DCB-6F3D-C551-CC9C-3D5C1F645891}"/>
          </ac:spMkLst>
        </pc:spChg>
        <pc:spChg chg="add del mod">
          <ac:chgData name="Gudka, Dawna" userId="S::gudka_d@cde.state.co.us::823cceae-331b-41d6-9a63-34ad6d1db55c" providerId="AD" clId="Web-{44460011-26D4-4D73-B9EF-278DEDB83FA1}" dt="2024-01-04T04:53:04.155" v="42"/>
          <ac:spMkLst>
            <pc:docMk/>
            <pc:sldMk cId="1641238302" sldId="5130"/>
            <ac:spMk id="6" creationId="{31325FF1-6639-C66D-900E-F3823BB8968A}"/>
          </ac:spMkLst>
        </pc:spChg>
        <pc:spChg chg="del mod">
          <ac:chgData name="Gudka, Dawna" userId="S::gudka_d@cde.state.co.us::823cceae-331b-41d6-9a63-34ad6d1db55c" providerId="AD" clId="Web-{44460011-26D4-4D73-B9EF-278DEDB83FA1}" dt="2024-01-04T04:52:56.842" v="40"/>
          <ac:spMkLst>
            <pc:docMk/>
            <pc:sldMk cId="1641238302" sldId="5130"/>
            <ac:spMk id="10" creationId="{7E16E325-3558-4340-27D9-3712851D0AAC}"/>
          </ac:spMkLst>
        </pc:spChg>
        <pc:picChg chg="add mod">
          <ac:chgData name="Gudka, Dawna" userId="S::gudka_d@cde.state.co.us::823cceae-331b-41d6-9a63-34ad6d1db55c" providerId="AD" clId="Web-{44460011-26D4-4D73-B9EF-278DEDB83FA1}" dt="2024-01-04T04:57:00.940" v="47" actId="1076"/>
          <ac:picMkLst>
            <pc:docMk/>
            <pc:sldMk cId="1641238302" sldId="5130"/>
            <ac:picMk id="7" creationId="{EA362E26-3B3E-2C7A-39B4-37580831ADF8}"/>
          </ac:picMkLst>
        </pc:picChg>
        <pc:picChg chg="del mod">
          <ac:chgData name="Gudka, Dawna" userId="S::gudka_d@cde.state.co.us::823cceae-331b-41d6-9a63-34ad6d1db55c" providerId="AD" clId="Web-{44460011-26D4-4D73-B9EF-278DEDB83FA1}" dt="2024-01-04T04:52:58.733" v="41"/>
          <ac:picMkLst>
            <pc:docMk/>
            <pc:sldMk cId="1641238302" sldId="5130"/>
            <ac:picMk id="8" creationId="{1EC2AE84-D528-67A2-0B72-4DA843D91503}"/>
          </ac:picMkLst>
        </pc:picChg>
        <pc:picChg chg="del mod">
          <ac:chgData name="Gudka, Dawna" userId="S::gudka_d@cde.state.co.us::823cceae-331b-41d6-9a63-34ad6d1db55c" providerId="AD" clId="Web-{44460011-26D4-4D73-B9EF-278DEDB83FA1}" dt="2024-01-04T04:53:05.577" v="43"/>
          <ac:picMkLst>
            <pc:docMk/>
            <pc:sldMk cId="1641238302" sldId="5130"/>
            <ac:picMk id="9" creationId="{BCB09365-9F99-3788-F74F-1BD923EFF41D}"/>
          </ac:picMkLst>
        </pc:picChg>
      </pc:sldChg>
      <pc:sldChg chg="addSp modSp add replId">
        <pc:chgData name="Gudka, Dawna" userId="S::gudka_d@cde.state.co.us::823cceae-331b-41d6-9a63-34ad6d1db55c" providerId="AD" clId="Web-{44460011-26D4-4D73-B9EF-278DEDB83FA1}" dt="2024-01-04T05:19:49.290" v="83"/>
        <pc:sldMkLst>
          <pc:docMk/>
          <pc:sldMk cId="1919184917" sldId="5212"/>
        </pc:sldMkLst>
        <pc:spChg chg="ord">
          <ac:chgData name="Gudka, Dawna" userId="S::gudka_d@cde.state.co.us::823cceae-331b-41d6-9a63-34ad6d1db55c" providerId="AD" clId="Web-{44460011-26D4-4D73-B9EF-278DEDB83FA1}" dt="2024-01-04T05:15:14.349" v="50"/>
          <ac:spMkLst>
            <pc:docMk/>
            <pc:sldMk cId="1919184917" sldId="5212"/>
            <ac:spMk id="2" creationId="{3F3E8CBF-CB66-8476-0868-7968788510E8}"/>
          </ac:spMkLst>
        </pc:spChg>
        <pc:spChg chg="mod ord">
          <ac:chgData name="Gudka, Dawna" userId="S::gudka_d@cde.state.co.us::823cceae-331b-41d6-9a63-34ad6d1db55c" providerId="AD" clId="Web-{44460011-26D4-4D73-B9EF-278DEDB83FA1}" dt="2024-01-04T05:17:46.679" v="63"/>
          <ac:spMkLst>
            <pc:docMk/>
            <pc:sldMk cId="1919184917" sldId="5212"/>
            <ac:spMk id="3" creationId="{23C0B8A7-952C-6BA7-2E0A-A1DFCDF17B26}"/>
          </ac:spMkLst>
        </pc:spChg>
        <pc:spChg chg="ord">
          <ac:chgData name="Gudka, Dawna" userId="S::gudka_d@cde.state.co.us::823cceae-331b-41d6-9a63-34ad6d1db55c" providerId="AD" clId="Web-{44460011-26D4-4D73-B9EF-278DEDB83FA1}" dt="2024-01-04T05:15:17.380" v="54"/>
          <ac:spMkLst>
            <pc:docMk/>
            <pc:sldMk cId="1919184917" sldId="5212"/>
            <ac:spMk id="10" creationId="{7E3B2058-306E-2137-0956-46DE6769658F}"/>
          </ac:spMkLst>
        </pc:spChg>
        <pc:picChg chg="add mod ord">
          <ac:chgData name="Gudka, Dawna" userId="S::gudka_d@cde.state.co.us::823cceae-331b-41d6-9a63-34ad6d1db55c" providerId="AD" clId="Web-{44460011-26D4-4D73-B9EF-278DEDB83FA1}" dt="2024-01-04T05:19:49.290" v="83"/>
          <ac:picMkLst>
            <pc:docMk/>
            <pc:sldMk cId="1919184917" sldId="5212"/>
            <ac:picMk id="5" creationId="{60AA711A-BBD9-5E79-0F67-6FBA8E8440B4}"/>
          </ac:picMkLst>
        </pc:picChg>
        <pc:picChg chg="mod ord">
          <ac:chgData name="Gudka, Dawna" userId="S::gudka_d@cde.state.co.us::823cceae-331b-41d6-9a63-34ad6d1db55c" providerId="AD" clId="Web-{44460011-26D4-4D73-B9EF-278DEDB83FA1}" dt="2024-01-04T05:19:03.743" v="69"/>
          <ac:picMkLst>
            <pc:docMk/>
            <pc:sldMk cId="1919184917" sldId="5212"/>
            <ac:picMk id="8" creationId="{14F1015C-2284-3ECB-5484-CEDAE16E6EE7}"/>
          </ac:picMkLst>
        </pc:picChg>
        <pc:picChg chg="mod ord modCrop">
          <ac:chgData name="Gudka, Dawna" userId="S::gudka_d@cde.state.co.us::823cceae-331b-41d6-9a63-34ad6d1db55c" providerId="AD" clId="Web-{44460011-26D4-4D73-B9EF-278DEDB83FA1}" dt="2024-01-04T05:16:16.193" v="61"/>
          <ac:picMkLst>
            <pc:docMk/>
            <pc:sldMk cId="1919184917" sldId="5212"/>
            <ac:picMk id="9" creationId="{0A4A6CCC-58E1-6890-D28A-9487ED86FA6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B481D-AA75-444B-852E-7C2CB934130E}"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148E0F01-1727-495C-8668-A04926CDD1B4}">
      <dgm:prSet phldrT="[Text]" phldr="0"/>
      <dgm:spPr/>
      <dgm:t>
        <a:bodyPr/>
        <a:lstStyle/>
        <a:p>
          <a:r>
            <a:rPr lang="en-US">
              <a:latin typeface="Calibri"/>
              <a:ea typeface="Calibri"/>
              <a:cs typeface="Calibri"/>
            </a:rPr>
            <a:t>REGISTRATION</a:t>
          </a:r>
          <a:endParaRPr lang="en-US"/>
        </a:p>
      </dgm:t>
    </dgm:pt>
    <dgm:pt modelId="{52A31E6B-C089-4C4D-8F0C-71456C71E1CF}" type="parTrans" cxnId="{0FAE1FD4-A243-44FA-A9D6-F3494E027AC7}">
      <dgm:prSet/>
      <dgm:spPr/>
      <dgm:t>
        <a:bodyPr/>
        <a:lstStyle/>
        <a:p>
          <a:endParaRPr lang="en-US"/>
        </a:p>
      </dgm:t>
    </dgm:pt>
    <dgm:pt modelId="{BB370806-92C1-4A1B-B777-A50917611BE2}" type="sibTrans" cxnId="{0FAE1FD4-A243-44FA-A9D6-F3494E027AC7}">
      <dgm:prSet/>
      <dgm:spPr/>
      <dgm:t>
        <a:bodyPr/>
        <a:lstStyle/>
        <a:p>
          <a:endParaRPr lang="en-US"/>
        </a:p>
      </dgm:t>
    </dgm:pt>
    <dgm:pt modelId="{687CA240-DFAB-44A6-ADF2-B8EF2D665886}">
      <dgm:prSet phldrT="[Text]" phldr="0"/>
      <dgm:spPr/>
      <dgm:t>
        <a:bodyPr/>
        <a:lstStyle/>
        <a:p>
          <a:pPr rtl="0"/>
          <a:r>
            <a:rPr lang="en-US">
              <a:latin typeface="Calibri"/>
              <a:ea typeface="Calibri"/>
              <a:cs typeface="Calibri"/>
            </a:rPr>
            <a:t>Update and verify contact information and list of schools</a:t>
          </a:r>
          <a:br>
            <a:rPr lang="en-US">
              <a:latin typeface="Calibri"/>
              <a:ea typeface="Calibri"/>
              <a:cs typeface="Calibri"/>
            </a:rPr>
          </a:br>
          <a:br>
            <a:rPr lang="en-US">
              <a:latin typeface="Calibri"/>
              <a:ea typeface="Calibri"/>
              <a:cs typeface="Calibri"/>
            </a:rPr>
          </a:br>
          <a:br>
            <a:rPr lang="en-US">
              <a:latin typeface="Calibri"/>
              <a:ea typeface="Calibri"/>
              <a:cs typeface="Calibri"/>
            </a:rPr>
          </a:br>
          <a:r>
            <a:rPr lang="en-US">
              <a:latin typeface="Calibri"/>
              <a:ea typeface="Calibri"/>
              <a:cs typeface="Calibri"/>
            </a:rPr>
            <a:t>Update and verify contact information and list of schools</a:t>
          </a:r>
        </a:p>
      </dgm:t>
    </dgm:pt>
    <dgm:pt modelId="{CEDEB5F0-2F12-441F-996B-4D9027E1C357}" type="parTrans" cxnId="{02D296EE-37E7-442C-97AE-D9FCB74A0392}">
      <dgm:prSet/>
      <dgm:spPr/>
      <dgm:t>
        <a:bodyPr/>
        <a:lstStyle/>
        <a:p>
          <a:endParaRPr lang="en-US"/>
        </a:p>
      </dgm:t>
    </dgm:pt>
    <dgm:pt modelId="{5775CB9D-1456-4D8E-900D-80E37A4F42FE}" type="sibTrans" cxnId="{02D296EE-37E7-442C-97AE-D9FCB74A0392}">
      <dgm:prSet/>
      <dgm:spPr/>
      <dgm:t>
        <a:bodyPr/>
        <a:lstStyle/>
        <a:p>
          <a:endParaRPr lang="en-US"/>
        </a:p>
      </dgm:t>
    </dgm:pt>
    <dgm:pt modelId="{869E10CF-8B58-4411-8EA5-8DBC37B37C6B}">
      <dgm:prSet phldrT="[Text]" phldr="0"/>
      <dgm:spPr/>
      <dgm:t>
        <a:bodyPr/>
        <a:lstStyle/>
        <a:p>
          <a:pPr rtl="0"/>
          <a:r>
            <a:rPr lang="en-US">
              <a:latin typeface="Calibri"/>
              <a:ea typeface="Calibri"/>
              <a:cs typeface="Calibri"/>
            </a:rPr>
            <a:t>Use tools to review list of data elements and to prepare for the collection</a:t>
          </a:r>
          <a:br>
            <a:rPr lang="en-US">
              <a:latin typeface="Calibri"/>
              <a:ea typeface="Calibri"/>
              <a:cs typeface="Calibri"/>
            </a:rPr>
          </a:br>
          <a:br>
            <a:rPr lang="en-US">
              <a:latin typeface="Calibri"/>
              <a:ea typeface="Calibri"/>
              <a:cs typeface="Calibri"/>
            </a:rPr>
          </a:br>
          <a:r>
            <a:rPr lang="en-US">
              <a:latin typeface="Calibri"/>
              <a:ea typeface="Calibri"/>
              <a:cs typeface="Calibri"/>
            </a:rPr>
            <a:t>School/LEA forms </a:t>
          </a:r>
          <a:br>
            <a:rPr lang="en-US">
              <a:latin typeface="Calibri"/>
              <a:ea typeface="Calibri"/>
              <a:cs typeface="Calibri"/>
            </a:rPr>
          </a:br>
          <a:r>
            <a:rPr lang="en-US">
              <a:latin typeface="Calibri"/>
              <a:ea typeface="Calibri"/>
              <a:cs typeface="Calibri"/>
            </a:rPr>
            <a:t>Flat file submission</a:t>
          </a:r>
          <a:br>
            <a:rPr lang="en-US">
              <a:latin typeface="Calibri"/>
              <a:ea typeface="Calibri"/>
              <a:cs typeface="Calibri"/>
            </a:rPr>
          </a:br>
          <a:r>
            <a:rPr lang="en-US">
              <a:latin typeface="Calibri"/>
              <a:ea typeface="Calibri"/>
              <a:cs typeface="Calibri"/>
            </a:rPr>
            <a:t>Survey tool guides Excel templates</a:t>
          </a:r>
          <a:br>
            <a:rPr lang="en-US">
              <a:latin typeface="Calibri"/>
              <a:ea typeface="Calibri"/>
              <a:cs typeface="Calibri"/>
            </a:rPr>
          </a:br>
          <a:r>
            <a:rPr lang="en-US">
              <a:latin typeface="Calibri"/>
              <a:ea typeface="Calibri"/>
              <a:cs typeface="Calibri"/>
            </a:rPr>
            <a:t>Data elements</a:t>
          </a:r>
        </a:p>
      </dgm:t>
    </dgm:pt>
    <dgm:pt modelId="{CCEB7304-3388-4450-AC3F-76761627ECE3}" type="parTrans" cxnId="{13363773-273A-4679-BB44-E24E8966BD36}">
      <dgm:prSet/>
      <dgm:spPr/>
      <dgm:t>
        <a:bodyPr/>
        <a:lstStyle/>
        <a:p>
          <a:endParaRPr lang="en-US"/>
        </a:p>
      </dgm:t>
    </dgm:pt>
    <dgm:pt modelId="{7CDC9E74-00CF-472A-A0EF-252A2FFF5337}" type="sibTrans" cxnId="{13363773-273A-4679-BB44-E24E8966BD36}">
      <dgm:prSet/>
      <dgm:spPr/>
      <dgm:t>
        <a:bodyPr/>
        <a:lstStyle/>
        <a:p>
          <a:endParaRPr lang="en-US"/>
        </a:p>
      </dgm:t>
    </dgm:pt>
    <dgm:pt modelId="{E0626AF6-0056-4D05-8B5C-2879E135B013}">
      <dgm:prSet phldrT="[Text]" phldr="0"/>
      <dgm:spPr/>
      <dgm:t>
        <a:bodyPr/>
        <a:lstStyle/>
        <a:p>
          <a:pPr rtl="0"/>
          <a:r>
            <a:rPr lang="en-US">
              <a:latin typeface="Calibri"/>
              <a:ea typeface="Calibri"/>
              <a:cs typeface="Calibri"/>
            </a:rPr>
            <a:t>REVIEW &amp; SUBMIT DATA</a:t>
          </a:r>
          <a:endParaRPr lang="en-US"/>
        </a:p>
      </dgm:t>
    </dgm:pt>
    <dgm:pt modelId="{F798EA88-F60C-46A3-BD67-F1C47476066E}" type="parTrans" cxnId="{A7C25F98-0067-4C99-8AF3-DC1A9D84B95A}">
      <dgm:prSet/>
      <dgm:spPr/>
      <dgm:t>
        <a:bodyPr/>
        <a:lstStyle/>
        <a:p>
          <a:endParaRPr lang="en-US"/>
        </a:p>
      </dgm:t>
    </dgm:pt>
    <dgm:pt modelId="{B7668CCF-7E25-47CC-AB00-700E1CA2A38C}" type="sibTrans" cxnId="{A7C25F98-0067-4C99-8AF3-DC1A9D84B95A}">
      <dgm:prSet/>
      <dgm:spPr/>
      <dgm:t>
        <a:bodyPr/>
        <a:lstStyle/>
        <a:p>
          <a:endParaRPr lang="en-US"/>
        </a:p>
      </dgm:t>
    </dgm:pt>
    <dgm:pt modelId="{73678F74-51D8-49E8-94DE-582C6C6F01D3}">
      <dgm:prSet phldrT="[Text]" phldr="0"/>
      <dgm:spPr/>
      <dgm:t>
        <a:bodyPr/>
        <a:lstStyle/>
        <a:p>
          <a:pPr rtl="0"/>
          <a:r>
            <a:rPr lang="en-US">
              <a:latin typeface="Calibri"/>
              <a:ea typeface="Calibri"/>
              <a:cs typeface="Calibri"/>
            </a:rPr>
            <a:t>Review and submit data via file upload or manual entry</a:t>
          </a:r>
          <a:endParaRPr lang="en-US"/>
        </a:p>
      </dgm:t>
    </dgm:pt>
    <dgm:pt modelId="{FC8C9A8F-B9E4-4C07-BFEB-E75CD90F55E5}" type="parTrans" cxnId="{A19FF524-B6BC-4CA2-87A6-9D079821F641}">
      <dgm:prSet/>
      <dgm:spPr/>
      <dgm:t>
        <a:bodyPr/>
        <a:lstStyle/>
        <a:p>
          <a:endParaRPr lang="en-US"/>
        </a:p>
      </dgm:t>
    </dgm:pt>
    <dgm:pt modelId="{C29F8FB3-C977-4E30-B6E9-A284DE663823}" type="sibTrans" cxnId="{A19FF524-B6BC-4CA2-87A6-9D079821F641}">
      <dgm:prSet/>
      <dgm:spPr/>
      <dgm:t>
        <a:bodyPr/>
        <a:lstStyle/>
        <a:p>
          <a:endParaRPr lang="en-US"/>
        </a:p>
      </dgm:t>
    </dgm:pt>
    <dgm:pt modelId="{31CADEB7-208D-452C-8CFA-9F9DD72842E9}">
      <dgm:prSet phldrT="[Text]" phldr="0"/>
      <dgm:spPr/>
      <dgm:t>
        <a:bodyPr/>
        <a:lstStyle/>
        <a:p>
          <a:pPr rtl="0"/>
          <a:r>
            <a:rPr lang="en-US">
              <a:latin typeface="Calibri Light" panose="020F0302020204030204"/>
            </a:rPr>
            <a:t>CERTIFY DATA</a:t>
          </a:r>
          <a:endParaRPr lang="en-US"/>
        </a:p>
      </dgm:t>
    </dgm:pt>
    <dgm:pt modelId="{D71DEEBB-A919-47A0-8252-F2EAAC56B956}" type="parTrans" cxnId="{D0E48CD8-00DD-46D8-8A97-8038A72F5834}">
      <dgm:prSet/>
      <dgm:spPr/>
      <dgm:t>
        <a:bodyPr/>
        <a:lstStyle/>
        <a:p>
          <a:endParaRPr lang="en-US"/>
        </a:p>
      </dgm:t>
    </dgm:pt>
    <dgm:pt modelId="{8D92CCF9-9888-49CD-BEE1-7FBD30FF7D59}" type="sibTrans" cxnId="{D0E48CD8-00DD-46D8-8A97-8038A72F5834}">
      <dgm:prSet/>
      <dgm:spPr/>
      <dgm:t>
        <a:bodyPr/>
        <a:lstStyle/>
        <a:p>
          <a:endParaRPr lang="en-US"/>
        </a:p>
      </dgm:t>
    </dgm:pt>
    <dgm:pt modelId="{1FEA8A45-CE45-4882-96FB-DD06C407F41F}">
      <dgm:prSet phldr="0"/>
      <dgm:spPr/>
      <dgm:t>
        <a:bodyPr/>
        <a:lstStyle/>
        <a:p>
          <a:pPr rtl="0"/>
          <a:r>
            <a:rPr lang="en-US"/>
            <a:t>COLLECTION TOOLS</a:t>
          </a:r>
        </a:p>
      </dgm:t>
    </dgm:pt>
    <dgm:pt modelId="{D16E0367-89C9-4511-9424-2EF0E6871146}" type="parTrans" cxnId="{A00CA6F7-E47A-4CA5-B3D8-3EF3C4E4BC33}">
      <dgm:prSet/>
      <dgm:spPr/>
      <dgm:t>
        <a:bodyPr/>
        <a:lstStyle/>
        <a:p>
          <a:endParaRPr lang="en-US"/>
        </a:p>
      </dgm:t>
    </dgm:pt>
    <dgm:pt modelId="{18007188-3161-4202-93F0-2C65686CF3B8}" type="sibTrans" cxnId="{A00CA6F7-E47A-4CA5-B3D8-3EF3C4E4BC33}">
      <dgm:prSet/>
      <dgm:spPr/>
      <dgm:t>
        <a:bodyPr/>
        <a:lstStyle/>
        <a:p>
          <a:endParaRPr lang="en-US"/>
        </a:p>
      </dgm:t>
    </dgm:pt>
    <dgm:pt modelId="{09B2FEC3-878C-49AD-A474-356679E80795}">
      <dgm:prSet phldr="0"/>
      <dgm:spPr/>
      <dgm:t>
        <a:bodyPr/>
        <a:lstStyle/>
        <a:p>
          <a:pPr rtl="0"/>
          <a:r>
            <a:rPr lang="en-US">
              <a:latin typeface="Calibri Light" panose="020F0302020204030204"/>
            </a:rPr>
            <a:t>Review submitted data and resolve errors and warnings</a:t>
          </a:r>
          <a:br>
            <a:rPr lang="en-US">
              <a:latin typeface="Calibri Light" panose="020F0302020204030204"/>
            </a:rPr>
          </a:br>
          <a:br>
            <a:rPr lang="en-US">
              <a:latin typeface="Calibri Light" panose="020F0302020204030204"/>
            </a:rPr>
          </a:br>
          <a:br>
            <a:rPr lang="en-US">
              <a:latin typeface="Calibri Light" panose="020F0302020204030204"/>
            </a:rPr>
          </a:br>
          <a:r>
            <a:rPr lang="en-US">
              <a:latin typeface="Calibri Light" panose="020F0302020204030204"/>
            </a:rPr>
            <a:t>Action plans</a:t>
          </a:r>
          <a:br>
            <a:rPr lang="en-US">
              <a:latin typeface="Calibri Light" panose="020F0302020204030204"/>
            </a:rPr>
          </a:br>
          <a:r>
            <a:rPr lang="en-US">
              <a:latin typeface="Calibri Light" panose="020F0302020204030204"/>
            </a:rPr>
            <a:t>Reviewing data</a:t>
          </a:r>
        </a:p>
      </dgm:t>
    </dgm:pt>
    <dgm:pt modelId="{B942F0DD-0B55-4DCE-B10B-8F5515C6B97D}" type="parTrans" cxnId="{89FD4715-5EC5-44AF-AA3E-E99613EB78D2}">
      <dgm:prSet/>
      <dgm:spPr/>
      <dgm:t>
        <a:bodyPr/>
        <a:lstStyle/>
        <a:p>
          <a:endParaRPr lang="en-US"/>
        </a:p>
      </dgm:t>
    </dgm:pt>
    <dgm:pt modelId="{0DB9DEA5-4F07-4A3E-A881-8D11ED5AAB8F}" type="sibTrans" cxnId="{89FD4715-5EC5-44AF-AA3E-E99613EB78D2}">
      <dgm:prSet/>
      <dgm:spPr/>
      <dgm:t>
        <a:bodyPr/>
        <a:lstStyle/>
        <a:p>
          <a:endParaRPr lang="en-US"/>
        </a:p>
      </dgm:t>
    </dgm:pt>
    <dgm:pt modelId="{93AC8CF9-7D6C-4D60-9CD2-D4EC97912938}">
      <dgm:prSet phldr="0"/>
      <dgm:spPr/>
      <dgm:t>
        <a:bodyPr/>
        <a:lstStyle/>
        <a:p>
          <a:pPr rtl="0"/>
          <a:r>
            <a:rPr lang="en-US">
              <a:latin typeface="Calibri Light" panose="020F0302020204030204"/>
            </a:rPr>
            <a:t>DATA QUALITY</a:t>
          </a:r>
        </a:p>
      </dgm:t>
    </dgm:pt>
    <dgm:pt modelId="{21049927-0602-4A5D-B2FA-8FBEC0CEC5D1}" type="parTrans" cxnId="{2712CFC1-0AFE-436B-BC30-375A6A499019}">
      <dgm:prSet/>
      <dgm:spPr/>
      <dgm:t>
        <a:bodyPr/>
        <a:lstStyle/>
        <a:p>
          <a:endParaRPr lang="en-US"/>
        </a:p>
      </dgm:t>
    </dgm:pt>
    <dgm:pt modelId="{88F129E1-F490-4608-B996-DF2AC747D0C8}" type="sibTrans" cxnId="{2712CFC1-0AFE-436B-BC30-375A6A499019}">
      <dgm:prSet/>
      <dgm:spPr/>
      <dgm:t>
        <a:bodyPr/>
        <a:lstStyle/>
        <a:p>
          <a:endParaRPr lang="en-US"/>
        </a:p>
      </dgm:t>
    </dgm:pt>
    <dgm:pt modelId="{41FED596-1473-469F-A77A-502E667DA79E}">
      <dgm:prSet phldr="0"/>
      <dgm:spPr/>
      <dgm:t>
        <a:bodyPr/>
        <a:lstStyle/>
        <a:p>
          <a:pPr rtl="0"/>
          <a:r>
            <a:rPr lang="en-US">
              <a:latin typeface="Calibri Light" panose="020F0302020204030204"/>
            </a:rPr>
            <a:t>Review the data for quality</a:t>
          </a:r>
          <a:br>
            <a:rPr lang="en-US">
              <a:latin typeface="Calibri Light" panose="020F0302020204030204"/>
            </a:rPr>
          </a:br>
          <a:br>
            <a:rPr lang="en-US">
              <a:latin typeface="Calibri Light" panose="020F0302020204030204"/>
            </a:rPr>
          </a:br>
          <a:br>
            <a:rPr lang="en-US">
              <a:latin typeface="Calibri Light" panose="020F0302020204030204"/>
            </a:rPr>
          </a:br>
          <a:br>
            <a:rPr lang="en-US">
              <a:latin typeface="Calibri Light" panose="020F0302020204030204"/>
            </a:rPr>
          </a:br>
          <a:br>
            <a:rPr lang="en-US">
              <a:latin typeface="Calibri Light" panose="020F0302020204030204"/>
            </a:rPr>
          </a:br>
          <a:r>
            <a:rPr lang="en-US">
              <a:latin typeface="Calibri Light" panose="020F0302020204030204"/>
            </a:rPr>
            <a:t>Data quality manuals</a:t>
          </a:r>
        </a:p>
      </dgm:t>
    </dgm:pt>
    <dgm:pt modelId="{E457ADF3-18FB-4C25-9A34-838E3FE7367A}" type="parTrans" cxnId="{A35ED78C-ADA6-49AE-B933-4D2AFE9786CD}">
      <dgm:prSet/>
      <dgm:spPr/>
      <dgm:t>
        <a:bodyPr/>
        <a:lstStyle/>
        <a:p>
          <a:endParaRPr lang="en-US"/>
        </a:p>
      </dgm:t>
    </dgm:pt>
    <dgm:pt modelId="{C2C2940B-A5E8-4448-A60E-D47456392968}" type="sibTrans" cxnId="{A35ED78C-ADA6-49AE-B933-4D2AFE9786CD}">
      <dgm:prSet/>
      <dgm:spPr/>
      <dgm:t>
        <a:bodyPr/>
        <a:lstStyle/>
        <a:p>
          <a:endParaRPr lang="en-US"/>
        </a:p>
      </dgm:t>
    </dgm:pt>
    <dgm:pt modelId="{A58E3672-481A-453A-96D4-96882525BD1A}" type="pres">
      <dgm:prSet presAssocID="{133B481D-AA75-444B-852E-7C2CB934130E}" presName="linearFlow" presStyleCnt="0">
        <dgm:presLayoutVars>
          <dgm:dir/>
          <dgm:animLvl val="lvl"/>
          <dgm:resizeHandles val="exact"/>
        </dgm:presLayoutVars>
      </dgm:prSet>
      <dgm:spPr/>
    </dgm:pt>
    <dgm:pt modelId="{C5001C31-9583-427F-9B36-0A0D1F9622EF}" type="pres">
      <dgm:prSet presAssocID="{148E0F01-1727-495C-8668-A04926CDD1B4}" presName="composite" presStyleCnt="0"/>
      <dgm:spPr/>
    </dgm:pt>
    <dgm:pt modelId="{0AFEF2A6-9AD0-46CB-B57F-3E5D5E6466F5}" type="pres">
      <dgm:prSet presAssocID="{148E0F01-1727-495C-8668-A04926CDD1B4}" presName="parTx" presStyleLbl="node1" presStyleIdx="0" presStyleCnt="5">
        <dgm:presLayoutVars>
          <dgm:chMax val="0"/>
          <dgm:chPref val="0"/>
          <dgm:bulletEnabled val="1"/>
        </dgm:presLayoutVars>
      </dgm:prSet>
      <dgm:spPr/>
    </dgm:pt>
    <dgm:pt modelId="{D55381FF-3C32-43D9-99A4-B35605366E8E}" type="pres">
      <dgm:prSet presAssocID="{148E0F01-1727-495C-8668-A04926CDD1B4}" presName="parSh" presStyleLbl="node1" presStyleIdx="0" presStyleCnt="5"/>
      <dgm:spPr/>
    </dgm:pt>
    <dgm:pt modelId="{B837E15D-8E7E-4DFF-9BE5-D357E188F49C}" type="pres">
      <dgm:prSet presAssocID="{148E0F01-1727-495C-8668-A04926CDD1B4}" presName="desTx" presStyleLbl="fgAcc1" presStyleIdx="0" presStyleCnt="5">
        <dgm:presLayoutVars>
          <dgm:bulletEnabled val="1"/>
        </dgm:presLayoutVars>
      </dgm:prSet>
      <dgm:spPr/>
    </dgm:pt>
    <dgm:pt modelId="{737CA2CD-5C91-46AA-9AE5-4F2ECFD1E07E}" type="pres">
      <dgm:prSet presAssocID="{BB370806-92C1-4A1B-B777-A50917611BE2}" presName="sibTrans" presStyleLbl="sibTrans2D1" presStyleIdx="0" presStyleCnt="4"/>
      <dgm:spPr/>
    </dgm:pt>
    <dgm:pt modelId="{31DEF60C-DE0D-4180-8FF0-BDD1BCEF1D1C}" type="pres">
      <dgm:prSet presAssocID="{BB370806-92C1-4A1B-B777-A50917611BE2}" presName="connTx" presStyleLbl="sibTrans2D1" presStyleIdx="0" presStyleCnt="4"/>
      <dgm:spPr/>
    </dgm:pt>
    <dgm:pt modelId="{4F516DFE-A9FF-46AF-8928-823B5A13E0AD}" type="pres">
      <dgm:prSet presAssocID="{1FEA8A45-CE45-4882-96FB-DD06C407F41F}" presName="composite" presStyleCnt="0"/>
      <dgm:spPr/>
    </dgm:pt>
    <dgm:pt modelId="{0168F013-FE22-499A-952F-6DB1D0D6AF46}" type="pres">
      <dgm:prSet presAssocID="{1FEA8A45-CE45-4882-96FB-DD06C407F41F}" presName="parTx" presStyleLbl="node1" presStyleIdx="0" presStyleCnt="5">
        <dgm:presLayoutVars>
          <dgm:chMax val="0"/>
          <dgm:chPref val="0"/>
          <dgm:bulletEnabled val="1"/>
        </dgm:presLayoutVars>
      </dgm:prSet>
      <dgm:spPr/>
    </dgm:pt>
    <dgm:pt modelId="{C1B8C577-36E7-43E3-B603-53F49DA5F2F6}" type="pres">
      <dgm:prSet presAssocID="{1FEA8A45-CE45-4882-96FB-DD06C407F41F}" presName="parSh" presStyleLbl="node1" presStyleIdx="1" presStyleCnt="5"/>
      <dgm:spPr/>
    </dgm:pt>
    <dgm:pt modelId="{281674F5-9FC8-4034-B682-DE30EDD1EA6F}" type="pres">
      <dgm:prSet presAssocID="{1FEA8A45-CE45-4882-96FB-DD06C407F41F}" presName="desTx" presStyleLbl="fgAcc1" presStyleIdx="1" presStyleCnt="5">
        <dgm:presLayoutVars>
          <dgm:bulletEnabled val="1"/>
        </dgm:presLayoutVars>
      </dgm:prSet>
      <dgm:spPr/>
    </dgm:pt>
    <dgm:pt modelId="{B3A00B3A-2BF7-4337-A5AB-B814177918A6}" type="pres">
      <dgm:prSet presAssocID="{18007188-3161-4202-93F0-2C65686CF3B8}" presName="sibTrans" presStyleLbl="sibTrans2D1" presStyleIdx="1" presStyleCnt="4"/>
      <dgm:spPr/>
    </dgm:pt>
    <dgm:pt modelId="{2951D152-5CE2-4FD9-A0C1-A0BC0A0E2961}" type="pres">
      <dgm:prSet presAssocID="{18007188-3161-4202-93F0-2C65686CF3B8}" presName="connTx" presStyleLbl="sibTrans2D1" presStyleIdx="1" presStyleCnt="4"/>
      <dgm:spPr/>
    </dgm:pt>
    <dgm:pt modelId="{C0F9D756-5805-4FE1-97D8-BD34A5CBD578}" type="pres">
      <dgm:prSet presAssocID="{E0626AF6-0056-4D05-8B5C-2879E135B013}" presName="composite" presStyleCnt="0"/>
      <dgm:spPr/>
    </dgm:pt>
    <dgm:pt modelId="{6D082AB8-9047-40F1-B43C-4B033278EFE4}" type="pres">
      <dgm:prSet presAssocID="{E0626AF6-0056-4D05-8B5C-2879E135B013}" presName="parTx" presStyleLbl="node1" presStyleIdx="1" presStyleCnt="5">
        <dgm:presLayoutVars>
          <dgm:chMax val="0"/>
          <dgm:chPref val="0"/>
          <dgm:bulletEnabled val="1"/>
        </dgm:presLayoutVars>
      </dgm:prSet>
      <dgm:spPr/>
    </dgm:pt>
    <dgm:pt modelId="{3B4A5236-D630-49E1-A979-447C3361DFCC}" type="pres">
      <dgm:prSet presAssocID="{E0626AF6-0056-4D05-8B5C-2879E135B013}" presName="parSh" presStyleLbl="node1" presStyleIdx="2" presStyleCnt="5"/>
      <dgm:spPr/>
    </dgm:pt>
    <dgm:pt modelId="{5E8AE737-4F8C-4CED-AC29-AA1230A37957}" type="pres">
      <dgm:prSet presAssocID="{E0626AF6-0056-4D05-8B5C-2879E135B013}" presName="desTx" presStyleLbl="fgAcc1" presStyleIdx="2" presStyleCnt="5">
        <dgm:presLayoutVars>
          <dgm:bulletEnabled val="1"/>
        </dgm:presLayoutVars>
      </dgm:prSet>
      <dgm:spPr/>
    </dgm:pt>
    <dgm:pt modelId="{9DDC813E-3FD2-4689-8DAD-31F900CEBE0C}" type="pres">
      <dgm:prSet presAssocID="{B7668CCF-7E25-47CC-AB00-700E1CA2A38C}" presName="sibTrans" presStyleLbl="sibTrans2D1" presStyleIdx="2" presStyleCnt="4"/>
      <dgm:spPr/>
    </dgm:pt>
    <dgm:pt modelId="{730A805A-5C89-4682-94EB-E7583499CE41}" type="pres">
      <dgm:prSet presAssocID="{B7668CCF-7E25-47CC-AB00-700E1CA2A38C}" presName="connTx" presStyleLbl="sibTrans2D1" presStyleIdx="2" presStyleCnt="4"/>
      <dgm:spPr/>
    </dgm:pt>
    <dgm:pt modelId="{CCDEC885-A24F-4807-80CD-9D8044797424}" type="pres">
      <dgm:prSet presAssocID="{31CADEB7-208D-452C-8CFA-9F9DD72842E9}" presName="composite" presStyleCnt="0"/>
      <dgm:spPr/>
    </dgm:pt>
    <dgm:pt modelId="{491A8D5A-5107-49E8-9CD1-9FDA5BB2D782}" type="pres">
      <dgm:prSet presAssocID="{31CADEB7-208D-452C-8CFA-9F9DD72842E9}" presName="parTx" presStyleLbl="node1" presStyleIdx="2" presStyleCnt="5">
        <dgm:presLayoutVars>
          <dgm:chMax val="0"/>
          <dgm:chPref val="0"/>
          <dgm:bulletEnabled val="1"/>
        </dgm:presLayoutVars>
      </dgm:prSet>
      <dgm:spPr/>
    </dgm:pt>
    <dgm:pt modelId="{96805B16-5F04-4784-924E-2B31A6BCBE50}" type="pres">
      <dgm:prSet presAssocID="{31CADEB7-208D-452C-8CFA-9F9DD72842E9}" presName="parSh" presStyleLbl="node1" presStyleIdx="3" presStyleCnt="5"/>
      <dgm:spPr/>
    </dgm:pt>
    <dgm:pt modelId="{67DDCD4D-CA28-4CD2-9BEF-97918D011DFE}" type="pres">
      <dgm:prSet presAssocID="{31CADEB7-208D-452C-8CFA-9F9DD72842E9}" presName="desTx" presStyleLbl="fgAcc1" presStyleIdx="3" presStyleCnt="5">
        <dgm:presLayoutVars>
          <dgm:bulletEnabled val="1"/>
        </dgm:presLayoutVars>
      </dgm:prSet>
      <dgm:spPr/>
    </dgm:pt>
    <dgm:pt modelId="{6E55922C-7B6E-4DB6-8DE2-9F8ECD6556AF}" type="pres">
      <dgm:prSet presAssocID="{8D92CCF9-9888-49CD-BEE1-7FBD30FF7D59}" presName="sibTrans" presStyleLbl="sibTrans2D1" presStyleIdx="3" presStyleCnt="4"/>
      <dgm:spPr/>
    </dgm:pt>
    <dgm:pt modelId="{61E12166-1FAE-4129-B4F8-CB7BCC12A32D}" type="pres">
      <dgm:prSet presAssocID="{8D92CCF9-9888-49CD-BEE1-7FBD30FF7D59}" presName="connTx" presStyleLbl="sibTrans2D1" presStyleIdx="3" presStyleCnt="4"/>
      <dgm:spPr/>
    </dgm:pt>
    <dgm:pt modelId="{EB84CF32-C2F8-436E-A95E-E4DB4FB48A08}" type="pres">
      <dgm:prSet presAssocID="{93AC8CF9-7D6C-4D60-9CD2-D4EC97912938}" presName="composite" presStyleCnt="0"/>
      <dgm:spPr/>
    </dgm:pt>
    <dgm:pt modelId="{A6AC5846-9318-40A5-A199-11FD6BF0CADB}" type="pres">
      <dgm:prSet presAssocID="{93AC8CF9-7D6C-4D60-9CD2-D4EC97912938}" presName="parTx" presStyleLbl="node1" presStyleIdx="3" presStyleCnt="5">
        <dgm:presLayoutVars>
          <dgm:chMax val="0"/>
          <dgm:chPref val="0"/>
          <dgm:bulletEnabled val="1"/>
        </dgm:presLayoutVars>
      </dgm:prSet>
      <dgm:spPr/>
    </dgm:pt>
    <dgm:pt modelId="{C8D7F17E-DCB1-4D62-9594-A7A629B6917B}" type="pres">
      <dgm:prSet presAssocID="{93AC8CF9-7D6C-4D60-9CD2-D4EC97912938}" presName="parSh" presStyleLbl="node1" presStyleIdx="4" presStyleCnt="5"/>
      <dgm:spPr/>
    </dgm:pt>
    <dgm:pt modelId="{E06FAFAE-D5CC-4C47-B564-B13C6538FD0B}" type="pres">
      <dgm:prSet presAssocID="{93AC8CF9-7D6C-4D60-9CD2-D4EC97912938}" presName="desTx" presStyleLbl="fgAcc1" presStyleIdx="4" presStyleCnt="5">
        <dgm:presLayoutVars>
          <dgm:bulletEnabled val="1"/>
        </dgm:presLayoutVars>
      </dgm:prSet>
      <dgm:spPr/>
    </dgm:pt>
  </dgm:ptLst>
  <dgm:cxnLst>
    <dgm:cxn modelId="{EFF16B13-EC92-4971-B44C-6C059DCBF85B}" type="presOf" srcId="{8D92CCF9-9888-49CD-BEE1-7FBD30FF7D59}" destId="{6E55922C-7B6E-4DB6-8DE2-9F8ECD6556AF}" srcOrd="0" destOrd="0" presId="urn:microsoft.com/office/officeart/2005/8/layout/process3"/>
    <dgm:cxn modelId="{89FD4715-5EC5-44AF-AA3E-E99613EB78D2}" srcId="{31CADEB7-208D-452C-8CFA-9F9DD72842E9}" destId="{09B2FEC3-878C-49AD-A474-356679E80795}" srcOrd="0" destOrd="0" parTransId="{B942F0DD-0B55-4DCE-B10B-8F5515C6B97D}" sibTransId="{0DB9DEA5-4F07-4A3E-A881-8D11ED5AAB8F}"/>
    <dgm:cxn modelId="{84F36317-3C65-47FC-98DD-33DDF5EB41CB}" type="presOf" srcId="{1FEA8A45-CE45-4882-96FB-DD06C407F41F}" destId="{C1B8C577-36E7-43E3-B603-53F49DA5F2F6}" srcOrd="1" destOrd="0" presId="urn:microsoft.com/office/officeart/2005/8/layout/process3"/>
    <dgm:cxn modelId="{D093311B-2C68-40B0-843C-77C1D49C8A3B}" type="presOf" srcId="{73678F74-51D8-49E8-94DE-582C6C6F01D3}" destId="{5E8AE737-4F8C-4CED-AC29-AA1230A37957}" srcOrd="0" destOrd="0" presId="urn:microsoft.com/office/officeart/2005/8/layout/process3"/>
    <dgm:cxn modelId="{A19FF524-B6BC-4CA2-87A6-9D079821F641}" srcId="{E0626AF6-0056-4D05-8B5C-2879E135B013}" destId="{73678F74-51D8-49E8-94DE-582C6C6F01D3}" srcOrd="0" destOrd="0" parTransId="{FC8C9A8F-B9E4-4C07-BFEB-E75CD90F55E5}" sibTransId="{C29F8FB3-C977-4E30-B6E9-A284DE663823}"/>
    <dgm:cxn modelId="{F5E7C837-6150-48F4-8DA9-486137625629}" type="presOf" srcId="{BB370806-92C1-4A1B-B777-A50917611BE2}" destId="{31DEF60C-DE0D-4180-8FF0-BDD1BCEF1D1C}" srcOrd="1" destOrd="0" presId="urn:microsoft.com/office/officeart/2005/8/layout/process3"/>
    <dgm:cxn modelId="{DFEEDF41-9BA4-47E7-935B-0BBD6A7776D9}" type="presOf" srcId="{41FED596-1473-469F-A77A-502E667DA79E}" destId="{E06FAFAE-D5CC-4C47-B564-B13C6538FD0B}" srcOrd="0" destOrd="0" presId="urn:microsoft.com/office/officeart/2005/8/layout/process3"/>
    <dgm:cxn modelId="{1731F641-DB85-4BB4-8D74-2FE44B01CAA3}" type="presOf" srcId="{687CA240-DFAB-44A6-ADF2-B8EF2D665886}" destId="{B837E15D-8E7E-4DFF-9BE5-D357E188F49C}" srcOrd="0" destOrd="0" presId="urn:microsoft.com/office/officeart/2005/8/layout/process3"/>
    <dgm:cxn modelId="{A636B463-BD31-442F-AC72-C2FE48129894}" type="presOf" srcId="{8D92CCF9-9888-49CD-BEE1-7FBD30FF7D59}" destId="{61E12166-1FAE-4129-B4F8-CB7BCC12A32D}" srcOrd="1" destOrd="0" presId="urn:microsoft.com/office/officeart/2005/8/layout/process3"/>
    <dgm:cxn modelId="{21A5A167-B64E-49E3-913C-2496F184F96C}" type="presOf" srcId="{133B481D-AA75-444B-852E-7C2CB934130E}" destId="{A58E3672-481A-453A-96D4-96882525BD1A}" srcOrd="0" destOrd="0" presId="urn:microsoft.com/office/officeart/2005/8/layout/process3"/>
    <dgm:cxn modelId="{7CA73B6F-3084-413F-BD2C-DA10A4418CB1}" type="presOf" srcId="{B7668CCF-7E25-47CC-AB00-700E1CA2A38C}" destId="{9DDC813E-3FD2-4689-8DAD-31F900CEBE0C}" srcOrd="0" destOrd="0" presId="urn:microsoft.com/office/officeart/2005/8/layout/process3"/>
    <dgm:cxn modelId="{7EDF9172-0B31-4DB8-8CEA-B27721079F5B}" type="presOf" srcId="{148E0F01-1727-495C-8668-A04926CDD1B4}" destId="{D55381FF-3C32-43D9-99A4-B35605366E8E}" srcOrd="1" destOrd="0" presId="urn:microsoft.com/office/officeart/2005/8/layout/process3"/>
    <dgm:cxn modelId="{13363773-273A-4679-BB44-E24E8966BD36}" srcId="{1FEA8A45-CE45-4882-96FB-DD06C407F41F}" destId="{869E10CF-8B58-4411-8EA5-8DBC37B37C6B}" srcOrd="0" destOrd="0" parTransId="{CCEB7304-3388-4450-AC3F-76761627ECE3}" sibTransId="{7CDC9E74-00CF-472A-A0EF-252A2FFF5337}"/>
    <dgm:cxn modelId="{80991584-BB87-4212-A6D2-9441EE695813}" type="presOf" srcId="{B7668CCF-7E25-47CC-AB00-700E1CA2A38C}" destId="{730A805A-5C89-4682-94EB-E7583499CE41}" srcOrd="1" destOrd="0" presId="urn:microsoft.com/office/officeart/2005/8/layout/process3"/>
    <dgm:cxn modelId="{9163DD87-C439-4A59-A83E-621E280A2BE0}" type="presOf" srcId="{93AC8CF9-7D6C-4D60-9CD2-D4EC97912938}" destId="{C8D7F17E-DCB1-4D62-9594-A7A629B6917B}" srcOrd="1" destOrd="0" presId="urn:microsoft.com/office/officeart/2005/8/layout/process3"/>
    <dgm:cxn modelId="{A35ED78C-ADA6-49AE-B933-4D2AFE9786CD}" srcId="{93AC8CF9-7D6C-4D60-9CD2-D4EC97912938}" destId="{41FED596-1473-469F-A77A-502E667DA79E}" srcOrd="0" destOrd="0" parTransId="{E457ADF3-18FB-4C25-9A34-838E3FE7367A}" sibTransId="{C2C2940B-A5E8-4448-A60E-D47456392968}"/>
    <dgm:cxn modelId="{A7C25F98-0067-4C99-8AF3-DC1A9D84B95A}" srcId="{133B481D-AA75-444B-852E-7C2CB934130E}" destId="{E0626AF6-0056-4D05-8B5C-2879E135B013}" srcOrd="2" destOrd="0" parTransId="{F798EA88-F60C-46A3-BD67-F1C47476066E}" sibTransId="{B7668CCF-7E25-47CC-AB00-700E1CA2A38C}"/>
    <dgm:cxn modelId="{2DDFCD9E-3D04-442B-B8C5-130EBBD02757}" type="presOf" srcId="{18007188-3161-4202-93F0-2C65686CF3B8}" destId="{B3A00B3A-2BF7-4337-A5AB-B814177918A6}" srcOrd="0" destOrd="0" presId="urn:microsoft.com/office/officeart/2005/8/layout/process3"/>
    <dgm:cxn modelId="{C6FECAA7-616F-46C1-B927-F80E328418C6}" type="presOf" srcId="{18007188-3161-4202-93F0-2C65686CF3B8}" destId="{2951D152-5CE2-4FD9-A0C1-A0BC0A0E2961}" srcOrd="1" destOrd="0" presId="urn:microsoft.com/office/officeart/2005/8/layout/process3"/>
    <dgm:cxn modelId="{B1B1DFBB-3397-45AF-A13B-129DAC364F8B}" type="presOf" srcId="{E0626AF6-0056-4D05-8B5C-2879E135B013}" destId="{6D082AB8-9047-40F1-B43C-4B033278EFE4}" srcOrd="0" destOrd="0" presId="urn:microsoft.com/office/officeart/2005/8/layout/process3"/>
    <dgm:cxn modelId="{2712CFC1-0AFE-436B-BC30-375A6A499019}" srcId="{133B481D-AA75-444B-852E-7C2CB934130E}" destId="{93AC8CF9-7D6C-4D60-9CD2-D4EC97912938}" srcOrd="4" destOrd="0" parTransId="{21049927-0602-4A5D-B2FA-8FBEC0CEC5D1}" sibTransId="{88F129E1-F490-4608-B996-DF2AC747D0C8}"/>
    <dgm:cxn modelId="{C93A93C5-F1FD-45FC-84A7-EB0824771D04}" type="presOf" srcId="{BB370806-92C1-4A1B-B777-A50917611BE2}" destId="{737CA2CD-5C91-46AA-9AE5-4F2ECFD1E07E}" srcOrd="0" destOrd="0" presId="urn:microsoft.com/office/officeart/2005/8/layout/process3"/>
    <dgm:cxn modelId="{E82053C7-754C-465E-A9AF-4A927C03A3E2}" type="presOf" srcId="{1FEA8A45-CE45-4882-96FB-DD06C407F41F}" destId="{0168F013-FE22-499A-952F-6DB1D0D6AF46}" srcOrd="0" destOrd="0" presId="urn:microsoft.com/office/officeart/2005/8/layout/process3"/>
    <dgm:cxn modelId="{5EA1A5D3-9504-4131-B70A-3D8672B29C44}" type="presOf" srcId="{93AC8CF9-7D6C-4D60-9CD2-D4EC97912938}" destId="{A6AC5846-9318-40A5-A199-11FD6BF0CADB}" srcOrd="0" destOrd="0" presId="urn:microsoft.com/office/officeart/2005/8/layout/process3"/>
    <dgm:cxn modelId="{0FAE1FD4-A243-44FA-A9D6-F3494E027AC7}" srcId="{133B481D-AA75-444B-852E-7C2CB934130E}" destId="{148E0F01-1727-495C-8668-A04926CDD1B4}" srcOrd="0" destOrd="0" parTransId="{52A31E6B-C089-4C4D-8F0C-71456C71E1CF}" sibTransId="{BB370806-92C1-4A1B-B777-A50917611BE2}"/>
    <dgm:cxn modelId="{D0E48CD8-00DD-46D8-8A97-8038A72F5834}" srcId="{133B481D-AA75-444B-852E-7C2CB934130E}" destId="{31CADEB7-208D-452C-8CFA-9F9DD72842E9}" srcOrd="3" destOrd="0" parTransId="{D71DEEBB-A919-47A0-8252-F2EAAC56B956}" sibTransId="{8D92CCF9-9888-49CD-BEE1-7FBD30FF7D59}"/>
    <dgm:cxn modelId="{02998CD9-877A-4621-8B67-37BB063CF409}" type="presOf" srcId="{09B2FEC3-878C-49AD-A474-356679E80795}" destId="{67DDCD4D-CA28-4CD2-9BEF-97918D011DFE}" srcOrd="0" destOrd="0" presId="urn:microsoft.com/office/officeart/2005/8/layout/process3"/>
    <dgm:cxn modelId="{535DFBDA-A844-4266-9F0B-CEAD0A1F6ECF}" type="presOf" srcId="{148E0F01-1727-495C-8668-A04926CDD1B4}" destId="{0AFEF2A6-9AD0-46CB-B57F-3E5D5E6466F5}" srcOrd="0" destOrd="0" presId="urn:microsoft.com/office/officeart/2005/8/layout/process3"/>
    <dgm:cxn modelId="{E595A5DB-05E7-48D9-860F-AA5661E4822F}" type="presOf" srcId="{31CADEB7-208D-452C-8CFA-9F9DD72842E9}" destId="{491A8D5A-5107-49E8-9CD1-9FDA5BB2D782}" srcOrd="0" destOrd="0" presId="urn:microsoft.com/office/officeart/2005/8/layout/process3"/>
    <dgm:cxn modelId="{37D375E1-F46C-4555-81BC-A7FD37A132D9}" type="presOf" srcId="{31CADEB7-208D-452C-8CFA-9F9DD72842E9}" destId="{96805B16-5F04-4784-924E-2B31A6BCBE50}" srcOrd="1" destOrd="0" presId="urn:microsoft.com/office/officeart/2005/8/layout/process3"/>
    <dgm:cxn modelId="{6B28E4E5-CA27-4279-9258-F4B6D4C65FB4}" type="presOf" srcId="{E0626AF6-0056-4D05-8B5C-2879E135B013}" destId="{3B4A5236-D630-49E1-A979-447C3361DFCC}" srcOrd="1" destOrd="0" presId="urn:microsoft.com/office/officeart/2005/8/layout/process3"/>
    <dgm:cxn modelId="{CB2251EA-5FE8-48A1-88F0-A411C3983E9A}" type="presOf" srcId="{869E10CF-8B58-4411-8EA5-8DBC37B37C6B}" destId="{281674F5-9FC8-4034-B682-DE30EDD1EA6F}" srcOrd="0" destOrd="0" presId="urn:microsoft.com/office/officeart/2005/8/layout/process3"/>
    <dgm:cxn modelId="{02D296EE-37E7-442C-97AE-D9FCB74A0392}" srcId="{148E0F01-1727-495C-8668-A04926CDD1B4}" destId="{687CA240-DFAB-44A6-ADF2-B8EF2D665886}" srcOrd="0" destOrd="0" parTransId="{CEDEB5F0-2F12-441F-996B-4D9027E1C357}" sibTransId="{5775CB9D-1456-4D8E-900D-80E37A4F42FE}"/>
    <dgm:cxn modelId="{A00CA6F7-E47A-4CA5-B3D8-3EF3C4E4BC33}" srcId="{133B481D-AA75-444B-852E-7C2CB934130E}" destId="{1FEA8A45-CE45-4882-96FB-DD06C407F41F}" srcOrd="1" destOrd="0" parTransId="{D16E0367-89C9-4511-9424-2EF0E6871146}" sibTransId="{18007188-3161-4202-93F0-2C65686CF3B8}"/>
    <dgm:cxn modelId="{76D5300E-A8E3-49AE-A969-FD66F3E421C6}" type="presParOf" srcId="{A58E3672-481A-453A-96D4-96882525BD1A}" destId="{C5001C31-9583-427F-9B36-0A0D1F9622EF}" srcOrd="0" destOrd="0" presId="urn:microsoft.com/office/officeart/2005/8/layout/process3"/>
    <dgm:cxn modelId="{88C4B795-805B-4D78-958E-4419E615477F}" type="presParOf" srcId="{C5001C31-9583-427F-9B36-0A0D1F9622EF}" destId="{0AFEF2A6-9AD0-46CB-B57F-3E5D5E6466F5}" srcOrd="0" destOrd="0" presId="urn:microsoft.com/office/officeart/2005/8/layout/process3"/>
    <dgm:cxn modelId="{8447F7B2-C010-45E4-831C-0A11BBF9D525}" type="presParOf" srcId="{C5001C31-9583-427F-9B36-0A0D1F9622EF}" destId="{D55381FF-3C32-43D9-99A4-B35605366E8E}" srcOrd="1" destOrd="0" presId="urn:microsoft.com/office/officeart/2005/8/layout/process3"/>
    <dgm:cxn modelId="{12D5521E-8D9F-460D-91AE-3FEA687B5676}" type="presParOf" srcId="{C5001C31-9583-427F-9B36-0A0D1F9622EF}" destId="{B837E15D-8E7E-4DFF-9BE5-D357E188F49C}" srcOrd="2" destOrd="0" presId="urn:microsoft.com/office/officeart/2005/8/layout/process3"/>
    <dgm:cxn modelId="{A728E91D-4839-4077-8960-3B3109B7C33D}" type="presParOf" srcId="{A58E3672-481A-453A-96D4-96882525BD1A}" destId="{737CA2CD-5C91-46AA-9AE5-4F2ECFD1E07E}" srcOrd="1" destOrd="0" presId="urn:microsoft.com/office/officeart/2005/8/layout/process3"/>
    <dgm:cxn modelId="{820EAD43-9954-4B38-8A11-610BB8913587}" type="presParOf" srcId="{737CA2CD-5C91-46AA-9AE5-4F2ECFD1E07E}" destId="{31DEF60C-DE0D-4180-8FF0-BDD1BCEF1D1C}" srcOrd="0" destOrd="0" presId="urn:microsoft.com/office/officeart/2005/8/layout/process3"/>
    <dgm:cxn modelId="{8FA78FF1-7816-4531-82B5-BAF068ABA436}" type="presParOf" srcId="{A58E3672-481A-453A-96D4-96882525BD1A}" destId="{4F516DFE-A9FF-46AF-8928-823B5A13E0AD}" srcOrd="2" destOrd="0" presId="urn:microsoft.com/office/officeart/2005/8/layout/process3"/>
    <dgm:cxn modelId="{18175748-5C97-4301-A2F9-6849A75DD54C}" type="presParOf" srcId="{4F516DFE-A9FF-46AF-8928-823B5A13E0AD}" destId="{0168F013-FE22-499A-952F-6DB1D0D6AF46}" srcOrd="0" destOrd="0" presId="urn:microsoft.com/office/officeart/2005/8/layout/process3"/>
    <dgm:cxn modelId="{C4561CE3-79D6-4169-9C31-A04E6CD8FC96}" type="presParOf" srcId="{4F516DFE-A9FF-46AF-8928-823B5A13E0AD}" destId="{C1B8C577-36E7-43E3-B603-53F49DA5F2F6}" srcOrd="1" destOrd="0" presId="urn:microsoft.com/office/officeart/2005/8/layout/process3"/>
    <dgm:cxn modelId="{60982E9C-329B-45C5-BD6F-1ABAE79A4C8B}" type="presParOf" srcId="{4F516DFE-A9FF-46AF-8928-823B5A13E0AD}" destId="{281674F5-9FC8-4034-B682-DE30EDD1EA6F}" srcOrd="2" destOrd="0" presId="urn:microsoft.com/office/officeart/2005/8/layout/process3"/>
    <dgm:cxn modelId="{BF67BEF9-D005-47D4-99E6-14C4BEBD8E32}" type="presParOf" srcId="{A58E3672-481A-453A-96D4-96882525BD1A}" destId="{B3A00B3A-2BF7-4337-A5AB-B814177918A6}" srcOrd="3" destOrd="0" presId="urn:microsoft.com/office/officeart/2005/8/layout/process3"/>
    <dgm:cxn modelId="{13112A4B-7FA4-44F2-BA51-6E4BA1876600}" type="presParOf" srcId="{B3A00B3A-2BF7-4337-A5AB-B814177918A6}" destId="{2951D152-5CE2-4FD9-A0C1-A0BC0A0E2961}" srcOrd="0" destOrd="0" presId="urn:microsoft.com/office/officeart/2005/8/layout/process3"/>
    <dgm:cxn modelId="{F8A906A6-F7C3-494A-8AE8-9F1D409F60D2}" type="presParOf" srcId="{A58E3672-481A-453A-96D4-96882525BD1A}" destId="{C0F9D756-5805-4FE1-97D8-BD34A5CBD578}" srcOrd="4" destOrd="0" presId="urn:microsoft.com/office/officeart/2005/8/layout/process3"/>
    <dgm:cxn modelId="{45F64410-CE1D-4ED5-90C5-6424CFF6FB0A}" type="presParOf" srcId="{C0F9D756-5805-4FE1-97D8-BD34A5CBD578}" destId="{6D082AB8-9047-40F1-B43C-4B033278EFE4}" srcOrd="0" destOrd="0" presId="urn:microsoft.com/office/officeart/2005/8/layout/process3"/>
    <dgm:cxn modelId="{1A101974-21AC-4060-B46A-15869F2F8B22}" type="presParOf" srcId="{C0F9D756-5805-4FE1-97D8-BD34A5CBD578}" destId="{3B4A5236-D630-49E1-A979-447C3361DFCC}" srcOrd="1" destOrd="0" presId="urn:microsoft.com/office/officeart/2005/8/layout/process3"/>
    <dgm:cxn modelId="{D387800B-4920-4081-BCF7-2660D2231989}" type="presParOf" srcId="{C0F9D756-5805-4FE1-97D8-BD34A5CBD578}" destId="{5E8AE737-4F8C-4CED-AC29-AA1230A37957}" srcOrd="2" destOrd="0" presId="urn:microsoft.com/office/officeart/2005/8/layout/process3"/>
    <dgm:cxn modelId="{EB8EE6C3-D3A1-4474-ABCF-0531070F68F5}" type="presParOf" srcId="{A58E3672-481A-453A-96D4-96882525BD1A}" destId="{9DDC813E-3FD2-4689-8DAD-31F900CEBE0C}" srcOrd="5" destOrd="0" presId="urn:microsoft.com/office/officeart/2005/8/layout/process3"/>
    <dgm:cxn modelId="{947F9288-9648-4502-A33D-B230B68261DE}" type="presParOf" srcId="{9DDC813E-3FD2-4689-8DAD-31F900CEBE0C}" destId="{730A805A-5C89-4682-94EB-E7583499CE41}" srcOrd="0" destOrd="0" presId="urn:microsoft.com/office/officeart/2005/8/layout/process3"/>
    <dgm:cxn modelId="{E7A99AB1-1D8B-4E89-95C3-97B43F59DC34}" type="presParOf" srcId="{A58E3672-481A-453A-96D4-96882525BD1A}" destId="{CCDEC885-A24F-4807-80CD-9D8044797424}" srcOrd="6" destOrd="0" presId="urn:microsoft.com/office/officeart/2005/8/layout/process3"/>
    <dgm:cxn modelId="{B9A99710-0096-4066-B22E-6F01186E4567}" type="presParOf" srcId="{CCDEC885-A24F-4807-80CD-9D8044797424}" destId="{491A8D5A-5107-49E8-9CD1-9FDA5BB2D782}" srcOrd="0" destOrd="0" presId="urn:microsoft.com/office/officeart/2005/8/layout/process3"/>
    <dgm:cxn modelId="{F1B3F5FF-1579-4BC6-A294-A2B937AEC0C9}" type="presParOf" srcId="{CCDEC885-A24F-4807-80CD-9D8044797424}" destId="{96805B16-5F04-4784-924E-2B31A6BCBE50}" srcOrd="1" destOrd="0" presId="urn:microsoft.com/office/officeart/2005/8/layout/process3"/>
    <dgm:cxn modelId="{F806A177-6198-48C2-B8BC-2812F38FAE8A}" type="presParOf" srcId="{CCDEC885-A24F-4807-80CD-9D8044797424}" destId="{67DDCD4D-CA28-4CD2-9BEF-97918D011DFE}" srcOrd="2" destOrd="0" presId="urn:microsoft.com/office/officeart/2005/8/layout/process3"/>
    <dgm:cxn modelId="{775C1D0A-2938-4BF4-9E29-D4EF9FCB082E}" type="presParOf" srcId="{A58E3672-481A-453A-96D4-96882525BD1A}" destId="{6E55922C-7B6E-4DB6-8DE2-9F8ECD6556AF}" srcOrd="7" destOrd="0" presId="urn:microsoft.com/office/officeart/2005/8/layout/process3"/>
    <dgm:cxn modelId="{72E41537-3936-4ED6-81FA-B881D535DBD4}" type="presParOf" srcId="{6E55922C-7B6E-4DB6-8DE2-9F8ECD6556AF}" destId="{61E12166-1FAE-4129-B4F8-CB7BCC12A32D}" srcOrd="0" destOrd="0" presId="urn:microsoft.com/office/officeart/2005/8/layout/process3"/>
    <dgm:cxn modelId="{B545DB1C-F765-4453-9D2E-7501F037C76C}" type="presParOf" srcId="{A58E3672-481A-453A-96D4-96882525BD1A}" destId="{EB84CF32-C2F8-436E-A95E-E4DB4FB48A08}" srcOrd="8" destOrd="0" presId="urn:microsoft.com/office/officeart/2005/8/layout/process3"/>
    <dgm:cxn modelId="{5518F9D0-A439-4A62-BEEA-B17BB824B5D9}" type="presParOf" srcId="{EB84CF32-C2F8-436E-A95E-E4DB4FB48A08}" destId="{A6AC5846-9318-40A5-A199-11FD6BF0CADB}" srcOrd="0" destOrd="0" presId="urn:microsoft.com/office/officeart/2005/8/layout/process3"/>
    <dgm:cxn modelId="{B90E422F-8326-4349-B0F0-4B6A9A025C98}" type="presParOf" srcId="{EB84CF32-C2F8-436E-A95E-E4DB4FB48A08}" destId="{C8D7F17E-DCB1-4D62-9594-A7A629B6917B}" srcOrd="1" destOrd="0" presId="urn:microsoft.com/office/officeart/2005/8/layout/process3"/>
    <dgm:cxn modelId="{D524945A-836A-4D4C-8C0F-C57A88435538}" type="presParOf" srcId="{EB84CF32-C2F8-436E-A95E-E4DB4FB48A08}" destId="{E06FAFAE-D5CC-4C47-B564-B13C6538FD0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ADBB12-1E00-4F01-AE72-B51F75D1429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190138D-1551-40FD-AF66-C1CC75F76A6A}">
      <dgm:prSet phldrT="[Text]"/>
      <dgm:spPr>
        <a:solidFill>
          <a:schemeClr val="accent2">
            <a:lumMod val="20000"/>
            <a:lumOff val="80000"/>
          </a:schemeClr>
        </a:solidFill>
      </dgm:spPr>
      <dgm:t>
        <a:bodyPr/>
        <a:lstStyle/>
        <a:p>
          <a:r>
            <a:rPr lang="en-US" b="1">
              <a:solidFill>
                <a:schemeClr val="tx1"/>
              </a:solidFill>
            </a:rPr>
            <a:t>November Due Dates</a:t>
          </a:r>
        </a:p>
      </dgm:t>
    </dgm:pt>
    <dgm:pt modelId="{81DB0054-138E-4A40-83BC-C44D7A8E8741}" type="parTrans" cxnId="{EF7698F0-B248-4661-9CE7-AEF5F25431B9}">
      <dgm:prSet/>
      <dgm:spPr/>
      <dgm:t>
        <a:bodyPr/>
        <a:lstStyle/>
        <a:p>
          <a:endParaRPr lang="en-US"/>
        </a:p>
      </dgm:t>
    </dgm:pt>
    <dgm:pt modelId="{10806795-0F0B-453C-A68F-3F57B00F88EC}" type="sibTrans" cxnId="{EF7698F0-B248-4661-9CE7-AEF5F25431B9}">
      <dgm:prSet/>
      <dgm:spPr/>
      <dgm:t>
        <a:bodyPr/>
        <a:lstStyle/>
        <a:p>
          <a:endParaRPr lang="en-US"/>
        </a:p>
      </dgm:t>
    </dgm:pt>
    <dgm:pt modelId="{7B3BDF66-0D1E-4931-A598-F8777F4CDA03}">
      <dgm:prSet phldrT="[Text]"/>
      <dgm:spPr>
        <a:solidFill>
          <a:schemeClr val="accent2">
            <a:lumMod val="40000"/>
            <a:lumOff val="60000"/>
          </a:schemeClr>
        </a:solidFill>
      </dgm:spPr>
      <dgm:t>
        <a:bodyPr/>
        <a:lstStyle/>
        <a:p>
          <a:r>
            <a:rPr lang="en-US" b="1">
              <a:solidFill>
                <a:schemeClr val="tx1"/>
              </a:solidFill>
            </a:rPr>
            <a:t>December Due Dates</a:t>
          </a:r>
        </a:p>
      </dgm:t>
    </dgm:pt>
    <dgm:pt modelId="{A6106070-B3A2-440C-8BE9-DF02602ECD49}" type="parTrans" cxnId="{C5F2CD5F-A0C0-4E64-9BE8-B4A27312BCDE}">
      <dgm:prSet/>
      <dgm:spPr/>
      <dgm:t>
        <a:bodyPr/>
        <a:lstStyle/>
        <a:p>
          <a:endParaRPr lang="en-US"/>
        </a:p>
      </dgm:t>
    </dgm:pt>
    <dgm:pt modelId="{FA0261DC-4840-4C55-A823-94C34BF690C0}" type="sibTrans" cxnId="{C5F2CD5F-A0C0-4E64-9BE8-B4A27312BCDE}">
      <dgm:prSet/>
      <dgm:spPr/>
      <dgm:t>
        <a:bodyPr/>
        <a:lstStyle/>
        <a:p>
          <a:endParaRPr lang="en-US"/>
        </a:p>
      </dgm:t>
    </dgm:pt>
    <dgm:pt modelId="{8BA71AF5-AD87-48B6-B1D1-9E15A4BD75A4}">
      <dgm:prSet phldrT="[Text]"/>
      <dgm:spPr>
        <a:solidFill>
          <a:schemeClr val="accent2">
            <a:lumMod val="60000"/>
            <a:lumOff val="40000"/>
          </a:schemeClr>
        </a:solidFill>
      </dgm:spPr>
      <dgm:t>
        <a:bodyPr/>
        <a:lstStyle/>
        <a:p>
          <a:r>
            <a:rPr lang="en-US" b="1">
              <a:solidFill>
                <a:schemeClr val="tx1"/>
              </a:solidFill>
            </a:rPr>
            <a:t>January Due Dates</a:t>
          </a:r>
        </a:p>
      </dgm:t>
    </dgm:pt>
    <dgm:pt modelId="{EEDCE390-79FD-4BD3-87B4-D88968185C8C}" type="parTrans" cxnId="{27FBCDDC-33CA-4FE4-B762-0E512B5C5310}">
      <dgm:prSet/>
      <dgm:spPr/>
      <dgm:t>
        <a:bodyPr/>
        <a:lstStyle/>
        <a:p>
          <a:endParaRPr lang="en-US"/>
        </a:p>
      </dgm:t>
    </dgm:pt>
    <dgm:pt modelId="{7BB5C9E0-4646-4A07-AFE4-1515E1721FC5}" type="sibTrans" cxnId="{27FBCDDC-33CA-4FE4-B762-0E512B5C5310}">
      <dgm:prSet/>
      <dgm:spPr/>
      <dgm:t>
        <a:bodyPr/>
        <a:lstStyle/>
        <a:p>
          <a:endParaRPr lang="en-US"/>
        </a:p>
      </dgm:t>
    </dgm:pt>
    <dgm:pt modelId="{6C9E285E-8E7C-472F-9742-F88A1218FB3E}">
      <dgm:prSet phldrT="[Text]"/>
      <dgm:spPr>
        <a:ln>
          <a:solidFill>
            <a:schemeClr val="tx1"/>
          </a:solidFill>
        </a:ln>
      </dgm:spPr>
      <dgm:t>
        <a:bodyPr/>
        <a:lstStyle/>
        <a:p>
          <a:r>
            <a:rPr lang="en-US" b="1" dirty="0">
              <a:highlight>
                <a:srgbClr val="FFFF00"/>
              </a:highlight>
            </a:rPr>
            <a:t>25</a:t>
          </a:r>
          <a:r>
            <a:rPr lang="en-US" b="1" baseline="30000" dirty="0">
              <a:highlight>
                <a:srgbClr val="FFFF00"/>
              </a:highlight>
            </a:rPr>
            <a:t>th</a:t>
          </a:r>
          <a:r>
            <a:rPr lang="en-US" b="1" dirty="0">
              <a:highlight>
                <a:srgbClr val="FFFF00"/>
              </a:highlight>
            </a:rPr>
            <a:t> - </a:t>
          </a:r>
          <a:r>
            <a:rPr lang="en-US" b="1" i="0" dirty="0">
              <a:highlight>
                <a:srgbClr val="FFFF00"/>
              </a:highlight>
            </a:rPr>
            <a:t>Thursday</a:t>
          </a:r>
          <a:r>
            <a:rPr lang="en-US" b="1" i="1" dirty="0">
              <a:highlight>
                <a:srgbClr val="FFFF00"/>
              </a:highlight>
            </a:rPr>
            <a:t> </a:t>
          </a:r>
          <a:r>
            <a:rPr lang="en-US" i="1" dirty="0">
              <a:highlight>
                <a:srgbClr val="FFFF00"/>
              </a:highlight>
            </a:rPr>
            <a:t>-</a:t>
          </a:r>
          <a:r>
            <a:rPr lang="en-US" dirty="0">
              <a:highlight>
                <a:srgbClr val="FFFF00"/>
              </a:highlight>
            </a:rPr>
            <a:t>  All errors resolved – complete snapshot</a:t>
          </a:r>
        </a:p>
      </dgm:t>
    </dgm:pt>
    <dgm:pt modelId="{36DAE710-89F2-4540-92F0-61D3610BEAC1}" type="parTrans" cxnId="{7FCE8F22-C1BB-4010-BD8A-20A48CB68334}">
      <dgm:prSet/>
      <dgm:spPr/>
      <dgm:t>
        <a:bodyPr/>
        <a:lstStyle/>
        <a:p>
          <a:endParaRPr lang="en-US"/>
        </a:p>
      </dgm:t>
    </dgm:pt>
    <dgm:pt modelId="{C1C9F24A-C4A9-4CEE-B54F-94EE124918B8}" type="sibTrans" cxnId="{7FCE8F22-C1BB-4010-BD8A-20A48CB68334}">
      <dgm:prSet/>
      <dgm:spPr/>
      <dgm:t>
        <a:bodyPr/>
        <a:lstStyle/>
        <a:p>
          <a:endParaRPr lang="en-US"/>
        </a:p>
      </dgm:t>
    </dgm:pt>
    <dgm:pt modelId="{C603A7F3-8DE7-4906-91F8-C597D99C6E03}">
      <dgm:prSet/>
      <dgm:spPr>
        <a:solidFill>
          <a:schemeClr val="accent2"/>
        </a:solidFill>
      </dgm:spPr>
      <dgm:t>
        <a:bodyPr/>
        <a:lstStyle/>
        <a:p>
          <a:r>
            <a:rPr lang="en-US" b="1">
              <a:solidFill>
                <a:schemeClr val="tx1"/>
              </a:solidFill>
            </a:rPr>
            <a:t>February Due Dates</a:t>
          </a:r>
        </a:p>
      </dgm:t>
    </dgm:pt>
    <dgm:pt modelId="{850CD59C-50B4-4139-8EF8-21A577520A22}" type="parTrans" cxnId="{7D53DEDF-DDAF-4597-AECD-17E2A642B2DB}">
      <dgm:prSet/>
      <dgm:spPr/>
      <dgm:t>
        <a:bodyPr/>
        <a:lstStyle/>
        <a:p>
          <a:endParaRPr lang="en-US"/>
        </a:p>
      </dgm:t>
    </dgm:pt>
    <dgm:pt modelId="{E7B90D5A-316F-410A-8F04-A43DE99360DA}" type="sibTrans" cxnId="{7D53DEDF-DDAF-4597-AECD-17E2A642B2DB}">
      <dgm:prSet/>
      <dgm:spPr/>
      <dgm:t>
        <a:bodyPr/>
        <a:lstStyle/>
        <a:p>
          <a:endParaRPr lang="en-US"/>
        </a:p>
      </dgm:t>
    </dgm:pt>
    <dgm:pt modelId="{1C8119FA-AE4D-4420-9C3B-A50BD9660589}">
      <dgm:prSet/>
      <dgm:spPr>
        <a:ln>
          <a:solidFill>
            <a:schemeClr val="tx1"/>
          </a:solidFill>
        </a:ln>
      </dgm:spPr>
      <dgm:t>
        <a:bodyPr/>
        <a:lstStyle/>
        <a:p>
          <a:pPr>
            <a:buChar char="•"/>
          </a:pPr>
          <a:r>
            <a:rPr lang="en-US" b="1" dirty="0"/>
            <a:t>7</a:t>
          </a:r>
          <a:r>
            <a:rPr lang="en-US" b="1" baseline="30000" dirty="0"/>
            <a:t>th</a:t>
          </a:r>
          <a:r>
            <a:rPr lang="en-US" b="1" dirty="0"/>
            <a:t>  – 15</a:t>
          </a:r>
          <a:r>
            <a:rPr lang="en-US" b="1" baseline="30000" dirty="0"/>
            <a:t>th</a:t>
          </a:r>
          <a:r>
            <a:rPr lang="en-US" b="1" dirty="0"/>
            <a:t> - Wednesday </a:t>
          </a:r>
          <a:r>
            <a:rPr lang="en-US" b="0" dirty="0"/>
            <a:t>–</a:t>
          </a:r>
          <a:r>
            <a:rPr lang="en-US" b="1" dirty="0"/>
            <a:t> Thursday </a:t>
          </a:r>
          <a:r>
            <a:rPr lang="en-US" b="0" dirty="0"/>
            <a:t>- Resolving Duplicates</a:t>
          </a:r>
          <a:endParaRPr lang="en-US" dirty="0"/>
        </a:p>
      </dgm:t>
    </dgm:pt>
    <dgm:pt modelId="{2CF125EC-905B-4E8C-96B7-903C7EF54D76}" type="parTrans" cxnId="{FC1470C3-8DD5-4798-BAC2-13C8CC4377D1}">
      <dgm:prSet/>
      <dgm:spPr/>
      <dgm:t>
        <a:bodyPr/>
        <a:lstStyle/>
        <a:p>
          <a:endParaRPr lang="en-US"/>
        </a:p>
      </dgm:t>
    </dgm:pt>
    <dgm:pt modelId="{D277510D-F0E6-4586-A081-75EB305734CC}" type="sibTrans" cxnId="{FC1470C3-8DD5-4798-BAC2-13C8CC4377D1}">
      <dgm:prSet/>
      <dgm:spPr/>
      <dgm:t>
        <a:bodyPr/>
        <a:lstStyle/>
        <a:p>
          <a:endParaRPr lang="en-US"/>
        </a:p>
      </dgm:t>
    </dgm:pt>
    <dgm:pt modelId="{665BD7B1-897D-4332-BA10-E0B201EE0010}">
      <dgm:prSet phldrT="[Text]"/>
      <dgm:spPr>
        <a:ln>
          <a:solidFill>
            <a:schemeClr val="tx1"/>
          </a:solidFill>
        </a:ln>
      </dgm:spPr>
      <dgm:t>
        <a:bodyPr/>
        <a:lstStyle/>
        <a:p>
          <a:r>
            <a:rPr lang="en-US" b="1" dirty="0">
              <a:solidFill>
                <a:schemeClr val="tx1"/>
              </a:solidFill>
            </a:rPr>
            <a:t>1</a:t>
          </a:r>
          <a:r>
            <a:rPr lang="en-US" b="1" baseline="30000" dirty="0">
              <a:solidFill>
                <a:schemeClr val="tx1"/>
              </a:solidFill>
            </a:rPr>
            <a:t>st</a:t>
          </a:r>
          <a:r>
            <a:rPr lang="en-US" b="1" dirty="0">
              <a:solidFill>
                <a:schemeClr val="tx1"/>
              </a:solidFill>
            </a:rPr>
            <a:t> - Friday</a:t>
          </a:r>
          <a:r>
            <a:rPr lang="en-US" b="0" i="1" dirty="0">
              <a:solidFill>
                <a:schemeClr val="tx1"/>
              </a:solidFill>
            </a:rPr>
            <a:t> - </a:t>
          </a:r>
          <a:r>
            <a:rPr lang="en-US" b="0" dirty="0">
              <a:solidFill>
                <a:schemeClr val="tx1"/>
              </a:solidFill>
            </a:rPr>
            <a:t>Official count date</a:t>
          </a:r>
          <a:endParaRPr lang="en-US" dirty="0"/>
        </a:p>
      </dgm:t>
    </dgm:pt>
    <dgm:pt modelId="{2CEDC2FB-30FA-4020-AAEA-19B3D7CAC5E8}" type="parTrans" cxnId="{619E9974-A4FC-46F3-A003-3A4C50E9496C}">
      <dgm:prSet/>
      <dgm:spPr/>
      <dgm:t>
        <a:bodyPr/>
        <a:lstStyle/>
        <a:p>
          <a:endParaRPr lang="en-US"/>
        </a:p>
      </dgm:t>
    </dgm:pt>
    <dgm:pt modelId="{50C847E5-4DC3-48F6-9610-6C07AE161ADE}" type="sibTrans" cxnId="{619E9974-A4FC-46F3-A003-3A4C50E9496C}">
      <dgm:prSet/>
      <dgm:spPr/>
      <dgm:t>
        <a:bodyPr/>
        <a:lstStyle/>
        <a:p>
          <a:endParaRPr lang="en-US"/>
        </a:p>
      </dgm:t>
    </dgm:pt>
    <dgm:pt modelId="{E9793447-F0D0-496E-B169-EB1D1E809F84}">
      <dgm:prSet phldrT="[Text]"/>
      <dgm:spPr>
        <a:ln>
          <a:solidFill>
            <a:schemeClr val="tx1"/>
          </a:solidFill>
        </a:ln>
      </dgm:spPr>
      <dgm:t>
        <a:bodyPr/>
        <a:lstStyle/>
        <a:p>
          <a:r>
            <a:rPr lang="en-US" b="1" dirty="0"/>
            <a:t>25</a:t>
          </a:r>
          <a:r>
            <a:rPr lang="en-US" b="1" baseline="30000" dirty="0"/>
            <a:t>th</a:t>
          </a:r>
          <a:r>
            <a:rPr lang="en-US" b="1" dirty="0"/>
            <a:t> - Feb 2</a:t>
          </a:r>
          <a:r>
            <a:rPr lang="en-US" b="1" baseline="30000" dirty="0"/>
            <a:t>nd</a:t>
          </a:r>
          <a:r>
            <a:rPr lang="en-US" b="1" dirty="0"/>
            <a:t> Thursday – Friday - </a:t>
          </a:r>
          <a:r>
            <a:rPr lang="en-US" b="0" dirty="0"/>
            <a:t>Report Review</a:t>
          </a:r>
          <a:endParaRPr lang="en-US" dirty="0"/>
        </a:p>
      </dgm:t>
    </dgm:pt>
    <dgm:pt modelId="{7BA2AE3B-DE52-4697-A100-7CD240197BB9}" type="parTrans" cxnId="{FDAB9B16-4C06-4CF4-8C50-1A35C0DCFA45}">
      <dgm:prSet/>
      <dgm:spPr/>
      <dgm:t>
        <a:bodyPr/>
        <a:lstStyle/>
        <a:p>
          <a:endParaRPr lang="en-US"/>
        </a:p>
      </dgm:t>
    </dgm:pt>
    <dgm:pt modelId="{EAFE174C-3143-4113-A83E-6062D48421EF}" type="sibTrans" cxnId="{FDAB9B16-4C06-4CF4-8C50-1A35C0DCFA45}">
      <dgm:prSet/>
      <dgm:spPr/>
      <dgm:t>
        <a:bodyPr/>
        <a:lstStyle/>
        <a:p>
          <a:endParaRPr lang="en-US"/>
        </a:p>
      </dgm:t>
    </dgm:pt>
    <dgm:pt modelId="{12EBA13D-7F9E-441A-A2D8-F1997011DED4}">
      <dgm:prSet/>
      <dgm:spPr>
        <a:ln>
          <a:solidFill>
            <a:schemeClr val="tx1"/>
          </a:solidFill>
        </a:ln>
      </dgm:spPr>
      <dgm:t>
        <a:bodyPr/>
        <a:lstStyle/>
        <a:p>
          <a:r>
            <a:rPr lang="en-US" b="1" dirty="0">
              <a:solidFill>
                <a:schemeClr val="tx1"/>
              </a:solidFill>
            </a:rPr>
            <a:t>15</a:t>
          </a:r>
          <a:r>
            <a:rPr lang="en-US" b="1" baseline="30000" dirty="0">
              <a:solidFill>
                <a:schemeClr val="tx1"/>
              </a:solidFill>
            </a:rPr>
            <a:t>th</a:t>
          </a:r>
          <a:r>
            <a:rPr lang="en-US" b="1" dirty="0">
              <a:solidFill>
                <a:schemeClr val="tx1"/>
              </a:solidFill>
            </a:rPr>
            <a:t> – 22</a:t>
          </a:r>
          <a:r>
            <a:rPr lang="en-US" b="1" baseline="30000" dirty="0">
              <a:solidFill>
                <a:schemeClr val="tx1"/>
              </a:solidFill>
            </a:rPr>
            <a:t>nd</a:t>
          </a:r>
          <a:r>
            <a:rPr lang="en-US" b="1" dirty="0">
              <a:solidFill>
                <a:schemeClr val="tx1"/>
              </a:solidFill>
            </a:rPr>
            <a:t> - Thursday - Thursday</a:t>
          </a:r>
          <a:r>
            <a:rPr lang="en-US" dirty="0">
              <a:solidFill>
                <a:schemeClr val="tx1"/>
              </a:solidFill>
            </a:rPr>
            <a:t> - Final Report Review</a:t>
          </a:r>
        </a:p>
      </dgm:t>
    </dgm:pt>
    <dgm:pt modelId="{8DC0AFE0-1132-47F9-938E-614058E7D089}" type="parTrans" cxnId="{11D0D279-FE4F-4E08-8305-3D1D28194812}">
      <dgm:prSet/>
      <dgm:spPr/>
      <dgm:t>
        <a:bodyPr/>
        <a:lstStyle/>
        <a:p>
          <a:endParaRPr lang="en-US"/>
        </a:p>
      </dgm:t>
    </dgm:pt>
    <dgm:pt modelId="{5BF3DA4F-19DD-4700-8FB3-15D6EA51A085}" type="sibTrans" cxnId="{11D0D279-FE4F-4E08-8305-3D1D28194812}">
      <dgm:prSet/>
      <dgm:spPr/>
      <dgm:t>
        <a:bodyPr/>
        <a:lstStyle/>
        <a:p>
          <a:endParaRPr lang="en-US"/>
        </a:p>
      </dgm:t>
    </dgm:pt>
    <dgm:pt modelId="{2F03FF47-EBB1-4685-81CB-113AE4886371}">
      <dgm:prSet/>
      <dgm:spPr>
        <a:ln>
          <a:solidFill>
            <a:schemeClr val="tx1"/>
          </a:solidFill>
        </a:ln>
      </dgm:spPr>
      <dgm:t>
        <a:bodyPr/>
        <a:lstStyle/>
        <a:p>
          <a:r>
            <a:rPr lang="en-US" b="1" i="0" dirty="0">
              <a:solidFill>
                <a:schemeClr val="tx1"/>
              </a:solidFill>
            </a:rPr>
            <a:t>23</a:t>
          </a:r>
          <a:r>
            <a:rPr lang="en-US" b="1" i="0" baseline="30000" dirty="0">
              <a:solidFill>
                <a:schemeClr val="tx1"/>
              </a:solidFill>
            </a:rPr>
            <a:t>rd</a:t>
          </a:r>
          <a:r>
            <a:rPr lang="en-US" b="1" i="0" dirty="0">
              <a:solidFill>
                <a:schemeClr val="tx1"/>
              </a:solidFill>
            </a:rPr>
            <a:t> </a:t>
          </a:r>
          <a:r>
            <a:rPr lang="en-US" b="1" i="0" baseline="30000" dirty="0">
              <a:solidFill>
                <a:schemeClr val="tx1"/>
              </a:solidFill>
            </a:rPr>
            <a:t> </a:t>
          </a:r>
          <a:r>
            <a:rPr lang="en-US" b="1" i="0" dirty="0">
              <a:solidFill>
                <a:schemeClr val="tx1"/>
              </a:solidFill>
            </a:rPr>
            <a:t> - Friday - </a:t>
          </a:r>
          <a:r>
            <a:rPr lang="en-US" dirty="0">
              <a:solidFill>
                <a:schemeClr val="tx1"/>
              </a:solidFill>
            </a:rPr>
            <a:t>Final Submission Due</a:t>
          </a:r>
          <a:endParaRPr lang="en-US" b="0" dirty="0"/>
        </a:p>
      </dgm:t>
    </dgm:pt>
    <dgm:pt modelId="{2C9DC9C9-986E-4C63-8201-8AEF59E1F6EE}" type="parTrans" cxnId="{B866E3C3-C615-4DB3-AC03-5D24D77A4E9D}">
      <dgm:prSet/>
      <dgm:spPr/>
      <dgm:t>
        <a:bodyPr/>
        <a:lstStyle/>
        <a:p>
          <a:endParaRPr lang="en-US"/>
        </a:p>
      </dgm:t>
    </dgm:pt>
    <dgm:pt modelId="{7B7EA07B-E31B-4D13-B209-671FC4DED237}" type="sibTrans" cxnId="{B866E3C3-C615-4DB3-AC03-5D24D77A4E9D}">
      <dgm:prSet/>
      <dgm:spPr/>
      <dgm:t>
        <a:bodyPr/>
        <a:lstStyle/>
        <a:p>
          <a:endParaRPr lang="en-US"/>
        </a:p>
      </dgm:t>
    </dgm:pt>
    <dgm:pt modelId="{9BFD0EB4-D885-4C68-9C41-EF239A092494}">
      <dgm:prSet phldrT="[Text]"/>
      <dgm:spPr>
        <a:solidFill>
          <a:schemeClr val="bg1"/>
        </a:solidFill>
        <a:ln>
          <a:solidFill>
            <a:schemeClr val="tx1"/>
          </a:solidFill>
        </a:ln>
      </dgm:spPr>
      <dgm:t>
        <a:bodyPr/>
        <a:lstStyle/>
        <a:p>
          <a:r>
            <a:rPr lang="en-US" sz="1300" b="1" dirty="0"/>
            <a:t>1</a:t>
          </a:r>
          <a:r>
            <a:rPr lang="en-US" sz="1300" b="1" baseline="30000" dirty="0"/>
            <a:t>st</a:t>
          </a:r>
          <a:r>
            <a:rPr lang="en-US" sz="1300" b="1" dirty="0"/>
            <a:t> -</a:t>
          </a:r>
          <a:r>
            <a:rPr lang="en-US" sz="1300" b="1" i="0" dirty="0"/>
            <a:t>Wednesday</a:t>
          </a:r>
          <a:r>
            <a:rPr lang="en-US" sz="1300" b="1" i="1" dirty="0"/>
            <a:t> </a:t>
          </a:r>
          <a:r>
            <a:rPr lang="en-US" sz="1300" dirty="0"/>
            <a:t>– Sped December Count Snapshot available in Data Pipeline  </a:t>
          </a:r>
        </a:p>
      </dgm:t>
    </dgm:pt>
    <dgm:pt modelId="{B5509A19-6D75-4350-9CA1-4C4983520E1F}" type="parTrans" cxnId="{BE9E3204-EC4B-467F-AD5B-3A8772113309}">
      <dgm:prSet/>
      <dgm:spPr/>
      <dgm:t>
        <a:bodyPr/>
        <a:lstStyle/>
        <a:p>
          <a:endParaRPr lang="en-US"/>
        </a:p>
      </dgm:t>
    </dgm:pt>
    <dgm:pt modelId="{7B5E9B5E-F7E9-49CA-9D2C-7DB8AC004994}" type="sibTrans" cxnId="{BE9E3204-EC4B-467F-AD5B-3A8772113309}">
      <dgm:prSet/>
      <dgm:spPr/>
      <dgm:t>
        <a:bodyPr/>
        <a:lstStyle/>
        <a:p>
          <a:endParaRPr lang="en-US"/>
        </a:p>
      </dgm:t>
    </dgm:pt>
    <dgm:pt modelId="{BCEF2197-B135-4F99-8760-19BEFBD5FF86}">
      <dgm:prSet phldrT="[Text]" custT="1"/>
      <dgm:spPr>
        <a:solidFill>
          <a:schemeClr val="bg1"/>
        </a:solidFill>
        <a:ln>
          <a:solidFill>
            <a:schemeClr val="tx1"/>
          </a:solidFill>
        </a:ln>
      </dgm:spPr>
      <dgm:t>
        <a:bodyPr/>
        <a:lstStyle/>
        <a:p>
          <a:r>
            <a:rPr lang="en-US" sz="1300" b="1" dirty="0"/>
            <a:t>17</a:t>
          </a:r>
          <a:r>
            <a:rPr lang="en-US" sz="1300" b="1" baseline="30000" dirty="0"/>
            <a:t>th - </a:t>
          </a:r>
          <a:r>
            <a:rPr lang="en-US" sz="1300" b="1" i="0" baseline="0" dirty="0"/>
            <a:t>Friday- </a:t>
          </a:r>
          <a:r>
            <a:rPr lang="en-US" sz="1300" b="0" dirty="0">
              <a:solidFill>
                <a:schemeClr val="tx1"/>
              </a:solidFill>
            </a:rPr>
            <a:t>Interchange files uploaded - Sped Child, Sped Participation, Staff Profile, </a:t>
          </a:r>
          <a:r>
            <a:rPr lang="en-US" sz="1200" b="0" dirty="0">
              <a:solidFill>
                <a:schemeClr val="tx1"/>
              </a:solidFill>
            </a:rPr>
            <a:t>Staff Assign</a:t>
          </a:r>
          <a:endParaRPr lang="en-US" sz="1200" dirty="0"/>
        </a:p>
      </dgm:t>
    </dgm:pt>
    <dgm:pt modelId="{51B0B58D-1750-4686-94AB-32013E109AF6}" type="parTrans" cxnId="{586C480A-9B25-4621-99B0-19E2E8314026}">
      <dgm:prSet/>
      <dgm:spPr/>
      <dgm:t>
        <a:bodyPr/>
        <a:lstStyle/>
        <a:p>
          <a:endParaRPr lang="en-US"/>
        </a:p>
      </dgm:t>
    </dgm:pt>
    <dgm:pt modelId="{FE3369B8-544D-43D1-B989-07B55C39FA9E}" type="sibTrans" cxnId="{586C480A-9B25-4621-99B0-19E2E8314026}">
      <dgm:prSet/>
      <dgm:spPr/>
      <dgm:t>
        <a:bodyPr/>
        <a:lstStyle/>
        <a:p>
          <a:endParaRPr lang="en-US"/>
        </a:p>
      </dgm:t>
    </dgm:pt>
    <dgm:pt modelId="{5067D21E-11E1-4D26-BBBA-21B8653563DE}">
      <dgm:prSet phldrT="[Text]"/>
      <dgm:spPr>
        <a:ln>
          <a:solidFill>
            <a:schemeClr val="tx1"/>
          </a:solidFill>
        </a:ln>
      </dgm:spPr>
      <dgm:t>
        <a:bodyPr/>
        <a:lstStyle/>
        <a:p>
          <a:r>
            <a:rPr lang="en-US" b="1" dirty="0"/>
            <a:t>8</a:t>
          </a:r>
          <a:r>
            <a:rPr lang="en-US" b="1" baseline="30000" dirty="0"/>
            <a:t>th</a:t>
          </a:r>
          <a:r>
            <a:rPr lang="en-US" b="1" dirty="0"/>
            <a:t> - </a:t>
          </a:r>
          <a:r>
            <a:rPr lang="en-US" b="1" i="0" dirty="0"/>
            <a:t>Friday</a:t>
          </a:r>
          <a:r>
            <a:rPr lang="en-US" dirty="0"/>
            <a:t>: Interchange files error free and at least one snapshot created  </a:t>
          </a:r>
        </a:p>
      </dgm:t>
    </dgm:pt>
    <dgm:pt modelId="{E89B5BA3-9743-4D38-BB1F-5DFEC961F7D6}" type="parTrans" cxnId="{6C0DD0F5-3779-4B78-9D4F-1CF009645071}">
      <dgm:prSet/>
      <dgm:spPr/>
      <dgm:t>
        <a:bodyPr/>
        <a:lstStyle/>
        <a:p>
          <a:endParaRPr lang="en-US"/>
        </a:p>
      </dgm:t>
    </dgm:pt>
    <dgm:pt modelId="{19263AA4-EAAF-4431-A632-AACE9C541FF8}" type="sibTrans" cxnId="{6C0DD0F5-3779-4B78-9D4F-1CF009645071}">
      <dgm:prSet/>
      <dgm:spPr/>
      <dgm:t>
        <a:bodyPr/>
        <a:lstStyle/>
        <a:p>
          <a:endParaRPr lang="en-US"/>
        </a:p>
      </dgm:t>
    </dgm:pt>
    <dgm:pt modelId="{DE9C12FF-E4E4-4F60-989E-8F91EAC92C5D}" type="pres">
      <dgm:prSet presAssocID="{ABADBB12-1E00-4F01-AE72-B51F75D14296}" presName="linear" presStyleCnt="0">
        <dgm:presLayoutVars>
          <dgm:dir/>
          <dgm:animLvl val="lvl"/>
          <dgm:resizeHandles val="exact"/>
        </dgm:presLayoutVars>
      </dgm:prSet>
      <dgm:spPr/>
    </dgm:pt>
    <dgm:pt modelId="{5BEC7446-EE74-4536-8256-912FB1CA1CCC}" type="pres">
      <dgm:prSet presAssocID="{6190138D-1551-40FD-AF66-C1CC75F76A6A}" presName="parentLin" presStyleCnt="0"/>
      <dgm:spPr/>
    </dgm:pt>
    <dgm:pt modelId="{7BAC1ABF-5934-49B5-B555-6E19CAC3C176}" type="pres">
      <dgm:prSet presAssocID="{6190138D-1551-40FD-AF66-C1CC75F76A6A}" presName="parentLeftMargin" presStyleLbl="node1" presStyleIdx="0" presStyleCnt="4"/>
      <dgm:spPr/>
    </dgm:pt>
    <dgm:pt modelId="{4626F909-C55E-41F4-9DAF-444B6BD0E9D1}" type="pres">
      <dgm:prSet presAssocID="{6190138D-1551-40FD-AF66-C1CC75F76A6A}" presName="parentText" presStyleLbl="node1" presStyleIdx="0" presStyleCnt="4">
        <dgm:presLayoutVars>
          <dgm:chMax val="0"/>
          <dgm:bulletEnabled val="1"/>
        </dgm:presLayoutVars>
      </dgm:prSet>
      <dgm:spPr/>
    </dgm:pt>
    <dgm:pt modelId="{5C45DC82-1443-4E96-B839-D9D98540ABBD}" type="pres">
      <dgm:prSet presAssocID="{6190138D-1551-40FD-AF66-C1CC75F76A6A}" presName="negativeSpace" presStyleCnt="0"/>
      <dgm:spPr/>
    </dgm:pt>
    <dgm:pt modelId="{D8FE4BAE-7AFF-4FBB-9CEF-06FA4F767281}" type="pres">
      <dgm:prSet presAssocID="{6190138D-1551-40FD-AF66-C1CC75F76A6A}" presName="childText" presStyleLbl="conFgAcc1" presStyleIdx="0" presStyleCnt="4">
        <dgm:presLayoutVars>
          <dgm:bulletEnabled val="1"/>
        </dgm:presLayoutVars>
      </dgm:prSet>
      <dgm:spPr/>
    </dgm:pt>
    <dgm:pt modelId="{A8071257-1DD7-4AE4-96BA-CB72F735EC75}" type="pres">
      <dgm:prSet presAssocID="{10806795-0F0B-453C-A68F-3F57B00F88EC}" presName="spaceBetweenRectangles" presStyleCnt="0"/>
      <dgm:spPr/>
    </dgm:pt>
    <dgm:pt modelId="{8E4B6A8D-D6ED-46DD-9C38-E1D11B8D2598}" type="pres">
      <dgm:prSet presAssocID="{7B3BDF66-0D1E-4931-A598-F8777F4CDA03}" presName="parentLin" presStyleCnt="0"/>
      <dgm:spPr/>
    </dgm:pt>
    <dgm:pt modelId="{4B741245-7028-49D8-BEC2-C802F53BB1DA}" type="pres">
      <dgm:prSet presAssocID="{7B3BDF66-0D1E-4931-A598-F8777F4CDA03}" presName="parentLeftMargin" presStyleLbl="node1" presStyleIdx="0" presStyleCnt="4"/>
      <dgm:spPr/>
    </dgm:pt>
    <dgm:pt modelId="{168DC68B-A631-4E5F-8967-93A875B7AF13}" type="pres">
      <dgm:prSet presAssocID="{7B3BDF66-0D1E-4931-A598-F8777F4CDA03}" presName="parentText" presStyleLbl="node1" presStyleIdx="1" presStyleCnt="4">
        <dgm:presLayoutVars>
          <dgm:chMax val="0"/>
          <dgm:bulletEnabled val="1"/>
        </dgm:presLayoutVars>
      </dgm:prSet>
      <dgm:spPr/>
    </dgm:pt>
    <dgm:pt modelId="{D919E54B-608B-4F3E-86F6-FE82FE6632E7}" type="pres">
      <dgm:prSet presAssocID="{7B3BDF66-0D1E-4931-A598-F8777F4CDA03}" presName="negativeSpace" presStyleCnt="0"/>
      <dgm:spPr/>
    </dgm:pt>
    <dgm:pt modelId="{03540ACC-B54C-4785-A551-61BBE29FD42D}" type="pres">
      <dgm:prSet presAssocID="{7B3BDF66-0D1E-4931-A598-F8777F4CDA03}" presName="childText" presStyleLbl="conFgAcc1" presStyleIdx="1" presStyleCnt="4" custLinFactNeighborX="-8151">
        <dgm:presLayoutVars>
          <dgm:bulletEnabled val="1"/>
        </dgm:presLayoutVars>
      </dgm:prSet>
      <dgm:spPr/>
    </dgm:pt>
    <dgm:pt modelId="{745929E2-28F7-4032-B4D2-CA9DD446CB8D}" type="pres">
      <dgm:prSet presAssocID="{FA0261DC-4840-4C55-A823-94C34BF690C0}" presName="spaceBetweenRectangles" presStyleCnt="0"/>
      <dgm:spPr/>
    </dgm:pt>
    <dgm:pt modelId="{FC4F8E64-AD85-4595-9411-23F9E2BB7C9C}" type="pres">
      <dgm:prSet presAssocID="{8BA71AF5-AD87-48B6-B1D1-9E15A4BD75A4}" presName="parentLin" presStyleCnt="0"/>
      <dgm:spPr/>
    </dgm:pt>
    <dgm:pt modelId="{61D3EFC2-5950-438D-933A-C0A810724EE6}" type="pres">
      <dgm:prSet presAssocID="{8BA71AF5-AD87-48B6-B1D1-9E15A4BD75A4}" presName="parentLeftMargin" presStyleLbl="node1" presStyleIdx="1" presStyleCnt="4"/>
      <dgm:spPr/>
    </dgm:pt>
    <dgm:pt modelId="{3054300C-5B6E-4817-ADDA-ADC6FA74591B}" type="pres">
      <dgm:prSet presAssocID="{8BA71AF5-AD87-48B6-B1D1-9E15A4BD75A4}" presName="parentText" presStyleLbl="node1" presStyleIdx="2" presStyleCnt="4">
        <dgm:presLayoutVars>
          <dgm:chMax val="0"/>
          <dgm:bulletEnabled val="1"/>
        </dgm:presLayoutVars>
      </dgm:prSet>
      <dgm:spPr/>
    </dgm:pt>
    <dgm:pt modelId="{B8447DA2-2173-4985-B358-13B70F83B9AC}" type="pres">
      <dgm:prSet presAssocID="{8BA71AF5-AD87-48B6-B1D1-9E15A4BD75A4}" presName="negativeSpace" presStyleCnt="0"/>
      <dgm:spPr/>
    </dgm:pt>
    <dgm:pt modelId="{187BEB00-907E-4E64-A1FE-9AD89FE9B03D}" type="pres">
      <dgm:prSet presAssocID="{8BA71AF5-AD87-48B6-B1D1-9E15A4BD75A4}" presName="childText" presStyleLbl="conFgAcc1" presStyleIdx="2" presStyleCnt="4">
        <dgm:presLayoutVars>
          <dgm:bulletEnabled val="1"/>
        </dgm:presLayoutVars>
      </dgm:prSet>
      <dgm:spPr/>
    </dgm:pt>
    <dgm:pt modelId="{F6D81728-6042-4227-8E6B-70A8598FE42F}" type="pres">
      <dgm:prSet presAssocID="{7BB5C9E0-4646-4A07-AFE4-1515E1721FC5}" presName="spaceBetweenRectangles" presStyleCnt="0"/>
      <dgm:spPr/>
    </dgm:pt>
    <dgm:pt modelId="{DA607B39-A908-47EE-8A7E-963171FF10A0}" type="pres">
      <dgm:prSet presAssocID="{C603A7F3-8DE7-4906-91F8-C597D99C6E03}" presName="parentLin" presStyleCnt="0"/>
      <dgm:spPr/>
    </dgm:pt>
    <dgm:pt modelId="{D281927E-0408-44B2-823E-162FF629AAC4}" type="pres">
      <dgm:prSet presAssocID="{C603A7F3-8DE7-4906-91F8-C597D99C6E03}" presName="parentLeftMargin" presStyleLbl="node1" presStyleIdx="2" presStyleCnt="4"/>
      <dgm:spPr/>
    </dgm:pt>
    <dgm:pt modelId="{E3AF0EDD-A197-4A05-8065-2914C13E0567}" type="pres">
      <dgm:prSet presAssocID="{C603A7F3-8DE7-4906-91F8-C597D99C6E03}" presName="parentText" presStyleLbl="node1" presStyleIdx="3" presStyleCnt="4">
        <dgm:presLayoutVars>
          <dgm:chMax val="0"/>
          <dgm:bulletEnabled val="1"/>
        </dgm:presLayoutVars>
      </dgm:prSet>
      <dgm:spPr/>
    </dgm:pt>
    <dgm:pt modelId="{308650F1-877E-4817-8DBA-751770FAD07D}" type="pres">
      <dgm:prSet presAssocID="{C603A7F3-8DE7-4906-91F8-C597D99C6E03}" presName="negativeSpace" presStyleCnt="0"/>
      <dgm:spPr/>
    </dgm:pt>
    <dgm:pt modelId="{3C065790-46BC-498E-9790-470944DB481F}" type="pres">
      <dgm:prSet presAssocID="{C603A7F3-8DE7-4906-91F8-C597D99C6E03}" presName="childText" presStyleLbl="conFgAcc1" presStyleIdx="3" presStyleCnt="4">
        <dgm:presLayoutVars>
          <dgm:bulletEnabled val="1"/>
        </dgm:presLayoutVars>
      </dgm:prSet>
      <dgm:spPr/>
    </dgm:pt>
  </dgm:ptLst>
  <dgm:cxnLst>
    <dgm:cxn modelId="{BE9E3204-EC4B-467F-AD5B-3A8772113309}" srcId="{6190138D-1551-40FD-AF66-C1CC75F76A6A}" destId="{9BFD0EB4-D885-4C68-9C41-EF239A092494}" srcOrd="0" destOrd="0" parTransId="{B5509A19-6D75-4350-9CA1-4C4983520E1F}" sibTransId="{7B5E9B5E-F7E9-49CA-9D2C-7DB8AC004994}"/>
    <dgm:cxn modelId="{586C480A-9B25-4621-99B0-19E2E8314026}" srcId="{6190138D-1551-40FD-AF66-C1CC75F76A6A}" destId="{BCEF2197-B135-4F99-8760-19BEFBD5FF86}" srcOrd="1" destOrd="0" parTransId="{51B0B58D-1750-4686-94AB-32013E109AF6}" sibTransId="{FE3369B8-544D-43D1-B989-07B55C39FA9E}"/>
    <dgm:cxn modelId="{88175414-9281-4165-A029-6C9B00F1AAA9}" type="presOf" srcId="{6190138D-1551-40FD-AF66-C1CC75F76A6A}" destId="{7BAC1ABF-5934-49B5-B555-6E19CAC3C176}" srcOrd="0" destOrd="0" presId="urn:microsoft.com/office/officeart/2005/8/layout/list1"/>
    <dgm:cxn modelId="{FDAB9B16-4C06-4CF4-8C50-1A35C0DCFA45}" srcId="{8BA71AF5-AD87-48B6-B1D1-9E15A4BD75A4}" destId="{E9793447-F0D0-496E-B169-EB1D1E809F84}" srcOrd="1" destOrd="0" parTransId="{7BA2AE3B-DE52-4697-A100-7CD240197BB9}" sibTransId="{EAFE174C-3143-4113-A83E-6062D48421EF}"/>
    <dgm:cxn modelId="{C999EC1B-FC03-4635-80BB-099E41826D93}" type="presOf" srcId="{E9793447-F0D0-496E-B169-EB1D1E809F84}" destId="{187BEB00-907E-4E64-A1FE-9AD89FE9B03D}" srcOrd="0" destOrd="1" presId="urn:microsoft.com/office/officeart/2005/8/layout/list1"/>
    <dgm:cxn modelId="{DB509C1C-A1BF-4C80-A4F8-9EF90ABC004D}" type="presOf" srcId="{7B3BDF66-0D1E-4931-A598-F8777F4CDA03}" destId="{168DC68B-A631-4E5F-8967-93A875B7AF13}" srcOrd="1" destOrd="0" presId="urn:microsoft.com/office/officeart/2005/8/layout/list1"/>
    <dgm:cxn modelId="{7FCE8F22-C1BB-4010-BD8A-20A48CB68334}" srcId="{8BA71AF5-AD87-48B6-B1D1-9E15A4BD75A4}" destId="{6C9E285E-8E7C-472F-9742-F88A1218FB3E}" srcOrd="0" destOrd="0" parTransId="{36DAE710-89F2-4540-92F0-61D3610BEAC1}" sibTransId="{C1C9F24A-C4A9-4CEE-B54F-94EE124918B8}"/>
    <dgm:cxn modelId="{3DB8562B-50FA-48D3-B5C5-BF6ABC3335DA}" type="presOf" srcId="{12EBA13D-7F9E-441A-A2D8-F1997011DED4}" destId="{3C065790-46BC-498E-9790-470944DB481F}" srcOrd="0" destOrd="1" presId="urn:microsoft.com/office/officeart/2005/8/layout/list1"/>
    <dgm:cxn modelId="{CFAF2336-4873-415B-8579-E4BA0D8E19F3}" type="presOf" srcId="{5067D21E-11E1-4D26-BBBA-21B8653563DE}" destId="{03540ACC-B54C-4785-A551-61BBE29FD42D}" srcOrd="0" destOrd="1" presId="urn:microsoft.com/office/officeart/2005/8/layout/list1"/>
    <dgm:cxn modelId="{08C7453A-98EA-44D0-A2E1-F7BE9A610313}" type="presOf" srcId="{2F03FF47-EBB1-4685-81CB-113AE4886371}" destId="{3C065790-46BC-498E-9790-470944DB481F}" srcOrd="0" destOrd="2" presId="urn:microsoft.com/office/officeart/2005/8/layout/list1"/>
    <dgm:cxn modelId="{C5F2CD5F-A0C0-4E64-9BE8-B4A27312BCDE}" srcId="{ABADBB12-1E00-4F01-AE72-B51F75D14296}" destId="{7B3BDF66-0D1E-4931-A598-F8777F4CDA03}" srcOrd="1" destOrd="0" parTransId="{A6106070-B3A2-440C-8BE9-DF02602ECD49}" sibTransId="{FA0261DC-4840-4C55-A823-94C34BF690C0}"/>
    <dgm:cxn modelId="{53C9B247-B9A4-4E51-9922-564BABBE0556}" type="presOf" srcId="{9BFD0EB4-D885-4C68-9C41-EF239A092494}" destId="{D8FE4BAE-7AFF-4FBB-9CEF-06FA4F767281}" srcOrd="0" destOrd="0" presId="urn:microsoft.com/office/officeart/2005/8/layout/list1"/>
    <dgm:cxn modelId="{647F0269-3CB0-44F6-9846-5492FDF14537}" type="presOf" srcId="{BCEF2197-B135-4F99-8760-19BEFBD5FF86}" destId="{D8FE4BAE-7AFF-4FBB-9CEF-06FA4F767281}" srcOrd="0" destOrd="1" presId="urn:microsoft.com/office/officeart/2005/8/layout/list1"/>
    <dgm:cxn modelId="{52397A4F-AD7D-4AAC-A26D-E39B6602583D}" type="presOf" srcId="{C603A7F3-8DE7-4906-91F8-C597D99C6E03}" destId="{E3AF0EDD-A197-4A05-8065-2914C13E0567}" srcOrd="1" destOrd="0" presId="urn:microsoft.com/office/officeart/2005/8/layout/list1"/>
    <dgm:cxn modelId="{4BB45052-D18D-44BC-8E04-4C0F4A0CB390}" type="presOf" srcId="{C603A7F3-8DE7-4906-91F8-C597D99C6E03}" destId="{D281927E-0408-44B2-823E-162FF629AAC4}" srcOrd="0" destOrd="0" presId="urn:microsoft.com/office/officeart/2005/8/layout/list1"/>
    <dgm:cxn modelId="{619E9974-A4FC-46F3-A003-3A4C50E9496C}" srcId="{7B3BDF66-0D1E-4931-A598-F8777F4CDA03}" destId="{665BD7B1-897D-4332-BA10-E0B201EE0010}" srcOrd="0" destOrd="0" parTransId="{2CEDC2FB-30FA-4020-AAEA-19B3D7CAC5E8}" sibTransId="{50C847E5-4DC3-48F6-9610-6C07AE161ADE}"/>
    <dgm:cxn modelId="{11D0D279-FE4F-4E08-8305-3D1D28194812}" srcId="{C603A7F3-8DE7-4906-91F8-C597D99C6E03}" destId="{12EBA13D-7F9E-441A-A2D8-F1997011DED4}" srcOrd="1" destOrd="0" parTransId="{8DC0AFE0-1132-47F9-938E-614058E7D089}" sibTransId="{5BF3DA4F-19DD-4700-8FB3-15D6EA51A085}"/>
    <dgm:cxn modelId="{07270387-0451-4106-A691-73F7753B498F}" type="presOf" srcId="{8BA71AF5-AD87-48B6-B1D1-9E15A4BD75A4}" destId="{3054300C-5B6E-4817-ADDA-ADC6FA74591B}" srcOrd="1" destOrd="0" presId="urn:microsoft.com/office/officeart/2005/8/layout/list1"/>
    <dgm:cxn modelId="{D76E7C96-0F1B-4F33-AB98-3FF1BE9187DC}" type="presOf" srcId="{ABADBB12-1E00-4F01-AE72-B51F75D14296}" destId="{DE9C12FF-E4E4-4F60-989E-8F91EAC92C5D}" srcOrd="0" destOrd="0" presId="urn:microsoft.com/office/officeart/2005/8/layout/list1"/>
    <dgm:cxn modelId="{D2A5F7A6-7AAC-4D4E-908F-380C1AEEE05F}" type="presOf" srcId="{6190138D-1551-40FD-AF66-C1CC75F76A6A}" destId="{4626F909-C55E-41F4-9DAF-444B6BD0E9D1}" srcOrd="1" destOrd="0" presId="urn:microsoft.com/office/officeart/2005/8/layout/list1"/>
    <dgm:cxn modelId="{DEDC21AC-6B61-404F-A48E-E486DA08BA98}" type="presOf" srcId="{1C8119FA-AE4D-4420-9C3B-A50BD9660589}" destId="{3C065790-46BC-498E-9790-470944DB481F}" srcOrd="0" destOrd="0" presId="urn:microsoft.com/office/officeart/2005/8/layout/list1"/>
    <dgm:cxn modelId="{E65638BB-3DB4-4038-840C-9CFAED0261E2}" type="presOf" srcId="{6C9E285E-8E7C-472F-9742-F88A1218FB3E}" destId="{187BEB00-907E-4E64-A1FE-9AD89FE9B03D}" srcOrd="0" destOrd="0" presId="urn:microsoft.com/office/officeart/2005/8/layout/list1"/>
    <dgm:cxn modelId="{FC1470C3-8DD5-4798-BAC2-13C8CC4377D1}" srcId="{C603A7F3-8DE7-4906-91F8-C597D99C6E03}" destId="{1C8119FA-AE4D-4420-9C3B-A50BD9660589}" srcOrd="0" destOrd="0" parTransId="{2CF125EC-905B-4E8C-96B7-903C7EF54D76}" sibTransId="{D277510D-F0E6-4586-A081-75EB305734CC}"/>
    <dgm:cxn modelId="{B866E3C3-C615-4DB3-AC03-5D24D77A4E9D}" srcId="{C603A7F3-8DE7-4906-91F8-C597D99C6E03}" destId="{2F03FF47-EBB1-4685-81CB-113AE4886371}" srcOrd="2" destOrd="0" parTransId="{2C9DC9C9-986E-4C63-8201-8AEF59E1F6EE}" sibTransId="{7B7EA07B-E31B-4D13-B209-671FC4DED237}"/>
    <dgm:cxn modelId="{27FBCDDC-33CA-4FE4-B762-0E512B5C5310}" srcId="{ABADBB12-1E00-4F01-AE72-B51F75D14296}" destId="{8BA71AF5-AD87-48B6-B1D1-9E15A4BD75A4}" srcOrd="2" destOrd="0" parTransId="{EEDCE390-79FD-4BD3-87B4-D88968185C8C}" sibTransId="{7BB5C9E0-4646-4A07-AFE4-1515E1721FC5}"/>
    <dgm:cxn modelId="{7D53DEDF-DDAF-4597-AECD-17E2A642B2DB}" srcId="{ABADBB12-1E00-4F01-AE72-B51F75D14296}" destId="{C603A7F3-8DE7-4906-91F8-C597D99C6E03}" srcOrd="3" destOrd="0" parTransId="{850CD59C-50B4-4139-8EF8-21A577520A22}" sibTransId="{E7B90D5A-316F-410A-8F04-A43DE99360DA}"/>
    <dgm:cxn modelId="{748E67EC-E4FD-41D1-89EE-634797FF7D1B}" type="presOf" srcId="{665BD7B1-897D-4332-BA10-E0B201EE0010}" destId="{03540ACC-B54C-4785-A551-61BBE29FD42D}" srcOrd="0" destOrd="0" presId="urn:microsoft.com/office/officeart/2005/8/layout/list1"/>
    <dgm:cxn modelId="{083825EE-4AF5-4EC7-BBD0-F0213BE77E35}" type="presOf" srcId="{7B3BDF66-0D1E-4931-A598-F8777F4CDA03}" destId="{4B741245-7028-49D8-BEC2-C802F53BB1DA}" srcOrd="0" destOrd="0" presId="urn:microsoft.com/office/officeart/2005/8/layout/list1"/>
    <dgm:cxn modelId="{4FD3AFEE-80D9-4FA1-AB75-8FFF6C9D5664}" type="presOf" srcId="{8BA71AF5-AD87-48B6-B1D1-9E15A4BD75A4}" destId="{61D3EFC2-5950-438D-933A-C0A810724EE6}" srcOrd="0" destOrd="0" presId="urn:microsoft.com/office/officeart/2005/8/layout/list1"/>
    <dgm:cxn modelId="{EF7698F0-B248-4661-9CE7-AEF5F25431B9}" srcId="{ABADBB12-1E00-4F01-AE72-B51F75D14296}" destId="{6190138D-1551-40FD-AF66-C1CC75F76A6A}" srcOrd="0" destOrd="0" parTransId="{81DB0054-138E-4A40-83BC-C44D7A8E8741}" sibTransId="{10806795-0F0B-453C-A68F-3F57B00F88EC}"/>
    <dgm:cxn modelId="{6C0DD0F5-3779-4B78-9D4F-1CF009645071}" srcId="{7B3BDF66-0D1E-4931-A598-F8777F4CDA03}" destId="{5067D21E-11E1-4D26-BBBA-21B8653563DE}" srcOrd="1" destOrd="0" parTransId="{E89B5BA3-9743-4D38-BB1F-5DFEC961F7D6}" sibTransId="{19263AA4-EAAF-4431-A632-AACE9C541FF8}"/>
    <dgm:cxn modelId="{B4CAD9F1-9772-4E17-BE51-8E4848E092DB}" type="presParOf" srcId="{DE9C12FF-E4E4-4F60-989E-8F91EAC92C5D}" destId="{5BEC7446-EE74-4536-8256-912FB1CA1CCC}" srcOrd="0" destOrd="0" presId="urn:microsoft.com/office/officeart/2005/8/layout/list1"/>
    <dgm:cxn modelId="{397DFDC2-5824-486A-9FE0-660F1C312B19}" type="presParOf" srcId="{5BEC7446-EE74-4536-8256-912FB1CA1CCC}" destId="{7BAC1ABF-5934-49B5-B555-6E19CAC3C176}" srcOrd="0" destOrd="0" presId="urn:microsoft.com/office/officeart/2005/8/layout/list1"/>
    <dgm:cxn modelId="{4C50EB9C-D46B-4D8B-A045-AD45A41294FF}" type="presParOf" srcId="{5BEC7446-EE74-4536-8256-912FB1CA1CCC}" destId="{4626F909-C55E-41F4-9DAF-444B6BD0E9D1}" srcOrd="1" destOrd="0" presId="urn:microsoft.com/office/officeart/2005/8/layout/list1"/>
    <dgm:cxn modelId="{609A32DA-7FBA-4D0A-A1F0-1F2EBCCE5E1D}" type="presParOf" srcId="{DE9C12FF-E4E4-4F60-989E-8F91EAC92C5D}" destId="{5C45DC82-1443-4E96-B839-D9D98540ABBD}" srcOrd="1" destOrd="0" presId="urn:microsoft.com/office/officeart/2005/8/layout/list1"/>
    <dgm:cxn modelId="{947EB9FE-B246-45CC-9081-481C1C9C0618}" type="presParOf" srcId="{DE9C12FF-E4E4-4F60-989E-8F91EAC92C5D}" destId="{D8FE4BAE-7AFF-4FBB-9CEF-06FA4F767281}" srcOrd="2" destOrd="0" presId="urn:microsoft.com/office/officeart/2005/8/layout/list1"/>
    <dgm:cxn modelId="{07BE44E0-8CF0-43E2-8309-BED11D0F0CF4}" type="presParOf" srcId="{DE9C12FF-E4E4-4F60-989E-8F91EAC92C5D}" destId="{A8071257-1DD7-4AE4-96BA-CB72F735EC75}" srcOrd="3" destOrd="0" presId="urn:microsoft.com/office/officeart/2005/8/layout/list1"/>
    <dgm:cxn modelId="{48FFC727-BC4D-4655-8792-37E92F56CE8B}" type="presParOf" srcId="{DE9C12FF-E4E4-4F60-989E-8F91EAC92C5D}" destId="{8E4B6A8D-D6ED-46DD-9C38-E1D11B8D2598}" srcOrd="4" destOrd="0" presId="urn:microsoft.com/office/officeart/2005/8/layout/list1"/>
    <dgm:cxn modelId="{74A1DFAF-6941-4319-BA54-7D398749AEBE}" type="presParOf" srcId="{8E4B6A8D-D6ED-46DD-9C38-E1D11B8D2598}" destId="{4B741245-7028-49D8-BEC2-C802F53BB1DA}" srcOrd="0" destOrd="0" presId="urn:microsoft.com/office/officeart/2005/8/layout/list1"/>
    <dgm:cxn modelId="{A656A360-E36C-4884-B3BB-4A69CB693C82}" type="presParOf" srcId="{8E4B6A8D-D6ED-46DD-9C38-E1D11B8D2598}" destId="{168DC68B-A631-4E5F-8967-93A875B7AF13}" srcOrd="1" destOrd="0" presId="urn:microsoft.com/office/officeart/2005/8/layout/list1"/>
    <dgm:cxn modelId="{99608717-E646-4A4D-9188-353F7BE8FFCB}" type="presParOf" srcId="{DE9C12FF-E4E4-4F60-989E-8F91EAC92C5D}" destId="{D919E54B-608B-4F3E-86F6-FE82FE6632E7}" srcOrd="5" destOrd="0" presId="urn:microsoft.com/office/officeart/2005/8/layout/list1"/>
    <dgm:cxn modelId="{55654B8C-278B-4193-81FF-C6108E0D1B2D}" type="presParOf" srcId="{DE9C12FF-E4E4-4F60-989E-8F91EAC92C5D}" destId="{03540ACC-B54C-4785-A551-61BBE29FD42D}" srcOrd="6" destOrd="0" presId="urn:microsoft.com/office/officeart/2005/8/layout/list1"/>
    <dgm:cxn modelId="{54F8E1BA-A81A-403B-8C03-2EC2C9C19673}" type="presParOf" srcId="{DE9C12FF-E4E4-4F60-989E-8F91EAC92C5D}" destId="{745929E2-28F7-4032-B4D2-CA9DD446CB8D}" srcOrd="7" destOrd="0" presId="urn:microsoft.com/office/officeart/2005/8/layout/list1"/>
    <dgm:cxn modelId="{642DE3C9-9A5B-463B-9EC9-76831420A238}" type="presParOf" srcId="{DE9C12FF-E4E4-4F60-989E-8F91EAC92C5D}" destId="{FC4F8E64-AD85-4595-9411-23F9E2BB7C9C}" srcOrd="8" destOrd="0" presId="urn:microsoft.com/office/officeart/2005/8/layout/list1"/>
    <dgm:cxn modelId="{FD81CCE7-3CCC-446A-B5CF-9960E82F573F}" type="presParOf" srcId="{FC4F8E64-AD85-4595-9411-23F9E2BB7C9C}" destId="{61D3EFC2-5950-438D-933A-C0A810724EE6}" srcOrd="0" destOrd="0" presId="urn:microsoft.com/office/officeart/2005/8/layout/list1"/>
    <dgm:cxn modelId="{69266889-AE3E-4DDB-A49F-6A1E5DF25E9A}" type="presParOf" srcId="{FC4F8E64-AD85-4595-9411-23F9E2BB7C9C}" destId="{3054300C-5B6E-4817-ADDA-ADC6FA74591B}" srcOrd="1" destOrd="0" presId="urn:microsoft.com/office/officeart/2005/8/layout/list1"/>
    <dgm:cxn modelId="{07736DD0-3485-4C19-8814-6FCD6AD6A72B}" type="presParOf" srcId="{DE9C12FF-E4E4-4F60-989E-8F91EAC92C5D}" destId="{B8447DA2-2173-4985-B358-13B70F83B9AC}" srcOrd="9" destOrd="0" presId="urn:microsoft.com/office/officeart/2005/8/layout/list1"/>
    <dgm:cxn modelId="{6F4E88C1-AEE6-406E-954F-DACFB5809880}" type="presParOf" srcId="{DE9C12FF-E4E4-4F60-989E-8F91EAC92C5D}" destId="{187BEB00-907E-4E64-A1FE-9AD89FE9B03D}" srcOrd="10" destOrd="0" presId="urn:microsoft.com/office/officeart/2005/8/layout/list1"/>
    <dgm:cxn modelId="{1E331309-9624-4C8E-8BF4-E1A4F02BAD40}" type="presParOf" srcId="{DE9C12FF-E4E4-4F60-989E-8F91EAC92C5D}" destId="{F6D81728-6042-4227-8E6B-70A8598FE42F}" srcOrd="11" destOrd="0" presId="urn:microsoft.com/office/officeart/2005/8/layout/list1"/>
    <dgm:cxn modelId="{3A4F82BC-76CF-497A-A97A-27DA7A075368}" type="presParOf" srcId="{DE9C12FF-E4E4-4F60-989E-8F91EAC92C5D}" destId="{DA607B39-A908-47EE-8A7E-963171FF10A0}" srcOrd="12" destOrd="0" presId="urn:microsoft.com/office/officeart/2005/8/layout/list1"/>
    <dgm:cxn modelId="{07A19846-098F-4944-9117-86DA7F387C79}" type="presParOf" srcId="{DA607B39-A908-47EE-8A7E-963171FF10A0}" destId="{D281927E-0408-44B2-823E-162FF629AAC4}" srcOrd="0" destOrd="0" presId="urn:microsoft.com/office/officeart/2005/8/layout/list1"/>
    <dgm:cxn modelId="{B3DDCD38-5ADF-4FCE-B42B-525F02B97A4F}" type="presParOf" srcId="{DA607B39-A908-47EE-8A7E-963171FF10A0}" destId="{E3AF0EDD-A197-4A05-8065-2914C13E0567}" srcOrd="1" destOrd="0" presId="urn:microsoft.com/office/officeart/2005/8/layout/list1"/>
    <dgm:cxn modelId="{125719EF-548B-465A-9B92-AAD2C8E93511}" type="presParOf" srcId="{DE9C12FF-E4E4-4F60-989E-8F91EAC92C5D}" destId="{308650F1-877E-4817-8DBA-751770FAD07D}" srcOrd="13" destOrd="0" presId="urn:microsoft.com/office/officeart/2005/8/layout/list1"/>
    <dgm:cxn modelId="{F0C533FC-5038-4D06-8B17-7440214C8D65}" type="presParOf" srcId="{DE9C12FF-E4E4-4F60-989E-8F91EAC92C5D}" destId="{3C065790-46BC-498E-9790-470944DB481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5" qsCatId="simple" csTypeId="urn:microsoft.com/office/officeart/2005/8/colors/accent0_3" csCatId="mainScheme" phldr="1"/>
      <dgm:spPr/>
      <dgm:t>
        <a:bodyPr/>
        <a:lstStyle/>
        <a:p>
          <a:endParaRPr lang="en-US"/>
        </a:p>
      </dgm:t>
    </dgm:pt>
    <dgm:pt modelId="{15DF3956-9CAC-401D-9E5D-4A205C7B39A7}">
      <dgm:prSet/>
      <dgm:spPr/>
      <dgm:t>
        <a:bodyPr/>
        <a:lstStyle/>
        <a:p>
          <a:pPr rtl="0"/>
          <a:r>
            <a:rPr lang="en-US" b="1" i="1" dirty="0">
              <a:latin typeface="+mn-lt"/>
            </a:rPr>
            <a:t>Next Town Hall will be January 18th, 2024 </a:t>
          </a:r>
          <a:endParaRPr lang="en-US" b="1" dirty="0">
            <a:latin typeface="+mn-lt"/>
          </a:endParaRPr>
        </a:p>
      </dgm:t>
    </dgm:pt>
    <dgm:pt modelId="{CB6A2567-1BFE-4069-A6AB-1E35A00B22E0}" type="sibTrans" cxnId="{C65DD457-510B-4077-B282-C50B9FC1638D}">
      <dgm:prSet/>
      <dgm:spPr/>
      <dgm:t>
        <a:bodyPr/>
        <a:lstStyle/>
        <a:p>
          <a:endParaRPr lang="en-US"/>
        </a:p>
      </dgm:t>
    </dgm:pt>
    <dgm:pt modelId="{CBFBBCD4-1075-422A-9D1F-13927E04803F}" type="parTrans" cxnId="{C65DD457-510B-4077-B282-C50B9FC1638D}">
      <dgm:prSet/>
      <dgm:spPr/>
      <dgm:t>
        <a:bodyPr/>
        <a:lstStyle/>
        <a:p>
          <a:endParaRPr lang="en-US"/>
        </a:p>
      </dgm:t>
    </dgm:pt>
    <dgm:pt modelId="{BE459BBA-E698-4FA5-87E2-098E1C06C863}">
      <dgm:prSet/>
      <dgm:spPr/>
      <dgm:t>
        <a:bodyPr/>
        <a:lstStyle/>
        <a:p>
          <a:pPr rtl="0"/>
          <a:r>
            <a:rPr lang="en-US" dirty="0"/>
            <a:t>Reminder: </a:t>
          </a:r>
          <a:r>
            <a:rPr lang="en-US" dirty="0">
              <a:latin typeface="Calibri Light"/>
              <a:ea typeface="Calibri Light"/>
              <a:cs typeface="Calibri Light"/>
            </a:rPr>
            <a:t>When emailing or calling CDE, please include your 4-digit LEA or your 5-digit AU code.  This will help us answer your questions.</a:t>
          </a:r>
        </a:p>
      </dgm:t>
    </dgm:pt>
    <dgm:pt modelId="{0F34BDF1-1B81-452C-96CB-66D2421CA27A}" type="parTrans" cxnId="{A4806C9E-9092-4B2B-80C0-4C9FADC937D1}">
      <dgm:prSet/>
      <dgm:spPr/>
      <dgm:t>
        <a:bodyPr/>
        <a:lstStyle/>
        <a:p>
          <a:endParaRPr lang="en-US"/>
        </a:p>
      </dgm:t>
    </dgm:pt>
    <dgm:pt modelId="{3391E224-7EBB-473D-AFBB-BB2980217435}" type="sibTrans" cxnId="{A4806C9E-9092-4B2B-80C0-4C9FADC937D1}">
      <dgm:prSet/>
      <dgm:spPr/>
      <dgm:t>
        <a:bodyPr/>
        <a:lstStyle/>
        <a:p>
          <a:endParaRPr lang="en-US"/>
        </a:p>
      </dgm:t>
    </dgm:pt>
    <dgm:pt modelId="{6A3CD9D2-27B5-49D4-8458-09B92B6BB20B}" type="pres">
      <dgm:prSet presAssocID="{F012D412-9CAF-428A-A29D-8BA009103520}" presName="Name0" presStyleCnt="0">
        <dgm:presLayoutVars>
          <dgm:dir/>
          <dgm:animLvl val="lvl"/>
          <dgm:resizeHandles val="exact"/>
        </dgm:presLayoutVars>
      </dgm:prSet>
      <dgm:spPr/>
    </dgm:pt>
    <dgm:pt modelId="{D15F32CC-1021-4703-A463-BE0CAB4A97C8}" type="pres">
      <dgm:prSet presAssocID="{15DF3956-9CAC-401D-9E5D-4A205C7B39A7}" presName="boxAndChildren" presStyleCnt="0"/>
      <dgm:spPr/>
    </dgm:pt>
    <dgm:pt modelId="{84189511-70DD-477E-9EDF-DC004B51776B}" type="pres">
      <dgm:prSet presAssocID="{15DF3956-9CAC-401D-9E5D-4A205C7B39A7}" presName="parentTextBox" presStyleLbl="alignNode1" presStyleIdx="0" presStyleCnt="1"/>
      <dgm:spPr/>
    </dgm:pt>
    <dgm:pt modelId="{73E4E1AD-EC25-46A8-82CD-40E65AD53D0C}" type="pres">
      <dgm:prSet presAssocID="{15DF3956-9CAC-401D-9E5D-4A205C7B39A7}" presName="descendantBox" presStyleLbl="bgAccFollowNode1" presStyleIdx="0" presStyleCnt="1"/>
      <dgm:spPr/>
    </dgm:pt>
  </dgm:ptLst>
  <dgm:cxnLst>
    <dgm:cxn modelId="{CFAAF003-8820-4C38-B274-562A8BDC1140}" type="presOf" srcId="{15DF3956-9CAC-401D-9E5D-4A205C7B39A7}" destId="{84189511-70DD-477E-9EDF-DC004B51776B}" srcOrd="0" destOrd="0" presId="urn:microsoft.com/office/officeart/2016/7/layout/VerticalDownArrowProcess"/>
    <dgm:cxn modelId="{ED43B50E-70B2-4EA3-B592-E311E1693F4E}" type="presOf" srcId="{F012D412-9CAF-428A-A29D-8BA009103520}" destId="{6A3CD9D2-27B5-49D4-8458-09B92B6BB20B}" srcOrd="0" destOrd="0" presId="urn:microsoft.com/office/officeart/2016/7/layout/VerticalDownArrowProcess"/>
    <dgm:cxn modelId="{B108F66A-CD30-4250-A904-236C7D076A87}" type="presOf" srcId="{BE459BBA-E698-4FA5-87E2-098E1C06C863}" destId="{73E4E1AD-EC25-46A8-82CD-40E65AD53D0C}"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118AB1E9-E770-4BF4-8DAF-15ECFDB0D05A}" type="presParOf" srcId="{6A3CD9D2-27B5-49D4-8458-09B92B6BB20B}" destId="{D15F32CC-1021-4703-A463-BE0CAB4A97C8}" srcOrd="0" destOrd="0" presId="urn:microsoft.com/office/officeart/2016/7/layout/VerticalDownArrowProcess"/>
    <dgm:cxn modelId="{C4473B2B-A4F4-4BA1-9015-6DEE02AF8C58}" type="presParOf" srcId="{D15F32CC-1021-4703-A463-BE0CAB4A97C8}" destId="{84189511-70DD-477E-9EDF-DC004B51776B}" srcOrd="0" destOrd="0" presId="urn:microsoft.com/office/officeart/2016/7/layout/VerticalDownArrowProcess"/>
    <dgm:cxn modelId="{524CD140-0C6F-485D-88C9-D586461946B6}" type="presParOf" srcId="{D15F32CC-1021-4703-A463-BE0CAB4A97C8}" destId="{73E4E1AD-EC25-46A8-82CD-40E65AD53D0C}" srcOrd="1"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381FF-3C32-43D9-99A4-B35605366E8E}">
      <dsp:nvSpPr>
        <dsp:cNvPr id="0" name=""/>
        <dsp:cNvSpPr/>
      </dsp:nvSpPr>
      <dsp:spPr>
        <a:xfrm>
          <a:off x="5582" y="458020"/>
          <a:ext cx="1259455" cy="7037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a:latin typeface="Calibri"/>
              <a:ea typeface="Calibri"/>
              <a:cs typeface="Calibri"/>
            </a:rPr>
            <a:t>REGISTRATION</a:t>
          </a:r>
          <a:endParaRPr lang="en-US" sz="1200" kern="1200"/>
        </a:p>
      </dsp:txBody>
      <dsp:txXfrm>
        <a:off x="5582" y="458020"/>
        <a:ext cx="1259455" cy="469179"/>
      </dsp:txXfrm>
    </dsp:sp>
    <dsp:sp modelId="{B837E15D-8E7E-4DFF-9BE5-D357E188F49C}">
      <dsp:nvSpPr>
        <dsp:cNvPr id="0" name=""/>
        <dsp:cNvSpPr/>
      </dsp:nvSpPr>
      <dsp:spPr>
        <a:xfrm>
          <a:off x="263542" y="927200"/>
          <a:ext cx="1259455" cy="27904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latin typeface="Calibri"/>
              <a:ea typeface="Calibri"/>
              <a:cs typeface="Calibri"/>
            </a:rPr>
            <a:t>Update and verify contact information and list of schools</a:t>
          </a:r>
          <a:br>
            <a:rPr lang="en-US" sz="1200" kern="1200">
              <a:latin typeface="Calibri"/>
              <a:ea typeface="Calibri"/>
              <a:cs typeface="Calibri"/>
            </a:rPr>
          </a:br>
          <a:br>
            <a:rPr lang="en-US" sz="1200" kern="1200">
              <a:latin typeface="Calibri"/>
              <a:ea typeface="Calibri"/>
              <a:cs typeface="Calibri"/>
            </a:rPr>
          </a:br>
          <a:br>
            <a:rPr lang="en-US" sz="1200" kern="1200">
              <a:latin typeface="Calibri"/>
              <a:ea typeface="Calibri"/>
              <a:cs typeface="Calibri"/>
            </a:rPr>
          </a:br>
          <a:r>
            <a:rPr lang="en-US" sz="1200" kern="1200">
              <a:latin typeface="Calibri"/>
              <a:ea typeface="Calibri"/>
              <a:cs typeface="Calibri"/>
            </a:rPr>
            <a:t>Update and verify contact information and list of schools</a:t>
          </a:r>
        </a:p>
      </dsp:txBody>
      <dsp:txXfrm>
        <a:off x="300430" y="964088"/>
        <a:ext cx="1185679" cy="2716674"/>
      </dsp:txXfrm>
    </dsp:sp>
    <dsp:sp modelId="{737CA2CD-5C91-46AA-9AE5-4F2ECFD1E07E}">
      <dsp:nvSpPr>
        <dsp:cNvPr id="0" name=""/>
        <dsp:cNvSpPr/>
      </dsp:nvSpPr>
      <dsp:spPr>
        <a:xfrm>
          <a:off x="1455966" y="535826"/>
          <a:ext cx="404769" cy="31356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455966" y="598540"/>
        <a:ext cx="310699" cy="188140"/>
      </dsp:txXfrm>
    </dsp:sp>
    <dsp:sp modelId="{C1B8C577-36E7-43E3-B603-53F49DA5F2F6}">
      <dsp:nvSpPr>
        <dsp:cNvPr id="0" name=""/>
        <dsp:cNvSpPr/>
      </dsp:nvSpPr>
      <dsp:spPr>
        <a:xfrm>
          <a:off x="2028753" y="458020"/>
          <a:ext cx="1259455" cy="7037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kern="1200"/>
            <a:t>COLLECTION TOOLS</a:t>
          </a:r>
        </a:p>
      </dsp:txBody>
      <dsp:txXfrm>
        <a:off x="2028753" y="458020"/>
        <a:ext cx="1259455" cy="469179"/>
      </dsp:txXfrm>
    </dsp:sp>
    <dsp:sp modelId="{281674F5-9FC8-4034-B682-DE30EDD1EA6F}">
      <dsp:nvSpPr>
        <dsp:cNvPr id="0" name=""/>
        <dsp:cNvSpPr/>
      </dsp:nvSpPr>
      <dsp:spPr>
        <a:xfrm>
          <a:off x="2286714" y="927200"/>
          <a:ext cx="1259455" cy="279045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latin typeface="Calibri"/>
              <a:ea typeface="Calibri"/>
              <a:cs typeface="Calibri"/>
            </a:rPr>
            <a:t>Use tools to review list of data elements and to prepare for the collection</a:t>
          </a:r>
          <a:br>
            <a:rPr lang="en-US" sz="1200" kern="1200">
              <a:latin typeface="Calibri"/>
              <a:ea typeface="Calibri"/>
              <a:cs typeface="Calibri"/>
            </a:rPr>
          </a:br>
          <a:br>
            <a:rPr lang="en-US" sz="1200" kern="1200">
              <a:latin typeface="Calibri"/>
              <a:ea typeface="Calibri"/>
              <a:cs typeface="Calibri"/>
            </a:rPr>
          </a:br>
          <a:r>
            <a:rPr lang="en-US" sz="1200" kern="1200">
              <a:latin typeface="Calibri"/>
              <a:ea typeface="Calibri"/>
              <a:cs typeface="Calibri"/>
            </a:rPr>
            <a:t>School/LEA forms </a:t>
          </a:r>
          <a:br>
            <a:rPr lang="en-US" sz="1200" kern="1200">
              <a:latin typeface="Calibri"/>
              <a:ea typeface="Calibri"/>
              <a:cs typeface="Calibri"/>
            </a:rPr>
          </a:br>
          <a:r>
            <a:rPr lang="en-US" sz="1200" kern="1200">
              <a:latin typeface="Calibri"/>
              <a:ea typeface="Calibri"/>
              <a:cs typeface="Calibri"/>
            </a:rPr>
            <a:t>Flat file submission</a:t>
          </a:r>
          <a:br>
            <a:rPr lang="en-US" sz="1200" kern="1200">
              <a:latin typeface="Calibri"/>
              <a:ea typeface="Calibri"/>
              <a:cs typeface="Calibri"/>
            </a:rPr>
          </a:br>
          <a:r>
            <a:rPr lang="en-US" sz="1200" kern="1200">
              <a:latin typeface="Calibri"/>
              <a:ea typeface="Calibri"/>
              <a:cs typeface="Calibri"/>
            </a:rPr>
            <a:t>Survey tool guides Excel templates</a:t>
          </a:r>
          <a:br>
            <a:rPr lang="en-US" sz="1200" kern="1200">
              <a:latin typeface="Calibri"/>
              <a:ea typeface="Calibri"/>
              <a:cs typeface="Calibri"/>
            </a:rPr>
          </a:br>
          <a:r>
            <a:rPr lang="en-US" sz="1200" kern="1200">
              <a:latin typeface="Calibri"/>
              <a:ea typeface="Calibri"/>
              <a:cs typeface="Calibri"/>
            </a:rPr>
            <a:t>Data elements</a:t>
          </a:r>
        </a:p>
      </dsp:txBody>
      <dsp:txXfrm>
        <a:off x="2323602" y="964088"/>
        <a:ext cx="1185679" cy="2716674"/>
      </dsp:txXfrm>
    </dsp:sp>
    <dsp:sp modelId="{B3A00B3A-2BF7-4337-A5AB-B814177918A6}">
      <dsp:nvSpPr>
        <dsp:cNvPr id="0" name=""/>
        <dsp:cNvSpPr/>
      </dsp:nvSpPr>
      <dsp:spPr>
        <a:xfrm>
          <a:off x="3479138" y="535826"/>
          <a:ext cx="404769" cy="31356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479138" y="598540"/>
        <a:ext cx="310699" cy="188140"/>
      </dsp:txXfrm>
    </dsp:sp>
    <dsp:sp modelId="{3B4A5236-D630-49E1-A979-447C3361DFCC}">
      <dsp:nvSpPr>
        <dsp:cNvPr id="0" name=""/>
        <dsp:cNvSpPr/>
      </dsp:nvSpPr>
      <dsp:spPr>
        <a:xfrm>
          <a:off x="4051925" y="458020"/>
          <a:ext cx="1259455" cy="70376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kern="1200">
              <a:latin typeface="Calibri"/>
              <a:ea typeface="Calibri"/>
              <a:cs typeface="Calibri"/>
            </a:rPr>
            <a:t>REVIEW &amp; SUBMIT DATA</a:t>
          </a:r>
          <a:endParaRPr lang="en-US" sz="1200" kern="1200"/>
        </a:p>
      </dsp:txBody>
      <dsp:txXfrm>
        <a:off x="4051925" y="458020"/>
        <a:ext cx="1259455" cy="469179"/>
      </dsp:txXfrm>
    </dsp:sp>
    <dsp:sp modelId="{5E8AE737-4F8C-4CED-AC29-AA1230A37957}">
      <dsp:nvSpPr>
        <dsp:cNvPr id="0" name=""/>
        <dsp:cNvSpPr/>
      </dsp:nvSpPr>
      <dsp:spPr>
        <a:xfrm>
          <a:off x="4309886" y="927200"/>
          <a:ext cx="1259455" cy="27904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latin typeface="Calibri"/>
              <a:ea typeface="Calibri"/>
              <a:cs typeface="Calibri"/>
            </a:rPr>
            <a:t>Review and submit data via file upload or manual entry</a:t>
          </a:r>
          <a:endParaRPr lang="en-US" sz="1200" kern="1200"/>
        </a:p>
      </dsp:txBody>
      <dsp:txXfrm>
        <a:off x="4346774" y="964088"/>
        <a:ext cx="1185679" cy="2716674"/>
      </dsp:txXfrm>
    </dsp:sp>
    <dsp:sp modelId="{9DDC813E-3FD2-4689-8DAD-31F900CEBE0C}">
      <dsp:nvSpPr>
        <dsp:cNvPr id="0" name=""/>
        <dsp:cNvSpPr/>
      </dsp:nvSpPr>
      <dsp:spPr>
        <a:xfrm>
          <a:off x="5502309" y="535826"/>
          <a:ext cx="404769" cy="31356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502309" y="598540"/>
        <a:ext cx="310699" cy="188140"/>
      </dsp:txXfrm>
    </dsp:sp>
    <dsp:sp modelId="{96805B16-5F04-4784-924E-2B31A6BCBE50}">
      <dsp:nvSpPr>
        <dsp:cNvPr id="0" name=""/>
        <dsp:cNvSpPr/>
      </dsp:nvSpPr>
      <dsp:spPr>
        <a:xfrm>
          <a:off x="6075096" y="458020"/>
          <a:ext cx="1259455" cy="70376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kern="1200">
              <a:latin typeface="Calibri Light" panose="020F0302020204030204"/>
            </a:rPr>
            <a:t>CERTIFY DATA</a:t>
          </a:r>
          <a:endParaRPr lang="en-US" sz="1200" kern="1200"/>
        </a:p>
      </dsp:txBody>
      <dsp:txXfrm>
        <a:off x="6075096" y="458020"/>
        <a:ext cx="1259455" cy="469179"/>
      </dsp:txXfrm>
    </dsp:sp>
    <dsp:sp modelId="{67DDCD4D-CA28-4CD2-9BEF-97918D011DFE}">
      <dsp:nvSpPr>
        <dsp:cNvPr id="0" name=""/>
        <dsp:cNvSpPr/>
      </dsp:nvSpPr>
      <dsp:spPr>
        <a:xfrm>
          <a:off x="6333057" y="927200"/>
          <a:ext cx="1259455" cy="27904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latin typeface="Calibri Light" panose="020F0302020204030204"/>
            </a:rPr>
            <a:t>Review submitted data and resolve errors and warnings</a:t>
          </a:r>
          <a:br>
            <a:rPr lang="en-US" sz="1200" kern="1200">
              <a:latin typeface="Calibri Light" panose="020F0302020204030204"/>
            </a:rPr>
          </a:br>
          <a:br>
            <a:rPr lang="en-US" sz="1200" kern="1200">
              <a:latin typeface="Calibri Light" panose="020F0302020204030204"/>
            </a:rPr>
          </a:br>
          <a:br>
            <a:rPr lang="en-US" sz="1200" kern="1200">
              <a:latin typeface="Calibri Light" panose="020F0302020204030204"/>
            </a:rPr>
          </a:br>
          <a:r>
            <a:rPr lang="en-US" sz="1200" kern="1200">
              <a:latin typeface="Calibri Light" panose="020F0302020204030204"/>
            </a:rPr>
            <a:t>Action plans</a:t>
          </a:r>
          <a:br>
            <a:rPr lang="en-US" sz="1200" kern="1200">
              <a:latin typeface="Calibri Light" panose="020F0302020204030204"/>
            </a:rPr>
          </a:br>
          <a:r>
            <a:rPr lang="en-US" sz="1200" kern="1200">
              <a:latin typeface="Calibri Light" panose="020F0302020204030204"/>
            </a:rPr>
            <a:t>Reviewing data</a:t>
          </a:r>
        </a:p>
      </dsp:txBody>
      <dsp:txXfrm>
        <a:off x="6369945" y="964088"/>
        <a:ext cx="1185679" cy="2716674"/>
      </dsp:txXfrm>
    </dsp:sp>
    <dsp:sp modelId="{6E55922C-7B6E-4DB6-8DE2-9F8ECD6556AF}">
      <dsp:nvSpPr>
        <dsp:cNvPr id="0" name=""/>
        <dsp:cNvSpPr/>
      </dsp:nvSpPr>
      <dsp:spPr>
        <a:xfrm>
          <a:off x="7525481" y="535826"/>
          <a:ext cx="404769" cy="31356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525481" y="598540"/>
        <a:ext cx="310699" cy="188140"/>
      </dsp:txXfrm>
    </dsp:sp>
    <dsp:sp modelId="{C8D7F17E-DCB1-4D62-9594-A7A629B6917B}">
      <dsp:nvSpPr>
        <dsp:cNvPr id="0" name=""/>
        <dsp:cNvSpPr/>
      </dsp:nvSpPr>
      <dsp:spPr>
        <a:xfrm>
          <a:off x="8098268" y="458020"/>
          <a:ext cx="1259455" cy="70376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kern="1200">
              <a:latin typeface="Calibri Light" panose="020F0302020204030204"/>
            </a:rPr>
            <a:t>DATA QUALITY</a:t>
          </a:r>
        </a:p>
      </dsp:txBody>
      <dsp:txXfrm>
        <a:off x="8098268" y="458020"/>
        <a:ext cx="1259455" cy="469179"/>
      </dsp:txXfrm>
    </dsp:sp>
    <dsp:sp modelId="{E06FAFAE-D5CC-4C47-B564-B13C6538FD0B}">
      <dsp:nvSpPr>
        <dsp:cNvPr id="0" name=""/>
        <dsp:cNvSpPr/>
      </dsp:nvSpPr>
      <dsp:spPr>
        <a:xfrm>
          <a:off x="8356229" y="927200"/>
          <a:ext cx="1259455" cy="279045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latin typeface="Calibri Light" panose="020F0302020204030204"/>
            </a:rPr>
            <a:t>Review the data for quality</a:t>
          </a:r>
          <a:br>
            <a:rPr lang="en-US" sz="1200" kern="1200">
              <a:latin typeface="Calibri Light" panose="020F0302020204030204"/>
            </a:rPr>
          </a:br>
          <a:br>
            <a:rPr lang="en-US" sz="1200" kern="1200">
              <a:latin typeface="Calibri Light" panose="020F0302020204030204"/>
            </a:rPr>
          </a:br>
          <a:br>
            <a:rPr lang="en-US" sz="1200" kern="1200">
              <a:latin typeface="Calibri Light" panose="020F0302020204030204"/>
            </a:rPr>
          </a:br>
          <a:br>
            <a:rPr lang="en-US" sz="1200" kern="1200">
              <a:latin typeface="Calibri Light" panose="020F0302020204030204"/>
            </a:rPr>
          </a:br>
          <a:br>
            <a:rPr lang="en-US" sz="1200" kern="1200">
              <a:latin typeface="Calibri Light" panose="020F0302020204030204"/>
            </a:rPr>
          </a:br>
          <a:r>
            <a:rPr lang="en-US" sz="1200" kern="1200">
              <a:latin typeface="Calibri Light" panose="020F0302020204030204"/>
            </a:rPr>
            <a:t>Data quality manuals</a:t>
          </a:r>
        </a:p>
      </dsp:txBody>
      <dsp:txXfrm>
        <a:off x="8393117" y="964088"/>
        <a:ext cx="1185679" cy="2716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4BAE-7AFF-4FBB-9CEF-06FA4F767281}">
      <dsp:nvSpPr>
        <dsp:cNvPr id="0" name=""/>
        <dsp:cNvSpPr/>
      </dsp:nvSpPr>
      <dsp:spPr>
        <a:xfrm>
          <a:off x="0" y="212399"/>
          <a:ext cx="8125721" cy="793800"/>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646" tIns="291592" rIns="630646"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1</a:t>
          </a:r>
          <a:r>
            <a:rPr lang="en-US" sz="1300" b="1" kern="1200" baseline="30000" dirty="0"/>
            <a:t>st</a:t>
          </a:r>
          <a:r>
            <a:rPr lang="en-US" sz="1300" b="1" kern="1200" dirty="0"/>
            <a:t> -</a:t>
          </a:r>
          <a:r>
            <a:rPr lang="en-US" sz="1300" b="1" i="0" kern="1200" dirty="0"/>
            <a:t>Wednesday</a:t>
          </a:r>
          <a:r>
            <a:rPr lang="en-US" sz="1300" b="1" i="1" kern="1200" dirty="0"/>
            <a:t> </a:t>
          </a:r>
          <a:r>
            <a:rPr lang="en-US" sz="1300" kern="1200" dirty="0"/>
            <a:t>– Sped December Count Snapshot available in Data Pipeline  </a:t>
          </a:r>
        </a:p>
        <a:p>
          <a:pPr marL="114300" lvl="1" indent="-114300" algn="l" defTabSz="577850">
            <a:lnSpc>
              <a:spcPct val="90000"/>
            </a:lnSpc>
            <a:spcBef>
              <a:spcPct val="0"/>
            </a:spcBef>
            <a:spcAft>
              <a:spcPct val="15000"/>
            </a:spcAft>
            <a:buChar char="•"/>
          </a:pPr>
          <a:r>
            <a:rPr lang="en-US" sz="1300" b="1" kern="1200" dirty="0"/>
            <a:t>17</a:t>
          </a:r>
          <a:r>
            <a:rPr lang="en-US" sz="1300" b="1" kern="1200" baseline="30000" dirty="0"/>
            <a:t>th - </a:t>
          </a:r>
          <a:r>
            <a:rPr lang="en-US" sz="1300" b="1" i="0" kern="1200" baseline="0" dirty="0"/>
            <a:t>Friday- </a:t>
          </a:r>
          <a:r>
            <a:rPr lang="en-US" sz="1300" b="0" kern="1200" dirty="0">
              <a:solidFill>
                <a:schemeClr val="tx1"/>
              </a:solidFill>
            </a:rPr>
            <a:t>Interchange files uploaded - Sped Child, Sped Participation, Staff Profile, </a:t>
          </a:r>
          <a:r>
            <a:rPr lang="en-US" sz="1200" b="0" kern="1200" dirty="0">
              <a:solidFill>
                <a:schemeClr val="tx1"/>
              </a:solidFill>
            </a:rPr>
            <a:t>Staff Assign</a:t>
          </a:r>
          <a:endParaRPr lang="en-US" sz="1200" kern="1200" dirty="0"/>
        </a:p>
      </dsp:txBody>
      <dsp:txXfrm>
        <a:off x="0" y="212399"/>
        <a:ext cx="8125721" cy="793800"/>
      </dsp:txXfrm>
    </dsp:sp>
    <dsp:sp modelId="{4626F909-C55E-41F4-9DAF-444B6BD0E9D1}">
      <dsp:nvSpPr>
        <dsp:cNvPr id="0" name=""/>
        <dsp:cNvSpPr/>
      </dsp:nvSpPr>
      <dsp:spPr>
        <a:xfrm>
          <a:off x="406286" y="5759"/>
          <a:ext cx="5688004" cy="4132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3" tIns="0" rIns="214993"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tx1"/>
              </a:solidFill>
            </a:rPr>
            <a:t>November Due Dates</a:t>
          </a:r>
        </a:p>
      </dsp:txBody>
      <dsp:txXfrm>
        <a:off x="426461" y="25934"/>
        <a:ext cx="5647654" cy="372930"/>
      </dsp:txXfrm>
    </dsp:sp>
    <dsp:sp modelId="{03540ACC-B54C-4785-A551-61BBE29FD42D}">
      <dsp:nvSpPr>
        <dsp:cNvPr id="0" name=""/>
        <dsp:cNvSpPr/>
      </dsp:nvSpPr>
      <dsp:spPr>
        <a:xfrm>
          <a:off x="0" y="1288439"/>
          <a:ext cx="8125721" cy="81585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646" tIns="291592" rIns="630646"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chemeClr val="tx1"/>
              </a:solidFill>
            </a:rPr>
            <a:t>1</a:t>
          </a:r>
          <a:r>
            <a:rPr lang="en-US" sz="1400" b="1" kern="1200" baseline="30000" dirty="0">
              <a:solidFill>
                <a:schemeClr val="tx1"/>
              </a:solidFill>
            </a:rPr>
            <a:t>st</a:t>
          </a:r>
          <a:r>
            <a:rPr lang="en-US" sz="1400" b="1" kern="1200" dirty="0">
              <a:solidFill>
                <a:schemeClr val="tx1"/>
              </a:solidFill>
            </a:rPr>
            <a:t> - Friday</a:t>
          </a:r>
          <a:r>
            <a:rPr lang="en-US" sz="1400" b="0" i="1" kern="1200" dirty="0">
              <a:solidFill>
                <a:schemeClr val="tx1"/>
              </a:solidFill>
            </a:rPr>
            <a:t> - </a:t>
          </a:r>
          <a:r>
            <a:rPr lang="en-US" sz="1400" b="0" kern="1200" dirty="0">
              <a:solidFill>
                <a:schemeClr val="tx1"/>
              </a:solidFill>
            </a:rPr>
            <a:t>Official count date</a:t>
          </a:r>
          <a:endParaRPr lang="en-US" sz="1400" kern="1200" dirty="0"/>
        </a:p>
        <a:p>
          <a:pPr marL="114300" lvl="1" indent="-114300" algn="l" defTabSz="622300">
            <a:lnSpc>
              <a:spcPct val="90000"/>
            </a:lnSpc>
            <a:spcBef>
              <a:spcPct val="0"/>
            </a:spcBef>
            <a:spcAft>
              <a:spcPct val="15000"/>
            </a:spcAft>
            <a:buChar char="•"/>
          </a:pPr>
          <a:r>
            <a:rPr lang="en-US" sz="1400" b="1" kern="1200" dirty="0"/>
            <a:t>8</a:t>
          </a:r>
          <a:r>
            <a:rPr lang="en-US" sz="1400" b="1" kern="1200" baseline="30000" dirty="0"/>
            <a:t>th</a:t>
          </a:r>
          <a:r>
            <a:rPr lang="en-US" sz="1400" b="1" kern="1200" dirty="0"/>
            <a:t> - </a:t>
          </a:r>
          <a:r>
            <a:rPr lang="en-US" sz="1400" b="1" i="0" kern="1200" dirty="0"/>
            <a:t>Friday</a:t>
          </a:r>
          <a:r>
            <a:rPr lang="en-US" sz="1400" kern="1200" dirty="0"/>
            <a:t>: Interchange files error free and at least one snapshot created  </a:t>
          </a:r>
        </a:p>
      </dsp:txBody>
      <dsp:txXfrm>
        <a:off x="0" y="1288439"/>
        <a:ext cx="8125721" cy="815850"/>
      </dsp:txXfrm>
    </dsp:sp>
    <dsp:sp modelId="{168DC68B-A631-4E5F-8967-93A875B7AF13}">
      <dsp:nvSpPr>
        <dsp:cNvPr id="0" name=""/>
        <dsp:cNvSpPr/>
      </dsp:nvSpPr>
      <dsp:spPr>
        <a:xfrm>
          <a:off x="406286" y="1081799"/>
          <a:ext cx="5688004" cy="41328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3" tIns="0" rIns="214993"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tx1"/>
              </a:solidFill>
            </a:rPr>
            <a:t>December Due Dates</a:t>
          </a:r>
        </a:p>
      </dsp:txBody>
      <dsp:txXfrm>
        <a:off x="426461" y="1101974"/>
        <a:ext cx="5647654" cy="372930"/>
      </dsp:txXfrm>
    </dsp:sp>
    <dsp:sp modelId="{187BEB00-907E-4E64-A1FE-9AD89FE9B03D}">
      <dsp:nvSpPr>
        <dsp:cNvPr id="0" name=""/>
        <dsp:cNvSpPr/>
      </dsp:nvSpPr>
      <dsp:spPr>
        <a:xfrm>
          <a:off x="0" y="2386529"/>
          <a:ext cx="8125721" cy="81585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646" tIns="291592" rIns="630646"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highlight>
                <a:srgbClr val="FFFF00"/>
              </a:highlight>
            </a:rPr>
            <a:t>25</a:t>
          </a:r>
          <a:r>
            <a:rPr lang="en-US" sz="1400" b="1" kern="1200" baseline="30000" dirty="0">
              <a:highlight>
                <a:srgbClr val="FFFF00"/>
              </a:highlight>
            </a:rPr>
            <a:t>th</a:t>
          </a:r>
          <a:r>
            <a:rPr lang="en-US" sz="1400" b="1" kern="1200" dirty="0">
              <a:highlight>
                <a:srgbClr val="FFFF00"/>
              </a:highlight>
            </a:rPr>
            <a:t> - </a:t>
          </a:r>
          <a:r>
            <a:rPr lang="en-US" sz="1400" b="1" i="0" kern="1200" dirty="0">
              <a:highlight>
                <a:srgbClr val="FFFF00"/>
              </a:highlight>
            </a:rPr>
            <a:t>Thursday</a:t>
          </a:r>
          <a:r>
            <a:rPr lang="en-US" sz="1400" b="1" i="1" kern="1200" dirty="0">
              <a:highlight>
                <a:srgbClr val="FFFF00"/>
              </a:highlight>
            </a:rPr>
            <a:t> </a:t>
          </a:r>
          <a:r>
            <a:rPr lang="en-US" sz="1400" i="1" kern="1200" dirty="0">
              <a:highlight>
                <a:srgbClr val="FFFF00"/>
              </a:highlight>
            </a:rPr>
            <a:t>-</a:t>
          </a:r>
          <a:r>
            <a:rPr lang="en-US" sz="1400" kern="1200" dirty="0">
              <a:highlight>
                <a:srgbClr val="FFFF00"/>
              </a:highlight>
            </a:rPr>
            <a:t>  All errors resolved – complete snapshot</a:t>
          </a:r>
        </a:p>
        <a:p>
          <a:pPr marL="114300" lvl="1" indent="-114300" algn="l" defTabSz="622300">
            <a:lnSpc>
              <a:spcPct val="90000"/>
            </a:lnSpc>
            <a:spcBef>
              <a:spcPct val="0"/>
            </a:spcBef>
            <a:spcAft>
              <a:spcPct val="15000"/>
            </a:spcAft>
            <a:buChar char="•"/>
          </a:pPr>
          <a:r>
            <a:rPr lang="en-US" sz="1400" b="1" kern="1200" dirty="0"/>
            <a:t>25</a:t>
          </a:r>
          <a:r>
            <a:rPr lang="en-US" sz="1400" b="1" kern="1200" baseline="30000" dirty="0"/>
            <a:t>th</a:t>
          </a:r>
          <a:r>
            <a:rPr lang="en-US" sz="1400" b="1" kern="1200" dirty="0"/>
            <a:t> - Feb 2</a:t>
          </a:r>
          <a:r>
            <a:rPr lang="en-US" sz="1400" b="1" kern="1200" baseline="30000" dirty="0"/>
            <a:t>nd</a:t>
          </a:r>
          <a:r>
            <a:rPr lang="en-US" sz="1400" b="1" kern="1200" dirty="0"/>
            <a:t> Thursday – Friday - </a:t>
          </a:r>
          <a:r>
            <a:rPr lang="en-US" sz="1400" b="0" kern="1200" dirty="0"/>
            <a:t>Report Review</a:t>
          </a:r>
          <a:endParaRPr lang="en-US" sz="1400" kern="1200" dirty="0"/>
        </a:p>
      </dsp:txBody>
      <dsp:txXfrm>
        <a:off x="0" y="2386529"/>
        <a:ext cx="8125721" cy="815850"/>
      </dsp:txXfrm>
    </dsp:sp>
    <dsp:sp modelId="{3054300C-5B6E-4817-ADDA-ADC6FA74591B}">
      <dsp:nvSpPr>
        <dsp:cNvPr id="0" name=""/>
        <dsp:cNvSpPr/>
      </dsp:nvSpPr>
      <dsp:spPr>
        <a:xfrm>
          <a:off x="406286" y="2179890"/>
          <a:ext cx="5688004" cy="41328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3" tIns="0" rIns="214993"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tx1"/>
              </a:solidFill>
            </a:rPr>
            <a:t>January Due Dates</a:t>
          </a:r>
        </a:p>
      </dsp:txBody>
      <dsp:txXfrm>
        <a:off x="426461" y="2200065"/>
        <a:ext cx="5647654" cy="372930"/>
      </dsp:txXfrm>
    </dsp:sp>
    <dsp:sp modelId="{3C065790-46BC-498E-9790-470944DB481F}">
      <dsp:nvSpPr>
        <dsp:cNvPr id="0" name=""/>
        <dsp:cNvSpPr/>
      </dsp:nvSpPr>
      <dsp:spPr>
        <a:xfrm>
          <a:off x="0" y="3484620"/>
          <a:ext cx="8125721" cy="10584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646" tIns="291592" rIns="630646"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7</a:t>
          </a:r>
          <a:r>
            <a:rPr lang="en-US" sz="1400" b="1" kern="1200" baseline="30000" dirty="0"/>
            <a:t>th</a:t>
          </a:r>
          <a:r>
            <a:rPr lang="en-US" sz="1400" b="1" kern="1200" dirty="0"/>
            <a:t>  – 15</a:t>
          </a:r>
          <a:r>
            <a:rPr lang="en-US" sz="1400" b="1" kern="1200" baseline="30000" dirty="0"/>
            <a:t>th</a:t>
          </a:r>
          <a:r>
            <a:rPr lang="en-US" sz="1400" b="1" kern="1200" dirty="0"/>
            <a:t> - Wednesday </a:t>
          </a:r>
          <a:r>
            <a:rPr lang="en-US" sz="1400" b="0" kern="1200" dirty="0"/>
            <a:t>–</a:t>
          </a:r>
          <a:r>
            <a:rPr lang="en-US" sz="1400" b="1" kern="1200" dirty="0"/>
            <a:t> Thursday </a:t>
          </a:r>
          <a:r>
            <a:rPr lang="en-US" sz="1400" b="0" kern="1200" dirty="0"/>
            <a:t>- Resolving Duplicates</a:t>
          </a:r>
          <a:endParaRPr lang="en-US" sz="1400" kern="1200" dirty="0"/>
        </a:p>
        <a:p>
          <a:pPr marL="114300" lvl="1" indent="-114300" algn="l" defTabSz="622300">
            <a:lnSpc>
              <a:spcPct val="90000"/>
            </a:lnSpc>
            <a:spcBef>
              <a:spcPct val="0"/>
            </a:spcBef>
            <a:spcAft>
              <a:spcPct val="15000"/>
            </a:spcAft>
            <a:buChar char="•"/>
          </a:pPr>
          <a:r>
            <a:rPr lang="en-US" sz="1400" b="1" kern="1200" dirty="0">
              <a:solidFill>
                <a:schemeClr val="tx1"/>
              </a:solidFill>
            </a:rPr>
            <a:t>15</a:t>
          </a:r>
          <a:r>
            <a:rPr lang="en-US" sz="1400" b="1" kern="1200" baseline="30000" dirty="0">
              <a:solidFill>
                <a:schemeClr val="tx1"/>
              </a:solidFill>
            </a:rPr>
            <a:t>th</a:t>
          </a:r>
          <a:r>
            <a:rPr lang="en-US" sz="1400" b="1" kern="1200" dirty="0">
              <a:solidFill>
                <a:schemeClr val="tx1"/>
              </a:solidFill>
            </a:rPr>
            <a:t> – 22</a:t>
          </a:r>
          <a:r>
            <a:rPr lang="en-US" sz="1400" b="1" kern="1200" baseline="30000" dirty="0">
              <a:solidFill>
                <a:schemeClr val="tx1"/>
              </a:solidFill>
            </a:rPr>
            <a:t>nd</a:t>
          </a:r>
          <a:r>
            <a:rPr lang="en-US" sz="1400" b="1" kern="1200" dirty="0">
              <a:solidFill>
                <a:schemeClr val="tx1"/>
              </a:solidFill>
            </a:rPr>
            <a:t> - Thursday - Thursday</a:t>
          </a:r>
          <a:r>
            <a:rPr lang="en-US" sz="1400" kern="1200" dirty="0">
              <a:solidFill>
                <a:schemeClr val="tx1"/>
              </a:solidFill>
            </a:rPr>
            <a:t> - Final Report Review</a:t>
          </a:r>
        </a:p>
        <a:p>
          <a:pPr marL="114300" lvl="1" indent="-114300" algn="l" defTabSz="622300">
            <a:lnSpc>
              <a:spcPct val="90000"/>
            </a:lnSpc>
            <a:spcBef>
              <a:spcPct val="0"/>
            </a:spcBef>
            <a:spcAft>
              <a:spcPct val="15000"/>
            </a:spcAft>
            <a:buChar char="•"/>
          </a:pPr>
          <a:r>
            <a:rPr lang="en-US" sz="1400" b="1" i="0" kern="1200" dirty="0">
              <a:solidFill>
                <a:schemeClr val="tx1"/>
              </a:solidFill>
            </a:rPr>
            <a:t>23</a:t>
          </a:r>
          <a:r>
            <a:rPr lang="en-US" sz="1400" b="1" i="0" kern="1200" baseline="30000" dirty="0">
              <a:solidFill>
                <a:schemeClr val="tx1"/>
              </a:solidFill>
            </a:rPr>
            <a:t>rd</a:t>
          </a:r>
          <a:r>
            <a:rPr lang="en-US" sz="1400" b="1" i="0" kern="1200" dirty="0">
              <a:solidFill>
                <a:schemeClr val="tx1"/>
              </a:solidFill>
            </a:rPr>
            <a:t> </a:t>
          </a:r>
          <a:r>
            <a:rPr lang="en-US" sz="1400" b="1" i="0" kern="1200" baseline="30000" dirty="0">
              <a:solidFill>
                <a:schemeClr val="tx1"/>
              </a:solidFill>
            </a:rPr>
            <a:t> </a:t>
          </a:r>
          <a:r>
            <a:rPr lang="en-US" sz="1400" b="1" i="0" kern="1200" dirty="0">
              <a:solidFill>
                <a:schemeClr val="tx1"/>
              </a:solidFill>
            </a:rPr>
            <a:t> - Friday - </a:t>
          </a:r>
          <a:r>
            <a:rPr lang="en-US" sz="1400" kern="1200" dirty="0">
              <a:solidFill>
                <a:schemeClr val="tx1"/>
              </a:solidFill>
            </a:rPr>
            <a:t>Final Submission Due</a:t>
          </a:r>
          <a:endParaRPr lang="en-US" sz="1400" b="0" kern="1200" dirty="0"/>
        </a:p>
      </dsp:txBody>
      <dsp:txXfrm>
        <a:off x="0" y="3484620"/>
        <a:ext cx="8125721" cy="1058400"/>
      </dsp:txXfrm>
    </dsp:sp>
    <dsp:sp modelId="{E3AF0EDD-A197-4A05-8065-2914C13E0567}">
      <dsp:nvSpPr>
        <dsp:cNvPr id="0" name=""/>
        <dsp:cNvSpPr/>
      </dsp:nvSpPr>
      <dsp:spPr>
        <a:xfrm>
          <a:off x="406286" y="3277980"/>
          <a:ext cx="5688004" cy="41328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3" tIns="0" rIns="214993"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tx1"/>
              </a:solidFill>
            </a:rPr>
            <a:t>February Due Dates</a:t>
          </a:r>
        </a:p>
      </dsp:txBody>
      <dsp:txXfrm>
        <a:off x="426461" y="3298155"/>
        <a:ext cx="5647654"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89511-70DD-477E-9EDF-DC004B51776B}">
      <dsp:nvSpPr>
        <dsp:cNvPr id="0" name=""/>
        <dsp:cNvSpPr/>
      </dsp:nvSpPr>
      <dsp:spPr>
        <a:xfrm>
          <a:off x="0" y="0"/>
          <a:ext cx="1143000" cy="37764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1290" tIns="163576" rIns="81290" bIns="163576" numCol="1" spcCol="1270" anchor="ctr" anchorCtr="0">
          <a:noAutofit/>
        </a:bodyPr>
        <a:lstStyle/>
        <a:p>
          <a:pPr marL="0" lvl="0" indent="0" algn="ctr" defTabSz="1022350" rtl="0">
            <a:lnSpc>
              <a:spcPct val="90000"/>
            </a:lnSpc>
            <a:spcBef>
              <a:spcPct val="0"/>
            </a:spcBef>
            <a:spcAft>
              <a:spcPct val="35000"/>
            </a:spcAft>
            <a:buNone/>
          </a:pPr>
          <a:r>
            <a:rPr lang="en-US" sz="2300" b="1" i="1" kern="1200" dirty="0">
              <a:latin typeface="+mn-lt"/>
            </a:rPr>
            <a:t>Next Town Hall will be January 18th, 2024 </a:t>
          </a:r>
          <a:endParaRPr lang="en-US" sz="2300" b="1" kern="1200" dirty="0">
            <a:latin typeface="+mn-lt"/>
          </a:endParaRPr>
        </a:p>
      </dsp:txBody>
      <dsp:txXfrm>
        <a:off x="0" y="0"/>
        <a:ext cx="1143000" cy="3776472"/>
      </dsp:txXfrm>
    </dsp:sp>
    <dsp:sp modelId="{73E4E1AD-EC25-46A8-82CD-40E65AD53D0C}">
      <dsp:nvSpPr>
        <dsp:cNvPr id="0" name=""/>
        <dsp:cNvSpPr/>
      </dsp:nvSpPr>
      <dsp:spPr>
        <a:xfrm>
          <a:off x="1142999" y="0"/>
          <a:ext cx="3429000" cy="377647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9556" tIns="292100" rIns="69556" bIns="292100" numCol="1" spcCol="1270" anchor="ctr" anchorCtr="0">
          <a:noAutofit/>
        </a:bodyPr>
        <a:lstStyle/>
        <a:p>
          <a:pPr marL="0" lvl="0" indent="0" algn="l" defTabSz="1022350" rtl="0">
            <a:lnSpc>
              <a:spcPct val="90000"/>
            </a:lnSpc>
            <a:spcBef>
              <a:spcPct val="0"/>
            </a:spcBef>
            <a:spcAft>
              <a:spcPct val="35000"/>
            </a:spcAft>
            <a:buNone/>
          </a:pPr>
          <a:r>
            <a:rPr lang="en-US" sz="2300" kern="1200" dirty="0"/>
            <a:t>Reminder: </a:t>
          </a:r>
          <a:r>
            <a:rPr lang="en-US" sz="2300" kern="1200" dirty="0">
              <a:latin typeface="Calibri Light"/>
              <a:ea typeface="Calibri Light"/>
              <a:cs typeface="Calibri Light"/>
            </a:rPr>
            <a:t>When emailing or calling CDE, please include your 4-digit LEA or your 5-digit AU code.  This will help us answer your questions.</a:t>
          </a:r>
        </a:p>
      </dsp:txBody>
      <dsp:txXfrm>
        <a:off x="1142999" y="0"/>
        <a:ext cx="3429000" cy="37764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32452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96527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318476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5EF9D-2794-47AA-B87D-5B456456569E}" type="slidenum">
              <a:rPr lang="en-US" smtClean="0"/>
              <a:t>27</a:t>
            </a:fld>
            <a:endParaRPr lang="en-US"/>
          </a:p>
        </p:txBody>
      </p:sp>
    </p:spTree>
    <p:extLst>
      <p:ext uri="{BB962C8B-B14F-4D97-AF65-F5344CB8AC3E}">
        <p14:creationId xmlns:p14="http://schemas.microsoft.com/office/powerpoint/2010/main" val="231664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85079-689C-D383-E398-7E9E710BF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CBF59-FDB0-83E9-AFA4-4B58E31110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1F25A-347D-714B-08AC-9F116F6FE5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3A71A7-A5AF-3DB5-DF28-4CD81FA7B6EB}"/>
              </a:ext>
            </a:extLst>
          </p:cNvPr>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20641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3" name="Content Placeholder 4">
            <a:extLst>
              <a:ext uri="{FF2B5EF4-FFF2-40B4-BE49-F238E27FC236}">
                <a16:creationId xmlns:a16="http://schemas.microsoft.com/office/drawing/2014/main" id="{059B8EF7-49FB-FFBA-165A-F585CDE84A4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4" name="Content Placeholder 4">
            <a:extLst>
              <a:ext uri="{FF2B5EF4-FFF2-40B4-BE49-F238E27FC236}">
                <a16:creationId xmlns:a16="http://schemas.microsoft.com/office/drawing/2014/main" id="{85B59449-F999-17DB-C32F-6083E3F9D01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519186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80284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17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3" name="Content Placeholder 4">
            <a:extLst>
              <a:ext uri="{FF2B5EF4-FFF2-40B4-BE49-F238E27FC236}">
                <a16:creationId xmlns:a16="http://schemas.microsoft.com/office/drawing/2014/main" id="{059B8EF7-49FB-FFBA-165A-F585CDE84A4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4" name="Content Placeholder 4">
            <a:extLst>
              <a:ext uri="{FF2B5EF4-FFF2-40B4-BE49-F238E27FC236}">
                <a16:creationId xmlns:a16="http://schemas.microsoft.com/office/drawing/2014/main" id="{85B59449-F999-17DB-C32F-6083E3F9D01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21366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0885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96" r:id="rId5"/>
    <p:sldLayoutId id="2147483700" r:id="rId6"/>
    <p:sldLayoutId id="2147483682" r:id="rId7"/>
    <p:sldLayoutId id="2147483698" r:id="rId8"/>
    <p:sldLayoutId id="2147483699" r:id="rId9"/>
    <p:sldLayoutId id="2147483668" r:id="rId10"/>
    <p:sldLayoutId id="2147483690" r:id="rId11"/>
    <p:sldLayoutId id="2147483691" r:id="rId12"/>
    <p:sldLayoutId id="2147483692" r:id="rId13"/>
    <p:sldLayoutId id="2147483693" r:id="rId14"/>
    <p:sldLayoutId id="2147483694" r:id="rId15"/>
    <p:sldLayoutId id="2147483695" r:id="rId16"/>
    <p:sldLayoutId id="2147483701" r:id="rId17"/>
    <p:sldLayoutId id="2147483702" r:id="rId18"/>
    <p:sldLayoutId id="2147483703" r:id="rId19"/>
    <p:sldLayoutId id="2147483704"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Severson_a@cde.state.co.us"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mailto:Severson_a@cde.state.co.u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hyperlink" Target="https://www.cde.state.co.us/datapipeline/crdc-cde-data-provision"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 TargetMode="External"/><Relationship Id="rId1" Type="http://schemas.openxmlformats.org/officeDocument/2006/relationships/slideLayout" Target="../slideLayouts/slideLayout17.xml"/><Relationship Id="rId4" Type="http://schemas.openxmlformats.org/officeDocument/2006/relationships/hyperlink" Target="https://crdc.grads360.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e.state.co.us/datapipeline/2023-2024humanresourcestimeline-0" TargetMode="External"/><Relationship Id="rId1" Type="http://schemas.openxmlformats.org/officeDocument/2006/relationships/slideLayout" Target="../slideLayouts/slideLayout2.xml"/><Relationship Id="rId5" Type="http://schemas.openxmlformats.org/officeDocument/2006/relationships/hyperlink" Target="mailto:Gudka_d@cde.state.co.us" TargetMode="External"/><Relationship Id="rId4" Type="http://schemas.openxmlformats.org/officeDocument/2006/relationships/hyperlink" Target="https://www.cde.state.co.us/datapipeline/snap_h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mailto:Gudka_d@cde.state.co.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Gudka_d@cde.state.co.us" TargetMode="External"/><Relationship Id="rId2" Type="http://schemas.openxmlformats.org/officeDocument/2006/relationships/hyperlink" Target="https://www.cde.state.co.us/datapipeline/snap_hr"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surveylab.com/pageTag/SurveyCampaign/cId/1d7054940ede7a6c5b9900f2a444193c1a14018ff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mailto:Gudka_d@cde.state.co.us" TargetMode="External"/><Relationship Id="rId5" Type="http://schemas.openxmlformats.org/officeDocument/2006/relationships/hyperlink" Target="https://www.cde.state.co.us/datapipeline/snap_hr" TargetMode="Externa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datapipeline/2023-2024staffprofilefilelayout"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6.xml"/><Relationship Id="rId6" Type="http://schemas.openxmlformats.org/officeDocument/2006/relationships/hyperlink" Target="mailto:Human%20Resources%20Data%20%3cHumanResourcesData@cde.state.co.us%3e" TargetMode="External"/><Relationship Id="rId5" Type="http://schemas.openxmlformats.org/officeDocument/2006/relationships/hyperlink" Target="https://www.cde.state.co.us/datapipeline/snap_hr" TargetMode="External"/><Relationship Id="rId4" Type="http://schemas.openxmlformats.org/officeDocument/2006/relationships/hyperlink" Target="https://www.cde.state.co.us/datapipeline/2023-2024staffassignmentfilelayou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mailto:SpedDecCount@cde.state.co.us" TargetMode="Externa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mailto:SpedDecCount@cde.state.co.us"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6.xml"/><Relationship Id="rId4" Type="http://schemas.openxmlformats.org/officeDocument/2006/relationships/hyperlink" Target="https://www.cde.state.co.us/datapipeline/snap_sped-decembe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cde.state.co.us/dataprivacyandsecurity" TargetMode="External"/><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de.state.co.us/cdereval/pupilcurrent" TargetMode="External"/><Relationship Id="rId1" Type="http://schemas.openxmlformats.org/officeDocument/2006/relationships/slideLayout" Target="../slideLayouts/slideLayout2.xml"/><Relationship Id="rId4" Type="http://schemas.openxmlformats.org/officeDocument/2006/relationships/hyperlink" Target="mailto:StudentOctober@cde.state.co.us"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6.xml"/><Relationship Id="rId4" Type="http://schemas.openxmlformats.org/officeDocument/2006/relationships/hyperlink" Target="https://www.cde.state.co.us/datapipeline/inter_student" TargetMode="External"/></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0.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17.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1.xml"/><Relationship Id="rId16" Type="http://schemas.openxmlformats.org/officeDocument/2006/relationships/hyperlink" Target="mailto:StudentOctober@cde.state.co.us" TargetMode="External"/><Relationship Id="rId1" Type="http://schemas.openxmlformats.org/officeDocument/2006/relationships/slideLayout" Target="../slideLayouts/slideLayout3.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18.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www.cde.state.co.us/datapipeline/snap_hr" TargetMode="External"/><Relationship Id="rId4" Type="http://schemas.openxmlformats.org/officeDocument/2006/relationships/hyperlink" Target="https://www.cde.state.co.us/datapipeline/snap_sped-decemb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useo Slab 500"/>
              </a:rPr>
              <a:t>January 11</a:t>
            </a:r>
            <a:r>
              <a:rPr lang="en-US" baseline="30000" dirty="0">
                <a:latin typeface="Museo Slab 500"/>
              </a:rPr>
              <a:t>th</a:t>
            </a:r>
            <a:r>
              <a:rPr lang="en-US" dirty="0">
                <a:latin typeface="Museo Slab 500"/>
              </a:rPr>
              <a:t>, 2024</a:t>
            </a:r>
            <a:br>
              <a:rPr lang="en-US" sz="4800" dirty="0"/>
            </a:br>
            <a:r>
              <a:rPr lang="en-US" sz="4800" dirty="0">
                <a:latin typeface="Museo Slab 500"/>
              </a:rPr>
              <a:t>Data Pipeline Town Hall</a:t>
            </a:r>
            <a:endParaRPr lang="en-US" dirty="0"/>
          </a:p>
        </p:txBody>
      </p:sp>
      <p:sp>
        <p:nvSpPr>
          <p:cNvPr id="3" name="Subtitle 2"/>
          <p:cNvSpPr>
            <a:spLocks noGrp="1"/>
          </p:cNvSpPr>
          <p:nvPr>
            <p:ph type="subTitle" idx="1"/>
          </p:nvPr>
        </p:nvSpPr>
        <p:spPr>
          <a:xfrm>
            <a:off x="914401" y="4675240"/>
            <a:ext cx="10402529" cy="973465"/>
          </a:xfrm>
        </p:spPr>
        <p:txBody>
          <a:bodyPr>
            <a:normAutofit fontScale="70000" lnSpcReduction="20000"/>
          </a:bodyPr>
          <a:lstStyle/>
          <a:p>
            <a:r>
              <a:rPr lang="en-US"/>
              <a:t>The goal of the webinar is to provide updates on the Data Pipeline, and current or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F45A-6071-B6EE-80BC-F2DC19437920}"/>
              </a:ext>
            </a:extLst>
          </p:cNvPr>
          <p:cNvSpPr>
            <a:spLocks noGrp="1"/>
          </p:cNvSpPr>
          <p:nvPr>
            <p:ph type="ctrTitle"/>
          </p:nvPr>
        </p:nvSpPr>
        <p:spPr/>
        <p:txBody>
          <a:bodyPr>
            <a:normAutofit fontScale="90000"/>
          </a:bodyPr>
          <a:lstStyle/>
          <a:p>
            <a:r>
              <a:rPr lang="en-US">
                <a:latin typeface="Museo Slab 500"/>
              </a:rPr>
              <a:t>Civil Rights Data Collection</a:t>
            </a:r>
            <a:br>
              <a:rPr lang="en-US">
                <a:latin typeface="Museo Slab 500"/>
              </a:rPr>
            </a:br>
            <a:r>
              <a:rPr lang="en-US" sz="3100" i="1">
                <a:latin typeface="Museo Slab 500"/>
              </a:rPr>
              <a:t>2021-2022 School Year Data</a:t>
            </a:r>
            <a:br>
              <a:rPr lang="en-US">
                <a:latin typeface="Museo Slab 500"/>
              </a:rPr>
            </a:br>
            <a:endParaRPr lang="en-US"/>
          </a:p>
        </p:txBody>
      </p:sp>
      <p:sp>
        <p:nvSpPr>
          <p:cNvPr id="3" name="Content Placeholder 2">
            <a:extLst>
              <a:ext uri="{FF2B5EF4-FFF2-40B4-BE49-F238E27FC236}">
                <a16:creationId xmlns:a16="http://schemas.microsoft.com/office/drawing/2014/main" id="{C44E6691-98CD-B1E0-9E1E-5787A1A991AC}"/>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Annette Severson</a:t>
            </a:r>
            <a:endParaRPr lang="en-US"/>
          </a:p>
        </p:txBody>
      </p:sp>
      <p:sp>
        <p:nvSpPr>
          <p:cNvPr id="4" name="Slide Number Placeholder 3">
            <a:extLst>
              <a:ext uri="{FF2B5EF4-FFF2-40B4-BE49-F238E27FC236}">
                <a16:creationId xmlns:a16="http://schemas.microsoft.com/office/drawing/2014/main" id="{095D1EDC-4AE2-1240-B7F8-1BE22ECE1BBF}"/>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15057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31A2-75D7-2731-EE30-1F3989F0634D}"/>
              </a:ext>
            </a:extLst>
          </p:cNvPr>
          <p:cNvSpPr>
            <a:spLocks noGrp="1"/>
          </p:cNvSpPr>
          <p:nvPr>
            <p:ph type="title"/>
          </p:nvPr>
        </p:nvSpPr>
        <p:spPr/>
        <p:txBody>
          <a:bodyPr/>
          <a:lstStyle/>
          <a:p>
            <a:r>
              <a:rPr lang="en-US">
                <a:latin typeface="Museo Slab 500"/>
              </a:rPr>
              <a:t>Overview</a:t>
            </a:r>
            <a:endParaRPr lang="en-US"/>
          </a:p>
        </p:txBody>
      </p:sp>
      <p:sp>
        <p:nvSpPr>
          <p:cNvPr id="4" name="Content Placeholder 3">
            <a:extLst>
              <a:ext uri="{FF2B5EF4-FFF2-40B4-BE49-F238E27FC236}">
                <a16:creationId xmlns:a16="http://schemas.microsoft.com/office/drawing/2014/main" id="{63457CE5-4128-61BA-AF35-CB365D75D1B0}"/>
              </a:ext>
            </a:extLst>
          </p:cNvPr>
          <p:cNvSpPr>
            <a:spLocks noGrp="1"/>
          </p:cNvSpPr>
          <p:nvPr>
            <p:ph idx="1"/>
          </p:nvPr>
        </p:nvSpPr>
        <p:spPr/>
        <p:txBody>
          <a:bodyPr vert="horz" lIns="0" tIns="0" rIns="0" bIns="45720" rtlCol="0" anchor="t">
            <a:normAutofit/>
          </a:bodyPr>
          <a:lstStyle/>
          <a:p>
            <a:r>
              <a:rPr lang="en-US">
                <a:ea typeface="+mn-lt"/>
                <a:cs typeface="+mn-lt"/>
              </a:rPr>
              <a:t>The U.S. Department of Education [ED] conducts the Civil Rights Data Collection (CRDC)</a:t>
            </a:r>
          </a:p>
          <a:p>
            <a:endParaRPr lang="en-US">
              <a:ea typeface="+mn-lt"/>
              <a:cs typeface="+mn-lt"/>
            </a:endParaRPr>
          </a:p>
          <a:p>
            <a:r>
              <a:rPr lang="en-US">
                <a:ea typeface="+mn-lt"/>
                <a:cs typeface="+mn-lt"/>
              </a:rPr>
              <a:t>Collects data on key education and civil rights issues in our nation's public schools. The CRDC collects a variety of information including, student enrollment and educational programs and services, disaggregated by race/ethnicity, sex, limited English proficiency and disability. </a:t>
            </a:r>
          </a:p>
          <a:p>
            <a:endParaRPr lang="en-US">
              <a:ea typeface="+mn-lt"/>
              <a:cs typeface="+mn-lt"/>
            </a:endParaRPr>
          </a:p>
          <a:p>
            <a:r>
              <a:rPr lang="en-US">
                <a:ea typeface="+mn-lt"/>
                <a:cs typeface="+mn-lt"/>
              </a:rPr>
              <a:t>Information collected by the CRDC is also used by other ED offices as well as policymakers and researchers outside of ED.</a:t>
            </a:r>
          </a:p>
          <a:p>
            <a:endParaRPr lang="en-US">
              <a:cs typeface="Calibri"/>
            </a:endParaRPr>
          </a:p>
        </p:txBody>
      </p:sp>
      <p:sp>
        <p:nvSpPr>
          <p:cNvPr id="3" name="Slide Number Placeholder 2">
            <a:extLst>
              <a:ext uri="{FF2B5EF4-FFF2-40B4-BE49-F238E27FC236}">
                <a16:creationId xmlns:a16="http://schemas.microsoft.com/office/drawing/2014/main" id="{3047BD6C-18D3-03D0-775D-BB6CE0927FEC}"/>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C4AD6445-892D-134B-5112-2533C47275A5}"/>
              </a:ext>
            </a:extLst>
          </p:cNvPr>
          <p:cNvSpPr>
            <a:spLocks noGrp="1"/>
          </p:cNvSpPr>
          <p:nvPr>
            <p:ph sz="quarter" idx="13"/>
          </p:nvPr>
        </p:nvSpPr>
        <p:spPr/>
        <p:txBody>
          <a:bodyPr/>
          <a:lstStyle/>
          <a:p>
            <a:r>
              <a:rPr lang="en-US"/>
              <a:t>CRDC 2021-22	</a:t>
            </a:r>
          </a:p>
        </p:txBody>
      </p:sp>
      <p:sp>
        <p:nvSpPr>
          <p:cNvPr id="6" name="Content Placeholder 5">
            <a:extLst>
              <a:ext uri="{FF2B5EF4-FFF2-40B4-BE49-F238E27FC236}">
                <a16:creationId xmlns:a16="http://schemas.microsoft.com/office/drawing/2014/main" id="{B5BCC1CA-5365-F4A8-BF2D-9C915604DEFB}"/>
              </a:ext>
            </a:extLst>
          </p:cNvPr>
          <p:cNvSpPr>
            <a:spLocks noGrp="1"/>
          </p:cNvSpPr>
          <p:nvPr>
            <p:ph sz="quarter" idx="14"/>
          </p:nvPr>
        </p:nvSpPr>
        <p:spPr/>
        <p:txBody>
          <a:bodyPr/>
          <a:lstStyle/>
          <a:p>
            <a:r>
              <a:rPr lang="en-US">
                <a:hlinkClick r:id="rId2"/>
              </a:rPr>
              <a:t>Severson_a@cde.state.co.us</a:t>
            </a:r>
            <a:r>
              <a:rPr lang="en-US"/>
              <a:t> </a:t>
            </a:r>
          </a:p>
        </p:txBody>
      </p:sp>
    </p:spTree>
    <p:extLst>
      <p:ext uri="{BB962C8B-B14F-4D97-AF65-F5344CB8AC3E}">
        <p14:creationId xmlns:p14="http://schemas.microsoft.com/office/powerpoint/2010/main" val="287627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AF8ADC51-7426-0357-9E07-280389BF6C0C}"/>
              </a:ext>
            </a:extLst>
          </p:cNvPr>
          <p:cNvSpPr>
            <a:spLocks noGrp="1"/>
          </p:cNvSpPr>
          <p:nvPr>
            <p:ph type="title"/>
          </p:nvPr>
        </p:nvSpPr>
        <p:spPr>
          <a:xfrm>
            <a:off x="463409" y="109926"/>
            <a:ext cx="8077073" cy="739774"/>
          </a:xfrm>
        </p:spPr>
        <p:txBody>
          <a:bodyPr>
            <a:normAutofit/>
          </a:bodyPr>
          <a:lstStyle/>
          <a:p>
            <a:r>
              <a:rPr lang="en-US">
                <a:latin typeface="Museo Slab 500"/>
              </a:rPr>
              <a:t>CRDC Phases</a:t>
            </a:r>
            <a:endParaRPr lang="en-US"/>
          </a:p>
        </p:txBody>
      </p:sp>
      <p:sp>
        <p:nvSpPr>
          <p:cNvPr id="7207" name="TextBox 7206">
            <a:extLst>
              <a:ext uri="{FF2B5EF4-FFF2-40B4-BE49-F238E27FC236}">
                <a16:creationId xmlns:a16="http://schemas.microsoft.com/office/drawing/2014/main" id="{21DCD9CC-4125-A76D-DEC6-9D088CAE2D82}"/>
              </a:ext>
            </a:extLst>
          </p:cNvPr>
          <p:cNvSpPr txBox="1"/>
          <p:nvPr/>
        </p:nvSpPr>
        <p:spPr>
          <a:xfrm>
            <a:off x="234348" y="1871252"/>
            <a:ext cx="23105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2"/>
                </a:solidFill>
                <a:latin typeface="Verdana"/>
                <a:ea typeface="Calibri Light"/>
                <a:cs typeface="Calibri Light"/>
              </a:rPr>
              <a:t>MAY 15 – JUNE30</a:t>
            </a:r>
            <a:br>
              <a:rPr lang="en-US" sz="1600">
                <a:latin typeface="Verdana"/>
                <a:ea typeface="Calibri Light"/>
                <a:cs typeface="Calibri Light"/>
              </a:rPr>
            </a:br>
            <a:r>
              <a:rPr lang="en-US" sz="1600">
                <a:solidFill>
                  <a:schemeClr val="accent2"/>
                </a:solidFill>
                <a:latin typeface="Verdana"/>
                <a:ea typeface="Calibri Light"/>
                <a:cs typeface="Calibri Light"/>
              </a:rPr>
              <a:t>2023</a:t>
            </a:r>
          </a:p>
        </p:txBody>
      </p:sp>
      <p:sp>
        <p:nvSpPr>
          <p:cNvPr id="7234" name="TextBox 7233">
            <a:extLst>
              <a:ext uri="{FF2B5EF4-FFF2-40B4-BE49-F238E27FC236}">
                <a16:creationId xmlns:a16="http://schemas.microsoft.com/office/drawing/2014/main" id="{B567E8EE-4C35-C93B-45C1-00124A21D08D}"/>
              </a:ext>
            </a:extLst>
          </p:cNvPr>
          <p:cNvSpPr txBox="1"/>
          <p:nvPr/>
        </p:nvSpPr>
        <p:spPr>
          <a:xfrm>
            <a:off x="2436104" y="1871251"/>
            <a:ext cx="21876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3">
                    <a:lumMod val="75000"/>
                  </a:schemeClr>
                </a:solidFill>
                <a:latin typeface="Verdana"/>
                <a:ea typeface="Verdana"/>
                <a:cs typeface="Calibri"/>
              </a:rPr>
              <a:t>SUMMER/FALL</a:t>
            </a:r>
            <a:br>
              <a:rPr lang="en-US" sz="1600">
                <a:solidFill>
                  <a:schemeClr val="accent3">
                    <a:lumMod val="75000"/>
                  </a:schemeClr>
                </a:solidFill>
                <a:latin typeface="Verdana"/>
                <a:ea typeface="Verdana"/>
                <a:cs typeface="Calibri"/>
              </a:rPr>
            </a:br>
            <a:r>
              <a:rPr lang="en-US" sz="1600">
                <a:solidFill>
                  <a:schemeClr val="accent3">
                    <a:lumMod val="75000"/>
                  </a:schemeClr>
                </a:solidFill>
                <a:latin typeface="Verdana"/>
                <a:ea typeface="Verdana"/>
                <a:cs typeface="Calibri"/>
              </a:rPr>
              <a:t>2023</a:t>
            </a:r>
          </a:p>
        </p:txBody>
      </p:sp>
      <p:sp>
        <p:nvSpPr>
          <p:cNvPr id="7235" name="TextBox 7234">
            <a:extLst>
              <a:ext uri="{FF2B5EF4-FFF2-40B4-BE49-F238E27FC236}">
                <a16:creationId xmlns:a16="http://schemas.microsoft.com/office/drawing/2014/main" id="{FC005ABC-468C-A6A3-5828-F31FCC5D5934}"/>
              </a:ext>
            </a:extLst>
          </p:cNvPr>
          <p:cNvSpPr txBox="1"/>
          <p:nvPr/>
        </p:nvSpPr>
        <p:spPr>
          <a:xfrm>
            <a:off x="4494210" y="1871250"/>
            <a:ext cx="215080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4"/>
                </a:solidFill>
                <a:latin typeface="Verdana"/>
                <a:ea typeface="Verdana"/>
                <a:cs typeface="Calibri"/>
              </a:rPr>
              <a:t>DEC 11 – FEB 26</a:t>
            </a:r>
            <a:br>
              <a:rPr lang="en-US" sz="1600">
                <a:solidFill>
                  <a:schemeClr val="accent4"/>
                </a:solidFill>
                <a:latin typeface="Verdana"/>
                <a:ea typeface="Verdana"/>
                <a:cs typeface="Calibri"/>
              </a:rPr>
            </a:br>
            <a:r>
              <a:rPr lang="en-US" sz="1600">
                <a:solidFill>
                  <a:schemeClr val="accent4"/>
                </a:solidFill>
                <a:latin typeface="Verdana"/>
                <a:ea typeface="Verdana"/>
                <a:cs typeface="Calibri"/>
              </a:rPr>
              <a:t>2023 - 2024</a:t>
            </a:r>
          </a:p>
        </p:txBody>
      </p:sp>
      <p:sp>
        <p:nvSpPr>
          <p:cNvPr id="7251" name="TextBox 7250">
            <a:extLst>
              <a:ext uri="{FF2B5EF4-FFF2-40B4-BE49-F238E27FC236}">
                <a16:creationId xmlns:a16="http://schemas.microsoft.com/office/drawing/2014/main" id="{B5D732F8-ACC9-3AF5-E6A8-A7CD1DE3F6D0}"/>
              </a:ext>
            </a:extLst>
          </p:cNvPr>
          <p:cNvSpPr txBox="1"/>
          <p:nvPr/>
        </p:nvSpPr>
        <p:spPr>
          <a:xfrm>
            <a:off x="6646893" y="1871250"/>
            <a:ext cx="21876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5">
                    <a:lumMod val="75000"/>
                  </a:schemeClr>
                </a:solidFill>
                <a:latin typeface="Verdana"/>
                <a:ea typeface="Verdana"/>
                <a:cs typeface="Calibri"/>
              </a:rPr>
              <a:t>DEC 11 – FEB 26</a:t>
            </a:r>
            <a:br>
              <a:rPr lang="en-US" sz="1600">
                <a:solidFill>
                  <a:schemeClr val="accent5">
                    <a:lumMod val="75000"/>
                  </a:schemeClr>
                </a:solidFill>
                <a:latin typeface="Verdana"/>
                <a:ea typeface="Verdana"/>
                <a:cs typeface="Calibri"/>
              </a:rPr>
            </a:br>
            <a:r>
              <a:rPr lang="en-US" sz="1600">
                <a:solidFill>
                  <a:schemeClr val="accent5">
                    <a:lumMod val="75000"/>
                  </a:schemeClr>
                </a:solidFill>
                <a:latin typeface="Verdana"/>
                <a:ea typeface="Verdana"/>
                <a:cs typeface="Calibri"/>
              </a:rPr>
              <a:t>2024</a:t>
            </a:r>
          </a:p>
        </p:txBody>
      </p:sp>
      <p:sp>
        <p:nvSpPr>
          <p:cNvPr id="7252" name="TextBox 7251">
            <a:extLst>
              <a:ext uri="{FF2B5EF4-FFF2-40B4-BE49-F238E27FC236}">
                <a16:creationId xmlns:a16="http://schemas.microsoft.com/office/drawing/2014/main" id="{2AF200D0-5F55-1E6B-65BF-4CE1170C89BF}"/>
              </a:ext>
            </a:extLst>
          </p:cNvPr>
          <p:cNvSpPr txBox="1"/>
          <p:nvPr/>
        </p:nvSpPr>
        <p:spPr>
          <a:xfrm>
            <a:off x="8692086" y="1871249"/>
            <a:ext cx="23597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6"/>
                </a:solidFill>
                <a:latin typeface="Verdana"/>
                <a:ea typeface="Verdana"/>
                <a:cs typeface="Calibri"/>
              </a:rPr>
              <a:t>SPRING/SUMMER</a:t>
            </a:r>
            <a:br>
              <a:rPr lang="en-US" sz="1600">
                <a:solidFill>
                  <a:schemeClr val="accent6"/>
                </a:solidFill>
                <a:latin typeface="Verdana"/>
                <a:ea typeface="Verdana"/>
                <a:cs typeface="Calibri"/>
              </a:rPr>
            </a:br>
            <a:r>
              <a:rPr lang="en-US" sz="1600">
                <a:solidFill>
                  <a:schemeClr val="accent6"/>
                </a:solidFill>
                <a:latin typeface="Verdana"/>
                <a:ea typeface="Verdana"/>
                <a:cs typeface="Calibri"/>
              </a:rPr>
              <a:t>2024</a:t>
            </a:r>
          </a:p>
        </p:txBody>
      </p:sp>
      <p:graphicFrame>
        <p:nvGraphicFramePr>
          <p:cNvPr id="3355" name="Diagram 3354" descr="CRDC Phase Diagram">
            <a:extLst>
              <a:ext uri="{FF2B5EF4-FFF2-40B4-BE49-F238E27FC236}">
                <a16:creationId xmlns:a16="http://schemas.microsoft.com/office/drawing/2014/main" id="{758762ED-7812-F5D3-E8FF-D1C94388F46E}"/>
              </a:ext>
            </a:extLst>
          </p:cNvPr>
          <p:cNvGraphicFramePr>
            <a:graphicFrameLocks noChangeAspect="1"/>
          </p:cNvGraphicFramePr>
          <p:nvPr/>
        </p:nvGraphicFramePr>
        <p:xfrm>
          <a:off x="933510" y="2008284"/>
          <a:ext cx="9621267" cy="4175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92" name="TextBox 7291">
            <a:extLst>
              <a:ext uri="{FF2B5EF4-FFF2-40B4-BE49-F238E27FC236}">
                <a16:creationId xmlns:a16="http://schemas.microsoft.com/office/drawing/2014/main" id="{22B4B86F-162D-C73F-F385-6A944AA41A7E}"/>
              </a:ext>
            </a:extLst>
          </p:cNvPr>
          <p:cNvSpPr txBox="1"/>
          <p:nvPr/>
        </p:nvSpPr>
        <p:spPr>
          <a:xfrm>
            <a:off x="1033134" y="5837903"/>
            <a:ext cx="1514209"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F75216"/>
                </a:solidFill>
                <a:latin typeface="Verdana"/>
                <a:ea typeface="Calibri"/>
                <a:cs typeface="Calibri"/>
              </a:rPr>
              <a:t>PRE-COLLECTION</a:t>
            </a:r>
          </a:p>
        </p:txBody>
      </p:sp>
      <p:sp>
        <p:nvSpPr>
          <p:cNvPr id="7718" name="TextBox 7717">
            <a:extLst>
              <a:ext uri="{FF2B5EF4-FFF2-40B4-BE49-F238E27FC236}">
                <a16:creationId xmlns:a16="http://schemas.microsoft.com/office/drawing/2014/main" id="{5EA7A6F1-D308-B57C-98C4-0A2FD0BE3900}"/>
              </a:ext>
            </a:extLst>
          </p:cNvPr>
          <p:cNvSpPr txBox="1"/>
          <p:nvPr/>
        </p:nvSpPr>
        <p:spPr>
          <a:xfrm>
            <a:off x="3164149" y="5837902"/>
            <a:ext cx="1514209"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F75216"/>
                </a:solidFill>
                <a:latin typeface="Verdana"/>
                <a:ea typeface="Calibri"/>
                <a:cs typeface="Calibri"/>
              </a:rPr>
              <a:t>PRE-COLLECTION</a:t>
            </a:r>
          </a:p>
        </p:txBody>
      </p:sp>
      <p:sp>
        <p:nvSpPr>
          <p:cNvPr id="7719" name="TextBox 7718">
            <a:extLst>
              <a:ext uri="{FF2B5EF4-FFF2-40B4-BE49-F238E27FC236}">
                <a16:creationId xmlns:a16="http://schemas.microsoft.com/office/drawing/2014/main" id="{D981F694-888C-8E7E-42A8-12659D09CDF7}"/>
              </a:ext>
            </a:extLst>
          </p:cNvPr>
          <p:cNvSpPr txBox="1"/>
          <p:nvPr/>
        </p:nvSpPr>
        <p:spPr>
          <a:xfrm>
            <a:off x="5320998" y="5837902"/>
            <a:ext cx="120424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F75216"/>
                </a:solidFill>
                <a:latin typeface="Verdana"/>
                <a:ea typeface="Calibri"/>
                <a:cs typeface="Calibri"/>
              </a:rPr>
              <a:t>COLLECTION</a:t>
            </a:r>
          </a:p>
        </p:txBody>
      </p:sp>
      <p:sp>
        <p:nvSpPr>
          <p:cNvPr id="7720" name="TextBox 7719">
            <a:extLst>
              <a:ext uri="{FF2B5EF4-FFF2-40B4-BE49-F238E27FC236}">
                <a16:creationId xmlns:a16="http://schemas.microsoft.com/office/drawing/2014/main" id="{89304ADF-872E-6DD0-A8E3-27B1F6937C51}"/>
              </a:ext>
            </a:extLst>
          </p:cNvPr>
          <p:cNvSpPr txBox="1"/>
          <p:nvPr/>
        </p:nvSpPr>
        <p:spPr>
          <a:xfrm>
            <a:off x="7387439" y="5837902"/>
            <a:ext cx="115258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F75216"/>
                </a:solidFill>
                <a:latin typeface="Verdana"/>
                <a:ea typeface="Calibri"/>
                <a:cs typeface="Calibri"/>
              </a:rPr>
              <a:t>COLLECTION</a:t>
            </a:r>
          </a:p>
        </p:txBody>
      </p:sp>
      <p:sp>
        <p:nvSpPr>
          <p:cNvPr id="7296" name="TextBox 7295">
            <a:extLst>
              <a:ext uri="{FF2B5EF4-FFF2-40B4-BE49-F238E27FC236}">
                <a16:creationId xmlns:a16="http://schemas.microsoft.com/office/drawing/2014/main" id="{982D8B71-D5F5-9472-2785-3DE29F615BAB}"/>
              </a:ext>
            </a:extLst>
          </p:cNvPr>
          <p:cNvSpPr txBox="1"/>
          <p:nvPr/>
        </p:nvSpPr>
        <p:spPr>
          <a:xfrm>
            <a:off x="9272649" y="5837902"/>
            <a:ext cx="1624196" cy="2605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F75216"/>
                </a:solidFill>
                <a:latin typeface="Verdana"/>
                <a:ea typeface="Calibri"/>
                <a:cs typeface="Calibri"/>
              </a:rPr>
              <a:t>POST-COLLECTION</a:t>
            </a:r>
          </a:p>
        </p:txBody>
      </p:sp>
      <p:pic>
        <p:nvPicPr>
          <p:cNvPr id="7471" name="Graphic 7470">
            <a:extLst>
              <a:ext uri="{FF2B5EF4-FFF2-40B4-BE49-F238E27FC236}">
                <a16:creationId xmlns:a16="http://schemas.microsoft.com/office/drawing/2014/main" id="{D537675E-CEE3-3EB2-A399-E95388E9B45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66272" y="4251385"/>
            <a:ext cx="914400" cy="914400"/>
          </a:xfrm>
          <a:prstGeom prst="rect">
            <a:avLst/>
          </a:prstGeom>
        </p:spPr>
      </p:pic>
      <p:sp>
        <p:nvSpPr>
          <p:cNvPr id="2" name="Slide Number Placeholder 1">
            <a:extLst>
              <a:ext uri="{FF2B5EF4-FFF2-40B4-BE49-F238E27FC236}">
                <a16:creationId xmlns:a16="http://schemas.microsoft.com/office/drawing/2014/main" id="{0CF4FD4F-B319-DF76-5C34-0BD0904E4C7E}"/>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49" name="Content Placeholder 48">
            <a:extLst>
              <a:ext uri="{FF2B5EF4-FFF2-40B4-BE49-F238E27FC236}">
                <a16:creationId xmlns:a16="http://schemas.microsoft.com/office/drawing/2014/main" id="{92274CC3-F887-43ED-B1AD-7A140E1C7DDB}"/>
              </a:ext>
            </a:extLst>
          </p:cNvPr>
          <p:cNvSpPr>
            <a:spLocks noGrp="1"/>
          </p:cNvSpPr>
          <p:nvPr>
            <p:ph sz="quarter" idx="13"/>
          </p:nvPr>
        </p:nvSpPr>
        <p:spPr/>
        <p:txBody>
          <a:bodyPr vert="horz" lIns="91440" tIns="45720" rIns="91440" bIns="45720" rtlCol="0" anchor="t">
            <a:normAutofit/>
          </a:bodyPr>
          <a:lstStyle/>
          <a:p>
            <a:r>
              <a:rPr lang="en-US">
                <a:ea typeface="Calibri"/>
                <a:cs typeface="Calibri"/>
              </a:rPr>
              <a:t>CRDC 2021-22</a:t>
            </a:r>
            <a:endParaRPr lang="en-US"/>
          </a:p>
        </p:txBody>
      </p:sp>
      <p:sp>
        <p:nvSpPr>
          <p:cNvPr id="50" name="Content Placeholder 49">
            <a:extLst>
              <a:ext uri="{FF2B5EF4-FFF2-40B4-BE49-F238E27FC236}">
                <a16:creationId xmlns:a16="http://schemas.microsoft.com/office/drawing/2014/main" id="{56A37CB5-EE3C-5049-3601-4A8DDDDE64CE}"/>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9"/>
              </a:rPr>
              <a:t>Severson_a@cde.state.co.us</a:t>
            </a: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37164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C5A32-BB44-9AFA-9B4E-16CDA1504DE4}"/>
              </a:ext>
            </a:extLst>
          </p:cNvPr>
          <p:cNvSpPr>
            <a:spLocks noGrp="1"/>
          </p:cNvSpPr>
          <p:nvPr>
            <p:ph type="title"/>
          </p:nvPr>
        </p:nvSpPr>
        <p:spPr/>
        <p:txBody>
          <a:bodyPr/>
          <a:lstStyle/>
          <a:p>
            <a:r>
              <a:rPr lang="en-US"/>
              <a:t>CDE Status</a:t>
            </a:r>
          </a:p>
        </p:txBody>
      </p:sp>
      <p:sp>
        <p:nvSpPr>
          <p:cNvPr id="5" name="Content Placeholder 4">
            <a:extLst>
              <a:ext uri="{FF2B5EF4-FFF2-40B4-BE49-F238E27FC236}">
                <a16:creationId xmlns:a16="http://schemas.microsoft.com/office/drawing/2014/main" id="{6E65669C-9132-C8FB-8F58-923F3C35F5CE}"/>
              </a:ext>
            </a:extLst>
          </p:cNvPr>
          <p:cNvSpPr>
            <a:spLocks noGrp="1"/>
          </p:cNvSpPr>
          <p:nvPr>
            <p:ph idx="1"/>
          </p:nvPr>
        </p:nvSpPr>
        <p:spPr/>
        <p:txBody>
          <a:bodyPr vert="horz" lIns="0" tIns="0" rIns="0" bIns="0" rtlCol="0" anchor="t">
            <a:normAutofit/>
          </a:bodyPr>
          <a:lstStyle/>
          <a:p>
            <a:r>
              <a:rPr lang="en-US" dirty="0"/>
              <a:t>Enrollment file and been updated and re-uploaded to CRDC; it should be done processing sometime today</a:t>
            </a:r>
          </a:p>
          <a:p>
            <a:r>
              <a:rPr lang="en-US" dirty="0"/>
              <a:t>Once file is fully processed, CDE will notify districts to review and proceed with the CRDC process</a:t>
            </a:r>
          </a:p>
          <a:p>
            <a:endParaRPr lang="en-US" dirty="0"/>
          </a:p>
          <a:p>
            <a:endParaRPr lang="en-US" dirty="0"/>
          </a:p>
          <a:p>
            <a:r>
              <a:rPr lang="en-US" dirty="0"/>
              <a:t>List of Data Elements pre-populated by CDE is posted online</a:t>
            </a:r>
            <a:endParaRPr lang="en-US" dirty="0">
              <a:ea typeface="Calibri"/>
              <a:cs typeface="Calibri"/>
            </a:endParaRPr>
          </a:p>
          <a:p>
            <a:endParaRPr lang="en-US" dirty="0"/>
          </a:p>
          <a:p>
            <a:pPr marL="0" indent="0" algn="ctr">
              <a:buNone/>
            </a:pPr>
            <a:r>
              <a:rPr lang="en-US" dirty="0">
                <a:hlinkClick r:id="rId2"/>
              </a:rPr>
              <a:t>https://www.cde.state.co.us/datapipeline/crdc-cde-data-provision</a:t>
            </a:r>
            <a:r>
              <a:rPr lang="en-US" dirty="0"/>
              <a:t> </a:t>
            </a:r>
            <a:endParaRPr lang="en-US" dirty="0">
              <a:ea typeface="Calibri"/>
              <a:cs typeface="Calibri"/>
            </a:endParaRPr>
          </a:p>
        </p:txBody>
      </p:sp>
      <p:sp>
        <p:nvSpPr>
          <p:cNvPr id="2" name="Content Placeholder 1">
            <a:extLst>
              <a:ext uri="{FF2B5EF4-FFF2-40B4-BE49-F238E27FC236}">
                <a16:creationId xmlns:a16="http://schemas.microsoft.com/office/drawing/2014/main" id="{DF18C7E8-A514-C973-8073-8BE89A95731F}"/>
              </a:ext>
            </a:extLst>
          </p:cNvPr>
          <p:cNvSpPr>
            <a:spLocks noGrp="1"/>
          </p:cNvSpPr>
          <p:nvPr>
            <p:ph sz="quarter" idx="13"/>
          </p:nvPr>
        </p:nvSpPr>
        <p:spPr/>
        <p:txBody>
          <a:bodyPr/>
          <a:lstStyle/>
          <a:p>
            <a:r>
              <a:rPr lang="en-US"/>
              <a:t>CRDC 2021-22</a:t>
            </a:r>
          </a:p>
        </p:txBody>
      </p:sp>
      <p:sp>
        <p:nvSpPr>
          <p:cNvPr id="3" name="Content Placeholder 2">
            <a:extLst>
              <a:ext uri="{FF2B5EF4-FFF2-40B4-BE49-F238E27FC236}">
                <a16:creationId xmlns:a16="http://schemas.microsoft.com/office/drawing/2014/main" id="{A9E889A9-95F7-2B56-35A3-F503B566A46D}"/>
              </a:ext>
            </a:extLst>
          </p:cNvPr>
          <p:cNvSpPr>
            <a:spLocks noGrp="1"/>
          </p:cNvSpPr>
          <p:nvPr>
            <p:ph sz="quarter" idx="14"/>
          </p:nvPr>
        </p:nvSpPr>
        <p:spPr/>
        <p:txBody>
          <a:bodyPr/>
          <a:lstStyle/>
          <a:p>
            <a:r>
              <a:rPr lang="en-US">
                <a:hlinkClick r:id="rId3"/>
              </a:rPr>
              <a:t>Severson_a@cde.state.co.us</a:t>
            </a:r>
            <a:r>
              <a:rPr lang="en-US"/>
              <a:t> </a:t>
            </a:r>
          </a:p>
        </p:txBody>
      </p:sp>
    </p:spTree>
    <p:extLst>
      <p:ext uri="{BB962C8B-B14F-4D97-AF65-F5344CB8AC3E}">
        <p14:creationId xmlns:p14="http://schemas.microsoft.com/office/powerpoint/2010/main" val="418561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AC2A-85E2-503D-0C48-A21D7E04E782}"/>
              </a:ext>
            </a:extLst>
          </p:cNvPr>
          <p:cNvSpPr>
            <a:spLocks noGrp="1"/>
          </p:cNvSpPr>
          <p:nvPr>
            <p:ph type="title"/>
          </p:nvPr>
        </p:nvSpPr>
        <p:spPr/>
        <p:txBody>
          <a:bodyPr/>
          <a:lstStyle/>
          <a:p>
            <a:r>
              <a:rPr lang="en-US">
                <a:latin typeface="Museo Slab 500"/>
              </a:rPr>
              <a:t>Contact Information</a:t>
            </a:r>
            <a:endParaRPr lang="en-US"/>
          </a:p>
        </p:txBody>
      </p:sp>
      <p:sp>
        <p:nvSpPr>
          <p:cNvPr id="3" name="Content Placeholder 2">
            <a:extLst>
              <a:ext uri="{FF2B5EF4-FFF2-40B4-BE49-F238E27FC236}">
                <a16:creationId xmlns:a16="http://schemas.microsoft.com/office/drawing/2014/main" id="{8CC65185-B04C-4B9A-67AA-51B721BA6D90}"/>
              </a:ext>
            </a:extLst>
          </p:cNvPr>
          <p:cNvSpPr>
            <a:spLocks noGrp="1"/>
          </p:cNvSpPr>
          <p:nvPr>
            <p:ph idx="1"/>
          </p:nvPr>
        </p:nvSpPr>
        <p:spPr/>
        <p:txBody>
          <a:bodyPr vert="horz" lIns="0" tIns="0" rIns="0" bIns="0" rtlCol="0" anchor="t">
            <a:normAutofit/>
          </a:bodyPr>
          <a:lstStyle/>
          <a:p>
            <a:endParaRPr lang="en-US">
              <a:ea typeface="+mn-lt"/>
              <a:cs typeface="+mn-lt"/>
            </a:endParaRPr>
          </a:p>
          <a:p>
            <a:r>
              <a:rPr lang="en-US">
                <a:ea typeface="+mn-lt"/>
                <a:cs typeface="+mn-lt"/>
              </a:rPr>
              <a:t>Additional resources: please visit the CRDC Resource Center at </a:t>
            </a:r>
            <a:r>
              <a:rPr lang="en-US">
                <a:ea typeface="+mn-lt"/>
                <a:cs typeface="+mn-lt"/>
                <a:hlinkClick r:id="rId2"/>
              </a:rPr>
              <a:t>https://crdc.communities.ed.gov</a:t>
            </a:r>
            <a:r>
              <a:rPr lang="en-US">
                <a:ea typeface="+mn-lt"/>
                <a:cs typeface="+mn-lt"/>
              </a:rPr>
              <a:t>. </a:t>
            </a:r>
            <a:endParaRPr lang="en-US">
              <a:cs typeface="Calibri"/>
            </a:endParaRPr>
          </a:p>
          <a:p>
            <a:pPr marL="0" indent="0">
              <a:buNone/>
            </a:pPr>
            <a:endParaRPr lang="en-US">
              <a:ea typeface="+mn-lt"/>
              <a:cs typeface="+mn-lt"/>
            </a:endParaRPr>
          </a:p>
          <a:p>
            <a:r>
              <a:rPr lang="en-US">
                <a:ea typeface="+mn-lt"/>
                <a:cs typeface="+mn-lt"/>
              </a:rPr>
              <a:t>Questions? Contact the CRDC Partner Support Center (PSC):</a:t>
            </a:r>
          </a:p>
          <a:p>
            <a:pPr lvl="1"/>
            <a:r>
              <a:rPr lang="en-US">
                <a:ea typeface="+mn-lt"/>
                <a:cs typeface="+mn-lt"/>
              </a:rPr>
              <a:t>CRDC Partner Support Center </a:t>
            </a:r>
          </a:p>
          <a:p>
            <a:pPr lvl="1"/>
            <a:r>
              <a:rPr lang="en-US">
                <a:ea typeface="+mn-lt"/>
                <a:cs typeface="+mn-lt"/>
              </a:rPr>
              <a:t>Telephone: 855-255-6901 </a:t>
            </a:r>
          </a:p>
          <a:p>
            <a:pPr lvl="1"/>
            <a:r>
              <a:rPr lang="en-US">
                <a:ea typeface="+mn-lt"/>
                <a:cs typeface="+mn-lt"/>
              </a:rPr>
              <a:t>E - mail: </a:t>
            </a:r>
            <a:r>
              <a:rPr lang="en-US">
                <a:ea typeface="+mn-lt"/>
                <a:cs typeface="+mn-lt"/>
                <a:hlinkClick r:id="rId3"/>
              </a:rPr>
              <a:t>crdc@aemcorp.com </a:t>
            </a:r>
            <a:endParaRPr lang="en-US">
              <a:cs typeface="Calibri"/>
            </a:endParaRPr>
          </a:p>
          <a:p>
            <a:pPr lvl="1"/>
            <a:r>
              <a:rPr lang="en-US">
                <a:ea typeface="+mn-lt"/>
                <a:cs typeface="+mn-lt"/>
              </a:rPr>
              <a:t>CRDC Resource Center: </a:t>
            </a:r>
            <a:r>
              <a:rPr lang="en-US">
                <a:ea typeface="+mn-lt"/>
                <a:cs typeface="+mn-lt"/>
                <a:hlinkClick r:id="rId4"/>
              </a:rPr>
              <a:t>https://crdc.grads360.org</a:t>
            </a:r>
            <a:endParaRPr lang="en-US">
              <a:cs typeface="Calibri"/>
            </a:endParaRPr>
          </a:p>
          <a:p>
            <a:pPr lvl="1"/>
            <a:endParaRPr lang="en-US">
              <a:cs typeface="Calibri"/>
            </a:endParaRPr>
          </a:p>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E3E76E91-ECAF-F905-3076-F8A12C1D1E78}"/>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5" name="Content Placeholder 4">
            <a:extLst>
              <a:ext uri="{FF2B5EF4-FFF2-40B4-BE49-F238E27FC236}">
                <a16:creationId xmlns:a16="http://schemas.microsoft.com/office/drawing/2014/main" id="{870680E3-63DB-5E13-F83D-21CC3CC540A9}"/>
              </a:ext>
            </a:extLst>
          </p:cNvPr>
          <p:cNvSpPr>
            <a:spLocks noGrp="1"/>
          </p:cNvSpPr>
          <p:nvPr>
            <p:ph sz="quarter" idx="13"/>
          </p:nvPr>
        </p:nvSpPr>
        <p:spPr/>
        <p:txBody>
          <a:bodyPr/>
          <a:lstStyle/>
          <a:p>
            <a:r>
              <a:rPr lang="en-US"/>
              <a:t>CRDC 2021-22</a:t>
            </a:r>
          </a:p>
        </p:txBody>
      </p:sp>
      <p:sp>
        <p:nvSpPr>
          <p:cNvPr id="6" name="Content Placeholder 5">
            <a:extLst>
              <a:ext uri="{FF2B5EF4-FFF2-40B4-BE49-F238E27FC236}">
                <a16:creationId xmlns:a16="http://schemas.microsoft.com/office/drawing/2014/main" id="{E15A0F5D-17E4-C308-A54E-93C41DE7A98A}"/>
              </a:ext>
            </a:extLst>
          </p:cNvPr>
          <p:cNvSpPr>
            <a:spLocks noGrp="1"/>
          </p:cNvSpPr>
          <p:nvPr>
            <p:ph sz="quarter" idx="14"/>
          </p:nvPr>
        </p:nvSpPr>
        <p:spPr/>
        <p:txBody>
          <a:bodyPr/>
          <a:lstStyle/>
          <a:p>
            <a:r>
              <a:rPr lang="en-US"/>
              <a:t>Severson_a@cde.state.co.us</a:t>
            </a:r>
          </a:p>
        </p:txBody>
      </p:sp>
    </p:spTree>
    <p:extLst>
      <p:ext uri="{BB962C8B-B14F-4D97-AF65-F5344CB8AC3E}">
        <p14:creationId xmlns:p14="http://schemas.microsoft.com/office/powerpoint/2010/main" val="251538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D445A-FA7E-A366-F641-2336D845F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5F8C3-2F44-7E94-0F2B-3159E1AC832D}"/>
              </a:ext>
            </a:extLst>
          </p:cNvPr>
          <p:cNvSpPr>
            <a:spLocks noGrp="1"/>
          </p:cNvSpPr>
          <p:nvPr>
            <p:ph type="ctrTitle"/>
          </p:nvPr>
        </p:nvSpPr>
        <p:spPr/>
        <p:txBody>
          <a:bodyPr>
            <a:normAutofit fontScale="90000"/>
          </a:bodyPr>
          <a:lstStyle/>
          <a:p>
            <a:r>
              <a:rPr lang="en-US">
                <a:latin typeface="Museo Slab 500"/>
              </a:rPr>
              <a:t>Human Resources </a:t>
            </a:r>
            <a:br>
              <a:rPr lang="en-US">
                <a:latin typeface="Museo Slab 500"/>
              </a:rPr>
            </a:br>
            <a:endParaRPr lang="en-US"/>
          </a:p>
        </p:txBody>
      </p:sp>
      <p:sp>
        <p:nvSpPr>
          <p:cNvPr id="3" name="Content Placeholder 2">
            <a:extLst>
              <a:ext uri="{FF2B5EF4-FFF2-40B4-BE49-F238E27FC236}">
                <a16:creationId xmlns:a16="http://schemas.microsoft.com/office/drawing/2014/main" id="{1D1425C4-1AA7-E47C-4C1F-A184FDD34D2C}"/>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Dawna </a:t>
            </a:r>
            <a:r>
              <a:rPr lang="en-US" err="1">
                <a:latin typeface="Museo Slab 500"/>
              </a:rPr>
              <a:t>Gudka</a:t>
            </a:r>
            <a:endParaRPr lang="en-US" err="1"/>
          </a:p>
        </p:txBody>
      </p:sp>
      <p:sp>
        <p:nvSpPr>
          <p:cNvPr id="4" name="Slide Number Placeholder 3">
            <a:extLst>
              <a:ext uri="{FF2B5EF4-FFF2-40B4-BE49-F238E27FC236}">
                <a16:creationId xmlns:a16="http://schemas.microsoft.com/office/drawing/2014/main" id="{D9DC28D8-E3CF-9E0C-3A04-E2CABFAC57B8}"/>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86511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54B88-B388-36E2-81BD-0A5B130107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477DCB-6F3D-C551-CC9C-3D5C1F645891}"/>
              </a:ext>
            </a:extLst>
          </p:cNvPr>
          <p:cNvSpPr>
            <a:spLocks noGrp="1"/>
          </p:cNvSpPr>
          <p:nvPr>
            <p:ph type="title"/>
          </p:nvPr>
        </p:nvSpPr>
        <p:spPr/>
        <p:txBody>
          <a:bodyPr/>
          <a:lstStyle/>
          <a:p>
            <a:r>
              <a:rPr lang="en-US">
                <a:latin typeface="Museo Slab 500"/>
              </a:rPr>
              <a:t>Human Resources Collection</a:t>
            </a:r>
            <a:br>
              <a:rPr lang="en-US">
                <a:latin typeface="Museo Slab 500"/>
              </a:rPr>
            </a:br>
            <a:r>
              <a:rPr lang="en-US">
                <a:latin typeface="Museo Slab 500"/>
                <a:hlinkClick r:id="rId2"/>
              </a:rPr>
              <a:t>Timeline</a:t>
            </a:r>
            <a:endParaRPr lang="en-US"/>
          </a:p>
        </p:txBody>
      </p:sp>
      <p:sp>
        <p:nvSpPr>
          <p:cNvPr id="6" name="Arrow: Right 5">
            <a:extLst>
              <a:ext uri="{FF2B5EF4-FFF2-40B4-BE49-F238E27FC236}">
                <a16:creationId xmlns:a16="http://schemas.microsoft.com/office/drawing/2014/main" id="{B1AA1C90-DCB3-013C-ABD8-DED0855C602F}"/>
              </a:ext>
            </a:extLst>
          </p:cNvPr>
          <p:cNvSpPr/>
          <p:nvPr/>
        </p:nvSpPr>
        <p:spPr>
          <a:xfrm>
            <a:off x="730684" y="1751034"/>
            <a:ext cx="4373671" cy="40709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Date by which a Human Resources Snapshot must be created at least once</a:t>
            </a:r>
          </a:p>
        </p:txBody>
      </p:sp>
      <p:pic>
        <p:nvPicPr>
          <p:cNvPr id="8" name="Picture 7" descr="A close up of a document&#10;&#10;Description automatically generated">
            <a:extLst>
              <a:ext uri="{FF2B5EF4-FFF2-40B4-BE49-F238E27FC236}">
                <a16:creationId xmlns:a16="http://schemas.microsoft.com/office/drawing/2014/main" id="{CDA67DA3-ED07-DA3B-EF26-A4EE767C5FD1}"/>
              </a:ext>
            </a:extLst>
          </p:cNvPr>
          <p:cNvPicPr>
            <a:picLocks noChangeAspect="1"/>
          </p:cNvPicPr>
          <p:nvPr/>
        </p:nvPicPr>
        <p:blipFill>
          <a:blip r:embed="rId3"/>
          <a:stretch>
            <a:fillRect/>
          </a:stretch>
        </p:blipFill>
        <p:spPr>
          <a:xfrm>
            <a:off x="5109379" y="206418"/>
            <a:ext cx="5438775" cy="6154087"/>
          </a:xfrm>
          <a:prstGeom prst="rect">
            <a:avLst/>
          </a:prstGeom>
        </p:spPr>
      </p:pic>
      <p:sp>
        <p:nvSpPr>
          <p:cNvPr id="2" name="Content Placeholder 1">
            <a:extLst>
              <a:ext uri="{FF2B5EF4-FFF2-40B4-BE49-F238E27FC236}">
                <a16:creationId xmlns:a16="http://schemas.microsoft.com/office/drawing/2014/main" id="{5F993FE2-6DF4-8287-BE83-144C23E8E81D}"/>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4"/>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06DFE981-08BE-EB86-4227-0BFF98376A55}"/>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5"/>
              </a:rPr>
              <a:t>Gudka_d@cde.state.co.us</a:t>
            </a:r>
            <a:endParaRPr lang="en-US">
              <a:ea typeface="Calibri"/>
              <a:cs typeface="Calibri"/>
            </a:endParaRPr>
          </a:p>
        </p:txBody>
      </p:sp>
    </p:spTree>
    <p:extLst>
      <p:ext uri="{BB962C8B-B14F-4D97-AF65-F5344CB8AC3E}">
        <p14:creationId xmlns:p14="http://schemas.microsoft.com/office/powerpoint/2010/main" val="164123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76877-9A92-DBEF-8272-61BCD58912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73D112-53B0-A1AB-B88E-E9074FE58CC7}"/>
              </a:ext>
            </a:extLst>
          </p:cNvPr>
          <p:cNvSpPr>
            <a:spLocks noGrp="1"/>
          </p:cNvSpPr>
          <p:nvPr>
            <p:ph type="title"/>
          </p:nvPr>
        </p:nvSpPr>
        <p:spPr/>
        <p:txBody>
          <a:bodyPr/>
          <a:lstStyle/>
          <a:p>
            <a:r>
              <a:rPr lang="en-US" dirty="0">
                <a:latin typeface="Museo Slab 500"/>
              </a:rPr>
              <a:t>Human Resources Collection</a:t>
            </a:r>
            <a:br>
              <a:rPr lang="en-US" dirty="0">
                <a:latin typeface="Museo Slab 500"/>
              </a:rPr>
            </a:br>
            <a:r>
              <a:rPr lang="en-US" dirty="0">
                <a:latin typeface="Museo Slab 500"/>
              </a:rPr>
              <a:t>Common Errors</a:t>
            </a:r>
            <a:endParaRPr lang="en-US" dirty="0"/>
          </a:p>
        </p:txBody>
      </p:sp>
      <p:sp>
        <p:nvSpPr>
          <p:cNvPr id="5" name="TextBox 4">
            <a:extLst>
              <a:ext uri="{FF2B5EF4-FFF2-40B4-BE49-F238E27FC236}">
                <a16:creationId xmlns:a16="http://schemas.microsoft.com/office/drawing/2014/main" id="{9B8C0A16-8470-BB38-EC25-3A51EB1551A4}"/>
              </a:ext>
            </a:extLst>
          </p:cNvPr>
          <p:cNvSpPr txBox="1"/>
          <p:nvPr/>
        </p:nvSpPr>
        <p:spPr>
          <a:xfrm>
            <a:off x="200938" y="1380473"/>
            <a:ext cx="11377808"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HR200 </a:t>
            </a:r>
            <a:r>
              <a:rPr lang="en-US" sz="1600" dirty="0">
                <a:latin typeface="Arial"/>
                <a:ea typeface="Calibri"/>
                <a:cs typeface="Arial"/>
              </a:rPr>
              <a:t>A matching endorsement for the teaching subject area code and grade level reported was not found for this teacher in the license database. Please update the field 'Demonstrates In-Field Status 1' to another code (02= Degree; 03=36 Semester Hours; 04=Passed Exam; or 05=Out of Field)</a:t>
            </a:r>
          </a:p>
          <a:p>
            <a:endParaRPr lang="en-US" sz="1600" dirty="0">
              <a:latin typeface="Arial"/>
              <a:ea typeface="Calibri"/>
              <a:cs typeface="Arial"/>
            </a:endParaRPr>
          </a:p>
          <a:p>
            <a:endParaRPr lang="en-US" sz="1600" dirty="0">
              <a:latin typeface="Arial"/>
              <a:ea typeface="Calibri"/>
              <a:cs typeface="Arial"/>
            </a:endParaRPr>
          </a:p>
          <a:p>
            <a:endParaRPr lang="en-US" sz="1600" dirty="0">
              <a:latin typeface="Arial"/>
              <a:ea typeface="Calibri"/>
              <a:cs typeface="Arial"/>
            </a:endParaRPr>
          </a:p>
        </p:txBody>
      </p:sp>
      <p:pic>
        <p:nvPicPr>
          <p:cNvPr id="10" name="Picture 9" descr="A white text with black text">
            <a:extLst>
              <a:ext uri="{FF2B5EF4-FFF2-40B4-BE49-F238E27FC236}">
                <a16:creationId xmlns:a16="http://schemas.microsoft.com/office/drawing/2014/main" id="{C96680B3-9ACB-0DED-24D9-98D1C082E0F3}"/>
              </a:ext>
            </a:extLst>
          </p:cNvPr>
          <p:cNvPicPr>
            <a:picLocks noChangeAspect="1"/>
          </p:cNvPicPr>
          <p:nvPr/>
        </p:nvPicPr>
        <p:blipFill>
          <a:blip r:embed="rId2"/>
          <a:stretch>
            <a:fillRect/>
          </a:stretch>
        </p:blipFill>
        <p:spPr>
          <a:xfrm>
            <a:off x="76200" y="2219325"/>
            <a:ext cx="11610975" cy="3609975"/>
          </a:xfrm>
          <a:prstGeom prst="rect">
            <a:avLst/>
          </a:prstGeom>
        </p:spPr>
      </p:pic>
      <p:sp>
        <p:nvSpPr>
          <p:cNvPr id="2" name="Content Placeholder 1">
            <a:extLst>
              <a:ext uri="{FF2B5EF4-FFF2-40B4-BE49-F238E27FC236}">
                <a16:creationId xmlns:a16="http://schemas.microsoft.com/office/drawing/2014/main" id="{CA4989EA-B3F0-9CB5-4385-660E79F382B8}"/>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3"/>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25C35EF2-EBA8-99F6-6D6B-B38553B04C2A}"/>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4"/>
              </a:rPr>
              <a:t>Gudka_d@cde.state.co.us</a:t>
            </a:r>
            <a:endParaRPr lang="en-US">
              <a:ea typeface="Calibri"/>
              <a:cs typeface="Calibri"/>
            </a:endParaRPr>
          </a:p>
        </p:txBody>
      </p:sp>
    </p:spTree>
    <p:extLst>
      <p:ext uri="{BB962C8B-B14F-4D97-AF65-F5344CB8AC3E}">
        <p14:creationId xmlns:p14="http://schemas.microsoft.com/office/powerpoint/2010/main" val="249144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CC33F-270D-2F56-E8A4-218E05526C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196C07-08FD-EE82-0830-E803301545A0}"/>
              </a:ext>
            </a:extLst>
          </p:cNvPr>
          <p:cNvSpPr>
            <a:spLocks noGrp="1"/>
          </p:cNvSpPr>
          <p:nvPr>
            <p:ph type="title"/>
          </p:nvPr>
        </p:nvSpPr>
        <p:spPr/>
        <p:txBody>
          <a:bodyPr/>
          <a:lstStyle/>
          <a:p>
            <a:r>
              <a:rPr lang="en-US" dirty="0">
                <a:latin typeface="Museo Slab 500"/>
              </a:rPr>
              <a:t>Human Resources Collection</a:t>
            </a:r>
            <a:br>
              <a:rPr lang="en-US" dirty="0">
                <a:latin typeface="Museo Slab 500"/>
              </a:rPr>
            </a:br>
            <a:r>
              <a:rPr lang="en-US">
                <a:latin typeface="Museo Slab 500"/>
              </a:rPr>
              <a:t>Common Errors cont.</a:t>
            </a:r>
            <a:endParaRPr lang="en-US" dirty="0"/>
          </a:p>
        </p:txBody>
      </p:sp>
      <p:sp>
        <p:nvSpPr>
          <p:cNvPr id="2" name="Content Placeholder 1">
            <a:extLst>
              <a:ext uri="{FF2B5EF4-FFF2-40B4-BE49-F238E27FC236}">
                <a16:creationId xmlns:a16="http://schemas.microsoft.com/office/drawing/2014/main" id="{68ECADB8-33A9-DAAC-631B-67EDFC2C0CEC}"/>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2"/>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07EFFA15-7C15-59C4-E2C8-61C60135006D}"/>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3"/>
              </a:rPr>
              <a:t>Gudka_d@cde.state.co.us</a:t>
            </a:r>
            <a:endParaRPr lang="en-US">
              <a:ea typeface="Calibri"/>
              <a:cs typeface="Calibri"/>
            </a:endParaRPr>
          </a:p>
        </p:txBody>
      </p:sp>
      <p:sp>
        <p:nvSpPr>
          <p:cNvPr id="5" name="TextBox 4">
            <a:extLst>
              <a:ext uri="{FF2B5EF4-FFF2-40B4-BE49-F238E27FC236}">
                <a16:creationId xmlns:a16="http://schemas.microsoft.com/office/drawing/2014/main" id="{41089316-CC9A-12D2-D679-C691A2E7975A}"/>
              </a:ext>
            </a:extLst>
          </p:cNvPr>
          <p:cNvSpPr txBox="1"/>
          <p:nvPr/>
        </p:nvSpPr>
        <p:spPr>
          <a:xfrm>
            <a:off x="200938" y="1380473"/>
            <a:ext cx="11377808"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HR033 </a:t>
            </a:r>
            <a:r>
              <a:rPr lang="en-US" b="1" dirty="0">
                <a:latin typeface="Calibri"/>
                <a:ea typeface="Calibri"/>
                <a:cs typeface="Calibri"/>
              </a:rPr>
              <a:t> </a:t>
            </a:r>
            <a:r>
              <a:rPr lang="en-US" sz="1600" dirty="0">
                <a:latin typeface="Arial"/>
                <a:ea typeface="Calibri"/>
                <a:cs typeface="Arial"/>
              </a:rPr>
              <a:t>If Subject Area of Degree 1, 2 or 3 is valid then Highest Level of Education must be 16 or higher.</a:t>
            </a:r>
          </a:p>
          <a:p>
            <a:r>
              <a:rPr lang="en-US" sz="1600" b="1" dirty="0">
                <a:latin typeface="Arial"/>
                <a:ea typeface="+mn-lt"/>
                <a:cs typeface="+mn-lt"/>
              </a:rPr>
              <a:t>Subject Area of Degree 1 - A broad description of each degree(s) a middle, junior, or high school teacher has received (bachelors, masters or doctorate). For teachers without a bachelor’s degree or higher (highest level of education code 16 or higher), the code ‘2100’ would be reported for ‘No Degree’. </a:t>
            </a:r>
            <a:endParaRPr lang="en-US" sz="1600" b="1">
              <a:latin typeface="Arial"/>
              <a:ea typeface="Calibri"/>
              <a:cs typeface="Calibri"/>
            </a:endParaRPr>
          </a:p>
          <a:p>
            <a:endParaRPr lang="en-US" sz="1600" dirty="0">
              <a:latin typeface="Arial"/>
              <a:ea typeface="Calibri"/>
              <a:cs typeface="Arial"/>
            </a:endParaRPr>
          </a:p>
          <a:p>
            <a:endParaRPr lang="en-US" sz="1600" dirty="0">
              <a:latin typeface="Arial"/>
              <a:ea typeface="Calibri"/>
              <a:cs typeface="Arial"/>
            </a:endParaRPr>
          </a:p>
          <a:p>
            <a:endParaRPr lang="en-US" sz="1600" dirty="0">
              <a:latin typeface="Arial"/>
              <a:ea typeface="Calibri"/>
              <a:cs typeface="Arial"/>
            </a:endParaRPr>
          </a:p>
          <a:p>
            <a:endParaRPr lang="en-US" sz="1600" dirty="0">
              <a:latin typeface="Arial"/>
              <a:ea typeface="Calibri"/>
              <a:cs typeface="Arial"/>
            </a:endParaRPr>
          </a:p>
          <a:p>
            <a:endParaRPr lang="en-US" sz="1600" dirty="0">
              <a:latin typeface="Arial"/>
              <a:ea typeface="Calibri"/>
              <a:cs typeface="Arial"/>
            </a:endParaRPr>
          </a:p>
          <a:p>
            <a:endParaRPr lang="en-US" sz="1600" dirty="0">
              <a:latin typeface="Arial"/>
              <a:ea typeface="Calibri"/>
              <a:cs typeface="Arial"/>
            </a:endParaRPr>
          </a:p>
          <a:p>
            <a:endParaRPr lang="en-US" sz="1600" dirty="0">
              <a:latin typeface="Arial"/>
              <a:ea typeface="Calibri"/>
              <a:cs typeface="Arial"/>
            </a:endParaRPr>
          </a:p>
          <a:p>
            <a:endParaRPr lang="en-US" b="1" dirty="0">
              <a:latin typeface="Calibri"/>
              <a:ea typeface="Calibri"/>
              <a:cs typeface="Calibri"/>
            </a:endParaRPr>
          </a:p>
          <a:p>
            <a:endParaRPr lang="en-US" b="1" dirty="0">
              <a:latin typeface="Calibri"/>
              <a:ea typeface="Calibri"/>
              <a:cs typeface="Calibri"/>
            </a:endParaRPr>
          </a:p>
          <a:p>
            <a:r>
              <a:rPr lang="en-US" b="1" dirty="0">
                <a:latin typeface="Calibri"/>
                <a:ea typeface="Calibri"/>
                <a:cs typeface="Calibri"/>
              </a:rPr>
              <a:t>HR230  </a:t>
            </a:r>
            <a:r>
              <a:rPr lang="en-US" sz="1600" dirty="0">
                <a:latin typeface="Arial"/>
                <a:ea typeface="Calibri"/>
                <a:cs typeface="Arial"/>
              </a:rPr>
              <a:t>The Educator Shortage Survey has not yet been indicated as completed. This will be updated every Thursday evening. To complete the</a:t>
            </a:r>
            <a:r>
              <a:rPr lang="en-US" b="1" dirty="0">
                <a:latin typeface="Arial"/>
                <a:ea typeface="Calibri"/>
                <a:cs typeface="Arial"/>
              </a:rPr>
              <a:t> </a:t>
            </a:r>
            <a:r>
              <a:rPr lang="en-US" b="1" dirty="0">
                <a:latin typeface="Arial"/>
                <a:ea typeface="Calibri"/>
                <a:cs typeface="Arial"/>
                <a:hlinkClick r:id="rId4"/>
              </a:rPr>
              <a:t>Educator Shortage Survey</a:t>
            </a:r>
            <a:endParaRPr lang="en-US">
              <a:latin typeface="Arial"/>
              <a:ea typeface="Calibri"/>
              <a:cs typeface="Arial"/>
            </a:endParaRPr>
          </a:p>
          <a:p>
            <a:endParaRPr lang="en-US" sz="1600" dirty="0">
              <a:latin typeface="Arial"/>
              <a:ea typeface="Calibri"/>
              <a:cs typeface="Arial"/>
            </a:endParaRPr>
          </a:p>
          <a:p>
            <a:endParaRPr lang="en-US" sz="1600" dirty="0">
              <a:latin typeface="Arial"/>
              <a:ea typeface="Calibri"/>
              <a:cs typeface="Arial"/>
            </a:endParaRPr>
          </a:p>
          <a:p>
            <a:endParaRPr lang="en-US" sz="1600" dirty="0">
              <a:latin typeface="Arial"/>
              <a:ea typeface="Calibri"/>
              <a:cs typeface="Arial"/>
            </a:endParaRPr>
          </a:p>
          <a:p>
            <a:endParaRPr lang="en-US" sz="1600" dirty="0">
              <a:latin typeface="Arial"/>
              <a:ea typeface="Calibri"/>
              <a:cs typeface="Arial"/>
            </a:endParaRPr>
          </a:p>
          <a:p>
            <a:endParaRPr lang="en-US" sz="1600" dirty="0">
              <a:latin typeface="Arial"/>
              <a:ea typeface="Calibri"/>
              <a:cs typeface="Arial"/>
            </a:endParaRPr>
          </a:p>
        </p:txBody>
      </p:sp>
      <p:pic>
        <p:nvPicPr>
          <p:cNvPr id="6" name="Picture 5" descr="A screenshot of a computer">
            <a:extLst>
              <a:ext uri="{FF2B5EF4-FFF2-40B4-BE49-F238E27FC236}">
                <a16:creationId xmlns:a16="http://schemas.microsoft.com/office/drawing/2014/main" id="{3E98DB79-99DD-FAC6-F3CD-1EBC018BF743}"/>
              </a:ext>
            </a:extLst>
          </p:cNvPr>
          <p:cNvPicPr>
            <a:picLocks noChangeAspect="1"/>
          </p:cNvPicPr>
          <p:nvPr/>
        </p:nvPicPr>
        <p:blipFill rotWithShape="1">
          <a:blip r:embed="rId5"/>
          <a:srcRect l="48239" t="60582" r="-117" b="8201"/>
          <a:stretch/>
        </p:blipFill>
        <p:spPr>
          <a:xfrm>
            <a:off x="3424729" y="2476500"/>
            <a:ext cx="5266292" cy="1408658"/>
          </a:xfrm>
          <a:prstGeom prst="rect">
            <a:avLst/>
          </a:prstGeom>
        </p:spPr>
      </p:pic>
    </p:spTree>
    <p:extLst>
      <p:ext uri="{BB962C8B-B14F-4D97-AF65-F5344CB8AC3E}">
        <p14:creationId xmlns:p14="http://schemas.microsoft.com/office/powerpoint/2010/main" val="300021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C4600-B58A-5C63-A310-0982B9BC42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A9D9FB-5490-4D6B-02E0-89222454E7E8}"/>
              </a:ext>
            </a:extLst>
          </p:cNvPr>
          <p:cNvSpPr>
            <a:spLocks noGrp="1"/>
          </p:cNvSpPr>
          <p:nvPr>
            <p:ph type="title"/>
          </p:nvPr>
        </p:nvSpPr>
        <p:spPr/>
        <p:txBody>
          <a:bodyPr/>
          <a:lstStyle/>
          <a:p>
            <a:r>
              <a:rPr lang="en-US">
                <a:latin typeface="Museo Slab 500"/>
              </a:rPr>
              <a:t>Human Resources Collection</a:t>
            </a:r>
            <a:br>
              <a:rPr lang="en-US">
                <a:latin typeface="Museo Slab 500"/>
              </a:rPr>
            </a:br>
            <a:r>
              <a:rPr lang="en-US">
                <a:latin typeface="Museo Slab 500"/>
              </a:rPr>
              <a:t>Staff Profile Interchange file</a:t>
            </a:r>
            <a:endParaRPr lang="en-US"/>
          </a:p>
        </p:txBody>
      </p:sp>
      <p:sp>
        <p:nvSpPr>
          <p:cNvPr id="10" name="TextBox 9">
            <a:extLst>
              <a:ext uri="{FF2B5EF4-FFF2-40B4-BE49-F238E27FC236}">
                <a16:creationId xmlns:a16="http://schemas.microsoft.com/office/drawing/2014/main" id="{7E3B2058-306E-2137-0956-46DE6769658F}"/>
              </a:ext>
            </a:extLst>
          </p:cNvPr>
          <p:cNvSpPr txBox="1"/>
          <p:nvPr/>
        </p:nvSpPr>
        <p:spPr>
          <a:xfrm>
            <a:off x="4210049" y="1725386"/>
            <a:ext cx="3692979" cy="369332"/>
          </a:xfrm>
          <a:prstGeom prst="rect">
            <a:avLst/>
          </a:prstGeom>
          <a:solidFill>
            <a:srgbClr val="EF752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MUST CONTAIN TWO DIGIT NUMBER </a:t>
            </a:r>
          </a:p>
        </p:txBody>
      </p:sp>
      <p:pic>
        <p:nvPicPr>
          <p:cNvPr id="8" name="Content Placeholder 7">
            <a:extLst>
              <a:ext uri="{FF2B5EF4-FFF2-40B4-BE49-F238E27FC236}">
                <a16:creationId xmlns:a16="http://schemas.microsoft.com/office/drawing/2014/main" id="{14F1015C-2284-3ECB-5484-CEDAE16E6EE7}"/>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775122" y="2179325"/>
            <a:ext cx="10515600" cy="635512"/>
          </a:xfrm>
        </p:spPr>
      </p:pic>
      <p:pic>
        <p:nvPicPr>
          <p:cNvPr id="9" name="Picture 8">
            <a:extLst>
              <a:ext uri="{FF2B5EF4-FFF2-40B4-BE49-F238E27FC236}">
                <a16:creationId xmlns:a16="http://schemas.microsoft.com/office/drawing/2014/main" id="{0A4A6CCC-58E1-6890-D28A-9487ED86FA62}"/>
              </a:ext>
              <a:ext uri="{C183D7F6-B498-43B3-948B-1728B52AA6E4}">
                <adec:decorative xmlns:adec="http://schemas.microsoft.com/office/drawing/2017/decorative" val="1"/>
              </a:ext>
            </a:extLst>
          </p:cNvPr>
          <p:cNvPicPr>
            <a:picLocks noChangeAspect="1"/>
          </p:cNvPicPr>
          <p:nvPr/>
        </p:nvPicPr>
        <p:blipFill rotWithShape="1">
          <a:blip r:embed="rId3"/>
          <a:srcRect l="-38" r="38346"/>
          <a:stretch/>
        </p:blipFill>
        <p:spPr>
          <a:xfrm>
            <a:off x="776121" y="2815504"/>
            <a:ext cx="6547746" cy="1200150"/>
          </a:xfrm>
          <a:prstGeom prst="rect">
            <a:avLst/>
          </a:prstGeom>
        </p:spPr>
      </p:pic>
      <p:pic>
        <p:nvPicPr>
          <p:cNvPr id="5" name="Picture 4" descr="The incorrect and correct reporting of data">
            <a:extLst>
              <a:ext uri="{FF2B5EF4-FFF2-40B4-BE49-F238E27FC236}">
                <a16:creationId xmlns:a16="http://schemas.microsoft.com/office/drawing/2014/main" id="{60AA711A-BBD9-5E79-0F67-6FBA8E8440B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323681" y="2217303"/>
            <a:ext cx="4705350" cy="2486025"/>
          </a:xfrm>
          <a:prstGeom prst="rect">
            <a:avLst/>
          </a:prstGeom>
        </p:spPr>
      </p:pic>
      <p:sp>
        <p:nvSpPr>
          <p:cNvPr id="2" name="Content Placeholder 1">
            <a:extLst>
              <a:ext uri="{FF2B5EF4-FFF2-40B4-BE49-F238E27FC236}">
                <a16:creationId xmlns:a16="http://schemas.microsoft.com/office/drawing/2014/main" id="{3F3E8CBF-CB66-8476-0868-7968788510E8}"/>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5"/>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23C0B8A7-952C-6BA7-2E0A-A1DFCDF17B26}"/>
              </a:ext>
              <a:ext uri="{C183D7F6-B498-43B3-948B-1728B52AA6E4}">
                <adec:decorative xmlns:adec="http://schemas.microsoft.com/office/drawing/2017/decorative" val="1"/>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6"/>
              </a:rPr>
              <a:t>Gudka_d@cde.state.co.us</a:t>
            </a:r>
            <a:endParaRPr lang="en-US">
              <a:ea typeface="Calibri"/>
              <a:cs typeface="Calibri"/>
            </a:endParaRPr>
          </a:p>
        </p:txBody>
      </p:sp>
    </p:spTree>
    <p:extLst>
      <p:ext uri="{BB962C8B-B14F-4D97-AF65-F5344CB8AC3E}">
        <p14:creationId xmlns:p14="http://schemas.microsoft.com/office/powerpoint/2010/main" val="191918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a:t>
            </a:r>
            <a:r>
              <a:rPr lang="en-US" err="1"/>
              <a:t>IdM</a:t>
            </a:r>
            <a:r>
              <a:rPr lang="en-US"/>
              <a:t>)</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lnSpcReduction="100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a:t>
            </a:r>
            <a:r>
              <a:rPr lang="en-US" err="1"/>
              <a:t>IdM</a:t>
            </a:r>
            <a:r>
              <a:rPr lang="en-US"/>
              <a:t>. Contact your LAM to get an account or be assigned to a specific collection.</a:t>
            </a:r>
            <a:endParaRPr lang="en-US">
              <a:ea typeface="Calibri"/>
              <a:cs typeface="Calibri"/>
            </a:endParaRPr>
          </a:p>
          <a:p>
            <a:r>
              <a:rPr lang="en-US"/>
              <a:t>Where can I find the </a:t>
            </a:r>
            <a:r>
              <a:rPr lang="en-US" err="1"/>
              <a:t>IdM</a:t>
            </a:r>
            <a:r>
              <a:rPr lang="en-US"/>
              <a:t>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pic>
        <p:nvPicPr>
          <p:cNvPr id="8" name="Picture 2" descr="Identity Management Landing Page&#10;https://www.cde.state.co.us/idm">
            <a:extLst>
              <a:ext uri="{FF2B5EF4-FFF2-40B4-BE49-F238E27FC236}">
                <a16:creationId xmlns:a16="http://schemas.microsoft.com/office/drawing/2014/main" id="{259DEE1A-7425-27A8-93FC-7962E34A524D}"/>
              </a:ext>
            </a:extLst>
          </p:cNvPr>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6505890" y="1384739"/>
            <a:ext cx="4317459" cy="33812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dentity Management Landing Page&#10;https://www.cde.state.co.us/idm&#10;&#10;Scroll to the bottom to find the link to the Local Access Manager guide">
            <a:extLst>
              <a:ext uri="{FF2B5EF4-FFF2-40B4-BE49-F238E27FC236}">
                <a16:creationId xmlns:a16="http://schemas.microsoft.com/office/drawing/2014/main" id="{A4AEC070-C8A1-4ECC-4AE5-3D98C40EDE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5890" y="4766024"/>
            <a:ext cx="4317459" cy="15665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287417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9DCA15-90DF-DEA1-D180-6B05BB2C1EC2}"/>
              </a:ext>
            </a:extLst>
          </p:cNvPr>
          <p:cNvSpPr>
            <a:spLocks noGrp="1"/>
          </p:cNvSpPr>
          <p:nvPr>
            <p:ph type="title"/>
          </p:nvPr>
        </p:nvSpPr>
        <p:spPr>
          <a:xfrm>
            <a:off x="155449" y="237745"/>
            <a:ext cx="5751576" cy="1197864"/>
          </a:xfrm>
        </p:spPr>
        <p:txBody>
          <a:bodyPr/>
          <a:lstStyle/>
          <a:p>
            <a:r>
              <a:rPr lang="en-US" b="0">
                <a:latin typeface="Museo Slab 500"/>
              </a:rPr>
              <a:t>Questions &amp; Resources for Human Resources Collection</a:t>
            </a:r>
          </a:p>
        </p:txBody>
      </p:sp>
      <p:sp>
        <p:nvSpPr>
          <p:cNvPr id="5" name="Content Placeholder 4">
            <a:extLst>
              <a:ext uri="{FF2B5EF4-FFF2-40B4-BE49-F238E27FC236}">
                <a16:creationId xmlns:a16="http://schemas.microsoft.com/office/drawing/2014/main" id="{98D497D5-4150-9FE4-6ECD-20DE51B4C0E8}"/>
              </a:ext>
            </a:extLst>
          </p:cNvPr>
          <p:cNvSpPr>
            <a:spLocks noGrp="1"/>
          </p:cNvSpPr>
          <p:nvPr>
            <p:ph sz="quarter" idx="13"/>
          </p:nvPr>
        </p:nvSpPr>
        <p:spPr>
          <a:xfrm>
            <a:off x="1509623" y="1302133"/>
            <a:ext cx="9170946" cy="4894194"/>
          </a:xfrm>
        </p:spPr>
        <p:txBody>
          <a:bodyPr>
            <a:normAutofit/>
          </a:bodyPr>
          <a:lstStyle/>
          <a:p>
            <a:r>
              <a:rPr lang="en-US" sz="2800" b="1">
                <a:latin typeface="Museo Slab 500"/>
              </a:rPr>
              <a:t>Collection Resources</a:t>
            </a:r>
          </a:p>
          <a:p>
            <a:r>
              <a:rPr lang="en-US">
                <a:latin typeface="Museo Slab 500"/>
                <a:hlinkClick r:id="rId2"/>
              </a:rPr>
              <a:t>Staff Interchange</a:t>
            </a:r>
            <a:endParaRPr lang="en-US">
              <a:latin typeface="Museo Slab 500"/>
            </a:endParaRPr>
          </a:p>
          <a:p>
            <a:r>
              <a:rPr lang="en-US">
                <a:latin typeface="Museo Slab 500"/>
                <a:hlinkClick r:id="rId3"/>
              </a:rPr>
              <a:t>Staff Profile File Layout</a:t>
            </a:r>
            <a:endParaRPr lang="en-US">
              <a:latin typeface="Museo Slab 500"/>
            </a:endParaRPr>
          </a:p>
          <a:p>
            <a:r>
              <a:rPr lang="en-US">
                <a:latin typeface="Museo Slab 500"/>
                <a:hlinkClick r:id="rId4"/>
              </a:rPr>
              <a:t>Staff Assignment File Layout</a:t>
            </a:r>
            <a:endParaRPr lang="en-US">
              <a:latin typeface="Museo Slab 500"/>
            </a:endParaRPr>
          </a:p>
          <a:p>
            <a:r>
              <a:rPr lang="en-US">
                <a:latin typeface="Museo Slab 500"/>
                <a:hlinkClick r:id="rId5"/>
              </a:rPr>
              <a:t>Human Resources Snapshot</a:t>
            </a:r>
            <a:endParaRPr lang="en-US"/>
          </a:p>
          <a:p>
            <a:r>
              <a:rPr lang="en-US" sz="2800" b="1">
                <a:latin typeface="Museo Slab 500"/>
              </a:rPr>
              <a:t>Questions </a:t>
            </a:r>
          </a:p>
          <a:p>
            <a:r>
              <a:rPr lang="en-US">
                <a:latin typeface="Museo Slab 500"/>
              </a:rPr>
              <a:t>Email: </a:t>
            </a:r>
            <a:r>
              <a:rPr lang="en-US">
                <a:latin typeface="Museo Slab 500"/>
                <a:hlinkClick r:id="rId6"/>
              </a:rPr>
              <a:t>Human Resources</a:t>
            </a:r>
            <a:r>
              <a:rPr lang="en-US">
                <a:latin typeface="Museo Slab 500"/>
              </a:rPr>
              <a:t> </a:t>
            </a:r>
          </a:p>
          <a:p>
            <a:r>
              <a:rPr lang="en-US">
                <a:latin typeface="Museo Slab 500"/>
              </a:rPr>
              <a:t>Dawna </a:t>
            </a:r>
            <a:r>
              <a:rPr lang="en-US" err="1">
                <a:latin typeface="Museo Slab 500"/>
              </a:rPr>
              <a:t>Gudka</a:t>
            </a:r>
            <a:r>
              <a:rPr lang="en-US">
                <a:latin typeface="Museo Slab 500"/>
              </a:rPr>
              <a:t> (303) 598-7901</a:t>
            </a:r>
          </a:p>
          <a:p>
            <a:endParaRPr lang="en-US" sz="2800">
              <a:latin typeface="Museo Slab 500"/>
            </a:endParaRPr>
          </a:p>
        </p:txBody>
      </p:sp>
      <p:sp>
        <p:nvSpPr>
          <p:cNvPr id="3" name="Slide Number Placeholder 2">
            <a:extLst>
              <a:ext uri="{FF2B5EF4-FFF2-40B4-BE49-F238E27FC236}">
                <a16:creationId xmlns:a16="http://schemas.microsoft.com/office/drawing/2014/main" id="{FDD953DA-49DF-744D-0E27-07225EC2A9B5}"/>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3444278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F91B1D-AB65-9F20-F4D7-C1C1D449882D}"/>
              </a:ext>
            </a:extLst>
          </p:cNvPr>
          <p:cNvSpPr>
            <a:spLocks noGrp="1"/>
          </p:cNvSpPr>
          <p:nvPr>
            <p:ph type="ctrTitle"/>
          </p:nvPr>
        </p:nvSpPr>
        <p:spPr/>
        <p:txBody>
          <a:bodyPr/>
          <a:lstStyle/>
          <a:p>
            <a:r>
              <a:rPr lang="en-US" dirty="0">
                <a:latin typeface="Museo Slab 500"/>
              </a:rPr>
              <a:t>Special Education December Count</a:t>
            </a:r>
            <a:endParaRPr lang="en-US" dirty="0"/>
          </a:p>
        </p:txBody>
      </p:sp>
      <p:sp>
        <p:nvSpPr>
          <p:cNvPr id="6" name="Content Placeholder 5">
            <a:extLst>
              <a:ext uri="{FF2B5EF4-FFF2-40B4-BE49-F238E27FC236}">
                <a16:creationId xmlns:a16="http://schemas.microsoft.com/office/drawing/2014/main" id="{6AA14B5A-9915-0F74-E665-6AFD3C10AD67}"/>
              </a:ext>
            </a:extLst>
          </p:cNvPr>
          <p:cNvSpPr>
            <a:spLocks noGrp="1"/>
          </p:cNvSpPr>
          <p:nvPr>
            <p:ph sz="quarter" idx="13"/>
          </p:nvPr>
        </p:nvSpPr>
        <p:spPr/>
        <p:txBody>
          <a:bodyPr vert="horz" lIns="91440" tIns="45720" rIns="91440" bIns="45720" rtlCol="0" anchor="t">
            <a:normAutofit/>
          </a:bodyPr>
          <a:lstStyle/>
          <a:p>
            <a:r>
              <a:rPr lang="en-US" dirty="0">
                <a:latin typeface="Museo Slab 500"/>
              </a:rPr>
              <a:t>Lindsey Heitman</a:t>
            </a:r>
            <a:endParaRPr lang="en-US" dirty="0"/>
          </a:p>
        </p:txBody>
      </p:sp>
      <p:sp>
        <p:nvSpPr>
          <p:cNvPr id="4" name="Slide Number Placeholder 3">
            <a:extLst>
              <a:ext uri="{FF2B5EF4-FFF2-40B4-BE49-F238E27FC236}">
                <a16:creationId xmlns:a16="http://schemas.microsoft.com/office/drawing/2014/main" id="{F47E579A-A122-7AAF-47C3-DD69FF536973}"/>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2556971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B2B-E7B8-ECAB-C211-3BA8CBAF0E8B}"/>
              </a:ext>
            </a:extLst>
          </p:cNvPr>
          <p:cNvSpPr>
            <a:spLocks noGrp="1"/>
          </p:cNvSpPr>
          <p:nvPr>
            <p:ph type="title"/>
          </p:nvPr>
        </p:nvSpPr>
        <p:spPr/>
        <p:txBody>
          <a:bodyPr>
            <a:normAutofit/>
          </a:bodyPr>
          <a:lstStyle/>
          <a:p>
            <a:r>
              <a:rPr lang="en-US" dirty="0"/>
              <a:t>Special Education December Count:</a:t>
            </a:r>
            <a:br>
              <a:rPr lang="en-US" dirty="0"/>
            </a:br>
            <a:r>
              <a:rPr lang="en-US" dirty="0"/>
              <a:t>2023 -2024 Timeline</a:t>
            </a:r>
          </a:p>
        </p:txBody>
      </p:sp>
      <p:sp>
        <p:nvSpPr>
          <p:cNvPr id="4" name="Slide Number Placeholder 3">
            <a:extLst>
              <a:ext uri="{FF2B5EF4-FFF2-40B4-BE49-F238E27FC236}">
                <a16:creationId xmlns:a16="http://schemas.microsoft.com/office/drawing/2014/main" id="{DE54EE5F-9357-8722-4673-B5E4EBC13A1B}"/>
              </a:ext>
            </a:extLst>
          </p:cNvPr>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22</a:t>
            </a:fld>
            <a:endParaRPr lang="en-US">
              <a:solidFill>
                <a:prstClr val="white">
                  <a:lumMod val="50000"/>
                </a:prstClr>
              </a:solidFill>
              <a:latin typeface="Calibri" panose="020F0502020204030204"/>
            </a:endParaRPr>
          </a:p>
        </p:txBody>
      </p:sp>
      <p:graphicFrame>
        <p:nvGraphicFramePr>
          <p:cNvPr id="6" name="Content Placeholder 9">
            <a:extLst>
              <a:ext uri="{FF2B5EF4-FFF2-40B4-BE49-F238E27FC236}">
                <a16:creationId xmlns:a16="http://schemas.microsoft.com/office/drawing/2014/main" id="{FB3D0FD3-4EEC-2127-0A30-8930E7084A43}"/>
              </a:ext>
              <a:ext uri="{C183D7F6-B498-43B3-948B-1728B52AA6E4}">
                <adec:decorative xmlns:adec="http://schemas.microsoft.com/office/drawing/2017/decorative" val="1"/>
              </a:ext>
            </a:extLst>
          </p:cNvPr>
          <p:cNvGraphicFramePr>
            <a:graphicFrameLocks/>
          </p:cNvGraphicFramePr>
          <p:nvPr/>
        </p:nvGraphicFramePr>
        <p:xfrm>
          <a:off x="1676006" y="1467853"/>
          <a:ext cx="8125721" cy="4548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C0AE1464-7A67-847A-B2E9-05B104917DC6}"/>
              </a:ext>
            </a:extLst>
          </p:cNvPr>
          <p:cNvSpPr txBox="1"/>
          <p:nvPr/>
        </p:nvSpPr>
        <p:spPr>
          <a:xfrm>
            <a:off x="2073993" y="6326488"/>
            <a:ext cx="6792916" cy="461665"/>
          </a:xfrm>
          <a:prstGeom prst="rect">
            <a:avLst/>
          </a:prstGeom>
          <a:noFill/>
        </p:spPr>
        <p:txBody>
          <a:bodyPr wrap="square">
            <a:spAutoFit/>
          </a:bodyPr>
          <a:lstStyle/>
          <a:p>
            <a:pPr>
              <a:defRPr/>
            </a:pPr>
            <a:r>
              <a:rPr lang="en-US" sz="1200" dirty="0"/>
              <a:t>Special Education December Count- Lindsey Heitman</a:t>
            </a:r>
          </a:p>
          <a:p>
            <a:pPr>
              <a:defRPr/>
            </a:pPr>
            <a:endParaRPr lang="en-US" sz="120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B2FFF77A-35D5-A265-079D-ADD122B1275A}"/>
              </a:ext>
            </a:extLst>
          </p:cNvPr>
          <p:cNvSpPr txBox="1"/>
          <p:nvPr/>
        </p:nvSpPr>
        <p:spPr>
          <a:xfrm>
            <a:off x="5470451" y="6342749"/>
            <a:ext cx="6096000" cy="261610"/>
          </a:xfrm>
          <a:prstGeom prst="rect">
            <a:avLst/>
          </a:prstGeom>
          <a:noFill/>
        </p:spPr>
        <p:txBody>
          <a:bodyPr wrap="square">
            <a:spAutoFit/>
          </a:bodyPr>
          <a:lstStyle/>
          <a:p>
            <a:pPr marL="0" indent="0">
              <a:buNone/>
            </a:pPr>
            <a:r>
              <a:rPr lang="en-US" sz="1100" dirty="0">
                <a:hlinkClick r:id="rId7"/>
              </a:rPr>
              <a:t>SpedDecCount@cde.state.co.us</a:t>
            </a:r>
            <a:r>
              <a:rPr lang="en-US" sz="1100" dirty="0"/>
              <a:t> </a:t>
            </a:r>
          </a:p>
        </p:txBody>
      </p:sp>
    </p:spTree>
    <p:extLst>
      <p:ext uri="{BB962C8B-B14F-4D97-AF65-F5344CB8AC3E}">
        <p14:creationId xmlns:p14="http://schemas.microsoft.com/office/powerpoint/2010/main" val="1020745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53E1-35B7-EF4A-C5F3-56EB84872A1D}"/>
              </a:ext>
            </a:extLst>
          </p:cNvPr>
          <p:cNvSpPr>
            <a:spLocks noGrp="1"/>
          </p:cNvSpPr>
          <p:nvPr>
            <p:ph type="title"/>
          </p:nvPr>
        </p:nvSpPr>
        <p:spPr/>
        <p:txBody>
          <a:bodyPr/>
          <a:lstStyle/>
          <a:p>
            <a:r>
              <a:rPr lang="en-US"/>
              <a:t>Special Education December Count </a:t>
            </a:r>
          </a:p>
        </p:txBody>
      </p:sp>
      <p:sp>
        <p:nvSpPr>
          <p:cNvPr id="3" name="Content Placeholder 2">
            <a:extLst>
              <a:ext uri="{FF2B5EF4-FFF2-40B4-BE49-F238E27FC236}">
                <a16:creationId xmlns:a16="http://schemas.microsoft.com/office/drawing/2014/main" id="{474196EB-BEC5-0AD4-844C-A3154CC315EB}"/>
              </a:ext>
            </a:extLst>
          </p:cNvPr>
          <p:cNvSpPr>
            <a:spLocks noGrp="1"/>
          </p:cNvSpPr>
          <p:nvPr>
            <p:ph idx="1"/>
          </p:nvPr>
        </p:nvSpPr>
        <p:spPr>
          <a:xfrm>
            <a:off x="831850" y="1505374"/>
            <a:ext cx="10047817" cy="4640674"/>
          </a:xfrm>
        </p:spPr>
        <p:txBody>
          <a:bodyPr>
            <a:normAutofit fontScale="92500" lnSpcReduction="10000"/>
          </a:bodyPr>
          <a:lstStyle/>
          <a:p>
            <a:pPr marL="0" indent="0">
              <a:buNone/>
            </a:pPr>
            <a:r>
              <a:rPr lang="en-US" dirty="0">
                <a:highlight>
                  <a:srgbClr val="FFFF00"/>
                </a:highlight>
              </a:rPr>
              <a:t>Next deadline is Thursday, January 25</a:t>
            </a:r>
            <a:r>
              <a:rPr lang="en-US" baseline="30000" dirty="0">
                <a:highlight>
                  <a:srgbClr val="FFFF00"/>
                </a:highlight>
              </a:rPr>
              <a:t>th </a:t>
            </a:r>
            <a:r>
              <a:rPr lang="en-US" dirty="0">
                <a:highlight>
                  <a:srgbClr val="FFFF00"/>
                </a:highlight>
              </a:rPr>
              <a:t>  </a:t>
            </a:r>
            <a:r>
              <a:rPr lang="en-US" dirty="0"/>
              <a:t>10 working days!</a:t>
            </a:r>
          </a:p>
          <a:p>
            <a:pPr lvl="1">
              <a:buFont typeface="Wingdings" panose="05000000000000000000" pitchFamily="2" charset="2"/>
              <a:buChar char="ü"/>
            </a:pPr>
            <a:r>
              <a:rPr lang="en-US" dirty="0"/>
              <a:t>Date to have a complete Special Education December Count Snapshot:</a:t>
            </a:r>
          </a:p>
          <a:p>
            <a:pPr lvl="2">
              <a:buFont typeface="Wingdings" panose="05000000000000000000" pitchFamily="2" charset="2"/>
              <a:buChar char="q"/>
            </a:pPr>
            <a:r>
              <a:rPr lang="en-US" dirty="0"/>
              <a:t>All Child file and Participation file errors (interchange errors) resolved </a:t>
            </a:r>
          </a:p>
          <a:p>
            <a:pPr lvl="2">
              <a:buFont typeface="Wingdings" panose="05000000000000000000" pitchFamily="2" charset="2"/>
              <a:buChar char="q"/>
            </a:pPr>
            <a:r>
              <a:rPr lang="en-US" dirty="0"/>
              <a:t>All Dec Staff snapshot errors resolved (this requires all Sped staff Interchange errors to be resolved)</a:t>
            </a:r>
          </a:p>
          <a:p>
            <a:pPr lvl="2">
              <a:buFont typeface="Wingdings" panose="05000000000000000000" pitchFamily="2" charset="2"/>
              <a:buChar char="q"/>
            </a:pPr>
            <a:r>
              <a:rPr lang="en-US" dirty="0"/>
              <a:t>All Dec Student snapshot errors resolved</a:t>
            </a:r>
          </a:p>
          <a:p>
            <a:r>
              <a:rPr lang="en-US" dirty="0"/>
              <a:t>What to work on now?</a:t>
            </a:r>
          </a:p>
          <a:p>
            <a:pPr lvl="1"/>
            <a:r>
              <a:rPr lang="en-US" dirty="0"/>
              <a:t>Create December Count snapshots and work with your staff data respondent until all errors are resolved</a:t>
            </a:r>
          </a:p>
          <a:p>
            <a:pPr lvl="1"/>
            <a:r>
              <a:rPr lang="en-US" dirty="0"/>
              <a:t>AU respondent should check both staff and Student snapshot error reports:</a:t>
            </a:r>
          </a:p>
          <a:p>
            <a:pPr lvl="2"/>
            <a:r>
              <a:rPr lang="en-US" dirty="0"/>
              <a:t>Pipeline Reports/Error Report</a:t>
            </a:r>
          </a:p>
          <a:p>
            <a:pPr lvl="3"/>
            <a:r>
              <a:rPr lang="en-US" dirty="0"/>
              <a:t>Sp. Ed December Count Staff </a:t>
            </a:r>
          </a:p>
          <a:p>
            <a:pPr lvl="3"/>
            <a:r>
              <a:rPr lang="en-US" dirty="0"/>
              <a:t>Sp. Ed December Count Student </a:t>
            </a:r>
          </a:p>
          <a:p>
            <a:pPr lvl="2"/>
            <a:r>
              <a:rPr lang="en-US" dirty="0"/>
              <a:t>OR Cognos Reports/Special Education December folder</a:t>
            </a:r>
          </a:p>
          <a:p>
            <a:pPr lvl="3"/>
            <a:r>
              <a:rPr lang="en-US" dirty="0"/>
              <a:t>Errors: staff detail report of errors to correct</a:t>
            </a:r>
          </a:p>
          <a:p>
            <a:pPr lvl="3"/>
            <a:r>
              <a:rPr lang="en-US" dirty="0"/>
              <a:t>Errors: student detail report of errors to correct</a:t>
            </a:r>
          </a:p>
          <a:p>
            <a:pPr lvl="3"/>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BAA1DD63-0260-DB2D-5C3A-CEC954AF7A67}"/>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
        <p:nvSpPr>
          <p:cNvPr id="5" name="TextBox 4">
            <a:extLst>
              <a:ext uri="{FF2B5EF4-FFF2-40B4-BE49-F238E27FC236}">
                <a16:creationId xmlns:a16="http://schemas.microsoft.com/office/drawing/2014/main" id="{BE54227F-2770-4D60-E258-9ABE2AD633FE}"/>
              </a:ext>
            </a:extLst>
          </p:cNvPr>
          <p:cNvSpPr txBox="1"/>
          <p:nvPr/>
        </p:nvSpPr>
        <p:spPr>
          <a:xfrm>
            <a:off x="2073993" y="6333067"/>
            <a:ext cx="6502740" cy="461665"/>
          </a:xfrm>
          <a:prstGeom prst="rect">
            <a:avLst/>
          </a:prstGeom>
          <a:noFill/>
        </p:spPr>
        <p:txBody>
          <a:bodyPr wrap="square">
            <a:spAutoFit/>
          </a:bodyPr>
          <a:lstStyle/>
          <a:p>
            <a:pPr>
              <a:defRPr/>
            </a:pPr>
            <a:r>
              <a:rPr lang="en-US" sz="1200" dirty="0"/>
              <a:t>Special Education December Count- Lindsey Heitman      </a:t>
            </a:r>
            <a:r>
              <a:rPr lang="en-US" sz="1200" dirty="0">
                <a:hlinkClick r:id="rId2"/>
              </a:rPr>
              <a:t>SpedDecCount@cde.state.co.us</a:t>
            </a:r>
            <a:r>
              <a:rPr lang="en-US" sz="1200" dirty="0"/>
              <a:t> </a:t>
            </a:r>
          </a:p>
          <a:p>
            <a:pPr>
              <a:defRPr/>
            </a:pPr>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761598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title="Cognos Report"/>
          <p:cNvPicPr>
            <a:picLocks noGrp="1" noChangeAspect="1"/>
          </p:cNvPicPr>
          <p:nvPr>
            <p:ph idx="4294967295"/>
          </p:nvPr>
        </p:nvPicPr>
        <p:blipFill rotWithShape="1">
          <a:blip r:embed="rId2"/>
          <a:srcRect t="19104" r="46413"/>
          <a:stretch/>
        </p:blipFill>
        <p:spPr>
          <a:xfrm>
            <a:off x="1524001" y="138114"/>
            <a:ext cx="5376863" cy="6492875"/>
          </a:xfrm>
          <a:prstGeom prst="rect">
            <a:avLst/>
          </a:prstGeom>
        </p:spPr>
      </p:pic>
      <p:sp>
        <p:nvSpPr>
          <p:cNvPr id="8" name="Left Arrow 7" title="Arrow"/>
          <p:cNvSpPr/>
          <p:nvPr/>
        </p:nvSpPr>
        <p:spPr>
          <a:xfrm>
            <a:off x="4306958" y="3007380"/>
            <a:ext cx="567345" cy="2347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9" name="Left Arrow 8" title="Arrow"/>
          <p:cNvSpPr/>
          <p:nvPr/>
        </p:nvSpPr>
        <p:spPr>
          <a:xfrm>
            <a:off x="4306958" y="3444028"/>
            <a:ext cx="567345" cy="261610"/>
          </a:xfrm>
          <a:prstGeom prst="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0" name="TextBox 9"/>
          <p:cNvSpPr txBox="1"/>
          <p:nvPr/>
        </p:nvSpPr>
        <p:spPr>
          <a:xfrm>
            <a:off x="5047336" y="2903285"/>
            <a:ext cx="2923856" cy="523220"/>
          </a:xfrm>
          <a:prstGeom prst="rect">
            <a:avLst/>
          </a:prstGeom>
          <a:solidFill>
            <a:schemeClr val="accent1">
              <a:lumMod val="60000"/>
              <a:lumOff val="40000"/>
            </a:schemeClr>
          </a:solidFill>
        </p:spPr>
        <p:txBody>
          <a:bodyPr wrap="square" rtlCol="0">
            <a:spAutoFit/>
          </a:bodyPr>
          <a:lstStyle/>
          <a:p>
            <a:pPr>
              <a:defRPr/>
            </a:pPr>
            <a:r>
              <a:rPr lang="en-US" sz="1400" dirty="0">
                <a:solidFill>
                  <a:prstClr val="black"/>
                </a:solidFill>
                <a:latin typeface="Calibri" panose="020F0502020204030204"/>
              </a:rPr>
              <a:t>Excluded Report: Includes excluded records – those w/ interchange errors</a:t>
            </a:r>
          </a:p>
        </p:txBody>
      </p:sp>
      <p:sp>
        <p:nvSpPr>
          <p:cNvPr id="11" name="TextBox 10"/>
          <p:cNvSpPr txBox="1"/>
          <p:nvPr/>
        </p:nvSpPr>
        <p:spPr>
          <a:xfrm>
            <a:off x="5047336" y="3622341"/>
            <a:ext cx="2744016" cy="523220"/>
          </a:xfrm>
          <a:prstGeom prst="rect">
            <a:avLst/>
          </a:prstGeom>
          <a:solidFill>
            <a:schemeClr val="accent2">
              <a:lumMod val="40000"/>
              <a:lumOff val="60000"/>
            </a:schemeClr>
          </a:solidFill>
        </p:spPr>
        <p:txBody>
          <a:bodyPr wrap="square" rtlCol="0">
            <a:spAutoFit/>
          </a:bodyPr>
          <a:lstStyle/>
          <a:p>
            <a:pPr>
              <a:defRPr/>
            </a:pPr>
            <a:r>
              <a:rPr lang="en-US" sz="1400" dirty="0">
                <a:solidFill>
                  <a:prstClr val="black"/>
                </a:solidFill>
                <a:latin typeface="Calibri" panose="020F0502020204030204"/>
              </a:rPr>
              <a:t>Included Report: Includes records that are included in the snapshot</a:t>
            </a:r>
          </a:p>
        </p:txBody>
      </p:sp>
      <p:sp>
        <p:nvSpPr>
          <p:cNvPr id="2" name="TextBox 1" title="Rectangle"/>
          <p:cNvSpPr txBox="1"/>
          <p:nvPr/>
        </p:nvSpPr>
        <p:spPr>
          <a:xfrm>
            <a:off x="2056152" y="2822713"/>
            <a:ext cx="2164659" cy="369332"/>
          </a:xfrm>
          <a:prstGeom prst="rect">
            <a:avLst/>
          </a:prstGeom>
          <a:noFill/>
          <a:ln w="19050">
            <a:solidFill>
              <a:schemeClr val="accent1"/>
            </a:solidFill>
          </a:ln>
        </p:spPr>
        <p:txBody>
          <a:bodyPr wrap="square" rtlCol="0">
            <a:spAutoFit/>
          </a:bodyPr>
          <a:lstStyle/>
          <a:p>
            <a:pPr>
              <a:defRPr/>
            </a:pPr>
            <a:endParaRPr lang="en-US" dirty="0">
              <a:solidFill>
                <a:prstClr val="black"/>
              </a:solidFill>
              <a:latin typeface="Calibri" panose="020F0502020204030204"/>
            </a:endParaRPr>
          </a:p>
        </p:txBody>
      </p:sp>
      <p:sp>
        <p:nvSpPr>
          <p:cNvPr id="12" name="TextBox 11" title="Rectangle"/>
          <p:cNvSpPr txBox="1"/>
          <p:nvPr/>
        </p:nvSpPr>
        <p:spPr>
          <a:xfrm>
            <a:off x="2056148" y="3336306"/>
            <a:ext cx="2164662" cy="369332"/>
          </a:xfrm>
          <a:prstGeom prst="rect">
            <a:avLst/>
          </a:prstGeom>
          <a:noFill/>
          <a:ln w="28575">
            <a:solidFill>
              <a:schemeClr val="accent2">
                <a:lumMod val="60000"/>
                <a:lumOff val="40000"/>
              </a:schemeClr>
            </a:solidFill>
          </a:ln>
        </p:spPr>
        <p:txBody>
          <a:bodyPr wrap="square" rtlCol="0">
            <a:spAutoFit/>
          </a:bodyPr>
          <a:lstStyle/>
          <a:p>
            <a:pPr>
              <a:defRPr/>
            </a:pPr>
            <a:endParaRPr lang="en-US" dirty="0">
              <a:solidFill>
                <a:prstClr val="black"/>
              </a:solidFill>
              <a:latin typeface="Calibri" panose="020F0502020204030204"/>
            </a:endParaRPr>
          </a:p>
        </p:txBody>
      </p:sp>
      <p:sp>
        <p:nvSpPr>
          <p:cNvPr id="13" name="TextBox 12" title="Rectangle"/>
          <p:cNvSpPr txBox="1"/>
          <p:nvPr/>
        </p:nvSpPr>
        <p:spPr>
          <a:xfrm>
            <a:off x="2056151" y="2006697"/>
            <a:ext cx="2164659" cy="369332"/>
          </a:xfrm>
          <a:prstGeom prst="rect">
            <a:avLst/>
          </a:prstGeom>
          <a:noFill/>
          <a:ln w="19050">
            <a:solidFill>
              <a:schemeClr val="accent6"/>
            </a:solidFill>
          </a:ln>
        </p:spPr>
        <p:txBody>
          <a:bodyPr wrap="square" rtlCol="0">
            <a:spAutoFit/>
          </a:bodyPr>
          <a:lstStyle/>
          <a:p>
            <a:pPr>
              <a:defRPr/>
            </a:pPr>
            <a:endParaRPr lang="en-US" dirty="0">
              <a:solidFill>
                <a:prstClr val="black"/>
              </a:solidFill>
              <a:latin typeface="Calibri" panose="020F0502020204030204"/>
            </a:endParaRPr>
          </a:p>
        </p:txBody>
      </p:sp>
      <p:sp>
        <p:nvSpPr>
          <p:cNvPr id="14" name="TextBox 13" title="Rectangle"/>
          <p:cNvSpPr txBox="1"/>
          <p:nvPr/>
        </p:nvSpPr>
        <p:spPr>
          <a:xfrm>
            <a:off x="2056149" y="2411168"/>
            <a:ext cx="2164659" cy="369332"/>
          </a:xfrm>
          <a:prstGeom prst="rect">
            <a:avLst/>
          </a:prstGeom>
          <a:noFill/>
          <a:ln w="19050">
            <a:solidFill>
              <a:schemeClr val="accent6"/>
            </a:solidFill>
          </a:ln>
        </p:spPr>
        <p:txBody>
          <a:bodyPr wrap="square" rtlCol="0">
            <a:spAutoFit/>
          </a:bodyPr>
          <a:lstStyle/>
          <a:p>
            <a:pPr>
              <a:defRPr/>
            </a:pPr>
            <a:endParaRPr lang="en-US" dirty="0">
              <a:solidFill>
                <a:prstClr val="black"/>
              </a:solidFill>
              <a:latin typeface="Calibri" panose="020F0502020204030204"/>
            </a:endParaRPr>
          </a:p>
        </p:txBody>
      </p:sp>
      <p:sp>
        <p:nvSpPr>
          <p:cNvPr id="15" name="Left Arrow 14" title="Arrow"/>
          <p:cNvSpPr/>
          <p:nvPr/>
        </p:nvSpPr>
        <p:spPr>
          <a:xfrm>
            <a:off x="4306958" y="2535228"/>
            <a:ext cx="567345" cy="245273"/>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6" name="Left Arrow 15" title="Arrow"/>
          <p:cNvSpPr/>
          <p:nvPr/>
        </p:nvSpPr>
        <p:spPr>
          <a:xfrm>
            <a:off x="4306958" y="2098623"/>
            <a:ext cx="567345" cy="271486"/>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7" name="TextBox 16"/>
          <p:cNvSpPr txBox="1"/>
          <p:nvPr/>
        </p:nvSpPr>
        <p:spPr>
          <a:xfrm>
            <a:off x="5047337" y="2064305"/>
            <a:ext cx="2646554" cy="523220"/>
          </a:xfrm>
          <a:prstGeom prst="rect">
            <a:avLst/>
          </a:prstGeom>
          <a:solidFill>
            <a:schemeClr val="accent6">
              <a:lumMod val="60000"/>
              <a:lumOff val="40000"/>
            </a:schemeClr>
          </a:solidFill>
        </p:spPr>
        <p:txBody>
          <a:bodyPr wrap="square" rtlCol="0">
            <a:spAutoFit/>
          </a:bodyPr>
          <a:lstStyle/>
          <a:p>
            <a:pPr>
              <a:defRPr/>
            </a:pPr>
            <a:r>
              <a:rPr lang="en-US" sz="1400" dirty="0">
                <a:solidFill>
                  <a:prstClr val="black"/>
                </a:solidFill>
                <a:latin typeface="Calibri" panose="020F0502020204030204"/>
              </a:rPr>
              <a:t>Error Reports: Staff and Student have separate reports </a:t>
            </a:r>
          </a:p>
        </p:txBody>
      </p:sp>
      <p:sp>
        <p:nvSpPr>
          <p:cNvPr id="6" name="TextBox 5"/>
          <p:cNvSpPr txBox="1"/>
          <p:nvPr/>
        </p:nvSpPr>
        <p:spPr>
          <a:xfrm>
            <a:off x="4874302" y="57013"/>
            <a:ext cx="5522734" cy="923330"/>
          </a:xfrm>
          <a:prstGeom prst="rect">
            <a:avLst/>
          </a:prstGeom>
          <a:noFill/>
        </p:spPr>
        <p:txBody>
          <a:bodyPr wrap="square" rtlCol="0">
            <a:spAutoFit/>
          </a:bodyPr>
          <a:lstStyle/>
          <a:p>
            <a:pPr>
              <a:defRPr/>
            </a:pPr>
            <a:r>
              <a:rPr lang="en-US" b="1" dirty="0">
                <a:solidFill>
                  <a:prstClr val="black"/>
                </a:solidFill>
                <a:latin typeface="Calibri" panose="020F0502020204030204"/>
              </a:rPr>
              <a:t>Special Education December Count Cognos Reports</a:t>
            </a:r>
          </a:p>
          <a:p>
            <a:pPr>
              <a:defRPr/>
            </a:pPr>
            <a:endParaRPr lang="en-US" b="1" dirty="0">
              <a:solidFill>
                <a:prstClr val="black"/>
              </a:solidFill>
              <a:latin typeface="Calibri" panose="020F0502020204030204"/>
            </a:endParaRPr>
          </a:p>
          <a:p>
            <a:pPr>
              <a:defRPr/>
            </a:pPr>
            <a:r>
              <a:rPr lang="en-US" dirty="0">
                <a:solidFill>
                  <a:prstClr val="black"/>
                </a:solidFill>
                <a:latin typeface="Calibri" panose="020F0502020204030204"/>
              </a:rPr>
              <a:t>--&gt;Cognos Reports/Special Education December Count</a:t>
            </a:r>
          </a:p>
        </p:txBody>
      </p:sp>
      <p:sp>
        <p:nvSpPr>
          <p:cNvPr id="3" name="Title 2">
            <a:extLst>
              <a:ext uri="{FF2B5EF4-FFF2-40B4-BE49-F238E27FC236}">
                <a16:creationId xmlns:a16="http://schemas.microsoft.com/office/drawing/2014/main" id="{D75FC6D0-9628-4C48-94A0-78C7CA2E03AD}"/>
              </a:ext>
            </a:extLst>
          </p:cNvPr>
          <p:cNvSpPr txBox="1">
            <a:spLocks noGrp="1"/>
          </p:cNvSpPr>
          <p:nvPr>
            <p:ph type="title" idx="4294967295"/>
          </p:nvPr>
        </p:nvSpPr>
        <p:spPr>
          <a:xfrm>
            <a:off x="7924770" y="3537141"/>
            <a:ext cx="247552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The Included Snapshot Records reports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help to troubleshoot errors DC114, DC115, DC019, DC020, DC225, DC226, DC227, DC191-204</a:t>
            </a:r>
          </a:p>
        </p:txBody>
      </p:sp>
      <p:sp>
        <p:nvSpPr>
          <p:cNvPr id="4" name="TextBox 3">
            <a:extLst>
              <a:ext uri="{FF2B5EF4-FFF2-40B4-BE49-F238E27FC236}">
                <a16:creationId xmlns:a16="http://schemas.microsoft.com/office/drawing/2014/main" id="{E0579050-C5EB-B280-0F4A-57AADBC9F1FC}"/>
              </a:ext>
            </a:extLst>
          </p:cNvPr>
          <p:cNvSpPr txBox="1"/>
          <p:nvPr/>
        </p:nvSpPr>
        <p:spPr>
          <a:xfrm>
            <a:off x="4046008" y="6510792"/>
            <a:ext cx="6502740" cy="461665"/>
          </a:xfrm>
          <a:prstGeom prst="rect">
            <a:avLst/>
          </a:prstGeom>
          <a:noFill/>
        </p:spPr>
        <p:txBody>
          <a:bodyPr wrap="square">
            <a:spAutoFit/>
          </a:bodyPr>
          <a:lstStyle/>
          <a:p>
            <a:pPr>
              <a:defRPr/>
            </a:pPr>
            <a:r>
              <a:rPr lang="en-US" sz="1200" dirty="0"/>
              <a:t>Special Education December Count- Lindsey Heitman      </a:t>
            </a:r>
            <a:r>
              <a:rPr lang="en-US" sz="1200" dirty="0">
                <a:hlinkClick r:id="rId3"/>
              </a:rPr>
              <a:t>SpedDecCount@cde.state.co.us</a:t>
            </a:r>
            <a:r>
              <a:rPr lang="en-US" sz="1200" dirty="0"/>
              <a:t> </a:t>
            </a:r>
          </a:p>
          <a:p>
            <a:pPr>
              <a:defRPr/>
            </a:pPr>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2345639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38CB1F-2049-4001-A13F-A8B0679D9EFE}"/>
              </a:ext>
            </a:extLst>
          </p:cNvPr>
          <p:cNvSpPr>
            <a:spLocks noGrp="1"/>
          </p:cNvSpPr>
          <p:nvPr>
            <p:ph sz="half" idx="1"/>
          </p:nvPr>
        </p:nvSpPr>
        <p:spPr>
          <a:ln w="9525">
            <a:solidFill>
              <a:schemeClr val="tx1"/>
            </a:solidFill>
          </a:ln>
        </p:spPr>
        <p:txBody>
          <a:bodyPr>
            <a:normAutofit/>
          </a:bodyPr>
          <a:lstStyle/>
          <a:p>
            <a:pPr marL="0" indent="0">
              <a:buNone/>
            </a:pPr>
            <a:r>
              <a:rPr lang="en-US" sz="1800" b="1"/>
              <a:t>DC114</a:t>
            </a:r>
            <a:r>
              <a:rPr lang="en-US" sz="1800"/>
              <a:t> – </a:t>
            </a:r>
            <a:r>
              <a:rPr lang="en-US" sz="1800" i="1"/>
              <a:t>The Primary Provider reported on a student record must have a JCC of 202 or 238.</a:t>
            </a:r>
          </a:p>
          <a:p>
            <a:pPr marL="0" indent="0">
              <a:buNone/>
            </a:pPr>
            <a:r>
              <a:rPr lang="en-US" sz="1800">
                <a:solidFill>
                  <a:srgbClr val="FF0000"/>
                </a:solidFill>
              </a:rPr>
              <a:t>Every Special Education student record must contain the EDID of a staff member with a job class code of 202 or 238 in the Primary Provider field.</a:t>
            </a:r>
            <a:endParaRPr lang="en-US" sz="1800"/>
          </a:p>
          <a:p>
            <a:pPr marL="0" indent="0">
              <a:buNone/>
            </a:pPr>
            <a:r>
              <a:rPr lang="en-US" sz="1800"/>
              <a:t>What to check: </a:t>
            </a:r>
          </a:p>
          <a:p>
            <a:pPr marL="742950" lvl="1" indent="-285750"/>
            <a:r>
              <a:rPr lang="en-US" sz="1600"/>
              <a:t>Did the Primary Provider EDID appearing on this student’s record pull into the Staff Snapshot? Verify in the Included Snapshot Records: Staff Interchange report. </a:t>
            </a:r>
          </a:p>
          <a:p>
            <a:pPr marL="742950" lvl="1" indent="-285750"/>
            <a:r>
              <a:rPr lang="en-US" sz="1600"/>
              <a:t>Did all staff assignment records for this EDID pull into Snapshot? If not, please correct the staff file interchange errors and resubmit interchange files and create a new snapshot. </a:t>
            </a:r>
          </a:p>
          <a:p>
            <a:pPr marL="742950" lvl="1" indent="-285750"/>
            <a:r>
              <a:rPr lang="en-US" sz="1600"/>
              <a:t>Is the Primary of the providers on this student’s record a JCC 202 or 238? If not please add one.</a:t>
            </a:r>
          </a:p>
          <a:p>
            <a:pPr marL="742950" lvl="1" indent="-285750"/>
            <a:endParaRPr lang="en-US" sz="1600"/>
          </a:p>
          <a:p>
            <a:pPr marL="0" indent="0">
              <a:buNone/>
            </a:pPr>
            <a:endParaRPr lang="en-US"/>
          </a:p>
        </p:txBody>
      </p:sp>
      <p:sp>
        <p:nvSpPr>
          <p:cNvPr id="5" name="Content Placeholder 4">
            <a:extLst>
              <a:ext uri="{FF2B5EF4-FFF2-40B4-BE49-F238E27FC236}">
                <a16:creationId xmlns:a16="http://schemas.microsoft.com/office/drawing/2014/main" id="{2A0F5D50-D905-4A25-A588-7E9754CC8E66}"/>
              </a:ext>
            </a:extLst>
          </p:cNvPr>
          <p:cNvSpPr>
            <a:spLocks noGrp="1"/>
          </p:cNvSpPr>
          <p:nvPr>
            <p:ph sz="half" idx="2"/>
          </p:nvPr>
        </p:nvSpPr>
        <p:spPr>
          <a:ln w="9525">
            <a:solidFill>
              <a:schemeClr val="tx1"/>
            </a:solidFill>
          </a:ln>
        </p:spPr>
        <p:txBody>
          <a:bodyPr>
            <a:normAutofit fontScale="70000" lnSpcReduction="20000"/>
          </a:bodyPr>
          <a:lstStyle/>
          <a:p>
            <a:pPr marL="0" indent="0">
              <a:buNone/>
            </a:pPr>
            <a:r>
              <a:rPr lang="en-US" sz="2900" b="1" dirty="0"/>
              <a:t>DC115</a:t>
            </a:r>
            <a:r>
              <a:rPr lang="en-US" sz="2900" dirty="0"/>
              <a:t> </a:t>
            </a:r>
            <a:r>
              <a:rPr lang="en-US" sz="2900" i="1" dirty="0"/>
              <a:t>– Student records must have an </a:t>
            </a:r>
            <a:r>
              <a:rPr lang="en-US" sz="2900" i="1" dirty="0" err="1"/>
              <a:t>edid</a:t>
            </a:r>
            <a:r>
              <a:rPr lang="en-US" sz="2900" i="1" dirty="0"/>
              <a:t> with Job Class Code 202 or 238 reported </a:t>
            </a:r>
            <a:r>
              <a:rPr lang="en-US" sz="2900" dirty="0"/>
              <a:t>and the grade levels reported on the Staff record must include the grade level of this student. Please verify that the associated Staff records made it to Snapshot and have the correct grades marked yes.</a:t>
            </a:r>
          </a:p>
          <a:p>
            <a:pPr marL="0" indent="0">
              <a:buNone/>
            </a:pPr>
            <a:r>
              <a:rPr lang="en-US" sz="2900" dirty="0"/>
              <a:t>What to check:</a:t>
            </a:r>
          </a:p>
          <a:p>
            <a:pPr marL="285750" indent="-285750"/>
            <a:r>
              <a:rPr lang="en-US" sz="2900" dirty="0"/>
              <a:t>Did all the EDIDs appearing on this student’s record pull into Staff Snapshot?</a:t>
            </a:r>
          </a:p>
          <a:p>
            <a:pPr marL="285750" indent="-285750"/>
            <a:r>
              <a:rPr lang="en-US" sz="2900" dirty="0"/>
              <a:t>Did all staff assignment records for these EDIDs pull into Snapshot? If not, please correct the staff file interchange errors and resubmit interchange files, once processed run a new snapshot.</a:t>
            </a:r>
          </a:p>
          <a:p>
            <a:pPr marL="285750" indent="-285750"/>
            <a:r>
              <a:rPr lang="en-US" sz="2900" dirty="0"/>
              <a:t>Please ensure the grade level of this student is checked yes on the staff assignment record for the EDIDs associated with this student.</a:t>
            </a:r>
          </a:p>
          <a:p>
            <a:pPr marL="0" indent="0">
              <a:buNone/>
            </a:pPr>
            <a:endParaRPr lang="en-US" dirty="0"/>
          </a:p>
        </p:txBody>
      </p:sp>
      <p:sp>
        <p:nvSpPr>
          <p:cNvPr id="2" name="Title 1">
            <a:extLst>
              <a:ext uri="{FF2B5EF4-FFF2-40B4-BE49-F238E27FC236}">
                <a16:creationId xmlns:a16="http://schemas.microsoft.com/office/drawing/2014/main" id="{01CFA6AE-4E08-4006-976D-4827B57566A7}"/>
              </a:ext>
            </a:extLst>
          </p:cNvPr>
          <p:cNvSpPr>
            <a:spLocks noGrp="1"/>
          </p:cNvSpPr>
          <p:nvPr>
            <p:ph type="title"/>
          </p:nvPr>
        </p:nvSpPr>
        <p:spPr/>
        <p:txBody>
          <a:bodyPr/>
          <a:lstStyle/>
          <a:p>
            <a:r>
              <a:rPr lang="en-US" dirty="0"/>
              <a:t>Special Education December Count:</a:t>
            </a:r>
            <a:br>
              <a:rPr lang="en-US" dirty="0"/>
            </a:br>
            <a:r>
              <a:rPr lang="en-US" dirty="0"/>
              <a:t>Troubleshooting Grade Case Load Match- Dec Student Errors</a:t>
            </a:r>
          </a:p>
        </p:txBody>
      </p:sp>
      <p:sp>
        <p:nvSpPr>
          <p:cNvPr id="4" name="Slide Number Placeholder 3">
            <a:extLst>
              <a:ext uri="{FF2B5EF4-FFF2-40B4-BE49-F238E27FC236}">
                <a16:creationId xmlns:a16="http://schemas.microsoft.com/office/drawing/2014/main" id="{02C17F89-BF47-401C-8582-24623A84C811}"/>
              </a:ext>
            </a:extLst>
          </p:cNvPr>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25</a:t>
            </a:fld>
            <a:endParaRPr lang="en-US">
              <a:solidFill>
                <a:prstClr val="white">
                  <a:lumMod val="50000"/>
                </a:prstClr>
              </a:solidFill>
              <a:latin typeface="Calibri" panose="020F0502020204030204"/>
            </a:endParaRPr>
          </a:p>
        </p:txBody>
      </p:sp>
      <p:sp>
        <p:nvSpPr>
          <p:cNvPr id="6" name="Content Placeholder 7">
            <a:extLst>
              <a:ext uri="{FF2B5EF4-FFF2-40B4-BE49-F238E27FC236}">
                <a16:creationId xmlns:a16="http://schemas.microsoft.com/office/drawing/2014/main" id="{0A99B38B-B4D3-BB1E-6644-38A406793F66}"/>
              </a:ext>
            </a:extLst>
          </p:cNvPr>
          <p:cNvSpPr txBox="1">
            <a:spLocks/>
          </p:cNvSpPr>
          <p:nvPr/>
        </p:nvSpPr>
        <p:spPr>
          <a:xfrm>
            <a:off x="1612900" y="6490244"/>
            <a:ext cx="4483100" cy="3619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Special Education December Count- Lindsey Heitman</a:t>
            </a:r>
          </a:p>
        </p:txBody>
      </p:sp>
      <p:sp>
        <p:nvSpPr>
          <p:cNvPr id="7" name="Content Placeholder 10">
            <a:extLst>
              <a:ext uri="{FF2B5EF4-FFF2-40B4-BE49-F238E27FC236}">
                <a16:creationId xmlns:a16="http://schemas.microsoft.com/office/drawing/2014/main" id="{A6990C67-9F1C-AA44-B462-BE0D9EF5F656}"/>
              </a:ext>
            </a:extLst>
          </p:cNvPr>
          <p:cNvSpPr txBox="1">
            <a:spLocks/>
          </p:cNvSpPr>
          <p:nvPr/>
        </p:nvSpPr>
        <p:spPr>
          <a:xfrm>
            <a:off x="4825471" y="6490244"/>
            <a:ext cx="4392612" cy="3619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hlinkClick r:id="rId2"/>
              </a:rPr>
              <a:t>SpedDecCount@cde.state.co.us</a:t>
            </a:r>
            <a:r>
              <a:rPr lang="en-US" sz="1100" dirty="0"/>
              <a:t> </a:t>
            </a:r>
          </a:p>
        </p:txBody>
      </p:sp>
    </p:spTree>
    <p:extLst>
      <p:ext uri="{BB962C8B-B14F-4D97-AF65-F5344CB8AC3E}">
        <p14:creationId xmlns:p14="http://schemas.microsoft.com/office/powerpoint/2010/main" val="3339698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125" y="186781"/>
            <a:ext cx="8109153" cy="756418"/>
          </a:xfrm>
        </p:spPr>
        <p:txBody>
          <a:bodyPr>
            <a:normAutofit/>
          </a:bodyPr>
          <a:lstStyle/>
          <a:p>
            <a:r>
              <a:rPr lang="en-US" dirty="0"/>
              <a:t>Special Education December Count:</a:t>
            </a:r>
            <a:br>
              <a:rPr lang="en-US" dirty="0"/>
            </a:br>
            <a:r>
              <a:rPr lang="en-US" dirty="0"/>
              <a:t>Troubleshooting Grade Case Load Match Errors</a:t>
            </a:r>
          </a:p>
        </p:txBody>
      </p:sp>
      <p:sp>
        <p:nvSpPr>
          <p:cNvPr id="2" name="Content Placeholder 1"/>
          <p:cNvSpPr>
            <a:spLocks noGrp="1"/>
          </p:cNvSpPr>
          <p:nvPr>
            <p:ph idx="1"/>
          </p:nvPr>
        </p:nvSpPr>
        <p:spPr/>
        <p:txBody>
          <a:bodyPr>
            <a:normAutofit/>
          </a:bodyPr>
          <a:lstStyle/>
          <a:p>
            <a:pPr marL="45720" indent="0">
              <a:spcBef>
                <a:spcPts val="0"/>
              </a:spcBef>
              <a:buNone/>
            </a:pPr>
            <a:r>
              <a:rPr lang="en-US" sz="2000" dirty="0">
                <a:latin typeface="Gill Sans MT" panose="020B0502020104020203" pitchFamily="34" charset="0"/>
              </a:rPr>
              <a:t>If you receive grade caseload match errors such as:</a:t>
            </a:r>
          </a:p>
          <a:p>
            <a:pPr>
              <a:spcBef>
                <a:spcPts val="0"/>
              </a:spcBef>
            </a:pPr>
            <a:r>
              <a:rPr lang="en-US" sz="2000" dirty="0">
                <a:latin typeface="Gill Sans MT" panose="020B0502020104020203" pitchFamily="34" charset="0"/>
              </a:rPr>
              <a:t>Student errors: DC114, DC115, DC225, DC226, DC227, DC228, DC229</a:t>
            </a:r>
          </a:p>
          <a:p>
            <a:pPr>
              <a:spcBef>
                <a:spcPts val="0"/>
              </a:spcBef>
            </a:pPr>
            <a:r>
              <a:rPr lang="en-US" sz="2000" dirty="0">
                <a:latin typeface="Gill Sans MT" panose="020B0502020104020203" pitchFamily="34" charset="0"/>
              </a:rPr>
              <a:t>Staff errors: DC019 and DC020</a:t>
            </a:r>
          </a:p>
          <a:p>
            <a:pPr lvl="1">
              <a:spcBef>
                <a:spcPts val="0"/>
              </a:spcBef>
            </a:pPr>
            <a:endParaRPr lang="en-US" sz="1600" dirty="0">
              <a:latin typeface="Gill Sans MT" panose="020B0502020104020203" pitchFamily="34" charset="0"/>
            </a:endParaRPr>
          </a:p>
          <a:p>
            <a:pPr lvl="1">
              <a:spcBef>
                <a:spcPts val="0"/>
              </a:spcBef>
              <a:buFont typeface="Wingdings" panose="05000000000000000000" pitchFamily="2" charset="2"/>
              <a:buChar char="Ø"/>
            </a:pPr>
            <a:r>
              <a:rPr lang="en-US" sz="1800" u="sng" dirty="0">
                <a:solidFill>
                  <a:srgbClr val="FF0000"/>
                </a:solidFill>
              </a:rPr>
              <a:t>Fixing DC225 first may result in resolving DC114 and DC115 errors</a:t>
            </a:r>
          </a:p>
          <a:p>
            <a:pPr lvl="1">
              <a:spcBef>
                <a:spcPts val="0"/>
              </a:spcBef>
              <a:buFont typeface="Wingdings" panose="05000000000000000000" pitchFamily="2" charset="2"/>
              <a:buChar char="Ø"/>
            </a:pPr>
            <a:r>
              <a:rPr lang="en-US" sz="1800" dirty="0">
                <a:solidFill>
                  <a:srgbClr val="FF0000"/>
                </a:solidFill>
              </a:rPr>
              <a:t>Consider fixing them in this order: DC225, DC114, and then any remaining DC115</a:t>
            </a:r>
          </a:p>
          <a:p>
            <a:pPr marL="457200" lvl="1" indent="0">
              <a:spcBef>
                <a:spcPts val="0"/>
              </a:spcBef>
              <a:buNone/>
            </a:pPr>
            <a:endParaRPr lang="en-US" sz="1800" dirty="0">
              <a:solidFill>
                <a:srgbClr val="FF0000"/>
              </a:solidFill>
            </a:endParaRPr>
          </a:p>
          <a:p>
            <a:pPr marL="457200" lvl="1" indent="0">
              <a:spcBef>
                <a:spcPts val="0"/>
              </a:spcBef>
              <a:buNone/>
            </a:pPr>
            <a:r>
              <a:rPr lang="en-US" sz="1800" b="1" dirty="0"/>
              <a:t>DC225</a:t>
            </a:r>
            <a:r>
              <a:rPr lang="en-US" sz="1800" dirty="0"/>
              <a:t>– The following students have a Primary Service Provider EDID reported that is not included in the Staff Snapshot. Please verify if the staff has an error free record at the Interchange.</a:t>
            </a:r>
            <a:endParaRPr lang="en-US" sz="1900" dirty="0"/>
          </a:p>
          <a:p>
            <a:pPr marL="457200" lvl="1" indent="0">
              <a:spcBef>
                <a:spcPts val="0"/>
              </a:spcBef>
              <a:buNone/>
            </a:pPr>
            <a:endParaRPr lang="en-US" sz="1800" dirty="0">
              <a:solidFill>
                <a:srgbClr val="FF0000"/>
              </a:solidFill>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r>
              <a:rPr lang="en-US" sz="2000" dirty="0">
                <a:latin typeface="Gill Sans MT" panose="020B0502020104020203" pitchFamily="34" charset="0"/>
              </a:rPr>
              <a:t>To determine why records are missing from the December Snapshot, check:</a:t>
            </a:r>
          </a:p>
          <a:p>
            <a:pPr marL="388620" indent="-342900">
              <a:spcBef>
                <a:spcPts val="0"/>
              </a:spcBef>
            </a:pPr>
            <a:r>
              <a:rPr lang="en-US" sz="2000" dirty="0">
                <a:latin typeface="Gill Sans MT" panose="020B0502020104020203" pitchFamily="34" charset="0"/>
              </a:rPr>
              <a:t>Pipeline Reports/Records Not in Snapshot report</a:t>
            </a:r>
          </a:p>
          <a:p>
            <a:pPr marL="388620" indent="-342900">
              <a:spcBef>
                <a:spcPts val="0"/>
              </a:spcBef>
            </a:pPr>
            <a:r>
              <a:rPr lang="en-US" sz="2000" dirty="0">
                <a:latin typeface="Gill Sans MT" panose="020B0502020104020203" pitchFamily="34" charset="0"/>
              </a:rPr>
              <a:t>Cognos Excluded Records Reports (only lists records with errors at Interchange) </a:t>
            </a:r>
          </a:p>
          <a:p>
            <a:pPr marL="845820" lvl="1" indent="-342900">
              <a:spcBef>
                <a:spcPts val="0"/>
              </a:spcBef>
            </a:pPr>
            <a:r>
              <a:rPr lang="en-US" sz="1400" dirty="0">
                <a:latin typeface="Gill Sans MT" panose="020B0502020104020203" pitchFamily="34" charset="0"/>
              </a:rPr>
              <a:t>often-times caseload errors are caused because not all records have made it to snapshot</a:t>
            </a:r>
          </a:p>
          <a:p>
            <a:pPr marL="45720" indent="0">
              <a:spcBef>
                <a:spcPts val="0"/>
              </a:spcBef>
              <a:buNone/>
            </a:pPr>
            <a:endParaRPr lang="en-US" sz="2000" dirty="0">
              <a:latin typeface="Gill Sans MT" panose="020B0502020104020203" pitchFamily="34" charset="0"/>
            </a:endParaRPr>
          </a:p>
          <a:p>
            <a:pPr>
              <a:spcBef>
                <a:spcPts val="0"/>
              </a:spcBef>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endParaRPr lang="en-US" sz="1800" dirty="0">
              <a:latin typeface="Gill Sans MT" panose="020B0502020104020203" pitchFamily="34" charset="0"/>
            </a:endParaRPr>
          </a:p>
        </p:txBody>
      </p:sp>
      <p:sp>
        <p:nvSpPr>
          <p:cNvPr id="4" name="Content Placeholder 7">
            <a:extLst>
              <a:ext uri="{FF2B5EF4-FFF2-40B4-BE49-F238E27FC236}">
                <a16:creationId xmlns:a16="http://schemas.microsoft.com/office/drawing/2014/main" id="{8127AC45-BDC4-63E7-A98B-452C365B1E88}"/>
              </a:ext>
            </a:extLst>
          </p:cNvPr>
          <p:cNvSpPr txBox="1">
            <a:spLocks/>
          </p:cNvSpPr>
          <p:nvPr/>
        </p:nvSpPr>
        <p:spPr>
          <a:xfrm>
            <a:off x="1612900" y="6490244"/>
            <a:ext cx="4483100" cy="3619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Special Education December Count- Lindsey Heitman</a:t>
            </a:r>
          </a:p>
        </p:txBody>
      </p:sp>
      <p:sp>
        <p:nvSpPr>
          <p:cNvPr id="5" name="TextBox 4">
            <a:extLst>
              <a:ext uri="{FF2B5EF4-FFF2-40B4-BE49-F238E27FC236}">
                <a16:creationId xmlns:a16="http://schemas.microsoft.com/office/drawing/2014/main" id="{7FFF6701-80D1-1D10-0BFC-6F4E01EB4C87}"/>
              </a:ext>
            </a:extLst>
          </p:cNvPr>
          <p:cNvSpPr txBox="1"/>
          <p:nvPr/>
        </p:nvSpPr>
        <p:spPr>
          <a:xfrm>
            <a:off x="4786745" y="6461155"/>
            <a:ext cx="6096000" cy="261610"/>
          </a:xfrm>
          <a:prstGeom prst="rect">
            <a:avLst/>
          </a:prstGeom>
          <a:noFill/>
        </p:spPr>
        <p:txBody>
          <a:bodyPr wrap="square">
            <a:spAutoFit/>
          </a:bodyPr>
          <a:lstStyle/>
          <a:p>
            <a:pPr marL="0" indent="0">
              <a:buNone/>
            </a:pPr>
            <a:r>
              <a:rPr lang="en-US" sz="1100" dirty="0">
                <a:hlinkClick r:id="rId2"/>
              </a:rPr>
              <a:t>SpedDecCount@cde.state.co.us</a:t>
            </a:r>
            <a:r>
              <a:rPr lang="en-US" sz="1100" dirty="0"/>
              <a:t> </a:t>
            </a:r>
          </a:p>
        </p:txBody>
      </p:sp>
    </p:spTree>
    <p:extLst>
      <p:ext uri="{BB962C8B-B14F-4D97-AF65-F5344CB8AC3E}">
        <p14:creationId xmlns:p14="http://schemas.microsoft.com/office/powerpoint/2010/main" val="3060614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358402" y="130107"/>
            <a:ext cx="5571344" cy="663575"/>
          </a:xfrm>
        </p:spPr>
        <p:txBody>
          <a:bodyPr>
            <a:normAutofit fontScale="25000" lnSpcReduction="20000"/>
          </a:bodyPr>
          <a:lstStyle/>
          <a:p>
            <a:endParaRPr lang="en-US" dirty="0"/>
          </a:p>
          <a:p>
            <a:pPr marL="0" indent="0">
              <a:buNone/>
            </a:pPr>
            <a:r>
              <a:rPr lang="en-US" sz="8600" dirty="0"/>
              <a:t>Special Education December Count:</a:t>
            </a:r>
          </a:p>
          <a:p>
            <a:pPr marL="0" indent="0">
              <a:buNone/>
            </a:pPr>
            <a:r>
              <a:rPr lang="en-US" sz="8600" dirty="0"/>
              <a:t>Records Not in Snapshot Report </a:t>
            </a:r>
          </a:p>
          <a:p>
            <a:endParaRPr lang="en-US" dirty="0"/>
          </a:p>
        </p:txBody>
      </p:sp>
      <p:sp>
        <p:nvSpPr>
          <p:cNvPr id="3" name="Slide Number Placeholder 2"/>
          <p:cNvSpPr>
            <a:spLocks noGrp="1"/>
          </p:cNvSpPr>
          <p:nvPr>
            <p:ph type="sldNum" sz="quarter" idx="12"/>
          </p:nvPr>
        </p:nvSpPr>
        <p:spPr>
          <a:xfrm>
            <a:off x="1757462" y="6395440"/>
            <a:ext cx="2057400" cy="365125"/>
          </a:xfrm>
        </p:spPr>
        <p:txBody>
          <a:bodyPr/>
          <a:lstStyle/>
          <a:p>
            <a:pPr>
              <a:defRPr/>
            </a:pPr>
            <a:fld id="{67726FA2-3EC9-4717-AD62-D8C823692DD3}" type="slidenum">
              <a:rPr lang="en-US">
                <a:solidFill>
                  <a:prstClr val="white">
                    <a:lumMod val="50000"/>
                  </a:prstClr>
                </a:solidFill>
                <a:latin typeface="Calibri" panose="020F0502020204030204"/>
              </a:rPr>
              <a:pPr>
                <a:defRPr/>
              </a:pPr>
              <a:t>27</a:t>
            </a:fld>
            <a:endParaRPr lang="en-US" dirty="0">
              <a:solidFill>
                <a:prstClr val="white">
                  <a:lumMod val="50000"/>
                </a:prstClr>
              </a:solidFill>
              <a:latin typeface="Calibri" panose="020F0502020204030204"/>
            </a:endParaRPr>
          </a:p>
        </p:txBody>
      </p:sp>
      <p:sp>
        <p:nvSpPr>
          <p:cNvPr id="11" name="Title 10"/>
          <p:cNvSpPr txBox="1">
            <a:spLocks noGrp="1"/>
          </p:cNvSpPr>
          <p:nvPr>
            <p:ph type="title" idx="4294967295"/>
          </p:nvPr>
        </p:nvSpPr>
        <p:spPr>
          <a:xfrm>
            <a:off x="2786162" y="5727281"/>
            <a:ext cx="6646284" cy="461665"/>
          </a:xfrm>
          <a:prstGeom prst="rect">
            <a:avLst/>
          </a:prstGeom>
          <a:solidFill>
            <a:schemeClr val="accent3">
              <a:alpha val="25000"/>
            </a:schemeClr>
          </a:solidFill>
          <a:ln>
            <a:solidFill>
              <a:schemeClr val="accent3"/>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Pipeline Reports/Records Not in Snapshot</a:t>
            </a:r>
          </a:p>
        </p:txBody>
      </p:sp>
      <p:sp>
        <p:nvSpPr>
          <p:cNvPr id="15" name="TextBox 14"/>
          <p:cNvSpPr txBox="1"/>
          <p:nvPr/>
        </p:nvSpPr>
        <p:spPr>
          <a:xfrm>
            <a:off x="485135" y="1245906"/>
            <a:ext cx="6659453" cy="1908215"/>
          </a:xfrm>
          <a:prstGeom prst="rect">
            <a:avLst/>
          </a:prstGeom>
          <a:noFill/>
        </p:spPr>
        <p:txBody>
          <a:bodyPr wrap="square" rtlCol="0">
            <a:spAutoFit/>
          </a:bodyPr>
          <a:lstStyle/>
          <a:p>
            <a:pPr>
              <a:defRPr/>
            </a:pPr>
            <a:r>
              <a:rPr lang="en-US" sz="2000" dirty="0">
                <a:solidFill>
                  <a:prstClr val="black"/>
                </a:solidFill>
                <a:latin typeface="Gill Sans MT" panose="020B0502020104020203" pitchFamily="34" charset="0"/>
              </a:rPr>
              <a:t>Records that are not in the Included S</a:t>
            </a:r>
            <a:r>
              <a:rPr lang="en-US" sz="2000" dirty="0" err="1">
                <a:solidFill>
                  <a:prstClr val="black"/>
                </a:solidFill>
                <a:latin typeface="Gill Sans MT" panose="020B0502020104020203" pitchFamily="34" charset="0"/>
              </a:rPr>
              <a:t>napshot</a:t>
            </a:r>
            <a:r>
              <a:rPr lang="en-US" sz="2000" dirty="0">
                <a:solidFill>
                  <a:prstClr val="black"/>
                </a:solidFill>
                <a:latin typeface="Gill Sans MT" panose="020B0502020104020203" pitchFamily="34" charset="0"/>
              </a:rPr>
              <a:t> R</a:t>
            </a:r>
            <a:r>
              <a:rPr lang="en-US" sz="2000" dirty="0" err="1">
                <a:solidFill>
                  <a:prstClr val="black"/>
                </a:solidFill>
                <a:latin typeface="Gill Sans MT" panose="020B0502020104020203" pitchFamily="34" charset="0"/>
              </a:rPr>
              <a:t>ecords</a:t>
            </a:r>
            <a:r>
              <a:rPr lang="en-US" sz="2000" dirty="0">
                <a:solidFill>
                  <a:prstClr val="black"/>
                </a:solidFill>
                <a:latin typeface="Gill Sans MT" panose="020B0502020104020203" pitchFamily="34" charset="0"/>
              </a:rPr>
              <a:t> report may be located in the Records Not in Snapshot report for December Staff or December Student </a:t>
            </a:r>
          </a:p>
          <a:p>
            <a:pPr>
              <a:defRPr/>
            </a:pPr>
            <a:endParaRPr lang="en-US" sz="2000" dirty="0">
              <a:solidFill>
                <a:prstClr val="black"/>
              </a:solidFill>
              <a:latin typeface="Gill Sans MT" panose="020B0502020104020203" pitchFamily="34" charset="0"/>
            </a:endParaRPr>
          </a:p>
          <a:p>
            <a:pPr>
              <a:defRPr/>
            </a:pPr>
            <a:endParaRPr lang="en-US" sz="2000" dirty="0">
              <a:solidFill>
                <a:prstClr val="black"/>
              </a:solidFill>
              <a:latin typeface="Gill Sans MT" panose="020B0502020104020203" pitchFamily="34" charset="0"/>
            </a:endParaRPr>
          </a:p>
          <a:p>
            <a:pPr>
              <a:defRPr/>
            </a:pPr>
            <a:endParaRPr lang="en-US" dirty="0">
              <a:solidFill>
                <a:prstClr val="black"/>
              </a:solidFill>
              <a:latin typeface="Calibri" panose="020F0502020204030204"/>
            </a:endParaRPr>
          </a:p>
        </p:txBody>
      </p:sp>
      <p:pic>
        <p:nvPicPr>
          <p:cNvPr id="1026" name="Picture 2" descr="screenshot of where to find the Pipeline Reports  Records Not in Snapshot Report in the Data Pipeline">
            <a:extLst>
              <a:ext uri="{FF2B5EF4-FFF2-40B4-BE49-F238E27FC236}">
                <a16:creationId xmlns:a16="http://schemas.microsoft.com/office/drawing/2014/main" id="{4E6EAB6A-7DDA-D476-0A92-61F6E9C95F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9" t="-707" r="14029" b="2338"/>
          <a:stretch/>
        </p:blipFill>
        <p:spPr bwMode="auto">
          <a:xfrm>
            <a:off x="115384" y="2321305"/>
            <a:ext cx="9476509" cy="31475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94634A2-CB8E-B85A-7E7D-B365808C95BE}"/>
              </a:ext>
            </a:extLst>
          </p:cNvPr>
          <p:cNvSpPr txBox="1"/>
          <p:nvPr/>
        </p:nvSpPr>
        <p:spPr>
          <a:xfrm>
            <a:off x="5230132" y="3895096"/>
            <a:ext cx="2164298" cy="954107"/>
          </a:xfrm>
          <a:prstGeom prst="rect">
            <a:avLst/>
          </a:prstGeom>
          <a:noFill/>
        </p:spPr>
        <p:txBody>
          <a:bodyPr wrap="square" rtlCol="0">
            <a:spAutoFit/>
          </a:bodyPr>
          <a:lstStyle/>
          <a:p>
            <a:pPr>
              <a:defRPr/>
            </a:pPr>
            <a:r>
              <a:rPr lang="en-US" sz="1400" b="1" dirty="0">
                <a:solidFill>
                  <a:srgbClr val="FF0000"/>
                </a:solidFill>
                <a:latin typeface="Calibri" panose="020F0502020204030204"/>
              </a:rPr>
              <a:t>Missing records are broken out by </a:t>
            </a:r>
            <a:br>
              <a:rPr lang="en-US" sz="1400" b="1" dirty="0">
                <a:solidFill>
                  <a:srgbClr val="FF0000"/>
                </a:solidFill>
                <a:latin typeface="Calibri" panose="020F0502020204030204"/>
              </a:rPr>
            </a:br>
            <a:r>
              <a:rPr lang="en-US" sz="1400" b="1" dirty="0">
                <a:solidFill>
                  <a:srgbClr val="FF0000"/>
                </a:solidFill>
                <a:latin typeface="Calibri" panose="020F0502020204030204"/>
              </a:rPr>
              <a:t>Student or Staff and file types for each</a:t>
            </a:r>
          </a:p>
        </p:txBody>
      </p:sp>
      <p:cxnSp>
        <p:nvCxnSpPr>
          <p:cNvPr id="9" name="Straight Connector 8" title="Arrow">
            <a:extLst>
              <a:ext uri="{FF2B5EF4-FFF2-40B4-BE49-F238E27FC236}">
                <a16:creationId xmlns:a16="http://schemas.microsoft.com/office/drawing/2014/main" id="{C26EAE5D-6AFD-E77C-40E8-4C2FFBD97025}"/>
              </a:ext>
            </a:extLst>
          </p:cNvPr>
          <p:cNvCxnSpPr>
            <a:cxnSpLocks/>
          </p:cNvCxnSpPr>
          <p:nvPr/>
        </p:nvCxnSpPr>
        <p:spPr>
          <a:xfrm flipH="1" flipV="1">
            <a:off x="1757462" y="5173695"/>
            <a:ext cx="970902" cy="732519"/>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 name="Content Placeholder 7">
            <a:extLst>
              <a:ext uri="{FF2B5EF4-FFF2-40B4-BE49-F238E27FC236}">
                <a16:creationId xmlns:a16="http://schemas.microsoft.com/office/drawing/2014/main" id="{3382AA96-534E-553C-41F9-E443C273321A}"/>
              </a:ext>
            </a:extLst>
          </p:cNvPr>
          <p:cNvSpPr txBox="1">
            <a:spLocks/>
          </p:cNvSpPr>
          <p:nvPr/>
        </p:nvSpPr>
        <p:spPr>
          <a:xfrm>
            <a:off x="2539206" y="6568746"/>
            <a:ext cx="4483100" cy="3619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Special Education December Count- Lindsey Heitman</a:t>
            </a:r>
          </a:p>
        </p:txBody>
      </p:sp>
      <p:sp>
        <p:nvSpPr>
          <p:cNvPr id="5" name="TextBox 4">
            <a:extLst>
              <a:ext uri="{FF2B5EF4-FFF2-40B4-BE49-F238E27FC236}">
                <a16:creationId xmlns:a16="http://schemas.microsoft.com/office/drawing/2014/main" id="{4EAF4C8E-072D-F754-F5B4-3853058EACC1}"/>
              </a:ext>
            </a:extLst>
          </p:cNvPr>
          <p:cNvSpPr txBox="1"/>
          <p:nvPr/>
        </p:nvSpPr>
        <p:spPr>
          <a:xfrm>
            <a:off x="5718079" y="6544287"/>
            <a:ext cx="6096000" cy="261610"/>
          </a:xfrm>
          <a:prstGeom prst="rect">
            <a:avLst/>
          </a:prstGeom>
          <a:noFill/>
        </p:spPr>
        <p:txBody>
          <a:bodyPr wrap="square">
            <a:spAutoFit/>
          </a:bodyPr>
          <a:lstStyle/>
          <a:p>
            <a:pPr marL="0" indent="0">
              <a:buNone/>
            </a:pPr>
            <a:r>
              <a:rPr lang="en-US" sz="1100" dirty="0">
                <a:hlinkClick r:id="rId4"/>
              </a:rPr>
              <a:t>SpedDecCount@cde.state.co.us</a:t>
            </a:r>
            <a:r>
              <a:rPr lang="en-US" sz="1100" dirty="0"/>
              <a:t> </a:t>
            </a:r>
          </a:p>
        </p:txBody>
      </p:sp>
    </p:spTree>
    <p:extLst>
      <p:ext uri="{BB962C8B-B14F-4D97-AF65-F5344CB8AC3E}">
        <p14:creationId xmlns:p14="http://schemas.microsoft.com/office/powerpoint/2010/main" val="2314930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45A1-AAF2-4054-A326-28004EB1B10F}"/>
              </a:ext>
            </a:extLst>
          </p:cNvPr>
          <p:cNvSpPr>
            <a:spLocks noGrp="1"/>
          </p:cNvSpPr>
          <p:nvPr>
            <p:ph type="title"/>
          </p:nvPr>
        </p:nvSpPr>
        <p:spPr/>
        <p:txBody>
          <a:bodyPr>
            <a:normAutofit/>
          </a:bodyPr>
          <a:lstStyle/>
          <a:p>
            <a:r>
              <a:rPr lang="en-US" dirty="0"/>
              <a:t>Special Education December Count: Troubleshooting Errors DC191 – DC205 (Grades of staff and students served must match)</a:t>
            </a:r>
          </a:p>
        </p:txBody>
      </p:sp>
      <p:sp>
        <p:nvSpPr>
          <p:cNvPr id="3" name="Content Placeholder 2">
            <a:extLst>
              <a:ext uri="{FF2B5EF4-FFF2-40B4-BE49-F238E27FC236}">
                <a16:creationId xmlns:a16="http://schemas.microsoft.com/office/drawing/2014/main" id="{0C523A86-6739-475D-AA26-95462B01E2AD}"/>
              </a:ext>
            </a:extLst>
          </p:cNvPr>
          <p:cNvSpPr>
            <a:spLocks noGrp="1"/>
          </p:cNvSpPr>
          <p:nvPr>
            <p:ph idx="1"/>
          </p:nvPr>
        </p:nvSpPr>
        <p:spPr>
          <a:xfrm>
            <a:off x="1652338" y="1463040"/>
            <a:ext cx="8387013" cy="4640674"/>
          </a:xfrm>
        </p:spPr>
        <p:txBody>
          <a:bodyPr>
            <a:normAutofit/>
          </a:bodyPr>
          <a:lstStyle/>
          <a:p>
            <a:pPr marL="0" indent="0">
              <a:buNone/>
            </a:pPr>
            <a:r>
              <a:rPr lang="en-US" sz="2000" b="1" dirty="0"/>
              <a:t>DC191 thru DC205</a:t>
            </a:r>
            <a:r>
              <a:rPr lang="en-US" sz="2000" dirty="0"/>
              <a:t> – these errors look at each individual grade level and compare student grades to grades marked on the staff assignment records.</a:t>
            </a:r>
          </a:p>
          <a:p>
            <a:pPr marL="0" indent="0">
              <a:buNone/>
            </a:pPr>
            <a:r>
              <a:rPr lang="en-US" sz="2000" dirty="0"/>
              <a:t>What to check:</a:t>
            </a:r>
          </a:p>
          <a:p>
            <a:pPr marL="742950" lvl="1" indent="-285750"/>
            <a:r>
              <a:rPr lang="en-US" sz="1600" dirty="0"/>
              <a:t>Use Cognos Reports/Special Education December report  “Included Snapshot Records: Staff Interchange” to compare grades for your student and staff snapshot records</a:t>
            </a:r>
            <a:endParaRPr lang="en-US" sz="1500" dirty="0"/>
          </a:p>
          <a:p>
            <a:pPr marL="914400" lvl="2">
              <a:spcBef>
                <a:spcPts val="0"/>
              </a:spcBef>
            </a:pPr>
            <a:r>
              <a:rPr lang="en-US" sz="1500" b="1" dirty="0">
                <a:latin typeface="Calibri" panose="020F0502020204030204" pitchFamily="34" charset="0"/>
                <a:ea typeface="Calibri" panose="020F0502020204030204" pitchFamily="34" charset="0"/>
              </a:rPr>
              <a:t>Cognos Reports/Special Education December </a:t>
            </a:r>
            <a:r>
              <a:rPr lang="en-US" sz="1500" b="1" dirty="0">
                <a:latin typeface="Wingdings" panose="05000000000000000000" pitchFamily="2" charset="2"/>
                <a:ea typeface="Calibri" panose="020F0502020204030204" pitchFamily="34" charset="0"/>
              </a:rPr>
              <a:t>à</a:t>
            </a:r>
            <a:r>
              <a:rPr lang="en-US" sz="1500" b="1" dirty="0">
                <a:latin typeface="Calibri" panose="020F0502020204030204" pitchFamily="34" charset="0"/>
                <a:ea typeface="Calibri" panose="020F0502020204030204" pitchFamily="34" charset="0"/>
              </a:rPr>
              <a:t> </a:t>
            </a:r>
            <a:r>
              <a:rPr lang="en-US" sz="1500" b="1" dirty="0">
                <a:highlight>
                  <a:srgbClr val="FFFF00"/>
                </a:highlight>
                <a:latin typeface="Calibri" panose="020F0502020204030204" pitchFamily="34" charset="0"/>
                <a:ea typeface="Calibri" panose="020F0502020204030204" pitchFamily="34" charset="0"/>
              </a:rPr>
              <a:t>Included Snapshot Records: IEP Interchange</a:t>
            </a:r>
            <a:r>
              <a:rPr lang="en-US" sz="1500" b="1" dirty="0">
                <a:latin typeface="Calibri" panose="020F0502020204030204" pitchFamily="34" charset="0"/>
                <a:ea typeface="Calibri" panose="020F0502020204030204" pitchFamily="34" charset="0"/>
              </a:rPr>
              <a:t> </a:t>
            </a:r>
          </a:p>
          <a:p>
            <a:pPr marL="914400" lvl="2">
              <a:spcBef>
                <a:spcPts val="0"/>
              </a:spcBef>
            </a:pPr>
            <a:r>
              <a:rPr lang="en-US" sz="1500" b="1" dirty="0">
                <a:latin typeface="Calibri" panose="020F0502020204030204" pitchFamily="34" charset="0"/>
                <a:ea typeface="Calibri" panose="020F0502020204030204" pitchFamily="34" charset="0"/>
              </a:rPr>
              <a:t>Cognos Reports/Special Education December </a:t>
            </a:r>
            <a:r>
              <a:rPr lang="en-US" sz="1500" b="1" dirty="0">
                <a:latin typeface="Wingdings" panose="05000000000000000000" pitchFamily="2" charset="2"/>
                <a:ea typeface="Calibri" panose="020F0502020204030204" pitchFamily="34" charset="0"/>
              </a:rPr>
              <a:t>à</a:t>
            </a:r>
            <a:r>
              <a:rPr lang="en-US" sz="1500" b="1" dirty="0">
                <a:latin typeface="Calibri" panose="020F0502020204030204" pitchFamily="34" charset="0"/>
                <a:ea typeface="Calibri" panose="020F0502020204030204" pitchFamily="34" charset="0"/>
              </a:rPr>
              <a:t> </a:t>
            </a:r>
            <a:r>
              <a:rPr lang="en-US" sz="1500" b="1" dirty="0">
                <a:highlight>
                  <a:srgbClr val="FFFF00"/>
                </a:highlight>
                <a:latin typeface="Calibri" panose="020F0502020204030204" pitchFamily="34" charset="0"/>
                <a:ea typeface="Calibri" panose="020F0502020204030204" pitchFamily="34" charset="0"/>
              </a:rPr>
              <a:t>Included Snapshot Records: Staff Interchange</a:t>
            </a:r>
            <a:endParaRPr lang="en-US" sz="1500" b="1" dirty="0">
              <a:latin typeface="Calibri" panose="020F0502020204030204" pitchFamily="34" charset="0"/>
              <a:ea typeface="Calibri" panose="020F0502020204030204" pitchFamily="34" charset="0"/>
            </a:endParaRPr>
          </a:p>
          <a:p>
            <a:pPr marL="1200150" lvl="2" indent="-285750"/>
            <a:endParaRPr lang="en-US" sz="1400" dirty="0"/>
          </a:p>
          <a:p>
            <a:pPr marL="457200" lvl="1" indent="0">
              <a:buNone/>
            </a:pPr>
            <a:r>
              <a:rPr lang="en-US" sz="1600" dirty="0">
                <a:latin typeface="Calibri" panose="020F0502020204030204" pitchFamily="34" charset="0"/>
                <a:ea typeface="Calibri" panose="020F0502020204030204" pitchFamily="34" charset="0"/>
              </a:rPr>
              <a:t>In the IEP snapshot records report, filter/search all 5 EDID fields for each EDID triggering one of the DC191-DC205 error codes and then highlight all student records this staff member is attached to. Then check/highlight the the Entry Grade Level fields to reference all student grades being served by that EDID. Similarly, you can pull up the Staff snapshot records to reference all grade levels marked with 1 on the staffs record(s).</a:t>
            </a:r>
            <a:endParaRPr lang="en-US" sz="1600" dirty="0"/>
          </a:p>
          <a:p>
            <a:pPr marL="742950" lvl="1" indent="-285750"/>
            <a:endParaRPr lang="en-US" sz="1600" dirty="0"/>
          </a:p>
          <a:p>
            <a:pPr marL="0" indent="0">
              <a:buNone/>
            </a:pPr>
            <a:endParaRPr lang="en-US" dirty="0"/>
          </a:p>
        </p:txBody>
      </p:sp>
      <p:sp>
        <p:nvSpPr>
          <p:cNvPr id="4" name="Slide Number Placeholder 3">
            <a:extLst>
              <a:ext uri="{FF2B5EF4-FFF2-40B4-BE49-F238E27FC236}">
                <a16:creationId xmlns:a16="http://schemas.microsoft.com/office/drawing/2014/main" id="{956304F9-B392-4179-A295-357622401A19}"/>
              </a:ext>
            </a:extLst>
          </p:cNvPr>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28</a:t>
            </a:fld>
            <a:endParaRPr lang="en-US">
              <a:solidFill>
                <a:prstClr val="white">
                  <a:lumMod val="50000"/>
                </a:prstClr>
              </a:solidFill>
              <a:latin typeface="Calibri" panose="020F0502020204030204"/>
            </a:endParaRPr>
          </a:p>
        </p:txBody>
      </p:sp>
      <p:sp>
        <p:nvSpPr>
          <p:cNvPr id="5" name="Content Placeholder 7">
            <a:extLst>
              <a:ext uri="{FF2B5EF4-FFF2-40B4-BE49-F238E27FC236}">
                <a16:creationId xmlns:a16="http://schemas.microsoft.com/office/drawing/2014/main" id="{69B4B1F0-2612-4415-E54F-777CE94D97F2}"/>
              </a:ext>
            </a:extLst>
          </p:cNvPr>
          <p:cNvSpPr txBox="1">
            <a:spLocks/>
          </p:cNvSpPr>
          <p:nvPr/>
        </p:nvSpPr>
        <p:spPr>
          <a:xfrm>
            <a:off x="1366838" y="6356350"/>
            <a:ext cx="4483100" cy="36195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Special Education December Count- Lindsey Heitman</a:t>
            </a:r>
          </a:p>
        </p:txBody>
      </p:sp>
      <p:sp>
        <p:nvSpPr>
          <p:cNvPr id="6" name="Content Placeholder 10">
            <a:extLst>
              <a:ext uri="{FF2B5EF4-FFF2-40B4-BE49-F238E27FC236}">
                <a16:creationId xmlns:a16="http://schemas.microsoft.com/office/drawing/2014/main" id="{E88A1351-DFBC-8424-0C3B-28A8ABF47EFA}"/>
              </a:ext>
            </a:extLst>
          </p:cNvPr>
          <p:cNvSpPr txBox="1">
            <a:spLocks/>
          </p:cNvSpPr>
          <p:nvPr/>
        </p:nvSpPr>
        <p:spPr>
          <a:xfrm>
            <a:off x="6053138" y="6356350"/>
            <a:ext cx="4392612" cy="3619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SpedDecCount@cde.state.co.us</a:t>
            </a:r>
            <a:r>
              <a:rPr lang="en-US" sz="1600" dirty="0"/>
              <a:t> </a:t>
            </a:r>
          </a:p>
        </p:txBody>
      </p:sp>
    </p:spTree>
    <p:extLst>
      <p:ext uri="{BB962C8B-B14F-4D97-AF65-F5344CB8AC3E}">
        <p14:creationId xmlns:p14="http://schemas.microsoft.com/office/powerpoint/2010/main" val="1778072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5B01E7-3FE8-4627-4BA9-6EC660DC502A}"/>
              </a:ext>
            </a:extLst>
          </p:cNvPr>
          <p:cNvSpPr>
            <a:spLocks noGrp="1"/>
          </p:cNvSpPr>
          <p:nvPr>
            <p:ph type="title"/>
          </p:nvPr>
        </p:nvSpPr>
        <p:spPr>
          <a:xfrm>
            <a:off x="155447" y="237745"/>
            <a:ext cx="63808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BD733E22-1F82-7B3B-A6D3-6CC1761B825B}"/>
              </a:ext>
            </a:extLst>
          </p:cNvPr>
          <p:cNvSpPr>
            <a:spLocks noGrp="1"/>
          </p:cNvSpPr>
          <p:nvPr>
            <p:ph sz="quarter" idx="13"/>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Lindsey Heitman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2"/>
              </a:rPr>
              <a:t>SpedDecCount@cde.state.co.us</a:t>
            </a:r>
            <a:r>
              <a:rPr lang="en-US"/>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(303) 866 - 5759</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3"/>
              </a:rPr>
              <a:t>Special Education IEP Interchange</a:t>
            </a:r>
            <a:r>
              <a:rPr kumimoji="0" lang="en-US" sz="2400" b="0" i="0" u="none" strike="noStrike" kern="1200" cap="none" spc="0" normalizeH="0" baseline="0" noProof="0">
                <a:ln>
                  <a:noFill/>
                </a:ln>
                <a:solidFill>
                  <a:schemeClr val="tx1"/>
                </a:solidFill>
                <a:effectLst/>
                <a:uLnTx/>
                <a:uFillTx/>
                <a:hlinkClick r:id="rId3"/>
              </a:rPr>
              <a:t> Webpage</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hlinkClick r:id="rId4"/>
              </a:rPr>
              <a:t>S</a:t>
            </a:r>
            <a:r>
              <a:rPr lang="en-US">
                <a:hlinkClick r:id="rId4"/>
              </a:rPr>
              <a:t>pecial Education December Count Snapshot</a:t>
            </a:r>
            <a:r>
              <a:rPr kumimoji="0" lang="en-US" sz="2400" b="0" i="0" u="none" strike="noStrike" kern="1200" cap="none" spc="0" normalizeH="0" baseline="0" noProof="0">
                <a:ln>
                  <a:noFill/>
                </a:ln>
                <a:solidFill>
                  <a:schemeClr val="tx1"/>
                </a:solidFill>
                <a:effectLst/>
                <a:uLnTx/>
                <a:uFillTx/>
                <a:hlinkClick r:id="rId4"/>
              </a:rPr>
              <a:t> Webpage</a:t>
            </a:r>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255451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a:p>
            <a:r>
              <a:rPr lang="en-US" sz="1700">
                <a:solidFill>
                  <a:schemeClr val="bg1"/>
                </a:solidFill>
              </a:rPr>
              <a:t>CDE has prepared guidance on how to comply with this and other privacy laws which can be found </a:t>
            </a:r>
            <a:r>
              <a:rPr lang="en-US" sz="1700">
                <a:solidFill>
                  <a:schemeClr val="bg1"/>
                </a:solidFill>
                <a:hlinkClick r:id="rId3"/>
              </a:rPr>
              <a:t>here.</a:t>
            </a:r>
            <a:endParaRPr lang="en-US" sz="1700">
              <a:solidFill>
                <a:schemeClr val="bg1"/>
              </a:solidFill>
            </a:endParaRPr>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293BE-741B-DBC6-4C93-5B46EDA2FDE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3F0DB1C-FD55-46B0-8F9D-0CE7B9095FEF}"/>
              </a:ext>
            </a:extLst>
          </p:cNvPr>
          <p:cNvSpPr>
            <a:spLocks noGrp="1"/>
          </p:cNvSpPr>
          <p:nvPr>
            <p:ph type="ctrTitle"/>
          </p:nvPr>
        </p:nvSpPr>
        <p:spPr/>
        <p:txBody>
          <a:bodyPr/>
          <a:lstStyle/>
          <a:p>
            <a:r>
              <a:rPr lang="en-US" dirty="0"/>
              <a:t>2023-2024 Student October Data Release</a:t>
            </a:r>
          </a:p>
        </p:txBody>
      </p:sp>
      <p:sp>
        <p:nvSpPr>
          <p:cNvPr id="6" name="Content Placeholder 5">
            <a:extLst>
              <a:ext uri="{FF2B5EF4-FFF2-40B4-BE49-F238E27FC236}">
                <a16:creationId xmlns:a16="http://schemas.microsoft.com/office/drawing/2014/main" id="{C1E5E86B-2C74-9335-D733-88F27A2E3C16}"/>
              </a:ext>
            </a:extLst>
          </p:cNvPr>
          <p:cNvSpPr>
            <a:spLocks noGrp="1"/>
          </p:cNvSpPr>
          <p:nvPr>
            <p:ph sz="quarter" idx="13"/>
          </p:nvPr>
        </p:nvSpPr>
        <p:spPr/>
        <p:txBody>
          <a:bodyPr/>
          <a:lstStyle/>
          <a:p>
            <a:r>
              <a:rPr lang="en-US" dirty="0"/>
              <a:t>Brooke Wenzel</a:t>
            </a:r>
          </a:p>
        </p:txBody>
      </p:sp>
      <p:sp>
        <p:nvSpPr>
          <p:cNvPr id="4" name="Slide Number Placeholder 3">
            <a:extLst>
              <a:ext uri="{FF2B5EF4-FFF2-40B4-BE49-F238E27FC236}">
                <a16:creationId xmlns:a16="http://schemas.microsoft.com/office/drawing/2014/main" id="{D828E081-578E-EF96-ADE4-21A68E2D3AE2}"/>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2755506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BE8311-6596-0BD2-04FE-E0AFADCA40A2}"/>
              </a:ext>
            </a:extLst>
          </p:cNvPr>
          <p:cNvSpPr>
            <a:spLocks noGrp="1"/>
          </p:cNvSpPr>
          <p:nvPr>
            <p:ph type="title"/>
          </p:nvPr>
        </p:nvSpPr>
        <p:spPr/>
        <p:txBody>
          <a:bodyPr/>
          <a:lstStyle/>
          <a:p>
            <a:r>
              <a:rPr lang="en-US" dirty="0"/>
              <a:t>Data Release</a:t>
            </a:r>
          </a:p>
        </p:txBody>
      </p:sp>
      <p:sp>
        <p:nvSpPr>
          <p:cNvPr id="6" name="Content Placeholder 5">
            <a:extLst>
              <a:ext uri="{FF2B5EF4-FFF2-40B4-BE49-F238E27FC236}">
                <a16:creationId xmlns:a16="http://schemas.microsoft.com/office/drawing/2014/main" id="{0C02A92E-12B9-8519-08CB-03ED3B9C7005}"/>
              </a:ext>
            </a:extLst>
          </p:cNvPr>
          <p:cNvSpPr>
            <a:spLocks noGrp="1"/>
          </p:cNvSpPr>
          <p:nvPr>
            <p:ph idx="1"/>
          </p:nvPr>
        </p:nvSpPr>
        <p:spPr>
          <a:xfrm>
            <a:off x="838200" y="1554480"/>
            <a:ext cx="11353800" cy="4351338"/>
          </a:xfrm>
        </p:spPr>
        <p:txBody>
          <a:bodyPr/>
          <a:lstStyle/>
          <a:p>
            <a:r>
              <a:rPr lang="en-US" b="1" dirty="0"/>
              <a:t>Embargoed: </a:t>
            </a:r>
            <a:r>
              <a:rPr lang="en-US" dirty="0"/>
              <a:t>Sent via email to OCT LEA Approvers (January 10, 2024)</a:t>
            </a:r>
          </a:p>
          <a:p>
            <a:pPr lvl="1"/>
            <a:r>
              <a:rPr lang="en-US" dirty="0"/>
              <a:t>May share this data internally with appropriate staff (e.g. Superintendent, other administrative staff).</a:t>
            </a:r>
            <a:endParaRPr lang="en-US" b="1" dirty="0"/>
          </a:p>
          <a:p>
            <a:r>
              <a:rPr lang="en-US" b="1" dirty="0"/>
              <a:t>Public Release: </a:t>
            </a:r>
            <a:r>
              <a:rPr lang="en-US" dirty="0"/>
              <a:t>Wednesday, January 17, 2024</a:t>
            </a:r>
          </a:p>
          <a:p>
            <a:pPr lvl="1"/>
            <a:r>
              <a:rPr lang="en-US" dirty="0"/>
              <a:t>CDE Communication office will issue a press release</a:t>
            </a:r>
          </a:p>
          <a:p>
            <a:pPr lvl="1"/>
            <a:r>
              <a:rPr lang="en-US" dirty="0"/>
              <a:t>OCT Respondents receive follow-up email from me</a:t>
            </a:r>
          </a:p>
          <a:p>
            <a:pPr lvl="1"/>
            <a:r>
              <a:rPr lang="en-US" dirty="0"/>
              <a:t>Data will be posted on the following website:</a:t>
            </a:r>
          </a:p>
          <a:p>
            <a:pPr lvl="2"/>
            <a:r>
              <a:rPr lang="en-US" dirty="0">
                <a:hlinkClick r:id="rId2"/>
              </a:rPr>
              <a:t>Pupil Membership Statistics Website</a:t>
            </a:r>
            <a:endParaRPr lang="en-US" dirty="0"/>
          </a:p>
        </p:txBody>
      </p:sp>
      <p:pic>
        <p:nvPicPr>
          <p:cNvPr id="3" name="Picture 2" descr="Screenshot of Pupil Membership website with an arrow pointing to the side panel to select previous school years.">
            <a:extLst>
              <a:ext uri="{FF2B5EF4-FFF2-40B4-BE49-F238E27FC236}">
                <a16:creationId xmlns:a16="http://schemas.microsoft.com/office/drawing/2014/main" id="{E85573E4-97AF-38FC-07CA-5553F06A8EAC}"/>
              </a:ext>
            </a:extLst>
          </p:cNvPr>
          <p:cNvPicPr>
            <a:picLocks noChangeAspect="1"/>
          </p:cNvPicPr>
          <p:nvPr/>
        </p:nvPicPr>
        <p:blipFill>
          <a:blip r:embed="rId3"/>
          <a:stretch>
            <a:fillRect/>
          </a:stretch>
        </p:blipFill>
        <p:spPr>
          <a:xfrm>
            <a:off x="3383280" y="4145385"/>
            <a:ext cx="8453120" cy="2076284"/>
          </a:xfrm>
          <a:prstGeom prst="rect">
            <a:avLst/>
          </a:prstGeom>
        </p:spPr>
      </p:pic>
      <p:sp>
        <p:nvSpPr>
          <p:cNvPr id="4" name="Slide Number Placeholder 3">
            <a:extLst>
              <a:ext uri="{FF2B5EF4-FFF2-40B4-BE49-F238E27FC236}">
                <a16:creationId xmlns:a16="http://schemas.microsoft.com/office/drawing/2014/main" id="{685093A4-7664-4D92-664A-F636B5558B23}"/>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9" name="Content Placeholder 7">
            <a:extLst>
              <a:ext uri="{FF2B5EF4-FFF2-40B4-BE49-F238E27FC236}">
                <a16:creationId xmlns:a16="http://schemas.microsoft.com/office/drawing/2014/main" id="{D0374FE8-BF4F-B852-0074-BC5854064E31}"/>
              </a:ext>
            </a:extLst>
          </p:cNvPr>
          <p:cNvSpPr>
            <a:spLocks noGrp="1"/>
          </p:cNvSpPr>
          <p:nvPr>
            <p:ph sz="quarter" idx="13"/>
          </p:nvPr>
        </p:nvSpPr>
        <p:spPr>
          <a:xfrm>
            <a:off x="1366838" y="6356350"/>
            <a:ext cx="4483100" cy="361950"/>
          </a:xfrm>
        </p:spPr>
        <p:txBody>
          <a:bodyPr/>
          <a:lstStyle/>
          <a:p>
            <a:r>
              <a:rPr lang="en-US" dirty="0"/>
              <a:t>Student October – Brooke Wenzel</a:t>
            </a:r>
          </a:p>
        </p:txBody>
      </p:sp>
      <p:sp>
        <p:nvSpPr>
          <p:cNvPr id="10" name="Content Placeholder 10">
            <a:extLst>
              <a:ext uri="{FF2B5EF4-FFF2-40B4-BE49-F238E27FC236}">
                <a16:creationId xmlns:a16="http://schemas.microsoft.com/office/drawing/2014/main" id="{F3343EF7-7375-0352-0222-B24E10C2DE1D}"/>
              </a:ext>
            </a:extLst>
          </p:cNvPr>
          <p:cNvSpPr>
            <a:spLocks noGrp="1"/>
          </p:cNvSpPr>
          <p:nvPr>
            <p:ph sz="quarter" idx="14"/>
          </p:nvPr>
        </p:nvSpPr>
        <p:spPr>
          <a:xfrm>
            <a:off x="6053138" y="6356350"/>
            <a:ext cx="4392612" cy="361950"/>
          </a:xfrm>
        </p:spPr>
        <p:txBody>
          <a:bodyPr/>
          <a:lstStyle/>
          <a:p>
            <a:r>
              <a:rPr lang="en-US" dirty="0">
                <a:hlinkClick r:id="rId4">
                  <a:extLst>
                    <a:ext uri="{A12FA001-AC4F-418D-AE19-62706E023703}">
                      <ahyp:hlinkClr xmlns:ahyp="http://schemas.microsoft.com/office/drawing/2018/hyperlinkcolor" val="tx"/>
                    </a:ext>
                  </a:extLst>
                </a:hlinkClick>
              </a:rPr>
              <a:t>StudentOctober@cde.state.co.us</a:t>
            </a:r>
            <a:r>
              <a:rPr lang="en-US" dirty="0"/>
              <a:t> </a:t>
            </a:r>
          </a:p>
        </p:txBody>
      </p:sp>
    </p:spTree>
    <p:extLst>
      <p:ext uri="{BB962C8B-B14F-4D97-AF65-F5344CB8AC3E}">
        <p14:creationId xmlns:p14="http://schemas.microsoft.com/office/powerpoint/2010/main" val="3132357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6AA9-9D8D-EB72-057C-AA651EFF9914}"/>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0C0D30AF-D162-3E3D-B1AA-0DECF750173A}"/>
              </a:ext>
            </a:extLst>
          </p:cNvPr>
          <p:cNvSpPr>
            <a:spLocks noGrp="1"/>
          </p:cNvSpPr>
          <p:nvPr>
            <p:ph idx="1"/>
          </p:nvPr>
        </p:nvSpPr>
        <p:spPr/>
        <p:txBody>
          <a:bodyPr/>
          <a:lstStyle/>
          <a:p>
            <a:r>
              <a:rPr lang="en-US" dirty="0"/>
              <a:t>Thank you all for your hard work on this collection!</a:t>
            </a:r>
          </a:p>
          <a:p>
            <a:pPr lvl="1"/>
            <a:r>
              <a:rPr lang="en-US" dirty="0"/>
              <a:t>Closed survey last week</a:t>
            </a:r>
          </a:p>
          <a:p>
            <a:pPr lvl="1"/>
            <a:r>
              <a:rPr lang="en-US" dirty="0"/>
              <a:t>Email me if you have any other questions/comments to improve next year’s Student October Data Collection</a:t>
            </a:r>
          </a:p>
          <a:p>
            <a:endParaRPr lang="en-US" dirty="0"/>
          </a:p>
          <a:p>
            <a:r>
              <a:rPr lang="en-US" dirty="0"/>
              <a:t>How can we make the Student October collection easier for you?</a:t>
            </a:r>
          </a:p>
          <a:p>
            <a:pPr lvl="1">
              <a:buFontTx/>
              <a:buChar char="-"/>
            </a:pPr>
            <a:r>
              <a:rPr lang="en-US" sz="2400" dirty="0">
                <a:sym typeface="Wingdings" panose="05000000000000000000" pitchFamily="2" charset="2"/>
              </a:rPr>
              <a:t>Update error/warning messages? </a:t>
            </a:r>
          </a:p>
          <a:p>
            <a:pPr lvl="1">
              <a:buFontTx/>
              <a:buChar char="-"/>
            </a:pPr>
            <a:r>
              <a:rPr lang="en-US" sz="2400" dirty="0">
                <a:sym typeface="Wingdings" panose="05000000000000000000" pitchFamily="2" charset="2"/>
              </a:rPr>
              <a:t>Automated emails misleading?</a:t>
            </a:r>
          </a:p>
          <a:p>
            <a:pPr lvl="1">
              <a:buFontTx/>
              <a:buChar char="-"/>
            </a:pPr>
            <a:r>
              <a:rPr lang="en-US" sz="2400" dirty="0">
                <a:sym typeface="Wingdings" panose="05000000000000000000" pitchFamily="2" charset="2"/>
              </a:rPr>
              <a:t>Training topics?</a:t>
            </a:r>
          </a:p>
          <a:p>
            <a:pPr lvl="1">
              <a:buFontTx/>
              <a:buChar char="-"/>
            </a:pPr>
            <a:r>
              <a:rPr lang="en-US" sz="2400" dirty="0">
                <a:sym typeface="Wingdings" panose="05000000000000000000" pitchFamily="2" charset="2"/>
              </a:rPr>
              <a:t>COGNOS report upgrades?</a:t>
            </a:r>
          </a:p>
          <a:p>
            <a:pPr marL="0" indent="0">
              <a:buNone/>
            </a:pPr>
            <a:endParaRPr lang="en-US" dirty="0"/>
          </a:p>
        </p:txBody>
      </p:sp>
      <p:sp>
        <p:nvSpPr>
          <p:cNvPr id="4" name="Slide Number Placeholder 3">
            <a:extLst>
              <a:ext uri="{FF2B5EF4-FFF2-40B4-BE49-F238E27FC236}">
                <a16:creationId xmlns:a16="http://schemas.microsoft.com/office/drawing/2014/main" id="{F8ADF809-9EB9-D3BB-887F-E1119E1144BD}"/>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7" name="Content Placeholder 7">
            <a:extLst>
              <a:ext uri="{FF2B5EF4-FFF2-40B4-BE49-F238E27FC236}">
                <a16:creationId xmlns:a16="http://schemas.microsoft.com/office/drawing/2014/main" id="{E2A44209-65D0-0F6D-E930-D9573B3BD85D}"/>
              </a:ext>
            </a:extLst>
          </p:cNvPr>
          <p:cNvSpPr>
            <a:spLocks noGrp="1"/>
          </p:cNvSpPr>
          <p:nvPr>
            <p:ph sz="quarter" idx="13"/>
          </p:nvPr>
        </p:nvSpPr>
        <p:spPr>
          <a:xfrm>
            <a:off x="1366838" y="6356350"/>
            <a:ext cx="4483100" cy="361950"/>
          </a:xfrm>
        </p:spPr>
        <p:txBody>
          <a:bodyPr/>
          <a:lstStyle/>
          <a:p>
            <a:r>
              <a:rPr lang="en-US" dirty="0"/>
              <a:t>Student October – Brooke Wenzel</a:t>
            </a:r>
          </a:p>
        </p:txBody>
      </p:sp>
      <p:sp>
        <p:nvSpPr>
          <p:cNvPr id="8" name="Content Placeholder 10">
            <a:extLst>
              <a:ext uri="{FF2B5EF4-FFF2-40B4-BE49-F238E27FC236}">
                <a16:creationId xmlns:a16="http://schemas.microsoft.com/office/drawing/2014/main" id="{F99C6036-669D-907A-3B87-D2AD3D9FB0DB}"/>
              </a:ext>
            </a:extLst>
          </p:cNvPr>
          <p:cNvSpPr>
            <a:spLocks noGrp="1"/>
          </p:cNvSpPr>
          <p:nvPr>
            <p:ph sz="quarter" idx="14"/>
          </p:nvPr>
        </p:nvSpPr>
        <p:spPr>
          <a:xfrm>
            <a:off x="6053138" y="6356350"/>
            <a:ext cx="4392612" cy="361950"/>
          </a:xfrm>
        </p:spPr>
        <p:txBody>
          <a:bodyPr/>
          <a:lstStyle/>
          <a:p>
            <a:r>
              <a:rPr lang="en-US" dirty="0">
                <a:hlinkClick r:id="rId2">
                  <a:extLst>
                    <a:ext uri="{A12FA001-AC4F-418D-AE19-62706E023703}">
                      <ahyp:hlinkClr xmlns:ahyp="http://schemas.microsoft.com/office/drawing/2018/hyperlinkcolor" val="tx"/>
                    </a:ext>
                  </a:extLst>
                </a:hlinkClick>
              </a:rPr>
              <a:t>StudentOctober@cde.state.co.us</a:t>
            </a:r>
            <a:r>
              <a:rPr lang="en-US" dirty="0"/>
              <a:t> </a:t>
            </a:r>
          </a:p>
        </p:txBody>
      </p:sp>
    </p:spTree>
    <p:extLst>
      <p:ext uri="{BB962C8B-B14F-4D97-AF65-F5344CB8AC3E}">
        <p14:creationId xmlns:p14="http://schemas.microsoft.com/office/powerpoint/2010/main" val="4143239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dirty="0"/>
              <a:t>Questions &amp; Resources:</a:t>
            </a:r>
            <a:br>
              <a:rPr lang="en-US" dirty="0"/>
            </a:br>
            <a:r>
              <a:rPr lang="en-US" dirty="0"/>
              <a:t>Student October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dirty="0"/>
              <a:t>Brooke Wenzel</a:t>
            </a:r>
          </a:p>
          <a:p>
            <a:r>
              <a:rPr lang="en-US" dirty="0">
                <a:hlinkClick r:id="rId2"/>
              </a:rPr>
              <a:t>StudentOctober@cde.state.co.us</a:t>
            </a:r>
            <a:r>
              <a:rPr lang="en-US" dirty="0"/>
              <a:t> </a:t>
            </a:r>
          </a:p>
          <a:p>
            <a:r>
              <a:rPr lang="en-US" dirty="0"/>
              <a:t>720-441-7963</a:t>
            </a:r>
          </a:p>
          <a:p>
            <a:endParaRPr lang="en-US" dirty="0"/>
          </a:p>
          <a:p>
            <a:r>
              <a:rPr lang="en-US" sz="2000" dirty="0">
                <a:hlinkClick r:id="rId3"/>
              </a:rPr>
              <a:t>Student October Webpage</a:t>
            </a:r>
            <a:br>
              <a:rPr lang="en-US" sz="2000" dirty="0"/>
            </a:br>
            <a:r>
              <a:rPr lang="en-US" sz="2000" dirty="0">
                <a:hlinkClick r:id="rId4"/>
              </a:rPr>
              <a:t>Student Interchange Webpage</a:t>
            </a:r>
            <a:br>
              <a:rPr lang="en-US" sz="2000" dirty="0">
                <a:hlinkClick r:id="rId4"/>
              </a:rPr>
            </a:br>
            <a:endParaRPr lang="en-US" sz="2000" dirty="0"/>
          </a:p>
        </p:txBody>
      </p:sp>
      <p:sp>
        <p:nvSpPr>
          <p:cNvPr id="4" name="Slide Number Placeholder 3">
            <a:extLst>
              <a:ext uri="{FF2B5EF4-FFF2-40B4-BE49-F238E27FC236}">
                <a16:creationId xmlns:a16="http://schemas.microsoft.com/office/drawing/2014/main" id="{5BAEBDD3-5678-76B1-E852-6360B107038F}"/>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3638216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hidden="1">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6775703" y="566928"/>
            <a:ext cx="4578337" cy="1161288"/>
          </a:xfrm>
        </p:spPr>
        <p:txBody>
          <a:bodyPr vert="horz" lIns="91440" tIns="45720" rIns="91440" bIns="45720" rtlCol="0" anchor="b">
            <a:normAutofit/>
          </a:bodyPr>
          <a:lstStyle/>
          <a:p>
            <a:r>
              <a:rPr lang="en-US" sz="3600" b="1" i="1">
                <a:latin typeface="+mj-lt"/>
              </a:rPr>
              <a:t>Thank you for joining today! </a:t>
            </a:r>
          </a:p>
        </p:txBody>
      </p:sp>
      <p:sp>
        <p:nvSpPr>
          <p:cNvPr id="1037" name="Rectangle 1036" hidden="1">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9" name="Rectangle 1038" hidden="1">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2" name="Picture 11" descr="A group of people on horses and a person on a horse&#10;&#10;Description automatically generated">
            <a:extLst>
              <a:ext uri="{FF2B5EF4-FFF2-40B4-BE49-F238E27FC236}">
                <a16:creationId xmlns:a16="http://schemas.microsoft.com/office/drawing/2014/main" id="{6C1A51E8-61A1-86EE-E4AD-B720E51EA8A9}"/>
              </a:ext>
            </a:extLst>
          </p:cNvPr>
          <p:cNvPicPr>
            <a:picLocks noChangeAspect="1"/>
          </p:cNvPicPr>
          <p:nvPr/>
        </p:nvPicPr>
        <p:blipFill>
          <a:blip r:embed="rId3"/>
          <a:stretch>
            <a:fillRect/>
          </a:stretch>
        </p:blipFill>
        <p:spPr>
          <a:xfrm>
            <a:off x="390525" y="1528762"/>
            <a:ext cx="5707855" cy="3800474"/>
          </a:xfrm>
          <a:prstGeom prst="rect">
            <a:avLst/>
          </a:prstGeom>
        </p:spPr>
      </p:pic>
      <p:graphicFrame>
        <p:nvGraphicFramePr>
          <p:cNvPr id="7"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846691BE-0086-3658-55F2-41FDF0607A9C}"/>
              </a:ext>
            </a:extLst>
          </p:cNvPr>
          <p:cNvGraphicFramePr>
            <a:graphicFrameLocks noGrp="1"/>
          </p:cNvGraphicFramePr>
          <p:nvPr>
            <p:ph sz="quarter" idx="13"/>
            <p:extLst>
              <p:ext uri="{D42A27DB-BD31-4B8C-83A1-F6EECF244321}">
                <p14:modId xmlns:p14="http://schemas.microsoft.com/office/powerpoint/2010/main" val="1747473116"/>
              </p:ext>
            </p:extLst>
          </p:nvPr>
        </p:nvGraphicFramePr>
        <p:xfrm>
          <a:off x="6775704" y="2057400"/>
          <a:ext cx="4572000" cy="3776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tx1">
                    <a:lumMod val="50000"/>
                    <a:lumOff val="50000"/>
                  </a:schemeClr>
                </a:solidFill>
                <a:latin typeface="Calibri" panose="020F0502020204030204"/>
              </a:rPr>
              <a:pPr algn="r">
                <a:spcAft>
                  <a:spcPts val="600"/>
                </a:spcAft>
                <a:defRPr/>
              </a:pPr>
              <a:t>34</a:t>
            </a:fld>
            <a:endParaRPr lang="en-US" sz="12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371700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1066801" y="204788"/>
            <a:ext cx="7442200" cy="898525"/>
          </a:xfrm>
        </p:spPr>
        <p:txBody>
          <a:bodyPr/>
          <a:lstStyle/>
          <a:p>
            <a:r>
              <a:rPr lang="en-US"/>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163"/>
            <a:ext cx="4667250" cy="4351337"/>
          </a:xfrm>
        </p:spPr>
        <p:txBody>
          <a:bodyPr>
            <a:normAutofit/>
          </a:bodyPr>
          <a:lstStyle/>
          <a:p>
            <a:r>
              <a:rPr lang="en-US"/>
              <a:t>Additional support has been added to help manage emails for the CDE Team</a:t>
            </a:r>
          </a:p>
          <a:p>
            <a:r>
              <a:rPr lang="en-US"/>
              <a:t>Some emails may be signed as "Technical Help Support"</a:t>
            </a:r>
          </a:p>
          <a:p>
            <a:r>
              <a:rPr lang="en-US"/>
              <a:t>The data collection leads you know, and trust are:</a:t>
            </a:r>
          </a:p>
          <a:p>
            <a:pPr lvl="1">
              <a:buFont typeface="Wingdings" panose="05000000000000000000" pitchFamily="2" charset="2"/>
              <a:buChar char="ü"/>
            </a:pPr>
            <a:r>
              <a:rPr lang="en-US"/>
              <a:t>Still responding and signing their names as needed</a:t>
            </a:r>
          </a:p>
          <a:p>
            <a:pPr lvl="1">
              <a:buFont typeface="Wingdings" panose="05000000000000000000" pitchFamily="2" charset="2"/>
              <a:buChar char="ü"/>
            </a:pPr>
            <a:r>
              <a:rPr lang="en-US"/>
              <a:t>Training &amp; assisting the Technical Help Support staff</a:t>
            </a:r>
          </a:p>
          <a:p>
            <a:endParaRPr lang="en-US"/>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2764492289"/>
              </p:ext>
            </p:extLst>
          </p:nvPr>
        </p:nvGraphicFramePr>
        <p:xfrm>
          <a:off x="5658775" y="1651796"/>
          <a:ext cx="6161750" cy="3718560"/>
        </p:xfrm>
        <a:graphic>
          <a:graphicData uri="http://schemas.openxmlformats.org/drawingml/2006/table">
            <a:tbl>
              <a:tblPr firstRow="1" firstCol="1" bandRow="1">
                <a:tableStyleId>{17292A2E-F333-43FB-9621-5CBBE7FDCDCB}</a:tableStyleId>
              </a:tblPr>
              <a:tblGrid>
                <a:gridCol w="2593825">
                  <a:extLst>
                    <a:ext uri="{9D8B030D-6E8A-4147-A177-3AD203B41FA5}">
                      <a16:colId xmlns:a16="http://schemas.microsoft.com/office/drawing/2014/main" val="3674245083"/>
                    </a:ext>
                  </a:extLst>
                </a:gridCol>
                <a:gridCol w="3567925">
                  <a:extLst>
                    <a:ext uri="{9D8B030D-6E8A-4147-A177-3AD203B41FA5}">
                      <a16:colId xmlns:a16="http://schemas.microsoft.com/office/drawing/2014/main" val="418629548"/>
                    </a:ext>
                  </a:extLst>
                </a:gridCol>
              </a:tblGrid>
              <a:tr h="111019">
                <a:tc>
                  <a:txBody>
                    <a:bodyPr/>
                    <a:lstStyle/>
                    <a:p>
                      <a:r>
                        <a:rPr lang="en-US" sz="1400">
                          <a:effectLst/>
                        </a:rPr>
                        <a:t>Data Collection</a:t>
                      </a:r>
                    </a:p>
                  </a:txBody>
                  <a:tcPr marL="68580" marR="68580" marT="9525" marB="9525" anchor="ctr"/>
                </a:tc>
                <a:tc>
                  <a:txBody>
                    <a:bodyPr/>
                    <a:lstStyle/>
                    <a:p>
                      <a:r>
                        <a:rPr lang="en-US" sz="1400">
                          <a:effectLst/>
                        </a:rPr>
                        <a:t>Email Addresses</a:t>
                      </a:r>
                    </a:p>
                  </a:txBody>
                  <a:tcPr marL="68580" marR="68580" marT="9525" marB="9525" anchor="ctr"/>
                </a:tc>
                <a:extLst>
                  <a:ext uri="{0D108BD9-81ED-4DB2-BD59-A6C34878D82A}">
                    <a16:rowId xmlns:a16="http://schemas.microsoft.com/office/drawing/2014/main" val="1063560226"/>
                  </a:ext>
                </a:extLst>
              </a:tr>
              <a:tr h="111019">
                <a:tc>
                  <a:txBody>
                    <a:bodyPr/>
                    <a:lstStyle/>
                    <a:p>
                      <a:r>
                        <a:rPr lang="en-US" sz="1400">
                          <a:effectLst/>
                        </a:rPr>
                        <a:t>Attendance</a:t>
                      </a:r>
                    </a:p>
                  </a:txBody>
                  <a:tcPr marL="68580" marR="68580" marT="9525" marB="9525" anchor="ctr"/>
                </a:tc>
                <a:tc>
                  <a:txBody>
                    <a:bodyPr/>
                    <a:lstStyle/>
                    <a:p>
                      <a:r>
                        <a:rPr lang="en-US" sz="1400" u="sng">
                          <a:solidFill>
                            <a:srgbClr val="0070C0"/>
                          </a:solidFill>
                          <a:effectLst/>
                          <a:hlinkClick r:id="rId3">
                            <a:extLst>
                              <a:ext uri="{A12FA001-AC4F-418D-AE19-62706E023703}">
                                <ahyp:hlinkClr xmlns:ahyp="http://schemas.microsoft.com/office/drawing/2018/hyperlinkcolor" val="tx"/>
                              </a:ext>
                            </a:extLst>
                          </a:hlinkClick>
                        </a:rPr>
                        <a:t>Attendance@cde.state.co.us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592129980"/>
                  </a:ext>
                </a:extLst>
              </a:tr>
              <a:tr h="111019">
                <a:tc>
                  <a:txBody>
                    <a:bodyPr/>
                    <a:lstStyle/>
                    <a:p>
                      <a:r>
                        <a:rPr lang="en-US" sz="1400">
                          <a:effectLst/>
                        </a:rPr>
                        <a:t>Directory</a:t>
                      </a:r>
                    </a:p>
                  </a:txBody>
                  <a:tcPr marL="68580" marR="68580" marT="9525" marB="9525" anchor="ctr"/>
                </a:tc>
                <a:tc>
                  <a:txBody>
                    <a:bodyPr/>
                    <a:lstStyle/>
                    <a:p>
                      <a:r>
                        <a:rPr lang="en-US" sz="1400" u="sng">
                          <a:solidFill>
                            <a:srgbClr val="0070C0"/>
                          </a:solidFill>
                          <a:effectLst/>
                          <a:hlinkClick r:id="rId4">
                            <a:extLst>
                              <a:ext uri="{A12FA001-AC4F-418D-AE19-62706E023703}">
                                <ahyp:hlinkClr xmlns:ahyp="http://schemas.microsoft.com/office/drawing/2018/hyperlinkcolor" val="tx"/>
                              </a:ext>
                            </a:extLst>
                          </a:hlinkClick>
                        </a:rPr>
                        <a:t>DirectoryData@cde.state.co.us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1444462020"/>
                  </a:ext>
                </a:extLst>
              </a:tr>
              <a:tr h="211823">
                <a:tc>
                  <a:txBody>
                    <a:bodyPr/>
                    <a:lstStyle/>
                    <a:p>
                      <a:r>
                        <a:rPr lang="en-US" sz="1400">
                          <a:effectLst/>
                        </a:rPr>
                        <a:t>EDIS</a:t>
                      </a:r>
                    </a:p>
                  </a:txBody>
                  <a:tcPr marL="68580" marR="68580" marT="9525" marB="9525" anchor="ctr"/>
                </a:tc>
                <a:tc>
                  <a:txBody>
                    <a:bodyPr/>
                    <a:lstStyle/>
                    <a:p>
                      <a:r>
                        <a:rPr lang="en-US" sz="1400" u="sng">
                          <a:solidFill>
                            <a:srgbClr val="0070C0"/>
                          </a:solidFill>
                          <a:effectLst/>
                          <a:hlinkClick r:id="rId5">
                            <a:extLst>
                              <a:ext uri="{A12FA001-AC4F-418D-AE19-62706E023703}">
                                <ahyp:hlinkClr xmlns:ahyp="http://schemas.microsoft.com/office/drawing/2018/hyperlinkcolor" val="tx"/>
                              </a:ext>
                            </a:extLst>
                          </a:hlinkClick>
                        </a:rPr>
                        <a:t>EDIS@cde.state.co.us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386654118"/>
                  </a:ext>
                </a:extLst>
              </a:tr>
              <a:tr h="111019">
                <a:tc>
                  <a:txBody>
                    <a:bodyPr/>
                    <a:lstStyle/>
                    <a:p>
                      <a:r>
                        <a:rPr lang="en-US" sz="1400">
                          <a:effectLst/>
                        </a:rPr>
                        <a:t>Human Resources</a:t>
                      </a:r>
                    </a:p>
                  </a:txBody>
                  <a:tcPr marL="68580" marR="68580" marT="9525" marB="9525" anchor="ctr"/>
                </a:tc>
                <a:tc>
                  <a:txBody>
                    <a:bodyPr/>
                    <a:lstStyle/>
                    <a:p>
                      <a:r>
                        <a:rPr lang="en-US" sz="1400" u="sng">
                          <a:solidFill>
                            <a:srgbClr val="0070C0"/>
                          </a:solidFill>
                          <a:effectLst/>
                          <a:hlinkClick r:id="rId6">
                            <a:extLst>
                              <a:ext uri="{A12FA001-AC4F-418D-AE19-62706E023703}">
                                <ahyp:hlinkClr xmlns:ahyp="http://schemas.microsoft.com/office/drawing/2018/hyperlinkcolor" val="tx"/>
                              </a:ext>
                            </a:extLst>
                          </a:hlinkClick>
                        </a:rPr>
                        <a:t>HumanResourcesData@cde.state.co.us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718457640"/>
                  </a:ext>
                </a:extLst>
              </a:tr>
              <a:tr h="111019">
                <a:tc>
                  <a:txBody>
                    <a:bodyPr/>
                    <a:lstStyle/>
                    <a:p>
                      <a:r>
                        <a:rPr lang="en-US" sz="1400">
                          <a:effectLst/>
                        </a:rPr>
                        <a:t>READ Collections</a:t>
                      </a:r>
                    </a:p>
                  </a:txBody>
                  <a:tcPr marL="68580" marR="68580" marT="9525" marB="9525" anchor="ctr"/>
                </a:tc>
                <a:tc>
                  <a:txBody>
                    <a:bodyPr/>
                    <a:lstStyle/>
                    <a:p>
                      <a:pPr marL="0" algn="l" defTabSz="914400" rtl="0" eaLnBrk="1" latinLnBrk="0" hangingPunct="1"/>
                      <a:r>
                        <a:rPr lang="en-US" sz="1400" u="sng" kern="1200">
                          <a:solidFill>
                            <a:srgbClr val="0070C0"/>
                          </a:solidFill>
                          <a:effectLst/>
                          <a:latin typeface="+mn-lt"/>
                          <a:ea typeface="+mn-ea"/>
                          <a:cs typeface="+mn-cs"/>
                          <a:hlinkClick r:id="rId7">
                            <a:extLst>
                              <a:ext uri="{A12FA001-AC4F-418D-AE19-62706E023703}">
                                <ahyp:hlinkClr xmlns:ahyp="http://schemas.microsoft.com/office/drawing/2018/hyperlinkcolor" val="tx"/>
                              </a:ext>
                            </a:extLst>
                          </a:hlinkClick>
                        </a:rPr>
                        <a:t>ReadActData@cde.state.co.us</a:t>
                      </a:r>
                      <a:r>
                        <a:rPr lang="en-US" sz="1400" u="sng" kern="1200">
                          <a:solidFill>
                            <a:srgbClr val="0070C0"/>
                          </a:solidFill>
                          <a:effectLst/>
                          <a:latin typeface="+mn-lt"/>
                          <a:ea typeface="+mn-ea"/>
                          <a:cs typeface="+mn-cs"/>
                        </a:rPr>
                        <a:t> </a:t>
                      </a:r>
                    </a:p>
                  </a:txBody>
                  <a:tcPr marL="68580" marR="68580" marT="9525" marB="9525" anchor="ctr"/>
                </a:tc>
                <a:extLst>
                  <a:ext uri="{0D108BD9-81ED-4DB2-BD59-A6C34878D82A}">
                    <a16:rowId xmlns:a16="http://schemas.microsoft.com/office/drawing/2014/main" val="4207475299"/>
                  </a:ext>
                </a:extLst>
              </a:tr>
              <a:tr h="111019">
                <a:tc>
                  <a:txBody>
                    <a:bodyPr/>
                    <a:lstStyle/>
                    <a:p>
                      <a:r>
                        <a:rPr lang="en-US" sz="1400">
                          <a:effectLst/>
                        </a:rPr>
                        <a:t>Report Card March</a:t>
                      </a:r>
                    </a:p>
                  </a:txBody>
                  <a:tcPr marL="68580" marR="68580" marT="9525" marB="9525" anchor="ctr"/>
                </a:tc>
                <a:tc>
                  <a:txBody>
                    <a:bodyPr/>
                    <a:lstStyle/>
                    <a:p>
                      <a:r>
                        <a:rPr lang="en-US" sz="1400" u="sng">
                          <a:solidFill>
                            <a:srgbClr val="0070C0"/>
                          </a:solidFill>
                          <a:effectLst/>
                          <a:hlinkClick r:id="rId8">
                            <a:extLst>
                              <a:ext uri="{A12FA001-AC4F-418D-AE19-62706E023703}">
                                <ahyp:hlinkClr xmlns:ahyp="http://schemas.microsoft.com/office/drawing/2018/hyperlinkcolor" val="tx"/>
                              </a:ext>
                            </a:extLst>
                          </a:hlinkClick>
                        </a:rPr>
                        <a:t>ReportCard@cde.state.co.us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273281362"/>
                  </a:ext>
                </a:extLst>
              </a:tr>
              <a:tr h="111019">
                <a:tc>
                  <a:txBody>
                    <a:bodyPr/>
                    <a:lstStyle/>
                    <a:p>
                      <a:r>
                        <a:rPr lang="en-US" sz="1400">
                          <a:effectLst/>
                        </a:rPr>
                        <a:t>RITS</a:t>
                      </a:r>
                    </a:p>
                  </a:txBody>
                  <a:tcPr marL="68580" marR="68580" marT="9525" marB="9525" anchor="ctr"/>
                </a:tc>
                <a:tc>
                  <a:txBody>
                    <a:bodyPr/>
                    <a:lstStyle/>
                    <a:p>
                      <a:r>
                        <a:rPr lang="en-US" sz="1400" u="sng">
                          <a:solidFill>
                            <a:srgbClr val="0070C0"/>
                          </a:solidFill>
                          <a:effectLst/>
                          <a:hlinkClick r:id="rId9">
                            <a:extLst>
                              <a:ext uri="{A12FA001-AC4F-418D-AE19-62706E023703}">
                                <ahyp:hlinkClr xmlns:ahyp="http://schemas.microsoft.com/office/drawing/2018/hyperlinkcolor" val="tx"/>
                              </a:ext>
                            </a:extLst>
                          </a:hlinkClick>
                        </a:rPr>
                        <a:t>RITS@cde.state.co.us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1924087338"/>
                  </a:ext>
                </a:extLst>
              </a:tr>
              <a:tr h="111019">
                <a:tc>
                  <a:txBody>
                    <a:bodyPr/>
                    <a:lstStyle/>
                    <a:p>
                      <a:r>
                        <a:rPr lang="en-US" sz="1400">
                          <a:effectLst/>
                        </a:rPr>
                        <a:t>Special Ed December Count</a:t>
                      </a:r>
                    </a:p>
                  </a:txBody>
                  <a:tcPr marL="68580" marR="68580" marT="9525" marB="9525" anchor="ctr"/>
                </a:tc>
                <a:tc>
                  <a:txBody>
                    <a:bodyPr/>
                    <a:lstStyle/>
                    <a:p>
                      <a:r>
                        <a:rPr lang="en-US" sz="1400" u="sng">
                          <a:solidFill>
                            <a:srgbClr val="0070C0"/>
                          </a:solidFill>
                          <a:effectLst/>
                          <a:hlinkClick r:id="rId10">
                            <a:extLst>
                              <a:ext uri="{A12FA001-AC4F-418D-AE19-62706E023703}">
                                <ahyp:hlinkClr xmlns:ahyp="http://schemas.microsoft.com/office/drawing/2018/hyperlinkcolor" val="tx"/>
                              </a:ext>
                            </a:extLst>
                          </a:hlinkClick>
                        </a:rPr>
                        <a:t>SpedDecCount@cde.state.co.us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2197334546"/>
                  </a:ext>
                </a:extLst>
              </a:tr>
              <a:tr h="111019">
                <a:tc>
                  <a:txBody>
                    <a:bodyPr/>
                    <a:lstStyle/>
                    <a:p>
                      <a:r>
                        <a:rPr lang="en-US" sz="1400">
                          <a:effectLst/>
                        </a:rPr>
                        <a:t>Special Ed Discipline</a:t>
                      </a:r>
                    </a:p>
                  </a:txBody>
                  <a:tcPr marL="68580" marR="68580" marT="9525" marB="9525" anchor="ctr"/>
                </a:tc>
                <a:tc>
                  <a:txBody>
                    <a:bodyPr/>
                    <a:lstStyle/>
                    <a:p>
                      <a:r>
                        <a:rPr lang="en-US" sz="1400" u="sng">
                          <a:solidFill>
                            <a:srgbClr val="0070C0"/>
                          </a:solidFill>
                          <a:effectLst/>
                          <a:hlinkClick r:id="rId11">
                            <a:extLst>
                              <a:ext uri="{A12FA001-AC4F-418D-AE19-62706E023703}">
                                <ahyp:hlinkClr xmlns:ahyp="http://schemas.microsoft.com/office/drawing/2018/hyperlinkcolor" val="tx"/>
                              </a:ext>
                            </a:extLst>
                          </a:hlinkClick>
                        </a:rPr>
                        <a:t>SpedDiscipline@cde.state.co.us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441085720"/>
                  </a:ext>
                </a:extLst>
              </a:tr>
              <a:tr h="111019">
                <a:tc>
                  <a:txBody>
                    <a:bodyPr/>
                    <a:lstStyle/>
                    <a:p>
                      <a:r>
                        <a:rPr lang="en-US" sz="1400">
                          <a:effectLst/>
                        </a:rPr>
                        <a:t>Special Ed End of Year</a:t>
                      </a:r>
                    </a:p>
                  </a:txBody>
                  <a:tcPr marL="68580" marR="68580" marT="9525" marB="9525" anchor="ctr"/>
                </a:tc>
                <a:tc>
                  <a:txBody>
                    <a:bodyPr/>
                    <a:lstStyle/>
                    <a:p>
                      <a:r>
                        <a:rPr lang="en-US" sz="1400" u="sng">
                          <a:solidFill>
                            <a:srgbClr val="0070C0"/>
                          </a:solidFill>
                          <a:effectLst/>
                          <a:hlinkClick r:id="rId12">
                            <a:extLst>
                              <a:ext uri="{A12FA001-AC4F-418D-AE19-62706E023703}">
                                <ahyp:hlinkClr xmlns:ahyp="http://schemas.microsoft.com/office/drawing/2018/hyperlinkcolor" val="tx"/>
                              </a:ext>
                            </a:extLst>
                          </a:hlinkClick>
                        </a:rPr>
                        <a:t>SpedEndOfYear@cde.state.co.us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84494121"/>
                  </a:ext>
                </a:extLst>
              </a:tr>
              <a:tr h="111019">
                <a:tc>
                  <a:txBody>
                    <a:bodyPr/>
                    <a:lstStyle/>
                    <a:p>
                      <a:r>
                        <a:rPr lang="en-US" sz="1400">
                          <a:effectLst/>
                        </a:rPr>
                        <a:t>Staff Evaluation</a:t>
                      </a:r>
                    </a:p>
                  </a:txBody>
                  <a:tcPr marL="68580" marR="68580" marT="9525" marB="9525" anchor="ctr"/>
                </a:tc>
                <a:tc>
                  <a:txBody>
                    <a:bodyPr/>
                    <a:lstStyle/>
                    <a:p>
                      <a:r>
                        <a:rPr lang="en-US" sz="1400" u="sng">
                          <a:solidFill>
                            <a:srgbClr val="0070C0"/>
                          </a:solidFill>
                          <a:effectLst/>
                          <a:hlinkClick r:id="rId13">
                            <a:extLst>
                              <a:ext uri="{A12FA001-AC4F-418D-AE19-62706E023703}">
                                <ahyp:hlinkClr xmlns:ahyp="http://schemas.microsoft.com/office/drawing/2018/hyperlinkcolor" val="tx"/>
                              </a:ext>
                            </a:extLst>
                          </a:hlinkClick>
                        </a:rPr>
                        <a:t>StaffEvaluation@cde.state.co.us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989509517"/>
                  </a:ext>
                </a:extLst>
              </a:tr>
              <a:tr h="111019">
                <a:tc>
                  <a:txBody>
                    <a:bodyPr/>
                    <a:lstStyle/>
                    <a:p>
                      <a:r>
                        <a:rPr lang="en-US" sz="1400">
                          <a:effectLst/>
                        </a:rPr>
                        <a:t>Student Discipline Snapshot</a:t>
                      </a:r>
                    </a:p>
                  </a:txBody>
                  <a:tcPr marL="68580" marR="68580" marT="9525" marB="9525" anchor="ctr"/>
                </a:tc>
                <a:tc>
                  <a:txBody>
                    <a:bodyPr/>
                    <a:lstStyle/>
                    <a:p>
                      <a:r>
                        <a:rPr lang="en-US" sz="1400" u="sng">
                          <a:solidFill>
                            <a:srgbClr val="0070C0"/>
                          </a:solidFill>
                          <a:effectLst/>
                          <a:hlinkClick r:id="rId14">
                            <a:extLst>
                              <a:ext uri="{A12FA001-AC4F-418D-AE19-62706E023703}">
                                <ahyp:hlinkClr xmlns:ahyp="http://schemas.microsoft.com/office/drawing/2018/hyperlinkcolor" val="tx"/>
                              </a:ext>
                            </a:extLst>
                          </a:hlinkClick>
                        </a:rPr>
                        <a:t>StudentDiscipline@cde.state.co.us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4201538851"/>
                  </a:ext>
                </a:extLst>
              </a:tr>
              <a:tr h="111019">
                <a:tc>
                  <a:txBody>
                    <a:bodyPr/>
                    <a:lstStyle/>
                    <a:p>
                      <a:r>
                        <a:rPr lang="en-US" sz="1400">
                          <a:effectLst/>
                        </a:rPr>
                        <a:t>Student End of Year</a:t>
                      </a:r>
                    </a:p>
                  </a:txBody>
                  <a:tcPr marL="68580" marR="68580" marT="9525" marB="9525" anchor="ctr"/>
                </a:tc>
                <a:tc>
                  <a:txBody>
                    <a:bodyPr/>
                    <a:lstStyle/>
                    <a:p>
                      <a:r>
                        <a:rPr lang="en-US" sz="1400">
                          <a:solidFill>
                            <a:srgbClr val="0070C0"/>
                          </a:solidFill>
                          <a:effectLst/>
                          <a:hlinkClick r:id="rId15"/>
                        </a:rPr>
                        <a:t>StudentEndOfYear@cde.state.co.us</a:t>
                      </a:r>
                      <a:r>
                        <a:rPr lang="en-US" sz="1400">
                          <a:solidFill>
                            <a:srgbClr val="0070C0"/>
                          </a:solidFill>
                          <a:effectLst/>
                        </a:rPr>
                        <a:t> </a:t>
                      </a:r>
                    </a:p>
                  </a:txBody>
                  <a:tcPr marL="68580" marR="68580" marT="9525" marB="9525" anchor="ctr"/>
                </a:tc>
                <a:extLst>
                  <a:ext uri="{0D108BD9-81ED-4DB2-BD59-A6C34878D82A}">
                    <a16:rowId xmlns:a16="http://schemas.microsoft.com/office/drawing/2014/main" val="4247491583"/>
                  </a:ext>
                </a:extLst>
              </a:tr>
              <a:tr h="111019">
                <a:tc>
                  <a:txBody>
                    <a:bodyPr/>
                    <a:lstStyle/>
                    <a:p>
                      <a:r>
                        <a:rPr lang="en-US" sz="1400">
                          <a:effectLst/>
                        </a:rPr>
                        <a:t>Student October Count</a:t>
                      </a:r>
                    </a:p>
                  </a:txBody>
                  <a:tcPr marL="68580" marR="68580" marT="9525" marB="9525" anchor="ctr"/>
                </a:tc>
                <a:tc>
                  <a:txBody>
                    <a:bodyPr/>
                    <a:lstStyle/>
                    <a:p>
                      <a:r>
                        <a:rPr lang="en-US" sz="1400" u="sng">
                          <a:solidFill>
                            <a:srgbClr val="0070C0"/>
                          </a:solidFill>
                          <a:effectLst/>
                          <a:hlinkClick r:id="rId16">
                            <a:extLst>
                              <a:ext uri="{A12FA001-AC4F-418D-AE19-62706E023703}">
                                <ahyp:hlinkClr xmlns:ahyp="http://schemas.microsoft.com/office/drawing/2018/hyperlinkcolor" val="tx"/>
                              </a:ext>
                            </a:extLst>
                          </a:hlinkClick>
                        </a:rPr>
                        <a:t>StudentOctober@cde.state.co.us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2814692743"/>
                  </a:ext>
                </a:extLst>
              </a:tr>
              <a:tr h="111019">
                <a:tc>
                  <a:txBody>
                    <a:bodyPr/>
                    <a:lstStyle/>
                    <a:p>
                      <a:r>
                        <a:rPr lang="en-US" sz="1400">
                          <a:effectLst/>
                        </a:rPr>
                        <a:t>Teacher Student Data Link</a:t>
                      </a:r>
                    </a:p>
                  </a:txBody>
                  <a:tcPr marL="68580" marR="68580" marT="9525" marB="9525" anchor="ctr"/>
                </a:tc>
                <a:tc>
                  <a:txBody>
                    <a:bodyPr/>
                    <a:lstStyle/>
                    <a:p>
                      <a:r>
                        <a:rPr lang="en-US" sz="1400" u="sng">
                          <a:solidFill>
                            <a:srgbClr val="0070C0"/>
                          </a:solidFill>
                          <a:effectLst/>
                          <a:hlinkClick r:id="rId17">
                            <a:extLst>
                              <a:ext uri="{A12FA001-AC4F-418D-AE19-62706E023703}">
                                <ahyp:hlinkClr xmlns:ahyp="http://schemas.microsoft.com/office/drawing/2018/hyperlinkcolor" val="tx"/>
                              </a:ext>
                            </a:extLst>
                          </a:hlinkClick>
                        </a:rPr>
                        <a:t>TeacherStudentDataLink@cde.state.co.us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17" name="Content Placeholder 2">
            <a:extLst>
              <a:ext uri="{FF2B5EF4-FFF2-40B4-BE49-F238E27FC236}">
                <a16:creationId xmlns:a16="http://schemas.microsoft.com/office/drawing/2014/main" id="{DE5C30A0-7C6D-72BD-AEFB-A91B54F6043C}"/>
              </a:ext>
            </a:extLst>
          </p:cNvPr>
          <p:cNvSpPr txBox="1">
            <a:spLocks/>
          </p:cNvSpPr>
          <p:nvPr/>
        </p:nvSpPr>
        <p:spPr>
          <a:xfrm>
            <a:off x="2998456" y="5794375"/>
            <a:ext cx="6195088" cy="561975"/>
          </a:xfrm>
          <a:prstGeom prst="roundRect">
            <a:avLst/>
          </a:prstGeom>
        </p:spPr>
        <p:style>
          <a:lnRef idx="0">
            <a:schemeClr val="accent5"/>
          </a:lnRef>
          <a:fillRef idx="3">
            <a:schemeClr val="accent5"/>
          </a:fillRef>
          <a:effectRef idx="3">
            <a:schemeClr val="accent5"/>
          </a:effectRef>
          <a:fontRef idx="minor">
            <a:schemeClr val="lt1"/>
          </a:fontRef>
        </p:style>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These email addresses are also posted on the Data Pipeline website and Contact list for reference</a:t>
            </a: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
        <p:nvSpPr>
          <p:cNvPr id="3" name="Slide Number Placeholder 2">
            <a:extLst>
              <a:ext uri="{FF2B5EF4-FFF2-40B4-BE49-F238E27FC236}">
                <a16:creationId xmlns:a16="http://schemas.microsoft.com/office/drawing/2014/main" id="{6BB40C59-B929-C1BB-2BA4-F161DA763CD3}"/>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313565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p:txBody>
          <a:bodyPr/>
          <a:lstStyle/>
          <a:p>
            <a:fld id="{C479D5F6-EDCB-402A-AC08-4943A1820E8F}" type="slidenum">
              <a:rPr lang="en-US" smtClean="0"/>
              <a:pPr/>
              <a:t>6</a:t>
            </a:fld>
            <a:endParaRPr lang="en-US"/>
          </a:p>
        </p:txBody>
      </p:sp>
      <p:graphicFrame>
        <p:nvGraphicFramePr>
          <p:cNvPr id="9" name="Table 5">
            <a:extLst>
              <a:ext uri="{FF2B5EF4-FFF2-40B4-BE49-F238E27FC236}">
                <a16:creationId xmlns:a16="http://schemas.microsoft.com/office/drawing/2014/main" id="{E52EBAC4-3CDA-C325-EF8A-459CCAFC0EDE}"/>
              </a:ext>
            </a:extLst>
          </p:cNvPr>
          <p:cNvGraphicFramePr>
            <a:graphicFrameLocks noGrp="1"/>
          </p:cNvGraphicFramePr>
          <p:nvPr>
            <p:ph idx="1"/>
            <p:extLst>
              <p:ext uri="{D42A27DB-BD31-4B8C-83A1-F6EECF244321}">
                <p14:modId xmlns:p14="http://schemas.microsoft.com/office/powerpoint/2010/main" val="2275044023"/>
              </p:ext>
            </p:extLst>
          </p:nvPr>
        </p:nvGraphicFramePr>
        <p:xfrm>
          <a:off x="850392" y="1554163"/>
          <a:ext cx="10494941" cy="2194560"/>
        </p:xfrm>
        <a:graphic>
          <a:graphicData uri="http://schemas.openxmlformats.org/drawingml/2006/table">
            <a:tbl>
              <a:tblPr firstRow="1" bandRow="1">
                <a:tableStyleId>{B301B821-A1FF-4177-AEE7-76D212191A09}</a:tableStyleId>
              </a:tblPr>
              <a:tblGrid>
                <a:gridCol w="6227741">
                  <a:extLst>
                    <a:ext uri="{9D8B030D-6E8A-4147-A177-3AD203B41FA5}">
                      <a16:colId xmlns:a16="http://schemas.microsoft.com/office/drawing/2014/main" val="2752842426"/>
                    </a:ext>
                  </a:extLst>
                </a:gridCol>
                <a:gridCol w="4267200">
                  <a:extLst>
                    <a:ext uri="{9D8B030D-6E8A-4147-A177-3AD203B41FA5}">
                      <a16:colId xmlns:a16="http://schemas.microsoft.com/office/drawing/2014/main" val="1024392638"/>
                    </a:ext>
                  </a:extLst>
                </a:gridCol>
              </a:tblGrid>
              <a:tr h="163288">
                <a:tc>
                  <a:txBody>
                    <a:bodyPr/>
                    <a:lstStyle/>
                    <a:p>
                      <a:r>
                        <a:rPr lang="en-US" dirty="0"/>
                        <a:t>Agenda Topic</a:t>
                      </a:r>
                    </a:p>
                  </a:txBody>
                  <a:tcPr/>
                </a:tc>
                <a:tc>
                  <a:txBody>
                    <a:bodyPr/>
                    <a:lstStyle/>
                    <a:p>
                      <a:r>
                        <a:rPr lang="en-US" dirty="0"/>
                        <a:t>Presenter</a:t>
                      </a:r>
                    </a:p>
                  </a:txBody>
                  <a:tcPr/>
                </a:tc>
                <a:extLst>
                  <a:ext uri="{0D108BD9-81ED-4DB2-BD59-A6C34878D82A}">
                    <a16:rowId xmlns:a16="http://schemas.microsoft.com/office/drawing/2014/main" val="1919669085"/>
                  </a:ext>
                </a:extLst>
              </a:tr>
              <a:tr h="163288">
                <a:tc>
                  <a:txBody>
                    <a:bodyPr/>
                    <a:lstStyle/>
                    <a:p>
                      <a:r>
                        <a:rPr lang="en-US" dirty="0"/>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838234968"/>
                  </a:ext>
                </a:extLst>
              </a:tr>
              <a:tr h="362844">
                <a:tc>
                  <a:txBody>
                    <a:bodyPr/>
                    <a:lstStyle/>
                    <a:p>
                      <a:pPr marL="0" lvl="0" indent="0" algn="l">
                        <a:lnSpc>
                          <a:spcPct val="100000"/>
                        </a:lnSpc>
                        <a:spcBef>
                          <a:spcPts val="0"/>
                        </a:spcBef>
                        <a:spcAft>
                          <a:spcPts val="0"/>
                        </a:spcAft>
                        <a:buNone/>
                      </a:pPr>
                      <a:r>
                        <a:rPr lang="en-US" dirty="0"/>
                        <a:t>Civil Rights Data Collection (CRDC)</a:t>
                      </a:r>
                    </a:p>
                  </a:txBody>
                  <a:tcPr/>
                </a:tc>
                <a:tc>
                  <a:txBody>
                    <a:bodyPr/>
                    <a:lstStyle/>
                    <a:p>
                      <a:pPr lvl="0">
                        <a:buNone/>
                      </a:pPr>
                      <a:r>
                        <a:rPr lang="en-US" sz="1800" b="0" i="0" u="none" strike="noStrike" noProof="0" dirty="0">
                          <a:solidFill>
                            <a:srgbClr val="000000"/>
                          </a:solidFill>
                          <a:latin typeface="Calibri"/>
                        </a:rPr>
                        <a:t>Annette Severson</a:t>
                      </a:r>
                    </a:p>
                  </a:txBody>
                  <a:tcPr/>
                </a:tc>
                <a:extLst>
                  <a:ext uri="{0D108BD9-81ED-4DB2-BD59-A6C34878D82A}">
                    <a16:rowId xmlns:a16="http://schemas.microsoft.com/office/drawing/2014/main" val="3037425506"/>
                  </a:ext>
                </a:extLst>
              </a:tr>
              <a:tr h="163287">
                <a:tc>
                  <a:txBody>
                    <a:bodyPr/>
                    <a:lstStyle/>
                    <a:p>
                      <a:pPr marL="0" lvl="0" indent="0" algn="l">
                        <a:lnSpc>
                          <a:spcPct val="100000"/>
                        </a:lnSpc>
                        <a:spcBef>
                          <a:spcPts val="0"/>
                        </a:spcBef>
                        <a:spcAft>
                          <a:spcPts val="0"/>
                        </a:spcAft>
                        <a:buNone/>
                      </a:pPr>
                      <a:r>
                        <a:rPr lang="en-US" sz="1800" b="0" i="0" u="none" strike="noStrike" noProof="0" dirty="0">
                          <a:solidFill>
                            <a:srgbClr val="000000"/>
                          </a:solidFill>
                        </a:rPr>
                        <a:t>Human Resources</a:t>
                      </a:r>
                    </a:p>
                  </a:txBody>
                  <a:tcPr/>
                </a:tc>
                <a:tc>
                  <a:txBody>
                    <a:bodyPr/>
                    <a:lstStyle/>
                    <a:p>
                      <a:pPr lvl="0">
                        <a:buNone/>
                      </a:pPr>
                      <a:r>
                        <a:rPr lang="en-US" dirty="0"/>
                        <a:t>Dawna Gudka</a:t>
                      </a:r>
                    </a:p>
                  </a:txBody>
                  <a:tcPr/>
                </a:tc>
                <a:extLst>
                  <a:ext uri="{0D108BD9-81ED-4DB2-BD59-A6C34878D82A}">
                    <a16:rowId xmlns:a16="http://schemas.microsoft.com/office/drawing/2014/main" val="4005813725"/>
                  </a:ext>
                </a:extLst>
              </a:tr>
              <a:tr h="163287">
                <a:tc>
                  <a:txBody>
                    <a:bodyPr/>
                    <a:lstStyle/>
                    <a:p>
                      <a:pPr marL="0" lvl="0" indent="0" algn="l">
                        <a:lnSpc>
                          <a:spcPct val="100000"/>
                        </a:lnSpc>
                        <a:spcBef>
                          <a:spcPts val="0"/>
                        </a:spcBef>
                        <a:spcAft>
                          <a:spcPts val="0"/>
                        </a:spcAft>
                        <a:buNone/>
                      </a:pPr>
                      <a:r>
                        <a:rPr lang="en-US" sz="1800" b="0" i="0" u="none" strike="noStrike" noProof="0" dirty="0">
                          <a:solidFill>
                            <a:srgbClr val="000000"/>
                          </a:solidFill>
                        </a:rPr>
                        <a:t>Special Education December Count</a:t>
                      </a:r>
                    </a:p>
                  </a:txBody>
                  <a:tcPr/>
                </a:tc>
                <a:tc>
                  <a:txBody>
                    <a:bodyPr/>
                    <a:lstStyle/>
                    <a:p>
                      <a:pPr lvl="0">
                        <a:buNone/>
                      </a:pPr>
                      <a:r>
                        <a:rPr lang="en-US" dirty="0"/>
                        <a:t>Lindsey Heitman</a:t>
                      </a:r>
                    </a:p>
                  </a:txBody>
                  <a:tcPr/>
                </a:tc>
                <a:extLst>
                  <a:ext uri="{0D108BD9-81ED-4DB2-BD59-A6C34878D82A}">
                    <a16:rowId xmlns:a16="http://schemas.microsoft.com/office/drawing/2014/main" val="75317461"/>
                  </a:ext>
                </a:extLst>
              </a:tr>
              <a:tr h="163287">
                <a:tc>
                  <a:txBody>
                    <a:bodyPr/>
                    <a:lstStyle/>
                    <a:p>
                      <a:pPr marL="0" lvl="0" indent="0" algn="l">
                        <a:lnSpc>
                          <a:spcPct val="100000"/>
                        </a:lnSpc>
                        <a:spcBef>
                          <a:spcPts val="0"/>
                        </a:spcBef>
                        <a:spcAft>
                          <a:spcPts val="0"/>
                        </a:spcAft>
                        <a:buNone/>
                      </a:pPr>
                      <a:r>
                        <a:rPr lang="en-US" sz="1800" b="0" i="0" u="none" strike="noStrike" noProof="0" dirty="0">
                          <a:solidFill>
                            <a:srgbClr val="000000"/>
                          </a:solidFill>
                        </a:rPr>
                        <a:t>2023-2024 Student October Data Release</a:t>
                      </a:r>
                    </a:p>
                  </a:txBody>
                  <a:tcPr/>
                </a:tc>
                <a:tc>
                  <a:txBody>
                    <a:bodyPr/>
                    <a:lstStyle/>
                    <a:p>
                      <a:pPr lvl="0">
                        <a:buNone/>
                      </a:pPr>
                      <a:r>
                        <a:rPr lang="en-US" dirty="0"/>
                        <a:t>Brooke Wenzel</a:t>
                      </a:r>
                    </a:p>
                  </a:txBody>
                  <a:tcPr/>
                </a:tc>
                <a:extLst>
                  <a:ext uri="{0D108BD9-81ED-4DB2-BD59-A6C34878D82A}">
                    <a16:rowId xmlns:a16="http://schemas.microsoft.com/office/drawing/2014/main" val="700625527"/>
                  </a:ext>
                </a:extLst>
              </a:tr>
            </a:tbl>
          </a:graphicData>
        </a:graphic>
      </p:graphicFrame>
    </p:spTree>
    <p:extLst>
      <p:ext uri="{BB962C8B-B14F-4D97-AF65-F5344CB8AC3E}">
        <p14:creationId xmlns:p14="http://schemas.microsoft.com/office/powerpoint/2010/main" val="121246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4C5177-5F07-B9F4-3062-A0618031070A}"/>
              </a:ext>
            </a:extLst>
          </p:cNvPr>
          <p:cNvSpPr>
            <a:spLocks noGrp="1"/>
          </p:cNvSpPr>
          <p:nvPr>
            <p:ph type="ctrTitle"/>
          </p:nvPr>
        </p:nvSpPr>
        <p:spPr/>
        <p:txBody>
          <a:bodyPr>
            <a:noAutofit/>
          </a:bodyPr>
          <a:lstStyle/>
          <a:p>
            <a:r>
              <a:rPr lang="en-US"/>
              <a:t>Open Collections and </a:t>
            </a:r>
            <a:br>
              <a:rPr lang="en-US"/>
            </a:br>
            <a:r>
              <a:rPr lang="en-US"/>
              <a:t>Upcoming Deadlines in </a:t>
            </a:r>
            <a:br>
              <a:rPr lang="en-US"/>
            </a:br>
            <a:r>
              <a:rPr lang="en-US"/>
              <a:t>Data Pipeline</a:t>
            </a:r>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173165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a:t>Open Collections and Upcoming Dates – 1 of 2</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423195500"/>
              </p:ext>
            </p:extLst>
          </p:nvPr>
        </p:nvGraphicFramePr>
        <p:xfrm>
          <a:off x="838200" y="1554163"/>
          <a:ext cx="10515600" cy="3337560"/>
        </p:xfrm>
        <a:graphic>
          <a:graphicData uri="http://schemas.openxmlformats.org/drawingml/2006/table">
            <a:tbl>
              <a:tblPr firstRow="1" bandRow="1">
                <a:tableStyleId>{B301B821-A1FF-4177-AEE7-76D212191A09}</a:tableStyleId>
              </a:tblPr>
              <a:tblGrid>
                <a:gridCol w="2989521">
                  <a:extLst>
                    <a:ext uri="{9D8B030D-6E8A-4147-A177-3AD203B41FA5}">
                      <a16:colId xmlns:a16="http://schemas.microsoft.com/office/drawing/2014/main" val="4171366518"/>
                    </a:ext>
                  </a:extLst>
                </a:gridCol>
                <a:gridCol w="1584251">
                  <a:extLst>
                    <a:ext uri="{9D8B030D-6E8A-4147-A177-3AD203B41FA5}">
                      <a16:colId xmlns:a16="http://schemas.microsoft.com/office/drawing/2014/main" val="1379799228"/>
                    </a:ext>
                  </a:extLst>
                </a:gridCol>
                <a:gridCol w="1297172">
                  <a:extLst>
                    <a:ext uri="{9D8B030D-6E8A-4147-A177-3AD203B41FA5}">
                      <a16:colId xmlns:a16="http://schemas.microsoft.com/office/drawing/2014/main" val="677725610"/>
                    </a:ext>
                  </a:extLst>
                </a:gridCol>
                <a:gridCol w="4644656">
                  <a:extLst>
                    <a:ext uri="{9D8B030D-6E8A-4147-A177-3AD203B41FA5}">
                      <a16:colId xmlns:a16="http://schemas.microsoft.com/office/drawing/2014/main" val="4097725187"/>
                    </a:ext>
                  </a:extLst>
                </a:gridCol>
              </a:tblGrid>
              <a:tr h="37084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370840">
                <a:tc>
                  <a:txBody>
                    <a:bodyPr/>
                    <a:lstStyle/>
                    <a:p>
                      <a:r>
                        <a:rPr lang="en-US" sz="1800" b="1">
                          <a:solidFill>
                            <a:srgbClr val="0070C0"/>
                          </a:solidFill>
                          <a:hlinkClick r:id="rId2">
                            <a:extLst>
                              <a:ext uri="{A12FA001-AC4F-418D-AE19-62706E023703}">
                                <ahyp:hlinkClr xmlns:ahyp="http://schemas.microsoft.com/office/drawing/2018/hyperlinkcolor" val="tx"/>
                              </a:ext>
                            </a:extLst>
                          </a:hlinkClick>
                        </a:rPr>
                        <a:t>RITS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2">
                        <a:lumMod val="40000"/>
                        <a:lumOff val="60000"/>
                      </a:schemeClr>
                    </a:solidFill>
                  </a:tcPr>
                </a:tc>
                <a:tc>
                  <a:txBody>
                    <a:bodyPr/>
                    <a:lstStyle/>
                    <a:p>
                      <a:endParaRPr lang="en-US"/>
                    </a:p>
                  </a:txBody>
                  <a:tcPr/>
                </a:tc>
                <a:extLst>
                  <a:ext uri="{0D108BD9-81ED-4DB2-BD59-A6C34878D82A}">
                    <a16:rowId xmlns:a16="http://schemas.microsoft.com/office/drawing/2014/main" val="1232523992"/>
                  </a:ext>
                </a:extLst>
              </a:tr>
              <a:tr h="370840">
                <a:tc>
                  <a:txBody>
                    <a:bodyPr/>
                    <a:lstStyle/>
                    <a:p>
                      <a:r>
                        <a:rPr lang="en-US" sz="1800" b="1">
                          <a:solidFill>
                            <a:srgbClr val="0070C0"/>
                          </a:solidFill>
                          <a:hlinkClick r:id="rId3">
                            <a:extLst>
                              <a:ext uri="{A12FA001-AC4F-418D-AE19-62706E023703}">
                                <ahyp:hlinkClr xmlns:ahyp="http://schemas.microsoft.com/office/drawing/2018/hyperlinkcolor" val="tx"/>
                              </a:ext>
                            </a:extLst>
                          </a:hlinkClick>
                        </a:rPr>
                        <a:t>EDIS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2">
                        <a:lumMod val="40000"/>
                        <a:lumOff val="60000"/>
                      </a:schemeClr>
                    </a:solidFill>
                  </a:tcPr>
                </a:tc>
                <a:tc>
                  <a:txBody>
                    <a:bodyPr/>
                    <a:lstStyle/>
                    <a:p>
                      <a:endParaRPr lang="en-US"/>
                    </a:p>
                  </a:txBody>
                  <a:tcPr/>
                </a:tc>
                <a:extLst>
                  <a:ext uri="{0D108BD9-81ED-4DB2-BD59-A6C34878D82A}">
                    <a16:rowId xmlns:a16="http://schemas.microsoft.com/office/drawing/2014/main" val="293840581"/>
                  </a:ext>
                </a:extLst>
              </a:tr>
              <a:tr h="370840">
                <a:tc>
                  <a:txBody>
                    <a:bodyPr/>
                    <a:lstStyle/>
                    <a:p>
                      <a:pPr marL="0" algn="l" defTabSz="914400" rtl="0" eaLnBrk="1" latinLnBrk="0" hangingPunct="1"/>
                      <a:r>
                        <a:rPr lang="en-US" sz="18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800" b="1" kern="1200">
                        <a:solidFill>
                          <a:srgbClr val="0070C0"/>
                        </a:solidFill>
                        <a:latin typeface="+mn-lt"/>
                        <a:ea typeface="+mn-ea"/>
                        <a:cs typeface="+mn-cs"/>
                      </a:endParaRPr>
                    </a:p>
                  </a:txBody>
                  <a:tcPr/>
                </a:tc>
                <a:tc>
                  <a:txBody>
                    <a:bodyPr/>
                    <a:lstStyle/>
                    <a:p>
                      <a:r>
                        <a:rPr lang="en-US"/>
                        <a:t>Year Round</a:t>
                      </a:r>
                    </a:p>
                  </a:txBody>
                  <a:tcPr/>
                </a:tc>
                <a:tc>
                  <a:txBody>
                    <a:bodyPr/>
                    <a:lstStyle/>
                    <a:p>
                      <a:r>
                        <a:rPr lang="en-US"/>
                        <a:t>Open</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extLst>
                  <a:ext uri="{0D108BD9-81ED-4DB2-BD59-A6C34878D82A}">
                    <a16:rowId xmlns:a16="http://schemas.microsoft.com/office/drawing/2014/main" val="3547505821"/>
                  </a:ext>
                </a:extLst>
              </a:tr>
              <a:tr h="370840">
                <a:tc>
                  <a:txBody>
                    <a:bodyPr/>
                    <a:lstStyle/>
                    <a:p>
                      <a:r>
                        <a:rPr lang="en-US" sz="1800" b="1">
                          <a:solidFill>
                            <a:srgbClr val="0070C0"/>
                          </a:solidFill>
                          <a:hlinkClick r:id="rId5">
                            <a:extLst>
                              <a:ext uri="{A12FA001-AC4F-418D-AE19-62706E023703}">
                                <ahyp:hlinkClr xmlns:ahyp="http://schemas.microsoft.com/office/drawing/2018/hyperlinkcolor" val="tx"/>
                              </a:ext>
                            </a:extLst>
                          </a:hlinkClick>
                        </a:rPr>
                        <a:t>Student</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0" indent="0">
                        <a:buFont typeface="Arial" panose="020B0604020202020204" pitchFamily="34" charset="0"/>
                        <a:buNone/>
                      </a:pPr>
                      <a:endParaRPr lang="en-US" sz="1800"/>
                    </a:p>
                  </a:txBody>
                  <a:tcPr/>
                </a:tc>
                <a:extLst>
                  <a:ext uri="{0D108BD9-81ED-4DB2-BD59-A6C34878D82A}">
                    <a16:rowId xmlns:a16="http://schemas.microsoft.com/office/drawing/2014/main" val="3826964883"/>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Title I</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285750" indent="-285750">
                        <a:buFont typeface="Arial" panose="020B0604020202020204" pitchFamily="34" charset="0"/>
                        <a:buChar char="•"/>
                      </a:pPr>
                      <a:endParaRPr lang="en-US" sz="1800"/>
                    </a:p>
                  </a:txBody>
                  <a:tcPr/>
                </a:tc>
                <a:extLst>
                  <a:ext uri="{0D108BD9-81ED-4DB2-BD59-A6C34878D82A}">
                    <a16:rowId xmlns:a16="http://schemas.microsoft.com/office/drawing/2014/main" val="2462829127"/>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Special Education IEP</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285750" indent="-285750">
                        <a:buFont typeface="Arial" panose="020B0604020202020204" pitchFamily="34" charset="0"/>
                        <a:buChar char="•"/>
                      </a:pPr>
                      <a:endParaRPr lang="en-US"/>
                    </a:p>
                  </a:txBody>
                  <a:tcPr/>
                </a:tc>
                <a:extLst>
                  <a:ext uri="{0D108BD9-81ED-4DB2-BD59-A6C34878D82A}">
                    <a16:rowId xmlns:a16="http://schemas.microsoft.com/office/drawing/2014/main" val="1088562171"/>
                  </a:ext>
                </a:extLst>
              </a:tr>
              <a:tr h="370840">
                <a:tc>
                  <a:txBody>
                    <a:bodyPr/>
                    <a:lstStyle/>
                    <a:p>
                      <a:r>
                        <a:rPr lang="en-US" sz="1800" b="1">
                          <a:solidFill>
                            <a:srgbClr val="0070C0"/>
                          </a:solidFill>
                          <a:hlinkClick r:id="rId7">
                            <a:extLst>
                              <a:ext uri="{A12FA001-AC4F-418D-AE19-62706E023703}">
                                <ahyp:hlinkClr xmlns:ahyp="http://schemas.microsoft.com/office/drawing/2018/hyperlinkcolor" val="tx"/>
                              </a:ext>
                            </a:extLst>
                          </a:hlinkClick>
                        </a:rPr>
                        <a:t>Staff</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0" lvl="0" indent="0">
                        <a:buClr>
                          <a:srgbClr val="000000"/>
                        </a:buClr>
                        <a:buNone/>
                      </a:pPr>
                      <a:endParaRPr lang="en-US" sz="1800" b="0" i="0" u="none" strike="noStrike" noProof="0">
                        <a:solidFill>
                          <a:srgbClr val="000000"/>
                        </a:solidFill>
                        <a:latin typeface="+mn-lt"/>
                      </a:endParaRPr>
                    </a:p>
                  </a:txBody>
                  <a:tcPr/>
                </a:tc>
                <a:extLst>
                  <a:ext uri="{0D108BD9-81ED-4DB2-BD59-A6C34878D82A}">
                    <a16:rowId xmlns:a16="http://schemas.microsoft.com/office/drawing/2014/main" val="417551475"/>
                  </a:ext>
                </a:extLst>
              </a:tr>
              <a:tr h="370840">
                <a:tc>
                  <a:txBody>
                    <a:bodyPr/>
                    <a:lstStyle/>
                    <a:p>
                      <a:r>
                        <a:rPr lang="en-US" sz="1800" b="1">
                          <a:solidFill>
                            <a:srgbClr val="0070C0"/>
                          </a:solidFill>
                          <a:hlinkClick r:id="rId8">
                            <a:extLst>
                              <a:ext uri="{A12FA001-AC4F-418D-AE19-62706E023703}">
                                <ahyp:hlinkClr xmlns:ahyp="http://schemas.microsoft.com/office/drawing/2018/hyperlinkcolor" val="tx"/>
                              </a:ext>
                            </a:extLst>
                          </a:hlinkClick>
                        </a:rPr>
                        <a:t>TSDL</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endParaRPr lang="en-US"/>
                    </a:p>
                  </a:txBody>
                  <a:tcPr/>
                </a:tc>
                <a:extLst>
                  <a:ext uri="{0D108BD9-81ED-4DB2-BD59-A6C34878D82A}">
                    <a16:rowId xmlns:a16="http://schemas.microsoft.com/office/drawing/2014/main" val="1624153760"/>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6105688"/>
            <a:ext cx="8059479" cy="50132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184778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5B84B8-A592-0A7B-948D-983162787B3E}"/>
              </a:ext>
            </a:extLst>
          </p:cNvPr>
          <p:cNvSpPr>
            <a:spLocks noGrp="1"/>
          </p:cNvSpPr>
          <p:nvPr>
            <p:ph type="title"/>
          </p:nvPr>
        </p:nvSpPr>
        <p:spPr/>
        <p:txBody>
          <a:bodyPr>
            <a:normAutofit/>
          </a:bodyPr>
          <a:lstStyle/>
          <a:p>
            <a:r>
              <a:rPr lang="en-US"/>
              <a:t>Open Collections and Upcoming Dates – 2 of 2</a:t>
            </a:r>
            <a:br>
              <a:rPr lang="en-US"/>
            </a:br>
            <a:endParaRPr lang="en-US"/>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251265492"/>
              </p:ext>
            </p:extLst>
          </p:nvPr>
        </p:nvGraphicFramePr>
        <p:xfrm>
          <a:off x="165652" y="1203739"/>
          <a:ext cx="11956811" cy="3486483"/>
        </p:xfrm>
        <a:graphic>
          <a:graphicData uri="http://schemas.openxmlformats.org/drawingml/2006/table">
            <a:tbl>
              <a:tblPr firstRow="1" bandRow="1">
                <a:tableStyleId>{B301B821-A1FF-4177-AEE7-76D212191A09}</a:tableStyleId>
              </a:tblPr>
              <a:tblGrid>
                <a:gridCol w="2523844">
                  <a:extLst>
                    <a:ext uri="{9D8B030D-6E8A-4147-A177-3AD203B41FA5}">
                      <a16:colId xmlns:a16="http://schemas.microsoft.com/office/drawing/2014/main" val="972675767"/>
                    </a:ext>
                  </a:extLst>
                </a:gridCol>
                <a:gridCol w="1180167">
                  <a:extLst>
                    <a:ext uri="{9D8B030D-6E8A-4147-A177-3AD203B41FA5}">
                      <a16:colId xmlns:a16="http://schemas.microsoft.com/office/drawing/2014/main" val="1355897659"/>
                    </a:ext>
                  </a:extLst>
                </a:gridCol>
                <a:gridCol w="1299653">
                  <a:extLst>
                    <a:ext uri="{9D8B030D-6E8A-4147-A177-3AD203B41FA5}">
                      <a16:colId xmlns:a16="http://schemas.microsoft.com/office/drawing/2014/main" val="554794496"/>
                    </a:ext>
                  </a:extLst>
                </a:gridCol>
                <a:gridCol w="1606825">
                  <a:extLst>
                    <a:ext uri="{9D8B030D-6E8A-4147-A177-3AD203B41FA5}">
                      <a16:colId xmlns:a16="http://schemas.microsoft.com/office/drawing/2014/main" val="2208239753"/>
                    </a:ext>
                  </a:extLst>
                </a:gridCol>
                <a:gridCol w="2514600">
                  <a:extLst>
                    <a:ext uri="{9D8B030D-6E8A-4147-A177-3AD203B41FA5}">
                      <a16:colId xmlns:a16="http://schemas.microsoft.com/office/drawing/2014/main" val="1970621890"/>
                    </a:ext>
                  </a:extLst>
                </a:gridCol>
                <a:gridCol w="2831722">
                  <a:extLst>
                    <a:ext uri="{9D8B030D-6E8A-4147-A177-3AD203B41FA5}">
                      <a16:colId xmlns:a16="http://schemas.microsoft.com/office/drawing/2014/main" val="1932458984"/>
                    </a:ext>
                  </a:extLst>
                </a:gridCol>
              </a:tblGrid>
              <a:tr h="962219">
                <a:tc>
                  <a:txBody>
                    <a:bodyPr/>
                    <a:lstStyle/>
                    <a:p>
                      <a:r>
                        <a:rPr lang="en-US" dirty="0"/>
                        <a:t>Name</a:t>
                      </a:r>
                    </a:p>
                  </a:txBody>
                  <a:tcPr anchor="ctr"/>
                </a:tc>
                <a:tc>
                  <a:txBody>
                    <a:bodyPr/>
                    <a:lstStyle/>
                    <a:p>
                      <a:r>
                        <a:rPr lang="en-US" dirty="0"/>
                        <a:t>Category</a:t>
                      </a:r>
                    </a:p>
                  </a:txBody>
                  <a:tcPr anchor="ctr"/>
                </a:tc>
                <a:tc>
                  <a:txBody>
                    <a:bodyPr/>
                    <a:lstStyle/>
                    <a:p>
                      <a:r>
                        <a:rPr lang="en-US" dirty="0"/>
                        <a:t>Status</a:t>
                      </a:r>
                    </a:p>
                  </a:txBody>
                  <a:tcPr anchor="ctr"/>
                </a:tc>
                <a:tc>
                  <a:txBody>
                    <a:bodyPr/>
                    <a:lstStyle/>
                    <a:p>
                      <a:r>
                        <a:rPr lang="en-US" dirty="0"/>
                        <a:t>Final Deadline Date</a:t>
                      </a:r>
                    </a:p>
                  </a:txBody>
                  <a:tcPr anchor="ctr"/>
                </a:tc>
                <a:tc>
                  <a:txBody>
                    <a:bodyPr/>
                    <a:lstStyle/>
                    <a:p>
                      <a:r>
                        <a:rPr lang="en-US" dirty="0"/>
                        <a:t>Deadline Milestone</a:t>
                      </a:r>
                    </a:p>
                  </a:txBody>
                  <a:tcPr anchor="ctr"/>
                </a:tc>
                <a:tc>
                  <a:txBody>
                    <a:bodyPr/>
                    <a:lstStyle/>
                    <a:p>
                      <a:r>
                        <a:rPr lang="en-US" dirty="0"/>
                        <a:t>Looking Ahead</a:t>
                      </a:r>
                    </a:p>
                  </a:txBody>
                  <a:tcPr anchor="ctr"/>
                </a:tc>
                <a:extLst>
                  <a:ext uri="{0D108BD9-81ED-4DB2-BD59-A6C34878D82A}">
                    <a16:rowId xmlns:a16="http://schemas.microsoft.com/office/drawing/2014/main" val="1733493831"/>
                  </a:ext>
                </a:extLst>
              </a:tr>
              <a:tr h="649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3">
                            <a:extLst>
                              <a:ext uri="{A12FA001-AC4F-418D-AE19-62706E023703}">
                                <ahyp:hlinkClr xmlns:ahyp="http://schemas.microsoft.com/office/drawing/2018/hyperlinkcolor" val="tx"/>
                              </a:ext>
                            </a:extLst>
                          </a:hlinkClick>
                        </a:rPr>
                        <a:t>Student October</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Closed</a:t>
                      </a:r>
                    </a:p>
                  </a:txBody>
                  <a:tcPr>
                    <a:solidFill>
                      <a:srgbClr val="FF9999"/>
                    </a:solidFill>
                  </a:tcPr>
                </a:tc>
                <a:tc>
                  <a:txBody>
                    <a:bodyPr/>
                    <a:lstStyle/>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Public Data Release: </a:t>
                      </a:r>
                      <a:r>
                        <a:rPr lang="en-US" sz="1600" b="0" dirty="0"/>
                        <a:t>01/17/2024</a:t>
                      </a:r>
                      <a:endParaRPr lang="en-US" sz="1600" b="1" dirty="0"/>
                    </a:p>
                  </a:txBody>
                  <a:tcPr/>
                </a:tc>
                <a:extLst>
                  <a:ext uri="{0D108BD9-81ED-4DB2-BD59-A6C34878D82A}">
                    <a16:rowId xmlns:a16="http://schemas.microsoft.com/office/drawing/2014/main" val="2232552496"/>
                  </a:ext>
                </a:extLst>
              </a:tr>
              <a:tr h="812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SPED December</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Open</a:t>
                      </a:r>
                    </a:p>
                  </a:txBody>
                  <a:tcPr>
                    <a:solidFill>
                      <a:schemeClr val="accent2">
                        <a:lumMod val="40000"/>
                        <a:lumOff val="60000"/>
                      </a:schemeClr>
                    </a:solidFill>
                  </a:tcPr>
                </a:tc>
                <a:tc>
                  <a:txBody>
                    <a:bodyPr/>
                    <a:lstStyle/>
                    <a:p>
                      <a:r>
                        <a:rPr lang="en-US" sz="1600" dirty="0"/>
                        <a:t>Feb. 23,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Deadline:</a:t>
                      </a:r>
                      <a:r>
                        <a:rPr lang="en-US" sz="1600" b="0" dirty="0"/>
                        <a:t> 1/25/2024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complete error-free snapshot</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1/25/24 – 02/02/24</a:t>
                      </a:r>
                      <a:br>
                        <a:rPr lang="en-US" sz="1600" b="0" dirty="0"/>
                      </a:br>
                      <a:r>
                        <a:rPr lang="en-US" sz="1400" b="0" dirty="0"/>
                        <a:t>December Count Staff and Student Reports Review</a:t>
                      </a:r>
                      <a:endParaRPr lang="en-US" sz="1600" b="0" dirty="0"/>
                    </a:p>
                  </a:txBody>
                  <a:tcPr/>
                </a:tc>
                <a:extLst>
                  <a:ext uri="{0D108BD9-81ED-4DB2-BD59-A6C34878D82A}">
                    <a16:rowId xmlns:a16="http://schemas.microsoft.com/office/drawing/2014/main" val="342197420"/>
                  </a:ext>
                </a:extLst>
              </a:tr>
              <a:tr h="1062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5"/>
                        </a:rPr>
                        <a:t>Human Resources</a:t>
                      </a:r>
                      <a:endParaRPr lang="en-US" sz="1600" b="1" kern="1200" dirty="0">
                        <a:solidFill>
                          <a:srgbClr val="0070C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Open</a:t>
                      </a:r>
                    </a:p>
                  </a:txBody>
                  <a:tcPr>
                    <a:solidFill>
                      <a:schemeClr val="accent2">
                        <a:lumMod val="40000"/>
                        <a:lumOff val="6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Calibri"/>
                        </a:rPr>
                        <a:t>Feb. 23, 2024</a:t>
                      </a:r>
                    </a:p>
                    <a:p>
                      <a:pPr marL="0" marR="0" lvl="0" indent="0" algn="l" defTabSz="914400">
                        <a:lnSpc>
                          <a:spcPct val="100000"/>
                        </a:lnSpc>
                        <a:spcBef>
                          <a:spcPts val="0"/>
                        </a:spcBef>
                        <a:spcAft>
                          <a:spcPts val="0"/>
                        </a:spcAft>
                        <a:buClrTx/>
                        <a:buSzTx/>
                        <a:buFontTx/>
                        <a:buNone/>
                        <a:tabLst/>
                        <a:defRPr/>
                      </a:pPr>
                      <a:endParaRPr lang="en-US" sz="1600"/>
                    </a:p>
                  </a:txBody>
                  <a:tcPr/>
                </a:tc>
                <a:tc>
                  <a:txBody>
                    <a:bodyPr/>
                    <a:lstStyle/>
                    <a:p>
                      <a:pPr marL="0" marR="0" lvl="0" indent="0" algn="l">
                        <a:lnSpc>
                          <a:spcPct val="100000"/>
                        </a:lnSpc>
                        <a:spcBef>
                          <a:spcPts val="0"/>
                        </a:spcBef>
                        <a:spcAft>
                          <a:spcPts val="0"/>
                        </a:spcAft>
                        <a:buNone/>
                      </a:pPr>
                      <a:r>
                        <a:rPr lang="en-US" sz="1600" b="1"/>
                        <a:t>Collection goal: </a:t>
                      </a:r>
                      <a:r>
                        <a:rPr lang="en-US" sz="1600" b="0" dirty="0"/>
                        <a:t> </a:t>
                      </a:r>
                      <a:r>
                        <a:rPr lang="en-US" sz="1600" b="0" i="0" u="none" strike="noStrike" noProof="0">
                          <a:solidFill>
                            <a:srgbClr val="000000"/>
                          </a:solidFill>
                          <a:latin typeface="Calibri"/>
                        </a:rPr>
                        <a:t>1/12/24</a:t>
                      </a:r>
                    </a:p>
                    <a:p>
                      <a:pPr marL="0" marR="0" lvl="0" indent="0" algn="l">
                        <a:lnSpc>
                          <a:spcPct val="100000"/>
                        </a:lnSpc>
                        <a:spcBef>
                          <a:spcPts val="0"/>
                        </a:spcBef>
                        <a:spcAft>
                          <a:spcPts val="0"/>
                        </a:spcAft>
                        <a:buNone/>
                      </a:pPr>
                      <a:r>
                        <a:rPr lang="en-US" sz="1600" b="0" i="0" u="none" strike="noStrike" noProof="0" dirty="0">
                          <a:solidFill>
                            <a:srgbClr val="000000"/>
                          </a:solidFill>
                          <a:latin typeface="Calibri"/>
                        </a:rPr>
                        <a:t>Create at least one HR Snapshot</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t>2/15/24 </a:t>
                      </a:r>
                      <a:r>
                        <a:rPr lang="en-US" sz="1600" b="0" dirty="0"/>
                        <a:t>must have a complete Human Resources Snapshot </a:t>
                      </a:r>
                    </a:p>
                  </a:txBody>
                  <a:tcPr/>
                </a:tc>
                <a:extLst>
                  <a:ext uri="{0D108BD9-81ED-4DB2-BD59-A6C34878D82A}">
                    <a16:rowId xmlns:a16="http://schemas.microsoft.com/office/drawing/2014/main" val="2127005485"/>
                  </a:ext>
                </a:extLst>
              </a:tr>
            </a:tbl>
          </a:graphicData>
        </a:graphic>
      </p:graphicFrame>
      <p:sp>
        <p:nvSpPr>
          <p:cNvPr id="8" name="Rectangle: Rounded Corners 7">
            <a:extLst>
              <a:ext uri="{FF2B5EF4-FFF2-40B4-BE49-F238E27FC236}">
                <a16:creationId xmlns:a16="http://schemas.microsoft.com/office/drawing/2014/main" id="{9D411405-E50F-852C-5E85-4A6BB142CD2E}"/>
              </a:ext>
            </a:extLst>
          </p:cNvPr>
          <p:cNvSpPr/>
          <p:nvPr/>
        </p:nvSpPr>
        <p:spPr>
          <a:xfrm>
            <a:off x="2066260" y="6076313"/>
            <a:ext cx="8059479" cy="36512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766479562"/>
      </p:ext>
    </p:extLst>
  </p:cSld>
  <p:clrMapOvr>
    <a:masterClrMapping/>
  </p:clrMapOvr>
</p:sld>
</file>

<file path=ppt/theme/theme1.xml><?xml version="1.0" encoding="utf-8"?>
<a:theme xmlns:a="http://schemas.openxmlformats.org/drawingml/2006/main" name="Office Theme">
  <a:themeElements>
    <a:clrScheme name="CDE-Grays">
      <a:dk1>
        <a:sysClr val="windowText" lastClr="000000"/>
      </a:dk1>
      <a:lt1>
        <a:sysClr val="window" lastClr="FFFFFF"/>
      </a:lt1>
      <a:dk2>
        <a:srgbClr val="232C67"/>
      </a:dk2>
      <a:lt2>
        <a:srgbClr val="D2D3D3"/>
      </a:lt2>
      <a:accent1>
        <a:srgbClr val="2C3384"/>
      </a:accent1>
      <a:accent2>
        <a:srgbClr val="86BE40"/>
      </a:accent2>
      <a:accent3>
        <a:srgbClr val="7C98AC"/>
      </a:accent3>
      <a:accent4>
        <a:srgbClr val="5D6770"/>
      </a:accent4>
      <a:accent5>
        <a:srgbClr val="90C8E7"/>
      </a:accent5>
      <a:accent6>
        <a:srgbClr val="D3CBBD"/>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SharedWithUsers xmlns="4c96849b-d583-4314-bdb6-16a0c6e34719">
      <UserInfo>
        <DisplayName>Maginnis, June</DisplayName>
        <AccountId>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6" ma:contentTypeDescription="Create a new document." ma:contentTypeScope="" ma:versionID="b39cafbeb3e2d651ad4dd02402a8f9ab">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b7e2384f158e4d1e64e9337ab9d594b5"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FB8263-E116-4610-9B9F-0E82FA1493E2}">
  <ds:schemaRefs>
    <ds:schemaRef ds:uri="4c96849b-d583-4314-bdb6-16a0c6e34719"/>
    <ds:schemaRef ds:uri="658e932f-8c42-4f93-8fc3-67d3de176e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B58788C0-B868-4ABC-B9F8-BBA5C59E72FB}">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40</TotalTime>
  <Words>2959</Words>
  <Application>Microsoft Office PowerPoint</Application>
  <PresentationFormat>Widescreen</PresentationFormat>
  <Paragraphs>407</Paragraphs>
  <Slides>34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Gill Sans MT</vt:lpstr>
      <vt:lpstr>Museo Slab 500</vt:lpstr>
      <vt:lpstr>Verdana</vt:lpstr>
      <vt:lpstr>Wingdings</vt:lpstr>
      <vt:lpstr>Office Theme</vt:lpstr>
      <vt:lpstr>January 11th, 2024 Data Pipeline Town Hall</vt:lpstr>
      <vt:lpstr>Colorado Department of Education Identity Management (IdM)</vt:lpstr>
      <vt:lpstr>What is PII?</vt:lpstr>
      <vt:lpstr>Sharing Data</vt:lpstr>
      <vt:lpstr>Collection Email Addresses</vt:lpstr>
      <vt:lpstr>Today’s Agenda</vt:lpstr>
      <vt:lpstr>Open Collections and  Upcoming Deadlines in  Data Pipeline</vt:lpstr>
      <vt:lpstr>Open Collections and Upcoming Dates – 1 of 2</vt:lpstr>
      <vt:lpstr>Open Collections and Upcoming Dates – 2 of 2 </vt:lpstr>
      <vt:lpstr>Civil Rights Data Collection 2021-2022 School Year Data </vt:lpstr>
      <vt:lpstr>Overview</vt:lpstr>
      <vt:lpstr>CRDC Phases</vt:lpstr>
      <vt:lpstr>CDE Status</vt:lpstr>
      <vt:lpstr>Contact Information</vt:lpstr>
      <vt:lpstr>Human Resources  </vt:lpstr>
      <vt:lpstr>Human Resources Collection Timeline</vt:lpstr>
      <vt:lpstr>Human Resources Collection Common Errors</vt:lpstr>
      <vt:lpstr>Human Resources Collection Common Errors cont.</vt:lpstr>
      <vt:lpstr>Human Resources Collection Staff Profile Interchange file</vt:lpstr>
      <vt:lpstr>Questions &amp; Resources for Human Resources Collection</vt:lpstr>
      <vt:lpstr>Special Education December Count</vt:lpstr>
      <vt:lpstr>Special Education December Count: 2023 -2024 Timeline</vt:lpstr>
      <vt:lpstr>Special Education December Count </vt:lpstr>
      <vt:lpstr>*The Included Snapshot Records reports help to troubleshoot errors DC114, DC115, DC019, DC020, DC225, DC226, DC227, DC191-204</vt:lpstr>
      <vt:lpstr>Special Education December Count: Troubleshooting Grade Case Load Match- Dec Student Errors</vt:lpstr>
      <vt:lpstr>Special Education December Count: Troubleshooting Grade Case Load Match Errors</vt:lpstr>
      <vt:lpstr>Pipeline Reports/Records Not in Snapshot</vt:lpstr>
      <vt:lpstr>Special Education December Count: Troubleshooting Errors DC191 – DC205 (Grades of staff and students served must match)</vt:lpstr>
      <vt:lpstr>Questions &amp; Resources: Special Education December Count</vt:lpstr>
      <vt:lpstr>2023-2024 Student October Data Release</vt:lpstr>
      <vt:lpstr>Data Release</vt:lpstr>
      <vt:lpstr>Thank you</vt:lpstr>
      <vt:lpstr>Questions &amp; Resources: Student October</vt:lpstr>
      <vt:lpstr>Thank you for joining today!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Severson, Annette</cp:lastModifiedBy>
  <cp:revision>177</cp:revision>
  <dcterms:created xsi:type="dcterms:W3CDTF">2019-06-25T17:30:52Z</dcterms:created>
  <dcterms:modified xsi:type="dcterms:W3CDTF">2024-01-10T21:52:45Z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