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2"/>
  </p:notesMasterIdLst>
  <p:sldIdLst>
    <p:sldId id="256" r:id="rId5"/>
    <p:sldId id="283" r:id="rId6"/>
    <p:sldId id="5757" r:id="rId7"/>
    <p:sldId id="259" r:id="rId8"/>
    <p:sldId id="261" r:id="rId9"/>
    <p:sldId id="262" r:id="rId10"/>
    <p:sldId id="5097" r:id="rId11"/>
    <p:sldId id="5098" r:id="rId12"/>
    <p:sldId id="5672" r:id="rId13"/>
    <p:sldId id="263" r:id="rId14"/>
    <p:sldId id="265" r:id="rId15"/>
    <p:sldId id="257" r:id="rId16"/>
    <p:sldId id="264" r:id="rId17"/>
    <p:sldId id="258" r:id="rId18"/>
    <p:sldId id="266" r:id="rId19"/>
    <p:sldId id="5908" r:id="rId20"/>
    <p:sldId id="5765" r:id="rId21"/>
    <p:sldId id="5921" r:id="rId22"/>
    <p:sldId id="5905" r:id="rId23"/>
    <p:sldId id="5871" r:id="rId24"/>
    <p:sldId id="5872" r:id="rId25"/>
    <p:sldId id="5910" r:id="rId26"/>
    <p:sldId id="5762" r:id="rId27"/>
    <p:sldId id="5925" r:id="rId28"/>
    <p:sldId id="5827" r:id="rId29"/>
    <p:sldId id="5766" r:id="rId30"/>
    <p:sldId id="5911" r:id="rId31"/>
    <p:sldId id="5915" r:id="rId32"/>
    <p:sldId id="5913" r:id="rId33"/>
    <p:sldId id="5922" r:id="rId34"/>
    <p:sldId id="5923" r:id="rId35"/>
    <p:sldId id="5916" r:id="rId36"/>
    <p:sldId id="5924" r:id="rId37"/>
    <p:sldId id="5912" r:id="rId38"/>
    <p:sldId id="5917" r:id="rId39"/>
    <p:sldId id="5918" r:id="rId40"/>
    <p:sldId id="5914" r:id="rId41"/>
    <p:sldId id="5896" r:id="rId42"/>
    <p:sldId id="5537" r:id="rId43"/>
    <p:sldId id="5898" r:id="rId44"/>
    <p:sldId id="5899" r:id="rId45"/>
    <p:sldId id="5907" r:id="rId46"/>
    <p:sldId id="5395" r:id="rId47"/>
    <p:sldId id="2932" r:id="rId48"/>
    <p:sldId id="5560" r:id="rId49"/>
    <p:sldId id="5901" r:id="rId50"/>
    <p:sldId id="54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EB0B0"/>
    <a:srgbClr val="FFFFCC"/>
    <a:srgbClr val="FFFFFF"/>
    <a:srgbClr val="009EDE"/>
    <a:srgbClr val="EFF2F5"/>
    <a:srgbClr val="FF9999"/>
    <a:srgbClr val="FFC6C6"/>
    <a:srgbClr val="A3DB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D9C56-7A8B-1217-C6E1-1BC5409A0BC0}" v="380" dt="2025-05-07T20:11:34.592"/>
    <p1510:client id="{8986ED4F-252B-7D25-ABA1-94CBB47F65E6}" v="60" dt="2025-05-07T22:36:11.633"/>
    <p1510:client id="{8A7F7779-D7DC-485C-BD53-D0B433BECE12}" v="141" dt="2025-05-08T14:02:19.659"/>
    <p1510:client id="{8DEDD9BA-7DEF-4E8E-ACB6-98E6A4DDE1FF}" v="296" dt="2025-05-07T20:01:01.566"/>
    <p1510:client id="{94156BDE-0E42-6C63-EEAA-F87B65BF1FBE}" v="161" dt="2025-05-07T16:16:22.560"/>
    <p1510:client id="{A1E5C167-7297-4135-850F-6ACEC25A8BCA}" v="302" dt="2025-05-07T22:47:46.636"/>
    <p1510:client id="{B0520052-71B2-813E-FB8A-4B3DA80D3E8E}" v="2059" dt="2025-05-07T19:48:14.505"/>
    <p1510:client id="{E39DB0A1-F45A-4225-ACFE-3A5EB6D97B77}" v="217" dt="2025-05-08T14:13:1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modSp mod">
        <pc:chgData name="Martin, Carrie" userId="3f021071-f948-4caa-8dd8-d3036854ac97" providerId="ADAL" clId="{8DEDD9BA-7DEF-4E8E-ACB6-98E6A4DDE1FF}" dt="2025-05-07T19:57:26.017" v="238" actId="113"/>
        <pc:sldMkLst>
          <pc:docMk/>
          <pc:sldMk cId="1037917088" sldId="5098"/>
        </pc:sldMkLst>
        <pc:spChg chg="mod">
          <ac:chgData name="Martin, Carrie" userId="3f021071-f948-4caa-8dd8-d3036854ac97" providerId="ADAL" clId="{8DEDD9BA-7DEF-4E8E-ACB6-98E6A4DDE1FF}" dt="2025-05-07T19:54:23.226" v="204" actId="1076"/>
          <ac:spMkLst>
            <pc:docMk/>
            <pc:sldMk cId="1037917088" sldId="5098"/>
            <ac:spMk id="3" creationId="{6BF4B97E-13F4-8EB1-7148-584349E80E76}"/>
          </ac:spMkLst>
        </pc:spChg>
        <pc:graphicFrameChg chg="mod modGraphic">
          <ac:chgData name="Martin, Carrie" userId="3f021071-f948-4caa-8dd8-d3036854ac97" providerId="ADAL" clId="{8DEDD9BA-7DEF-4E8E-ACB6-98E6A4DDE1FF}" dt="2025-05-07T19:57:26.017" v="238" actId="113"/>
          <ac:graphicFrameMkLst>
            <pc:docMk/>
            <pc:sldMk cId="1037917088" sldId="5098"/>
            <ac:graphicFrameMk id="5" creationId="{5E4612F7-68C6-57CA-E918-38EF641F73CF}"/>
          </ac:graphicFrameMkLst>
        </pc:graphicFrameChg>
      </pc:sldChg>
      <pc:sldChg chg="modSp mod">
        <pc:chgData name="Martin, Carrie" userId="3f021071-f948-4caa-8dd8-d3036854ac97" providerId="ADAL" clId="{8DEDD9BA-7DEF-4E8E-ACB6-98E6A4DDE1FF}" dt="2025-05-07T20:01:01.566" v="294" actId="20577"/>
        <pc:sldMkLst>
          <pc:docMk/>
          <pc:sldMk cId="500438566" sldId="5672"/>
        </pc:sldMkLst>
        <pc:graphicFrameChg chg="mod modGraphic">
          <ac:chgData name="Martin, Carrie" userId="3f021071-f948-4caa-8dd8-d3036854ac97" providerId="ADAL" clId="{8DEDD9BA-7DEF-4E8E-ACB6-98E6A4DDE1FF}" dt="2025-05-07T20:01:01.566" v="294" actId="20577"/>
          <ac:graphicFrameMkLst>
            <pc:docMk/>
            <pc:sldMk cId="500438566" sldId="5672"/>
            <ac:graphicFrameMk id="5" creationId="{5E4612F7-68C6-57CA-E918-38EF641F73CF}"/>
          </ac:graphicFrameMkLst>
        </pc:graphicFrameChg>
      </pc:sldChg>
      <pc:sldChg chg="addSp delSp modSp mod">
        <pc:chgData name="Martin, Carrie" userId="3f021071-f948-4caa-8dd8-d3036854ac97" providerId="ADAL" clId="{8DEDD9BA-7DEF-4E8E-ACB6-98E6A4DDE1FF}" dt="2025-05-07T19:44:01.139" v="65" actId="22"/>
        <pc:sldMkLst>
          <pc:docMk/>
          <pc:sldMk cId="674225035" sldId="5765"/>
        </pc:sldMkLst>
        <pc:spChg chg="add del">
          <ac:chgData name="Martin, Carrie" userId="3f021071-f948-4caa-8dd8-d3036854ac97" providerId="ADAL" clId="{8DEDD9BA-7DEF-4E8E-ACB6-98E6A4DDE1FF}" dt="2025-05-07T19:43:09.101" v="61" actId="22"/>
          <ac:spMkLst>
            <pc:docMk/>
            <pc:sldMk cId="674225035" sldId="5765"/>
            <ac:spMk id="6" creationId="{086173A0-BDB3-BF41-282E-561D5EEC529C}"/>
          </ac:spMkLst>
        </pc:spChg>
        <pc:spChg chg="add del mod">
          <ac:chgData name="Martin, Carrie" userId="3f021071-f948-4caa-8dd8-d3036854ac97" providerId="ADAL" clId="{8DEDD9BA-7DEF-4E8E-ACB6-98E6A4DDE1FF}" dt="2025-05-07T19:44:01.139" v="65" actId="22"/>
          <ac:spMkLst>
            <pc:docMk/>
            <pc:sldMk cId="674225035" sldId="5765"/>
            <ac:spMk id="8" creationId="{4A15EFB3-5B90-5B5A-A577-6EC2B6DB8209}"/>
          </ac:spMkLst>
        </pc:spChg>
      </pc:sldChg>
      <pc:sldChg chg="del">
        <pc:chgData name="Martin, Carrie" userId="3f021071-f948-4caa-8dd8-d3036854ac97" providerId="ADAL" clId="{8DEDD9BA-7DEF-4E8E-ACB6-98E6A4DDE1FF}" dt="2025-05-07T19:45:10.373" v="69" actId="47"/>
        <pc:sldMkLst>
          <pc:docMk/>
          <pc:sldMk cId="220528580" sldId="5838"/>
        </pc:sldMkLst>
      </pc:sldChg>
      <pc:sldChg chg="add del">
        <pc:chgData name="Martin, Carrie" userId="3f021071-f948-4caa-8dd8-d3036854ac97" providerId="ADAL" clId="{8DEDD9BA-7DEF-4E8E-ACB6-98E6A4DDE1FF}" dt="2025-05-07T19:46:54.643" v="73"/>
        <pc:sldMkLst>
          <pc:docMk/>
          <pc:sldMk cId="982584362" sldId="5871"/>
        </pc:sldMkLst>
      </pc:sldChg>
      <pc:sldChg chg="add del">
        <pc:chgData name="Martin, Carrie" userId="3f021071-f948-4caa-8dd8-d3036854ac97" providerId="ADAL" clId="{8DEDD9BA-7DEF-4E8E-ACB6-98E6A4DDE1FF}" dt="2025-05-07T19:45:32.475" v="71"/>
        <pc:sldMkLst>
          <pc:docMk/>
          <pc:sldMk cId="646868291" sldId="5905"/>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pChg chg="mod">
          <ac:chgData name="Martin, Carrie" userId="S::martin_c@cde.state.co.us::3f021071-f948-4caa-8dd8-d3036854ac97" providerId="AD" clId="Web-{AF718F92-131F-A206-FC6C-FB144DCCCFD4}" dt="2025-04-16T12:34:20.006" v="2" actId="20577"/>
          <ac:spMkLst>
            <pc:docMk/>
            <pc:sldMk cId="1034172162" sldId="5872"/>
            <ac:spMk id="3" creationId="{8D47A5A0-259D-2339-5C9D-35BBF12DF20A}"/>
          </ac:spMkLst>
        </pc:spChg>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pChg chg="ord">
          <ac:chgData name="Heitman, Lindsey" userId="a9773a47-99d2-4599-9377-6d37e9ec0bd3" providerId="ADAL" clId="{A30553E2-3285-4189-A3EB-2E11801F40B3}" dt="2025-04-30T21:57:08.286" v="432" actId="13244"/>
          <ac:spMkLst>
            <pc:docMk/>
            <pc:sldMk cId="2337604935" sldId="5537"/>
            <ac:spMk id="4" creationId="{D4B324DA-2D48-D1A0-643E-AEF1B5B880DC}"/>
          </ac:spMkLst>
        </pc:spChg>
        <pc:spChg chg="mod">
          <ac:chgData name="Heitman, Lindsey" userId="a9773a47-99d2-4599-9377-6d37e9ec0bd3" providerId="ADAL" clId="{A30553E2-3285-4189-A3EB-2E11801F40B3}" dt="2025-04-30T21:55:50.199" v="429" actId="255"/>
          <ac:spMkLst>
            <pc:docMk/>
            <pc:sldMk cId="2337604935" sldId="5537"/>
            <ac:spMk id="7" creationId="{337F0BA4-AC1D-8594-0FEE-5DB5B6F5674E}"/>
          </ac:spMkLst>
        </pc:spChg>
        <pc:spChg chg="mod">
          <ac:chgData name="Heitman, Lindsey" userId="a9773a47-99d2-4599-9377-6d37e9ec0bd3" providerId="ADAL" clId="{A30553E2-3285-4189-A3EB-2E11801F40B3}" dt="2025-04-30T21:55:54.906" v="430" actId="255"/>
          <ac:spMkLst>
            <pc:docMk/>
            <pc:sldMk cId="2337604935" sldId="5537"/>
            <ac:spMk id="8" creationId="{A55EAC3E-06A7-EB42-6761-BB11D874FE1D}"/>
          </ac:spMkLst>
        </pc:spChg>
        <pc:spChg chg="ord">
          <ac:chgData name="Heitman, Lindsey" userId="a9773a47-99d2-4599-9377-6d37e9ec0bd3" providerId="ADAL" clId="{A30553E2-3285-4189-A3EB-2E11801F40B3}" dt="2025-04-30T21:57:14.536" v="433" actId="13244"/>
          <ac:spMkLst>
            <pc:docMk/>
            <pc:sldMk cId="2337604935" sldId="5537"/>
            <ac:spMk id="15" creationId="{8C440240-4186-7FAF-5C67-D7FBC795B020}"/>
          </ac:spMkLst>
        </pc:spChg>
        <pc:picChg chg="add mod">
          <ac:chgData name="Heitman, Lindsey" userId="a9773a47-99d2-4599-9377-6d37e9ec0bd3" providerId="ADAL" clId="{A30553E2-3285-4189-A3EB-2E11801F40B3}" dt="2025-04-30T22:01:18.812" v="446" actId="962"/>
          <ac:picMkLst>
            <pc:docMk/>
            <pc:sldMk cId="2337604935" sldId="5537"/>
            <ac:picMk id="1026" creationId="{83519DCB-411C-4C90-10C8-F0E7C04B9057}"/>
          </ac:picMkLst>
        </pc:picChg>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pChg chg="mod">
          <ac:chgData name="Heitman, Lindsey" userId="a9773a47-99d2-4599-9377-6d37e9ec0bd3" providerId="ADAL" clId="{A30553E2-3285-4189-A3EB-2E11801F40B3}" dt="2025-04-30T21:33:44.515" v="21" actId="20577"/>
          <ac:spMkLst>
            <pc:docMk/>
            <pc:sldMk cId="2134965363" sldId="5898"/>
            <ac:spMk id="7" creationId="{AF267BC0-946A-11DC-908C-2D10FB66B3D1}"/>
          </ac:spMkLst>
        </pc:spChg>
        <pc:spChg chg="mod">
          <ac:chgData name="Heitman, Lindsey" userId="a9773a47-99d2-4599-9377-6d37e9ec0bd3" providerId="ADAL" clId="{A30553E2-3285-4189-A3EB-2E11801F40B3}" dt="2025-04-30T21:33:22.316" v="2"/>
          <ac:spMkLst>
            <pc:docMk/>
            <pc:sldMk cId="2134965363" sldId="5898"/>
            <ac:spMk id="8" creationId="{D427E76A-BF03-EED0-9997-6D70263C1C6A}"/>
          </ac:spMkLst>
        </pc:spChg>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pChg chg="mod">
          <ac:chgData name="Heitman, Lindsey" userId="a9773a47-99d2-4599-9377-6d37e9ec0bd3" providerId="ADAL" clId="{A30553E2-3285-4189-A3EB-2E11801F40B3}" dt="2025-04-30T21:34:34.957" v="28" actId="20577"/>
          <ac:spMkLst>
            <pc:docMk/>
            <pc:sldMk cId="44139870" sldId="5901"/>
            <ac:spMk id="7" creationId="{1FF619EF-6EC7-E256-1AD2-BD238A0CD43E}"/>
          </ac:spMkLst>
        </pc:spChg>
        <pc:spChg chg="mod">
          <ac:chgData name="Heitman, Lindsey" userId="a9773a47-99d2-4599-9377-6d37e9ec0bd3" providerId="ADAL" clId="{A30553E2-3285-4189-A3EB-2E11801F40B3}" dt="2025-04-30T21:34:19.501" v="22"/>
          <ac:spMkLst>
            <pc:docMk/>
            <pc:sldMk cId="44139870" sldId="5901"/>
            <ac:spMk id="8" creationId="{FA61E9DB-8409-2AA9-79E2-8883F740F7FA}"/>
          </ac:spMkLst>
        </pc:spChg>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pChg chg="mod ord">
          <ac:chgData name="Heitman, Lindsey" userId="a9773a47-99d2-4599-9377-6d37e9ec0bd3" providerId="ADAL" clId="{A30553E2-3285-4189-A3EB-2E11801F40B3}" dt="2025-04-30T22:01:11.666" v="444" actId="700"/>
          <ac:spMkLst>
            <pc:docMk/>
            <pc:sldMk cId="392465301" sldId="5907"/>
            <ac:spMk id="2" creationId="{BC1314B2-CD1C-6956-B184-BE0E575D0AC6}"/>
          </ac:spMkLst>
        </pc:spChg>
        <pc:spChg chg="mod ord">
          <ac:chgData name="Heitman, Lindsey" userId="a9773a47-99d2-4599-9377-6d37e9ec0bd3" providerId="ADAL" clId="{A30553E2-3285-4189-A3EB-2E11801F40B3}" dt="2025-04-30T22:01:11.666" v="444" actId="700"/>
          <ac:spMkLst>
            <pc:docMk/>
            <pc:sldMk cId="392465301" sldId="5907"/>
            <ac:spMk id="4" creationId="{ED131FBE-2B0D-8897-AB28-6A033514B84C}"/>
          </ac:spMkLst>
        </pc:spChg>
        <pc:spChg chg="mod">
          <ac:chgData name="Heitman, Lindsey" userId="a9773a47-99d2-4599-9377-6d37e9ec0bd3" providerId="ADAL" clId="{A30553E2-3285-4189-A3EB-2E11801F40B3}" dt="2025-04-30T22:01:34.082" v="450" actId="20577"/>
          <ac:spMkLst>
            <pc:docMk/>
            <pc:sldMk cId="392465301" sldId="5907"/>
            <ac:spMk id="6" creationId="{F0B8A312-9606-B61E-9D46-70F4AC3CD1EE}"/>
          </ac:spMkLst>
        </pc:spChg>
        <pc:spChg chg="mod">
          <ac:chgData name="Heitman, Lindsey" userId="a9773a47-99d2-4599-9377-6d37e9ec0bd3" providerId="ADAL" clId="{A30553E2-3285-4189-A3EB-2E11801F40B3}" dt="2025-04-30T22:01:08.776" v="440" actId="1076"/>
          <ac:spMkLst>
            <pc:docMk/>
            <pc:sldMk cId="392465301" sldId="5907"/>
            <ac:spMk id="8" creationId="{80A59DF2-1ED3-CEE1-2282-EA6CECCEF3B4}"/>
          </ac:spMkLst>
        </pc:spChg>
        <pc:spChg chg="mod ord">
          <ac:chgData name="Heitman, Lindsey" userId="a9773a47-99d2-4599-9377-6d37e9ec0bd3" providerId="ADAL" clId="{A30553E2-3285-4189-A3EB-2E11801F40B3}" dt="2025-04-30T22:01:11.666" v="444" actId="700"/>
          <ac:spMkLst>
            <pc:docMk/>
            <pc:sldMk cId="392465301" sldId="5907"/>
            <ac:spMk id="17" creationId="{2101B1BF-FF0B-57F6-592D-58E014953DBB}"/>
          </ac:spMkLst>
        </pc:spChg>
        <pc:cxnChg chg="mod">
          <ac:chgData name="Heitman, Lindsey" userId="a9773a47-99d2-4599-9377-6d37e9ec0bd3" providerId="ADAL" clId="{A30553E2-3285-4189-A3EB-2E11801F40B3}" dt="2025-04-30T21:56:42.206" v="431" actId="962"/>
          <ac:cxnSpMkLst>
            <pc:docMk/>
            <pc:sldMk cId="392465301" sldId="5907"/>
            <ac:cxnSpMk id="5" creationId="{1632FB6B-D909-93A8-E6B2-DEA1006C2547}"/>
          </ac:cxnSpMkLst>
        </pc:cxn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pChg chg="mod">
          <ac:chgData name="Rhodes, Tara" userId="S::rhodes_t@cde.state.co.us::566307b0-1e17-4826-87e1-0feb85a922f2" providerId="AD" clId="Web-{B0520052-71B2-813E-FB8A-4B3DA80D3E8E}" dt="2025-05-07T19:36:33.915" v="1485" actId="20577"/>
          <ac:spMkLst>
            <pc:docMk/>
            <pc:sldMk cId="1974436417" sldId="5912"/>
            <ac:spMk id="6" creationId="{BC29CDB0-A1C7-7671-869D-1FA7C918B201}"/>
          </ac:spMkLst>
        </pc:spChg>
        <pc:spChg chg="mod">
          <ac:chgData name="Rhodes, Tara" userId="S::rhodes_t@cde.state.co.us::566307b0-1e17-4826-87e1-0feb85a922f2" providerId="AD" clId="Web-{B0520052-71B2-813E-FB8A-4B3DA80D3E8E}" dt="2025-05-07T19:36:59.556" v="1493" actId="20577"/>
          <ac:spMkLst>
            <pc:docMk/>
            <pc:sldMk cId="1974436417" sldId="5912"/>
            <ac:spMk id="7" creationId="{897D9CED-C3ED-6FD6-AC89-4F1D55C1A1E4}"/>
          </ac:spMkLst>
        </pc:spChg>
        <pc:spChg chg="mod">
          <ac:chgData name="Rhodes, Tara" userId="S::rhodes_t@cde.state.co.us::566307b0-1e17-4826-87e1-0feb85a922f2" providerId="AD" clId="Web-{B0520052-71B2-813E-FB8A-4B3DA80D3E8E}" dt="2025-05-07T19:36:41.024" v="1492" actId="20577"/>
          <ac:spMkLst>
            <pc:docMk/>
            <pc:sldMk cId="1974436417" sldId="5912"/>
            <ac:spMk id="10" creationId="{35BB61DB-F58F-20E0-53BD-34E983D48567}"/>
          </ac:spMkLst>
        </pc:spChg>
        <pc:graphicFrameChg chg="add del mod">
          <ac:chgData name="Rhodes, Tara" userId="S::rhodes_t@cde.state.co.us::566307b0-1e17-4826-87e1-0feb85a922f2" providerId="AD" clId="Web-{B0520052-71B2-813E-FB8A-4B3DA80D3E8E}" dt="2025-05-07T19:33:54.272" v="914"/>
          <ac:graphicFrameMkLst>
            <pc:docMk/>
            <pc:sldMk cId="1974436417" sldId="5912"/>
            <ac:graphicFrameMk id="3" creationId="{BF284BD1-328E-52D2-10E9-191FA404E8AB}"/>
          </ac:graphicFrameMkLst>
        </pc:graphicFrameChg>
        <pc:graphicFrameChg chg="add del mod">
          <ac:chgData name="Rhodes, Tara" userId="S::rhodes_t@cde.state.co.us::566307b0-1e17-4826-87e1-0feb85a922f2" providerId="AD" clId="Web-{B0520052-71B2-813E-FB8A-4B3DA80D3E8E}" dt="2025-05-07T19:34:06.069" v="918"/>
          <ac:graphicFrameMkLst>
            <pc:docMk/>
            <pc:sldMk cId="1974436417" sldId="5912"/>
            <ac:graphicFrameMk id="8" creationId="{0AF3E61B-CFBB-AE84-B4C2-F99E2DC6D6C4}"/>
          </ac:graphicFrameMkLst>
        </pc:graphicFrameChg>
        <pc:graphicFrameChg chg="mod modGraphic">
          <ac:chgData name="Rhodes, Tara" userId="S::rhodes_t@cde.state.co.us::566307b0-1e17-4826-87e1-0feb85a922f2" providerId="AD" clId="Web-{B0520052-71B2-813E-FB8A-4B3DA80D3E8E}" dt="2025-05-07T19:36:22.258" v="1484"/>
          <ac:graphicFrameMkLst>
            <pc:docMk/>
            <pc:sldMk cId="1974436417" sldId="5912"/>
            <ac:graphicFrameMk id="11" creationId="{98DC8CC9-A336-197A-83DF-4721269C9125}"/>
          </ac:graphicFrameMkLst>
        </pc:graphicFrameChg>
      </pc:sldChg>
      <pc:sldChg chg="addSp delSp modSp ord">
        <pc:chgData name="Rhodes, Tara" userId="S::rhodes_t@cde.state.co.us::566307b0-1e17-4826-87e1-0feb85a922f2" providerId="AD" clId="Web-{B0520052-71B2-813E-FB8A-4B3DA80D3E8E}" dt="2025-05-07T19:43:48.625" v="1588"/>
        <pc:sldMkLst>
          <pc:docMk/>
          <pc:sldMk cId="2808442126" sldId="5913"/>
        </pc:sldMkLst>
        <pc:spChg chg="mod">
          <ac:chgData name="Rhodes, Tara" userId="S::rhodes_t@cde.state.co.us::566307b0-1e17-4826-87e1-0feb85a922f2" providerId="AD" clId="Web-{B0520052-71B2-813E-FB8A-4B3DA80D3E8E}" dt="2025-05-07T19:43:32.266" v="1580" actId="20577"/>
          <ac:spMkLst>
            <pc:docMk/>
            <pc:sldMk cId="2808442126" sldId="5913"/>
            <ac:spMk id="2" creationId="{775EA2F5-D432-1F18-C9CE-68C1F4CAE28F}"/>
          </ac:spMkLst>
        </pc:spChg>
        <pc:spChg chg="mod">
          <ac:chgData name="Rhodes, Tara" userId="S::rhodes_t@cde.state.co.us::566307b0-1e17-4826-87e1-0feb85a922f2" providerId="AD" clId="Web-{B0520052-71B2-813E-FB8A-4B3DA80D3E8E}" dt="2025-05-07T19:43:22.750" v="1552" actId="20577"/>
          <ac:spMkLst>
            <pc:docMk/>
            <pc:sldMk cId="2808442126" sldId="5913"/>
            <ac:spMk id="3" creationId="{2DBAB54F-5965-4826-483A-60D6EE0C4BF9}"/>
          </ac:spMkLst>
        </pc:spChg>
        <pc:spChg chg="mod">
          <ac:chgData name="Rhodes, Tara" userId="S::rhodes_t@cde.state.co.us::566307b0-1e17-4826-87e1-0feb85a922f2" providerId="AD" clId="Web-{B0520052-71B2-813E-FB8A-4B3DA80D3E8E}" dt="2025-05-07T19:41:57.248" v="1518" actId="20577"/>
          <ac:spMkLst>
            <pc:docMk/>
            <pc:sldMk cId="2808442126" sldId="5913"/>
            <ac:spMk id="5" creationId="{4A1D9B51-4207-5D6B-5625-B04ADB23899F}"/>
          </ac:spMkLst>
        </pc:spChg>
        <pc:spChg chg="mod">
          <ac:chgData name="Rhodes, Tara" userId="S::rhodes_t@cde.state.co.us::566307b0-1e17-4826-87e1-0feb85a922f2" providerId="AD" clId="Web-{B0520052-71B2-813E-FB8A-4B3DA80D3E8E}" dt="2025-05-07T19:42:05.327" v="1531" actId="20577"/>
          <ac:spMkLst>
            <pc:docMk/>
            <pc:sldMk cId="2808442126" sldId="5913"/>
            <ac:spMk id="6" creationId="{FD63D2E7-DEE7-6C88-9D34-1375AC59BC24}"/>
          </ac:spMkLst>
        </pc:spChg>
        <pc:spChg chg="add del mod">
          <ac:chgData name="Rhodes, Tara" userId="S::rhodes_t@cde.state.co.us::566307b0-1e17-4826-87e1-0feb85a922f2" providerId="AD" clId="Web-{B0520052-71B2-813E-FB8A-4B3DA80D3E8E}" dt="2025-05-07T19:43:37.281" v="1584"/>
          <ac:spMkLst>
            <pc:docMk/>
            <pc:sldMk cId="2808442126" sldId="5913"/>
            <ac:spMk id="7" creationId="{98D3E6AF-C163-AC0A-76B4-0E32B0226323}"/>
          </ac:spMkLst>
        </pc:spChg>
        <pc:spChg chg="add del mod">
          <ac:chgData name="Rhodes, Tara" userId="S::rhodes_t@cde.state.co.us::566307b0-1e17-4826-87e1-0feb85a922f2" providerId="AD" clId="Web-{B0520052-71B2-813E-FB8A-4B3DA80D3E8E}" dt="2025-05-07T19:43:48.625" v="1588"/>
          <ac:spMkLst>
            <pc:docMk/>
            <pc:sldMk cId="2808442126" sldId="5913"/>
            <ac:spMk id="8" creationId="{723C7C2D-D9E0-3692-B04A-F7E0F1E1CF09}"/>
          </ac:spMkLst>
        </pc:spChg>
      </pc:sldChg>
      <pc:sldChg chg="modSp">
        <pc:chgData name="Rhodes, Tara" userId="S::rhodes_t@cde.state.co.us::566307b0-1e17-4826-87e1-0feb85a922f2" providerId="AD" clId="Web-{B0520052-71B2-813E-FB8A-4B3DA80D3E8E}" dt="2025-05-07T17:54:06.336" v="180" actId="20577"/>
        <pc:sldMkLst>
          <pc:docMk/>
          <pc:sldMk cId="4136330268" sldId="5914"/>
        </pc:sldMkLst>
        <pc:spChg chg="mod">
          <ac:chgData name="Rhodes, Tara" userId="S::rhodes_t@cde.state.co.us::566307b0-1e17-4826-87e1-0feb85a922f2" providerId="AD" clId="Web-{B0520052-71B2-813E-FB8A-4B3DA80D3E8E}" dt="2025-05-07T17:43:44.462" v="51" actId="20577"/>
          <ac:spMkLst>
            <pc:docMk/>
            <pc:sldMk cId="4136330268" sldId="5914"/>
            <ac:spMk id="7" creationId="{470295D0-1655-9F62-41F3-587AC9D1D026}"/>
          </ac:spMkLst>
        </pc:spChg>
        <pc:spChg chg="mod">
          <ac:chgData name="Rhodes, Tara" userId="S::rhodes_t@cde.state.co.us::566307b0-1e17-4826-87e1-0feb85a922f2" providerId="AD" clId="Web-{B0520052-71B2-813E-FB8A-4B3DA80D3E8E}" dt="2025-05-07T17:54:06.336" v="180" actId="20577"/>
          <ac:spMkLst>
            <pc:docMk/>
            <pc:sldMk cId="4136330268" sldId="5914"/>
            <ac:spMk id="8" creationId="{44351F8A-2515-22F5-EF81-06CB52FE57AA}"/>
          </ac:spMkLst>
        </pc:spChg>
      </pc:sldChg>
      <pc:sldChg chg="modSp new">
        <pc:chgData name="Rhodes, Tara" userId="S::rhodes_t@cde.state.co.us::566307b0-1e17-4826-87e1-0feb85a922f2" providerId="AD" clId="Web-{B0520052-71B2-813E-FB8A-4B3DA80D3E8E}" dt="2025-05-07T18:56:49.734" v="193" actId="20577"/>
        <pc:sldMkLst>
          <pc:docMk/>
          <pc:sldMk cId="4029752383" sldId="5915"/>
        </pc:sldMkLst>
        <pc:spChg chg="mod">
          <ac:chgData name="Rhodes, Tara" userId="S::rhodes_t@cde.state.co.us::566307b0-1e17-4826-87e1-0feb85a922f2" providerId="AD" clId="Web-{B0520052-71B2-813E-FB8A-4B3DA80D3E8E}" dt="2025-05-07T18:56:49.734" v="193" actId="20577"/>
          <ac:spMkLst>
            <pc:docMk/>
            <pc:sldMk cId="4029752383" sldId="5915"/>
            <ac:spMk id="2" creationId="{2661C11F-C69A-4EC1-61FC-FE0AB4778182}"/>
          </ac:spMkLst>
        </pc:spChg>
      </pc:sldChg>
      <pc:sldChg chg="modSp add replId">
        <pc:chgData name="Rhodes, Tara" userId="S::rhodes_t@cde.state.co.us::566307b0-1e17-4826-87e1-0feb85a922f2" providerId="AD" clId="Web-{B0520052-71B2-813E-FB8A-4B3DA80D3E8E}" dt="2025-05-07T18:57:16.610" v="200" actId="20577"/>
        <pc:sldMkLst>
          <pc:docMk/>
          <pc:sldMk cId="438735602" sldId="5916"/>
        </pc:sldMkLst>
        <pc:spChg chg="mod">
          <ac:chgData name="Rhodes, Tara" userId="S::rhodes_t@cde.state.co.us::566307b0-1e17-4826-87e1-0feb85a922f2" providerId="AD" clId="Web-{B0520052-71B2-813E-FB8A-4B3DA80D3E8E}" dt="2025-05-07T18:57:16.610" v="200" actId="20577"/>
          <ac:spMkLst>
            <pc:docMk/>
            <pc:sldMk cId="438735602" sldId="5916"/>
            <ac:spMk id="2" creationId="{7355E8A3-493C-A14C-F71F-14F943D870F9}"/>
          </ac:spMkLst>
        </pc:spChg>
      </pc:sldChg>
      <pc:sldChg chg="modSp new">
        <pc:chgData name="Rhodes, Tara" userId="S::rhodes_t@cde.state.co.us::566307b0-1e17-4826-87e1-0feb85a922f2" providerId="AD" clId="Web-{B0520052-71B2-813E-FB8A-4B3DA80D3E8E}" dt="2025-05-07T18:59:46.643" v="209" actId="20577"/>
        <pc:sldMkLst>
          <pc:docMk/>
          <pc:sldMk cId="4087549549" sldId="5917"/>
        </pc:sldMkLst>
        <pc:spChg chg="mod">
          <ac:chgData name="Rhodes, Tara" userId="S::rhodes_t@cde.state.co.us::566307b0-1e17-4826-87e1-0feb85a922f2" providerId="AD" clId="Web-{B0520052-71B2-813E-FB8A-4B3DA80D3E8E}" dt="2025-05-07T18:59:46.643" v="209" actId="20577"/>
          <ac:spMkLst>
            <pc:docMk/>
            <pc:sldMk cId="4087549549" sldId="5917"/>
            <ac:spMk id="2" creationId="{C0EFD082-33E9-98B7-F795-BBE311DEB257}"/>
          </ac:spMkLst>
        </pc:spChg>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pChg chg="mod">
          <ac:chgData name="Rhodes, Tara" userId="S::rhodes_t@cde.state.co.us::566307b0-1e17-4826-87e1-0feb85a922f2" providerId="AD" clId="Web-{B0520052-71B2-813E-FB8A-4B3DA80D3E8E}" dt="2025-05-07T19:01:02.629" v="251" actId="20577"/>
          <ac:spMkLst>
            <pc:docMk/>
            <pc:sldMk cId="4255130237" sldId="5918"/>
            <ac:spMk id="2" creationId="{9D20FB80-EC4C-B9AB-6E48-D8853398F307}"/>
          </ac:spMkLst>
        </pc:spChg>
        <pc:spChg chg="mod">
          <ac:chgData name="Rhodes, Tara" userId="S::rhodes_t@cde.state.co.us::566307b0-1e17-4826-87e1-0feb85a922f2" providerId="AD" clId="Web-{B0520052-71B2-813E-FB8A-4B3DA80D3E8E}" dt="2025-05-07T19:31:15.613" v="468" actId="20577"/>
          <ac:spMkLst>
            <pc:docMk/>
            <pc:sldMk cId="4255130237" sldId="5918"/>
            <ac:spMk id="3" creationId="{8E6FCCF8-4B62-2650-C6E6-9CC9B2272B53}"/>
          </ac:spMkLst>
        </pc:spChg>
        <pc:spChg chg="mod">
          <ac:chgData name="Rhodes, Tara" userId="S::rhodes_t@cde.state.co.us::566307b0-1e17-4826-87e1-0feb85a922f2" providerId="AD" clId="Web-{B0520052-71B2-813E-FB8A-4B3DA80D3E8E}" dt="2025-05-07T19:00:44.769" v="221" actId="20577"/>
          <ac:spMkLst>
            <pc:docMk/>
            <pc:sldMk cId="4255130237" sldId="5918"/>
            <ac:spMk id="5" creationId="{2AA3C7D8-A562-7408-2BE9-8D426404ECBF}"/>
          </ac:spMkLst>
        </pc:spChg>
        <pc:spChg chg="mod">
          <ac:chgData name="Rhodes, Tara" userId="S::rhodes_t@cde.state.co.us::566307b0-1e17-4826-87e1-0feb85a922f2" providerId="AD" clId="Web-{B0520052-71B2-813E-FB8A-4B3DA80D3E8E}" dt="2025-05-07T19:27:31.874" v="277" actId="20577"/>
          <ac:spMkLst>
            <pc:docMk/>
            <pc:sldMk cId="4255130237" sldId="5918"/>
            <ac:spMk id="6" creationId="{F75A5254-880F-9F4D-5704-61C114E4B150}"/>
          </ac:spMkLst>
        </pc:spChg>
      </pc:sldChg>
      <pc:sldChg chg="modSp new del">
        <pc:chgData name="Rhodes, Tara" userId="S::rhodes_t@cde.state.co.us::566307b0-1e17-4826-87e1-0feb85a922f2" providerId="AD" clId="Web-{B0520052-71B2-813E-FB8A-4B3DA80D3E8E}" dt="2025-05-07T19:45:19.861" v="1666"/>
        <pc:sldMkLst>
          <pc:docMk/>
          <pc:sldMk cId="4288443643" sldId="5919"/>
        </pc:sldMkLst>
        <pc:spChg chg="mod">
          <ac:chgData name="Rhodes, Tara" userId="S::rhodes_t@cde.state.co.us::566307b0-1e17-4826-87e1-0feb85a922f2" providerId="AD" clId="Web-{B0520052-71B2-813E-FB8A-4B3DA80D3E8E}" dt="2025-05-07T19:45:12.720" v="1665" actId="20577"/>
          <ac:spMkLst>
            <pc:docMk/>
            <pc:sldMk cId="4288443643" sldId="5919"/>
            <ac:spMk id="3" creationId="{91DC9A67-3D74-A81A-58BF-CD8069A8576D}"/>
          </ac:spMkLst>
        </pc:spChg>
        <pc:spChg chg="mod">
          <ac:chgData name="Rhodes, Tara" userId="S::rhodes_t@cde.state.co.us::566307b0-1e17-4826-87e1-0feb85a922f2" providerId="AD" clId="Web-{B0520052-71B2-813E-FB8A-4B3DA80D3E8E}" dt="2025-05-07T19:44:11.938" v="1615" actId="20577"/>
          <ac:spMkLst>
            <pc:docMk/>
            <pc:sldMk cId="4288443643" sldId="5919"/>
            <ac:spMk id="5" creationId="{EC414FAC-B77C-90E2-4AC2-0E51B8A32516}"/>
          </ac:spMkLst>
        </pc:spChg>
        <pc:spChg chg="mod">
          <ac:chgData name="Rhodes, Tara" userId="S::rhodes_t@cde.state.co.us::566307b0-1e17-4826-87e1-0feb85a922f2" providerId="AD" clId="Web-{B0520052-71B2-813E-FB8A-4B3DA80D3E8E}" dt="2025-05-07T19:44:18.048" v="1637" actId="20577"/>
          <ac:spMkLst>
            <pc:docMk/>
            <pc:sldMk cId="4288443643" sldId="5919"/>
            <ac:spMk id="6" creationId="{F1491AE9-E794-714B-BEEB-DFCEEAD29EA3}"/>
          </ac:spMkLst>
        </pc:spChg>
      </pc:sldChg>
      <pc:sldChg chg="modSp new">
        <pc:chgData name="Rhodes, Tara" userId="S::rhodes_t@cde.state.co.us::566307b0-1e17-4826-87e1-0feb85a922f2" providerId="AD" clId="Web-{B0520052-71B2-813E-FB8A-4B3DA80D3E8E}" dt="2025-05-07T19:46:29.159" v="1820" actId="20577"/>
        <pc:sldMkLst>
          <pc:docMk/>
          <pc:sldMk cId="464245734" sldId="5922"/>
        </pc:sldMkLst>
        <pc:spChg chg="mod">
          <ac:chgData name="Rhodes, Tara" userId="S::rhodes_t@cde.state.co.us::566307b0-1e17-4826-87e1-0feb85a922f2" providerId="AD" clId="Web-{B0520052-71B2-813E-FB8A-4B3DA80D3E8E}" dt="2025-05-07T19:45:45.658" v="1716" actId="20577"/>
          <ac:spMkLst>
            <pc:docMk/>
            <pc:sldMk cId="464245734" sldId="5922"/>
            <ac:spMk id="2" creationId="{9A63C8FB-B95C-7DC0-2911-B54B78D26FC3}"/>
          </ac:spMkLst>
        </pc:spChg>
        <pc:spChg chg="mod">
          <ac:chgData name="Rhodes, Tara" userId="S::rhodes_t@cde.state.co.us::566307b0-1e17-4826-87e1-0feb85a922f2" providerId="AD" clId="Web-{B0520052-71B2-813E-FB8A-4B3DA80D3E8E}" dt="2025-05-07T19:46:29.159" v="1820" actId="20577"/>
          <ac:spMkLst>
            <pc:docMk/>
            <pc:sldMk cId="464245734" sldId="5922"/>
            <ac:spMk id="3" creationId="{81CCF90F-E187-5438-7515-4A6C4E37BCFC}"/>
          </ac:spMkLst>
        </pc:spChg>
        <pc:spChg chg="mod">
          <ac:chgData name="Rhodes, Tara" userId="S::rhodes_t@cde.state.co.us::566307b0-1e17-4826-87e1-0feb85a922f2" providerId="AD" clId="Web-{B0520052-71B2-813E-FB8A-4B3DA80D3E8E}" dt="2025-05-07T19:45:59.190" v="1754" actId="20577"/>
          <ac:spMkLst>
            <pc:docMk/>
            <pc:sldMk cId="464245734" sldId="5922"/>
            <ac:spMk id="5" creationId="{05365F32-B77A-0E71-A865-AAC3FE302541}"/>
          </ac:spMkLst>
        </pc:spChg>
        <pc:spChg chg="mod">
          <ac:chgData name="Rhodes, Tara" userId="S::rhodes_t@cde.state.co.us::566307b0-1e17-4826-87e1-0feb85a922f2" providerId="AD" clId="Web-{B0520052-71B2-813E-FB8A-4B3DA80D3E8E}" dt="2025-05-07T19:46:05.752" v="1768" actId="20577"/>
          <ac:spMkLst>
            <pc:docMk/>
            <pc:sldMk cId="464245734" sldId="5922"/>
            <ac:spMk id="6" creationId="{55C4429A-AF26-663D-C448-1F140AAA642F}"/>
          </ac:spMkLst>
        </pc:spChg>
      </pc:sldChg>
      <pc:sldChg chg="modSp new">
        <pc:chgData name="Rhodes, Tara" userId="S::rhodes_t@cde.state.co.us::566307b0-1e17-4826-87e1-0feb85a922f2" providerId="AD" clId="Web-{B0520052-71B2-813E-FB8A-4B3DA80D3E8E}" dt="2025-05-07T19:47:24.801" v="1893" actId="20577"/>
        <pc:sldMkLst>
          <pc:docMk/>
          <pc:sldMk cId="329321599" sldId="5923"/>
        </pc:sldMkLst>
        <pc:spChg chg="mod">
          <ac:chgData name="Rhodes, Tara" userId="S::rhodes_t@cde.state.co.us::566307b0-1e17-4826-87e1-0feb85a922f2" providerId="AD" clId="Web-{B0520052-71B2-813E-FB8A-4B3DA80D3E8E}" dt="2025-05-07T19:46:54.925" v="1849" actId="20577"/>
          <ac:spMkLst>
            <pc:docMk/>
            <pc:sldMk cId="329321599" sldId="5923"/>
            <ac:spMk id="2" creationId="{DD89334C-CAA5-23BA-CC3B-CE32ED49514C}"/>
          </ac:spMkLst>
        </pc:spChg>
        <pc:spChg chg="mod">
          <ac:chgData name="Rhodes, Tara" userId="S::rhodes_t@cde.state.co.us::566307b0-1e17-4826-87e1-0feb85a922f2" providerId="AD" clId="Web-{B0520052-71B2-813E-FB8A-4B3DA80D3E8E}" dt="2025-05-07T19:46:48.456" v="1823" actId="20577"/>
          <ac:spMkLst>
            <pc:docMk/>
            <pc:sldMk cId="329321599" sldId="5923"/>
            <ac:spMk id="3" creationId="{1ACC5E0E-FADC-2540-AD02-7D81C53D80D6}"/>
          </ac:spMkLst>
        </pc:spChg>
        <pc:spChg chg="mod">
          <ac:chgData name="Rhodes, Tara" userId="S::rhodes_t@cde.state.co.us::566307b0-1e17-4826-87e1-0feb85a922f2" providerId="AD" clId="Web-{B0520052-71B2-813E-FB8A-4B3DA80D3E8E}" dt="2025-05-07T19:47:18.113" v="1869" actId="20577"/>
          <ac:spMkLst>
            <pc:docMk/>
            <pc:sldMk cId="329321599" sldId="5923"/>
            <ac:spMk id="5" creationId="{4D459CDD-F05D-CD29-3C33-7C922525A3B1}"/>
          </ac:spMkLst>
        </pc:spChg>
        <pc:spChg chg="mod">
          <ac:chgData name="Rhodes, Tara" userId="S::rhodes_t@cde.state.co.us::566307b0-1e17-4826-87e1-0feb85a922f2" providerId="AD" clId="Web-{B0520052-71B2-813E-FB8A-4B3DA80D3E8E}" dt="2025-05-07T19:47:24.801" v="1893" actId="20577"/>
          <ac:spMkLst>
            <pc:docMk/>
            <pc:sldMk cId="329321599" sldId="5923"/>
            <ac:spMk id="6" creationId="{D06C5A78-95B0-83E6-3D6C-19B8FCEF76E8}"/>
          </ac:spMkLst>
        </pc:spChg>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pChg chg="mod ord">
          <ac:chgData name="Rhodes, Tara" userId="S::rhodes_t@cde.state.co.us::566307b0-1e17-4826-87e1-0feb85a922f2" providerId="AD" clId="Web-{B0520052-71B2-813E-FB8A-4B3DA80D3E8E}" dt="2025-05-07T19:47:55.786" v="1961" actId="20577"/>
          <ac:spMkLst>
            <pc:docMk/>
            <pc:sldMk cId="3702270092" sldId="5924"/>
            <ac:spMk id="2" creationId="{F7CEB437-E800-6B66-3B96-D61FD71C3202}"/>
          </ac:spMkLst>
        </pc:spChg>
        <pc:spChg chg="mod ord">
          <ac:chgData name="Rhodes, Tara" userId="S::rhodes_t@cde.state.co.us::566307b0-1e17-4826-87e1-0feb85a922f2" providerId="AD" clId="Web-{B0520052-71B2-813E-FB8A-4B3DA80D3E8E}" dt="2025-05-07T19:48:14.505" v="2011" actId="20577"/>
          <ac:spMkLst>
            <pc:docMk/>
            <pc:sldMk cId="3702270092" sldId="5924"/>
            <ac:spMk id="3" creationId="{0A147C3C-E991-5461-11CA-E03687F0361E}"/>
          </ac:spMkLst>
        </pc:spChg>
        <pc:spChg chg="mod ord">
          <ac:chgData name="Rhodes, Tara" userId="S::rhodes_t@cde.state.co.us::566307b0-1e17-4826-87e1-0feb85a922f2" providerId="AD" clId="Web-{B0520052-71B2-813E-FB8A-4B3DA80D3E8E}" dt="2025-05-07T19:47:41.426" v="1895"/>
          <ac:spMkLst>
            <pc:docMk/>
            <pc:sldMk cId="3702270092" sldId="5924"/>
            <ac:spMk id="4" creationId="{91513910-6010-7F3D-86D0-BA0D4A210A79}"/>
          </ac:spMkLst>
        </pc:spChg>
        <pc:spChg chg="add mod ord">
          <ac:chgData name="Rhodes, Tara" userId="S::rhodes_t@cde.state.co.us::566307b0-1e17-4826-87e1-0feb85a922f2" providerId="AD" clId="Web-{B0520052-71B2-813E-FB8A-4B3DA80D3E8E}" dt="2025-05-07T19:47:41.426" v="1895"/>
          <ac:spMkLst>
            <pc:docMk/>
            <pc:sldMk cId="3702270092" sldId="5924"/>
            <ac:spMk id="5" creationId="{53E9BCBF-3E1E-299D-4DBE-A5FEC6F2C630}"/>
          </ac:spMkLst>
        </pc:spChg>
        <pc:spChg chg="add mod ord">
          <ac:chgData name="Rhodes, Tara" userId="S::rhodes_t@cde.state.co.us::566307b0-1e17-4826-87e1-0feb85a922f2" providerId="AD" clId="Web-{B0520052-71B2-813E-FB8A-4B3DA80D3E8E}" dt="2025-05-07T19:47:41.426" v="1895"/>
          <ac:spMkLst>
            <pc:docMk/>
            <pc:sldMk cId="3702270092" sldId="5924"/>
            <ac:spMk id="6" creationId="{54FAF9AF-FF0D-D3D5-08D5-AC60E351BEEB}"/>
          </ac:spMkLst>
        </pc:spChg>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pChg chg="mod">
          <ac:chgData name="Martin, Carrie" userId="S::martin_c@cde.state.co.us::3f021071-f948-4caa-8dd8-d3036854ac97" providerId="AD" clId="Web-{D456688B-8EBE-C028-8462-C8791C1C447B}" dt="2025-04-16T12:58:42.423" v="2" actId="20577"/>
          <ac:spMkLst>
            <pc:docMk/>
            <pc:sldMk cId="982584362" sldId="5871"/>
            <ac:spMk id="9" creationId="{42890A74-AC39-7872-817B-226CC0A71EA7}"/>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pChg chg="mod">
          <ac:chgData name="Carey, Jasmine" userId="S::carey_j@cde.state.co.us::f824631c-ee58-4147-9207-eaf0ccde4905" providerId="AD" clId="Web-{94156BDE-0E42-6C63-EEAA-F87B65BF1FBE}" dt="2025-05-07T16:14:46.419" v="152" actId="20577"/>
          <ac:spMkLst>
            <pc:docMk/>
            <pc:sldMk cId="638276779" sldId="257"/>
            <ac:spMk id="3" creationId="{00000000-0000-0000-0000-000000000000}"/>
          </ac:spMkLst>
        </pc:spChg>
        <pc:graphicFrameChg chg="modGraphic">
          <ac:chgData name="Carey, Jasmine" userId="S::carey_j@cde.state.co.us::f824631c-ee58-4147-9207-eaf0ccde4905" providerId="AD" clId="Web-{94156BDE-0E42-6C63-EEAA-F87B65BF1FBE}" dt="2025-05-07T16:16:21.216" v="153"/>
          <ac:graphicFrameMkLst>
            <pc:docMk/>
            <pc:sldMk cId="638276779" sldId="257"/>
            <ac:graphicFrameMk id="9" creationId="{70105151-E6BB-4967-84A9-5263DBD00EA8}"/>
          </ac:graphicFrameMkLst>
        </pc:graphicFrameChg>
      </pc:sldChg>
      <pc:sldChg chg="modSp">
        <pc:chgData name="Carey, Jasmine" userId="S::carey_j@cde.state.co.us::f824631c-ee58-4147-9207-eaf0ccde4905" providerId="AD" clId="Web-{94156BDE-0E42-6C63-EEAA-F87B65BF1FBE}" dt="2025-05-07T16:11:51.262" v="116" actId="20577"/>
        <pc:sldMkLst>
          <pc:docMk/>
          <pc:sldMk cId="1284145060" sldId="264"/>
        </pc:sldMkLst>
        <pc:spChg chg="mod">
          <ac:chgData name="Carey, Jasmine" userId="S::carey_j@cde.state.co.us::f824631c-ee58-4147-9207-eaf0ccde4905" providerId="AD" clId="Web-{94156BDE-0E42-6C63-EEAA-F87B65BF1FBE}" dt="2025-05-07T16:11:51.262" v="116" actId="20577"/>
          <ac:spMkLst>
            <pc:docMk/>
            <pc:sldMk cId="1284145060" sldId="264"/>
            <ac:spMk id="5" creationId="{49B0B725-4189-65E1-116D-B4E3BD0FCD01}"/>
          </ac:spMkLst>
        </pc:spChg>
      </pc:sldChg>
      <pc:sldChg chg="modSp">
        <pc:chgData name="Carey, Jasmine" userId="S::carey_j@cde.state.co.us::f824631c-ee58-4147-9207-eaf0ccde4905" providerId="AD" clId="Web-{94156BDE-0E42-6C63-EEAA-F87B65BF1FBE}" dt="2025-05-07T16:08:56.714" v="83" actId="20577"/>
        <pc:sldMkLst>
          <pc:docMk/>
          <pc:sldMk cId="296844926" sldId="266"/>
        </pc:sldMkLst>
        <pc:spChg chg="mod">
          <ac:chgData name="Carey, Jasmine" userId="S::carey_j@cde.state.co.us::f824631c-ee58-4147-9207-eaf0ccde4905" providerId="AD" clId="Web-{94156BDE-0E42-6C63-EEAA-F87B65BF1FBE}" dt="2025-05-07T16:08:56.714" v="83" actId="20577"/>
          <ac:spMkLst>
            <pc:docMk/>
            <pc:sldMk cId="296844926" sldId="266"/>
            <ac:spMk id="3" creationId="{3D6D6C03-4DAE-955C-9208-A37831A7AB86}"/>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modSp mod">
        <pc:chgData name="Heitman, Lindsey" userId="a9773a47-99d2-4599-9377-6d37e9ec0bd3" providerId="ADAL" clId="{8A7F7779-D7DC-485C-BD53-D0B433BECE12}" dt="2025-05-08T14:01:04.231" v="455" actId="20577"/>
        <pc:sldMkLst>
          <pc:docMk/>
          <pc:sldMk cId="1212467416" sldId="261"/>
        </pc:sldMkLst>
        <pc:graphicFrameChg chg="modGraphic">
          <ac:chgData name="Heitman, Lindsey" userId="a9773a47-99d2-4599-9377-6d37e9ec0bd3" providerId="ADAL" clId="{8A7F7779-D7DC-485C-BD53-D0B433BECE12}" dt="2025-05-08T14:01:04.231" v="455" actId="20577"/>
          <ac:graphicFrameMkLst>
            <pc:docMk/>
            <pc:sldMk cId="1212467416" sldId="261"/>
            <ac:graphicFrameMk id="5" creationId="{9C3641C5-EC4F-D3EA-E4A2-8ABB597C5BAA}"/>
          </ac:graphicFrameMkLst>
        </pc:graphicFrameChg>
      </pc:sldChg>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pChg chg="mod ord">
          <ac:chgData name="Heitman, Lindsey" userId="a9773a47-99d2-4599-9377-6d37e9ec0bd3" providerId="ADAL" clId="{8A7F7779-D7DC-485C-BD53-D0B433BECE12}" dt="2025-05-08T13:34:09.490" v="164" actId="700"/>
          <ac:spMkLst>
            <pc:docMk/>
            <pc:sldMk cId="3128201656" sldId="2932"/>
            <ac:spMk id="2" creationId="{943C65D0-DAEF-4796-9A3A-EB42802FB96E}"/>
          </ac:spMkLst>
        </pc:spChg>
        <pc:spChg chg="mod ord">
          <ac:chgData name="Heitman, Lindsey" userId="a9773a47-99d2-4599-9377-6d37e9ec0bd3" providerId="ADAL" clId="{8A7F7779-D7DC-485C-BD53-D0B433BECE12}" dt="2025-05-08T13:34:09.537" v="165" actId="27636"/>
          <ac:spMkLst>
            <pc:docMk/>
            <pc:sldMk cId="3128201656" sldId="2932"/>
            <ac:spMk id="3" creationId="{923B6DD6-B7C0-4CFB-9849-5744941B4F39}"/>
          </ac:spMkLst>
        </pc:spChg>
        <pc:spChg chg="mod ord">
          <ac:chgData name="Heitman, Lindsey" userId="a9773a47-99d2-4599-9377-6d37e9ec0bd3" providerId="ADAL" clId="{8A7F7779-D7DC-485C-BD53-D0B433BECE12}" dt="2025-05-08T13:34:09.490" v="164" actId="700"/>
          <ac:spMkLst>
            <pc:docMk/>
            <pc:sldMk cId="3128201656" sldId="2932"/>
            <ac:spMk id="4" creationId="{092E8811-0D21-4465-8947-09E921D7EA6D}"/>
          </ac:spMkLst>
        </pc:spChg>
        <pc:spChg chg="add mod ord">
          <ac:chgData name="Heitman, Lindsey" userId="a9773a47-99d2-4599-9377-6d37e9ec0bd3" providerId="ADAL" clId="{8A7F7779-D7DC-485C-BD53-D0B433BECE12}" dt="2025-05-08T13:34:21.826" v="167"/>
          <ac:spMkLst>
            <pc:docMk/>
            <pc:sldMk cId="3128201656" sldId="2932"/>
            <ac:spMk id="5" creationId="{DC45F96D-A63E-4FF9-9658-431482B8D04D}"/>
          </ac:spMkLst>
        </pc:spChg>
        <pc:spChg chg="add mod ord">
          <ac:chgData name="Heitman, Lindsey" userId="a9773a47-99d2-4599-9377-6d37e9ec0bd3" providerId="ADAL" clId="{8A7F7779-D7DC-485C-BD53-D0B433BECE12}" dt="2025-05-08T13:34:14.249" v="166"/>
          <ac:spMkLst>
            <pc:docMk/>
            <pc:sldMk cId="3128201656" sldId="2932"/>
            <ac:spMk id="6" creationId="{DFDC4E0F-C37D-F25B-70C3-BECAD248C9B1}"/>
          </ac:spMkLst>
        </pc:spChg>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pChg chg="mod ord">
          <ac:chgData name="Heitman, Lindsey" userId="a9773a47-99d2-4599-9377-6d37e9ec0bd3" providerId="ADAL" clId="{8A7F7779-D7DC-485C-BD53-D0B433BECE12}" dt="2025-05-08T13:32:19.599" v="156" actId="700"/>
          <ac:spMkLst>
            <pc:docMk/>
            <pc:sldMk cId="2917161135" sldId="5395"/>
            <ac:spMk id="3" creationId="{00000000-0000-0000-0000-000000000000}"/>
          </ac:spMkLst>
        </pc:spChg>
        <pc:spChg chg="mod ord">
          <ac:chgData name="Heitman, Lindsey" userId="a9773a47-99d2-4599-9377-6d37e9ec0bd3" providerId="ADAL" clId="{8A7F7779-D7DC-485C-BD53-D0B433BECE12}" dt="2025-05-08T13:50:36.905" v="359" actId="13244"/>
          <ac:spMkLst>
            <pc:docMk/>
            <pc:sldMk cId="2917161135" sldId="5395"/>
            <ac:spMk id="4" creationId="{00000000-0000-0000-0000-000000000000}"/>
          </ac:spMkLst>
        </pc:spChg>
        <pc:spChg chg="mod">
          <ac:chgData name="Heitman, Lindsey" userId="a9773a47-99d2-4599-9377-6d37e9ec0bd3" providerId="ADAL" clId="{8A7F7779-D7DC-485C-BD53-D0B433BECE12}" dt="2025-05-08T13:49:41.991" v="353" actId="13244"/>
          <ac:spMkLst>
            <pc:docMk/>
            <pc:sldMk cId="2917161135" sldId="5395"/>
            <ac:spMk id="5" creationId="{DA632A2F-9BF4-C84F-9F54-882186A7A9C9}"/>
          </ac:spMkLst>
        </pc:spChg>
        <pc:spChg chg="add mod ord">
          <ac:chgData name="Heitman, Lindsey" userId="a9773a47-99d2-4599-9377-6d37e9ec0bd3" providerId="ADAL" clId="{8A7F7779-D7DC-485C-BD53-D0B433BECE12}" dt="2025-05-08T13:33:17.961" v="162"/>
          <ac:spMkLst>
            <pc:docMk/>
            <pc:sldMk cId="2917161135" sldId="5395"/>
            <ac:spMk id="6" creationId="{5EDE76C9-1C0E-4CE3-895A-2EB5D41AE2EA}"/>
          </ac:spMkLst>
        </pc:spChg>
        <pc:spChg chg="mod ord">
          <ac:chgData name="Heitman, Lindsey" userId="a9773a47-99d2-4599-9377-6d37e9ec0bd3" providerId="ADAL" clId="{8A7F7779-D7DC-485C-BD53-D0B433BECE12}" dt="2025-05-08T13:50:29.916" v="358" actId="13244"/>
          <ac:spMkLst>
            <pc:docMk/>
            <pc:sldMk cId="2917161135" sldId="5395"/>
            <ac:spMk id="8" creationId="{C345D579-8F2B-1303-832A-488A475BB9C5}"/>
          </ac:spMkLst>
        </pc:spChg>
        <pc:spChg chg="add mod ord">
          <ac:chgData name="Heitman, Lindsey" userId="a9773a47-99d2-4599-9377-6d37e9ec0bd3" providerId="ADAL" clId="{8A7F7779-D7DC-485C-BD53-D0B433BECE12}" dt="2025-05-08T13:33:33.401" v="163"/>
          <ac:spMkLst>
            <pc:docMk/>
            <pc:sldMk cId="2917161135" sldId="5395"/>
            <ac:spMk id="10" creationId="{DF4CD45A-717F-8F7D-E01D-6F94248B420A}"/>
          </ac:spMkLst>
        </pc:spChg>
        <pc:spChg chg="mod ord">
          <ac:chgData name="Heitman, Lindsey" userId="a9773a47-99d2-4599-9377-6d37e9ec0bd3" providerId="ADAL" clId="{8A7F7779-D7DC-485C-BD53-D0B433BECE12}" dt="2025-05-08T13:32:25.832" v="159" actId="27636"/>
          <ac:spMkLst>
            <pc:docMk/>
            <pc:sldMk cId="2917161135" sldId="5395"/>
            <ac:spMk id="31746" creationId="{00000000-0000-0000-0000-000000000000}"/>
          </ac:spMkLst>
        </pc:spChg>
        <pc:spChg chg="mod">
          <ac:chgData name="Heitman, Lindsey" userId="a9773a47-99d2-4599-9377-6d37e9ec0bd3" providerId="ADAL" clId="{8A7F7779-D7DC-485C-BD53-D0B433BECE12}" dt="2025-05-08T13:49:47.647" v="354" actId="13244"/>
          <ac:spMkLst>
            <pc:docMk/>
            <pc:sldMk cId="2917161135" sldId="5395"/>
            <ac:spMk id="48135" creationId="{00000000-0000-0000-0000-000000000000}"/>
          </ac:spMkLst>
        </pc:spChg>
        <pc:graphicFrameChg chg="mod modGraphic">
          <ac:chgData name="Heitman, Lindsey" userId="a9773a47-99d2-4599-9377-6d37e9ec0bd3" providerId="ADAL" clId="{8A7F7779-D7DC-485C-BD53-D0B433BECE12}" dt="2025-05-08T13:49:37.018" v="352" actId="13244"/>
          <ac:graphicFrameMkLst>
            <pc:docMk/>
            <pc:sldMk cId="2917161135" sldId="5395"/>
            <ac:graphicFrameMk id="2" creationId="{00000000-0000-0000-0000-000000000000}"/>
          </ac:graphicFrameMkLst>
        </pc:graphicFrameChg>
      </pc:sldChg>
      <pc:sldChg chg="modSp add mod">
        <pc:chgData name="Heitman, Lindsey" userId="a9773a47-99d2-4599-9377-6d37e9ec0bd3" providerId="ADAL" clId="{8A7F7779-D7DC-485C-BD53-D0B433BECE12}" dt="2025-05-08T14:02:19.659" v="483" actId="13244"/>
        <pc:sldMkLst>
          <pc:docMk/>
          <pc:sldMk cId="4236220227" sldId="5395"/>
        </pc:sldMkLst>
        <pc:spChg chg="mod">
          <ac:chgData name="Heitman, Lindsey" userId="a9773a47-99d2-4599-9377-6d37e9ec0bd3" providerId="ADAL" clId="{8A7F7779-D7DC-485C-BD53-D0B433BECE12}" dt="2025-05-08T14:01:51.147" v="482" actId="20577"/>
          <ac:spMkLst>
            <pc:docMk/>
            <pc:sldMk cId="4236220227" sldId="5395"/>
            <ac:spMk id="5" creationId="{DA632A2F-9BF4-C84F-9F54-882186A7A9C9}"/>
          </ac:spMkLst>
        </pc:spChg>
        <pc:graphicFrameChg chg="mod">
          <ac:chgData name="Heitman, Lindsey" userId="a9773a47-99d2-4599-9377-6d37e9ec0bd3" providerId="ADAL" clId="{8A7F7779-D7DC-485C-BD53-D0B433BECE12}" dt="2025-05-08T14:02:19.659" v="483" actId="13244"/>
          <ac:graphicFrameMkLst>
            <pc:docMk/>
            <pc:sldMk cId="4236220227" sldId="5395"/>
            <ac:graphicFrameMk id="2" creationId="{00000000-0000-0000-0000-000000000000}"/>
          </ac:graphicFrameMkLst>
        </pc:graphicFrameChg>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pChg chg="ord">
          <ac:chgData name="Heitman, Lindsey" userId="a9773a47-99d2-4599-9377-6d37e9ec0bd3" providerId="ADAL" clId="{8A7F7779-D7DC-485C-BD53-D0B433BECE12}" dt="2025-05-08T13:49:19.988" v="350" actId="13244"/>
          <ac:spMkLst>
            <pc:docMk/>
            <pc:sldMk cId="2337604935" sldId="5537"/>
            <ac:spMk id="4" creationId="{D4B324DA-2D48-D1A0-643E-AEF1B5B880DC}"/>
          </ac:spMkLst>
        </pc:spChg>
        <pc:spChg chg="mod">
          <ac:chgData name="Heitman, Lindsey" userId="a9773a47-99d2-4599-9377-6d37e9ec0bd3" providerId="ADAL" clId="{8A7F7779-D7DC-485C-BD53-D0B433BECE12}" dt="2025-05-08T13:28:21.607" v="93" actId="20577"/>
          <ac:spMkLst>
            <pc:docMk/>
            <pc:sldMk cId="2337604935" sldId="5537"/>
            <ac:spMk id="5" creationId="{335C061E-2FCD-CF61-ACF0-9906A7ED4486}"/>
          </ac:spMkLst>
        </pc:spChg>
        <pc:spChg chg="mod">
          <ac:chgData name="Heitman, Lindsey" userId="a9773a47-99d2-4599-9377-6d37e9ec0bd3" providerId="ADAL" clId="{8A7F7779-D7DC-485C-BD53-D0B433BECE12}" dt="2025-05-08T13:27:51.697" v="78" actId="20577"/>
          <ac:spMkLst>
            <pc:docMk/>
            <pc:sldMk cId="2337604935" sldId="5537"/>
            <ac:spMk id="6" creationId="{8CF77694-5B60-3A36-7635-2E0DE3576297}"/>
          </ac:spMkLst>
        </pc:spChg>
        <pc:spChg chg="mod">
          <ac:chgData name="Heitman, Lindsey" userId="a9773a47-99d2-4599-9377-6d37e9ec0bd3" providerId="ADAL" clId="{8A7F7779-D7DC-485C-BD53-D0B433BECE12}" dt="2025-05-08T13:28:01.353" v="79" actId="13926"/>
          <ac:spMkLst>
            <pc:docMk/>
            <pc:sldMk cId="2337604935" sldId="5537"/>
            <ac:spMk id="15" creationId="{8C440240-4186-7FAF-5C67-D7FBC795B020}"/>
          </ac:spMkLst>
        </pc:spChg>
        <pc:picChg chg="mod">
          <ac:chgData name="Heitman, Lindsey" userId="a9773a47-99d2-4599-9377-6d37e9ec0bd3" providerId="ADAL" clId="{8A7F7779-D7DC-485C-BD53-D0B433BECE12}" dt="2025-05-08T13:49:15.344" v="349" actId="13244"/>
          <ac:picMkLst>
            <pc:docMk/>
            <pc:sldMk cId="2337604935" sldId="5537"/>
            <ac:picMk id="1026" creationId="{83519DCB-411C-4C90-10C8-F0E7C04B9057}"/>
          </ac:picMkLst>
        </pc:picChg>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pChg chg="mod ord">
          <ac:chgData name="Heitman, Lindsey" userId="a9773a47-99d2-4599-9377-6d37e9ec0bd3" providerId="ADAL" clId="{8A7F7779-D7DC-485C-BD53-D0B433BECE12}" dt="2025-05-08T13:34:26.840" v="168" actId="700"/>
          <ac:spMkLst>
            <pc:docMk/>
            <pc:sldMk cId="2894270407" sldId="5560"/>
            <ac:spMk id="2" creationId="{25682004-0FDA-9E77-3892-315F2F98A65F}"/>
          </ac:spMkLst>
        </pc:spChg>
        <pc:spChg chg="mod ord">
          <ac:chgData name="Heitman, Lindsey" userId="a9773a47-99d2-4599-9377-6d37e9ec0bd3" providerId="ADAL" clId="{8A7F7779-D7DC-485C-BD53-D0B433BECE12}" dt="2025-05-08T13:39:34.801" v="338" actId="15"/>
          <ac:spMkLst>
            <pc:docMk/>
            <pc:sldMk cId="2894270407" sldId="5560"/>
            <ac:spMk id="3" creationId="{94BF328D-A1DB-2839-BE89-7E374B3D5595}"/>
          </ac:spMkLst>
        </pc:spChg>
        <pc:spChg chg="mod ord">
          <ac:chgData name="Heitman, Lindsey" userId="a9773a47-99d2-4599-9377-6d37e9ec0bd3" providerId="ADAL" clId="{8A7F7779-D7DC-485C-BD53-D0B433BECE12}" dt="2025-05-08T13:34:26.840" v="168" actId="700"/>
          <ac:spMkLst>
            <pc:docMk/>
            <pc:sldMk cId="2894270407" sldId="5560"/>
            <ac:spMk id="4" creationId="{C5BBAAB9-64CB-1D0E-21AA-504ED1081F5E}"/>
          </ac:spMkLst>
        </pc:spChg>
        <pc:spChg chg="del">
          <ac:chgData name="Heitman, Lindsey" userId="a9773a47-99d2-4599-9377-6d37e9ec0bd3" providerId="ADAL" clId="{8A7F7779-D7DC-485C-BD53-D0B433BECE12}" dt="2025-05-08T13:34:26.840" v="168" actId="700"/>
          <ac:spMkLst>
            <pc:docMk/>
            <pc:sldMk cId="2894270407" sldId="5560"/>
            <ac:spMk id="5" creationId="{0E582760-C9E8-CA8B-6BEA-26C1AC85DFB4}"/>
          </ac:spMkLst>
        </pc:spChg>
        <pc:spChg chg="del">
          <ac:chgData name="Heitman, Lindsey" userId="a9773a47-99d2-4599-9377-6d37e9ec0bd3" providerId="ADAL" clId="{8A7F7779-D7DC-485C-BD53-D0B433BECE12}" dt="2025-05-08T13:34:26.840" v="168" actId="700"/>
          <ac:spMkLst>
            <pc:docMk/>
            <pc:sldMk cId="2894270407" sldId="5560"/>
            <ac:spMk id="6" creationId="{066E3B0B-0D99-4CBD-29C7-C3DE3BAE69AD}"/>
          </ac:spMkLst>
        </pc:spChg>
        <pc:spChg chg="add mod ord">
          <ac:chgData name="Heitman, Lindsey" userId="a9773a47-99d2-4599-9377-6d37e9ec0bd3" providerId="ADAL" clId="{8A7F7779-D7DC-485C-BD53-D0B433BECE12}" dt="2025-05-08T13:34:36.785" v="169"/>
          <ac:spMkLst>
            <pc:docMk/>
            <pc:sldMk cId="2894270407" sldId="5560"/>
            <ac:spMk id="7" creationId="{B92EF88F-281D-C160-1C2D-340F34FE12AF}"/>
          </ac:spMkLst>
        </pc:spChg>
        <pc:spChg chg="add mod ord">
          <ac:chgData name="Heitman, Lindsey" userId="a9773a47-99d2-4599-9377-6d37e9ec0bd3" providerId="ADAL" clId="{8A7F7779-D7DC-485C-BD53-D0B433BECE12}" dt="2025-05-08T13:34:45.639" v="170"/>
          <ac:spMkLst>
            <pc:docMk/>
            <pc:sldMk cId="2894270407" sldId="5560"/>
            <ac:spMk id="8" creationId="{7A98A677-3D1B-2DF4-B7D9-15625F9A9832}"/>
          </ac:spMkLst>
        </pc:spChg>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graphicFrameChg chg="mod modGraphic">
          <ac:chgData name="Rhodes, Tara" userId="S::rhodes_t@cde.state.co.us::566307b0-1e17-4826-87e1-0feb85a922f2" providerId="AD" clId="Web-{7A8D9C56-7A8B-1217-C6E1-1BC5409A0BC0}" dt="2025-05-07T19:52:14.405" v="192"/>
          <ac:graphicFrameMkLst>
            <pc:docMk/>
            <pc:sldMk cId="1974436417" sldId="5912"/>
            <ac:graphicFrameMk id="11" creationId="{98DC8CC9-A336-197A-83DF-4721269C9125}"/>
          </ac:graphicFrameMkLst>
        </pc:graphicFrameChg>
      </pc:sldChg>
      <pc:sldChg chg="modSp">
        <pc:chgData name="Rhodes, Tara" userId="S::rhodes_t@cde.state.co.us::566307b0-1e17-4826-87e1-0feb85a922f2" providerId="AD" clId="Web-{7A8D9C56-7A8B-1217-C6E1-1BC5409A0BC0}" dt="2025-05-07T20:11:34.592" v="370" actId="20577"/>
        <pc:sldMkLst>
          <pc:docMk/>
          <pc:sldMk cId="4136330268" sldId="5914"/>
        </pc:sldMkLst>
        <pc:spChg chg="mod">
          <ac:chgData name="Rhodes, Tara" userId="S::rhodes_t@cde.state.co.us::566307b0-1e17-4826-87e1-0feb85a922f2" providerId="AD" clId="Web-{7A8D9C56-7A8B-1217-C6E1-1BC5409A0BC0}" dt="2025-05-07T20:11:34.592" v="370" actId="20577"/>
          <ac:spMkLst>
            <pc:docMk/>
            <pc:sldMk cId="4136330268" sldId="5914"/>
            <ac:spMk id="8" creationId="{44351F8A-2515-22F5-EF81-06CB52FE57AA}"/>
          </ac:spMkLst>
        </pc:spChg>
      </pc:sldChg>
      <pc:sldChg chg="modSp">
        <pc:chgData name="Rhodes, Tara" userId="S::rhodes_t@cde.state.co.us::566307b0-1e17-4826-87e1-0feb85a922f2" providerId="AD" clId="Web-{7A8D9C56-7A8B-1217-C6E1-1BC5409A0BC0}" dt="2025-05-07T20:09:51.467" v="366" actId="20577"/>
        <pc:sldMkLst>
          <pc:docMk/>
          <pc:sldMk cId="3702270092" sldId="5924"/>
        </pc:sldMkLst>
        <pc:spChg chg="mod">
          <ac:chgData name="Rhodes, Tara" userId="S::rhodes_t@cde.state.co.us::566307b0-1e17-4826-87e1-0feb85a922f2" providerId="AD" clId="Web-{7A8D9C56-7A8B-1217-C6E1-1BC5409A0BC0}" dt="2025-05-07T20:09:51.467" v="366" actId="20577"/>
          <ac:spMkLst>
            <pc:docMk/>
            <pc:sldMk cId="3702270092" sldId="5924"/>
            <ac:spMk id="3" creationId="{0A147C3C-E991-5461-11CA-E03687F0361E}"/>
          </ac:spMkLst>
        </pc:spChg>
        <pc:spChg chg="mod">
          <ac:chgData name="Rhodes, Tara" userId="S::rhodes_t@cde.state.co.us::566307b0-1e17-4826-87e1-0feb85a922f2" providerId="AD" clId="Web-{7A8D9C56-7A8B-1217-C6E1-1BC5409A0BC0}" dt="2025-05-07T19:50:08.826" v="119" actId="20577"/>
          <ac:spMkLst>
            <pc:docMk/>
            <pc:sldMk cId="3702270092" sldId="5924"/>
            <ac:spMk id="5" creationId="{53E9BCBF-3E1E-299D-4DBE-A5FEC6F2C630}"/>
          </ac:spMkLst>
        </pc:spChg>
        <pc:spChg chg="mod">
          <ac:chgData name="Rhodes, Tara" userId="S::rhodes_t@cde.state.co.us::566307b0-1e17-4826-87e1-0feb85a922f2" providerId="AD" clId="Web-{7A8D9C56-7A8B-1217-C6E1-1BC5409A0BC0}" dt="2025-05-07T19:50:15.233" v="144" actId="20577"/>
          <ac:spMkLst>
            <pc:docMk/>
            <pc:sldMk cId="3702270092" sldId="5924"/>
            <ac:spMk id="6" creationId="{54FAF9AF-FF0D-D3D5-08D5-AC60E351BEEB}"/>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pChg chg="mod ord modVis">
          <ac:chgData name="Hoffman, Peter" userId="S::hoffman_p@cde.state.co.us::673cee94-26bd-4c2a-ab82-1b3669e2f049" providerId="AD" clId="Web-{247E85B3-B2A6-FDEA-5433-DD4A813B18EB}" dt="2025-04-30T23:10:59.419" v="14"/>
          <ac:spMkLst>
            <pc:docMk/>
            <pc:sldMk cId="1284145060" sldId="264"/>
            <ac:spMk id="3" creationId="{4217DE7A-3D62-B553-690B-FE3BEC6CBDB4}"/>
          </ac:spMkLst>
        </pc:spChg>
        <pc:spChg chg="mod ord modVis">
          <ac:chgData name="Hoffman, Peter" userId="S::hoffman_p@cde.state.co.us::673cee94-26bd-4c2a-ab82-1b3669e2f049" providerId="AD" clId="Web-{247E85B3-B2A6-FDEA-5433-DD4A813B18EB}" dt="2025-04-30T23:11:09.420" v="17"/>
          <ac:spMkLst>
            <pc:docMk/>
            <pc:sldMk cId="1284145060" sldId="264"/>
            <ac:spMk id="5" creationId="{49B0B725-4189-65E1-116D-B4E3BD0FCD01}"/>
          </ac:spMkLst>
        </pc:spChg>
        <pc:spChg chg="mod ord modVis">
          <ac:chgData name="Hoffman, Peter" userId="S::hoffman_p@cde.state.co.us::673cee94-26bd-4c2a-ab82-1b3669e2f049" providerId="AD" clId="Web-{247E85B3-B2A6-FDEA-5433-DD4A813B18EB}" dt="2025-04-30T23:11:09.857" v="18"/>
          <ac:spMkLst>
            <pc:docMk/>
            <pc:sldMk cId="1284145060" sldId="264"/>
            <ac:spMk id="6" creationId="{AA43126B-2184-D720-13E9-AB081D0C611E}"/>
          </ac:spMkLst>
        </pc:spChg>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sldMasterChg chg="addSldLayout">
        <pc:chgData name="Hoffman, Peter" userId="S::hoffman_p@cde.state.co.us::673cee94-26bd-4c2a-ab82-1b3669e2f049" providerId="AD" clId="Web-{247E85B3-B2A6-FDEA-5433-DD4A813B18EB}" dt="2025-04-30T23:09:53.667" v="0"/>
        <pc:sldMasterMkLst>
          <pc:docMk/>
          <pc:sldMasterMk cId="2150711039" sldId="2147483676"/>
        </pc:sldMasterMkLst>
        <pc:sldLayoutChg chg="add">
          <pc:chgData name="Hoffman, Peter" userId="S::hoffman_p@cde.state.co.us::673cee94-26bd-4c2a-ab82-1b3669e2f049" providerId="AD" clId="Web-{247E85B3-B2A6-FDEA-5433-DD4A813B18EB}" dt="2025-04-30T23:09:53.667" v="0"/>
          <pc:sldLayoutMkLst>
            <pc:docMk/>
            <pc:sldMasterMk cId="2150711039" sldId="2147483676"/>
            <pc:sldLayoutMk cId="3511322443" sldId="2147483710"/>
          </pc:sldLayoutMkLst>
        </pc:sldLayoutChg>
      </pc:sldMaster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pChg chg="mod ord">
          <ac:chgData name="Ward, Reagan" userId="27291eb4-8241-4961-9e69-8c66e34cc5b0" providerId="ADAL" clId="{E1ACC52D-F89E-45DD-BE62-32BFBD8DEE3F}" dt="2025-05-01T14:11:06.227" v="4498" actId="6264"/>
          <ac:spMkLst>
            <pc:docMk/>
            <pc:sldMk cId="638276779" sldId="257"/>
            <ac:spMk id="2" creationId="{00000000-0000-0000-0000-000000000000}"/>
          </ac:spMkLst>
        </pc:spChg>
        <pc:spChg chg="mod ord">
          <ac:chgData name="Ward, Reagan" userId="27291eb4-8241-4961-9e69-8c66e34cc5b0" providerId="ADAL" clId="{E1ACC52D-F89E-45DD-BE62-32BFBD8DEE3F}" dt="2025-05-01T14:11:06.227" v="4498" actId="6264"/>
          <ac:spMkLst>
            <pc:docMk/>
            <pc:sldMk cId="638276779" sldId="257"/>
            <ac:spMk id="3" creationId="{00000000-0000-0000-0000-000000000000}"/>
          </ac:spMkLst>
        </pc:spChg>
        <pc:spChg chg="mod ord">
          <ac:chgData name="Ward, Reagan" userId="27291eb4-8241-4961-9e69-8c66e34cc5b0" providerId="ADAL" clId="{E1ACC52D-F89E-45DD-BE62-32BFBD8DEE3F}" dt="2025-05-01T14:09:41.785" v="4485" actId="700"/>
          <ac:spMkLst>
            <pc:docMk/>
            <pc:sldMk cId="638276779" sldId="257"/>
            <ac:spMk id="4" creationId="{00000000-0000-0000-0000-000000000000}"/>
          </ac:spMkLst>
        </pc:spChg>
        <pc:spChg chg="add mod ord">
          <ac:chgData name="Ward, Reagan" userId="27291eb4-8241-4961-9e69-8c66e34cc5b0" providerId="ADAL" clId="{E1ACC52D-F89E-45DD-BE62-32BFBD8DEE3F}" dt="2025-05-01T14:11:06.227" v="4498" actId="6264"/>
          <ac:spMkLst>
            <pc:docMk/>
            <pc:sldMk cId="638276779" sldId="257"/>
            <ac:spMk id="10" creationId="{217BAF9B-7DAC-1658-4483-1E0AA606C5AD}"/>
          </ac:spMkLst>
        </pc:spChg>
        <pc:spChg chg="add mod">
          <ac:chgData name="Ward, Reagan" userId="27291eb4-8241-4961-9e69-8c66e34cc5b0" providerId="ADAL" clId="{E1ACC52D-F89E-45DD-BE62-32BFBD8DEE3F}" dt="2025-05-01T14:11:15.887" v="4499"/>
          <ac:spMkLst>
            <pc:docMk/>
            <pc:sldMk cId="638276779" sldId="257"/>
            <ac:spMk id="17" creationId="{D10FA5BC-E088-2150-A1F1-97DEA5FA98CD}"/>
          </ac:spMkLst>
        </pc:spChg>
        <pc:graphicFrameChg chg="add mod modGraphic">
          <ac:chgData name="Ward, Reagan" userId="27291eb4-8241-4961-9e69-8c66e34cc5b0" providerId="ADAL" clId="{E1ACC52D-F89E-45DD-BE62-32BFBD8DEE3F}" dt="2025-05-01T14:10:48.377" v="4495" actId="14100"/>
          <ac:graphicFrameMkLst>
            <pc:docMk/>
            <pc:sldMk cId="638276779" sldId="257"/>
            <ac:graphicFrameMk id="9" creationId="{70105151-E6BB-4967-84A9-5263DBD00EA8}"/>
          </ac:graphicFrameMkLst>
        </pc:graphicFrameChg>
      </pc:sldChg>
      <pc:sldChg chg="addSp delSp modSp mod modClrScheme chgLayout">
        <pc:chgData name="Ward, Reagan" userId="27291eb4-8241-4961-9e69-8c66e34cc5b0" providerId="ADAL" clId="{E1ACC52D-F89E-45DD-BE62-32BFBD8DEE3F}" dt="2025-05-01T14:11:58.308" v="4512"/>
        <pc:sldMkLst>
          <pc:docMk/>
          <pc:sldMk cId="1638711916" sldId="258"/>
        </pc:sldMkLst>
        <pc:spChg chg="mod ord">
          <ac:chgData name="Ward, Reagan" userId="27291eb4-8241-4961-9e69-8c66e34cc5b0" providerId="ADAL" clId="{E1ACC52D-F89E-45DD-BE62-32BFBD8DEE3F}" dt="2025-05-01T14:11:39.027" v="4507" actId="6264"/>
          <ac:spMkLst>
            <pc:docMk/>
            <pc:sldMk cId="1638711916" sldId="258"/>
            <ac:spMk id="2" creationId="{02DAA043-8A56-440B-A50F-FFBB0950E9DB}"/>
          </ac:spMkLst>
        </pc:spChg>
        <pc:spChg chg="mod ord">
          <ac:chgData name="Ward, Reagan" userId="27291eb4-8241-4961-9e69-8c66e34cc5b0" providerId="ADAL" clId="{E1ACC52D-F89E-45DD-BE62-32BFBD8DEE3F}" dt="2025-05-01T14:11:39.027" v="4507" actId="6264"/>
          <ac:spMkLst>
            <pc:docMk/>
            <pc:sldMk cId="1638711916" sldId="258"/>
            <ac:spMk id="3" creationId="{26367119-460A-4800-A8A3-AAFA4673EB10}"/>
          </ac:spMkLst>
        </pc:spChg>
        <pc:spChg chg="mod ord">
          <ac:chgData name="Ward, Reagan" userId="27291eb4-8241-4961-9e69-8c66e34cc5b0" providerId="ADAL" clId="{E1ACC52D-F89E-45DD-BE62-32BFBD8DEE3F}" dt="2025-05-01T14:11:39.027" v="4507" actId="6264"/>
          <ac:spMkLst>
            <pc:docMk/>
            <pc:sldMk cId="1638711916" sldId="258"/>
            <ac:spMk id="4" creationId="{F6A75160-3BEC-4A87-A65F-2C121CD59EFB}"/>
          </ac:spMkLst>
        </pc:spChg>
        <pc:spChg chg="add mod">
          <ac:chgData name="Ward, Reagan" userId="27291eb4-8241-4961-9e69-8c66e34cc5b0" providerId="ADAL" clId="{E1ACC52D-F89E-45DD-BE62-32BFBD8DEE3F}" dt="2025-05-01T14:11:50.578" v="4510"/>
          <ac:spMkLst>
            <pc:docMk/>
            <pc:sldMk cId="1638711916" sldId="258"/>
            <ac:spMk id="12" creationId="{EBDDA72B-03AD-812E-C6BB-1B47DE3B8C35}"/>
          </ac:spMkLst>
        </pc:spChg>
        <pc:spChg chg="add mod">
          <ac:chgData name="Ward, Reagan" userId="27291eb4-8241-4961-9e69-8c66e34cc5b0" providerId="ADAL" clId="{E1ACC52D-F89E-45DD-BE62-32BFBD8DEE3F}" dt="2025-05-01T14:11:58.308" v="4512"/>
          <ac:spMkLst>
            <pc:docMk/>
            <pc:sldMk cId="1638711916" sldId="258"/>
            <ac:spMk id="13" creationId="{E6527F02-A208-8E23-913B-7FC2DC204C34}"/>
          </ac:spMkLst>
        </pc:spChg>
      </pc:sldChg>
      <pc:sldChg chg="addSp delSp modSp mod modClrScheme chgLayout">
        <pc:chgData name="Ward, Reagan" userId="27291eb4-8241-4961-9e69-8c66e34cc5b0" providerId="ADAL" clId="{E1ACC52D-F89E-45DD-BE62-32BFBD8DEE3F}" dt="2025-05-01T14:11:56.051" v="4511"/>
        <pc:sldMkLst>
          <pc:docMk/>
          <pc:sldMk cId="1284145060" sldId="264"/>
        </pc:sldMkLst>
        <pc:spChg chg="mod ord">
          <ac:chgData name="Ward, Reagan" userId="27291eb4-8241-4961-9e69-8c66e34cc5b0" providerId="ADAL" clId="{E1ACC52D-F89E-45DD-BE62-32BFBD8DEE3F}" dt="2025-05-01T14:11:43.309" v="4508" actId="700"/>
          <ac:spMkLst>
            <pc:docMk/>
            <pc:sldMk cId="1284145060" sldId="264"/>
            <ac:spMk id="3" creationId="{4217DE7A-3D62-B553-690B-FE3BEC6CBDB4}"/>
          </ac:spMkLst>
        </pc:spChg>
        <pc:spChg chg="mod ord">
          <ac:chgData name="Ward, Reagan" userId="27291eb4-8241-4961-9e69-8c66e34cc5b0" providerId="ADAL" clId="{E1ACC52D-F89E-45DD-BE62-32BFBD8DEE3F}" dt="2025-05-01T14:11:43.309" v="4508" actId="700"/>
          <ac:spMkLst>
            <pc:docMk/>
            <pc:sldMk cId="1284145060" sldId="264"/>
            <ac:spMk id="5" creationId="{49B0B725-4189-65E1-116D-B4E3BD0FCD01}"/>
          </ac:spMkLst>
        </pc:spChg>
        <pc:spChg chg="mod ord">
          <ac:chgData name="Ward, Reagan" userId="27291eb4-8241-4961-9e69-8c66e34cc5b0" providerId="ADAL" clId="{E1ACC52D-F89E-45DD-BE62-32BFBD8DEE3F}" dt="2025-05-01T14:11:43.309" v="4508" actId="700"/>
          <ac:spMkLst>
            <pc:docMk/>
            <pc:sldMk cId="1284145060" sldId="264"/>
            <ac:spMk id="6" creationId="{AA43126B-2184-D720-13E9-AB081D0C611E}"/>
          </ac:spMkLst>
        </pc:spChg>
        <pc:spChg chg="add mod">
          <ac:chgData name="Ward, Reagan" userId="27291eb4-8241-4961-9e69-8c66e34cc5b0" providerId="ADAL" clId="{E1ACC52D-F89E-45DD-BE62-32BFBD8DEE3F}" dt="2025-05-01T14:11:48.906" v="4509"/>
          <ac:spMkLst>
            <pc:docMk/>
            <pc:sldMk cId="1284145060" sldId="264"/>
            <ac:spMk id="10" creationId="{473B71CB-F8B6-D2AF-97DA-4772EE47378B}"/>
          </ac:spMkLst>
        </pc:spChg>
        <pc:spChg chg="add mod">
          <ac:chgData name="Ward, Reagan" userId="27291eb4-8241-4961-9e69-8c66e34cc5b0" providerId="ADAL" clId="{E1ACC52D-F89E-45DD-BE62-32BFBD8DEE3F}" dt="2025-05-01T14:11:56.051" v="4511"/>
          <ac:spMkLst>
            <pc:docMk/>
            <pc:sldMk cId="1284145060" sldId="264"/>
            <ac:spMk id="11" creationId="{A06C30DE-CC7C-FEA0-EDD5-DC51325D4B1C}"/>
          </ac:spMkLst>
        </pc:spChg>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pChg chg="add mod ord">
          <ac:chgData name="Ward, Reagan" userId="27291eb4-8241-4961-9e69-8c66e34cc5b0" providerId="ADAL" clId="{E1ACC52D-F89E-45DD-BE62-32BFBD8DEE3F}" dt="2025-05-01T14:11:02.073" v="4497" actId="6264"/>
          <ac:spMkLst>
            <pc:docMk/>
            <pc:sldMk cId="3878259165" sldId="265"/>
            <ac:spMk id="2" creationId="{ECCE2E31-59AC-4102-7A33-CF4DAD139F14}"/>
          </ac:spMkLst>
        </pc:spChg>
        <pc:spChg chg="mod ord">
          <ac:chgData name="Ward, Reagan" userId="27291eb4-8241-4961-9e69-8c66e34cc5b0" providerId="ADAL" clId="{E1ACC52D-F89E-45DD-BE62-32BFBD8DEE3F}" dt="2025-05-01T14:11:02.073" v="4497" actId="6264"/>
          <ac:spMkLst>
            <pc:docMk/>
            <pc:sldMk cId="3878259165" sldId="265"/>
            <ac:spMk id="3" creationId="{D03901CB-AD22-4839-A75B-2E46DFFF56C3}"/>
          </ac:spMkLst>
        </pc:spChg>
        <pc:spChg chg="mod ord">
          <ac:chgData name="Ward, Reagan" userId="27291eb4-8241-4961-9e69-8c66e34cc5b0" providerId="ADAL" clId="{E1ACC52D-F89E-45DD-BE62-32BFBD8DEE3F}" dt="2025-05-01T14:11:02.073" v="4497" actId="6264"/>
          <ac:spMkLst>
            <pc:docMk/>
            <pc:sldMk cId="3878259165" sldId="265"/>
            <ac:spMk id="4" creationId="{04D1FDF9-E5EA-88F0-52F0-10A3AC976808}"/>
          </ac:spMkLst>
        </pc:spChg>
        <pc:spChg chg="mod ord">
          <ac:chgData name="Ward, Reagan" userId="27291eb4-8241-4961-9e69-8c66e34cc5b0" providerId="ADAL" clId="{E1ACC52D-F89E-45DD-BE62-32BFBD8DEE3F}" dt="2025-05-01T14:11:02.073" v="4497" actId="6264"/>
          <ac:spMkLst>
            <pc:docMk/>
            <pc:sldMk cId="3878259165" sldId="265"/>
            <ac:spMk id="5" creationId="{B8A5594E-C78C-B3BD-748C-61707D4DE59D}"/>
          </ac:spMkLst>
        </pc:spChg>
        <pc:spChg chg="add mod ord">
          <ac:chgData name="Ward, Reagan" userId="27291eb4-8241-4961-9e69-8c66e34cc5b0" providerId="ADAL" clId="{E1ACC52D-F89E-45DD-BE62-32BFBD8DEE3F}" dt="2025-05-01T14:11:02.073" v="4497" actId="6264"/>
          <ac:spMkLst>
            <pc:docMk/>
            <pc:sldMk cId="3878259165" sldId="265"/>
            <ac:spMk id="6" creationId="{4E8631B6-CCCE-B4B2-F8DC-8AB37BABA171}"/>
          </ac:spMkLst>
        </pc:spChg>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pChg chg="mod ord">
          <ac:chgData name="Ward, Reagan" userId="27291eb4-8241-4961-9e69-8c66e34cc5b0" providerId="ADAL" clId="{E1ACC52D-F89E-45DD-BE62-32BFBD8DEE3F}" dt="2025-05-01T14:12:04.841" v="4514" actId="6264"/>
          <ac:spMkLst>
            <pc:docMk/>
            <pc:sldMk cId="296844926" sldId="266"/>
            <ac:spMk id="2" creationId="{AF5CDC77-3056-DFC2-E687-14C7B4CD34C8}"/>
          </ac:spMkLst>
        </pc:spChg>
        <pc:spChg chg="mod ord">
          <ac:chgData name="Ward, Reagan" userId="27291eb4-8241-4961-9e69-8c66e34cc5b0" providerId="ADAL" clId="{E1ACC52D-F89E-45DD-BE62-32BFBD8DEE3F}" dt="2025-05-01T14:12:04.841" v="4514" actId="6264"/>
          <ac:spMkLst>
            <pc:docMk/>
            <pc:sldMk cId="296844926" sldId="266"/>
            <ac:spMk id="3" creationId="{3D6D6C03-4DAE-955C-9208-A37831A7AB86}"/>
          </ac:spMkLst>
        </pc:spChg>
        <pc:spChg chg="mod ord">
          <ac:chgData name="Ward, Reagan" userId="27291eb4-8241-4961-9e69-8c66e34cc5b0" providerId="ADAL" clId="{E1ACC52D-F89E-45DD-BE62-32BFBD8DEE3F}" dt="2025-05-01T14:12:04.841" v="4514" actId="6264"/>
          <ac:spMkLst>
            <pc:docMk/>
            <pc:sldMk cId="296844926" sldId="266"/>
            <ac:spMk id="4" creationId="{B4946F06-F24D-9873-CB03-8554C162F1E4}"/>
          </ac:spMkLst>
        </pc:spChg>
        <pc:spChg chg="add mod ord">
          <ac:chgData name="Ward, Reagan" userId="27291eb4-8241-4961-9e69-8c66e34cc5b0" providerId="ADAL" clId="{E1ACC52D-F89E-45DD-BE62-32BFBD8DEE3F}" dt="2025-05-01T14:12:44.014" v="4582" actId="13244"/>
          <ac:spMkLst>
            <pc:docMk/>
            <pc:sldMk cId="296844926" sldId="266"/>
            <ac:spMk id="12" creationId="{732E90B3-A4DF-AF8C-2C3B-1EC10B6E4A21}"/>
          </ac:spMkLst>
        </pc:spChg>
        <pc:spChg chg="add mod">
          <ac:chgData name="Ward, Reagan" userId="27291eb4-8241-4961-9e69-8c66e34cc5b0" providerId="ADAL" clId="{E1ACC52D-F89E-45DD-BE62-32BFBD8DEE3F}" dt="2025-05-01T14:12:12.618" v="4516"/>
          <ac:spMkLst>
            <pc:docMk/>
            <pc:sldMk cId="296844926" sldId="266"/>
            <ac:spMk id="13" creationId="{86CFED09-F262-E6D2-A4DF-514358FAD1F0}"/>
          </ac:spMkLst>
        </pc:spChg>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graphicFrameChg chg="modGraphic">
          <ac:chgData name="Ward, Reagan" userId="27291eb4-8241-4961-9e69-8c66e34cc5b0" providerId="ADAL" clId="{E1ACC52D-F89E-45DD-BE62-32BFBD8DEE3F}" dt="2025-04-30T17:50:21.456" v="3880" actId="404"/>
          <ac:graphicFrameMkLst>
            <pc:docMk/>
            <pc:sldMk cId="2998683881" sldId="5762"/>
            <ac:graphicFrameMk id="11" creationId="{4A046F5F-034D-A2DD-B7B6-B37CB3AF1360}"/>
          </ac:graphicFrameMkLst>
        </pc:graphicFrameChg>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pChg chg="mod">
          <ac:chgData name="Ward, Reagan" userId="27291eb4-8241-4961-9e69-8c66e34cc5b0" providerId="ADAL" clId="{E1ACC52D-F89E-45DD-BE62-32BFBD8DEE3F}" dt="2025-04-30T16:41:07.500" v="247" actId="20577"/>
          <ac:spMkLst>
            <pc:docMk/>
            <pc:sldMk cId="779877572" sldId="5896"/>
            <ac:spMk id="5" creationId="{81FBC291-8C5F-8933-DA7D-1B99AAFB94FE}"/>
          </ac:spMkLst>
        </pc:spChg>
        <pc:spChg chg="mod">
          <ac:chgData name="Ward, Reagan" userId="27291eb4-8241-4961-9e69-8c66e34cc5b0" providerId="ADAL" clId="{E1ACC52D-F89E-45DD-BE62-32BFBD8DEE3F}" dt="2025-04-30T16:41:11.842" v="262" actId="20577"/>
          <ac:spMkLst>
            <pc:docMk/>
            <pc:sldMk cId="779877572" sldId="5896"/>
            <ac:spMk id="6" creationId="{8193E065-34EE-DF5C-E512-411CCD0C1E25}"/>
          </ac:spMkLst>
        </pc:spChg>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pChg chg="mod">
          <ac:chgData name="Ward, Reagan" userId="27291eb4-8241-4961-9e69-8c66e34cc5b0" providerId="ADAL" clId="{E1ACC52D-F89E-45DD-BE62-32BFBD8DEE3F}" dt="2025-04-30T16:41:17.477" v="277" actId="20577"/>
          <ac:spMkLst>
            <pc:docMk/>
            <pc:sldMk cId="2134965363" sldId="5898"/>
            <ac:spMk id="7" creationId="{AF267BC0-946A-11DC-908C-2D10FB66B3D1}"/>
          </ac:spMkLst>
        </pc:spChg>
      </pc:sldChg>
      <pc:sldChg chg="modSp add mod">
        <pc:chgData name="Ward, Reagan" userId="27291eb4-8241-4961-9e69-8c66e34cc5b0" providerId="ADAL" clId="{E1ACC52D-F89E-45DD-BE62-32BFBD8DEE3F}" dt="2025-04-30T16:41:26.703" v="289" actId="20577"/>
        <pc:sldMkLst>
          <pc:docMk/>
          <pc:sldMk cId="2215164425" sldId="5899"/>
        </pc:sldMkLst>
        <pc:spChg chg="mod">
          <ac:chgData name="Ward, Reagan" userId="27291eb4-8241-4961-9e69-8c66e34cc5b0" providerId="ADAL" clId="{E1ACC52D-F89E-45DD-BE62-32BFBD8DEE3F}" dt="2025-04-30T16:41:26.703" v="289" actId="20577"/>
          <ac:spMkLst>
            <pc:docMk/>
            <pc:sldMk cId="2215164425" sldId="5899"/>
            <ac:spMk id="5" creationId="{E8D817F7-05AF-7E1B-E8AC-37C2FBF3AA9D}"/>
          </ac:spMkLst>
        </pc:spChg>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pChg chg="mod">
          <ac:chgData name="Ward, Reagan" userId="27291eb4-8241-4961-9e69-8c66e34cc5b0" providerId="ADAL" clId="{E1ACC52D-F89E-45DD-BE62-32BFBD8DEE3F}" dt="2025-04-30T16:41:32.933" v="306" actId="20577"/>
          <ac:spMkLst>
            <pc:docMk/>
            <pc:sldMk cId="44139870" sldId="5901"/>
            <ac:spMk id="7" creationId="{1FF619EF-6EC7-E256-1AD2-BD238A0CD43E}"/>
          </ac:spMkLst>
        </pc:spChg>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pChg chg="mod ord">
          <ac:chgData name="Ward, Reagan" userId="27291eb4-8241-4961-9e69-8c66e34cc5b0" providerId="ADAL" clId="{E1ACC52D-F89E-45DD-BE62-32BFBD8DEE3F}" dt="2025-05-01T14:03:25.634" v="4432" actId="13244"/>
          <ac:spMkLst>
            <pc:docMk/>
            <pc:sldMk cId="392465301" sldId="5907"/>
            <ac:spMk id="4" creationId="{ED131FBE-2B0D-8897-AB28-6A033514B84C}"/>
          </ac:spMkLst>
        </pc:spChg>
        <pc:spChg chg="mod">
          <ac:chgData name="Ward, Reagan" userId="27291eb4-8241-4961-9e69-8c66e34cc5b0" providerId="ADAL" clId="{E1ACC52D-F89E-45DD-BE62-32BFBD8DEE3F}" dt="2025-05-01T14:03:04.119" v="4428" actId="14100"/>
          <ac:spMkLst>
            <pc:docMk/>
            <pc:sldMk cId="392465301" sldId="5907"/>
            <ac:spMk id="8" creationId="{80A59DF2-1ED3-CEE1-2282-EA6CECCEF3B4}"/>
          </ac:spMkLst>
        </pc:spChg>
        <pc:picChg chg="mod">
          <ac:chgData name="Ward, Reagan" userId="27291eb4-8241-4961-9e69-8c66e34cc5b0" providerId="ADAL" clId="{E1ACC52D-F89E-45DD-BE62-32BFBD8DEE3F}" dt="2025-05-01T14:03:19.276" v="4429" actId="962"/>
          <ac:picMkLst>
            <pc:docMk/>
            <pc:sldMk cId="392465301" sldId="5907"/>
            <ac:picMk id="1026" creationId="{A542B331-69EB-3E40-0339-4A9375F045BA}"/>
          </ac:picMkLst>
        </pc:picChg>
      </pc:sldChg>
      <pc:sldChg chg="modSp new mod">
        <pc:chgData name="Ward, Reagan" userId="27291eb4-8241-4961-9e69-8c66e34cc5b0" providerId="ADAL" clId="{E1ACC52D-F89E-45DD-BE62-32BFBD8DEE3F}" dt="2025-05-01T14:12:35.552" v="4580"/>
        <pc:sldMkLst>
          <pc:docMk/>
          <pc:sldMk cId="3319297287" sldId="5908"/>
        </pc:sldMkLst>
        <pc:spChg chg="mod">
          <ac:chgData name="Ward, Reagan" userId="27291eb4-8241-4961-9e69-8c66e34cc5b0" providerId="ADAL" clId="{E1ACC52D-F89E-45DD-BE62-32BFBD8DEE3F}" dt="2025-05-01T14:12:29.616" v="4579" actId="20577"/>
          <ac:spMkLst>
            <pc:docMk/>
            <pc:sldMk cId="3319297287" sldId="5908"/>
            <ac:spMk id="2" creationId="{02A44ED3-F898-4B5B-190A-9BE11F8580F5}"/>
          </ac:spMkLst>
        </pc:spChg>
        <pc:spChg chg="mod">
          <ac:chgData name="Ward, Reagan" userId="27291eb4-8241-4961-9e69-8c66e34cc5b0" providerId="ADAL" clId="{E1ACC52D-F89E-45DD-BE62-32BFBD8DEE3F}" dt="2025-05-01T14:12:35.552" v="4580"/>
          <ac:spMkLst>
            <pc:docMk/>
            <pc:sldMk cId="3319297287" sldId="5908"/>
            <ac:spMk id="3" creationId="{35BEBB67-3C08-1BA5-7D8E-26DA531C0278}"/>
          </ac:spMkLst>
        </pc:spChg>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del">
        <pc:chgData name="Hoffman, Peter" userId="673cee94-26bd-4c2a-ab82-1b3669e2f049" providerId="ADAL" clId="{1A9EEA03-2442-48C7-A04F-40934AF59DB8}" dt="2025-03-12T21:15:25.473" v="1" actId="47"/>
        <pc:sldMkLst>
          <pc:docMk/>
          <pc:sldMk cId="4006630429" sldId="282"/>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pChg chg="mod">
          <ac:chgData name="Ward, Reagan" userId="27291eb4-8241-4961-9e69-8c66e34cc5b0" providerId="ADAL" clId="{E39DB0A1-F45A-4225-ACFE-3A5EB6D97B77}" dt="2025-05-08T14:09:52.337" v="163" actId="27636"/>
          <ac:spMkLst>
            <pc:docMk/>
            <pc:sldMk cId="1638711916" sldId="258"/>
            <ac:spMk id="3" creationId="{26367119-460A-4800-A8A3-AAFA4673EB10}"/>
          </ac:spMkLst>
        </pc:spChg>
      </pc:sldChg>
      <pc:sldChg chg="modSp mod">
        <pc:chgData name="Ward, Reagan" userId="27291eb4-8241-4961-9e69-8c66e34cc5b0" providerId="ADAL" clId="{E39DB0A1-F45A-4225-ACFE-3A5EB6D97B77}" dt="2025-05-08T14:09:38.360" v="161" actId="20577"/>
        <pc:sldMkLst>
          <pc:docMk/>
          <pc:sldMk cId="1284145060" sldId="264"/>
        </pc:sldMkLst>
        <pc:spChg chg="mod">
          <ac:chgData name="Ward, Reagan" userId="27291eb4-8241-4961-9e69-8c66e34cc5b0" providerId="ADAL" clId="{E39DB0A1-F45A-4225-ACFE-3A5EB6D97B77}" dt="2025-05-08T14:09:38.360" v="161" actId="20577"/>
          <ac:spMkLst>
            <pc:docMk/>
            <pc:sldMk cId="1284145060" sldId="264"/>
            <ac:spMk id="5" creationId="{49B0B725-4189-65E1-116D-B4E3BD0FCD01}"/>
          </ac:spMkLst>
        </pc:spChg>
      </pc:sldChg>
      <pc:sldChg chg="modSp mod">
        <pc:chgData name="Ward, Reagan" userId="27291eb4-8241-4961-9e69-8c66e34cc5b0" providerId="ADAL" clId="{E39DB0A1-F45A-4225-ACFE-3A5EB6D97B77}" dt="2025-05-08T14:12:58.278" v="215" actId="14100"/>
        <pc:sldMkLst>
          <pc:docMk/>
          <pc:sldMk cId="2578902217" sldId="2932"/>
        </pc:sldMkLst>
        <pc:spChg chg="mod">
          <ac:chgData name="Ward, Reagan" userId="27291eb4-8241-4961-9e69-8c66e34cc5b0" providerId="ADAL" clId="{E39DB0A1-F45A-4225-ACFE-3A5EB6D97B77}" dt="2025-05-08T14:12:58.278" v="215" actId="14100"/>
          <ac:spMkLst>
            <pc:docMk/>
            <pc:sldMk cId="2578902217" sldId="2932"/>
            <ac:spMk id="2" creationId="{943C65D0-DAEF-4796-9A3A-EB42802FB96E}"/>
          </ac:spMkLst>
        </pc:spChg>
      </pc:sldChg>
      <pc:sldChg chg="modSp mod">
        <pc:chgData name="Ward, Reagan" userId="27291eb4-8241-4961-9e69-8c66e34cc5b0" providerId="ADAL" clId="{E39DB0A1-F45A-4225-ACFE-3A5EB6D97B77}" dt="2025-05-08T14:02:30.895" v="0" actId="20577"/>
        <pc:sldMkLst>
          <pc:docMk/>
          <pc:sldMk cId="1037917088" sldId="5098"/>
        </pc:sldMkLst>
        <pc:graphicFrameChg chg="modGraphic">
          <ac:chgData name="Ward, Reagan" userId="27291eb4-8241-4961-9e69-8c66e34cc5b0" providerId="ADAL" clId="{E39DB0A1-F45A-4225-ACFE-3A5EB6D97B77}" dt="2025-05-08T14:02:30.895" v="0"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E39DB0A1-F45A-4225-ACFE-3A5EB6D97B77}" dt="2025-05-08T14:13:10.476" v="216" actId="14100"/>
        <pc:sldMkLst>
          <pc:docMk/>
          <pc:sldMk cId="4236220227" sldId="5395"/>
        </pc:sldMkLst>
        <pc:spChg chg="mod">
          <ac:chgData name="Ward, Reagan" userId="27291eb4-8241-4961-9e69-8c66e34cc5b0" providerId="ADAL" clId="{E39DB0A1-F45A-4225-ACFE-3A5EB6D97B77}" dt="2025-05-08T14:13:10.476" v="216" actId="14100"/>
          <ac:spMkLst>
            <pc:docMk/>
            <pc:sldMk cId="4236220227" sldId="5395"/>
            <ac:spMk id="3" creationId="{00000000-0000-0000-0000-000000000000}"/>
          </ac:spMkLst>
        </pc:spChg>
        <pc:spChg chg="mod">
          <ac:chgData name="Ward, Reagan" userId="27291eb4-8241-4961-9e69-8c66e34cc5b0" providerId="ADAL" clId="{E39DB0A1-F45A-4225-ACFE-3A5EB6D97B77}" dt="2025-05-08T14:06:14.599" v="12" actId="1076"/>
          <ac:spMkLst>
            <pc:docMk/>
            <pc:sldMk cId="4236220227" sldId="5395"/>
            <ac:spMk id="5" creationId="{DA632A2F-9BF4-C84F-9F54-882186A7A9C9}"/>
          </ac:spMkLst>
        </pc:spChg>
        <pc:spChg chg="ord">
          <ac:chgData name="Ward, Reagan" userId="27291eb4-8241-4961-9e69-8c66e34cc5b0" providerId="ADAL" clId="{E39DB0A1-F45A-4225-ACFE-3A5EB6D97B77}" dt="2025-05-08T14:05:39.665" v="6" actId="13244"/>
          <ac:spMkLst>
            <pc:docMk/>
            <pc:sldMk cId="4236220227" sldId="5395"/>
            <ac:spMk id="8" creationId="{C345D579-8F2B-1303-832A-488A475BB9C5}"/>
          </ac:spMkLst>
        </pc:spChg>
        <pc:spChg chg="mod">
          <ac:chgData name="Ward, Reagan" userId="27291eb4-8241-4961-9e69-8c66e34cc5b0" providerId="ADAL" clId="{E39DB0A1-F45A-4225-ACFE-3A5EB6D97B77}" dt="2025-05-08T14:06:29.510" v="14" actId="13244"/>
          <ac:spMkLst>
            <pc:docMk/>
            <pc:sldMk cId="4236220227" sldId="5395"/>
            <ac:spMk id="48135" creationId="{00000000-0000-0000-0000-000000000000}"/>
          </ac:spMkLst>
        </pc:spChg>
      </pc:sldChg>
      <pc:sldChg chg="modSp mod">
        <pc:chgData name="Ward, Reagan" userId="27291eb4-8241-4961-9e69-8c66e34cc5b0" providerId="ADAL" clId="{E39DB0A1-F45A-4225-ACFE-3A5EB6D97B77}" dt="2025-05-08T14:02:54.762" v="4" actId="20577"/>
        <pc:sldMkLst>
          <pc:docMk/>
          <pc:sldMk cId="500438566" sldId="5672"/>
        </pc:sldMkLst>
        <pc:graphicFrameChg chg="mod modGraphic">
          <ac:chgData name="Ward, Reagan" userId="27291eb4-8241-4961-9e69-8c66e34cc5b0" providerId="ADAL" clId="{E39DB0A1-F45A-4225-ACFE-3A5EB6D97B77}" dt="2025-05-08T14:02:54.762" v="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E39DB0A1-F45A-4225-ACFE-3A5EB6D97B77}" dt="2025-05-08T14:10:50.259" v="166" actId="13926"/>
        <pc:sldMkLst>
          <pc:docMk/>
          <pc:sldMk cId="2998683881" sldId="5762"/>
        </pc:sldMkLst>
        <pc:graphicFrameChg chg="modGraphic">
          <ac:chgData name="Ward, Reagan" userId="27291eb4-8241-4961-9e69-8c66e34cc5b0" providerId="ADAL" clId="{E39DB0A1-F45A-4225-ACFE-3A5EB6D97B77}" dt="2025-05-08T14:10:50.259" v="166" actId="13926"/>
          <ac:graphicFrameMkLst>
            <pc:docMk/>
            <pc:sldMk cId="2998683881" sldId="5762"/>
            <ac:graphicFrameMk id="11" creationId="{4A046F5F-034D-A2DD-B7B6-B37CB3AF1360}"/>
          </ac:graphicFrameMkLst>
        </pc:graphicFrameChg>
      </pc:sldChg>
      <pc:sldChg chg="modSp mod">
        <pc:chgData name="Ward, Reagan" userId="27291eb4-8241-4961-9e69-8c66e34cc5b0" providerId="ADAL" clId="{E39DB0A1-F45A-4225-ACFE-3A5EB6D97B77}" dt="2025-05-08T14:12:29.809" v="212" actId="242"/>
        <pc:sldMkLst>
          <pc:docMk/>
          <pc:sldMk cId="1974436417" sldId="5912"/>
        </pc:sldMkLst>
        <pc:graphicFrameChg chg="modGraphic">
          <ac:chgData name="Ward, Reagan" userId="27291eb4-8241-4961-9e69-8c66e34cc5b0" providerId="ADAL" clId="{E39DB0A1-F45A-4225-ACFE-3A5EB6D97B77}" dt="2025-05-08T14:12:29.809" v="212" actId="242"/>
          <ac:graphicFrameMkLst>
            <pc:docMk/>
            <pc:sldMk cId="1974436417" sldId="5912"/>
            <ac:graphicFrameMk id="11" creationId="{98DC8CC9-A336-197A-83DF-4721269C9125}"/>
          </ac:graphicFrameMkLst>
        </pc:graphicFrameChg>
      </pc:sldChg>
      <pc:sldChg chg="delSp mod">
        <pc:chgData name="Ward, Reagan" userId="27291eb4-8241-4961-9e69-8c66e34cc5b0" providerId="ADAL" clId="{E39DB0A1-F45A-4225-ACFE-3A5EB6D97B77}" dt="2025-05-08T14:11:08.866" v="167" actId="478"/>
        <pc:sldMkLst>
          <pc:docMk/>
          <pc:sldMk cId="4029752383" sldId="5915"/>
        </pc:sldMkLst>
        <pc:spChg chg="del">
          <ac:chgData name="Ward, Reagan" userId="27291eb4-8241-4961-9e69-8c66e34cc5b0" providerId="ADAL" clId="{E39DB0A1-F45A-4225-ACFE-3A5EB6D97B77}" dt="2025-05-08T14:11:08.866" v="167" actId="478"/>
          <ac:spMkLst>
            <pc:docMk/>
            <pc:sldMk cId="4029752383" sldId="5915"/>
            <ac:spMk id="3" creationId="{65354350-6534-C9C7-794E-B49052E0CF22}"/>
          </ac:spMkLst>
        </pc:spChg>
      </pc:sldChg>
      <pc:sldChg chg="delSp modSp mod">
        <pc:chgData name="Ward, Reagan" userId="27291eb4-8241-4961-9e69-8c66e34cc5b0" providerId="ADAL" clId="{E39DB0A1-F45A-4225-ACFE-3A5EB6D97B77}" dt="2025-05-08T14:12:16.318" v="211" actId="478"/>
        <pc:sldMkLst>
          <pc:docMk/>
          <pc:sldMk cId="438735602" sldId="5916"/>
        </pc:sldMkLst>
        <pc:spChg chg="del mod">
          <ac:chgData name="Ward, Reagan" userId="27291eb4-8241-4961-9e69-8c66e34cc5b0" providerId="ADAL" clId="{E39DB0A1-F45A-4225-ACFE-3A5EB6D97B77}" dt="2025-05-08T14:12:16.318" v="211" actId="478"/>
          <ac:spMkLst>
            <pc:docMk/>
            <pc:sldMk cId="438735602" sldId="5916"/>
            <ac:spMk id="3" creationId="{1AB68D5E-FD3C-5BA4-5591-9B6010356BD6}"/>
          </ac:spMkLst>
        </pc:spChg>
      </pc:sldChg>
      <pc:sldChg chg="delSp mod">
        <pc:chgData name="Ward, Reagan" userId="27291eb4-8241-4961-9e69-8c66e34cc5b0" providerId="ADAL" clId="{E39DB0A1-F45A-4225-ACFE-3A5EB6D97B77}" dt="2025-05-08T14:12:36.667" v="213" actId="478"/>
        <pc:sldMkLst>
          <pc:docMk/>
          <pc:sldMk cId="4087549549" sldId="5917"/>
        </pc:sldMkLst>
        <pc:spChg chg="del">
          <ac:chgData name="Ward, Reagan" userId="27291eb4-8241-4961-9e69-8c66e34cc5b0" providerId="ADAL" clId="{E39DB0A1-F45A-4225-ACFE-3A5EB6D97B77}" dt="2025-05-08T14:12:36.667" v="213" actId="478"/>
          <ac:spMkLst>
            <pc:docMk/>
            <pc:sldMk cId="4087549549" sldId="5917"/>
            <ac:spMk id="3" creationId="{2268CAE5-90B8-E2F6-1691-7BD5E668B1AA}"/>
          </ac:spMkLst>
        </pc:spChg>
      </pc:sldChg>
      <pc:sldChg chg="addSp delSp modSp mod chgLayout">
        <pc:chgData name="Ward, Reagan" userId="27291eb4-8241-4961-9e69-8c66e34cc5b0" providerId="ADAL" clId="{E39DB0A1-F45A-4225-ACFE-3A5EB6D97B77}" dt="2025-05-08T14:12:08.149" v="209" actId="27636"/>
        <pc:sldMkLst>
          <pc:docMk/>
          <pc:sldMk cId="464245734" sldId="5922"/>
        </pc:sldMkLst>
        <pc:spChg chg="mod ord">
          <ac:chgData name="Ward, Reagan" userId="27291eb4-8241-4961-9e69-8c66e34cc5b0" providerId="ADAL" clId="{E39DB0A1-F45A-4225-ACFE-3A5EB6D97B77}" dt="2025-05-08T14:12:04.690" v="205" actId="6264"/>
          <ac:spMkLst>
            <pc:docMk/>
            <pc:sldMk cId="464245734" sldId="5922"/>
            <ac:spMk id="2" creationId="{9A63C8FB-B95C-7DC0-2911-B54B78D26FC3}"/>
          </ac:spMkLst>
        </pc:spChg>
        <pc:spChg chg="mod ord">
          <ac:chgData name="Ward, Reagan" userId="27291eb4-8241-4961-9e69-8c66e34cc5b0" providerId="ADAL" clId="{E39DB0A1-F45A-4225-ACFE-3A5EB6D97B77}" dt="2025-05-08T14:12:08.149" v="209" actId="27636"/>
          <ac:spMkLst>
            <pc:docMk/>
            <pc:sldMk cId="464245734" sldId="5922"/>
            <ac:spMk id="3" creationId="{81CCF90F-E187-5438-7515-4A6C4E37BCFC}"/>
          </ac:spMkLst>
        </pc:spChg>
        <pc:spChg chg="mod ord">
          <ac:chgData name="Ward, Reagan" userId="27291eb4-8241-4961-9e69-8c66e34cc5b0" providerId="ADAL" clId="{E39DB0A1-F45A-4225-ACFE-3A5EB6D97B77}" dt="2025-05-08T14:12:04.690" v="205" actId="6264"/>
          <ac:spMkLst>
            <pc:docMk/>
            <pc:sldMk cId="464245734" sldId="5922"/>
            <ac:spMk id="4" creationId="{0CF20C5A-F844-559D-1915-A390A4E87F55}"/>
          </ac:spMkLst>
        </pc:spChg>
        <pc:spChg chg="mod ord">
          <ac:chgData name="Ward, Reagan" userId="27291eb4-8241-4961-9e69-8c66e34cc5b0" providerId="ADAL" clId="{E39DB0A1-F45A-4225-ACFE-3A5EB6D97B77}" dt="2025-05-08T14:12:04.690" v="205" actId="6264"/>
          <ac:spMkLst>
            <pc:docMk/>
            <pc:sldMk cId="464245734" sldId="5922"/>
            <ac:spMk id="5" creationId="{05365F32-B77A-0E71-A865-AAC3FE302541}"/>
          </ac:spMkLst>
        </pc:spChg>
        <pc:spChg chg="mod ord">
          <ac:chgData name="Ward, Reagan" userId="27291eb4-8241-4961-9e69-8c66e34cc5b0" providerId="ADAL" clId="{E39DB0A1-F45A-4225-ACFE-3A5EB6D97B77}" dt="2025-05-08T14:12:04.690" v="205" actId="6264"/>
          <ac:spMkLst>
            <pc:docMk/>
            <pc:sldMk cId="464245734" sldId="5922"/>
            <ac:spMk id="6" creationId="{55C4429A-AF26-663D-C448-1F140AAA642F}"/>
          </ac:spMkLst>
        </pc:spChg>
        <pc:spChg chg="add del mod">
          <ac:chgData name="Ward, Reagan" userId="27291eb4-8241-4961-9e69-8c66e34cc5b0" providerId="ADAL" clId="{E39DB0A1-F45A-4225-ACFE-3A5EB6D97B77}" dt="2025-05-08T14:11:23.473" v="170" actId="6264"/>
          <ac:spMkLst>
            <pc:docMk/>
            <pc:sldMk cId="464245734" sldId="5922"/>
            <ac:spMk id="7" creationId="{CAE41E42-26F3-35AC-A136-AFEE682D03FF}"/>
          </ac:spMkLst>
        </pc:spChg>
        <pc:spChg chg="add del mod">
          <ac:chgData name="Ward, Reagan" userId="27291eb4-8241-4961-9e69-8c66e34cc5b0" providerId="ADAL" clId="{E39DB0A1-F45A-4225-ACFE-3A5EB6D97B77}" dt="2025-05-08T14:11:23.473" v="170" actId="6264"/>
          <ac:spMkLst>
            <pc:docMk/>
            <pc:sldMk cId="464245734" sldId="5922"/>
            <ac:spMk id="8" creationId="{2BA42E20-ECB0-B050-3515-63523CF799EC}"/>
          </ac:spMkLst>
        </pc:spChg>
        <pc:spChg chg="add del mod">
          <ac:chgData name="Ward, Reagan" userId="27291eb4-8241-4961-9e69-8c66e34cc5b0" providerId="ADAL" clId="{E39DB0A1-F45A-4225-ACFE-3A5EB6D97B77}" dt="2025-05-08T14:11:23.473" v="170" actId="6264"/>
          <ac:spMkLst>
            <pc:docMk/>
            <pc:sldMk cId="464245734" sldId="5922"/>
            <ac:spMk id="9" creationId="{3D225E87-17F1-A096-5F9B-3A08E07D7CC9}"/>
          </ac:spMkLst>
        </pc:spChg>
        <pc:spChg chg="add del mod">
          <ac:chgData name="Ward, Reagan" userId="27291eb4-8241-4961-9e69-8c66e34cc5b0" providerId="ADAL" clId="{E39DB0A1-F45A-4225-ACFE-3A5EB6D97B77}" dt="2025-05-08T14:11:23.473" v="170" actId="6264"/>
          <ac:spMkLst>
            <pc:docMk/>
            <pc:sldMk cId="464245734" sldId="5922"/>
            <ac:spMk id="10" creationId="{6B8C0657-BC9B-1ABD-239D-35C37BD02118}"/>
          </ac:spMkLst>
        </pc:spChg>
        <pc:spChg chg="add del mod">
          <ac:chgData name="Ward, Reagan" userId="27291eb4-8241-4961-9e69-8c66e34cc5b0" providerId="ADAL" clId="{E39DB0A1-F45A-4225-ACFE-3A5EB6D97B77}" dt="2025-05-08T14:11:23.473" v="170" actId="6264"/>
          <ac:spMkLst>
            <pc:docMk/>
            <pc:sldMk cId="464245734" sldId="5922"/>
            <ac:spMk id="11" creationId="{E0677AA5-5A96-1884-8967-4771A692F8F1}"/>
          </ac:spMkLst>
        </pc:spChg>
        <pc:spChg chg="add del mod">
          <ac:chgData name="Ward, Reagan" userId="27291eb4-8241-4961-9e69-8c66e34cc5b0" providerId="ADAL" clId="{E39DB0A1-F45A-4225-ACFE-3A5EB6D97B77}" dt="2025-05-08T14:11:44.906" v="187" actId="6264"/>
          <ac:spMkLst>
            <pc:docMk/>
            <pc:sldMk cId="464245734" sldId="5922"/>
            <ac:spMk id="12" creationId="{B703E4F1-A515-0F9D-CC0E-B07E11B6F24D}"/>
          </ac:spMkLst>
        </pc:spChg>
        <pc:spChg chg="add del mod">
          <ac:chgData name="Ward, Reagan" userId="27291eb4-8241-4961-9e69-8c66e34cc5b0" providerId="ADAL" clId="{E39DB0A1-F45A-4225-ACFE-3A5EB6D97B77}" dt="2025-05-08T14:11:44.906" v="187" actId="6264"/>
          <ac:spMkLst>
            <pc:docMk/>
            <pc:sldMk cId="464245734" sldId="5922"/>
            <ac:spMk id="13" creationId="{CB0F9F12-2CF2-1DAD-D946-2641056A800F}"/>
          </ac:spMkLst>
        </pc:spChg>
        <pc:spChg chg="add del mod">
          <ac:chgData name="Ward, Reagan" userId="27291eb4-8241-4961-9e69-8c66e34cc5b0" providerId="ADAL" clId="{E39DB0A1-F45A-4225-ACFE-3A5EB6D97B77}" dt="2025-05-08T14:11:44.906" v="187" actId="6264"/>
          <ac:spMkLst>
            <pc:docMk/>
            <pc:sldMk cId="464245734" sldId="5922"/>
            <ac:spMk id="14" creationId="{82F33683-DAC8-E541-0164-5C19040E2EC5}"/>
          </ac:spMkLst>
        </pc:spChg>
        <pc:spChg chg="add del mod">
          <ac:chgData name="Ward, Reagan" userId="27291eb4-8241-4961-9e69-8c66e34cc5b0" providerId="ADAL" clId="{E39DB0A1-F45A-4225-ACFE-3A5EB6D97B77}" dt="2025-05-08T14:11:44.906" v="187" actId="6264"/>
          <ac:spMkLst>
            <pc:docMk/>
            <pc:sldMk cId="464245734" sldId="5922"/>
            <ac:spMk id="15" creationId="{9E1DB40B-6554-1DC5-263C-B326EA8FDD3E}"/>
          </ac:spMkLst>
        </pc:spChg>
        <pc:spChg chg="add del mod">
          <ac:chgData name="Ward, Reagan" userId="27291eb4-8241-4961-9e69-8c66e34cc5b0" providerId="ADAL" clId="{E39DB0A1-F45A-4225-ACFE-3A5EB6D97B77}" dt="2025-05-08T14:11:44.906" v="187" actId="6264"/>
          <ac:spMkLst>
            <pc:docMk/>
            <pc:sldMk cId="464245734" sldId="5922"/>
            <ac:spMk id="16" creationId="{BFECE5BB-D98E-8190-AC78-DC7A8386274C}"/>
          </ac:spMkLst>
        </pc:spChg>
        <pc:spChg chg="add del mod">
          <ac:chgData name="Ward, Reagan" userId="27291eb4-8241-4961-9e69-8c66e34cc5b0" providerId="ADAL" clId="{E39DB0A1-F45A-4225-ACFE-3A5EB6D97B77}" dt="2025-05-08T14:12:04.690" v="205" actId="6264"/>
          <ac:spMkLst>
            <pc:docMk/>
            <pc:sldMk cId="464245734" sldId="5922"/>
            <ac:spMk id="17" creationId="{4878E216-51A7-633C-3EE8-50625525AA1C}"/>
          </ac:spMkLst>
        </pc:spChg>
        <pc:spChg chg="add del mod">
          <ac:chgData name="Ward, Reagan" userId="27291eb4-8241-4961-9e69-8c66e34cc5b0" providerId="ADAL" clId="{E39DB0A1-F45A-4225-ACFE-3A5EB6D97B77}" dt="2025-05-08T14:12:04.690" v="205" actId="6264"/>
          <ac:spMkLst>
            <pc:docMk/>
            <pc:sldMk cId="464245734" sldId="5922"/>
            <ac:spMk id="18" creationId="{A92A2469-6916-070F-77E7-06482BFABB04}"/>
          </ac:spMkLst>
        </pc:spChg>
        <pc:spChg chg="add del mod">
          <ac:chgData name="Ward, Reagan" userId="27291eb4-8241-4961-9e69-8c66e34cc5b0" providerId="ADAL" clId="{E39DB0A1-F45A-4225-ACFE-3A5EB6D97B77}" dt="2025-05-08T14:12:04.690" v="205" actId="6264"/>
          <ac:spMkLst>
            <pc:docMk/>
            <pc:sldMk cId="464245734" sldId="5922"/>
            <ac:spMk id="19" creationId="{788A786F-BBE2-9163-DF09-96952174546C}"/>
          </ac:spMkLst>
        </pc:spChg>
        <pc:spChg chg="add del mod">
          <ac:chgData name="Ward, Reagan" userId="27291eb4-8241-4961-9e69-8c66e34cc5b0" providerId="ADAL" clId="{E39DB0A1-F45A-4225-ACFE-3A5EB6D97B77}" dt="2025-05-08T14:12:04.690" v="205" actId="6264"/>
          <ac:spMkLst>
            <pc:docMk/>
            <pc:sldMk cId="464245734" sldId="5922"/>
            <ac:spMk id="20" creationId="{EC86191B-53D9-CF57-6B11-AE897B25CBAE}"/>
          </ac:spMkLst>
        </pc:spChg>
        <pc:spChg chg="add del mod">
          <ac:chgData name="Ward, Reagan" userId="27291eb4-8241-4961-9e69-8c66e34cc5b0" providerId="ADAL" clId="{E39DB0A1-F45A-4225-ACFE-3A5EB6D97B77}" dt="2025-05-08T14:12:04.690" v="205" actId="6264"/>
          <ac:spMkLst>
            <pc:docMk/>
            <pc:sldMk cId="464245734" sldId="5922"/>
            <ac:spMk id="21" creationId="{895A22AF-757F-855A-6B19-A621D1CAF59D}"/>
          </ac:spMkLst>
        </pc:spChg>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modSp add del mod">
        <pc:chgData name="Ward, Reagan" userId="27291eb4-8241-4961-9e69-8c66e34cc5b0" providerId="ADAL" clId="{00D7D468-0C81-46ED-ABDF-566AB42C884D}" dt="2025-04-02T22:03:40.503" v="3205" actId="962"/>
        <pc:sldMkLst>
          <pc:docMk/>
          <pc:sldMk cId="794275993" sldId="5416"/>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modSp mod">
        <pc:chgData name="Gudka, Dawna" userId="823cceae-331b-41d6-9a63-34ad6d1db55c" providerId="ADAL" clId="{A1E5C167-7297-4135-850F-6ACEC25A8BCA}" dt="2025-05-07T22:47:42.044" v="2931" actId="2"/>
        <pc:sldMkLst>
          <pc:docMk/>
          <pc:sldMk cId="1638711916" sldId="258"/>
        </pc:sldMkLst>
        <pc:spChg chg="mod">
          <ac:chgData name="Gudka, Dawna" userId="823cceae-331b-41d6-9a63-34ad6d1db55c" providerId="ADAL" clId="{A1E5C167-7297-4135-850F-6ACEC25A8BCA}" dt="2025-05-07T22:47:42.044" v="2931" actId="2"/>
          <ac:spMkLst>
            <pc:docMk/>
            <pc:sldMk cId="1638711916" sldId="258"/>
            <ac:spMk id="3" creationId="{26367119-460A-4800-A8A3-AAFA4673EB10}"/>
          </ac:spMkLst>
        </pc:spChg>
      </pc:sldChg>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pChg chg="mod">
          <ac:chgData name="Gudka, Dawna" userId="823cceae-331b-41d6-9a63-34ad6d1db55c" providerId="ADAL" clId="{A1E5C167-7297-4135-850F-6ACEC25A8BCA}" dt="2025-05-07T13:22:25.462" v="200" actId="20577"/>
          <ac:spMkLst>
            <pc:docMk/>
            <pc:sldMk cId="1667029438" sldId="5232"/>
            <ac:spMk id="5" creationId="{9A67468C-F512-207C-9EF7-DBD19F8162CE}"/>
          </ac:spMkLst>
        </pc:spChg>
        <pc:spChg chg="mod">
          <ac:chgData name="Gudka, Dawna" userId="823cceae-331b-41d6-9a63-34ad6d1db55c" providerId="ADAL" clId="{A1E5C167-7297-4135-850F-6ACEC25A8BCA}" dt="2025-05-07T13:22:31.849" v="216" actId="20577"/>
          <ac:spMkLst>
            <pc:docMk/>
            <pc:sldMk cId="1667029438" sldId="5232"/>
            <ac:spMk id="6" creationId="{8C158C26-E8B2-1D5E-84E8-5744644A0605}"/>
          </ac:spMkLst>
        </pc:spChg>
      </pc:sldChg>
      <pc:sldChg chg="addSp delSp modSp mod">
        <pc:chgData name="Gudka, Dawna" userId="823cceae-331b-41d6-9a63-34ad6d1db55c" providerId="ADAL" clId="{A1E5C167-7297-4135-850F-6ACEC25A8BCA}" dt="2025-05-07T14:19:40.850" v="907" actId="962"/>
        <pc:sldMkLst>
          <pc:docMk/>
          <pc:sldMk cId="3378712492" sldId="5417"/>
        </pc:sldMkLst>
        <pc:spChg chg="add del mod">
          <ac:chgData name="Gudka, Dawna" userId="823cceae-331b-41d6-9a63-34ad6d1db55c" providerId="ADAL" clId="{A1E5C167-7297-4135-850F-6ACEC25A8BCA}" dt="2025-05-07T13:34:05.631" v="569" actId="478"/>
          <ac:spMkLst>
            <pc:docMk/>
            <pc:sldMk cId="3378712492" sldId="5417"/>
            <ac:spMk id="2" creationId="{5A22DD9C-BC24-571D-01AC-1F8C7A76314A}"/>
          </ac:spMkLst>
        </pc:spChg>
        <pc:spChg chg="mod">
          <ac:chgData name="Gudka, Dawna" userId="823cceae-331b-41d6-9a63-34ad6d1db55c" providerId="ADAL" clId="{A1E5C167-7297-4135-850F-6ACEC25A8BCA}" dt="2025-05-07T13:34:27.983" v="587" actId="14100"/>
          <ac:spMkLst>
            <pc:docMk/>
            <pc:sldMk cId="3378712492" sldId="5417"/>
            <ac:spMk id="9" creationId="{EE6B6296-389E-06FF-A1BF-74E5B846C0B2}"/>
          </ac:spMkLst>
        </pc:spChg>
        <pc:spChg chg="mod">
          <ac:chgData name="Gudka, Dawna" userId="823cceae-331b-41d6-9a63-34ad6d1db55c" providerId="ADAL" clId="{A1E5C167-7297-4135-850F-6ACEC25A8BCA}" dt="2025-05-07T13:21:56.217" v="191" actId="20577"/>
          <ac:spMkLst>
            <pc:docMk/>
            <pc:sldMk cId="3378712492" sldId="5417"/>
            <ac:spMk id="11" creationId="{0737A9F4-2F4C-990C-5A22-783F53019E3B}"/>
          </ac:spMkLst>
        </pc:spChg>
        <pc:picChg chg="del">
          <ac:chgData name="Gudka, Dawna" userId="823cceae-331b-41d6-9a63-34ad6d1db55c" providerId="ADAL" clId="{A1E5C167-7297-4135-850F-6ACEC25A8BCA}" dt="2025-05-07T13:22:05.223" v="193" actId="478"/>
          <ac:picMkLst>
            <pc:docMk/>
            <pc:sldMk cId="3378712492" sldId="5417"/>
            <ac:picMk id="3" creationId="{222FFD42-9DC0-AAB1-6049-6B795255A7EA}"/>
          </ac:picMkLst>
        </pc:picChg>
        <pc:picChg chg="add mod">
          <ac:chgData name="Gudka, Dawna" userId="823cceae-331b-41d6-9a63-34ad6d1db55c" providerId="ADAL" clId="{A1E5C167-7297-4135-850F-6ACEC25A8BCA}" dt="2025-05-07T14:19:36.244" v="906" actId="962"/>
          <ac:picMkLst>
            <pc:docMk/>
            <pc:sldMk cId="3378712492" sldId="5417"/>
            <ac:picMk id="6" creationId="{E0083668-5D38-DE45-5DF1-7A0920C9183A}"/>
          </ac:picMkLst>
        </pc:picChg>
        <pc:picChg chg="add mod">
          <ac:chgData name="Gudka, Dawna" userId="823cceae-331b-41d6-9a63-34ad6d1db55c" providerId="ADAL" clId="{A1E5C167-7297-4135-850F-6ACEC25A8BCA}" dt="2025-05-07T14:19:40.850" v="907" actId="962"/>
          <ac:picMkLst>
            <pc:docMk/>
            <pc:sldMk cId="3378712492" sldId="5417"/>
            <ac:picMk id="10" creationId="{277CF2C5-EC79-B565-7C7B-5C76B0E70CB4}"/>
          </ac:picMkLst>
        </pc:picChg>
      </pc:sldChg>
      <pc:sldChg chg="modSp mod">
        <pc:chgData name="Gudka, Dawna" userId="823cceae-331b-41d6-9a63-34ad6d1db55c" providerId="ADAL" clId="{A1E5C167-7297-4135-850F-6ACEC25A8BCA}" dt="2025-05-07T22:47:43.916" v="2932" actId="2"/>
        <pc:sldMkLst>
          <pc:docMk/>
          <pc:sldMk cId="1905588214" sldId="5538"/>
        </pc:sldMkLst>
        <pc:spChg chg="mod">
          <ac:chgData name="Gudka, Dawna" userId="823cceae-331b-41d6-9a63-34ad6d1db55c" providerId="ADAL" clId="{A1E5C167-7297-4135-850F-6ACEC25A8BCA}" dt="2025-05-07T22:47:43.916" v="2932" actId="2"/>
          <ac:spMkLst>
            <pc:docMk/>
            <pc:sldMk cId="1905588214" sldId="5538"/>
            <ac:spMk id="3" creationId="{823C9783-5611-53ED-CA45-0390C0D5A20B}"/>
          </ac:spMkLst>
        </pc:spChg>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addSp delSp modSp mod ord">
        <pc:chgData name="Gudka, Dawna" userId="823cceae-331b-41d6-9a63-34ad6d1db55c" providerId="ADAL" clId="{A1E5C167-7297-4135-850F-6ACEC25A8BCA}" dt="2025-05-07T21:37:31.065" v="1180" actId="13926"/>
        <pc:sldMkLst>
          <pc:docMk/>
          <pc:sldMk cId="2998683881" sldId="5762"/>
        </pc:sldMkLst>
        <pc:spChg chg="add del mod">
          <ac:chgData name="Gudka, Dawna" userId="823cceae-331b-41d6-9a63-34ad6d1db55c" providerId="ADAL" clId="{A1E5C167-7297-4135-850F-6ACEC25A8BCA}" dt="2025-05-07T21:36:57.358" v="1175" actId="478"/>
          <ac:spMkLst>
            <pc:docMk/>
            <pc:sldMk cId="2998683881" sldId="5762"/>
            <ac:spMk id="2" creationId="{E175DF91-9EB3-F212-2F5A-C33B42C67BAF}"/>
          </ac:spMkLst>
        </pc:spChg>
        <pc:spChg chg="add del mod">
          <ac:chgData name="Gudka, Dawna" userId="823cceae-331b-41d6-9a63-34ad6d1db55c" providerId="ADAL" clId="{A1E5C167-7297-4135-850F-6ACEC25A8BCA}" dt="2025-05-07T21:37:22.409" v="1179" actId="11529"/>
          <ac:spMkLst>
            <pc:docMk/>
            <pc:sldMk cId="2998683881" sldId="5762"/>
            <ac:spMk id="3" creationId="{D38B579B-FB7D-E3E8-01DB-C026CFE9C8D1}"/>
          </ac:spMkLst>
        </pc:spChg>
        <pc:spChg chg="mod">
          <ac:chgData name="Gudka, Dawna" userId="823cceae-331b-41d6-9a63-34ad6d1db55c" providerId="ADAL" clId="{A1E5C167-7297-4135-850F-6ACEC25A8BCA}" dt="2025-05-07T21:34:22.343" v="1113" actId="20577"/>
          <ac:spMkLst>
            <pc:docMk/>
            <pc:sldMk cId="2998683881" sldId="5762"/>
            <ac:spMk id="6" creationId="{AD8E5852-6B98-95E4-1F27-6E334FBE60AC}"/>
          </ac:spMkLst>
        </pc:spChg>
        <pc:spChg chg="mod">
          <ac:chgData name="Gudka, Dawna" userId="823cceae-331b-41d6-9a63-34ad6d1db55c" providerId="ADAL" clId="{A1E5C167-7297-4135-850F-6ACEC25A8BCA}" dt="2025-05-07T21:34:07.824" v="1087" actId="20577"/>
          <ac:spMkLst>
            <pc:docMk/>
            <pc:sldMk cId="2998683881" sldId="5762"/>
            <ac:spMk id="7" creationId="{D35E3931-3E62-31BA-DB08-04C8A8F44C76}"/>
          </ac:spMkLst>
        </pc:spChg>
        <pc:spChg chg="mod">
          <ac:chgData name="Gudka, Dawna" userId="823cceae-331b-41d6-9a63-34ad6d1db55c" providerId="ADAL" clId="{A1E5C167-7297-4135-850F-6ACEC25A8BCA}" dt="2025-05-07T21:34:35.341" v="1160" actId="20577"/>
          <ac:spMkLst>
            <pc:docMk/>
            <pc:sldMk cId="2998683881" sldId="5762"/>
            <ac:spMk id="10" creationId="{68733504-FAF5-2100-CEBD-D7270B396B2E}"/>
          </ac:spMkLst>
        </pc:spChg>
        <pc:graphicFrameChg chg="mod modGraphic">
          <ac:chgData name="Gudka, Dawna" userId="823cceae-331b-41d6-9a63-34ad6d1db55c" providerId="ADAL" clId="{A1E5C167-7297-4135-850F-6ACEC25A8BCA}" dt="2025-05-07T21:37:31.065" v="1180" actId="13926"/>
          <ac:graphicFrameMkLst>
            <pc:docMk/>
            <pc:sldMk cId="2998683881" sldId="5762"/>
            <ac:graphicFrameMk id="11" creationId="{4A046F5F-034D-A2DD-B7B6-B37CB3AF1360}"/>
          </ac:graphicFrameMkLst>
        </pc:graphicFrameChg>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pChg chg="mod">
          <ac:chgData name="Gudka, Dawna" userId="823cceae-331b-41d6-9a63-34ad6d1db55c" providerId="ADAL" clId="{A1E5C167-7297-4135-850F-6ACEC25A8BCA}" dt="2025-05-07T21:38:01.661" v="1232" actId="14100"/>
          <ac:spMkLst>
            <pc:docMk/>
            <pc:sldMk cId="3677926577" sldId="5766"/>
            <ac:spMk id="7" creationId="{B710F3F7-4CCF-36F1-F7F0-F566C8391DCA}"/>
          </ac:spMkLst>
        </pc:spChg>
        <pc:spChg chg="mod">
          <ac:chgData name="Gudka, Dawna" userId="823cceae-331b-41d6-9a63-34ad6d1db55c" providerId="ADAL" clId="{A1E5C167-7297-4135-850F-6ACEC25A8BCA}" dt="2025-05-07T21:57:27.817" v="1597" actId="20577"/>
          <ac:spMkLst>
            <pc:docMk/>
            <pc:sldMk cId="3677926577" sldId="5766"/>
            <ac:spMk id="8" creationId="{913DB736-7CF8-9654-7E4F-8D8E07B2B509}"/>
          </ac:spMkLst>
        </pc:spChg>
      </pc:sldChg>
      <pc:sldChg chg="modSp mod ord">
        <pc:chgData name="Gudka, Dawna" userId="823cceae-331b-41d6-9a63-34ad6d1db55c" providerId="ADAL" clId="{A1E5C167-7297-4135-850F-6ACEC25A8BCA}" dt="2025-05-07T22:37:23.359" v="2865" actId="14100"/>
        <pc:sldMkLst>
          <pc:docMk/>
          <pc:sldMk cId="226281112" sldId="5827"/>
        </pc:sldMkLst>
        <pc:spChg chg="mod">
          <ac:chgData name="Gudka, Dawna" userId="823cceae-331b-41d6-9a63-34ad6d1db55c" providerId="ADAL" clId="{A1E5C167-7297-4135-850F-6ACEC25A8BCA}" dt="2025-05-07T22:02:55.265" v="2019" actId="20577"/>
          <ac:spMkLst>
            <pc:docMk/>
            <pc:sldMk cId="226281112" sldId="5827"/>
            <ac:spMk id="2" creationId="{0DE7E1F4-78AE-9B45-CECC-626434920EDF}"/>
          </ac:spMkLst>
        </pc:spChg>
        <pc:spChg chg="mod">
          <ac:chgData name="Gudka, Dawna" userId="823cceae-331b-41d6-9a63-34ad6d1db55c" providerId="ADAL" clId="{A1E5C167-7297-4135-850F-6ACEC25A8BCA}" dt="2025-05-07T22:37:23.359" v="2865" actId="14100"/>
          <ac:spMkLst>
            <pc:docMk/>
            <pc:sldMk cId="226281112" sldId="5827"/>
            <ac:spMk id="3" creationId="{9B2FB515-5871-A427-269C-73E3A2766429}"/>
          </ac:spMkLst>
        </pc:spChg>
        <pc:spChg chg="mod">
          <ac:chgData name="Gudka, Dawna" userId="823cceae-331b-41d6-9a63-34ad6d1db55c" providerId="ADAL" clId="{A1E5C167-7297-4135-850F-6ACEC25A8BCA}" dt="2025-05-07T22:29:34.865" v="2600" actId="27636"/>
          <ac:spMkLst>
            <pc:docMk/>
            <pc:sldMk cId="226281112" sldId="5827"/>
            <ac:spMk id="5" creationId="{8D1C7D5A-AA58-117C-DEEE-AE9A5B29C6B7}"/>
          </ac:spMkLst>
        </pc:spChg>
        <pc:spChg chg="mod">
          <ac:chgData name="Gudka, Dawna" userId="823cceae-331b-41d6-9a63-34ad6d1db55c" providerId="ADAL" clId="{A1E5C167-7297-4135-850F-6ACEC25A8BCA}" dt="2025-05-07T22:31:21.318" v="2650" actId="20577"/>
          <ac:spMkLst>
            <pc:docMk/>
            <pc:sldMk cId="226281112" sldId="5827"/>
            <ac:spMk id="6" creationId="{DBDC272D-6127-B0D9-663B-E29A8AC4C71C}"/>
          </ac:spMkLst>
        </pc:spChg>
      </pc:sldChg>
      <pc:sldChg chg="del">
        <pc:chgData name="Gudka, Dawna" userId="823cceae-331b-41d6-9a63-34ad6d1db55c" providerId="ADAL" clId="{A1E5C167-7297-4135-850F-6ACEC25A8BCA}" dt="2025-05-07T13:28:23.636" v="417" actId="47"/>
        <pc:sldMkLst>
          <pc:docMk/>
          <pc:sldMk cId="93692065" sldId="583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picChg chg="ord">
          <ac:chgData name="Gudka, Dawna" userId="823cceae-331b-41d6-9a63-34ad6d1db55c" providerId="ADAL" clId="{A1E5C167-7297-4135-850F-6ACEC25A8BCA}" dt="2025-05-07T22:42:32.954" v="2896" actId="13244"/>
          <ac:picMkLst>
            <pc:docMk/>
            <pc:sldMk cId="982584362" sldId="5871"/>
            <ac:picMk id="8" creationId="{A0DB4B1B-D007-28D0-7582-F5441FE99B40}"/>
          </ac:picMkLst>
        </pc:picChg>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pChg chg="mod">
          <ac:chgData name="Gudka, Dawna" userId="823cceae-331b-41d6-9a63-34ad6d1db55c" providerId="ADAL" clId="{A1E5C167-7297-4135-850F-6ACEC25A8BCA}" dt="2025-05-07T13:20:10.703" v="75" actId="27636"/>
          <ac:spMkLst>
            <pc:docMk/>
            <pc:sldMk cId="606546759" sldId="5881"/>
            <ac:spMk id="7" creationId="{D35E3931-3E62-31BA-DB08-04C8A8F44C76}"/>
          </ac:spMkLst>
        </pc:spChg>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picChg chg="mod ord">
          <ac:chgData name="Gudka, Dawna" userId="823cceae-331b-41d6-9a63-34ad6d1db55c" providerId="ADAL" clId="{A1E5C167-7297-4135-850F-6ACEC25A8BCA}" dt="2025-05-07T22:41:58.532" v="2895"/>
          <ac:picMkLst>
            <pc:docMk/>
            <pc:sldMk cId="646868291" sldId="5905"/>
            <ac:picMk id="3" creationId="{9FF325C2-30A2-6CDE-9EA1-C3642DEA33AE}"/>
          </ac:picMkLst>
        </pc:picChg>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pChg chg="mod">
          <ac:chgData name="Gudka, Dawna" userId="823cceae-331b-41d6-9a63-34ad6d1db55c" providerId="ADAL" clId="{A1E5C167-7297-4135-850F-6ACEC25A8BCA}" dt="2025-05-07T13:26:56.122" v="410" actId="6549"/>
          <ac:spMkLst>
            <pc:docMk/>
            <pc:sldMk cId="2814271245" sldId="5909"/>
            <ac:spMk id="2" creationId="{87EA4B0E-434B-341B-446A-8DF6967815DC}"/>
          </ac:spMkLst>
        </pc:spChg>
      </pc:sldChg>
      <pc:sldChg chg="modSp add mod ord">
        <pc:chgData name="Gudka, Dawna" userId="823cceae-331b-41d6-9a63-34ad6d1db55c" providerId="ADAL" clId="{A1E5C167-7297-4135-850F-6ACEC25A8BCA}" dt="2025-05-07T13:29:16.629" v="476" actId="20577"/>
        <pc:sldMkLst>
          <pc:docMk/>
          <pc:sldMk cId="3197381806" sldId="5910"/>
        </pc:sldMkLst>
        <pc:spChg chg="mod">
          <ac:chgData name="Gudka, Dawna" userId="823cceae-331b-41d6-9a63-34ad6d1db55c" providerId="ADAL" clId="{A1E5C167-7297-4135-850F-6ACEC25A8BCA}" dt="2025-05-07T13:29:09.087" v="452" actId="20577"/>
          <ac:spMkLst>
            <pc:docMk/>
            <pc:sldMk cId="3197381806" sldId="5910"/>
            <ac:spMk id="2" creationId="{0A016697-E22C-9DD6-FD82-1FBB5C51DCE0}"/>
          </ac:spMkLst>
        </pc:spChg>
        <pc:spChg chg="mod">
          <ac:chgData name="Gudka, Dawna" userId="823cceae-331b-41d6-9a63-34ad6d1db55c" providerId="ADAL" clId="{A1E5C167-7297-4135-850F-6ACEC25A8BCA}" dt="2025-05-07T13:29:16.629" v="476" actId="20577"/>
          <ac:spMkLst>
            <pc:docMk/>
            <pc:sldMk cId="3197381806" sldId="5910"/>
            <ac:spMk id="3" creationId="{2A038C82-0F15-A7E7-5088-05A5D66EAFE5}"/>
          </ac:spMkLst>
        </pc:spChg>
      </pc:sldChg>
      <pc:sldChg chg="modSp add mod">
        <pc:chgData name="Gudka, Dawna" userId="823cceae-331b-41d6-9a63-34ad6d1db55c" providerId="ADAL" clId="{A1E5C167-7297-4135-850F-6ACEC25A8BCA}" dt="2025-05-07T13:37:02.428" v="618" actId="20577"/>
        <pc:sldMkLst>
          <pc:docMk/>
          <pc:sldMk cId="521114537" sldId="5911"/>
        </pc:sldMkLst>
        <pc:spChg chg="mod">
          <ac:chgData name="Gudka, Dawna" userId="823cceae-331b-41d6-9a63-34ad6d1db55c" providerId="ADAL" clId="{A1E5C167-7297-4135-850F-6ACEC25A8BCA}" dt="2025-05-07T13:29:51.824" v="511" actId="20577"/>
          <ac:spMkLst>
            <pc:docMk/>
            <pc:sldMk cId="521114537" sldId="5911"/>
            <ac:spMk id="2" creationId="{62BD67DF-53B5-FFC6-AA1F-6AB04E230282}"/>
          </ac:spMkLst>
        </pc:spChg>
        <pc:spChg chg="mod">
          <ac:chgData name="Gudka, Dawna" userId="823cceae-331b-41d6-9a63-34ad6d1db55c" providerId="ADAL" clId="{A1E5C167-7297-4135-850F-6ACEC25A8BCA}" dt="2025-05-07T13:37:02.428" v="618" actId="20577"/>
          <ac:spMkLst>
            <pc:docMk/>
            <pc:sldMk cId="521114537" sldId="5911"/>
            <ac:spMk id="3" creationId="{6B801495-E36D-07E7-586A-BB74E304DB55}"/>
          </ac:spMkLst>
        </pc:spChg>
      </pc:sldChg>
      <pc:sldChg chg="addSp delSp modSp add mod">
        <pc:chgData name="Gudka, Dawna" userId="823cceae-331b-41d6-9a63-34ad6d1db55c" providerId="ADAL" clId="{A1E5C167-7297-4135-850F-6ACEC25A8BCA}" dt="2025-05-07T22:38:37.848" v="2879" actId="20577"/>
        <pc:sldMkLst>
          <pc:docMk/>
          <pc:sldMk cId="1974436417" sldId="5912"/>
        </pc:sldMkLst>
        <pc:spChg chg="add del mod">
          <ac:chgData name="Gudka, Dawna" userId="823cceae-331b-41d6-9a63-34ad6d1db55c" providerId="ADAL" clId="{A1E5C167-7297-4135-850F-6ACEC25A8BCA}" dt="2025-05-07T22:38:37.848" v="2879" actId="20577"/>
          <ac:spMkLst>
            <pc:docMk/>
            <pc:sldMk cId="1974436417" sldId="5912"/>
            <ac:spMk id="7" creationId="{897D9CED-C3ED-6FD6-AC89-4F1D55C1A1E4}"/>
          </ac:spMkLst>
        </pc:spChg>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modSp mod">
        <pc:chgData name="Gudka, Dawna" userId="823cceae-331b-41d6-9a63-34ad6d1db55c" providerId="ADAL" clId="{A1E5C167-7297-4135-850F-6ACEC25A8BCA}" dt="2025-05-07T22:47:46.636" v="2933" actId="2"/>
        <pc:sldMkLst>
          <pc:docMk/>
          <pc:sldMk cId="3702270092" sldId="5924"/>
        </pc:sldMkLst>
        <pc:spChg chg="mod">
          <ac:chgData name="Gudka, Dawna" userId="823cceae-331b-41d6-9a63-34ad6d1db55c" providerId="ADAL" clId="{A1E5C167-7297-4135-850F-6ACEC25A8BCA}" dt="2025-05-07T22:47:46.636" v="2933" actId="2"/>
          <ac:spMkLst>
            <pc:docMk/>
            <pc:sldMk cId="3702270092" sldId="5924"/>
            <ac:spMk id="3" creationId="{0A147C3C-E991-5461-11CA-E03687F0361E}"/>
          </ac:spMkLst>
        </pc:spChg>
      </pc:sldChg>
      <pc:sldChg chg="addSp delSp modSp new mod ord">
        <pc:chgData name="Gudka, Dawna" userId="823cceae-331b-41d6-9a63-34ad6d1db55c" providerId="ADAL" clId="{A1E5C167-7297-4135-850F-6ACEC25A8BCA}" dt="2025-05-07T22:43:10.244" v="2901" actId="478"/>
        <pc:sldMkLst>
          <pc:docMk/>
          <pc:sldMk cId="3768008294" sldId="5925"/>
        </pc:sldMkLst>
        <pc:spChg chg="mod">
          <ac:chgData name="Gudka, Dawna" userId="823cceae-331b-41d6-9a63-34ad6d1db55c" providerId="ADAL" clId="{A1E5C167-7297-4135-850F-6ACEC25A8BCA}" dt="2025-05-07T22:08:30.460" v="2385" actId="20577"/>
          <ac:spMkLst>
            <pc:docMk/>
            <pc:sldMk cId="3768008294" sldId="5925"/>
            <ac:spMk id="2" creationId="{BC1B1E62-12EB-DF8F-6861-CCE12D52B3EC}"/>
          </ac:spMkLst>
        </pc:spChg>
        <pc:spChg chg="del mod">
          <ac:chgData name="Gudka, Dawna" userId="823cceae-331b-41d6-9a63-34ad6d1db55c" providerId="ADAL" clId="{A1E5C167-7297-4135-850F-6ACEC25A8BCA}" dt="2025-05-07T22:42:52.085" v="2897" actId="478"/>
          <ac:spMkLst>
            <pc:docMk/>
            <pc:sldMk cId="3768008294" sldId="5925"/>
            <ac:spMk id="3" creationId="{6E0DA102-12F2-B3FF-E351-D746A3706B46}"/>
          </ac:spMkLst>
        </pc:spChg>
        <pc:spChg chg="ord">
          <ac:chgData name="Gudka, Dawna" userId="823cceae-331b-41d6-9a63-34ad6d1db55c" providerId="ADAL" clId="{A1E5C167-7297-4135-850F-6ACEC25A8BCA}" dt="2025-05-07T22:42:57.131" v="2898" actId="13244"/>
          <ac:spMkLst>
            <pc:docMk/>
            <pc:sldMk cId="3768008294" sldId="5925"/>
            <ac:spMk id="4" creationId="{0BF28E4F-BF37-EF87-E127-BE4A3653E532}"/>
          </ac:spMkLst>
        </pc:spChg>
        <pc:spChg chg="mod ord">
          <ac:chgData name="Gudka, Dawna" userId="823cceae-331b-41d6-9a63-34ad6d1db55c" providerId="ADAL" clId="{A1E5C167-7297-4135-850F-6ACEC25A8BCA}" dt="2025-05-07T22:42:59.832" v="2899" actId="13244"/>
          <ac:spMkLst>
            <pc:docMk/>
            <pc:sldMk cId="3768008294" sldId="5925"/>
            <ac:spMk id="5" creationId="{2D234C7C-98B1-C3BA-DD88-A52DDB4DBC41}"/>
          </ac:spMkLst>
        </pc:spChg>
        <pc:spChg chg="mod ord">
          <ac:chgData name="Gudka, Dawna" userId="823cceae-331b-41d6-9a63-34ad6d1db55c" providerId="ADAL" clId="{A1E5C167-7297-4135-850F-6ACEC25A8BCA}" dt="2025-05-07T22:43:01.829" v="2900" actId="13244"/>
          <ac:spMkLst>
            <pc:docMk/>
            <pc:sldMk cId="3768008294" sldId="5925"/>
            <ac:spMk id="6" creationId="{4823B912-9F4A-2D8F-0F5E-3E863C86D04B}"/>
          </ac:spMkLst>
        </pc:spChg>
        <pc:spChg chg="add mod">
          <ac:chgData name="Gudka, Dawna" userId="823cceae-331b-41d6-9a63-34ad6d1db55c" providerId="ADAL" clId="{A1E5C167-7297-4135-850F-6ACEC25A8BCA}" dt="2025-05-07T22:28:56.972" v="2539" actId="20577"/>
          <ac:spMkLst>
            <pc:docMk/>
            <pc:sldMk cId="3768008294" sldId="5925"/>
            <ac:spMk id="7" creationId="{A9E117FD-14BC-9C29-C86C-2FAE356741AB}"/>
          </ac:spMkLst>
        </pc:spChg>
        <pc:spChg chg="add del mod">
          <ac:chgData name="Gudka, Dawna" userId="823cceae-331b-41d6-9a63-34ad6d1db55c" providerId="ADAL" clId="{A1E5C167-7297-4135-850F-6ACEC25A8BCA}" dt="2025-05-07T22:43:10.244" v="2901" actId="478"/>
          <ac:spMkLst>
            <pc:docMk/>
            <pc:sldMk cId="3768008294" sldId="5925"/>
            <ac:spMk id="8" creationId="{D85CEC02-1932-A60E-CD58-EB35B5337908}"/>
          </ac:spMkLst>
        </pc:spChg>
        <pc:picChg chg="add mod">
          <ac:chgData name="Gudka, Dawna" userId="823cceae-331b-41d6-9a63-34ad6d1db55c" providerId="ADAL" clId="{A1E5C167-7297-4135-850F-6ACEC25A8BCA}" dt="2025-05-07T22:28:04.421" v="2387" actId="1076"/>
          <ac:picMkLst>
            <pc:docMk/>
            <pc:sldMk cId="3768008294" sldId="5925"/>
            <ac:picMk id="1025" creationId="{217468FB-A7EE-FE8D-906E-183C2698793F}"/>
          </ac:picMkLst>
        </pc:picChg>
      </pc:sldChg>
      <pc:sldChg chg="modSp add del mod ord">
        <pc:chgData name="Gudka, Dawna" userId="823cceae-331b-41d6-9a63-34ad6d1db55c" providerId="ADAL" clId="{A1E5C167-7297-4135-850F-6ACEC25A8BCA}" dt="2025-05-07T22:36:57.210" v="2859" actId="2696"/>
        <pc:sldMkLst>
          <pc:docMk/>
          <pc:sldMk cId="3716244999" sldId="5926"/>
        </pc:sldMkLst>
        <pc:spChg chg="mod">
          <ac:chgData name="Gudka, Dawna" userId="823cceae-331b-41d6-9a63-34ad6d1db55c" providerId="ADAL" clId="{A1E5C167-7297-4135-850F-6ACEC25A8BCA}" dt="2025-05-07T22:36:52.914" v="2858" actId="20577"/>
          <ac:spMkLst>
            <pc:docMk/>
            <pc:sldMk cId="3716244999" sldId="5926"/>
            <ac:spMk id="2" creationId="{B33D7BFA-B31E-B656-7913-AF8FD1BCE59E}"/>
          </ac:spMkLst>
        </pc:spChg>
        <pc:spChg chg="mod">
          <ac:chgData name="Gudka, Dawna" userId="823cceae-331b-41d6-9a63-34ad6d1db55c" providerId="ADAL" clId="{A1E5C167-7297-4135-850F-6ACEC25A8BCA}" dt="2025-05-07T22:08:16.514" v="2345" actId="14100"/>
          <ac:spMkLst>
            <pc:docMk/>
            <pc:sldMk cId="3716244999" sldId="5926"/>
            <ac:spMk id="3" creationId="{F38E0BE1-833B-8ED2-7C95-F288C95CFABB}"/>
          </ac:spMkLst>
        </pc:spChg>
        <pc:spChg chg="mod">
          <ac:chgData name="Gudka, Dawna" userId="823cceae-331b-41d6-9a63-34ad6d1db55c" providerId="ADAL" clId="{A1E5C167-7297-4135-850F-6ACEC25A8BCA}" dt="2025-05-07T22:32:08.992" v="2656"/>
          <ac:spMkLst>
            <pc:docMk/>
            <pc:sldMk cId="3716244999" sldId="5926"/>
            <ac:spMk id="5" creationId="{DBB57CC7-B1B4-8E47-319A-E254ADA6A14C}"/>
          </ac:spMkLst>
        </pc:spChg>
        <pc:spChg chg="mod">
          <ac:chgData name="Gudka, Dawna" userId="823cceae-331b-41d6-9a63-34ad6d1db55c" providerId="ADAL" clId="{A1E5C167-7297-4135-850F-6ACEC25A8BCA}" dt="2025-05-07T22:31:55.781" v="2654"/>
          <ac:spMkLst>
            <pc:docMk/>
            <pc:sldMk cId="3716244999" sldId="5926"/>
            <ac:spMk id="6" creationId="{82C798D9-30D3-6941-3BE1-79C58DC52DB2}"/>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pChg chg="mod">
          <ac:chgData name="Ward, Reagan" userId="27291eb4-8241-4961-9e69-8c66e34cc5b0" providerId="ADAL" clId="{8238A6CB-92CA-48ED-9CA0-60CF8CA017CE}" dt="2025-04-17T14:06:59.564" v="245"/>
          <ac:spMkLst>
            <pc:docMk/>
            <pc:sldMk cId="674225035" sldId="5765"/>
            <ac:spMk id="2" creationId="{099EB1F9-197D-1644-7195-08326A23A2EF}"/>
          </ac:spMkLst>
        </pc:spChg>
        <pc:spChg chg="mod">
          <ac:chgData name="Ward, Reagan" userId="27291eb4-8241-4961-9e69-8c66e34cc5b0" providerId="ADAL" clId="{8238A6CB-92CA-48ED-9CA0-60CF8CA017CE}" dt="2025-04-17T14:06:59.564" v="245"/>
          <ac:spMkLst>
            <pc:docMk/>
            <pc:sldMk cId="674225035" sldId="5765"/>
            <ac:spMk id="3" creationId="{32F483EA-74E0-2213-F7F8-FE935127D6A0}"/>
          </ac:spMkLst>
        </pc:spChg>
        <pc:spChg chg="mod">
          <ac:chgData name="Ward, Reagan" userId="27291eb4-8241-4961-9e69-8c66e34cc5b0" providerId="ADAL" clId="{8238A6CB-92CA-48ED-9CA0-60CF8CA017CE}" dt="2025-04-17T14:06:59.564" v="245"/>
          <ac:spMkLst>
            <pc:docMk/>
            <pc:sldMk cId="674225035" sldId="5765"/>
            <ac:spMk id="4" creationId="{06471261-0A1B-4545-E832-F95978EF1B01}"/>
          </ac:spMkLst>
        </pc:spChg>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93692065" sldId="5837"/>
        </pc:sldMkLst>
      </pc:sldChg>
      <pc:sldChg chg="modSp">
        <pc:chgData name="Ward, Reagan" userId="27291eb4-8241-4961-9e69-8c66e34cc5b0" providerId="ADAL" clId="{8238A6CB-92CA-48ED-9CA0-60CF8CA017CE}" dt="2025-04-17T14:06:59.564" v="245"/>
        <pc:sldMkLst>
          <pc:docMk/>
          <pc:sldMk cId="220528580" sldId="5838"/>
        </pc:sldMkLst>
      </pc:sldChg>
      <pc:sldChg chg="modSp mod">
        <pc:chgData name="Ward, Reagan" userId="27291eb4-8241-4961-9e69-8c66e34cc5b0" providerId="ADAL" clId="{8238A6CB-92CA-48ED-9CA0-60CF8CA017CE}" dt="2025-04-17T14:07:36.998" v="246" actId="13244"/>
        <pc:sldMkLst>
          <pc:docMk/>
          <pc:sldMk cId="982584362" sldId="5871"/>
        </pc:sldMkLst>
        <pc:spChg chg="mod">
          <ac:chgData name="Ward, Reagan" userId="27291eb4-8241-4961-9e69-8c66e34cc5b0" providerId="ADAL" clId="{8238A6CB-92CA-48ED-9CA0-60CF8CA017CE}" dt="2025-04-17T14:06:59.564" v="245"/>
          <ac:spMkLst>
            <pc:docMk/>
            <pc:sldMk cId="982584362" sldId="5871"/>
            <ac:spMk id="3" creationId="{59E51837-9D94-ADD3-9230-62CD95C23CD6}"/>
          </ac:spMkLst>
        </pc:spChg>
        <pc:spChg chg="mod">
          <ac:chgData name="Ward, Reagan" userId="27291eb4-8241-4961-9e69-8c66e34cc5b0" providerId="ADAL" clId="{8238A6CB-92CA-48ED-9CA0-60CF8CA017CE}" dt="2025-04-17T14:06:59.564" v="245"/>
          <ac:spMkLst>
            <pc:docMk/>
            <pc:sldMk cId="982584362" sldId="5871"/>
            <ac:spMk id="4" creationId="{D806F0C3-6CB0-D423-032B-3828F5FCF8F3}"/>
          </ac:spMkLst>
        </pc:spChg>
        <pc:spChg chg="mod">
          <ac:chgData name="Ward, Reagan" userId="27291eb4-8241-4961-9e69-8c66e34cc5b0" providerId="ADAL" clId="{8238A6CB-92CA-48ED-9CA0-60CF8CA017CE}" dt="2025-04-17T14:06:59.564" v="245"/>
          <ac:spMkLst>
            <pc:docMk/>
            <pc:sldMk cId="982584362" sldId="5871"/>
            <ac:spMk id="9" creationId="{42890A74-AC39-7872-817B-226CC0A71EA7}"/>
          </ac:spMkLst>
        </pc:spChg>
        <pc:spChg chg="mod">
          <ac:chgData name="Ward, Reagan" userId="27291eb4-8241-4961-9e69-8c66e34cc5b0" providerId="ADAL" clId="{8238A6CB-92CA-48ED-9CA0-60CF8CA017CE}" dt="2025-04-17T14:06:59.564" v="245"/>
          <ac:spMkLst>
            <pc:docMk/>
            <pc:sldMk cId="982584362" sldId="5871"/>
            <ac:spMk id="10" creationId="{71AECA81-9188-97FD-06B4-11E7BC108CDF}"/>
          </ac:spMkLst>
        </pc:spChg>
        <pc:spChg chg="mod">
          <ac:chgData name="Ward, Reagan" userId="27291eb4-8241-4961-9e69-8c66e34cc5b0" providerId="ADAL" clId="{8238A6CB-92CA-48ED-9CA0-60CF8CA017CE}" dt="2025-04-17T14:06:59.564" v="245"/>
          <ac:spMkLst>
            <pc:docMk/>
            <pc:sldMk cId="982584362" sldId="5871"/>
            <ac:spMk id="11" creationId="{8DDFF9EF-8D43-D77E-6374-44BCAD1DD941}"/>
          </ac:spMkLst>
        </pc:spChg>
      </pc:sldChg>
      <pc:sldChg chg="modSp">
        <pc:chgData name="Ward, Reagan" userId="27291eb4-8241-4961-9e69-8c66e34cc5b0" providerId="ADAL" clId="{8238A6CB-92CA-48ED-9CA0-60CF8CA017CE}" dt="2025-04-17T14:06:59.564" v="245"/>
        <pc:sldMkLst>
          <pc:docMk/>
          <pc:sldMk cId="1034172162" sldId="5872"/>
        </pc:sldMkLst>
        <pc:spChg chg="mod">
          <ac:chgData name="Ward, Reagan" userId="27291eb4-8241-4961-9e69-8c66e34cc5b0" providerId="ADAL" clId="{8238A6CB-92CA-48ED-9CA0-60CF8CA017CE}" dt="2025-04-17T14:06:59.564" v="245"/>
          <ac:spMkLst>
            <pc:docMk/>
            <pc:sldMk cId="1034172162" sldId="5872"/>
            <ac:spMk id="3" creationId="{8D47A5A0-259D-2339-5C9D-35BBF12DF20A}"/>
          </ac:spMkLst>
        </pc:spChg>
        <pc:spChg chg="mod">
          <ac:chgData name="Ward, Reagan" userId="27291eb4-8241-4961-9e69-8c66e34cc5b0" providerId="ADAL" clId="{8238A6CB-92CA-48ED-9CA0-60CF8CA017CE}" dt="2025-04-17T14:06:59.564" v="245"/>
          <ac:spMkLst>
            <pc:docMk/>
            <pc:sldMk cId="1034172162" sldId="5872"/>
            <ac:spMk id="4" creationId="{96590D1F-C298-819C-70B4-F63B01A3B5AA}"/>
          </ac:spMkLst>
        </pc:spChg>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pc:chgData name="Ward, Reagan" userId="27291eb4-8241-4961-9e69-8c66e34cc5b0" providerId="ADAL" clId="{8238A6CB-92CA-48ED-9CA0-60CF8CA017CE}" dt="2025-04-17T14:07:52.486" v="248" actId="13244"/>
        <pc:sldMkLst>
          <pc:docMk/>
          <pc:sldMk cId="606546759" sldId="5881"/>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pChg chg="mod">
          <ac:chgData name="Carey, Jasmine" userId="S::carey_j@cde.state.co.us::f824631c-ee58-4147-9207-eaf0ccde4905" providerId="AD" clId="Web-{8986ED4F-252B-7D25-ABA1-94CBB47F65E6}" dt="2025-05-07T22:36:10.617" v="58" actId="20577"/>
          <ac:spMkLst>
            <pc:docMk/>
            <pc:sldMk cId="1284145060" sldId="264"/>
            <ac:spMk id="5" creationId="{49B0B725-4189-65E1-116D-B4E3BD0FCD01}"/>
          </ac:spMkLst>
        </pc:sp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2998683881" sldId="5762"/>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pChg chg="mod">
          <ac:chgData name="Hoffman, Peter" userId="S::hoffman_p@cde.state.co.us::673cee94-26bd-4c2a-ab82-1b3669e2f049" providerId="AD" clId="Web-{081600B5-88F9-42BF-4C66-2A1DA33C9C8A}" dt="2025-04-28T18:35:40.411" v="292" actId="20577"/>
          <ac:spMkLst>
            <pc:docMk/>
            <pc:sldMk cId="3378712492" sldId="5417"/>
            <ac:spMk id="11" creationId="{0737A9F4-2F4C-990C-5A22-783F53019E3B}"/>
          </ac:spMkLst>
        </pc:spChg>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0:17.315" v="1555" actId="1076"/>
        <pc:sldMkLst>
          <pc:docMk/>
          <pc:sldMk cId="982584362" sldId="5871"/>
        </pc:sldMkLst>
        <pc:spChg chg="mod">
          <ac:chgData name="Martin, Carrie" userId="3f021071-f948-4caa-8dd8-d3036854ac97" providerId="ADAL" clId="{0AF1D097-9155-4B88-9292-C1B754671E27}" dt="2025-04-30T19:50:17.315" v="1555" actId="1076"/>
          <ac:spMkLst>
            <pc:docMk/>
            <pc:sldMk cId="982584362" sldId="5871"/>
            <ac:spMk id="11" creationId="{8DDFF9EF-8D43-D77E-6374-44BCAD1DD941}"/>
          </ac:spMkLst>
        </pc:spChg>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8:57:17.419" v="794" actId="207"/>
        <pc:sldMkLst>
          <pc:docMk/>
          <pc:sldMk cId="606546759" sldId="5881"/>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pChg chg="mod">
          <ac:chgData name="Martin, Carrie" userId="3f021071-f948-4caa-8dd8-d3036854ac97" providerId="ADAL" clId="{0AF1D097-9155-4B88-9292-C1B754671E27}" dt="2025-04-30T19:52:57.559" v="1588" actId="20577"/>
          <ac:spMkLst>
            <pc:docMk/>
            <pc:sldMk cId="646868291" sldId="5905"/>
            <ac:spMk id="5" creationId="{9EE5B46A-8ACD-59DC-6A35-A668CD1AAB17}"/>
          </ac:spMkLst>
        </pc:spChg>
        <pc:spChg chg="mod">
          <ac:chgData name="Martin, Carrie" userId="3f021071-f948-4caa-8dd8-d3036854ac97" providerId="ADAL" clId="{0AF1D097-9155-4B88-9292-C1B754671E27}" dt="2025-04-30T21:34:40.608" v="2633" actId="20577"/>
          <ac:spMkLst>
            <pc:docMk/>
            <pc:sldMk cId="646868291" sldId="5905"/>
            <ac:spMk id="6" creationId="{4B950672-025E-5277-AF1D-18884722E63B}"/>
          </ac:spMkLst>
        </pc:spChg>
        <pc:spChg chg="mod">
          <ac:chgData name="Martin, Carrie" userId="3f021071-f948-4caa-8dd8-d3036854ac97" providerId="ADAL" clId="{0AF1D097-9155-4B88-9292-C1B754671E27}" dt="2025-04-30T19:50:05.970" v="1553"/>
          <ac:spMkLst>
            <pc:docMk/>
            <pc:sldMk cId="646868291" sldId="5905"/>
            <ac:spMk id="7" creationId="{28E13618-0AAA-1224-77D1-026C5D8D9EB5}"/>
          </ac:spMkLst>
        </pc:spChg>
        <pc:spChg chg="mod">
          <ac:chgData name="Martin, Carrie" userId="3f021071-f948-4caa-8dd8-d3036854ac97" providerId="ADAL" clId="{0AF1D097-9155-4B88-9292-C1B754671E27}" dt="2025-04-30T19:50:33.903" v="1556"/>
          <ac:spMkLst>
            <pc:docMk/>
            <pc:sldMk cId="646868291" sldId="5905"/>
            <ac:spMk id="8" creationId="{ACDB3E5E-2B9E-73A8-9819-566D68805133}"/>
          </ac:spMkLst>
        </pc:spChg>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B80F4-7B14-4F28-B59E-FB137CBD54DB}"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3C00653B-DFFB-449D-8A49-7D06C967866F}">
      <dgm:prSet phldrT="[Text]"/>
      <dgm:spPr/>
      <dgm:t>
        <a:bodyPr/>
        <a:lstStyle/>
        <a:p>
          <a:r>
            <a:rPr lang="en-US">
              <a:solidFill>
                <a:schemeClr val="tx1"/>
              </a:solidFill>
            </a:rPr>
            <a:t>Path 1</a:t>
          </a:r>
        </a:p>
      </dgm:t>
    </dgm:pt>
    <dgm:pt modelId="{EA6BA8CD-94B5-42BF-85B0-13BADA8799D9}" type="parTrans" cxnId="{9C8D8C39-237D-470C-B64F-E4847889A7D3}">
      <dgm:prSet/>
      <dgm:spPr/>
      <dgm:t>
        <a:bodyPr/>
        <a:lstStyle/>
        <a:p>
          <a:endParaRPr lang="en-US"/>
        </a:p>
      </dgm:t>
    </dgm:pt>
    <dgm:pt modelId="{A543E6AC-19F2-4F19-978F-50EA9949651E}" type="sibTrans" cxnId="{9C8D8C39-237D-470C-B64F-E4847889A7D3}">
      <dgm:prSet/>
      <dgm:spPr/>
      <dgm:t>
        <a:bodyPr/>
        <a:lstStyle/>
        <a:p>
          <a:endParaRPr lang="en-US"/>
        </a:p>
      </dgm:t>
    </dgm:pt>
    <dgm:pt modelId="{77EB1A9A-800B-47EF-9ABC-138ED7E4BDEE}">
      <dgm:prSet phldrT="[Text]" custT="1"/>
      <dgm:spPr/>
      <dgm:t>
        <a:bodyPr/>
        <a:lstStyle/>
        <a:p>
          <a:r>
            <a:rPr lang="en-US" sz="1400"/>
            <a:t>Includes ages 0-3 </a:t>
          </a:r>
          <a:r>
            <a:rPr lang="en-US" sz="1400" b="0"/>
            <a:t>evaluated </a:t>
          </a:r>
          <a:r>
            <a:rPr lang="en-US" sz="1400"/>
            <a:t>for Part C</a:t>
          </a:r>
        </a:p>
      </dgm:t>
    </dgm:pt>
    <dgm:pt modelId="{76E6C1A3-D0C5-42D3-AD33-58B9B9B94500}" type="parTrans" cxnId="{6B60410D-F7C8-44E3-8A78-B5279A589321}">
      <dgm:prSet/>
      <dgm:spPr/>
      <dgm:t>
        <a:bodyPr/>
        <a:lstStyle/>
        <a:p>
          <a:endParaRPr lang="en-US"/>
        </a:p>
      </dgm:t>
    </dgm:pt>
    <dgm:pt modelId="{F8209219-A377-4394-B2D5-CCA31B66F9D1}" type="sibTrans" cxnId="{6B60410D-F7C8-44E3-8A78-B5279A589321}">
      <dgm:prSet/>
      <dgm:spPr/>
      <dgm:t>
        <a:bodyPr/>
        <a:lstStyle/>
        <a:p>
          <a:endParaRPr lang="en-US"/>
        </a:p>
      </dgm:t>
    </dgm:pt>
    <dgm:pt modelId="{3005371C-71E9-4802-A2DD-F399C7B81CAD}">
      <dgm:prSet phldrT="[Text]"/>
      <dgm:spPr>
        <a:solidFill>
          <a:schemeClr val="accent2">
            <a:lumMod val="40000"/>
            <a:lumOff val="60000"/>
          </a:schemeClr>
        </a:solidFill>
      </dgm:spPr>
      <dgm:t>
        <a:bodyPr/>
        <a:lstStyle/>
        <a:p>
          <a:r>
            <a:rPr lang="en-US">
              <a:solidFill>
                <a:schemeClr val="tx1"/>
              </a:solidFill>
            </a:rPr>
            <a:t>Path 2</a:t>
          </a:r>
        </a:p>
      </dgm:t>
    </dgm:pt>
    <dgm:pt modelId="{5E83E5DE-D053-43DF-910E-B8483ACE50A2}" type="parTrans" cxnId="{F2AA2E0A-D304-40F1-A025-5FFE1EE2BBF1}">
      <dgm:prSet/>
      <dgm:spPr/>
      <dgm:t>
        <a:bodyPr/>
        <a:lstStyle/>
        <a:p>
          <a:endParaRPr lang="en-US"/>
        </a:p>
      </dgm:t>
    </dgm:pt>
    <dgm:pt modelId="{D98FA1A4-2BFB-4551-9724-F45F6C34821E}" type="sibTrans" cxnId="{F2AA2E0A-D304-40F1-A025-5FFE1EE2BBF1}">
      <dgm:prSet/>
      <dgm:spPr/>
      <dgm:t>
        <a:bodyPr/>
        <a:lstStyle/>
        <a:p>
          <a:endParaRPr lang="en-US"/>
        </a:p>
      </dgm:t>
    </dgm:pt>
    <dgm:pt modelId="{701CACD9-93CA-463E-82DB-34E4274D8413}">
      <dgm:prSet phldrT="[Text]"/>
      <dgm:spPr/>
      <dgm:t>
        <a:bodyPr/>
        <a:lstStyle/>
        <a:p>
          <a:r>
            <a:rPr lang="en-US" b="0"/>
            <a:t>Includes ages 2.5-3.9 referred from Part C to Part B services</a:t>
          </a:r>
        </a:p>
      </dgm:t>
    </dgm:pt>
    <dgm:pt modelId="{B030655D-C02F-4A2E-8EFA-BBF9EF368266}" type="parTrans" cxnId="{50D62005-4513-419C-994F-2CC365CBF65B}">
      <dgm:prSet/>
      <dgm:spPr/>
      <dgm:t>
        <a:bodyPr/>
        <a:lstStyle/>
        <a:p>
          <a:endParaRPr lang="en-US"/>
        </a:p>
      </dgm:t>
    </dgm:pt>
    <dgm:pt modelId="{62BC3FE6-432B-4AB5-9DA9-098A128894C2}" type="sibTrans" cxnId="{50D62005-4513-419C-994F-2CC365CBF65B}">
      <dgm:prSet/>
      <dgm:spPr/>
      <dgm:t>
        <a:bodyPr/>
        <a:lstStyle/>
        <a:p>
          <a:endParaRPr lang="en-US"/>
        </a:p>
      </dgm:t>
    </dgm:pt>
    <dgm:pt modelId="{6E624D32-2F14-461B-BD02-6F09DB8C6FE2}">
      <dgm:prSet phldrT="[Text]"/>
      <dgm:spPr>
        <a:solidFill>
          <a:schemeClr val="accent4">
            <a:lumMod val="40000"/>
            <a:lumOff val="60000"/>
          </a:schemeClr>
        </a:solidFill>
      </dgm:spPr>
      <dgm:t>
        <a:bodyPr/>
        <a:lstStyle/>
        <a:p>
          <a:r>
            <a:rPr lang="en-US">
              <a:solidFill>
                <a:schemeClr val="tx1"/>
              </a:solidFill>
            </a:rPr>
            <a:t>Path</a:t>
          </a:r>
          <a:r>
            <a:rPr lang="en-US"/>
            <a:t> </a:t>
          </a:r>
          <a:r>
            <a:rPr lang="en-US">
              <a:solidFill>
                <a:schemeClr val="tx1"/>
              </a:solidFill>
            </a:rPr>
            <a:t>3</a:t>
          </a:r>
        </a:p>
      </dgm:t>
    </dgm:pt>
    <dgm:pt modelId="{D45C0642-F938-4ABD-8035-A31978E67ADF}" type="parTrans" cxnId="{DCF1605F-7217-4757-87F9-347CCE9F3F78}">
      <dgm:prSet/>
      <dgm:spPr/>
      <dgm:t>
        <a:bodyPr/>
        <a:lstStyle/>
        <a:p>
          <a:endParaRPr lang="en-US"/>
        </a:p>
      </dgm:t>
    </dgm:pt>
    <dgm:pt modelId="{2E7C1A72-136B-41DE-9105-E9CBFDCC1201}" type="sibTrans" cxnId="{DCF1605F-7217-4757-87F9-347CCE9F3F78}">
      <dgm:prSet/>
      <dgm:spPr/>
      <dgm:t>
        <a:bodyPr/>
        <a:lstStyle/>
        <a:p>
          <a:endParaRPr lang="en-US"/>
        </a:p>
      </dgm:t>
    </dgm:pt>
    <dgm:pt modelId="{39956186-D358-4D1E-94B0-6E1ADB40F21F}">
      <dgm:prSet phldrT="[Text]"/>
      <dgm:spPr/>
      <dgm:t>
        <a:bodyPr/>
        <a:lstStyle/>
        <a:p>
          <a:r>
            <a:rPr lang="en-US" b="0"/>
            <a:t>Includes ages 2.5-21 referred to Part B services and not receiving Part C at time of referral</a:t>
          </a:r>
        </a:p>
      </dgm:t>
    </dgm:pt>
    <dgm:pt modelId="{717F6A28-E4B1-4280-B3D8-EB8E7BB421A8}" type="parTrans" cxnId="{5D4786B0-0A5D-4990-9B09-742125B94B22}">
      <dgm:prSet/>
      <dgm:spPr/>
      <dgm:t>
        <a:bodyPr/>
        <a:lstStyle/>
        <a:p>
          <a:endParaRPr lang="en-US"/>
        </a:p>
      </dgm:t>
    </dgm:pt>
    <dgm:pt modelId="{1FDF8705-89D1-4665-8861-876DC7BF2DB6}" type="sibTrans" cxnId="{5D4786B0-0A5D-4990-9B09-742125B94B22}">
      <dgm:prSet/>
      <dgm:spPr/>
      <dgm:t>
        <a:bodyPr/>
        <a:lstStyle/>
        <a:p>
          <a:endParaRPr lang="en-US"/>
        </a:p>
      </dgm:t>
    </dgm:pt>
    <dgm:pt modelId="{F115BDE9-DE0F-47FC-98D0-36FB40DE8841}" type="pres">
      <dgm:prSet presAssocID="{9C0B80F4-7B14-4F28-B59E-FB137CBD54DB}" presName="Name0" presStyleCnt="0">
        <dgm:presLayoutVars>
          <dgm:dir/>
          <dgm:animLvl val="lvl"/>
          <dgm:resizeHandles val="exact"/>
        </dgm:presLayoutVars>
      </dgm:prSet>
      <dgm:spPr/>
    </dgm:pt>
    <dgm:pt modelId="{02982433-05F0-4CA4-941C-7B77E6C0FB11}" type="pres">
      <dgm:prSet presAssocID="{9C0B80F4-7B14-4F28-B59E-FB137CBD54DB}" presName="tSp" presStyleCnt="0"/>
      <dgm:spPr/>
    </dgm:pt>
    <dgm:pt modelId="{1C4A0C43-7723-4B4F-97FE-85C14C7A9A22}" type="pres">
      <dgm:prSet presAssocID="{9C0B80F4-7B14-4F28-B59E-FB137CBD54DB}" presName="bSp" presStyleCnt="0"/>
      <dgm:spPr/>
    </dgm:pt>
    <dgm:pt modelId="{DF1EE83F-1020-4ED5-935A-E4DA665179A9}" type="pres">
      <dgm:prSet presAssocID="{9C0B80F4-7B14-4F28-B59E-FB137CBD54DB}" presName="process" presStyleCnt="0"/>
      <dgm:spPr/>
    </dgm:pt>
    <dgm:pt modelId="{604E7F20-EEEA-4CC8-A9D9-3FE483F9B68D}" type="pres">
      <dgm:prSet presAssocID="{3C00653B-DFFB-449D-8A49-7D06C967866F}" presName="composite1" presStyleCnt="0"/>
      <dgm:spPr/>
    </dgm:pt>
    <dgm:pt modelId="{E01BCD5F-6A0A-4C37-BA45-3DB113DA7D44}" type="pres">
      <dgm:prSet presAssocID="{3C00653B-DFFB-449D-8A49-7D06C967866F}" presName="dummyNode1" presStyleLbl="node1" presStyleIdx="0" presStyleCnt="3"/>
      <dgm:spPr/>
    </dgm:pt>
    <dgm:pt modelId="{536290F4-12E7-4528-99AF-C899A78C9094}" type="pres">
      <dgm:prSet presAssocID="{3C00653B-DFFB-449D-8A49-7D06C967866F}" presName="childNode1" presStyleLbl="bgAcc1" presStyleIdx="0" presStyleCnt="3" custScaleX="122586" custLinFactNeighborX="1273" custLinFactNeighborY="-2429">
        <dgm:presLayoutVars>
          <dgm:bulletEnabled val="1"/>
        </dgm:presLayoutVars>
      </dgm:prSet>
      <dgm:spPr/>
    </dgm:pt>
    <dgm:pt modelId="{67BFCCDD-207B-4581-A40E-593754735BC1}" type="pres">
      <dgm:prSet presAssocID="{3C00653B-DFFB-449D-8A49-7D06C967866F}" presName="childNode1tx" presStyleLbl="bgAcc1" presStyleIdx="0" presStyleCnt="3">
        <dgm:presLayoutVars>
          <dgm:bulletEnabled val="1"/>
        </dgm:presLayoutVars>
      </dgm:prSet>
      <dgm:spPr/>
    </dgm:pt>
    <dgm:pt modelId="{BE57486F-6ECC-438C-A22B-558CAAAA3F42}" type="pres">
      <dgm:prSet presAssocID="{3C00653B-DFFB-449D-8A49-7D06C967866F}" presName="parentNode1" presStyleLbl="node1" presStyleIdx="0" presStyleCnt="3" custLinFactNeighborX="6302" custLinFactNeighborY="-3746">
        <dgm:presLayoutVars>
          <dgm:chMax val="1"/>
          <dgm:bulletEnabled val="1"/>
        </dgm:presLayoutVars>
      </dgm:prSet>
      <dgm:spPr/>
    </dgm:pt>
    <dgm:pt modelId="{D5884EC6-8F49-4B80-BF20-53AF374EB56E}" type="pres">
      <dgm:prSet presAssocID="{3C00653B-DFFB-449D-8A49-7D06C967866F}" presName="connSite1" presStyleCnt="0"/>
      <dgm:spPr/>
    </dgm:pt>
    <dgm:pt modelId="{F68ACA6E-6758-4967-A25A-D76BE2363C5F}" type="pres">
      <dgm:prSet presAssocID="{A543E6AC-19F2-4F19-978F-50EA9949651E}" presName="Name9" presStyleLbl="sibTrans2D1" presStyleIdx="0" presStyleCnt="2" custAng="7713372" custScaleY="81842" custLinFactNeighborX="7706" custLinFactNeighborY="15950"/>
      <dgm:spPr/>
    </dgm:pt>
    <dgm:pt modelId="{79E20E5A-EF3A-46ED-8C89-CABE3E06B20F}" type="pres">
      <dgm:prSet presAssocID="{3005371C-71E9-4802-A2DD-F399C7B81CAD}" presName="composite2" presStyleCnt="0"/>
      <dgm:spPr/>
    </dgm:pt>
    <dgm:pt modelId="{7B9B6EA6-CF0A-47CC-AD84-E33262E5E7F8}" type="pres">
      <dgm:prSet presAssocID="{3005371C-71E9-4802-A2DD-F399C7B81CAD}" presName="dummyNode2" presStyleLbl="node1" presStyleIdx="0" presStyleCnt="3"/>
      <dgm:spPr/>
    </dgm:pt>
    <dgm:pt modelId="{421FE49E-8B8B-48C4-AD7C-E4DAD0950546}" type="pres">
      <dgm:prSet presAssocID="{3005371C-71E9-4802-A2DD-F399C7B81CAD}" presName="childNode2" presStyleLbl="bgAcc1" presStyleIdx="1" presStyleCnt="3">
        <dgm:presLayoutVars>
          <dgm:bulletEnabled val="1"/>
        </dgm:presLayoutVars>
      </dgm:prSet>
      <dgm:spPr/>
    </dgm:pt>
    <dgm:pt modelId="{66D5E405-AC81-4C87-9EC5-C9E348FFFE29}" type="pres">
      <dgm:prSet presAssocID="{3005371C-71E9-4802-A2DD-F399C7B81CAD}" presName="childNode2tx" presStyleLbl="bgAcc1" presStyleIdx="1" presStyleCnt="3">
        <dgm:presLayoutVars>
          <dgm:bulletEnabled val="1"/>
        </dgm:presLayoutVars>
      </dgm:prSet>
      <dgm:spPr/>
    </dgm:pt>
    <dgm:pt modelId="{47300C04-00C1-44E4-9D7D-A91BD8AD0579}" type="pres">
      <dgm:prSet presAssocID="{3005371C-71E9-4802-A2DD-F399C7B81CAD}" presName="parentNode2" presStyleLbl="node1" presStyleIdx="1" presStyleCnt="3" custLinFactNeighborX="3602">
        <dgm:presLayoutVars>
          <dgm:chMax val="0"/>
          <dgm:bulletEnabled val="1"/>
        </dgm:presLayoutVars>
      </dgm:prSet>
      <dgm:spPr/>
    </dgm:pt>
    <dgm:pt modelId="{BD2AAE9B-2EAC-4D3F-BC28-4A6E3ADFC191}" type="pres">
      <dgm:prSet presAssocID="{3005371C-71E9-4802-A2DD-F399C7B81CAD}" presName="connSite2" presStyleCnt="0"/>
      <dgm:spPr/>
    </dgm:pt>
    <dgm:pt modelId="{AEC902EE-F052-4EB7-9444-077CBD1913C8}" type="pres">
      <dgm:prSet presAssocID="{D98FA1A4-2BFB-4551-9724-F45F6C34821E}" presName="Name18" presStyleLbl="sibTrans2D1" presStyleIdx="1" presStyleCnt="2" custFlipVert="0" custFlipHor="1" custScaleX="2314" custScaleY="25016" custLinFactNeighborX="-2194" custLinFactNeighborY="-6125"/>
      <dgm:spPr>
        <a:prstGeom prst="actionButtonBlank">
          <a:avLst/>
        </a:prstGeom>
      </dgm:spPr>
    </dgm:pt>
    <dgm:pt modelId="{B0E9C49C-61A5-42D9-A2A8-CA8F76995420}" type="pres">
      <dgm:prSet presAssocID="{6E624D32-2F14-461B-BD02-6F09DB8C6FE2}" presName="composite1" presStyleCnt="0"/>
      <dgm:spPr/>
    </dgm:pt>
    <dgm:pt modelId="{ECDABA4D-6977-43F7-8C77-9F8C462CB417}" type="pres">
      <dgm:prSet presAssocID="{6E624D32-2F14-461B-BD02-6F09DB8C6FE2}" presName="dummyNode1" presStyleLbl="node1" presStyleIdx="1" presStyleCnt="3"/>
      <dgm:spPr/>
    </dgm:pt>
    <dgm:pt modelId="{4BAE10B7-2EF5-446A-845F-B9829084D665}" type="pres">
      <dgm:prSet presAssocID="{6E624D32-2F14-461B-BD02-6F09DB8C6FE2}" presName="childNode1" presStyleLbl="bgAcc1" presStyleIdx="2" presStyleCnt="3">
        <dgm:presLayoutVars>
          <dgm:bulletEnabled val="1"/>
        </dgm:presLayoutVars>
      </dgm:prSet>
      <dgm:spPr/>
    </dgm:pt>
    <dgm:pt modelId="{E99D33F7-C95D-4879-8491-9541AC5AF428}" type="pres">
      <dgm:prSet presAssocID="{6E624D32-2F14-461B-BD02-6F09DB8C6FE2}" presName="childNode1tx" presStyleLbl="bgAcc1" presStyleIdx="2" presStyleCnt="3">
        <dgm:presLayoutVars>
          <dgm:bulletEnabled val="1"/>
        </dgm:presLayoutVars>
      </dgm:prSet>
      <dgm:spPr/>
    </dgm:pt>
    <dgm:pt modelId="{1B79E7CA-78BE-4722-AB34-4C817B9D98BB}" type="pres">
      <dgm:prSet presAssocID="{6E624D32-2F14-461B-BD02-6F09DB8C6FE2}" presName="parentNode1" presStyleLbl="node1" presStyleIdx="2" presStyleCnt="3">
        <dgm:presLayoutVars>
          <dgm:chMax val="1"/>
          <dgm:bulletEnabled val="1"/>
        </dgm:presLayoutVars>
      </dgm:prSet>
      <dgm:spPr/>
    </dgm:pt>
    <dgm:pt modelId="{5A828F0C-AE3A-4154-8DBB-955D4DB54C48}" type="pres">
      <dgm:prSet presAssocID="{6E624D32-2F14-461B-BD02-6F09DB8C6FE2}" presName="connSite1" presStyleCnt="0"/>
      <dgm:spPr/>
    </dgm:pt>
  </dgm:ptLst>
  <dgm:cxnLst>
    <dgm:cxn modelId="{5903EE00-B13F-4299-B2ED-ED09DE04AF6E}" type="presOf" srcId="{3005371C-71E9-4802-A2DD-F399C7B81CAD}" destId="{47300C04-00C1-44E4-9D7D-A91BD8AD0579}" srcOrd="0" destOrd="0" presId="urn:microsoft.com/office/officeart/2005/8/layout/hProcess4"/>
    <dgm:cxn modelId="{50D62005-4513-419C-994F-2CC365CBF65B}" srcId="{3005371C-71E9-4802-A2DD-F399C7B81CAD}" destId="{701CACD9-93CA-463E-82DB-34E4274D8413}" srcOrd="0" destOrd="0" parTransId="{B030655D-C02F-4A2E-8EFA-BBF9EF368266}" sibTransId="{62BC3FE6-432B-4AB5-9DA9-098A128894C2}"/>
    <dgm:cxn modelId="{4D5BEF06-ACE0-4C55-B341-28AEEEDBEDEE}" type="presOf" srcId="{77EB1A9A-800B-47EF-9ABC-138ED7E4BDEE}" destId="{67BFCCDD-207B-4581-A40E-593754735BC1}" srcOrd="1" destOrd="0" presId="urn:microsoft.com/office/officeart/2005/8/layout/hProcess4"/>
    <dgm:cxn modelId="{F2AA2E0A-D304-40F1-A025-5FFE1EE2BBF1}" srcId="{9C0B80F4-7B14-4F28-B59E-FB137CBD54DB}" destId="{3005371C-71E9-4802-A2DD-F399C7B81CAD}" srcOrd="1" destOrd="0" parTransId="{5E83E5DE-D053-43DF-910E-B8483ACE50A2}" sibTransId="{D98FA1A4-2BFB-4551-9724-F45F6C34821E}"/>
    <dgm:cxn modelId="{6B60410D-F7C8-44E3-8A78-B5279A589321}" srcId="{3C00653B-DFFB-449D-8A49-7D06C967866F}" destId="{77EB1A9A-800B-47EF-9ABC-138ED7E4BDEE}" srcOrd="0" destOrd="0" parTransId="{76E6C1A3-D0C5-42D3-AD33-58B9B9B94500}" sibTransId="{F8209219-A377-4394-B2D5-CCA31B66F9D1}"/>
    <dgm:cxn modelId="{2BF9721D-06CE-443E-A136-7B39579DAF98}" type="presOf" srcId="{39956186-D358-4D1E-94B0-6E1ADB40F21F}" destId="{4BAE10B7-2EF5-446A-845F-B9829084D665}" srcOrd="0" destOrd="0" presId="urn:microsoft.com/office/officeart/2005/8/layout/hProcess4"/>
    <dgm:cxn modelId="{62EE0527-A059-4543-B975-E87F5557EF4D}" type="presOf" srcId="{3C00653B-DFFB-449D-8A49-7D06C967866F}" destId="{BE57486F-6ECC-438C-A22B-558CAAAA3F42}" srcOrd="0" destOrd="0" presId="urn:microsoft.com/office/officeart/2005/8/layout/hProcess4"/>
    <dgm:cxn modelId="{4EE8E832-4789-48D1-8E60-5F68A915C75B}" type="presOf" srcId="{6E624D32-2F14-461B-BD02-6F09DB8C6FE2}" destId="{1B79E7CA-78BE-4722-AB34-4C817B9D98BB}" srcOrd="0" destOrd="0" presId="urn:microsoft.com/office/officeart/2005/8/layout/hProcess4"/>
    <dgm:cxn modelId="{9C8D8C39-237D-470C-B64F-E4847889A7D3}" srcId="{9C0B80F4-7B14-4F28-B59E-FB137CBD54DB}" destId="{3C00653B-DFFB-449D-8A49-7D06C967866F}" srcOrd="0" destOrd="0" parTransId="{EA6BA8CD-94B5-42BF-85B0-13BADA8799D9}" sibTransId="{A543E6AC-19F2-4F19-978F-50EA9949651E}"/>
    <dgm:cxn modelId="{02FF483C-1400-4A64-B803-56FB945073C2}" type="presOf" srcId="{701CACD9-93CA-463E-82DB-34E4274D8413}" destId="{66D5E405-AC81-4C87-9EC5-C9E348FFFE29}" srcOrd="1" destOrd="0" presId="urn:microsoft.com/office/officeart/2005/8/layout/hProcess4"/>
    <dgm:cxn modelId="{DCF1605F-7217-4757-87F9-347CCE9F3F78}" srcId="{9C0B80F4-7B14-4F28-B59E-FB137CBD54DB}" destId="{6E624D32-2F14-461B-BD02-6F09DB8C6FE2}" srcOrd="2" destOrd="0" parTransId="{D45C0642-F938-4ABD-8035-A31978E67ADF}" sibTransId="{2E7C1A72-136B-41DE-9105-E9CBFDCC1201}"/>
    <dgm:cxn modelId="{5663296D-8983-466F-B21F-6823F3EFA5E0}" type="presOf" srcId="{77EB1A9A-800B-47EF-9ABC-138ED7E4BDEE}" destId="{536290F4-12E7-4528-99AF-C899A78C9094}" srcOrd="0" destOrd="0" presId="urn:microsoft.com/office/officeart/2005/8/layout/hProcess4"/>
    <dgm:cxn modelId="{05F46E6D-2222-483C-92BB-8B3A204F2527}" type="presOf" srcId="{701CACD9-93CA-463E-82DB-34E4274D8413}" destId="{421FE49E-8B8B-48C4-AD7C-E4DAD0950546}" srcOrd="0" destOrd="0" presId="urn:microsoft.com/office/officeart/2005/8/layout/hProcess4"/>
    <dgm:cxn modelId="{6A926277-3596-477F-8ADE-9D09EB7DBE93}" type="presOf" srcId="{D98FA1A4-2BFB-4551-9724-F45F6C34821E}" destId="{AEC902EE-F052-4EB7-9444-077CBD1913C8}" srcOrd="0" destOrd="0" presId="urn:microsoft.com/office/officeart/2005/8/layout/hProcess4"/>
    <dgm:cxn modelId="{5D4786B0-0A5D-4990-9B09-742125B94B22}" srcId="{6E624D32-2F14-461B-BD02-6F09DB8C6FE2}" destId="{39956186-D358-4D1E-94B0-6E1ADB40F21F}" srcOrd="0" destOrd="0" parTransId="{717F6A28-E4B1-4280-B3D8-EB8E7BB421A8}" sibTransId="{1FDF8705-89D1-4665-8861-876DC7BF2DB6}"/>
    <dgm:cxn modelId="{0B9682B8-3C97-4F94-BB11-861633927DD9}" type="presOf" srcId="{39956186-D358-4D1E-94B0-6E1ADB40F21F}" destId="{E99D33F7-C95D-4879-8491-9541AC5AF428}" srcOrd="1" destOrd="0" presId="urn:microsoft.com/office/officeart/2005/8/layout/hProcess4"/>
    <dgm:cxn modelId="{6CABF6C7-C3F5-454B-97EB-F5A3A542ED3B}" type="presOf" srcId="{A543E6AC-19F2-4F19-978F-50EA9949651E}" destId="{F68ACA6E-6758-4967-A25A-D76BE2363C5F}" srcOrd="0" destOrd="0" presId="urn:microsoft.com/office/officeart/2005/8/layout/hProcess4"/>
    <dgm:cxn modelId="{7B96A7CE-4C8D-42C1-8455-1B9F7D211687}" type="presOf" srcId="{9C0B80F4-7B14-4F28-B59E-FB137CBD54DB}" destId="{F115BDE9-DE0F-47FC-98D0-36FB40DE8841}" srcOrd="0" destOrd="0" presId="urn:microsoft.com/office/officeart/2005/8/layout/hProcess4"/>
    <dgm:cxn modelId="{A93ACE72-AFBD-4183-A743-AFD94C66A446}" type="presParOf" srcId="{F115BDE9-DE0F-47FC-98D0-36FB40DE8841}" destId="{02982433-05F0-4CA4-941C-7B77E6C0FB11}" srcOrd="0" destOrd="0" presId="urn:microsoft.com/office/officeart/2005/8/layout/hProcess4"/>
    <dgm:cxn modelId="{D3A05C8F-497E-4EFC-BA7E-7D871AB687BB}" type="presParOf" srcId="{F115BDE9-DE0F-47FC-98D0-36FB40DE8841}" destId="{1C4A0C43-7723-4B4F-97FE-85C14C7A9A22}" srcOrd="1" destOrd="0" presId="urn:microsoft.com/office/officeart/2005/8/layout/hProcess4"/>
    <dgm:cxn modelId="{AA72E3B6-E49A-47D2-B1D6-20F70E364A89}" type="presParOf" srcId="{F115BDE9-DE0F-47FC-98D0-36FB40DE8841}" destId="{DF1EE83F-1020-4ED5-935A-E4DA665179A9}" srcOrd="2" destOrd="0" presId="urn:microsoft.com/office/officeart/2005/8/layout/hProcess4"/>
    <dgm:cxn modelId="{61FB0926-A5DE-4A90-A918-A541DF607476}" type="presParOf" srcId="{DF1EE83F-1020-4ED5-935A-E4DA665179A9}" destId="{604E7F20-EEEA-4CC8-A9D9-3FE483F9B68D}" srcOrd="0" destOrd="0" presId="urn:microsoft.com/office/officeart/2005/8/layout/hProcess4"/>
    <dgm:cxn modelId="{1EB1DF91-7B5C-49D3-AC26-40B52995736E}" type="presParOf" srcId="{604E7F20-EEEA-4CC8-A9D9-3FE483F9B68D}" destId="{E01BCD5F-6A0A-4C37-BA45-3DB113DA7D44}" srcOrd="0" destOrd="0" presId="urn:microsoft.com/office/officeart/2005/8/layout/hProcess4"/>
    <dgm:cxn modelId="{353F3055-1485-432F-9CC3-319E219FD1CF}" type="presParOf" srcId="{604E7F20-EEEA-4CC8-A9D9-3FE483F9B68D}" destId="{536290F4-12E7-4528-99AF-C899A78C9094}" srcOrd="1" destOrd="0" presId="urn:microsoft.com/office/officeart/2005/8/layout/hProcess4"/>
    <dgm:cxn modelId="{71F30623-4071-4C4E-957B-9B4B2E4E8DD2}" type="presParOf" srcId="{604E7F20-EEEA-4CC8-A9D9-3FE483F9B68D}" destId="{67BFCCDD-207B-4581-A40E-593754735BC1}" srcOrd="2" destOrd="0" presId="urn:microsoft.com/office/officeart/2005/8/layout/hProcess4"/>
    <dgm:cxn modelId="{6521E538-2724-427B-957D-E88A097AA4D3}" type="presParOf" srcId="{604E7F20-EEEA-4CC8-A9D9-3FE483F9B68D}" destId="{BE57486F-6ECC-438C-A22B-558CAAAA3F42}" srcOrd="3" destOrd="0" presId="urn:microsoft.com/office/officeart/2005/8/layout/hProcess4"/>
    <dgm:cxn modelId="{066940D0-A978-4916-8C30-63771509E827}" type="presParOf" srcId="{604E7F20-EEEA-4CC8-A9D9-3FE483F9B68D}" destId="{D5884EC6-8F49-4B80-BF20-53AF374EB56E}" srcOrd="4" destOrd="0" presId="urn:microsoft.com/office/officeart/2005/8/layout/hProcess4"/>
    <dgm:cxn modelId="{59ECBB6E-9843-46B7-8356-6BEF898E381F}" type="presParOf" srcId="{DF1EE83F-1020-4ED5-935A-E4DA665179A9}" destId="{F68ACA6E-6758-4967-A25A-D76BE2363C5F}" srcOrd="1" destOrd="0" presId="urn:microsoft.com/office/officeart/2005/8/layout/hProcess4"/>
    <dgm:cxn modelId="{839F822C-E6E2-4B48-A8B8-5BA87A29D1E4}" type="presParOf" srcId="{DF1EE83F-1020-4ED5-935A-E4DA665179A9}" destId="{79E20E5A-EF3A-46ED-8C89-CABE3E06B20F}" srcOrd="2" destOrd="0" presId="urn:microsoft.com/office/officeart/2005/8/layout/hProcess4"/>
    <dgm:cxn modelId="{A09309A6-3DC5-4F8B-91ED-9751C7903155}" type="presParOf" srcId="{79E20E5A-EF3A-46ED-8C89-CABE3E06B20F}" destId="{7B9B6EA6-CF0A-47CC-AD84-E33262E5E7F8}" srcOrd="0" destOrd="0" presId="urn:microsoft.com/office/officeart/2005/8/layout/hProcess4"/>
    <dgm:cxn modelId="{B8D0EB03-D312-4589-BA74-C26D2858D53E}" type="presParOf" srcId="{79E20E5A-EF3A-46ED-8C89-CABE3E06B20F}" destId="{421FE49E-8B8B-48C4-AD7C-E4DAD0950546}" srcOrd="1" destOrd="0" presId="urn:microsoft.com/office/officeart/2005/8/layout/hProcess4"/>
    <dgm:cxn modelId="{245D98D7-5C60-4099-8227-6755F709F8BA}" type="presParOf" srcId="{79E20E5A-EF3A-46ED-8C89-CABE3E06B20F}" destId="{66D5E405-AC81-4C87-9EC5-C9E348FFFE29}" srcOrd="2" destOrd="0" presId="urn:microsoft.com/office/officeart/2005/8/layout/hProcess4"/>
    <dgm:cxn modelId="{82773D56-4FFC-425B-8425-D3C8E7205F2D}" type="presParOf" srcId="{79E20E5A-EF3A-46ED-8C89-CABE3E06B20F}" destId="{47300C04-00C1-44E4-9D7D-A91BD8AD0579}" srcOrd="3" destOrd="0" presId="urn:microsoft.com/office/officeart/2005/8/layout/hProcess4"/>
    <dgm:cxn modelId="{518A7176-5236-49D6-99E5-8F36544E7B6B}" type="presParOf" srcId="{79E20E5A-EF3A-46ED-8C89-CABE3E06B20F}" destId="{BD2AAE9B-2EAC-4D3F-BC28-4A6E3ADFC191}" srcOrd="4" destOrd="0" presId="urn:microsoft.com/office/officeart/2005/8/layout/hProcess4"/>
    <dgm:cxn modelId="{4E6A37CC-43EB-46BE-924D-98A0DEB89292}" type="presParOf" srcId="{DF1EE83F-1020-4ED5-935A-E4DA665179A9}" destId="{AEC902EE-F052-4EB7-9444-077CBD1913C8}" srcOrd="3" destOrd="0" presId="urn:microsoft.com/office/officeart/2005/8/layout/hProcess4"/>
    <dgm:cxn modelId="{2FF0CDBA-1554-4B3C-B33C-B95D0B92F6C3}" type="presParOf" srcId="{DF1EE83F-1020-4ED5-935A-E4DA665179A9}" destId="{B0E9C49C-61A5-42D9-A2A8-CA8F76995420}" srcOrd="4" destOrd="0" presId="urn:microsoft.com/office/officeart/2005/8/layout/hProcess4"/>
    <dgm:cxn modelId="{B206A19C-9CE2-4FC8-B55A-E83C8F35F936}" type="presParOf" srcId="{B0E9C49C-61A5-42D9-A2A8-CA8F76995420}" destId="{ECDABA4D-6977-43F7-8C77-9F8C462CB417}" srcOrd="0" destOrd="0" presId="urn:microsoft.com/office/officeart/2005/8/layout/hProcess4"/>
    <dgm:cxn modelId="{C48C318F-9C2C-4066-A690-BB5BF8113B57}" type="presParOf" srcId="{B0E9C49C-61A5-42D9-A2A8-CA8F76995420}" destId="{4BAE10B7-2EF5-446A-845F-B9829084D665}" srcOrd="1" destOrd="0" presId="urn:microsoft.com/office/officeart/2005/8/layout/hProcess4"/>
    <dgm:cxn modelId="{5EB8426A-A243-48C5-8B0D-09B5F50624E0}" type="presParOf" srcId="{B0E9C49C-61A5-42D9-A2A8-CA8F76995420}" destId="{E99D33F7-C95D-4879-8491-9541AC5AF428}" srcOrd="2" destOrd="0" presId="urn:microsoft.com/office/officeart/2005/8/layout/hProcess4"/>
    <dgm:cxn modelId="{A24D58CB-3063-420A-BC50-1CB741F9D2A6}" type="presParOf" srcId="{B0E9C49C-61A5-42D9-A2A8-CA8F76995420}" destId="{1B79E7CA-78BE-4722-AB34-4C817B9D98BB}" srcOrd="3" destOrd="0" presId="urn:microsoft.com/office/officeart/2005/8/layout/hProcess4"/>
    <dgm:cxn modelId="{842F8C92-E425-4CDA-B061-23BD3A9FB4C4}" type="presParOf" srcId="{B0E9C49C-61A5-42D9-A2A8-CA8F76995420}" destId="{5A828F0C-AE3A-4154-8DBB-955D4DB54C4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90F4-12E7-4528-99AF-C899A78C9094}">
      <dsp:nvSpPr>
        <dsp:cNvPr id="0" name=""/>
        <dsp:cNvSpPr/>
      </dsp:nvSpPr>
      <dsp:spPr>
        <a:xfrm>
          <a:off x="22366" y="904754"/>
          <a:ext cx="1954833" cy="131526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22300">
            <a:lnSpc>
              <a:spcPct val="90000"/>
            </a:lnSpc>
            <a:spcBef>
              <a:spcPct val="0"/>
            </a:spcBef>
            <a:spcAft>
              <a:spcPct val="15000"/>
            </a:spcAft>
            <a:buChar char="•"/>
          </a:pPr>
          <a:r>
            <a:rPr lang="en-US" sz="1400" kern="1200"/>
            <a:t>Includes ages 0-3 </a:t>
          </a:r>
          <a:r>
            <a:rPr lang="en-US" sz="1400" b="0" kern="1200"/>
            <a:t>evaluated </a:t>
          </a:r>
          <a:r>
            <a:rPr lang="en-US" sz="1400" kern="1200"/>
            <a:t>for Part C</a:t>
          </a:r>
        </a:p>
      </dsp:txBody>
      <dsp:txXfrm>
        <a:off x="52634" y="935022"/>
        <a:ext cx="1894297" cy="972885"/>
      </dsp:txXfrm>
    </dsp:sp>
    <dsp:sp modelId="{F68ACA6E-6758-4967-A25A-D76BE2363C5F}">
      <dsp:nvSpPr>
        <dsp:cNvPr id="0" name=""/>
        <dsp:cNvSpPr/>
      </dsp:nvSpPr>
      <dsp:spPr>
        <a:xfrm rot="7713372">
          <a:off x="1309910" y="1736587"/>
          <a:ext cx="1641340" cy="1343305"/>
        </a:xfrm>
        <a:prstGeom prst="circularArrow">
          <a:avLst>
            <a:gd name="adj1" fmla="val 3236"/>
            <a:gd name="adj2" fmla="val 398954"/>
            <a:gd name="adj3" fmla="val 2229162"/>
            <a:gd name="adj4" fmla="val 9079186"/>
            <a:gd name="adj5" fmla="val 377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7486F-6ECC-438C-A22B-558CAAAA3F42}">
      <dsp:nvSpPr>
        <dsp:cNvPr id="0" name=""/>
        <dsp:cNvSpPr/>
      </dsp:nvSpPr>
      <dsp:spPr>
        <a:xfrm>
          <a:off x="625850" y="1949007"/>
          <a:ext cx="1417478" cy="5636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tx1"/>
              </a:solidFill>
            </a:rPr>
            <a:t>Path 1</a:t>
          </a:r>
        </a:p>
      </dsp:txBody>
      <dsp:txXfrm>
        <a:off x="642360" y="1965517"/>
        <a:ext cx="1384458" cy="530664"/>
      </dsp:txXfrm>
    </dsp:sp>
    <dsp:sp modelId="{421FE49E-8B8B-48C4-AD7C-E4DAD0950546}">
      <dsp:nvSpPr>
        <dsp:cNvPr id="0" name=""/>
        <dsp:cNvSpPr/>
      </dsp:nvSpPr>
      <dsp:spPr>
        <a:xfrm>
          <a:off x="2209794" y="936702"/>
          <a:ext cx="1594662" cy="131526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49995"/>
              <a:satOff val="-10652"/>
              <a:lumOff val="12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b="0" kern="1200"/>
            <a:t>Includes ages 2.5-3.9 referred from Part C to Part B services</a:t>
          </a:r>
        </a:p>
      </dsp:txBody>
      <dsp:txXfrm>
        <a:off x="2240062" y="1248812"/>
        <a:ext cx="1534126" cy="972885"/>
      </dsp:txXfrm>
    </dsp:sp>
    <dsp:sp modelId="{AEC902EE-F052-4EB7-9444-077CBD1913C8}">
      <dsp:nvSpPr>
        <dsp:cNvPr id="0" name=""/>
        <dsp:cNvSpPr/>
      </dsp:nvSpPr>
      <dsp:spPr>
        <a:xfrm flipH="1">
          <a:off x="4030565" y="740676"/>
          <a:ext cx="43632" cy="471698"/>
        </a:xfrm>
        <a:prstGeom prst="actionButtonBlank">
          <a:avLst/>
        </a:prstGeom>
        <a:solidFill>
          <a:schemeClr val="accent5">
            <a:hueOff val="-1499991"/>
            <a:satOff val="-21305"/>
            <a:lumOff val="245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00C04-00C1-44E4-9D7D-A91BD8AD0579}">
      <dsp:nvSpPr>
        <dsp:cNvPr id="0" name=""/>
        <dsp:cNvSpPr/>
      </dsp:nvSpPr>
      <dsp:spPr>
        <a:xfrm>
          <a:off x="2615221" y="654860"/>
          <a:ext cx="1417478" cy="563684"/>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tx1"/>
              </a:solidFill>
            </a:rPr>
            <a:t>Path 2</a:t>
          </a:r>
        </a:p>
      </dsp:txBody>
      <dsp:txXfrm>
        <a:off x="2631731" y="671370"/>
        <a:ext cx="1384458" cy="530664"/>
      </dsp:txXfrm>
    </dsp:sp>
    <dsp:sp modelId="{4BAE10B7-2EF5-446A-845F-B9829084D665}">
      <dsp:nvSpPr>
        <dsp:cNvPr id="0" name=""/>
        <dsp:cNvSpPr/>
      </dsp:nvSpPr>
      <dsp:spPr>
        <a:xfrm>
          <a:off x="4234536" y="936702"/>
          <a:ext cx="1594662" cy="131526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499991"/>
              <a:satOff val="-21305"/>
              <a:lumOff val="2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b="0" kern="1200"/>
            <a:t>Includes ages 2.5-21 referred to Part B services and not receiving Part C at time of referral</a:t>
          </a:r>
        </a:p>
      </dsp:txBody>
      <dsp:txXfrm>
        <a:off x="4264804" y="966970"/>
        <a:ext cx="1534126" cy="972885"/>
      </dsp:txXfrm>
    </dsp:sp>
    <dsp:sp modelId="{1B79E7CA-78BE-4722-AB34-4C817B9D98BB}">
      <dsp:nvSpPr>
        <dsp:cNvPr id="0" name=""/>
        <dsp:cNvSpPr/>
      </dsp:nvSpPr>
      <dsp:spPr>
        <a:xfrm>
          <a:off x="4588906" y="1970123"/>
          <a:ext cx="1417478" cy="563684"/>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tx1"/>
              </a:solidFill>
            </a:rPr>
            <a:t>Path</a:t>
          </a:r>
          <a:r>
            <a:rPr lang="en-US" sz="3300" kern="1200"/>
            <a:t> </a:t>
          </a:r>
          <a:r>
            <a:rPr lang="en-US" sz="3300" kern="1200">
              <a:solidFill>
                <a:schemeClr val="tx1"/>
              </a:solidFill>
            </a:rPr>
            <a:t>3</a:t>
          </a:r>
        </a:p>
      </dsp:txBody>
      <dsp:txXfrm>
        <a:off x="4605416" y="1986633"/>
        <a:ext cx="1384458" cy="5306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E0711F02-2DB0-45F1-8645-CD0CC522EA22}" type="datetime1">
              <a:rPr lang="en-US" smtClean="0"/>
              <a:pPr>
                <a:defRPr/>
              </a:pPr>
              <a:t>5/8/2025</a:t>
            </a:fld>
            <a:endParaRPr lang="en-US"/>
          </a:p>
        </p:txBody>
      </p:sp>
      <p:sp>
        <p:nvSpPr>
          <p:cNvPr id="6" name="Footer Placeholder 5"/>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772993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2253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51132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sbd-cmas" TargetMode="External"/><Relationship Id="rId2" Type="http://schemas.openxmlformats.org/officeDocument/2006/relationships/hyperlink" Target="https://www.cde.state.co.us/datapipeline/per_sat" TargetMode="External"/><Relationship Id="rId1" Type="http://schemas.openxmlformats.org/officeDocument/2006/relationships/slideLayout" Target="../slideLayouts/slideLayout5.xml"/><Relationship Id="rId5" Type="http://schemas.openxmlformats.org/officeDocument/2006/relationships/hyperlink" Target="mailto:sbdsupport@cde.state.co.us" TargetMode="External"/><Relationship Id="rId4" Type="http://schemas.openxmlformats.org/officeDocument/2006/relationships/hyperlink" Target="https://www.cde.state.co.us/datapipeline/dynamiclearningmapssbd"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Discipline@cde.state.co.u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lipart-library.com/clipart/mark-your-calendar-clipart-12.htm"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mailto:StudentDiscipline@cde.state.co.u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staffevaluation_training2025_recording" TargetMode="External"/><Relationship Id="rId2" Type="http://schemas.openxmlformats.org/officeDocument/2006/relationships/hyperlink" Target="https://www.cde.state.co.us/datapipeline/staffevalsnapshottimeline" TargetMode="External"/><Relationship Id="rId1" Type="http://schemas.openxmlformats.org/officeDocument/2006/relationships/slideLayout" Target="../slideLayouts/slideLayout13.xml"/><Relationship Id="rId6" Type="http://schemas.openxmlformats.org/officeDocument/2006/relationships/hyperlink" Target="mailto:DSUStaffEvaluationCollection@cde.state.co.us" TargetMode="External"/><Relationship Id="rId5" Type="http://schemas.openxmlformats.org/officeDocument/2006/relationships/hyperlink" Target="mailto:staffevaluation@cde.state.co.us" TargetMode="External"/><Relationship Id="rId4" Type="http://schemas.openxmlformats.org/officeDocument/2006/relationships/hyperlink" Target="https://www.cde.state.co.us/datapipeline/inter_staf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cid:image002.png@01DBB541.D04276C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state.co.us/datapipeline/exportingstaffevaluationfilefromcopmsinrand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2024-2025-staff-interchange-staffprofilefilelayoutanddefinitions" TargetMode="External"/><Relationship Id="rId7" Type="http://schemas.openxmlformats.org/officeDocument/2006/relationships/hyperlink" Target="mailto:Staff%20Evaluation%20%3cStaffEvaluation@cde.state.co.us%3e"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6" Type="http://schemas.openxmlformats.org/officeDocument/2006/relationships/hyperlink" Target="https://cdecolorado.sharepoint.com/sites/DSUStaffEvaluationCollection/Shared%20Documents/General/2024-2025/Timeline/2024-2025%20Staff%20Evaluation%20Timeline%203.24.25.docx?web=1" TargetMode="External"/><Relationship Id="rId5" Type="http://schemas.openxmlformats.org/officeDocument/2006/relationships/hyperlink" Target="https://www.cde.state.co.us/datapipeline/datapipelinesnapshots-staffevaluation" TargetMode="External"/><Relationship Id="rId4" Type="http://schemas.openxmlformats.org/officeDocument/2006/relationships/hyperlink" Target="https://www.cde.state.co.us/datapipeline/2024-2025-staff-interchange-staffevaluationfilelayoutanddefinitio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read_literacyprograms_training_recording" TargetMode="External"/><Relationship Id="rId2" Type="http://schemas.openxmlformats.org/officeDocument/2006/relationships/hyperlink" Target="https://www.cde.state.co.us/datapipeline/read_springassessments_collectiontraining_recording"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https://www.cde.state.co.us/coloradoliteracy/teacher-training#webinars" TargetMode="External"/><Relationship Id="rId1" Type="http://schemas.openxmlformats.org/officeDocument/2006/relationships/slideLayout" Target="../slideLayouts/slideLayout2.xml"/><Relationship Id="rId4" Type="http://schemas.openxmlformats.org/officeDocument/2006/relationships/hyperlink" Target="mailto:READActData@cde.state.co.u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per_read_springassessments"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per_read_trainingcollection" TargetMode="External"/><Relationship Id="rId4" Type="http://schemas.openxmlformats.org/officeDocument/2006/relationships/hyperlink" Target="https://www.cde.state.co.us/datapipeline/per_read_literacyprogramsandassessment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nam04.safelinks.protection.outlook.com/ap/t-59584e83/?url=https%3A%2F%2Fteams.microsoft.com%2Fl%2Fmeetup-join%2F19%253ameeting_ZTNjNzVhMGUtZWQyNS00ZGM3LTlhM2UtZjQ5YTRlMDU1Y2M2%2540thread.v2%2F0%3Fcontext%3D%257b%2522Tid%2522%253a%2522a751cfc8-1f9a-4edb-8370-9f1c6d4bea5a%2522%252c%2522Oid%2522%253a%2522823cceae-331b-41d6-9a63-34ad6d1db55c%2522%257d&amp;data=05%7C02%7CHeitman_L%40cde.state.co.us%7C25053b0574df40a9e98708dd671b3fbf%7Ca751cfc81f9a4edb83709f1c6d4bea5a%7C0%7C0%7C638780088912291382%7CUnknown%7CTWFpbGZsb3d8eyJFbXB0eU1hcGkiOnRydWUsIlYiOiIwLjAuMDAwMCIsIlAiOiJXaW4zMiIsIkFOIjoiTWFpbCIsIldUIjoyfQ%3D%3D%7C0%7C%7C%7C&amp;sdata=Zk4%2FZxEVXoMX%2BFhA66iHh4PK8TGVDtPP%2BVpyqjcNsRM%3D&amp;reserved=0" TargetMode="External"/><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teams.microsoft.com/l/meetup-join/19%3ameeting_MTQ2MTY1NWMtMmViOC00ZGNiLTlkNmItN2VjZGFkZTUzNDhl%40thread.v2/0?context=%7b%22Tid%22%3a%22a751cfc8-1f9a-4edb-8370-9f1c6d4bea5a%22%2c%22Oid%22%3a%22a9773a47-99d2-4599-9377-6d37e9ec0bd3%22%7d"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datapipeline" TargetMode="Externa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tudentdisciplinesnapshot" TargetMode="External"/><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datapipelinesnapshots-attendance"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events.teams.microsoft.com/event/f50d27a4-4f7b-40d3-b944-35ad9718f35d@a751cfc8-1f9a-4edb-8370-9f1c6d4bea5a"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snap_eoy" TargetMode="External"/><Relationship Id="rId9" Type="http://schemas.openxmlformats.org/officeDocument/2006/relationships/hyperlink" Target="https://teams.microsoft.com/l/meetup-join/19%3ameeting_NThlYmFhZjQtYzRhYi00YmNjLTg0MjgtZmJiNjU2NDNhNGM2%40thread.v2/0?context=%7b%22Tid%22%3a%22a751cfc8-1f9a-4edb-8370-9f1c6d4bea5a%22%2c%22Oid%22%3a%223f021071-f948-4caa-8dd8-d3036854ac97%22%7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per_read_literacyprogramsandassessment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springassessments" TargetMode="External"/><Relationship Id="rId5" Type="http://schemas.openxmlformats.org/officeDocument/2006/relationships/hyperlink" Target="https://events.teams.microsoft.com/event/99203de9-51ff-45ce-84f2-9150af249f84@a751cfc8-1f9a-4edb-8370-9f1c6d4bea5a"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May 8,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p:txBody>
          <a:bodyPr>
            <a:normAutofit/>
          </a:bodyPr>
          <a:lstStyle/>
          <a:p>
            <a:r>
              <a:rPr lang="en-US"/>
              <a:t>Assessment SBD Reviews</a:t>
            </a:r>
            <a:br>
              <a:rPr lang="en-US"/>
            </a:br>
            <a:br>
              <a:rPr lang="en-US"/>
            </a:br>
            <a:r>
              <a:rPr lang="en-US"/>
              <a:t>Leon Merker</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15509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a:xfrm>
            <a:off x="443565" y="205176"/>
            <a:ext cx="8065168" cy="898524"/>
          </a:xfrm>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a:xfrm>
            <a:off x="838200" y="1554480"/>
            <a:ext cx="10515600" cy="4351338"/>
          </a:xfrm>
        </p:spPr>
        <p:txBody>
          <a:bodyPr/>
          <a:lstStyle/>
          <a:p>
            <a:r>
              <a:rPr lang="en-US"/>
              <a:t>Leon Merker</a:t>
            </a:r>
          </a:p>
          <a:p>
            <a:pPr lvl="1"/>
            <a:r>
              <a:rPr lang="en-US"/>
              <a:t>SBD Collection Lead, Primary SBD support</a:t>
            </a:r>
          </a:p>
          <a:p>
            <a:pPr lvl="1"/>
            <a:r>
              <a:rPr lang="en-US">
                <a:hlinkClick r:id="rId2"/>
              </a:rPr>
              <a:t>Merker_l@cde.state.co.us</a:t>
            </a:r>
            <a:r>
              <a:rPr lang="en-US"/>
              <a:t> </a:t>
            </a:r>
          </a:p>
          <a:p>
            <a:r>
              <a:rPr lang="en-US"/>
              <a:t>Jasmine Carey</a:t>
            </a:r>
          </a:p>
          <a:p>
            <a:pPr lvl="1"/>
            <a:r>
              <a:rPr lang="en-US"/>
              <a:t>Back up SBD Collection Lead, SBD support</a:t>
            </a:r>
          </a:p>
          <a:p>
            <a:pPr lvl="1"/>
            <a:r>
              <a:rPr lang="en-US">
                <a:hlinkClick r:id="rId3"/>
              </a:rPr>
              <a:t>Carey_j@cde.state.co.us</a:t>
            </a:r>
            <a:endParaRPr lang="en-US"/>
          </a:p>
          <a:p>
            <a:pPr lvl="1"/>
            <a:endParaRPr lang="en-US"/>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11</a:t>
            </a:fld>
            <a:endParaRPr lang="en-US"/>
          </a:p>
        </p:txBody>
      </p:sp>
      <p:sp>
        <p:nvSpPr>
          <p:cNvPr id="2" name="Content Placeholder 1">
            <a:extLst>
              <a:ext uri="{FF2B5EF4-FFF2-40B4-BE49-F238E27FC236}">
                <a16:creationId xmlns:a16="http://schemas.microsoft.com/office/drawing/2014/main" id="{ECCE2E31-59AC-4102-7A33-CF4DAD139F14}"/>
              </a:ext>
            </a:extLst>
          </p:cNvPr>
          <p:cNvSpPr>
            <a:spLocks noGrp="1"/>
          </p:cNvSpPr>
          <p:nvPr>
            <p:ph sz="quarter" idx="13"/>
          </p:nvPr>
        </p:nvSpPr>
        <p:spPr>
          <a:xfrm>
            <a:off x="1366549" y="6356350"/>
            <a:ext cx="4483505" cy="362338"/>
          </a:xfrm>
        </p:spPr>
        <p:txBody>
          <a:bodyPr/>
          <a:lstStyle/>
          <a:p>
            <a:r>
              <a:rPr lang="en-US"/>
              <a:t>Assessment SBDs</a:t>
            </a:r>
          </a:p>
        </p:txBody>
      </p:sp>
      <p:sp>
        <p:nvSpPr>
          <p:cNvPr id="6" name="Content Placeholder 5">
            <a:extLst>
              <a:ext uri="{FF2B5EF4-FFF2-40B4-BE49-F238E27FC236}">
                <a16:creationId xmlns:a16="http://schemas.microsoft.com/office/drawing/2014/main" id="{4E8631B6-CCCE-B4B2-F8DC-8AB37BABA171}"/>
              </a:ext>
            </a:extLst>
          </p:cNvPr>
          <p:cNvSpPr>
            <a:spLocks noGrp="1"/>
          </p:cNvSpPr>
          <p:nvPr>
            <p:ph sz="quarter" idx="14"/>
          </p:nvPr>
        </p:nvSpPr>
        <p:spPr>
          <a:xfrm>
            <a:off x="6052822" y="6356350"/>
            <a:ext cx="4393506" cy="362338"/>
          </a:xfrm>
        </p:spPr>
        <p:txBody>
          <a:bodyPr/>
          <a:lstStyle/>
          <a:p>
            <a:r>
              <a:rPr lang="en-US">
                <a:hlinkClick r:id="rId4">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387825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normAutofit/>
          </a:bodyPr>
          <a:lstStyle/>
          <a:p>
            <a:r>
              <a:rPr lang="en-US"/>
              <a:t>Student Biographical Data (SBD) Timeline</a:t>
            </a:r>
          </a:p>
        </p:txBody>
      </p:sp>
      <p:sp>
        <p:nvSpPr>
          <p:cNvPr id="3" name="Content Placeholder 2"/>
          <p:cNvSpPr>
            <a:spLocks noGrp="1"/>
          </p:cNvSpPr>
          <p:nvPr>
            <p:ph sz="half" idx="1"/>
          </p:nvPr>
        </p:nvSpPr>
        <p:spPr>
          <a:xfrm>
            <a:off x="838200" y="1554480"/>
            <a:ext cx="10515600" cy="2057400"/>
          </a:xfrm>
        </p:spPr>
        <p:txBody>
          <a:bodyPr vert="horz" lIns="91440" tIns="45720" rIns="91440" bIns="45720" rtlCol="0" anchor="t">
            <a:normAutofit/>
          </a:bodyPr>
          <a:lstStyle/>
          <a:p>
            <a:r>
              <a:rPr lang="en-US"/>
              <a:t>SBD Collections</a:t>
            </a:r>
          </a:p>
          <a:p>
            <a:pPr lvl="1"/>
            <a:r>
              <a:rPr lang="en-US">
                <a:latin typeface="Trebuchet MS"/>
              </a:rPr>
              <a:t>There are three collections coming up starting next week</a:t>
            </a:r>
          </a:p>
          <a:p>
            <a:pPr lvl="1"/>
            <a:r>
              <a:rPr lang="en-US"/>
              <a:t>Details are in the Periodic Collections on the Data Pipeline page</a:t>
            </a:r>
          </a:p>
          <a:p>
            <a:pPr lvl="2"/>
            <a:r>
              <a:rPr lang="en-US">
                <a:latin typeface="Trebuchet MS"/>
              </a:rPr>
              <a:t>Please make sure you have users in each collection group to receive emails about the specific collection</a:t>
            </a:r>
          </a:p>
          <a:p>
            <a:pPr lvl="2"/>
            <a:r>
              <a:rPr lang="en-US">
                <a:latin typeface="Trebuchet MS"/>
              </a:rPr>
              <a:t>An email will be sent to all active users when the collection opens</a:t>
            </a:r>
            <a:endParaRPr lang="en-US"/>
          </a:p>
          <a:p>
            <a:pPr lvl="2"/>
            <a:endParaRPr lang="en-US"/>
          </a:p>
          <a:p>
            <a:pPr lvl="1"/>
            <a:endParaRPr lang="en-US"/>
          </a:p>
        </p:txBody>
      </p:sp>
      <p:graphicFrame>
        <p:nvGraphicFramePr>
          <p:cNvPr id="9" name="Content Placeholder 8">
            <a:extLst>
              <a:ext uri="{FF2B5EF4-FFF2-40B4-BE49-F238E27FC236}">
                <a16:creationId xmlns:a16="http://schemas.microsoft.com/office/drawing/2014/main" id="{70105151-E6BB-4967-84A9-5263DBD00EA8}"/>
              </a:ext>
            </a:extLst>
          </p:cNvPr>
          <p:cNvGraphicFramePr>
            <a:graphicFrameLocks noGrp="1"/>
          </p:cNvGraphicFramePr>
          <p:nvPr>
            <p:ph sz="half" idx="2"/>
            <p:extLst>
              <p:ext uri="{D42A27DB-BD31-4B8C-83A1-F6EECF244321}">
                <p14:modId xmlns:p14="http://schemas.microsoft.com/office/powerpoint/2010/main" val="3245028427"/>
              </p:ext>
            </p:extLst>
          </p:nvPr>
        </p:nvGraphicFramePr>
        <p:xfrm>
          <a:off x="838200" y="3892550"/>
          <a:ext cx="10515601" cy="2134624"/>
        </p:xfrm>
        <a:graphic>
          <a:graphicData uri="http://schemas.openxmlformats.org/drawingml/2006/table">
            <a:tbl>
              <a:tblPr firstRow="1" firstCol="1">
                <a:tableStyleId>{5940675A-B579-460E-94D1-54222C63F5DA}</a:tableStyleId>
              </a:tblPr>
              <a:tblGrid>
                <a:gridCol w="6588039">
                  <a:extLst>
                    <a:ext uri="{9D8B030D-6E8A-4147-A177-3AD203B41FA5}">
                      <a16:colId xmlns:a16="http://schemas.microsoft.com/office/drawing/2014/main" val="1236395318"/>
                    </a:ext>
                  </a:extLst>
                </a:gridCol>
                <a:gridCol w="1644164">
                  <a:extLst>
                    <a:ext uri="{9D8B030D-6E8A-4147-A177-3AD203B41FA5}">
                      <a16:colId xmlns:a16="http://schemas.microsoft.com/office/drawing/2014/main" val="1911144668"/>
                    </a:ext>
                  </a:extLst>
                </a:gridCol>
                <a:gridCol w="2283398">
                  <a:extLst>
                    <a:ext uri="{9D8B030D-6E8A-4147-A177-3AD203B41FA5}">
                      <a16:colId xmlns:a16="http://schemas.microsoft.com/office/drawing/2014/main" val="2167920340"/>
                    </a:ext>
                  </a:extLst>
                </a:gridCol>
              </a:tblGrid>
              <a:tr h="533656">
                <a:tc>
                  <a:txBody>
                    <a:bodyPr/>
                    <a:lstStyle/>
                    <a:p>
                      <a:pPr marL="0" marR="0" algn="ctr">
                        <a:spcBef>
                          <a:spcPts val="0"/>
                        </a:spcBef>
                        <a:spcAft>
                          <a:spcPts val="0"/>
                        </a:spcAft>
                      </a:pPr>
                      <a:r>
                        <a:rPr lang="en-US" sz="1600" b="1">
                          <a:effectLst/>
                          <a:latin typeface="Calibri" panose="020F0502020204030204" pitchFamily="34" charset="0"/>
                          <a:ea typeface="MS PGothic" panose="020B0600070205080204" pitchFamily="34" charset="-128"/>
                          <a:cs typeface="Times New Roman" panose="02020603050405020304" pitchFamily="18" charset="0"/>
                        </a:rPr>
                        <a:t>Assessment and Collection Page Link</a:t>
                      </a:r>
                    </a:p>
                  </a:txBody>
                  <a:tcPr marL="68580" marR="68580" marT="0" marB="0" anchor="ctr"/>
                </a:tc>
                <a:tc>
                  <a:txBody>
                    <a:bodyPr/>
                    <a:lstStyle/>
                    <a:p>
                      <a:pPr marL="0" marR="0" algn="ctr">
                        <a:spcBef>
                          <a:spcPts val="0"/>
                        </a:spcBef>
                        <a:spcAft>
                          <a:spcPts val="0"/>
                        </a:spcAft>
                      </a:pPr>
                      <a:r>
                        <a:rPr lang="en-US" sz="1600" b="1">
                          <a:effectLst/>
                        </a:rPr>
                        <a:t>Data Pipeline Group</a:t>
                      </a:r>
                      <a:endParaRPr lang="en-US" sz="1600" b="1">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rPr>
                        <a:t>SBD Review Window</a:t>
                      </a:r>
                      <a:endParaRPr lang="en-US" sz="1600" b="1">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266828">
                <a:tc>
                  <a:txBody>
                    <a:bodyPr/>
                    <a:lstStyle/>
                    <a:p>
                      <a:pPr marL="0" marR="0">
                        <a:spcBef>
                          <a:spcPts val="0"/>
                        </a:spcBef>
                        <a:spcAft>
                          <a:spcPts val="0"/>
                        </a:spcAft>
                      </a:pPr>
                      <a:r>
                        <a:rPr lang="en-US" sz="1600">
                          <a:effectLst/>
                          <a:hlinkClick r:id="rId2"/>
                        </a:rPr>
                        <a:t>Colorado PSAT/SAT </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SAT</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May 13 – 21, 2025</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800484">
                <a:tc>
                  <a:txBody>
                    <a:bodyPr/>
                    <a:lstStyle/>
                    <a:p>
                      <a:pPr marL="0" marR="0">
                        <a:spcBef>
                          <a:spcPts val="0"/>
                        </a:spcBef>
                        <a:spcAft>
                          <a:spcPts val="0"/>
                        </a:spcAft>
                      </a:pPr>
                      <a:r>
                        <a:rPr lang="en-US" sz="1600">
                          <a:effectLst/>
                          <a:hlinkClick r:id="rId3"/>
                        </a:rPr>
                        <a:t>Colorado Measures of Academic Success (CMAS): Mathematics, ELA, CSLA, Science and Social Studies</a:t>
                      </a:r>
                    </a:p>
                    <a:p>
                      <a:pPr marL="0" marR="0">
                        <a:spcBef>
                          <a:spcPts val="0"/>
                        </a:spcBef>
                        <a:spcAft>
                          <a:spcPts val="0"/>
                        </a:spcAft>
                      </a:pPr>
                      <a:r>
                        <a:rPr lang="en-US" sz="1600">
                          <a:effectLst/>
                          <a:hlinkClick r:id="rId3"/>
                        </a:rPr>
                        <a:t>Colorado Alternate (CoAlt): Science and Social Studies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spcBef>
                          <a:spcPts val="0"/>
                        </a:spcBef>
                        <a:spcAft>
                          <a:spcPts val="0"/>
                        </a:spcAft>
                      </a:pPr>
                      <a:r>
                        <a:rPr lang="en-US" sz="1600">
                          <a:effectLst/>
                        </a:rPr>
                        <a:t>CMS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spcBef>
                          <a:spcPts val="0"/>
                        </a:spcBef>
                        <a:spcAft>
                          <a:spcPts val="0"/>
                        </a:spcAft>
                      </a:pPr>
                      <a:r>
                        <a:rPr lang="en-US" sz="1600">
                          <a:effectLst/>
                        </a:rPr>
                        <a:t>May 15 – 28, 2025</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solidFill>
                      <a:schemeClr val="bg2">
                        <a:lumMod val="40000"/>
                        <a:lumOff val="60000"/>
                      </a:schemeClr>
                    </a:solidFill>
                  </a:tcPr>
                </a:tc>
                <a:extLst>
                  <a:ext uri="{0D108BD9-81ED-4DB2-BD59-A6C34878D82A}">
                    <a16:rowId xmlns:a16="http://schemas.microsoft.com/office/drawing/2014/main" val="191279932"/>
                  </a:ext>
                </a:extLst>
              </a:tr>
              <a:tr h="533656">
                <a:tc>
                  <a:txBody>
                    <a:bodyPr/>
                    <a:lstStyle/>
                    <a:p>
                      <a:pPr marL="0" marR="0">
                        <a:spcBef>
                          <a:spcPts val="0"/>
                        </a:spcBef>
                        <a:spcAft>
                          <a:spcPts val="0"/>
                        </a:spcAft>
                      </a:pPr>
                      <a:r>
                        <a:rPr lang="en-US" sz="1600">
                          <a:effectLst/>
                          <a:hlinkClick r:id="rId4"/>
                        </a:rPr>
                        <a:t>Colorado Alternate (CoAlt): English Language Arts and Mathematics (Dynamic Learning Maps)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DLM</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May 28 – June 4, 2025</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10" name="Content Placeholder 1">
            <a:extLst>
              <a:ext uri="{FF2B5EF4-FFF2-40B4-BE49-F238E27FC236}">
                <a16:creationId xmlns:a16="http://schemas.microsoft.com/office/drawing/2014/main" id="{217BAF9B-7DAC-1658-4483-1E0AA606C5AD}"/>
              </a:ext>
            </a:extLst>
          </p:cNvPr>
          <p:cNvSpPr>
            <a:spLocks noGrp="1"/>
          </p:cNvSpPr>
          <p:nvPr>
            <p:ph sz="quarter" idx="13"/>
          </p:nvPr>
        </p:nvSpPr>
        <p:spPr>
          <a:xfrm>
            <a:off x="1366549" y="6356350"/>
            <a:ext cx="4483505" cy="362338"/>
          </a:xfrm>
        </p:spPr>
        <p:txBody>
          <a:bodyPr/>
          <a:lstStyle/>
          <a:p>
            <a:r>
              <a:rPr lang="en-US"/>
              <a:t>Assessment SBDs</a:t>
            </a:r>
          </a:p>
        </p:txBody>
      </p:sp>
      <p:sp>
        <p:nvSpPr>
          <p:cNvPr id="17" name="Content Placeholder 5">
            <a:extLst>
              <a:ext uri="{FF2B5EF4-FFF2-40B4-BE49-F238E27FC236}">
                <a16:creationId xmlns:a16="http://schemas.microsoft.com/office/drawing/2014/main" id="{D10FA5BC-E088-2150-A1F1-97DEA5FA98CD}"/>
              </a:ext>
            </a:extLst>
          </p:cNvPr>
          <p:cNvSpPr>
            <a:spLocks noGrp="1"/>
          </p:cNvSpPr>
          <p:nvPr>
            <p:ph sz="quarter" idx="14"/>
          </p:nvPr>
        </p:nvSpPr>
        <p:spPr>
          <a:xfrm>
            <a:off x="6053138" y="6356350"/>
            <a:ext cx="4392612" cy="361950"/>
          </a:xfrm>
        </p:spPr>
        <p:txBody>
          <a:bodyPr/>
          <a:lstStyle/>
          <a:p>
            <a:r>
              <a:rPr lang="en-US">
                <a:hlinkClick r:id="rId5">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63827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43126B-2184-D720-13E9-AB081D0C611E}"/>
              </a:ext>
            </a:extLst>
          </p:cNvPr>
          <p:cNvSpPr>
            <a:spLocks noGrp="1"/>
          </p:cNvSpPr>
          <p:nvPr>
            <p:ph type="title"/>
          </p:nvPr>
        </p:nvSpPr>
        <p:spPr/>
        <p:txBody>
          <a:bodyPr/>
          <a:lstStyle/>
          <a:p>
            <a:r>
              <a:rPr lang="en-US"/>
              <a:t>SBD Training Webinar</a:t>
            </a:r>
          </a:p>
        </p:txBody>
      </p:sp>
      <p:sp>
        <p:nvSpPr>
          <p:cNvPr id="5" name="Content Placeholder 4">
            <a:extLst>
              <a:ext uri="{FF2B5EF4-FFF2-40B4-BE49-F238E27FC236}">
                <a16:creationId xmlns:a16="http://schemas.microsoft.com/office/drawing/2014/main" id="{49B0B725-4189-65E1-116D-B4E3BD0FCD01}"/>
              </a:ext>
            </a:extLst>
          </p:cNvPr>
          <p:cNvSpPr>
            <a:spLocks noGrp="1"/>
          </p:cNvSpPr>
          <p:nvPr>
            <p:ph idx="1"/>
          </p:nvPr>
        </p:nvSpPr>
        <p:spPr/>
        <p:txBody>
          <a:bodyPr vert="horz" lIns="0" tIns="0" rIns="0" bIns="0" rtlCol="0" anchor="t">
            <a:normAutofit/>
          </a:bodyPr>
          <a:lstStyle/>
          <a:p>
            <a:pPr marL="571500" indent="-571500"/>
            <a:r>
              <a:rPr lang="en-US">
                <a:latin typeface="Trebuchet MS"/>
              </a:rPr>
              <a:t>The SBD Training Webinar </a:t>
            </a:r>
            <a:r>
              <a:rPr lang="en-US">
                <a:highlight>
                  <a:srgbClr val="FFFFCC"/>
                </a:highlight>
                <a:latin typeface="Trebuchet MS"/>
              </a:rPr>
              <a:t>recording</a:t>
            </a:r>
            <a:r>
              <a:rPr lang="en-US">
                <a:latin typeface="Trebuchet MS"/>
              </a:rPr>
              <a:t> for SAT, CMAS, and DLM collections will be posted as soon as possible on the collection page for all three collections</a:t>
            </a:r>
          </a:p>
          <a:p>
            <a:pPr marL="571500" indent="-571500">
              <a:buFont typeface="Courier New" panose="020B0604020202020204" pitchFamily="34" charset="0"/>
              <a:buChar char="o"/>
            </a:pPr>
            <a:r>
              <a:rPr lang="en-US" sz="2200">
                <a:highlight>
                  <a:srgbClr val="FFFFCC"/>
                </a:highlight>
                <a:latin typeface="Trebuchet MS"/>
              </a:rPr>
              <a:t>Slides</a:t>
            </a:r>
            <a:r>
              <a:rPr lang="en-US" sz="2200">
                <a:latin typeface="Trebuchet MS"/>
              </a:rPr>
              <a:t> for the SBD Training Webinar are posted on the SBD collection pages</a:t>
            </a:r>
            <a:endParaRPr lang="en-US" sz="2200"/>
          </a:p>
        </p:txBody>
      </p:sp>
      <p:sp>
        <p:nvSpPr>
          <p:cNvPr id="3" name="Slide Number Placeholder 2">
            <a:extLst>
              <a:ext uri="{FF2B5EF4-FFF2-40B4-BE49-F238E27FC236}">
                <a16:creationId xmlns:a16="http://schemas.microsoft.com/office/drawing/2014/main" id="{4217DE7A-3D62-B553-690B-FE3BEC6CBDB4}"/>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0" name="Content Placeholder 1">
            <a:extLst>
              <a:ext uri="{FF2B5EF4-FFF2-40B4-BE49-F238E27FC236}">
                <a16:creationId xmlns:a16="http://schemas.microsoft.com/office/drawing/2014/main" id="{473B71CB-F8B6-D2AF-97DA-4772EE47378B}"/>
              </a:ext>
            </a:extLst>
          </p:cNvPr>
          <p:cNvSpPr>
            <a:spLocks noGrp="1"/>
          </p:cNvSpPr>
          <p:nvPr>
            <p:ph sz="quarter" idx="13"/>
          </p:nvPr>
        </p:nvSpPr>
        <p:spPr>
          <a:xfrm>
            <a:off x="1366838" y="6356350"/>
            <a:ext cx="4483100" cy="361950"/>
          </a:xfrm>
        </p:spPr>
        <p:txBody>
          <a:bodyPr/>
          <a:lstStyle/>
          <a:p>
            <a:r>
              <a:rPr lang="en-US"/>
              <a:t>Assessment SBDs</a:t>
            </a:r>
          </a:p>
        </p:txBody>
      </p:sp>
      <p:sp>
        <p:nvSpPr>
          <p:cNvPr id="11" name="Content Placeholder 5">
            <a:extLst>
              <a:ext uri="{FF2B5EF4-FFF2-40B4-BE49-F238E27FC236}">
                <a16:creationId xmlns:a16="http://schemas.microsoft.com/office/drawing/2014/main" id="{A06C30DE-CC7C-FEA0-EDD5-DC51325D4B1C}"/>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128414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a:xfrm>
            <a:off x="443565" y="205176"/>
            <a:ext cx="8065168" cy="898524"/>
          </a:xfrm>
        </p:spPr>
        <p:txBody>
          <a:bodyPr/>
          <a:lstStyle/>
          <a:p>
            <a:r>
              <a:rPr lang="en-US"/>
              <a:t>Preparing for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a:xfrm>
            <a:off x="838200" y="1554480"/>
            <a:ext cx="10515600" cy="4351338"/>
          </a:xfrm>
        </p:spPr>
        <p:txBody>
          <a:bodyPr>
            <a:normAutofit lnSpcReduction="10000"/>
          </a:bodyPr>
          <a:lstStyle/>
          <a:p>
            <a:r>
              <a:rPr lang="en-US"/>
              <a:t>Download and review the documentation on the Data Pipeline Collection Pages</a:t>
            </a:r>
          </a:p>
          <a:p>
            <a:pPr lvl="1"/>
            <a:r>
              <a:rPr lang="en-US"/>
              <a:t>File Layout – describes the data collected and gives directions on how they should be filled out</a:t>
            </a:r>
          </a:p>
          <a:p>
            <a:pPr lvl="2"/>
            <a:r>
              <a:rPr lang="en-US"/>
              <a:t>SBD Manual – if you have never done an SBD review, please review the step by step section of the manual before you start working on the collection</a:t>
            </a:r>
          </a:p>
          <a:p>
            <a:pPr lvl="2"/>
            <a:r>
              <a:rPr lang="en-US"/>
              <a:t>Business Rules</a:t>
            </a:r>
          </a:p>
          <a:p>
            <a:pPr lvl="2"/>
            <a:r>
              <a:rPr lang="en-US"/>
              <a:t>Failsafe Template (if needed to move a student to another district)</a:t>
            </a:r>
          </a:p>
          <a:p>
            <a:r>
              <a:rPr lang="en-US"/>
              <a:t>Attend the training webinar, review the training </a:t>
            </a:r>
            <a:r>
              <a:rPr lang="en-US" err="1"/>
              <a:t>powerpoint</a:t>
            </a:r>
            <a:r>
              <a:rPr lang="en-US"/>
              <a:t>, or watch the training webinar once posted</a:t>
            </a:r>
          </a:p>
          <a:p>
            <a:r>
              <a:rPr lang="en-US"/>
              <a:t>Make sure you have the appropriate groups in IDM and have at least one district data respondent with the LEA Approver role for each collection</a:t>
            </a:r>
          </a:p>
          <a:p>
            <a:pPr lvl="1"/>
            <a:r>
              <a:rPr lang="en-US"/>
              <a:t>Remove users who are no longer with your district</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
        <p:nvSpPr>
          <p:cNvPr id="12" name="Content Placeholder 1">
            <a:extLst>
              <a:ext uri="{FF2B5EF4-FFF2-40B4-BE49-F238E27FC236}">
                <a16:creationId xmlns:a16="http://schemas.microsoft.com/office/drawing/2014/main" id="{EBDDA72B-03AD-812E-C6BB-1B47DE3B8C35}"/>
              </a:ext>
            </a:extLst>
          </p:cNvPr>
          <p:cNvSpPr>
            <a:spLocks noGrp="1"/>
          </p:cNvSpPr>
          <p:nvPr>
            <p:ph sz="quarter" idx="13"/>
          </p:nvPr>
        </p:nvSpPr>
        <p:spPr>
          <a:xfrm>
            <a:off x="1366838" y="6356350"/>
            <a:ext cx="4483100" cy="361950"/>
          </a:xfrm>
        </p:spPr>
        <p:txBody>
          <a:bodyPr/>
          <a:lstStyle/>
          <a:p>
            <a:r>
              <a:rPr lang="en-US"/>
              <a:t>Assessment SBDs</a:t>
            </a:r>
          </a:p>
        </p:txBody>
      </p:sp>
      <p:sp>
        <p:nvSpPr>
          <p:cNvPr id="13" name="Content Placeholder 5">
            <a:extLst>
              <a:ext uri="{FF2B5EF4-FFF2-40B4-BE49-F238E27FC236}">
                <a16:creationId xmlns:a16="http://schemas.microsoft.com/office/drawing/2014/main" id="{E6527F02-A208-8E23-913B-7FC2DC204C34}"/>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163871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C77-3056-DFC2-E687-14C7B4CD34C8}"/>
              </a:ext>
            </a:extLst>
          </p:cNvPr>
          <p:cNvSpPr>
            <a:spLocks noGrp="1"/>
          </p:cNvSpPr>
          <p:nvPr>
            <p:ph type="title"/>
          </p:nvPr>
        </p:nvSpPr>
        <p:spPr>
          <a:xfrm>
            <a:off x="443565" y="205176"/>
            <a:ext cx="8065168" cy="898524"/>
          </a:xfrm>
        </p:spPr>
        <p:txBody>
          <a:bodyPr/>
          <a:lstStyle/>
          <a:p>
            <a:r>
              <a:rPr lang="en-US"/>
              <a:t>Changes to the collections for 2025</a:t>
            </a:r>
          </a:p>
        </p:txBody>
      </p:sp>
      <p:sp>
        <p:nvSpPr>
          <p:cNvPr id="3" name="Content Placeholder 2">
            <a:extLst>
              <a:ext uri="{FF2B5EF4-FFF2-40B4-BE49-F238E27FC236}">
                <a16:creationId xmlns:a16="http://schemas.microsoft.com/office/drawing/2014/main" id="{3D6D6C03-4DAE-955C-9208-A37831A7AB86}"/>
              </a:ext>
            </a:extLst>
          </p:cNvPr>
          <p:cNvSpPr>
            <a:spLocks noGrp="1"/>
          </p:cNvSpPr>
          <p:nvPr>
            <p:ph idx="1"/>
          </p:nvPr>
        </p:nvSpPr>
        <p:spPr>
          <a:xfrm>
            <a:off x="838200" y="1554480"/>
            <a:ext cx="10515600" cy="4351338"/>
          </a:xfrm>
        </p:spPr>
        <p:txBody>
          <a:bodyPr vert="horz" lIns="0" tIns="0" rIns="0" bIns="0" rtlCol="0" anchor="t">
            <a:normAutofit/>
          </a:bodyPr>
          <a:lstStyle/>
          <a:p>
            <a:r>
              <a:rPr lang="en-US">
                <a:latin typeface="Trebuchet MS"/>
              </a:rPr>
              <a:t>Change details are in the layouts</a:t>
            </a:r>
          </a:p>
          <a:p>
            <a:pPr lvl="1"/>
            <a:r>
              <a:rPr lang="en-US">
                <a:latin typeface="Trebuchet MS"/>
              </a:rPr>
              <a:t>CMAS and DLM changes are only in valid values</a:t>
            </a:r>
          </a:p>
          <a:p>
            <a:pPr lvl="1"/>
            <a:r>
              <a:rPr lang="en-US">
                <a:latin typeface="Trebuchet MS"/>
              </a:rPr>
              <a:t>SAT layout has been changed</a:t>
            </a:r>
            <a:endParaRPr lang="en-US"/>
          </a:p>
          <a:p>
            <a:pPr lvl="2"/>
            <a:r>
              <a:rPr lang="en-US">
                <a:latin typeface="Trebuchet MS"/>
              </a:rPr>
              <a:t>No Pre-ID District and School</a:t>
            </a:r>
          </a:p>
          <a:p>
            <a:pPr lvl="2"/>
            <a:r>
              <a:rPr lang="en-US">
                <a:latin typeface="Trebuchet MS"/>
              </a:rPr>
              <a:t>Responsible District and School reflect the student’s registration during testing and cannot be changed in SBD</a:t>
            </a:r>
          </a:p>
          <a:p>
            <a:pPr lvl="3"/>
            <a:r>
              <a:rPr lang="en-US">
                <a:latin typeface="Trebuchet MS"/>
              </a:rPr>
              <a:t>It will never be blank going forward and any student moves will need to be done using a failsafe process like CMAS</a:t>
            </a:r>
          </a:p>
        </p:txBody>
      </p:sp>
      <p:sp>
        <p:nvSpPr>
          <p:cNvPr id="4" name="Slide Number Placeholder 3">
            <a:extLst>
              <a:ext uri="{FF2B5EF4-FFF2-40B4-BE49-F238E27FC236}">
                <a16:creationId xmlns:a16="http://schemas.microsoft.com/office/drawing/2014/main" id="{B4946F06-F24D-9873-CB03-8554C162F1E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
        <p:nvSpPr>
          <p:cNvPr id="13" name="Content Placeholder 1">
            <a:extLst>
              <a:ext uri="{FF2B5EF4-FFF2-40B4-BE49-F238E27FC236}">
                <a16:creationId xmlns:a16="http://schemas.microsoft.com/office/drawing/2014/main" id="{86CFED09-F262-E6D2-A4DF-514358FAD1F0}"/>
              </a:ext>
            </a:extLst>
          </p:cNvPr>
          <p:cNvSpPr>
            <a:spLocks noGrp="1"/>
          </p:cNvSpPr>
          <p:nvPr>
            <p:ph sz="quarter" idx="13"/>
          </p:nvPr>
        </p:nvSpPr>
        <p:spPr>
          <a:xfrm>
            <a:off x="1366838" y="6356350"/>
            <a:ext cx="4483100" cy="361950"/>
          </a:xfrm>
        </p:spPr>
        <p:txBody>
          <a:bodyPr/>
          <a:lstStyle/>
          <a:p>
            <a:r>
              <a:rPr lang="en-US"/>
              <a:t>Assessment SBDs</a:t>
            </a:r>
          </a:p>
        </p:txBody>
      </p:sp>
      <p:sp>
        <p:nvSpPr>
          <p:cNvPr id="12" name="Content Placeholder 5">
            <a:extLst>
              <a:ext uri="{FF2B5EF4-FFF2-40B4-BE49-F238E27FC236}">
                <a16:creationId xmlns:a16="http://schemas.microsoft.com/office/drawing/2014/main" id="{732E90B3-A4DF-AF8C-2C3B-1EC10B6E4A21}"/>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29684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4ED3-F898-4B5B-190A-9BE11F8580F5}"/>
              </a:ext>
            </a:extLst>
          </p:cNvPr>
          <p:cNvSpPr>
            <a:spLocks noGrp="1"/>
          </p:cNvSpPr>
          <p:nvPr>
            <p:ph type="title"/>
          </p:nvPr>
        </p:nvSpPr>
        <p:spPr/>
        <p:txBody>
          <a:bodyPr/>
          <a:lstStyle/>
          <a:p>
            <a:r>
              <a:rPr lang="en-US"/>
              <a:t>Questions &amp; Resources:</a:t>
            </a:r>
            <a:br>
              <a:rPr lang="en-US"/>
            </a:br>
            <a:r>
              <a:rPr lang="en-US"/>
              <a:t>Assessment SBDs</a:t>
            </a:r>
          </a:p>
        </p:txBody>
      </p:sp>
      <p:sp>
        <p:nvSpPr>
          <p:cNvPr id="3" name="Content Placeholder 2">
            <a:extLst>
              <a:ext uri="{FF2B5EF4-FFF2-40B4-BE49-F238E27FC236}">
                <a16:creationId xmlns:a16="http://schemas.microsoft.com/office/drawing/2014/main" id="{35BEBB67-3C08-1BA5-7D8E-26DA531C0278}"/>
              </a:ext>
            </a:extLst>
          </p:cNvPr>
          <p:cNvSpPr>
            <a:spLocks noGrp="1"/>
          </p:cNvSpPr>
          <p:nvPr>
            <p:ph sz="quarter" idx="13"/>
          </p:nvPr>
        </p:nvSpPr>
        <p:spPr/>
        <p:txBody>
          <a:bodyPr/>
          <a:lstStyle/>
          <a:p>
            <a:pPr marL="0" indent="0" algn="ctr">
              <a:buNone/>
            </a:pPr>
            <a:r>
              <a:rPr lang="en-US" sz="2400"/>
              <a:t>Contact SBD Support with any questions: </a:t>
            </a:r>
          </a:p>
          <a:p>
            <a:pPr marL="0" indent="0" algn="ctr">
              <a:buNone/>
            </a:pPr>
            <a:r>
              <a:rPr lang="en-US" sz="2400"/>
              <a:t>Email: </a:t>
            </a:r>
            <a:r>
              <a:rPr lang="en-US" sz="2400">
                <a:hlinkClick r:id="rId2"/>
              </a:rPr>
              <a:t>sbdsupport@cde.state.co.us</a:t>
            </a:r>
            <a:endParaRPr lang="en-US" sz="2400"/>
          </a:p>
          <a:p>
            <a:pPr marL="0" indent="0" algn="ctr">
              <a:buNone/>
            </a:pPr>
            <a:r>
              <a:rPr lang="en-US" sz="2400"/>
              <a:t>Phone: </a:t>
            </a:r>
            <a:r>
              <a:rPr lang="en-US" sz="2400" b="0" i="0">
                <a:solidFill>
                  <a:srgbClr val="333333"/>
                </a:solidFill>
                <a:effectLst/>
                <a:latin typeface="SourceSansProRegular"/>
              </a:rPr>
              <a:t>720.696.0185</a:t>
            </a:r>
          </a:p>
          <a:p>
            <a:pPr marL="0" indent="0" algn="ctr">
              <a:buNone/>
            </a:pPr>
            <a:endParaRPr lang="en-US" sz="2400" b="0" i="0">
              <a:solidFill>
                <a:srgbClr val="333333"/>
              </a:solidFill>
              <a:effectLst/>
              <a:latin typeface="SourceSansProRegular"/>
            </a:endParaRPr>
          </a:p>
          <a:p>
            <a:pPr marL="0" indent="0" algn="ctr">
              <a:buNone/>
            </a:pPr>
            <a:r>
              <a:rPr lang="en-US" sz="2400">
                <a:solidFill>
                  <a:srgbClr val="333333"/>
                </a:solidFill>
                <a:latin typeface="SourceSansProRegular"/>
              </a:rPr>
              <a:t>Please do not use the general CDE Help Desk!</a:t>
            </a:r>
          </a:p>
          <a:p>
            <a:pPr marL="0" indent="0" algn="ctr">
              <a:buNone/>
            </a:pPr>
            <a:r>
              <a:rPr lang="en-US" sz="2400">
                <a:solidFill>
                  <a:srgbClr val="333333"/>
                </a:solidFill>
                <a:latin typeface="SourceSansProRegular"/>
              </a:rPr>
              <a:t>Remember not to send PII by email or on voicemail because an email will be autogenera</a:t>
            </a:r>
            <a:r>
              <a:rPr lang="en-US">
                <a:solidFill>
                  <a:srgbClr val="333333"/>
                </a:solidFill>
                <a:latin typeface="SourceSansProRegular"/>
              </a:rPr>
              <a:t>ted</a:t>
            </a:r>
            <a:r>
              <a:rPr lang="en-US" sz="2400">
                <a:solidFill>
                  <a:srgbClr val="333333"/>
                </a:solidFill>
                <a:latin typeface="SourceSansProRegular"/>
              </a:rPr>
              <a:t>.</a:t>
            </a:r>
          </a:p>
          <a:p>
            <a:endParaRPr lang="en-US"/>
          </a:p>
        </p:txBody>
      </p:sp>
      <p:sp>
        <p:nvSpPr>
          <p:cNvPr id="4" name="Slide Number Placeholder 3">
            <a:extLst>
              <a:ext uri="{FF2B5EF4-FFF2-40B4-BE49-F238E27FC236}">
                <a16:creationId xmlns:a16="http://schemas.microsoft.com/office/drawing/2014/main" id="{1D1BF52C-72F6-F77E-59B5-69ED713C7DD6}"/>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319297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422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3"/>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7916" y="127107"/>
          <a:ext cx="11818935" cy="4684126"/>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200718">
                  <a:extLst>
                    <a:ext uri="{9D8B030D-6E8A-4147-A177-3AD203B41FA5}">
                      <a16:colId xmlns:a16="http://schemas.microsoft.com/office/drawing/2014/main" val="2137241566"/>
                    </a:ext>
                  </a:extLst>
                </a:gridCol>
                <a:gridCol w="7682115">
                  <a:extLst>
                    <a:ext uri="{9D8B030D-6E8A-4147-A177-3AD203B41FA5}">
                      <a16:colId xmlns:a16="http://schemas.microsoft.com/office/drawing/2014/main" val="1583735620"/>
                    </a:ext>
                  </a:extLst>
                </a:gridCol>
              </a:tblGrid>
              <a:tr h="357995">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57995">
                <a:tc>
                  <a:txBody>
                    <a:bodyPr/>
                    <a:lstStyle/>
                    <a:p>
                      <a:r>
                        <a:rPr lang="en-US" sz="1600">
                          <a:latin typeface="Trebuchet MS" panose="020B0603020202020204" pitchFamily="34" charset="0"/>
                        </a:rPr>
                        <a:t>5/06/2025</a:t>
                      </a:r>
                    </a:p>
                  </a:txBody>
                  <a:tcPr>
                    <a:solidFill>
                      <a:schemeClr val="bg2">
                        <a:lumMod val="40000"/>
                        <a:lumOff val="60000"/>
                      </a:schemeClr>
                    </a:solidFill>
                  </a:tcPr>
                </a:tc>
                <a:tc>
                  <a:txBody>
                    <a:bodyPr/>
                    <a:lstStyle/>
                    <a:p>
                      <a:r>
                        <a:rPr lang="en-US" sz="1600" b="1">
                          <a:latin typeface="Trebuchet MS" panose="020B0603020202020204" pitchFamily="34" charset="0"/>
                        </a:rPr>
                        <a:t>Open </a:t>
                      </a:r>
                    </a:p>
                  </a:txBody>
                  <a:tcPr>
                    <a:solidFill>
                      <a:schemeClr val="bg2">
                        <a:lumMod val="40000"/>
                        <a:lumOff val="60000"/>
                      </a:schemeClr>
                    </a:solidFill>
                  </a:tcPr>
                </a:tc>
                <a:tc>
                  <a:txBody>
                    <a:bodyPr/>
                    <a:lstStyle/>
                    <a:p>
                      <a:r>
                        <a:rPr lang="en-US" sz="1600">
                          <a:latin typeface="Trebuchet MS" panose="020B0603020202020204" pitchFamily="34" charset="0"/>
                        </a:rPr>
                        <a:t>Student Discipline Snapshot Open</a:t>
                      </a:r>
                    </a:p>
                  </a:txBody>
                  <a:tcPr>
                    <a:solidFill>
                      <a:schemeClr val="bg2">
                        <a:lumMod val="40000"/>
                        <a:lumOff val="60000"/>
                      </a:schemeClr>
                    </a:solidFill>
                  </a:tcPr>
                </a:tc>
                <a:extLst>
                  <a:ext uri="{0D108BD9-81ED-4DB2-BD59-A6C34878D82A}">
                    <a16:rowId xmlns:a16="http://schemas.microsoft.com/office/drawing/2014/main" val="779341813"/>
                  </a:ext>
                </a:extLst>
              </a:tr>
              <a:tr h="794455">
                <a:tc>
                  <a:txBody>
                    <a:bodyPr/>
                    <a:lstStyle/>
                    <a:p>
                      <a:r>
                        <a:rPr lang="en-US" sz="1600">
                          <a:latin typeface="Trebuchet MS" panose="020B0603020202020204" pitchFamily="34" charset="0"/>
                        </a:rPr>
                        <a:t>5/09/2025</a:t>
                      </a:r>
                    </a:p>
                  </a:txBody>
                  <a:tcPr/>
                </a:tc>
                <a:tc>
                  <a:txBody>
                    <a:bodyPr/>
                    <a:lstStyle/>
                    <a:p>
                      <a:r>
                        <a:rPr lang="en-US" sz="1600" b="1">
                          <a:latin typeface="Trebuchet MS" panose="020B0603020202020204" pitchFamily="34" charset="0"/>
                        </a:rPr>
                        <a:t>Interim Deadline</a:t>
                      </a:r>
                    </a:p>
                  </a:txBody>
                  <a:tcPr/>
                </a:tc>
                <a:tc>
                  <a:txBody>
                    <a:bodyPr/>
                    <a:lstStyle/>
                    <a:p>
                      <a:r>
                        <a:rPr lang="en-US" sz="1600"/>
                        <a:t>Update and upload Student Interchange files: Student Demographics and Student School Association Districts are expected to have an upload date of 4/1/25 or later to meet this interim deadline</a:t>
                      </a:r>
                      <a:endParaRPr lang="en-US" sz="1600">
                        <a:latin typeface="Trebuchet MS" panose="020B0603020202020204" pitchFamily="34" charset="0"/>
                      </a:endParaRPr>
                    </a:p>
                  </a:txBody>
                  <a:tcPr/>
                </a:tc>
                <a:extLst>
                  <a:ext uri="{0D108BD9-81ED-4DB2-BD59-A6C34878D82A}">
                    <a16:rowId xmlns:a16="http://schemas.microsoft.com/office/drawing/2014/main" val="593317777"/>
                  </a:ext>
                </a:extLst>
              </a:tr>
              <a:tr h="357995">
                <a:tc>
                  <a:txBody>
                    <a:bodyPr/>
                    <a:lstStyle/>
                    <a:p>
                      <a:r>
                        <a:rPr lang="en-US" sz="1600">
                          <a:latin typeface="Trebuchet MS" panose="020B0603020202020204" pitchFamily="34" charset="0"/>
                        </a:rPr>
                        <a:t>5/09/2025</a:t>
                      </a:r>
                    </a:p>
                  </a:txBody>
                  <a:tcPr/>
                </a:tc>
                <a:tc>
                  <a:txBody>
                    <a:bodyPr/>
                    <a:lstStyle/>
                    <a:p>
                      <a:r>
                        <a:rPr lang="en-US" sz="1600" b="1">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2721818544"/>
                  </a:ext>
                </a:extLst>
              </a:tr>
              <a:tr h="385537">
                <a:tc>
                  <a:txBody>
                    <a:bodyPr/>
                    <a:lstStyle/>
                    <a:p>
                      <a:r>
                        <a:rPr lang="en-US" sz="1600">
                          <a:latin typeface="Trebuchet MS" panose="020B0603020202020204" pitchFamily="34" charset="0"/>
                        </a:rPr>
                        <a:t>6/11/2025</a:t>
                      </a:r>
                    </a:p>
                  </a:txBody>
                  <a:tcPr/>
                </a:tc>
                <a:tc>
                  <a:txBody>
                    <a:bodyPr/>
                    <a:lstStyle/>
                    <a:p>
                      <a:r>
                        <a:rPr lang="en-US" sz="1600" b="1">
                          <a:latin typeface="Trebuchet MS" panose="020B0603020202020204" pitchFamily="34" charset="0"/>
                        </a:rPr>
                        <a:t>Interim Deadline</a:t>
                      </a:r>
                    </a:p>
                  </a:txBody>
                  <a:tcPr/>
                </a:tc>
                <a:tc>
                  <a:txBody>
                    <a:bodyPr/>
                    <a:lstStyle/>
                    <a:p>
                      <a:r>
                        <a:rPr lang="en-US" sz="1600"/>
                        <a:t>Error free Student Demographics and Student School Association Interchange files</a:t>
                      </a:r>
                      <a:endParaRPr lang="en-US" sz="1600">
                        <a:latin typeface="Trebuchet MS" panose="020B0603020202020204" pitchFamily="34" charset="0"/>
                      </a:endParaRPr>
                    </a:p>
                  </a:txBody>
                  <a:tcPr/>
                </a:tc>
                <a:extLst>
                  <a:ext uri="{0D108BD9-81ED-4DB2-BD59-A6C34878D82A}">
                    <a16:rowId xmlns:a16="http://schemas.microsoft.com/office/drawing/2014/main" val="1800987539"/>
                  </a:ext>
                </a:extLst>
              </a:tr>
              <a:tr h="357995">
                <a:tc>
                  <a:txBody>
                    <a:bodyPr/>
                    <a:lstStyle/>
                    <a:p>
                      <a:r>
                        <a:rPr lang="en-US" sz="1600">
                          <a:latin typeface="Trebuchet MS" panose="020B0603020202020204" pitchFamily="34" charset="0"/>
                        </a:rPr>
                        <a:t>6/21/2025</a:t>
                      </a:r>
                    </a:p>
                  </a:txBody>
                  <a:tcPr/>
                </a:tc>
                <a:tc>
                  <a:txBody>
                    <a:bodyPr/>
                    <a:lstStyle/>
                    <a:p>
                      <a:r>
                        <a:rPr lang="en-US" sz="1600" b="1">
                          <a:latin typeface="Trebuchet MS" panose="020B0603020202020204" pitchFamily="34" charset="0"/>
                        </a:rPr>
                        <a:t>Interim Deadline</a:t>
                      </a:r>
                    </a:p>
                  </a:txBody>
                  <a:tcPr/>
                </a:tc>
                <a:tc>
                  <a:txBody>
                    <a:bodyPr/>
                    <a:lstStyle/>
                    <a:p>
                      <a:r>
                        <a:rPr lang="en-US" sz="1600"/>
                        <a:t>Create at least one student discipline snapshot</a:t>
                      </a:r>
                      <a:endParaRPr lang="en-US" sz="1600">
                        <a:latin typeface="Trebuchet MS" panose="020B0603020202020204" pitchFamily="34" charset="0"/>
                      </a:endParaRPr>
                    </a:p>
                  </a:txBody>
                  <a:tcPr/>
                </a:tc>
                <a:extLst>
                  <a:ext uri="{0D108BD9-81ED-4DB2-BD59-A6C34878D82A}">
                    <a16:rowId xmlns:a16="http://schemas.microsoft.com/office/drawing/2014/main" val="1626040835"/>
                  </a:ext>
                </a:extLst>
              </a:tr>
              <a:tr h="357995">
                <a:tc>
                  <a:txBody>
                    <a:bodyPr/>
                    <a:lstStyle/>
                    <a:p>
                      <a:r>
                        <a:rPr lang="en-US" sz="1600">
                          <a:latin typeface="Trebuchet MS" panose="020B0603020202020204" pitchFamily="34" charset="0"/>
                        </a:rPr>
                        <a:t>7/08/2025</a:t>
                      </a:r>
                    </a:p>
                  </a:txBody>
                  <a:tcPr/>
                </a:tc>
                <a:tc>
                  <a:txBody>
                    <a:bodyPr/>
                    <a:lstStyle/>
                    <a:p>
                      <a:r>
                        <a:rPr lang="en-US" sz="1600" b="1">
                          <a:latin typeface="Trebuchet MS" panose="020B0603020202020204" pitchFamily="34" charset="0"/>
                        </a:rPr>
                        <a:t>Interim Deadline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Student Discipline Snapshot records error free</a:t>
                      </a:r>
                      <a:endParaRPr lang="en-US" sz="1600">
                        <a:latin typeface="Trebuchet MS" panose="020B0603020202020204" pitchFamily="34" charset="0"/>
                      </a:endParaRPr>
                    </a:p>
                  </a:txBody>
                  <a:tcPr/>
                </a:tc>
                <a:extLst>
                  <a:ext uri="{0D108BD9-81ED-4DB2-BD59-A6C34878D82A}">
                    <a16:rowId xmlns:a16="http://schemas.microsoft.com/office/drawing/2014/main" val="4001805691"/>
                  </a:ext>
                </a:extLst>
              </a:tr>
              <a:tr h="626619">
                <a:tc>
                  <a:txBody>
                    <a:bodyPr/>
                    <a:lstStyle/>
                    <a:p>
                      <a:r>
                        <a:rPr lang="en-US" sz="1600">
                          <a:latin typeface="Trebuchet MS" panose="020B0603020202020204" pitchFamily="34" charset="0"/>
                        </a:rPr>
                        <a:t>7/08-7/26/2025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LEAs should use this time to review reports prior to the deadline. 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964887914"/>
                  </a:ext>
                </a:extLst>
              </a:tr>
              <a:tr h="357995">
                <a:tc>
                  <a:txBody>
                    <a:bodyPr/>
                    <a:lstStyle/>
                    <a:p>
                      <a:r>
                        <a:rPr lang="en-US" sz="1600">
                          <a:latin typeface="Trebuchet MS" panose="020B0603020202020204" pitchFamily="34" charset="0"/>
                        </a:rPr>
                        <a:t>7/31/2025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All LEAs must have a Student Discipline Snapshot submitted in Data Pipeline</a:t>
                      </a:r>
                    </a:p>
                  </a:txBody>
                  <a:tcPr>
                    <a:solidFill>
                      <a:srgbClr val="FF9999"/>
                    </a:solidFill>
                  </a:tcPr>
                </a:tc>
                <a:extLst>
                  <a:ext uri="{0D108BD9-81ED-4DB2-BD59-A6C34878D82A}">
                    <a16:rowId xmlns:a16="http://schemas.microsoft.com/office/drawing/2014/main" val="3761934623"/>
                  </a:ext>
                </a:extLst>
              </a:tr>
              <a:tr h="357995">
                <a:tc>
                  <a:txBody>
                    <a:bodyPr/>
                    <a:lstStyle/>
                    <a:p>
                      <a:r>
                        <a:rPr lang="en-US" sz="1600">
                          <a:latin typeface="Trebuchet MS" panose="020B0603020202020204" pitchFamily="34" charset="0"/>
                        </a:rPr>
                        <a:t>8/9/2025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Student Discipline Snapshot</a:t>
                      </a:r>
                    </a:p>
                  </a:txBody>
                  <a:tcPr>
                    <a:solidFill>
                      <a:srgbClr val="FF9999"/>
                    </a:solidFill>
                  </a:tcPr>
                </a:tc>
                <a:extLst>
                  <a:ext uri="{0D108BD9-81ED-4DB2-BD59-A6C34878D82A}">
                    <a16:rowId xmlns:a16="http://schemas.microsoft.com/office/drawing/2014/main" val="3250919966"/>
                  </a:ext>
                </a:extLst>
              </a:tr>
              <a:tr h="323667">
                <a:tc>
                  <a:txBody>
                    <a:bodyPr/>
                    <a:lstStyle/>
                    <a:p>
                      <a:r>
                        <a:rPr lang="en-US" sz="1600">
                          <a:latin typeface="Trebuchet MS" panose="020B0603020202020204" pitchFamily="34" charset="0"/>
                        </a:rPr>
                        <a:t>8/31/2025</a:t>
                      </a:r>
                    </a:p>
                  </a:txBody>
                  <a:tcPr>
                    <a:solidFill>
                      <a:schemeClr val="accent3">
                        <a:lumMod val="20000"/>
                        <a:lumOff val="80000"/>
                      </a:schemeClr>
                    </a:solidFill>
                  </a:tcPr>
                </a:tc>
                <a:tc>
                  <a:txBody>
                    <a:bodyPr/>
                    <a:lstStyle/>
                    <a:p>
                      <a:r>
                        <a:rPr lang="en-US" sz="1600" b="1">
                          <a:latin typeface="Trebuchet MS" panose="020B0603020202020204" pitchFamily="34" charset="0"/>
                        </a:rPr>
                        <a:t>Data Release</a:t>
                      </a:r>
                    </a:p>
                  </a:txBody>
                  <a:tcPr>
                    <a:solidFill>
                      <a:schemeClr val="accent3">
                        <a:lumMod val="20000"/>
                        <a:lumOff val="80000"/>
                      </a:schemeClr>
                    </a:solidFill>
                  </a:tcPr>
                </a:tc>
                <a:tc>
                  <a:txBody>
                    <a:bodyPr/>
                    <a:lstStyle/>
                    <a:p>
                      <a:r>
                        <a:rPr lang="en-US" sz="1600">
                          <a:latin typeface="Trebuchet MS" panose="020B0603020202020204" pitchFamily="34" charset="0"/>
                        </a:rPr>
                        <a:t>Data published</a:t>
                      </a:r>
                    </a:p>
                  </a:txBody>
                  <a:tcPr>
                    <a:solidFill>
                      <a:schemeClr val="accent3">
                        <a:lumMod val="20000"/>
                        <a:lumOff val="80000"/>
                      </a:schemeClr>
                    </a:solidFill>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31115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0C53-16F8-31EA-8341-2670AEE927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E5B46A-8ACD-59DC-6A35-A668CD1AAB17}"/>
              </a:ext>
            </a:extLst>
          </p:cNvPr>
          <p:cNvSpPr>
            <a:spLocks noGrp="1"/>
          </p:cNvSpPr>
          <p:nvPr>
            <p:ph type="title"/>
          </p:nvPr>
        </p:nvSpPr>
        <p:spPr/>
        <p:txBody>
          <a:bodyPr/>
          <a:lstStyle/>
          <a:p>
            <a:r>
              <a:rPr lang="en-US"/>
              <a:t>Exceptions</a:t>
            </a:r>
          </a:p>
        </p:txBody>
      </p:sp>
      <p:sp>
        <p:nvSpPr>
          <p:cNvPr id="6" name="Content Placeholder 5">
            <a:extLst>
              <a:ext uri="{FF2B5EF4-FFF2-40B4-BE49-F238E27FC236}">
                <a16:creationId xmlns:a16="http://schemas.microsoft.com/office/drawing/2014/main" id="{4B950672-025E-5277-AF1D-18884722E63B}"/>
              </a:ext>
            </a:extLst>
          </p:cNvPr>
          <p:cNvSpPr>
            <a:spLocks noGrp="1"/>
          </p:cNvSpPr>
          <p:nvPr>
            <p:ph idx="1"/>
          </p:nvPr>
        </p:nvSpPr>
        <p:spPr/>
        <p:txBody>
          <a:bodyPr>
            <a:normAutofit/>
          </a:bodyPr>
          <a:lstStyle/>
          <a:p>
            <a:r>
              <a:rPr lang="en-US"/>
              <a:t>LEAs will need to submit an Exception Request in the proper format for schools with no reportable discipline</a:t>
            </a:r>
            <a:endParaRPr lang="en-US">
              <a:highlight>
                <a:srgbClr val="EFF2F5"/>
              </a:highlight>
            </a:endParaRPr>
          </a:p>
          <a:p>
            <a:pPr lvl="1"/>
            <a:r>
              <a:rPr lang="en-US"/>
              <a:t>Example:  2 of 12 schools in LEA had no reportable behaviors 					during the 2024-2025 school year</a:t>
            </a:r>
          </a:p>
          <a:p>
            <a:pPr lvl="1"/>
            <a:endParaRPr lang="en-US"/>
          </a:p>
          <a:p>
            <a:pPr lvl="1"/>
            <a:endParaRPr lang="en-US"/>
          </a:p>
          <a:p>
            <a:pPr marL="457200" lvl="1" indent="0">
              <a:buNone/>
            </a:pPr>
            <a:endParaRPr lang="en-US"/>
          </a:p>
          <a:p>
            <a:pPr lvl="1"/>
            <a:r>
              <a:rPr lang="en-US"/>
              <a:t>Exception Request Template and Exception Request Instructions available soon on the Student Discipline Snapshot website.</a:t>
            </a:r>
          </a:p>
          <a:p>
            <a:pPr marL="457200" lvl="1" indent="0">
              <a:buNone/>
            </a:pPr>
            <a:endParaRPr lang="en-US"/>
          </a:p>
          <a:p>
            <a:r>
              <a:rPr lang="en-US"/>
              <a:t>Include Student Discipline Records for the duration of the school year</a:t>
            </a:r>
          </a:p>
          <a:p>
            <a:pPr lvl="1"/>
            <a:r>
              <a:rPr lang="en-US"/>
              <a:t>2024-2025 School Year is defined as July 1, 2024 through June 20, 2025</a:t>
            </a:r>
            <a:endParaRPr lang="en-US">
              <a:highlight>
                <a:srgbClr val="EFF2F5"/>
              </a:highlight>
            </a:endParaRPr>
          </a:p>
          <a:p>
            <a:pPr marL="457200" lvl="1" indent="0">
              <a:buNone/>
            </a:pPr>
            <a:endParaRPr lang="en-US"/>
          </a:p>
        </p:txBody>
      </p:sp>
      <p:pic>
        <p:nvPicPr>
          <p:cNvPr id="3" name="Picture 2" descr="Error SD007">
            <a:extLst>
              <a:ext uri="{FF2B5EF4-FFF2-40B4-BE49-F238E27FC236}">
                <a16:creationId xmlns:a16="http://schemas.microsoft.com/office/drawing/2014/main" id="{9FF325C2-30A2-6CDE-9EA1-C3642DEA33AE}"/>
              </a:ext>
            </a:extLst>
          </p:cNvPr>
          <p:cNvPicPr>
            <a:picLocks noChangeAspect="1"/>
          </p:cNvPicPr>
          <p:nvPr/>
        </p:nvPicPr>
        <p:blipFill>
          <a:blip r:embed="rId2"/>
          <a:stretch>
            <a:fillRect/>
          </a:stretch>
        </p:blipFill>
        <p:spPr>
          <a:xfrm>
            <a:off x="443565" y="2922679"/>
            <a:ext cx="10910233" cy="766183"/>
          </a:xfrm>
          <a:prstGeom prst="rect">
            <a:avLst/>
          </a:prstGeom>
        </p:spPr>
      </p:pic>
      <p:sp>
        <p:nvSpPr>
          <p:cNvPr id="4" name="Slide Number Placeholder 3">
            <a:extLst>
              <a:ext uri="{FF2B5EF4-FFF2-40B4-BE49-F238E27FC236}">
                <a16:creationId xmlns:a16="http://schemas.microsoft.com/office/drawing/2014/main" id="{023E4F58-1E3A-F3CE-7CF9-09AED070B0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
        <p:nvSpPr>
          <p:cNvPr id="7" name="Content Placeholder 6">
            <a:extLst>
              <a:ext uri="{FF2B5EF4-FFF2-40B4-BE49-F238E27FC236}">
                <a16:creationId xmlns:a16="http://schemas.microsoft.com/office/drawing/2014/main" id="{28E13618-0AAA-1224-77D1-026C5D8D9EB5}"/>
              </a:ext>
            </a:extLst>
          </p:cNvPr>
          <p:cNvSpPr>
            <a:spLocks noGrp="1"/>
          </p:cNvSpPr>
          <p:nvPr>
            <p:ph sz="quarter" idx="13"/>
          </p:nvPr>
        </p:nvSpPr>
        <p:spPr/>
        <p:txBody>
          <a:bodyPr/>
          <a:lstStyle/>
          <a:p>
            <a:r>
              <a:rPr lang="en-US"/>
              <a:t>Student Discipline Snapshot Collection</a:t>
            </a:r>
          </a:p>
          <a:p>
            <a:endParaRPr lang="en-US"/>
          </a:p>
        </p:txBody>
      </p:sp>
      <p:sp>
        <p:nvSpPr>
          <p:cNvPr id="8" name="Content Placeholder 7">
            <a:extLst>
              <a:ext uri="{FF2B5EF4-FFF2-40B4-BE49-F238E27FC236}">
                <a16:creationId xmlns:a16="http://schemas.microsoft.com/office/drawing/2014/main" id="{ACDB3E5E-2B9E-73A8-9819-566D68805133}"/>
              </a:ext>
            </a:extLst>
          </p:cNvPr>
          <p:cNvSpPr>
            <a:spLocks noGrp="1"/>
          </p:cNvSpPr>
          <p:nvPr>
            <p:ph sz="quarter" idx="14"/>
          </p:nvPr>
        </p:nvSpPr>
        <p:spPr/>
        <p:txBody>
          <a:bodyPr/>
          <a:lstStyle/>
          <a:p>
            <a:r>
              <a:rPr lang="en-US">
                <a:hlinkClick r:id="rId3"/>
              </a:rPr>
              <a:t>StudentDiscipline@cde.state.co.us</a:t>
            </a:r>
            <a:endParaRPr lang="en-US"/>
          </a:p>
          <a:p>
            <a:endParaRPr lang="en-US"/>
          </a:p>
        </p:txBody>
      </p:sp>
    </p:spTree>
    <p:extLst>
      <p:ext uri="{BB962C8B-B14F-4D97-AF65-F5344CB8AC3E}">
        <p14:creationId xmlns:p14="http://schemas.microsoft.com/office/powerpoint/2010/main" val="64686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Office Hours</a:t>
            </a:r>
          </a:p>
        </p:txBody>
      </p:sp>
      <p:pic>
        <p:nvPicPr>
          <p:cNvPr id="8" name="Picture 7" descr="A yellow post-it note with black text saying Mark Your Calendar">
            <a:extLst>
              <a:ext uri="{FF2B5EF4-FFF2-40B4-BE49-F238E27FC236}">
                <a16:creationId xmlns:a16="http://schemas.microsoft.com/office/drawing/2014/main" id="{A0DB4B1B-D007-28D0-7582-F5441FE99B4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519" y="1483894"/>
            <a:ext cx="4027641" cy="3331904"/>
          </a:xfrm>
          <a:prstGeom prst="rect">
            <a:avLst/>
          </a:prstGeom>
        </p:spPr>
      </p:pic>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a:xfrm>
            <a:off x="4051191" y="1358971"/>
            <a:ext cx="7353693" cy="4351338"/>
          </a:xfrm>
        </p:spPr>
        <p:txBody>
          <a:bodyPr vert="horz" lIns="0" tIns="0" rIns="0" bIns="0" rtlCol="0" anchor="t">
            <a:normAutofit/>
          </a:bodyPr>
          <a:lstStyle/>
          <a:p>
            <a:pPr marL="342900" lvl="1" indent="0">
              <a:buNone/>
            </a:pPr>
            <a:endParaRPr lang="en-US" sz="2600" b="1">
              <a:latin typeface="+mn-lt"/>
            </a:endParaRPr>
          </a:p>
          <a:p>
            <a:pPr marL="342900" lvl="1" indent="0">
              <a:buNone/>
            </a:pPr>
            <a:endParaRPr lang="en-US" sz="2600" b="1">
              <a:latin typeface="+mn-lt"/>
            </a:endParaRPr>
          </a:p>
          <a:p>
            <a:pPr marL="342900" lvl="1" indent="0">
              <a:buNone/>
            </a:pPr>
            <a:r>
              <a:rPr lang="en-US" sz="2600" b="1">
                <a:latin typeface="+mn-lt"/>
              </a:rPr>
              <a:t>Student Discipline Office Hours</a:t>
            </a:r>
          </a:p>
          <a:p>
            <a:pPr marL="1014095" lvl="2" indent="-213995"/>
            <a:r>
              <a:rPr lang="en-US" sz="2600">
                <a:latin typeface="+mn-lt"/>
              </a:rPr>
              <a:t>Monday May 12</a:t>
            </a:r>
            <a:r>
              <a:rPr lang="en-US" sz="2600" baseline="30000">
                <a:latin typeface="+mn-lt"/>
              </a:rPr>
              <a:t>th</a:t>
            </a:r>
            <a:r>
              <a:rPr lang="en-US" sz="2600">
                <a:latin typeface="+mn-lt"/>
              </a:rPr>
              <a:t>  10:00 – 10:45</a:t>
            </a:r>
          </a:p>
          <a:p>
            <a:pPr marL="1014095" lvl="2" indent="-213995"/>
            <a:r>
              <a:rPr lang="en-US" sz="2600">
                <a:latin typeface="+mn-lt"/>
              </a:rPr>
              <a:t>Monday June 9</a:t>
            </a:r>
            <a:r>
              <a:rPr lang="en-US" sz="2600" baseline="30000">
                <a:latin typeface="+mn-lt"/>
              </a:rPr>
              <a:t>th</a:t>
            </a:r>
            <a:r>
              <a:rPr lang="en-US" sz="2600">
                <a:latin typeface="+mn-lt"/>
              </a:rPr>
              <a:t>  10:00 – 10:45 </a:t>
            </a:r>
          </a:p>
          <a:p>
            <a:pPr marL="1471295" lvl="3" indent="-213995"/>
            <a:r>
              <a:rPr lang="en-US" sz="2600">
                <a:latin typeface="+mn-lt"/>
              </a:rPr>
              <a:t>Student Discipline reporting questions</a:t>
            </a:r>
          </a:p>
          <a:p>
            <a:pPr marL="1257300" lvl="3" indent="0">
              <a:buNone/>
            </a:pPr>
            <a:endParaRPr lang="en-US" sz="6600">
              <a:solidFill>
                <a:srgbClr val="242424"/>
              </a:solidFill>
              <a:effectLst/>
              <a:latin typeface="Segoe UI"/>
              <a:ea typeface="Aptos" panose="020B0004020202020204" pitchFamily="34" charset="0"/>
              <a:cs typeface="Aptos" panose="020B00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4"/>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useo Slab 500"/>
                <a:hlinkClick r:id="rId2"/>
              </a:rPr>
              <a:t>Student Discipline Snapshot Site</a:t>
            </a:r>
            <a:endParaRPr lang="en-US">
              <a:latin typeface="Museo Slab 500"/>
              <a:hlinkClick r:id="rId3"/>
            </a:endParaRPr>
          </a:p>
          <a:p>
            <a:r>
              <a:rPr lang="en-US" sz="1800">
                <a:latin typeface="Museo Slab 500"/>
                <a:hlinkClick r:id="rId4"/>
              </a:rPr>
              <a:t>Student Discipline Snapshot Timeline</a:t>
            </a:r>
            <a:endParaRPr lang="en-US" sz="1800">
              <a:latin typeface="Museo Slab 500"/>
            </a:endParaRPr>
          </a:p>
          <a:p>
            <a:r>
              <a:rPr lang="en-US">
                <a:latin typeface="Museo Slab 500"/>
                <a:hlinkClick r:id="rId3"/>
              </a:rPr>
              <a:t>Discipline Interchange Website</a:t>
            </a:r>
            <a:endParaRPr lang="en-US">
              <a:latin typeface="Museo Slab 500"/>
            </a:endParaRPr>
          </a:p>
          <a:p>
            <a:r>
              <a:rPr lang="en-US" sz="1800">
                <a:latin typeface="Museo Slab 500"/>
                <a:hlinkClick r:id="rId5"/>
              </a:rPr>
              <a:t>Discipline Action File Layout</a:t>
            </a:r>
            <a:endParaRPr lang="en-US" sz="1800">
              <a:latin typeface="Museo Slab 500"/>
            </a:endParaRPr>
          </a:p>
          <a:p>
            <a:r>
              <a:rPr lang="en-US">
                <a:latin typeface="Museo Slab 500"/>
                <a:hlinkClick r:id="rId6"/>
              </a:rPr>
              <a:t>StudentDiscipline@cde.state.co.us</a:t>
            </a:r>
            <a:endParaRPr lang="en-US">
              <a:latin typeface="Museo Slab 500"/>
            </a:endParaRPr>
          </a:p>
          <a:p>
            <a:r>
              <a:rPr lang="en-US">
                <a:latin typeface="Museo Slab 500"/>
              </a:rPr>
              <a:t>Carrie Martin-Collection lead</a:t>
            </a:r>
          </a:p>
          <a:p>
            <a:r>
              <a:rPr lang="en-US">
                <a:latin typeface="Museo Slab 500"/>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6927-EE50-271F-E6BE-663FAF395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16697-E22C-9DD6-FD82-1FBB5C51DCE0}"/>
              </a:ext>
            </a:extLst>
          </p:cNvPr>
          <p:cNvSpPr>
            <a:spLocks noGrp="1"/>
          </p:cNvSpPr>
          <p:nvPr>
            <p:ph type="ctrTitle"/>
          </p:nvPr>
        </p:nvSpPr>
        <p:spPr/>
        <p:txBody>
          <a:bodyPr/>
          <a:lstStyle/>
          <a:p>
            <a:r>
              <a:rPr lang="en-US"/>
              <a:t>Staff Evaluation</a:t>
            </a:r>
          </a:p>
        </p:txBody>
      </p:sp>
      <p:sp>
        <p:nvSpPr>
          <p:cNvPr id="3" name="Content Placeholder 2">
            <a:extLst>
              <a:ext uri="{FF2B5EF4-FFF2-40B4-BE49-F238E27FC236}">
                <a16:creationId xmlns:a16="http://schemas.microsoft.com/office/drawing/2014/main" id="{2A038C82-0F15-A7E7-5088-05A5D66EAFE5}"/>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BE2DC22D-F7E2-FC09-6E69-FAEC3E4085C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738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hlinkClick r:id="rId2"/>
              </a:rPr>
              <a:t>Collection Timeline </a:t>
            </a:r>
            <a:br>
              <a:rPr lang="en-US"/>
            </a:b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995823481"/>
              </p:ext>
            </p:extLst>
          </p:nvPr>
        </p:nvGraphicFramePr>
        <p:xfrm>
          <a:off x="228600" y="200025"/>
          <a:ext cx="11818935" cy="4778887"/>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415992">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04-22-2025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Collection Training </a:t>
                      </a:r>
                    </a:p>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3"/>
                        </a:rPr>
                        <a:t>Recording</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PowerPoint Posted on the </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4"/>
                        </a:rPr>
                        <a:t>website</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under Trainings </a:t>
                      </a:r>
                    </a:p>
                  </a:txBody>
                  <a:tcPr marL="68580" marR="68580" marT="0" marB="0"/>
                </a:tc>
                <a:extLst>
                  <a:ext uri="{0D108BD9-81ED-4DB2-BD59-A6C34878D82A}">
                    <a16:rowId xmlns:a16="http://schemas.microsoft.com/office/drawing/2014/main" val="2411947898"/>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05-12-2025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Update and upload Staff Profile Interchange file</a:t>
                      </a:r>
                    </a:p>
                  </a:txBody>
                  <a:tcPr marL="68580" marR="68580" marT="0" marB="0">
                    <a:solidFill>
                      <a:srgbClr val="FFFF99"/>
                    </a:solidFill>
                  </a:tcPr>
                </a:tc>
                <a:extLst>
                  <a:ext uri="{0D108BD9-81ED-4DB2-BD59-A6C34878D82A}">
                    <a16:rowId xmlns:a16="http://schemas.microsoft.com/office/drawing/2014/main" val="2718010629"/>
                  </a:ext>
                </a:extLst>
              </a:tr>
              <a:tr h="370840">
                <a:tc>
                  <a:txBody>
                    <a:bodyPr/>
                    <a:lstStyle/>
                    <a:p>
                      <a:pPr marL="0" marR="0">
                        <a:lnSpc>
                          <a:spcPct val="107000"/>
                        </a:lnSpc>
                        <a:spcAft>
                          <a:spcPts val="800"/>
                        </a:spcAft>
                        <a:buNone/>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05-21-2025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Interchange 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362017"/>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06-05-2025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Profile Interchange file</a:t>
                      </a:r>
                    </a:p>
                  </a:txBody>
                  <a:tcPr marL="68580" marR="68580" marT="0" marB="0"/>
                </a:tc>
                <a:extLst>
                  <a:ext uri="{0D108BD9-81ED-4DB2-BD59-A6C34878D82A}">
                    <a16:rowId xmlns:a16="http://schemas.microsoft.com/office/drawing/2014/main" val="2342487330"/>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06-19-2025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Evaluation Interchange file</a:t>
                      </a:r>
                    </a:p>
                  </a:txBody>
                  <a:tcPr marL="68580" marR="68580" marT="0" marB="0"/>
                </a:tc>
                <a:extLst>
                  <a:ext uri="{0D108BD9-81ED-4DB2-BD59-A6C34878D82A}">
                    <a16:rowId xmlns:a16="http://schemas.microsoft.com/office/drawing/2014/main" val="2553972965"/>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06-26-2025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at least one Staff Evaluation Snapshot in Data Pipeline</a:t>
                      </a:r>
                    </a:p>
                  </a:txBody>
                  <a:tcPr marL="68580" marR="68580" marT="0" marB="0"/>
                </a:tc>
                <a:extLst>
                  <a:ext uri="{0D108BD9-81ED-4DB2-BD59-A6C34878D82A}">
                    <a16:rowId xmlns:a16="http://schemas.microsoft.com/office/drawing/2014/main" val="2444571304"/>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07-15-2025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Evaluation Snapshot</a:t>
                      </a:r>
                    </a:p>
                  </a:txBody>
                  <a:tcPr marL="68580" marR="68580" marT="0" marB="0"/>
                </a:tc>
                <a:extLst>
                  <a:ext uri="{0D108BD9-81ED-4DB2-BD59-A6C34878D82A}">
                    <a16:rowId xmlns:a16="http://schemas.microsoft.com/office/drawing/2014/main" val="2191518452"/>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07-15-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08-15-2025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Final Snapshot Review- This is your opportunity to review reports in detail and make any data corrections you deem necessary to make sure you are reporting valid and reliable data. All data corrections must be completed during this time. If you anticipate that you will not be able to meet this deadline, please contact Dawna Gudka by email: </a:t>
                      </a:r>
                      <a:r>
                        <a:rPr lang="en-US" sz="1400" b="0" u="sng">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Staff Evaluation</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341813"/>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10-15-2025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Staff Evaluation Snapshot Final Deadline Required to have Staff Evaluation Snapshot data submitted and sign off page signed and emailed to </a:t>
                      </a:r>
                      <a:r>
                        <a:rPr lang="en-US" sz="1400" u="sng">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Staff Evaluation</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Dawna Gudka</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6"/>
              </a:rPr>
              <a:t>Staff Evaluation Snapshot</a:t>
            </a:r>
            <a:endParaRPr lang="en-US"/>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299868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1E62-12EB-DF8F-6861-CCE12D52B3EC}"/>
              </a:ext>
            </a:extLst>
          </p:cNvPr>
          <p:cNvSpPr>
            <a:spLocks noGrp="1"/>
          </p:cNvSpPr>
          <p:nvPr>
            <p:ph type="title"/>
          </p:nvPr>
        </p:nvSpPr>
        <p:spPr/>
        <p:txBody>
          <a:bodyPr/>
          <a:lstStyle/>
          <a:p>
            <a:r>
              <a:rPr lang="en-US"/>
              <a:t>Extracting Staff Profile file from Data Pipeline</a:t>
            </a:r>
          </a:p>
        </p:txBody>
      </p:sp>
      <p:sp>
        <p:nvSpPr>
          <p:cNvPr id="7" name="Rectangle 2">
            <a:extLst>
              <a:ext uri="{FF2B5EF4-FFF2-40B4-BE49-F238E27FC236}">
                <a16:creationId xmlns:a16="http://schemas.microsoft.com/office/drawing/2014/main" id="{A9E117FD-14BC-9C29-C86C-2FAE356741AB}"/>
              </a:ext>
            </a:extLst>
          </p:cNvPr>
          <p:cNvSpPr>
            <a:spLocks noChangeArrowheads="1"/>
          </p:cNvSpPr>
          <p:nvPr/>
        </p:nvSpPr>
        <p:spPr bwMode="auto">
          <a:xfrm>
            <a:off x="332873" y="1690153"/>
            <a:ext cx="112466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a:t>If you are unsure if your staff profile in Data Pipeline is complete and up to date, extract a staff profile file.  To extract a staff profile,</a:t>
            </a:r>
          </a:p>
        </p:txBody>
      </p:sp>
      <p:pic>
        <p:nvPicPr>
          <p:cNvPr id="1025" name="Picture 1" descr="screenshot of extracting staff profile from Data Pipeline">
            <a:extLst>
              <a:ext uri="{FF2B5EF4-FFF2-40B4-BE49-F238E27FC236}">
                <a16:creationId xmlns:a16="http://schemas.microsoft.com/office/drawing/2014/main" id="{217468FB-A7EE-FE8D-906E-183C2698793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2873" y="2072640"/>
            <a:ext cx="11172825"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BF28E4F-BF37-EF87-E127-BE4A3653E532}"/>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2D234C7C-98B1-C3BA-DD88-A52DDB4DBC41}"/>
              </a:ext>
            </a:extLst>
          </p:cNvPr>
          <p:cNvSpPr>
            <a:spLocks noGrp="1"/>
          </p:cNvSpPr>
          <p:nvPr>
            <p:ph sz="quarter" idx="13"/>
          </p:nvPr>
        </p:nvSpPr>
        <p:spPr/>
        <p:txBody>
          <a:bodyPr/>
          <a:lstStyle/>
          <a:p>
            <a:r>
              <a:rPr lang="en-US">
                <a:latin typeface="Trebuchet MS"/>
              </a:rPr>
              <a:t>Staff Evaluation Snapshot Collection</a:t>
            </a:r>
            <a:endParaRPr lang="en-US"/>
          </a:p>
        </p:txBody>
      </p:sp>
      <p:sp>
        <p:nvSpPr>
          <p:cNvPr id="6" name="Content Placeholder 5">
            <a:extLst>
              <a:ext uri="{FF2B5EF4-FFF2-40B4-BE49-F238E27FC236}">
                <a16:creationId xmlns:a16="http://schemas.microsoft.com/office/drawing/2014/main" id="{4823B912-9F4A-2D8F-0F5E-3E863C86D04B}"/>
              </a:ext>
            </a:extLst>
          </p:cNvPr>
          <p:cNvSpPr>
            <a:spLocks noGrp="1"/>
          </p:cNvSpPr>
          <p:nvPr>
            <p:ph sz="quarter" idx="14"/>
          </p:nvPr>
        </p:nvSpPr>
        <p:spPr/>
        <p:txBody>
          <a:bodyPr/>
          <a:lstStyle/>
          <a:p>
            <a:r>
              <a:rPr lang="en-US">
                <a:latin typeface="Trebuchet MS"/>
              </a:rPr>
              <a:t>StaffEvaluation@cde.state.co.us</a:t>
            </a:r>
            <a:endParaRPr lang="en-US"/>
          </a:p>
          <a:p>
            <a:endParaRPr lang="en-US"/>
          </a:p>
        </p:txBody>
      </p:sp>
    </p:spTree>
    <p:extLst>
      <p:ext uri="{BB962C8B-B14F-4D97-AF65-F5344CB8AC3E}">
        <p14:creationId xmlns:p14="http://schemas.microsoft.com/office/powerpoint/2010/main" val="376800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E1F4-78AE-9B45-CECC-626434920EDF}"/>
              </a:ext>
            </a:extLst>
          </p:cNvPr>
          <p:cNvSpPr>
            <a:spLocks noGrp="1"/>
          </p:cNvSpPr>
          <p:nvPr>
            <p:ph type="title"/>
          </p:nvPr>
        </p:nvSpPr>
        <p:spPr/>
        <p:txBody>
          <a:bodyPr/>
          <a:lstStyle/>
          <a:p>
            <a:r>
              <a:rPr lang="en-US"/>
              <a:t>Task that you can start completing now</a:t>
            </a:r>
          </a:p>
        </p:txBody>
      </p:sp>
      <p:sp>
        <p:nvSpPr>
          <p:cNvPr id="3" name="Content Placeholder 2">
            <a:extLst>
              <a:ext uri="{FF2B5EF4-FFF2-40B4-BE49-F238E27FC236}">
                <a16:creationId xmlns:a16="http://schemas.microsoft.com/office/drawing/2014/main" id="{9B2FB515-5871-A427-269C-73E3A2766429}"/>
              </a:ext>
            </a:extLst>
          </p:cNvPr>
          <p:cNvSpPr>
            <a:spLocks noGrp="1"/>
          </p:cNvSpPr>
          <p:nvPr>
            <p:ph idx="1"/>
          </p:nvPr>
        </p:nvSpPr>
        <p:spPr>
          <a:xfrm>
            <a:off x="192505" y="1309035"/>
            <a:ext cx="11877575" cy="4889633"/>
          </a:xfrm>
        </p:spPr>
        <p:txBody>
          <a:bodyPr vert="horz" lIns="0" tIns="0" rIns="0" bIns="0" rtlCol="0" anchor="t">
            <a:normAutofit lnSpcReduction="10000"/>
          </a:bodyPr>
          <a:lstStyle/>
          <a:p>
            <a:pPr marL="0" indent="0" algn="ctr">
              <a:buNone/>
            </a:pPr>
            <a:r>
              <a:rPr lang="en-US" b="1"/>
              <a:t>Staff Profile needs to be updated with any staff that came in after December 1</a:t>
            </a:r>
            <a:r>
              <a:rPr lang="en-US" b="1" baseline="30000"/>
              <a:t>st</a:t>
            </a:r>
          </a:p>
          <a:p>
            <a:pPr marL="0" indent="0" algn="ctr">
              <a:buNone/>
            </a:pPr>
            <a:r>
              <a:rPr lang="en-US" b="1" baseline="30000"/>
              <a:t>Staff Profile should contain all staff that provided services to your students throughout the entire 2024-2025 School Year</a:t>
            </a:r>
          </a:p>
          <a:p>
            <a:pPr marL="0" indent="0" algn="ctr">
              <a:buNone/>
            </a:pPr>
            <a:endParaRPr lang="en-US"/>
          </a:p>
          <a:p>
            <a:pPr marL="0" indent="0" algn="ctr">
              <a:buNone/>
            </a:pPr>
            <a:r>
              <a:rPr lang="en-US" b="1"/>
              <a:t>What Staff are included in this collection</a:t>
            </a:r>
          </a:p>
          <a:p>
            <a:pPr marL="0" indent="0" algn="ctr">
              <a:buNone/>
            </a:pPr>
            <a:r>
              <a:rPr lang="en-US" b="1"/>
              <a:t>Teachers</a:t>
            </a:r>
            <a:r>
              <a:rPr lang="en-US"/>
              <a:t> job codes 201, 202, 206, 216, 222, 223</a:t>
            </a:r>
          </a:p>
          <a:p>
            <a:pPr marL="0" indent="0" algn="ctr">
              <a:buNone/>
            </a:pPr>
            <a:r>
              <a:rPr lang="en-US" b="1"/>
              <a:t>Special Service Providers </a:t>
            </a:r>
            <a:r>
              <a:rPr lang="en-US"/>
              <a:t>211, 231, 233, 234,235, 236, 237, 238, 242</a:t>
            </a:r>
          </a:p>
          <a:p>
            <a:pPr marL="0" indent="0" algn="ctr">
              <a:buNone/>
            </a:pPr>
            <a:r>
              <a:rPr lang="en-US" b="1"/>
              <a:t>Principals</a:t>
            </a:r>
            <a:r>
              <a:rPr lang="en-US"/>
              <a:t> 105, 106</a:t>
            </a:r>
          </a:p>
          <a:p>
            <a:pPr marL="0" indent="0" algn="ctr">
              <a:buNone/>
            </a:pPr>
            <a:endParaRPr lang="en-US"/>
          </a:p>
          <a:p>
            <a:pPr marL="0" indent="0" algn="ctr">
              <a:buNone/>
            </a:pPr>
            <a:r>
              <a:rPr lang="en-US" b="1"/>
              <a:t>Get your staff profile uploaded and error free</a:t>
            </a:r>
          </a:p>
          <a:p>
            <a:pPr marL="0" indent="0" algn="ctr">
              <a:buNone/>
            </a:pPr>
            <a:endParaRPr lang="en-US" b="1"/>
          </a:p>
          <a:p>
            <a:pPr marL="0" indent="0" algn="ctr">
              <a:buNone/>
            </a:pPr>
            <a:r>
              <a:rPr lang="en-US" b="1"/>
              <a:t>As soon as your LEA finishes evaluations, pull your </a:t>
            </a:r>
            <a:r>
              <a:rPr lang="en-US" b="1">
                <a:hlinkClick r:id="rId2"/>
              </a:rPr>
              <a:t>extract from COPMS (RANDA)</a:t>
            </a:r>
            <a:r>
              <a:rPr lang="en-US" b="1"/>
              <a:t> or the staff evaluation system that your LEA uses</a:t>
            </a:r>
          </a:p>
        </p:txBody>
      </p:sp>
      <p:sp>
        <p:nvSpPr>
          <p:cNvPr id="4" name="Slide Number Placeholder 3">
            <a:extLst>
              <a:ext uri="{FF2B5EF4-FFF2-40B4-BE49-F238E27FC236}">
                <a16:creationId xmlns:a16="http://schemas.microsoft.com/office/drawing/2014/main" id="{E194F046-52CC-52FD-0163-793A87CFD5B9}"/>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8D1C7D5A-AA58-117C-DEEE-AE9A5B29C6B7}"/>
              </a:ext>
            </a:extLst>
          </p:cNvPr>
          <p:cNvSpPr>
            <a:spLocks noGrp="1"/>
          </p:cNvSpPr>
          <p:nvPr>
            <p:ph sz="quarter" idx="13"/>
          </p:nvPr>
        </p:nvSpPr>
        <p:spPr/>
        <p:txBody>
          <a:bodyPr vert="horz" lIns="91440" tIns="45720" rIns="91440" bIns="45720" rtlCol="0" anchor="t">
            <a:normAutofit/>
          </a:bodyPr>
          <a:lstStyle/>
          <a:p>
            <a:r>
              <a:rPr lang="en-US">
                <a:latin typeface="Trebuchet MS"/>
              </a:rPr>
              <a:t>Staff Evaluation Snapshot Collection	</a:t>
            </a:r>
          </a:p>
        </p:txBody>
      </p:sp>
      <p:sp>
        <p:nvSpPr>
          <p:cNvPr id="6" name="Content Placeholder 5">
            <a:extLst>
              <a:ext uri="{FF2B5EF4-FFF2-40B4-BE49-F238E27FC236}">
                <a16:creationId xmlns:a16="http://schemas.microsoft.com/office/drawing/2014/main" id="{DBDC272D-6127-B0D9-663B-E29A8AC4C71C}"/>
              </a:ext>
            </a:extLst>
          </p:cNvPr>
          <p:cNvSpPr>
            <a:spLocks noGrp="1"/>
          </p:cNvSpPr>
          <p:nvPr>
            <p:ph sz="quarter" idx="14"/>
          </p:nvPr>
        </p:nvSpPr>
        <p:spPr/>
        <p:txBody>
          <a:bodyPr vert="horz" lIns="91440" tIns="45720" rIns="91440" bIns="45720" rtlCol="0" anchor="t">
            <a:normAutofit/>
          </a:bodyPr>
          <a:lstStyle/>
          <a:p>
            <a:r>
              <a:rPr lang="en-US">
                <a:latin typeface="Trebuchet MS"/>
              </a:rPr>
              <a:t>StaffEvaluation@cde.state.co.us</a:t>
            </a:r>
            <a:endParaRPr lang="en-US"/>
          </a:p>
        </p:txBody>
      </p:sp>
    </p:spTree>
    <p:extLst>
      <p:ext uri="{BB962C8B-B14F-4D97-AF65-F5344CB8AC3E}">
        <p14:creationId xmlns:p14="http://schemas.microsoft.com/office/powerpoint/2010/main" val="22628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75E-6A87-5B3A-76F9-B22B523EA0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10F3F7-4CCF-36F1-F7F0-F566C8391DCA}"/>
              </a:ext>
            </a:extLst>
          </p:cNvPr>
          <p:cNvSpPr>
            <a:spLocks noGrp="1"/>
          </p:cNvSpPr>
          <p:nvPr>
            <p:ph type="title"/>
          </p:nvPr>
        </p:nvSpPr>
        <p:spPr>
          <a:xfrm>
            <a:off x="155448" y="237745"/>
            <a:ext cx="8199280" cy="1197864"/>
          </a:xfrm>
        </p:spPr>
        <p:txBody>
          <a:bodyPr/>
          <a:lstStyle/>
          <a:p>
            <a:r>
              <a:rPr lang="en-US"/>
              <a:t>Questions &amp; Resources:</a:t>
            </a:r>
            <a:br>
              <a:rPr lang="en-US"/>
            </a:br>
            <a:r>
              <a:rPr lang="en-US"/>
              <a:t>Staff Evaluation Snapshot Collection</a:t>
            </a:r>
          </a:p>
        </p:txBody>
      </p:sp>
      <p:sp>
        <p:nvSpPr>
          <p:cNvPr id="8" name="Content Placeholder 7">
            <a:extLst>
              <a:ext uri="{FF2B5EF4-FFF2-40B4-BE49-F238E27FC236}">
                <a16:creationId xmlns:a16="http://schemas.microsoft.com/office/drawing/2014/main" id="{913DB736-7CF8-9654-7E4F-8D8E07B2B509}"/>
              </a:ext>
            </a:extLst>
          </p:cNvPr>
          <p:cNvSpPr>
            <a:spLocks noGrp="1"/>
          </p:cNvSpPr>
          <p:nvPr>
            <p:ph sz="quarter" idx="13"/>
          </p:nvPr>
        </p:nvSpPr>
        <p:spPr/>
        <p:txBody>
          <a:bodyPr>
            <a:normAutofit fontScale="92500" lnSpcReduction="10000"/>
          </a:bodyPr>
          <a:lstStyle/>
          <a:p>
            <a:r>
              <a:rPr lang="en-US" b="1">
                <a:hlinkClick r:id="rId2"/>
              </a:rPr>
              <a:t>Staff Interchange website</a:t>
            </a:r>
            <a:endParaRPr lang="en-US" b="1"/>
          </a:p>
          <a:p>
            <a:r>
              <a:rPr lang="en-US">
                <a:hlinkClick r:id="rId3"/>
              </a:rPr>
              <a:t>Staff Profile file layout</a:t>
            </a:r>
            <a:endParaRPr lang="en-US"/>
          </a:p>
          <a:p>
            <a:r>
              <a:rPr lang="en-US">
                <a:hlinkClick r:id="rId4"/>
              </a:rPr>
              <a:t>Staff Evaluation file layout</a:t>
            </a:r>
            <a:endParaRPr lang="en-US"/>
          </a:p>
          <a:p>
            <a:r>
              <a:rPr lang="en-US" b="1">
                <a:hlinkClick r:id="rId5"/>
              </a:rPr>
              <a:t>Staff Evaluation Snapshot website</a:t>
            </a:r>
            <a:endParaRPr lang="en-US" b="1"/>
          </a:p>
          <a:p>
            <a:r>
              <a:rPr lang="en-US">
                <a:hlinkClick r:id="rId6"/>
              </a:rPr>
              <a:t>Staff Evaluation Timeline</a:t>
            </a:r>
            <a:endParaRPr lang="en-US"/>
          </a:p>
          <a:p>
            <a:r>
              <a:rPr lang="en-US"/>
              <a:t>Dawna Gudka-Collection lead</a:t>
            </a:r>
          </a:p>
          <a:p>
            <a:r>
              <a:rPr lang="en-US"/>
              <a:t>(303) 598-7901</a:t>
            </a:r>
          </a:p>
          <a:p>
            <a:r>
              <a:rPr lang="en-US">
                <a:hlinkClick r:id="rId7"/>
              </a:rPr>
              <a:t>StaffEvaluation@cde.state.co.us</a:t>
            </a:r>
            <a:endParaRPr lang="en-US"/>
          </a:p>
        </p:txBody>
      </p:sp>
      <p:sp>
        <p:nvSpPr>
          <p:cNvPr id="4" name="Slide Number Placeholder 3">
            <a:extLst>
              <a:ext uri="{FF2B5EF4-FFF2-40B4-BE49-F238E27FC236}">
                <a16:creationId xmlns:a16="http://schemas.microsoft.com/office/drawing/2014/main" id="{B3ED4D74-764F-AEA9-3329-5E6DA5B57BFF}"/>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67792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CA3F-AE5F-3A06-4AB0-A64B0B82E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D67DF-53B5-FFC6-AA1F-6AB04E230282}"/>
              </a:ext>
            </a:extLst>
          </p:cNvPr>
          <p:cNvSpPr>
            <a:spLocks noGrp="1"/>
          </p:cNvSpPr>
          <p:nvPr>
            <p:ph type="ctrTitle"/>
          </p:nvPr>
        </p:nvSpPr>
        <p:spPr/>
        <p:txBody>
          <a:bodyPr/>
          <a:lstStyle/>
          <a:p>
            <a:r>
              <a:rPr lang="en-US"/>
              <a:t>READ Collections</a:t>
            </a:r>
          </a:p>
        </p:txBody>
      </p:sp>
      <p:sp>
        <p:nvSpPr>
          <p:cNvPr id="3" name="Content Placeholder 2">
            <a:extLst>
              <a:ext uri="{FF2B5EF4-FFF2-40B4-BE49-F238E27FC236}">
                <a16:creationId xmlns:a16="http://schemas.microsoft.com/office/drawing/2014/main" id="{6B801495-E36D-07E7-586A-BB74E304DB55}"/>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7D6660AE-D531-C22A-5936-B94D7D2B790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1114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C11F-C69A-4EC1-61FC-FE0AB4778182}"/>
              </a:ext>
            </a:extLst>
          </p:cNvPr>
          <p:cNvSpPr>
            <a:spLocks noGrp="1"/>
          </p:cNvSpPr>
          <p:nvPr>
            <p:ph type="ctrTitle"/>
          </p:nvPr>
        </p:nvSpPr>
        <p:spPr/>
        <p:txBody>
          <a:bodyPr/>
          <a:lstStyle/>
          <a:p>
            <a:r>
              <a:rPr lang="en-US">
                <a:latin typeface="Museo Slab 500"/>
              </a:rPr>
              <a:t>Spring READ Assessment</a:t>
            </a:r>
            <a:endParaRPr lang="en-US"/>
          </a:p>
        </p:txBody>
      </p:sp>
      <p:sp>
        <p:nvSpPr>
          <p:cNvPr id="4" name="Slide Number Placeholder 3">
            <a:extLst>
              <a:ext uri="{FF2B5EF4-FFF2-40B4-BE49-F238E27FC236}">
                <a16:creationId xmlns:a16="http://schemas.microsoft.com/office/drawing/2014/main" id="{3A1AE477-D47E-0E10-BF90-16E904D0A88E}"/>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4029752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BFD22-AB75-C752-09C0-0FB510B98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EA2F5-D432-1F18-C9CE-68C1F4CAE28F}"/>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District Required Reporting</a:t>
            </a:r>
            <a:endParaRPr lang="en-US"/>
          </a:p>
        </p:txBody>
      </p:sp>
      <p:sp>
        <p:nvSpPr>
          <p:cNvPr id="3" name="Content Placeholder 2">
            <a:extLst>
              <a:ext uri="{FF2B5EF4-FFF2-40B4-BE49-F238E27FC236}">
                <a16:creationId xmlns:a16="http://schemas.microsoft.com/office/drawing/2014/main" id="{2DBAB54F-5965-4826-483A-60D6EE0C4BF9}"/>
              </a:ext>
            </a:extLst>
          </p:cNvPr>
          <p:cNvSpPr>
            <a:spLocks noGrp="1"/>
          </p:cNvSpPr>
          <p:nvPr>
            <p:ph idx="1"/>
          </p:nvPr>
        </p:nvSpPr>
        <p:spPr/>
        <p:txBody>
          <a:bodyPr vert="horz" lIns="0" tIns="0" rIns="0" bIns="0" rtlCol="0" anchor="t">
            <a:normAutofit/>
          </a:bodyPr>
          <a:lstStyle/>
          <a:p>
            <a:pPr>
              <a:buFont typeface="Arial"/>
              <a:buChar char="•"/>
            </a:pPr>
            <a:r>
              <a:rPr lang="en-US">
                <a:latin typeface="Trebuchet MS"/>
              </a:rPr>
              <a:t>Districts must annually report the information necessary to determine the prevalence of SRDs among students in grades K-3. </a:t>
            </a:r>
          </a:p>
          <a:p>
            <a:pPr>
              <a:buFont typeface="Arial"/>
              <a:buChar char="•"/>
            </a:pPr>
            <a:endParaRPr lang="en-US"/>
          </a:p>
          <a:p>
            <a:pPr>
              <a:buFont typeface="Arial"/>
              <a:buChar char="•"/>
            </a:pPr>
            <a:r>
              <a:rPr lang="en-US">
                <a:latin typeface="Trebuchet MS"/>
              </a:rPr>
              <a:t>This data determines the per-pupil funding for districts by dividing the amount of money available by the total number of K-3 students identified as having an SRD in the preceding budget year. Districts must also report whether students in grades 4-12 remain on a READ plan. </a:t>
            </a:r>
          </a:p>
          <a:p>
            <a:pPr>
              <a:buFont typeface="Arial"/>
              <a:buChar char="•"/>
            </a:pPr>
            <a:endParaRPr lang="en-US"/>
          </a:p>
          <a:p>
            <a:pPr>
              <a:buFont typeface="Arial"/>
              <a:buChar char="•"/>
            </a:pPr>
            <a:r>
              <a:rPr lang="en-US">
                <a:latin typeface="Trebuchet MS"/>
              </a:rPr>
              <a:t>The data provided in this report will be publicly reported and will enable the department to calculate district funding.</a:t>
            </a:r>
          </a:p>
          <a:p>
            <a:pPr>
              <a:buFont typeface="Arial"/>
              <a:buChar char="•"/>
            </a:pPr>
            <a:endParaRPr lang="en-US"/>
          </a:p>
          <a:p>
            <a:pPr>
              <a:buFont typeface="Arial"/>
              <a:buChar char="•"/>
            </a:pPr>
            <a:endParaRPr lang="en-US"/>
          </a:p>
        </p:txBody>
      </p:sp>
      <p:sp>
        <p:nvSpPr>
          <p:cNvPr id="4" name="Slide Number Placeholder 3">
            <a:extLst>
              <a:ext uri="{FF2B5EF4-FFF2-40B4-BE49-F238E27FC236}">
                <a16:creationId xmlns:a16="http://schemas.microsoft.com/office/drawing/2014/main" id="{03A33F0C-A928-6D84-AF38-FC102331C081}"/>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5" name="Content Placeholder 4">
            <a:extLst>
              <a:ext uri="{FF2B5EF4-FFF2-40B4-BE49-F238E27FC236}">
                <a16:creationId xmlns:a16="http://schemas.microsoft.com/office/drawing/2014/main" id="{4A1D9B51-4207-5D6B-5625-B04ADB23899F}"/>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a:t>
            </a:r>
            <a:endParaRPr lang="en-US"/>
          </a:p>
        </p:txBody>
      </p:sp>
      <p:sp>
        <p:nvSpPr>
          <p:cNvPr id="6" name="Content Placeholder 5">
            <a:extLst>
              <a:ext uri="{FF2B5EF4-FFF2-40B4-BE49-F238E27FC236}">
                <a16:creationId xmlns:a16="http://schemas.microsoft.com/office/drawing/2014/main" id="{FD63D2E7-DEE7-6C88-9D34-1375AC59BC2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80844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C8FB-B95C-7DC0-2911-B54B78D26FC3}"/>
              </a:ext>
            </a:extLst>
          </p:cNvPr>
          <p:cNvSpPr>
            <a:spLocks noGrp="1"/>
          </p:cNvSpPr>
          <p:nvPr>
            <p:ph type="title"/>
          </p:nvPr>
        </p:nvSpPr>
        <p:spPr>
          <a:xfrm>
            <a:off x="443565" y="205176"/>
            <a:ext cx="8065168" cy="898524"/>
          </a:xfrm>
        </p:spPr>
        <p:txBody>
          <a:bodyPr/>
          <a:lstStyle/>
          <a:p>
            <a:r>
              <a:rPr lang="en-US"/>
              <a:t>Spring READ Assessment</a:t>
            </a:r>
            <a:br>
              <a:rPr lang="en-US"/>
            </a:br>
            <a:r>
              <a:rPr lang="en-US"/>
              <a:t>Changes for 24-25</a:t>
            </a:r>
          </a:p>
        </p:txBody>
      </p:sp>
      <p:sp>
        <p:nvSpPr>
          <p:cNvPr id="3" name="Content Placeholder 2">
            <a:extLst>
              <a:ext uri="{FF2B5EF4-FFF2-40B4-BE49-F238E27FC236}">
                <a16:creationId xmlns:a16="http://schemas.microsoft.com/office/drawing/2014/main" id="{81CCF90F-E187-5438-7515-4A6C4E37BCFC}"/>
              </a:ext>
            </a:extLst>
          </p:cNvPr>
          <p:cNvSpPr>
            <a:spLocks noGrp="1"/>
          </p:cNvSpPr>
          <p:nvPr>
            <p:ph idx="1"/>
          </p:nvPr>
        </p:nvSpPr>
        <p:spPr>
          <a:xfrm>
            <a:off x="838200" y="1554480"/>
            <a:ext cx="10515600" cy="4351338"/>
          </a:xfrm>
        </p:spPr>
        <p:txBody>
          <a:bodyPr vert="horz" lIns="0" tIns="0" rIns="0" bIns="0" rtlCol="0" anchor="t">
            <a:normAutofit fontScale="92500"/>
          </a:bodyPr>
          <a:lstStyle/>
          <a:p>
            <a:r>
              <a:rPr lang="en-US"/>
              <a:t>No structural changes to the file layout (no addition/deletion of fields).</a:t>
            </a:r>
          </a:p>
          <a:p>
            <a:r>
              <a:rPr lang="en-US"/>
              <a:t>Drop-down menus in Pipeline have been updated to "READ Assessment" for clarity. </a:t>
            </a:r>
          </a:p>
          <a:p>
            <a:r>
              <a:rPr lang="en-US"/>
              <a:t>Some assessments were removed. These are ones that are no longer approved. </a:t>
            </a:r>
          </a:p>
          <a:p>
            <a:r>
              <a:rPr lang="en-US"/>
              <a:t>Cleaned up language and standardized field names. </a:t>
            </a:r>
          </a:p>
          <a:p>
            <a:pPr lvl="1"/>
            <a:r>
              <a:rPr lang="en-US"/>
              <a:t>For example, the SRD Status field is now labeled as such.</a:t>
            </a:r>
          </a:p>
          <a:p>
            <a:r>
              <a:rPr lang="en-US"/>
              <a:t>Added a warning that checks to see if the district's READ Literacy Programs and Assessment data collection has been submitted.</a:t>
            </a:r>
          </a:p>
          <a:p>
            <a:r>
              <a:rPr lang="en-US"/>
              <a:t>Added a warning around ELAT schools and assessment choice.</a:t>
            </a:r>
          </a:p>
          <a:p>
            <a:r>
              <a:rPr lang="en-US"/>
              <a:t>Altered the sign-off form to include the count of SRD as well as the SRD percentage for the district.</a:t>
            </a:r>
          </a:p>
          <a:p>
            <a:pPr lvl="1"/>
            <a:r>
              <a:rPr lang="en-US"/>
              <a:t>Please have the appropriate staff review this at your district before submitting your data!</a:t>
            </a:r>
          </a:p>
        </p:txBody>
      </p:sp>
      <p:sp>
        <p:nvSpPr>
          <p:cNvPr id="4" name="Slide Number Placeholder 3">
            <a:extLst>
              <a:ext uri="{FF2B5EF4-FFF2-40B4-BE49-F238E27FC236}">
                <a16:creationId xmlns:a16="http://schemas.microsoft.com/office/drawing/2014/main" id="{0CF20C5A-F844-559D-1915-A390A4E87F55}"/>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30</a:t>
            </a:fld>
            <a:endParaRPr lang="en-US"/>
          </a:p>
        </p:txBody>
      </p:sp>
      <p:sp>
        <p:nvSpPr>
          <p:cNvPr id="5" name="Content Placeholder 4">
            <a:extLst>
              <a:ext uri="{FF2B5EF4-FFF2-40B4-BE49-F238E27FC236}">
                <a16:creationId xmlns:a16="http://schemas.microsoft.com/office/drawing/2014/main" id="{05365F32-B77A-0E71-A865-AAC3FE302541}"/>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Spring READ Assessment   </a:t>
            </a:r>
          </a:p>
        </p:txBody>
      </p:sp>
      <p:sp>
        <p:nvSpPr>
          <p:cNvPr id="6" name="Content Placeholder 5">
            <a:extLst>
              <a:ext uri="{FF2B5EF4-FFF2-40B4-BE49-F238E27FC236}">
                <a16:creationId xmlns:a16="http://schemas.microsoft.com/office/drawing/2014/main" id="{55C4429A-AF26-663D-C448-1F140AAA642F}"/>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46424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334C-CAA5-23BA-CC3B-CE32ED49514C}"/>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Reminders</a:t>
            </a:r>
            <a:endParaRPr lang="en-US"/>
          </a:p>
        </p:txBody>
      </p:sp>
      <p:sp>
        <p:nvSpPr>
          <p:cNvPr id="3" name="Content Placeholder 2">
            <a:extLst>
              <a:ext uri="{FF2B5EF4-FFF2-40B4-BE49-F238E27FC236}">
                <a16:creationId xmlns:a16="http://schemas.microsoft.com/office/drawing/2014/main" id="{1ACC5E0E-FADC-2540-AD02-7D81C53D80D6}"/>
              </a:ext>
            </a:extLst>
          </p:cNvPr>
          <p:cNvSpPr>
            <a:spLocks noGrp="1"/>
          </p:cNvSpPr>
          <p:nvPr>
            <p:ph idx="1"/>
          </p:nvPr>
        </p:nvSpPr>
        <p:spPr/>
        <p:txBody>
          <a:bodyPr vert="horz" lIns="0" tIns="0" rIns="0" bIns="0" rtlCol="0" anchor="t">
            <a:normAutofit/>
          </a:bodyPr>
          <a:lstStyle/>
          <a:p>
            <a:pPr marL="471170" indent="-342900">
              <a:lnSpc>
                <a:spcPct val="100000"/>
              </a:lnSpc>
              <a:spcBef>
                <a:spcPts val="0"/>
              </a:spcBef>
            </a:pPr>
            <a:r>
              <a:rPr lang="en-US">
                <a:latin typeface="Trebuchet MS"/>
              </a:rPr>
              <a:t>As you are approaching your assessment window, please make sure that all kindergarten through 3rd grade students are assessed. </a:t>
            </a:r>
          </a:p>
          <a:p>
            <a:pPr>
              <a:lnSpc>
                <a:spcPct val="100000"/>
              </a:lnSpc>
              <a:spcBef>
                <a:spcPts val="0"/>
              </a:spcBef>
            </a:pPr>
            <a:endParaRPr lang="en-US"/>
          </a:p>
          <a:p>
            <a:pPr marL="471170" indent="-342900">
              <a:lnSpc>
                <a:spcPct val="100000"/>
              </a:lnSpc>
              <a:spcBef>
                <a:spcPts val="0"/>
              </a:spcBef>
            </a:pPr>
            <a:r>
              <a:rPr lang="en-US">
                <a:latin typeface="Trebuchet MS"/>
              </a:rPr>
              <a:t>Please also make sure that: 1. all enrolled kindergarten through 3rd grade students are included in your file submission; and 2. the students noted on your cohort report in 4th-12th grade. </a:t>
            </a:r>
          </a:p>
          <a:p>
            <a:pPr marL="457200" indent="-328930">
              <a:lnSpc>
                <a:spcPct val="100000"/>
              </a:lnSpc>
              <a:spcBef>
                <a:spcPts val="0"/>
              </a:spcBef>
            </a:pPr>
            <a:endParaRPr lang="en-US"/>
          </a:p>
          <a:p>
            <a:pPr marL="457200" indent="-328930">
              <a:lnSpc>
                <a:spcPct val="100000"/>
              </a:lnSpc>
              <a:spcBef>
                <a:spcPts val="0"/>
              </a:spcBef>
            </a:pPr>
            <a:r>
              <a:rPr lang="en-US">
                <a:latin typeface="Trebuchet MS"/>
              </a:rPr>
              <a:t>Please make sure that you have confirmed and coded the correct assessment for each student in your file submission. This affects the identification of students with significant reading deficiencies in your submission.</a:t>
            </a:r>
          </a:p>
        </p:txBody>
      </p:sp>
      <p:sp>
        <p:nvSpPr>
          <p:cNvPr id="4" name="Slide Number Placeholder 3">
            <a:extLst>
              <a:ext uri="{FF2B5EF4-FFF2-40B4-BE49-F238E27FC236}">
                <a16:creationId xmlns:a16="http://schemas.microsoft.com/office/drawing/2014/main" id="{1A727795-C140-86F5-DC56-206E8C4A7A58}"/>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4D459CDD-F05D-CD29-3C33-7C922525A3B1}"/>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Assessment </a:t>
            </a:r>
            <a:endParaRPr lang="en-US"/>
          </a:p>
        </p:txBody>
      </p:sp>
      <p:sp>
        <p:nvSpPr>
          <p:cNvPr id="6" name="Content Placeholder 5">
            <a:extLst>
              <a:ext uri="{FF2B5EF4-FFF2-40B4-BE49-F238E27FC236}">
                <a16:creationId xmlns:a16="http://schemas.microsoft.com/office/drawing/2014/main" id="{D06C5A78-95B0-83E6-3D6C-19B8FCEF76E8}"/>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29321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98D7-7AEA-0404-951E-301133E12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5E8A3-493C-A14C-F71F-14F943D870F9}"/>
              </a:ext>
            </a:extLst>
          </p:cNvPr>
          <p:cNvSpPr>
            <a:spLocks noGrp="1"/>
          </p:cNvSpPr>
          <p:nvPr>
            <p:ph type="ctrTitle"/>
          </p:nvPr>
        </p:nvSpPr>
        <p:spPr/>
        <p:txBody>
          <a:bodyPr/>
          <a:lstStyle/>
          <a:p>
            <a:r>
              <a:rPr lang="en-US">
                <a:latin typeface="Museo Slab 500"/>
              </a:rPr>
              <a:t>READ Literacy Programs and Assessment</a:t>
            </a:r>
            <a:endParaRPr lang="en-US"/>
          </a:p>
        </p:txBody>
      </p:sp>
      <p:sp>
        <p:nvSpPr>
          <p:cNvPr id="4" name="Slide Number Placeholder 3">
            <a:extLst>
              <a:ext uri="{FF2B5EF4-FFF2-40B4-BE49-F238E27FC236}">
                <a16:creationId xmlns:a16="http://schemas.microsoft.com/office/drawing/2014/main" id="{13DB9724-DD7F-4DC6-1132-29C32778CA33}"/>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438735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437-E800-6B66-3B96-D61FD71C3202}"/>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0A147C3C-E991-5461-11CA-E03687F0361E}"/>
              </a:ext>
            </a:extLst>
          </p:cNvPr>
          <p:cNvSpPr>
            <a:spLocks noGrp="1"/>
          </p:cNvSpPr>
          <p:nvPr>
            <p:ph idx="1"/>
          </p:nvPr>
        </p:nvSpPr>
        <p:spPr/>
        <p:txBody>
          <a:bodyPr vert="horz" lIns="0" tIns="0" rIns="0" bIns="0" rtlCol="0" anchor="t">
            <a:normAutofit lnSpcReduction="10000"/>
          </a:bodyPr>
          <a:lstStyle/>
          <a:p>
            <a:r>
              <a:rPr lang="en-US" u="sng">
                <a:latin typeface="Trebuchet MS"/>
              </a:rPr>
              <a:t>Status Update:</a:t>
            </a:r>
          </a:p>
          <a:p>
            <a:r>
              <a:rPr lang="en-US">
                <a:latin typeface="Trebuchet MS"/>
              </a:rPr>
              <a:t>Number of Uploads: 31/182 (17.0%)</a:t>
            </a:r>
          </a:p>
          <a:p>
            <a:r>
              <a:rPr lang="en-US">
                <a:latin typeface="Trebuchet MS"/>
              </a:rPr>
              <a:t>Number of Submissions: 19/182 (10.4%)</a:t>
            </a:r>
          </a:p>
          <a:p>
            <a:endParaRPr lang="en-US">
              <a:latin typeface="Trebuchet MS"/>
            </a:endParaRPr>
          </a:p>
          <a:p>
            <a:r>
              <a:rPr lang="en-US">
                <a:latin typeface="Trebuchet MS"/>
              </a:rPr>
              <a:t>Please note that this collection runs in the same window as the Spring READ Assessment collection but is a separate upload. </a:t>
            </a:r>
          </a:p>
          <a:p>
            <a:endParaRPr lang="en-US">
              <a:latin typeface="Trebuchet MS"/>
            </a:endParaRPr>
          </a:p>
          <a:p>
            <a:r>
              <a:rPr lang="en-US" u="sng">
                <a:latin typeface="Trebuchet MS"/>
              </a:rPr>
              <a:t>Reminders:</a:t>
            </a:r>
          </a:p>
          <a:p>
            <a:r>
              <a:rPr lang="en-US">
                <a:latin typeface="Trebuchet MS"/>
              </a:rPr>
              <a:t>Please do not zero-fill your file. This will create errors. </a:t>
            </a:r>
          </a:p>
          <a:p>
            <a:r>
              <a:rPr lang="en-US">
                <a:latin typeface="Trebuchet MS"/>
              </a:rPr>
              <a:t>Please only use the code 00 for any non-published programs (ie., district developed).</a:t>
            </a:r>
          </a:p>
        </p:txBody>
      </p:sp>
      <p:sp>
        <p:nvSpPr>
          <p:cNvPr id="4" name="Slide Number Placeholder 3">
            <a:extLst>
              <a:ext uri="{FF2B5EF4-FFF2-40B4-BE49-F238E27FC236}">
                <a16:creationId xmlns:a16="http://schemas.microsoft.com/office/drawing/2014/main" id="{91513910-6010-7F3D-86D0-BA0D4A210A79}"/>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53E9BCBF-3E1E-299D-4DBE-A5FEC6F2C630}"/>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54FAF9AF-FF0D-D3D5-08D5-AC60E351BEE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02270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4861-7227-D779-AACC-D88880E6B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D9CED-C3ED-6FD6-AC89-4F1D55C1A1E4}"/>
              </a:ext>
            </a:extLst>
          </p:cNvPr>
          <p:cNvSpPr>
            <a:spLocks noGrp="1"/>
          </p:cNvSpPr>
          <p:nvPr>
            <p:ph type="title"/>
          </p:nvPr>
        </p:nvSpPr>
        <p:spPr>
          <a:xfrm>
            <a:off x="3898916" y="5893622"/>
            <a:ext cx="6616681" cy="898524"/>
          </a:xfrm>
        </p:spPr>
        <p:txBody>
          <a:bodyPr/>
          <a:lstStyle/>
          <a:p>
            <a:r>
              <a:rPr lang="en-US"/>
              <a:t>Timeline</a:t>
            </a:r>
          </a:p>
        </p:txBody>
      </p:sp>
      <p:graphicFrame>
        <p:nvGraphicFramePr>
          <p:cNvPr id="11" name="Table Placeholder 10">
            <a:extLst>
              <a:ext uri="{FF2B5EF4-FFF2-40B4-BE49-F238E27FC236}">
                <a16:creationId xmlns:a16="http://schemas.microsoft.com/office/drawing/2014/main" id="{98DC8CC9-A336-197A-83DF-4721269C9125}"/>
              </a:ext>
            </a:extLst>
          </p:cNvPr>
          <p:cNvGraphicFramePr>
            <a:graphicFrameLocks noGrp="1"/>
          </p:cNvGraphicFramePr>
          <p:nvPr>
            <p:ph type="tbl" sz="quarter" idx="15"/>
            <p:extLst>
              <p:ext uri="{D42A27DB-BD31-4B8C-83A1-F6EECF244321}">
                <p14:modId xmlns:p14="http://schemas.microsoft.com/office/powerpoint/2010/main" val="702571633"/>
              </p:ext>
            </p:extLst>
          </p:nvPr>
        </p:nvGraphicFramePr>
        <p:xfrm>
          <a:off x="228600" y="200025"/>
          <a:ext cx="11818935" cy="51702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637422">
                <a:tc>
                  <a:txBody>
                    <a:bodyPr/>
                    <a:lstStyle/>
                    <a:p>
                      <a:r>
                        <a:rPr lang="en-US" sz="1600">
                          <a:latin typeface="Trebuchet MS"/>
                        </a:rPr>
                        <a:t>Date</a:t>
                      </a:r>
                    </a:p>
                  </a:txBody>
                  <a:tcPr/>
                </a:tc>
                <a:tc>
                  <a:txBody>
                    <a:bodyPr/>
                    <a:lstStyle/>
                    <a:p>
                      <a:r>
                        <a:rPr lang="en-US" sz="1600">
                          <a:latin typeface="Trebuchet MS"/>
                        </a:rPr>
                        <a:t>Event</a:t>
                      </a:r>
                    </a:p>
                  </a:txBody>
                  <a:tcPr/>
                </a:tc>
                <a:tc>
                  <a:txBody>
                    <a:bodyPr/>
                    <a:lstStyle/>
                    <a:p>
                      <a:r>
                        <a:rPr lang="en-US" sz="1600">
                          <a:latin typeface="Trebuchet MS"/>
                        </a:rPr>
                        <a:t>Event Description</a:t>
                      </a:r>
                    </a:p>
                  </a:txBody>
                  <a:tcPr/>
                </a:tc>
                <a:extLst>
                  <a:ext uri="{0D108BD9-81ED-4DB2-BD59-A6C34878D82A}">
                    <a16:rowId xmlns:a16="http://schemas.microsoft.com/office/drawing/2014/main" val="1168917589"/>
                  </a:ext>
                </a:extLst>
              </a:tr>
              <a:tr h="637422">
                <a:tc>
                  <a:txBody>
                    <a:bodyPr/>
                    <a:lstStyle/>
                    <a:p>
                      <a:pPr algn="l" rtl="0" fontAlgn="base">
                        <a:lnSpc>
                          <a:spcPts val="1275"/>
                        </a:lnSpc>
                        <a:buNone/>
                      </a:pPr>
                      <a:r>
                        <a:rPr lang="en-US" sz="1800" b="0" i="0">
                          <a:solidFill>
                            <a:schemeClr val="tx1"/>
                          </a:solidFill>
                          <a:effectLst/>
                          <a:latin typeface="Trebuchet MS"/>
                        </a:rPr>
                        <a:t>4/1/2025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ts val="1275"/>
                        </a:lnSpc>
                        <a:buNone/>
                      </a:pPr>
                      <a:r>
                        <a:rPr lang="en-US" sz="1800" b="0" i="0">
                          <a:solidFill>
                            <a:schemeClr val="tx1"/>
                          </a:solidFill>
                          <a:effectLst/>
                          <a:latin typeface="Trebuchet MS"/>
                        </a:rPr>
                        <a:t>Spring READ Assessment Training Event; recording </a:t>
                      </a:r>
                      <a:r>
                        <a:rPr lang="en-US" sz="1800" b="0" i="0">
                          <a:solidFill>
                            <a:schemeClr val="tx1"/>
                          </a:solidFill>
                          <a:effectLst/>
                          <a:latin typeface="Trebuchet MS"/>
                          <a:hlinkClick r:id="rId2"/>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411947898"/>
                  </a:ext>
                </a:extLst>
              </a:tr>
              <a:tr h="637422">
                <a:tc>
                  <a:txBody>
                    <a:bodyPr/>
                    <a:lstStyle/>
                    <a:p>
                      <a:pPr algn="l" rtl="0" fontAlgn="base">
                        <a:lnSpc>
                          <a:spcPts val="1275"/>
                        </a:lnSpc>
                        <a:buNone/>
                      </a:pPr>
                      <a:r>
                        <a:rPr lang="en-US" sz="1800" b="0" i="0">
                          <a:solidFill>
                            <a:schemeClr val="tx1"/>
                          </a:solidFill>
                          <a:effectLst/>
                          <a:latin typeface="Trebuchet MS"/>
                        </a:rPr>
                        <a:t>4/8/2025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ts val="1275"/>
                        </a:lnSpc>
                        <a:buNone/>
                      </a:pPr>
                      <a:r>
                        <a:rPr lang="en-US" sz="1800" b="0" i="0">
                          <a:solidFill>
                            <a:schemeClr val="tx1"/>
                          </a:solidFill>
                          <a:effectLst/>
                          <a:latin typeface="Trebuchet MS"/>
                        </a:rPr>
                        <a:t>READ Literacy Programs and Assessment Training Event; recording </a:t>
                      </a:r>
                      <a:r>
                        <a:rPr lang="en-US" sz="1800" b="0" i="0">
                          <a:solidFill>
                            <a:schemeClr val="tx1"/>
                          </a:solidFill>
                          <a:effectLst/>
                          <a:latin typeface="Trebuchet MS"/>
                          <a:hlinkClick r:id="rId3"/>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718010629"/>
                  </a:ext>
                </a:extLst>
              </a:tr>
              <a:tr h="708246">
                <a:tc>
                  <a:txBody>
                    <a:bodyPr/>
                    <a:lstStyle/>
                    <a:p>
                      <a:pPr algn="l" rtl="0" fontAlgn="base">
                        <a:lnSpc>
                          <a:spcPts val="1275"/>
                        </a:lnSpc>
                        <a:buNone/>
                      </a:pPr>
                      <a:r>
                        <a:rPr lang="en-US" sz="1800" b="0" i="0">
                          <a:solidFill>
                            <a:schemeClr val="tx1"/>
                          </a:solidFill>
                          <a:effectLst/>
                          <a:latin typeface="Trebuchet MS"/>
                        </a:rPr>
                        <a:t>4/15/2025</a:t>
                      </a:r>
                    </a:p>
                  </a:txBody>
                  <a:tcPr anchor="ctr"/>
                </a:tc>
                <a:tc>
                  <a:txBody>
                    <a:bodyPr/>
                    <a:lstStyle/>
                    <a:p>
                      <a:pPr algn="l" rtl="0" fontAlgn="base">
                        <a:lnSpc>
                          <a:spcPts val="1275"/>
                        </a:lnSpc>
                        <a:buNone/>
                      </a:pPr>
                      <a:r>
                        <a:rPr lang="en-US" sz="1800" b="0" i="0">
                          <a:solidFill>
                            <a:schemeClr val="tx1"/>
                          </a:solidFill>
                          <a:effectLst/>
                          <a:latin typeface="Trebuchet MS"/>
                        </a:rPr>
                        <a:t>Collection Open</a:t>
                      </a:r>
                    </a:p>
                  </a:txBody>
                  <a:tcPr anchor="ctr"/>
                </a:tc>
                <a:tc>
                  <a:txBody>
                    <a:bodyPr/>
                    <a:lstStyle/>
                    <a:p>
                      <a:pPr algn="l" rtl="0" fontAlgn="base">
                        <a:lnSpc>
                          <a:spcPts val="1275"/>
                        </a:lnSpc>
                        <a:buNone/>
                      </a:pPr>
                      <a:r>
                        <a:rPr lang="en-US" sz="1800" b="0" i="0">
                          <a:solidFill>
                            <a:schemeClr val="tx1"/>
                          </a:solidFill>
                          <a:effectLst/>
                          <a:latin typeface="Trebuchet MS"/>
                        </a:rPr>
                        <a:t>The Spring READ Assessment and READ Literacy Programs and Assessment data collections open</a:t>
                      </a:r>
                    </a:p>
                  </a:txBody>
                  <a:tcPr anchor="ctr"/>
                </a:tc>
                <a:extLst>
                  <a:ext uri="{0D108BD9-81ED-4DB2-BD59-A6C34878D82A}">
                    <a16:rowId xmlns:a16="http://schemas.microsoft.com/office/drawing/2014/main" val="2827362017"/>
                  </a:ext>
                </a:extLst>
              </a:tr>
              <a:tr h="637422">
                <a:tc>
                  <a:txBody>
                    <a:bodyPr/>
                    <a:lstStyle/>
                    <a:p>
                      <a:pPr algn="l" rtl="0" fontAlgn="base">
                        <a:lnSpc>
                          <a:spcPts val="1275"/>
                        </a:lnSpc>
                        <a:buNone/>
                      </a:pPr>
                      <a:r>
                        <a:rPr lang="en-US" sz="1800" b="0" i="0">
                          <a:solidFill>
                            <a:schemeClr val="tx1"/>
                          </a:solidFill>
                          <a:effectLst/>
                          <a:latin typeface="Trebuchet MS"/>
                        </a:rPr>
                        <a:t>5/15/2025</a:t>
                      </a:r>
                    </a:p>
                  </a:txBody>
                  <a:tcPr anchor="ctr"/>
                </a:tc>
                <a:tc>
                  <a:txBody>
                    <a:bodyPr/>
                    <a:lstStyle/>
                    <a:p>
                      <a:pPr algn="l" rtl="0" fontAlgn="base">
                        <a:lnSpc>
                          <a:spcPts val="1275"/>
                        </a:lnSpc>
                        <a:buNone/>
                      </a:pPr>
                      <a:r>
                        <a:rPr lang="en-US" sz="1800" b="0" i="0">
                          <a:solidFill>
                            <a:schemeClr val="tx1"/>
                          </a:solidFill>
                          <a:effectLst/>
                          <a:latin typeface="Trebuchet MS"/>
                        </a:rPr>
                        <a:t>Other Date</a:t>
                      </a:r>
                    </a:p>
                  </a:txBody>
                  <a:tcPr anchor="ctr"/>
                </a:tc>
                <a:tc>
                  <a:txBody>
                    <a:bodyPr/>
                    <a:lstStyle/>
                    <a:p>
                      <a:pPr algn="l" rtl="0" fontAlgn="base">
                        <a:lnSpc>
                          <a:spcPts val="1275"/>
                        </a:lnSpc>
                        <a:buNone/>
                      </a:pPr>
                      <a:r>
                        <a:rPr lang="en-US" sz="1800" b="0" i="0">
                          <a:solidFill>
                            <a:schemeClr val="tx1"/>
                          </a:solidFill>
                          <a:effectLst/>
                          <a:latin typeface="Trebuchet MS"/>
                        </a:rPr>
                        <a:t>Please complete a preliminary upload by this date; this does not have to be error-free</a:t>
                      </a:r>
                    </a:p>
                  </a:txBody>
                  <a:tcPr anchor="ctr"/>
                </a:tc>
                <a:extLst>
                  <a:ext uri="{0D108BD9-81ED-4DB2-BD59-A6C34878D82A}">
                    <a16:rowId xmlns:a16="http://schemas.microsoft.com/office/drawing/2014/main" val="2342487330"/>
                  </a:ext>
                </a:extLst>
              </a:tr>
              <a:tr h="637422">
                <a:tc>
                  <a:txBody>
                    <a:bodyPr/>
                    <a:lstStyle/>
                    <a:p>
                      <a:pPr algn="l" rtl="0" fontAlgn="base">
                        <a:lnSpc>
                          <a:spcPts val="1275"/>
                        </a:lnSpc>
                        <a:buNone/>
                      </a:pPr>
                      <a:r>
                        <a:rPr lang="en-US" sz="1800" b="0" i="0">
                          <a:solidFill>
                            <a:schemeClr val="tx1"/>
                          </a:solidFill>
                          <a:effectLst/>
                          <a:latin typeface="Trebuchet MS"/>
                        </a:rPr>
                        <a:t>6/6/2025</a:t>
                      </a:r>
                    </a:p>
                  </a:txBody>
                  <a:tcPr anchor="ctr"/>
                </a:tc>
                <a:tc>
                  <a:txBody>
                    <a:bodyPr/>
                    <a:lstStyle/>
                    <a:p>
                      <a:pPr algn="l" rtl="0" fontAlgn="base">
                        <a:lnSpc>
                          <a:spcPts val="1275"/>
                        </a:lnSpc>
                        <a:buNone/>
                      </a:pPr>
                      <a:r>
                        <a:rPr lang="en-US" sz="1800" b="0" i="0">
                          <a:solidFill>
                            <a:schemeClr val="tx1"/>
                          </a:solidFill>
                          <a:effectLst/>
                          <a:latin typeface="Trebuchet MS"/>
                        </a:rPr>
                        <a:t>Other Date</a:t>
                      </a:r>
                    </a:p>
                  </a:txBody>
                  <a:tcPr anchor="ctr"/>
                </a:tc>
                <a:tc>
                  <a:txBody>
                    <a:bodyPr/>
                    <a:lstStyle/>
                    <a:p>
                      <a:pPr algn="l" rtl="0" fontAlgn="base">
                        <a:lnSpc>
                          <a:spcPts val="1275"/>
                        </a:lnSpc>
                        <a:buNone/>
                      </a:pPr>
                      <a:r>
                        <a:rPr lang="en-US" sz="1800" b="0" i="0">
                          <a:solidFill>
                            <a:schemeClr val="tx1"/>
                          </a:solidFill>
                          <a:effectLst/>
                          <a:latin typeface="Trebuchet MS"/>
                        </a:rPr>
                        <a:t>Please complete an error-free submission by this date</a:t>
                      </a:r>
                    </a:p>
                  </a:txBody>
                  <a:tcPr anchor="ctr"/>
                </a:tc>
                <a:extLst>
                  <a:ext uri="{0D108BD9-81ED-4DB2-BD59-A6C34878D82A}">
                    <a16:rowId xmlns:a16="http://schemas.microsoft.com/office/drawing/2014/main" val="2553972965"/>
                  </a:ext>
                </a:extLst>
              </a:tr>
              <a:tr h="637422">
                <a:tc>
                  <a:txBody>
                    <a:bodyPr/>
                    <a:lstStyle/>
                    <a:p>
                      <a:pPr algn="l" rtl="0" fontAlgn="base">
                        <a:lnSpc>
                          <a:spcPts val="1275"/>
                        </a:lnSpc>
                        <a:buNone/>
                      </a:pPr>
                      <a:r>
                        <a:rPr lang="en-US" sz="1800" b="0" i="0">
                          <a:solidFill>
                            <a:schemeClr val="tx1"/>
                          </a:solidFill>
                          <a:effectLst/>
                          <a:latin typeface="Trebuchet MS"/>
                        </a:rPr>
                        <a:t>6/6/2025</a:t>
                      </a:r>
                    </a:p>
                  </a:txBody>
                  <a:tcPr anchor="ctr"/>
                </a:tc>
                <a:tc>
                  <a:txBody>
                    <a:bodyPr/>
                    <a:lstStyle/>
                    <a:p>
                      <a:pPr algn="l" rtl="0" fontAlgn="base">
                        <a:lnSpc>
                          <a:spcPts val="1275"/>
                        </a:lnSpc>
                        <a:buNone/>
                      </a:pPr>
                      <a:r>
                        <a:rPr lang="en-US" sz="1800" b="0" i="0">
                          <a:solidFill>
                            <a:schemeClr val="tx1"/>
                          </a:solidFill>
                          <a:effectLst/>
                          <a:latin typeface="Trebuchet MS"/>
                        </a:rPr>
                        <a:t>Report Review</a:t>
                      </a:r>
                    </a:p>
                  </a:txBody>
                  <a:tcPr anchor="ctr"/>
                </a:tc>
                <a:tc>
                  <a:txBody>
                    <a:bodyPr/>
                    <a:lstStyle/>
                    <a:p>
                      <a:pPr algn="l" rtl="0" fontAlgn="base">
                        <a:lnSpc>
                          <a:spcPts val="1275"/>
                        </a:lnSpc>
                        <a:buNone/>
                      </a:pPr>
                      <a:r>
                        <a:rPr lang="en-US" sz="1800" b="0" i="0">
                          <a:solidFill>
                            <a:schemeClr val="tx1"/>
                          </a:solidFill>
                          <a:effectLst/>
                          <a:latin typeface="Trebuchet MS"/>
                        </a:rPr>
                        <a:t>Assuming an error-free submission has been completed, use this time to review any reports</a:t>
                      </a:r>
                    </a:p>
                  </a:txBody>
                  <a:tcPr anchor="ctr"/>
                </a:tc>
                <a:extLst>
                  <a:ext uri="{0D108BD9-81ED-4DB2-BD59-A6C34878D82A}">
                    <a16:rowId xmlns:a16="http://schemas.microsoft.com/office/drawing/2014/main" val="2444571304"/>
                  </a:ext>
                </a:extLst>
              </a:tr>
              <a:tr h="637422">
                <a:tc>
                  <a:txBody>
                    <a:bodyPr/>
                    <a:lstStyle/>
                    <a:p>
                      <a:pPr algn="l" rtl="0" fontAlgn="base">
                        <a:lnSpc>
                          <a:spcPts val="1275"/>
                        </a:lnSpc>
                        <a:buNone/>
                      </a:pPr>
                      <a:r>
                        <a:rPr lang="en-US" sz="1800" b="0" i="0">
                          <a:solidFill>
                            <a:schemeClr val="tx1"/>
                          </a:solidFill>
                          <a:effectLst/>
                          <a:latin typeface="Trebuchet MS"/>
                        </a:rPr>
                        <a:t>6/13/2025</a:t>
                      </a:r>
                    </a:p>
                  </a:txBody>
                  <a:tcPr anchor="ctr"/>
                </a:tc>
                <a:tc>
                  <a:txBody>
                    <a:bodyPr/>
                    <a:lstStyle/>
                    <a:p>
                      <a:pPr algn="l" rtl="0" fontAlgn="base">
                        <a:lnSpc>
                          <a:spcPts val="1275"/>
                        </a:lnSpc>
                        <a:buNone/>
                      </a:pPr>
                      <a:r>
                        <a:rPr lang="en-US" sz="1800" b="0" i="0">
                          <a:solidFill>
                            <a:schemeClr val="tx1"/>
                          </a:solidFill>
                          <a:effectLst/>
                          <a:latin typeface="Trebuchet MS"/>
                        </a:rPr>
                        <a:t>Collection Close</a:t>
                      </a:r>
                    </a:p>
                  </a:txBody>
                  <a:tcPr anchor="ctr"/>
                </a:tc>
                <a:tc>
                  <a:txBody>
                    <a:bodyPr/>
                    <a:lstStyle/>
                    <a:p>
                      <a:pPr algn="l" rtl="0" fontAlgn="base">
                        <a:lnSpc>
                          <a:spcPts val="1275"/>
                        </a:lnSpc>
                        <a:buNone/>
                      </a:pPr>
                      <a:r>
                        <a:rPr lang="en-US" sz="1800" b="0" i="0">
                          <a:solidFill>
                            <a:schemeClr val="tx1"/>
                          </a:solidFill>
                          <a:effectLst/>
                          <a:latin typeface="Trebuchet MS"/>
                        </a:rPr>
                        <a:t>Spring READ Assessment and READ Literacy Programs and Assessment data collections close</a:t>
                      </a:r>
                    </a:p>
                  </a:txBody>
                  <a:tcPr anchor="ctr"/>
                </a:tc>
                <a:extLst>
                  <a:ext uri="{0D108BD9-81ED-4DB2-BD59-A6C34878D82A}">
                    <a16:rowId xmlns:a16="http://schemas.microsoft.com/office/drawing/2014/main" val="2191518452"/>
                  </a:ext>
                </a:extLst>
              </a:tr>
            </a:tbl>
          </a:graphicData>
        </a:graphic>
      </p:graphicFrame>
      <p:sp>
        <p:nvSpPr>
          <p:cNvPr id="6" name="Content Placeholder 5">
            <a:extLst>
              <a:ext uri="{FF2B5EF4-FFF2-40B4-BE49-F238E27FC236}">
                <a16:creationId xmlns:a16="http://schemas.microsoft.com/office/drawing/2014/main" id="{BC29CDB0-A1C7-7671-869D-1FA7C918B201}"/>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Tara Rhodes</a:t>
            </a:r>
            <a:endParaRPr lang="en-US"/>
          </a:p>
        </p:txBody>
      </p:sp>
      <p:sp>
        <p:nvSpPr>
          <p:cNvPr id="10" name="Content Placeholder 9">
            <a:extLst>
              <a:ext uri="{FF2B5EF4-FFF2-40B4-BE49-F238E27FC236}">
                <a16:creationId xmlns:a16="http://schemas.microsoft.com/office/drawing/2014/main" id="{35BB61DB-F58F-20E0-53BD-34E983D485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BF2DA73-301A-DBEA-CC20-1A66EE1D8F1D}"/>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974436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082-33E9-98B7-F795-BBE311DEB257}"/>
              </a:ext>
            </a:extLst>
          </p:cNvPr>
          <p:cNvSpPr>
            <a:spLocks noGrp="1"/>
          </p:cNvSpPr>
          <p:nvPr>
            <p:ph type="ctrTitle"/>
          </p:nvPr>
        </p:nvSpPr>
        <p:spPr/>
        <p:txBody>
          <a:bodyP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1460D150-0D66-C49C-10E0-735FF4B79E8D}"/>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4087549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FB80-EC4C-B9AB-6E48-D8853398F307}"/>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a:t>
            </a:r>
            <a:endParaRPr lang="en-US"/>
          </a:p>
        </p:txBody>
      </p:sp>
      <p:sp>
        <p:nvSpPr>
          <p:cNvPr id="3" name="Content Placeholder 2">
            <a:extLst>
              <a:ext uri="{FF2B5EF4-FFF2-40B4-BE49-F238E27FC236}">
                <a16:creationId xmlns:a16="http://schemas.microsoft.com/office/drawing/2014/main" id="{8E6FCCF8-4B62-2650-C6E6-9CC9B2272B53}"/>
              </a:ext>
            </a:extLst>
          </p:cNvPr>
          <p:cNvSpPr>
            <a:spLocks noGrp="1"/>
          </p:cNvSpPr>
          <p:nvPr>
            <p:ph idx="1"/>
          </p:nvPr>
        </p:nvSpPr>
        <p:spPr/>
        <p:txBody>
          <a:bodyPr vert="horz" lIns="0" tIns="0" rIns="0" bIns="0" rtlCol="0" anchor="t">
            <a:normAutofit lnSpcReduction="10000"/>
          </a:bodyPr>
          <a:lstStyle/>
          <a:p>
            <a:r>
              <a:rPr lang="en-US" u="sng">
                <a:latin typeface="Trebuchet MS"/>
              </a:rPr>
              <a:t>READ Training Collection:</a:t>
            </a:r>
          </a:p>
          <a:p>
            <a:r>
              <a:rPr lang="en-US">
                <a:latin typeface="Trebuchet MS"/>
              </a:rPr>
              <a:t>Dates: 8/1/2025 - 8/31/2025</a:t>
            </a:r>
            <a:endParaRPr lang="en-US"/>
          </a:p>
          <a:p>
            <a:endParaRPr lang="en-US"/>
          </a:p>
          <a:p>
            <a:r>
              <a:rPr lang="en-US">
                <a:latin typeface="Trebuchet MS"/>
              </a:rPr>
              <a:t>The READ Training Export Report is now in production with the updated file layout. </a:t>
            </a:r>
            <a:endParaRPr lang="en-US"/>
          </a:p>
          <a:p>
            <a:endParaRPr lang="en-US"/>
          </a:p>
          <a:p>
            <a:r>
              <a:rPr lang="en-US" u="sng">
                <a:latin typeface="Trebuchet MS"/>
              </a:rPr>
              <a:t>Training Opportunities:</a:t>
            </a:r>
            <a:endParaRPr lang="en-US" u="sng"/>
          </a:p>
          <a:p>
            <a:r>
              <a:rPr lang="en-US">
                <a:latin typeface="Trebuchet MS"/>
              </a:rPr>
              <a:t>May 20 from 3-4pm; more oriented for READ leads</a:t>
            </a:r>
            <a:endParaRPr lang="en-US"/>
          </a:p>
          <a:p>
            <a:pPr lvl="1">
              <a:buFont typeface="Courier New" panose="020B0604020202020204" pitchFamily="34" charset="0"/>
              <a:buChar char="o"/>
            </a:pPr>
            <a:r>
              <a:rPr lang="en-US">
                <a:latin typeface="Trebuchet MS"/>
              </a:rPr>
              <a:t>More information at this </a:t>
            </a:r>
            <a:r>
              <a:rPr lang="en-US">
                <a:latin typeface="Trebuchet MS"/>
                <a:hlinkClick r:id="rId2"/>
              </a:rPr>
              <a:t>link</a:t>
            </a:r>
            <a:endParaRPr lang="en-US"/>
          </a:p>
          <a:p>
            <a:r>
              <a:rPr lang="en-US">
                <a:latin typeface="Trebuchet MS"/>
              </a:rPr>
              <a:t>July 15 from 1-2pm; more oriented for district data respondents</a:t>
            </a:r>
            <a:endParaRPr lang="en-US"/>
          </a:p>
          <a:p>
            <a:pPr lvl="1">
              <a:buFont typeface="Courier New" panose="020B0604020202020204" pitchFamily="34" charset="0"/>
              <a:buChar char="o"/>
            </a:pPr>
            <a:r>
              <a:rPr lang="en-US">
                <a:latin typeface="Trebuchet MS"/>
              </a:rPr>
              <a:t>More information at this </a:t>
            </a:r>
            <a:r>
              <a:rPr lang="en-US">
                <a:latin typeface="Trebuchet MS"/>
                <a:hlinkClick r:id="rId3"/>
              </a:rPr>
              <a:t>link</a:t>
            </a:r>
            <a:endParaRPr lang="en-US"/>
          </a:p>
          <a:p>
            <a:endParaRPr lang="en-US"/>
          </a:p>
          <a:p>
            <a:endParaRPr lang="en-US"/>
          </a:p>
        </p:txBody>
      </p:sp>
      <p:sp>
        <p:nvSpPr>
          <p:cNvPr id="4" name="Slide Number Placeholder 3">
            <a:extLst>
              <a:ext uri="{FF2B5EF4-FFF2-40B4-BE49-F238E27FC236}">
                <a16:creationId xmlns:a16="http://schemas.microsoft.com/office/drawing/2014/main" id="{1ECDAE71-2B41-EC76-49CF-D7A6E9AA6C63}"/>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2AA3C7D8-A562-7408-2BE9-8D426404ECB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Collection </a:t>
            </a:r>
            <a:endParaRPr lang="en-US"/>
          </a:p>
        </p:txBody>
      </p:sp>
      <p:sp>
        <p:nvSpPr>
          <p:cNvPr id="6" name="Content Placeholder 5">
            <a:extLst>
              <a:ext uri="{FF2B5EF4-FFF2-40B4-BE49-F238E27FC236}">
                <a16:creationId xmlns:a16="http://schemas.microsoft.com/office/drawing/2014/main" id="{F75A5254-880F-9F4D-5704-61C114E4B15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4"/>
              </a:rPr>
              <a:t>READActData@cde.state.co.us</a:t>
            </a:r>
            <a:endParaRPr lang="en-US">
              <a:latin typeface="Trebuchet MS"/>
            </a:endParaRPr>
          </a:p>
          <a:p>
            <a:endParaRPr lang="en-US"/>
          </a:p>
        </p:txBody>
      </p:sp>
    </p:spTree>
    <p:extLst>
      <p:ext uri="{BB962C8B-B14F-4D97-AF65-F5344CB8AC3E}">
        <p14:creationId xmlns:p14="http://schemas.microsoft.com/office/powerpoint/2010/main" val="425513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38FB-D34A-F80B-8CEF-ACE8EA174B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0295D0-1655-9F62-41F3-587AC9D1D026}"/>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Act Data Collections</a:t>
            </a:r>
            <a:endParaRPr lang="en-US"/>
          </a:p>
        </p:txBody>
      </p:sp>
      <p:sp>
        <p:nvSpPr>
          <p:cNvPr id="8" name="Content Placeholder 7">
            <a:extLst>
              <a:ext uri="{FF2B5EF4-FFF2-40B4-BE49-F238E27FC236}">
                <a16:creationId xmlns:a16="http://schemas.microsoft.com/office/drawing/2014/main" id="{44351F8A-2515-22F5-EF81-06CB52FE57AA}"/>
              </a:ext>
            </a:extLst>
          </p:cNvPr>
          <p:cNvSpPr>
            <a:spLocks noGrp="1"/>
          </p:cNvSpPr>
          <p:nvPr>
            <p:ph sz="quarter" idx="13"/>
          </p:nvPr>
        </p:nvSpPr>
        <p:spPr/>
        <p:txBody>
          <a:bodyPr>
            <a:normAutofit lnSpcReduction="10000"/>
          </a:bodyPr>
          <a:lstStyle/>
          <a:p>
            <a:r>
              <a:rPr lang="en-US"/>
              <a:t>Tara Rhodes</a:t>
            </a:r>
          </a:p>
          <a:p>
            <a:r>
              <a:rPr lang="en-US">
                <a:hlinkClick r:id="rId2"/>
              </a:rPr>
              <a:t>READActData@cde.state.co.us</a:t>
            </a:r>
            <a:endParaRPr lang="en-US"/>
          </a:p>
          <a:p>
            <a:r>
              <a:rPr lang="en-US"/>
              <a:t>Phone: 720.601.4125</a:t>
            </a:r>
          </a:p>
          <a:p>
            <a:endParaRPr lang="en-US"/>
          </a:p>
          <a:p>
            <a:r>
              <a:rPr lang="en-US"/>
              <a:t>Websites:</a:t>
            </a:r>
          </a:p>
          <a:p>
            <a:r>
              <a:rPr lang="en-US">
                <a:hlinkClick r:id="rId3"/>
              </a:rPr>
              <a:t>Spring READ Assessment Collection</a:t>
            </a:r>
          </a:p>
          <a:p>
            <a:r>
              <a:rPr lang="en-US">
                <a:hlinkClick r:id="rId4"/>
              </a:rPr>
              <a:t>READ Literacy Programs and Assessment Collection</a:t>
            </a:r>
          </a:p>
          <a:p>
            <a:r>
              <a:rPr lang="en-US">
                <a:hlinkClick r:id="rId5"/>
              </a:rPr>
              <a:t>READ Training Collection</a:t>
            </a:r>
          </a:p>
        </p:txBody>
      </p:sp>
      <p:sp>
        <p:nvSpPr>
          <p:cNvPr id="4" name="Slide Number Placeholder 3">
            <a:extLst>
              <a:ext uri="{FF2B5EF4-FFF2-40B4-BE49-F238E27FC236}">
                <a16:creationId xmlns:a16="http://schemas.microsoft.com/office/drawing/2014/main" id="{A7B80878-0E55-9FE0-68BB-881B9253A1BF}"/>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4136330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D713A-9B62-D25D-05DB-36D54E390A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FBC291-8C5F-8933-DA7D-1B99AAFB94FE}"/>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8193E065-34EE-DF5C-E512-411CCD0C1E25}"/>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A4B7120C-CBF0-4897-F5A8-19BEE20C45A2}"/>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4058016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6BF9-4643-A277-AAAF-DD8F8FE2A6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5C061E-2FCD-CF61-ACF0-9906A7ED4486}"/>
              </a:ext>
            </a:extLst>
          </p:cNvPr>
          <p:cNvSpPr>
            <a:spLocks noGrp="1"/>
          </p:cNvSpPr>
          <p:nvPr>
            <p:ph type="title"/>
          </p:nvPr>
        </p:nvSpPr>
        <p:spPr/>
        <p:txBody>
          <a:bodyPr/>
          <a:lstStyle/>
          <a:p>
            <a:r>
              <a:rPr lang="en-US"/>
              <a:t>Special Education Discipline Snapshot</a:t>
            </a:r>
            <a:br>
              <a:rPr lang="en-US"/>
            </a:br>
            <a:r>
              <a:rPr lang="en-US"/>
              <a:t>Timeline and Annual Training</a:t>
            </a:r>
          </a:p>
        </p:txBody>
      </p:sp>
      <p:sp>
        <p:nvSpPr>
          <p:cNvPr id="15" name="TextBox 14">
            <a:extLst>
              <a:ext uri="{FF2B5EF4-FFF2-40B4-BE49-F238E27FC236}">
                <a16:creationId xmlns:a16="http://schemas.microsoft.com/office/drawing/2014/main" id="{8C440240-4186-7FAF-5C67-D7FBC795B020}"/>
              </a:ext>
            </a:extLst>
          </p:cNvPr>
          <p:cNvSpPr txBox="1"/>
          <p:nvPr/>
        </p:nvSpPr>
        <p:spPr>
          <a:xfrm>
            <a:off x="271107" y="1311051"/>
            <a:ext cx="5215293" cy="3293209"/>
          </a:xfrm>
          <a:prstGeom prst="rect">
            <a:avLst/>
          </a:prstGeom>
          <a:noFill/>
        </p:spPr>
        <p:txBody>
          <a:bodyPr wrap="square">
            <a:spAutoFit/>
          </a:bodyPr>
          <a:lstStyle/>
          <a:p>
            <a:pPr marL="285750" indent="-285750">
              <a:buFont typeface="Arial" panose="020B0604020202020204" pitchFamily="34" charset="0"/>
              <a:buChar char="•"/>
            </a:pPr>
            <a:r>
              <a:rPr lang="en-US" sz="1600" b="1"/>
              <a:t>March 15</a:t>
            </a:r>
            <a:r>
              <a:rPr lang="en-US" sz="1600" b="1" baseline="30000"/>
              <a:t>th</a:t>
            </a:r>
            <a:r>
              <a:rPr lang="en-US" sz="1600" b="1"/>
              <a:t> – Discipline Interchange opened</a:t>
            </a:r>
          </a:p>
          <a:p>
            <a:pPr marL="285750" indent="-285750">
              <a:buFont typeface="Arial" panose="020B0604020202020204" pitchFamily="34" charset="0"/>
              <a:buChar char="•"/>
            </a:pPr>
            <a:r>
              <a:rPr lang="en-US" sz="1600" b="1"/>
              <a:t>May 1, 2025  </a:t>
            </a:r>
            <a:r>
              <a:rPr lang="en-US" sz="1600"/>
              <a:t>-  </a:t>
            </a:r>
            <a:r>
              <a:rPr lang="en-US" sz="1600" b="0"/>
              <a:t>SPED Discipline </a:t>
            </a:r>
            <a:r>
              <a:rPr lang="en-US" sz="1600" b="0" baseline="0"/>
              <a:t>Snapshot opens </a:t>
            </a:r>
          </a:p>
          <a:p>
            <a:pPr marL="285750" indent="-285750">
              <a:buFont typeface="Arial" panose="020B0604020202020204" pitchFamily="34" charset="0"/>
              <a:buChar char="•"/>
            </a:pPr>
            <a:r>
              <a:rPr lang="en-US" sz="1600" b="1">
                <a:highlight>
                  <a:srgbClr val="FFFF00"/>
                </a:highlight>
              </a:rPr>
              <a:t>May 9, 2025 </a:t>
            </a:r>
            <a:r>
              <a:rPr lang="en-US" sz="1600">
                <a:highlight>
                  <a:srgbClr val="FFFF00"/>
                </a:highlight>
              </a:rPr>
              <a:t>- </a:t>
            </a:r>
            <a:r>
              <a:rPr lang="en-US" sz="1600" b="0">
                <a:highlight>
                  <a:srgbClr val="FFFF00"/>
                </a:highlight>
              </a:rPr>
              <a:t>All Interchange files that feed into snapshot</a:t>
            </a:r>
            <a:r>
              <a:rPr lang="en-US" sz="1600">
                <a:highlight>
                  <a:srgbClr val="FFFF00"/>
                </a:highlight>
              </a:rPr>
              <a:t> uploaded or updated</a:t>
            </a:r>
            <a:r>
              <a:rPr lang="en-US" sz="1600" b="0">
                <a:highlight>
                  <a:srgbClr val="FFFF00"/>
                </a:highlight>
              </a:rPr>
              <a:t> at least once</a:t>
            </a:r>
          </a:p>
          <a:p>
            <a:pPr marL="285750" indent="-285750">
              <a:buFont typeface="Arial" panose="020B0604020202020204" pitchFamily="34" charset="0"/>
              <a:buChar char="•"/>
            </a:pPr>
            <a:r>
              <a:rPr lang="en-US" sz="1600" b="1"/>
              <a:t>June 26, 2025 </a:t>
            </a:r>
            <a:r>
              <a:rPr lang="en-US" sz="1600"/>
              <a:t>- </a:t>
            </a:r>
            <a:r>
              <a:rPr lang="en-US" sz="1600" b="0"/>
              <a:t>Interchange errors resolved – Discipline Action File, Child File, Participation File and at least one snapshot taken</a:t>
            </a:r>
          </a:p>
          <a:p>
            <a:pPr marL="285750" indent="-285750">
              <a:buFont typeface="Arial" panose="020B0604020202020204" pitchFamily="34" charset="0"/>
              <a:buChar char="•"/>
            </a:pPr>
            <a:r>
              <a:rPr lang="en-US" sz="1600" b="1"/>
              <a:t>July 24, 2025 </a:t>
            </a:r>
            <a:r>
              <a:rPr lang="en-US" sz="1600"/>
              <a:t>- </a:t>
            </a:r>
            <a:r>
              <a:rPr lang="en-US" sz="1600" b="0" baseline="0"/>
              <a:t>All Exception requests submitted to CDE processing</a:t>
            </a:r>
          </a:p>
          <a:p>
            <a:pPr marL="285750" indent="-285750">
              <a:buFont typeface="Arial" panose="020B0604020202020204" pitchFamily="34" charset="0"/>
              <a:buChar char="•"/>
            </a:pPr>
            <a:r>
              <a:rPr lang="en-US" sz="1600" b="1"/>
              <a:t>July 25, 2025 </a:t>
            </a:r>
            <a:r>
              <a:rPr lang="en-US" sz="1600"/>
              <a:t>- </a:t>
            </a:r>
            <a:r>
              <a:rPr lang="en-US" sz="1600" b="0" baseline="0"/>
              <a:t>Snapshot error-free</a:t>
            </a:r>
          </a:p>
          <a:p>
            <a:pPr marL="285750" indent="-285750">
              <a:buFont typeface="Arial" panose="020B0604020202020204" pitchFamily="34" charset="0"/>
              <a:buChar char="•"/>
            </a:pPr>
            <a:r>
              <a:rPr lang="en-US" sz="1600" b="1" baseline="0"/>
              <a:t>July 25 – Aug. </a:t>
            </a:r>
            <a:r>
              <a:rPr lang="en-US" sz="1600" b="1"/>
              <a:t>1</a:t>
            </a:r>
            <a:r>
              <a:rPr lang="en-US" sz="1600" b="1" baseline="0"/>
              <a:t>, 2025 </a:t>
            </a:r>
            <a:r>
              <a:rPr lang="en-US" sz="1600" b="0" baseline="0"/>
              <a:t>- </a:t>
            </a:r>
            <a:r>
              <a:rPr lang="en-US" sz="1600" b="0"/>
              <a:t>Report Review and final submission</a:t>
            </a:r>
          </a:p>
          <a:p>
            <a:pPr marL="285750" indent="-285750">
              <a:buFont typeface="Arial" panose="020B0604020202020204" pitchFamily="34" charset="0"/>
              <a:buChar char="•"/>
            </a:pPr>
            <a:r>
              <a:rPr lang="en-US" sz="1600" b="1" baseline="0">
                <a:highlight>
                  <a:srgbClr val="FFFFFF"/>
                </a:highlight>
              </a:rPr>
              <a:t>Friday Aug. </a:t>
            </a:r>
            <a:r>
              <a:rPr lang="en-US" sz="1600" b="1">
                <a:highlight>
                  <a:srgbClr val="FFFFFF"/>
                </a:highlight>
              </a:rPr>
              <a:t>1</a:t>
            </a:r>
            <a:r>
              <a:rPr lang="en-US" sz="1600" b="1" baseline="0">
                <a:highlight>
                  <a:srgbClr val="FFFFFF"/>
                </a:highlight>
              </a:rPr>
              <a:t>, 2025 </a:t>
            </a:r>
            <a:r>
              <a:rPr lang="en-US" sz="1600" b="0" baseline="0">
                <a:highlight>
                  <a:srgbClr val="FFFFFF"/>
                </a:highlight>
              </a:rPr>
              <a:t>- </a:t>
            </a:r>
            <a:r>
              <a:rPr lang="en-US" sz="1600" b="0">
                <a:highlight>
                  <a:srgbClr val="FFFFFF"/>
                </a:highlight>
              </a:rPr>
              <a:t>Final Submission</a:t>
            </a:r>
            <a:r>
              <a:rPr lang="en-US" sz="1600" b="0" baseline="0">
                <a:highlight>
                  <a:srgbClr val="FFFFFF"/>
                </a:highlight>
              </a:rPr>
              <a:t> due to CDE </a:t>
            </a:r>
            <a:endParaRPr lang="en-US" sz="1600" b="0">
              <a:highlight>
                <a:srgbClr val="FFFFFF"/>
              </a:highlight>
            </a:endParaRPr>
          </a:p>
        </p:txBody>
      </p:sp>
      <p:sp>
        <p:nvSpPr>
          <p:cNvPr id="6" name="Content Placeholder 5">
            <a:extLst>
              <a:ext uri="{FF2B5EF4-FFF2-40B4-BE49-F238E27FC236}">
                <a16:creationId xmlns:a16="http://schemas.microsoft.com/office/drawing/2014/main" id="{8CF77694-5B60-3A36-7635-2E0DE3576297}"/>
              </a:ext>
            </a:extLst>
          </p:cNvPr>
          <p:cNvSpPr>
            <a:spLocks noGrp="1"/>
          </p:cNvSpPr>
          <p:nvPr>
            <p:ph idx="1"/>
          </p:nvPr>
        </p:nvSpPr>
        <p:spPr>
          <a:xfrm>
            <a:off x="5850054" y="1311051"/>
            <a:ext cx="5668030" cy="2403999"/>
          </a:xfrm>
        </p:spPr>
        <p:txBody>
          <a:bodyPr>
            <a:normAutofit fontScale="25000" lnSpcReduction="20000"/>
          </a:bodyPr>
          <a:lstStyle/>
          <a:p>
            <a:pPr marL="457200" lvl="1" indent="0">
              <a:buNone/>
            </a:pPr>
            <a:r>
              <a:rPr lang="en-US" sz="8000" b="1" u="sng">
                <a:latin typeface="+mn-lt"/>
              </a:rPr>
              <a:t>Training  </a:t>
            </a:r>
            <a:endParaRPr lang="en-US" sz="8000" b="1" u="sng" strike="sngStrike">
              <a:latin typeface="+mn-lt"/>
            </a:endParaRPr>
          </a:p>
          <a:p>
            <a:pPr marL="342900" lvl="1" indent="0">
              <a:buNone/>
            </a:pPr>
            <a:r>
              <a:rPr lang="en-US" sz="6400" b="1">
                <a:latin typeface="+mn-lt"/>
              </a:rPr>
              <a:t>Special Education Discipline Annual Snapshot Training</a:t>
            </a:r>
          </a:p>
          <a:p>
            <a:pPr marL="1014413" lvl="2" indent="-214313"/>
            <a:r>
              <a:rPr lang="en-US" sz="6400">
                <a:latin typeface="+mn-lt"/>
              </a:rPr>
              <a:t>Tuesday May 6</a:t>
            </a:r>
            <a:r>
              <a:rPr lang="en-US" sz="6400" baseline="30000">
                <a:latin typeface="+mn-lt"/>
              </a:rPr>
              <a:t>th</a:t>
            </a:r>
            <a:r>
              <a:rPr lang="en-US" sz="6400">
                <a:latin typeface="+mn-lt"/>
              </a:rPr>
              <a:t>  10:00 – 11:30</a:t>
            </a:r>
          </a:p>
          <a:p>
            <a:pPr marL="1471613" lvl="3" indent="-214313"/>
            <a:r>
              <a:rPr lang="en-US" sz="6400">
                <a:latin typeface="+mn-lt"/>
              </a:rPr>
              <a:t>Overview of the snapshot data required and process in Data Pipeline</a:t>
            </a:r>
          </a:p>
          <a:p>
            <a:pPr marL="1257300" lvl="3" indent="0">
              <a:buNone/>
            </a:pPr>
            <a:r>
              <a:rPr lang="en-US" sz="6400">
                <a:latin typeface="+mn-lt"/>
              </a:rPr>
              <a:t>*Slides and recording should be posted soon</a:t>
            </a:r>
          </a:p>
          <a:p>
            <a:pPr marL="342900" lvl="1" indent="0">
              <a:buNone/>
            </a:pPr>
            <a:endParaRPr lang="en-US" sz="6400" b="1">
              <a:latin typeface="+mn-lt"/>
            </a:endParaRPr>
          </a:p>
          <a:p>
            <a:pPr marL="342900" lvl="1" indent="0">
              <a:buNone/>
            </a:pPr>
            <a:r>
              <a:rPr lang="en-US" sz="6400" b="1">
                <a:latin typeface="+mn-lt"/>
              </a:rPr>
              <a:t>Student Discipline Office Hours</a:t>
            </a:r>
          </a:p>
          <a:p>
            <a:pPr marL="1014413" lvl="2" indent="-214313"/>
            <a:r>
              <a:rPr lang="en-US" sz="6400">
                <a:latin typeface="+mn-lt"/>
              </a:rPr>
              <a:t>Monday May 12</a:t>
            </a:r>
            <a:r>
              <a:rPr lang="en-US" sz="6400" baseline="30000">
                <a:latin typeface="+mn-lt"/>
              </a:rPr>
              <a:t>th</a:t>
            </a:r>
            <a:r>
              <a:rPr lang="en-US" sz="6400">
                <a:latin typeface="+mn-lt"/>
              </a:rPr>
              <a:t> 10:00 – 10:45</a:t>
            </a:r>
          </a:p>
          <a:p>
            <a:pPr marL="1014413" lvl="2" indent="-214313"/>
            <a:r>
              <a:rPr lang="en-US" sz="6400">
                <a:latin typeface="+mn-lt"/>
              </a:rPr>
              <a:t>Monday June 9</a:t>
            </a:r>
            <a:r>
              <a:rPr lang="en-US" sz="6400" baseline="30000">
                <a:latin typeface="+mn-lt"/>
              </a:rPr>
              <a:t>th</a:t>
            </a:r>
            <a:r>
              <a:rPr lang="en-US" sz="6400">
                <a:latin typeface="+mn-lt"/>
              </a:rPr>
              <a:t> 10:00 – 10:45 </a:t>
            </a:r>
          </a:p>
          <a:p>
            <a:pPr marL="1471613" lvl="3" indent="-214313"/>
            <a:r>
              <a:rPr lang="en-US" sz="6400">
                <a:latin typeface="+mn-lt"/>
              </a:rPr>
              <a:t>Student or Sped Discipline reporting questions</a:t>
            </a:r>
          </a:p>
          <a:p>
            <a:pPr marL="1471613" lvl="3" indent="-214313"/>
            <a:r>
              <a:rPr lang="en-US" sz="66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sz="66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6600">
              <a:effectLst/>
              <a:latin typeface="Aptos" panose="020B0004020202020204" pitchFamily="34" charset="0"/>
              <a:ea typeface="Aptos" panose="020B0004020202020204" pitchFamily="34" charset="0"/>
              <a:cs typeface="Aptos" panose="020B0004020202020204" pitchFamily="34" charset="0"/>
            </a:endParaRPr>
          </a:p>
          <a:p>
            <a:pPr marL="1471613" lvl="3" indent="-214313"/>
            <a:endParaRPr lang="en-US" sz="6400">
              <a:latin typeface="+mn-lt"/>
            </a:endParaRPr>
          </a:p>
          <a:p>
            <a:pPr marL="557213" lvl="1" indent="-214313"/>
            <a:endParaRPr lang="en-US" sz="1800">
              <a:latin typeface="+mn-lt"/>
            </a:endParaRPr>
          </a:p>
        </p:txBody>
      </p:sp>
      <p:pic>
        <p:nvPicPr>
          <p:cNvPr id="1026" name="Picture 2" descr="Mark your calendar">
            <a:extLst>
              <a:ext uri="{FF2B5EF4-FFF2-40B4-BE49-F238E27FC236}">
                <a16:creationId xmlns:a16="http://schemas.microsoft.com/office/drawing/2014/main" id="{83519DCB-411C-4C90-10C8-F0E7C04B9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241" y="4316817"/>
            <a:ext cx="1940983" cy="14377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4B324DA-2D48-D1A0-643E-AEF1B5B880DC}"/>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a:extLst>
              <a:ext uri="{FF2B5EF4-FFF2-40B4-BE49-F238E27FC236}">
                <a16:creationId xmlns:a16="http://schemas.microsoft.com/office/drawing/2014/main" id="{337F0BA4-AC1D-8594-0FEE-5DB5B6F5674E}"/>
              </a:ext>
            </a:extLst>
          </p:cNvPr>
          <p:cNvSpPr>
            <a:spLocks noGrp="1"/>
          </p:cNvSpPr>
          <p:nvPr>
            <p:ph sz="quarter" idx="13"/>
          </p:nvPr>
        </p:nvSpPr>
        <p:spPr/>
        <p:txBody>
          <a:bodyPr>
            <a:normAutofit/>
          </a:bodyPr>
          <a:lstStyle/>
          <a:p>
            <a:r>
              <a:rPr lang="en-US"/>
              <a:t>Special Education Discipline – Lindsey Heitman</a:t>
            </a:r>
          </a:p>
        </p:txBody>
      </p:sp>
      <p:sp>
        <p:nvSpPr>
          <p:cNvPr id="8" name="Content Placeholder 7">
            <a:extLst>
              <a:ext uri="{FF2B5EF4-FFF2-40B4-BE49-F238E27FC236}">
                <a16:creationId xmlns:a16="http://schemas.microsoft.com/office/drawing/2014/main" id="{A55EAC3E-06A7-EB42-6761-BB11D874FE1D}"/>
              </a:ext>
            </a:extLst>
          </p:cNvPr>
          <p:cNvSpPr>
            <a:spLocks noGrp="1"/>
          </p:cNvSpPr>
          <p:nvPr>
            <p:ph sz="quarter" idx="14"/>
          </p:nvPr>
        </p:nvSpPr>
        <p:spPr>
          <a:xfrm>
            <a:off x="5885682" y="6356350"/>
            <a:ext cx="4393506" cy="362338"/>
          </a:xfrm>
        </p:spPr>
        <p:txBody>
          <a:bodyPr>
            <a:normAutofit/>
          </a:bodyPr>
          <a:lstStyle/>
          <a:p>
            <a:r>
              <a:rPr lang="en-US">
                <a:hlinkClick r:id="rId4">
                  <a:extLst>
                    <a:ext uri="{A12FA001-AC4F-418D-AE19-62706E023703}">
                      <ahyp:hlinkClr xmlns:ahyp="http://schemas.microsoft.com/office/drawing/2018/hyperlinkcolor" val="tx"/>
                    </a:ext>
                  </a:extLst>
                </a:hlinkClick>
              </a:rPr>
              <a:t>SpedDiscipline@cde.state.co.us</a:t>
            </a:r>
            <a:r>
              <a:rPr lang="en-US"/>
              <a:t> </a:t>
            </a:r>
          </a:p>
        </p:txBody>
      </p:sp>
    </p:spTree>
    <p:extLst>
      <p:ext uri="{BB962C8B-B14F-4D97-AF65-F5344CB8AC3E}">
        <p14:creationId xmlns:p14="http://schemas.microsoft.com/office/powerpoint/2010/main" val="105847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84F0-555F-D08E-8CC6-E7EC33CC20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67BC0-946A-11DC-908C-2D10FB66B3D1}"/>
              </a:ext>
            </a:extLst>
          </p:cNvPr>
          <p:cNvSpPr>
            <a:spLocks noGrp="1"/>
          </p:cNvSpPr>
          <p:nvPr>
            <p:ph type="title"/>
          </p:nvPr>
        </p:nvSpPr>
        <p:spPr/>
        <p:txBody>
          <a:bodyPr/>
          <a:lstStyle/>
          <a:p>
            <a:r>
              <a:rPr lang="en-US"/>
              <a:t>Questions &amp; Resources:</a:t>
            </a:r>
            <a:br>
              <a:rPr lang="en-US"/>
            </a:br>
            <a:r>
              <a:rPr lang="en-US"/>
              <a:t>Special Education Discipline</a:t>
            </a:r>
          </a:p>
        </p:txBody>
      </p:sp>
      <p:sp>
        <p:nvSpPr>
          <p:cNvPr id="8" name="Content Placeholder 7">
            <a:extLst>
              <a:ext uri="{FF2B5EF4-FFF2-40B4-BE49-F238E27FC236}">
                <a16:creationId xmlns:a16="http://schemas.microsoft.com/office/drawing/2014/main" id="{D427E76A-BF03-EED0-9997-6D70263C1C6A}"/>
              </a:ext>
            </a:extLst>
          </p:cNvPr>
          <p:cNvSpPr>
            <a:spLocks noGrp="1"/>
          </p:cNvSpPr>
          <p:nvPr>
            <p:ph sz="quarter" idx="13"/>
          </p:nvPr>
        </p:nvSpPr>
        <p:spPr/>
        <p:txBody>
          <a:bodyPr/>
          <a:lstStyle/>
          <a:p>
            <a:r>
              <a:rPr lang="en-US" sz="3200"/>
              <a:t>Lindsey Heitman</a:t>
            </a:r>
          </a:p>
          <a:p>
            <a:r>
              <a:rPr lang="en-US">
                <a:hlinkClick r:id="rId2"/>
              </a:rPr>
              <a:t>SpedDiscipline@cde.state.co.us</a:t>
            </a:r>
            <a:r>
              <a:rPr lang="en-US"/>
              <a:t> </a:t>
            </a:r>
          </a:p>
          <a:p>
            <a:endParaRPr lang="en-US"/>
          </a:p>
          <a:p>
            <a:r>
              <a:rPr lang="en-US" sz="2400">
                <a:hlinkClick r:id="rId3"/>
              </a:rPr>
              <a:t>Discipline Interchange Webpage</a:t>
            </a:r>
            <a:br>
              <a:rPr lang="en-US" sz="2400"/>
            </a:br>
            <a:r>
              <a:rPr lang="en-US" sz="2400">
                <a:hlinkClick r:id="rId4"/>
              </a:rPr>
              <a:t>Special Education Discipline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9D9D4BCE-217C-0F88-908F-FC0E7CD4863E}"/>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1555645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F2FA-0DFF-A6F8-5FE5-2A5C6C6D27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D817F7-05AF-7E1B-E8AC-37C2FBF3AA9D}"/>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35E78FCB-D5F3-6B13-DE56-CB7ED6A0ACD9}"/>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CC94CD0A-EC40-DD53-F116-5E37BBEC32C5}"/>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1932170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16E9-4971-4ECA-5D0A-71191FCB7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314B2-CD1C-6956-B184-BE0E575D0AC6}"/>
              </a:ext>
            </a:extLst>
          </p:cNvPr>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Training</a:t>
            </a:r>
            <a:br>
              <a:rPr lang="en-US"/>
            </a:br>
            <a:r>
              <a:rPr lang="en-US"/>
              <a:t> </a:t>
            </a:r>
          </a:p>
        </p:txBody>
      </p:sp>
      <p:sp>
        <p:nvSpPr>
          <p:cNvPr id="8" name="TextBox 7">
            <a:extLst>
              <a:ext uri="{FF2B5EF4-FFF2-40B4-BE49-F238E27FC236}">
                <a16:creationId xmlns:a16="http://schemas.microsoft.com/office/drawing/2014/main" id="{80A59DF2-1ED3-CEE1-2282-EA6CECCEF3B4}"/>
              </a:ext>
            </a:extLst>
          </p:cNvPr>
          <p:cNvSpPr txBox="1"/>
          <p:nvPr/>
        </p:nvSpPr>
        <p:spPr>
          <a:xfrm>
            <a:off x="444148" y="1283865"/>
            <a:ext cx="6245410" cy="400110"/>
          </a:xfrm>
          <a:prstGeom prst="rect">
            <a:avLst/>
          </a:prstGeom>
          <a:noFill/>
        </p:spPr>
        <p:txBody>
          <a:bodyPr wrap="square">
            <a:spAutoFit/>
          </a:bodyPr>
          <a:lstStyle/>
          <a:p>
            <a:r>
              <a:rPr lang="en-US" sz="2000"/>
              <a:t>2024-2025 Special Education EOY Snapshot Timeline  </a:t>
            </a:r>
          </a:p>
        </p:txBody>
      </p:sp>
      <p:sp>
        <p:nvSpPr>
          <p:cNvPr id="6" name="TextBox 5">
            <a:extLst>
              <a:ext uri="{FF2B5EF4-FFF2-40B4-BE49-F238E27FC236}">
                <a16:creationId xmlns:a16="http://schemas.microsoft.com/office/drawing/2014/main" id="{F0B8A312-9606-B61E-9D46-70F4AC3CD1EE}"/>
              </a:ext>
            </a:extLst>
          </p:cNvPr>
          <p:cNvSpPr txBox="1"/>
          <p:nvPr/>
        </p:nvSpPr>
        <p:spPr>
          <a:xfrm>
            <a:off x="444148" y="1826827"/>
            <a:ext cx="6694883" cy="2862322"/>
          </a:xfrm>
          <a:prstGeom prst="rect">
            <a:avLst/>
          </a:prstGeom>
          <a:noFill/>
        </p:spPr>
        <p:txBody>
          <a:bodyPr wrap="square">
            <a:spAutoFit/>
          </a:bodyPr>
          <a:lstStyle/>
          <a:p>
            <a:pPr marL="285750" indent="-285750">
              <a:buFont typeface="Arial" panose="020B0604020202020204" pitchFamily="34" charset="0"/>
              <a:buChar char="•"/>
            </a:pPr>
            <a:r>
              <a:rPr lang="en-US" b="1">
                <a:highlight>
                  <a:srgbClr val="FFFFFF"/>
                </a:highlight>
              </a:rPr>
              <a:t>May 1, 2025  </a:t>
            </a:r>
            <a:r>
              <a:rPr lang="en-US">
                <a:highlight>
                  <a:srgbClr val="FFFFFF"/>
                </a:highlight>
              </a:rPr>
              <a:t>-  </a:t>
            </a:r>
            <a:r>
              <a:rPr lang="en-US" sz="1800" b="0">
                <a:highlight>
                  <a:srgbClr val="FFFFFF"/>
                </a:highlight>
              </a:rPr>
              <a:t>SPED </a:t>
            </a:r>
            <a:r>
              <a:rPr lang="en-US">
                <a:highlight>
                  <a:srgbClr val="FFFFFF"/>
                </a:highlight>
              </a:rPr>
              <a:t>EOY</a:t>
            </a:r>
            <a:r>
              <a:rPr lang="en-US" sz="1800" b="0">
                <a:highlight>
                  <a:srgbClr val="FFFFFF"/>
                </a:highlight>
              </a:rPr>
              <a:t> </a:t>
            </a:r>
            <a:r>
              <a:rPr lang="en-US" sz="1800" b="0" baseline="0">
                <a:highlight>
                  <a:srgbClr val="FFFFFF"/>
                </a:highlight>
              </a:rPr>
              <a:t>Snapshot official open</a:t>
            </a:r>
          </a:p>
          <a:p>
            <a:pPr marL="285750" indent="-285750">
              <a:buFont typeface="Arial" panose="020B0604020202020204" pitchFamily="34" charset="0"/>
              <a:buChar char="•"/>
            </a:pPr>
            <a:r>
              <a:rPr lang="en-US" b="1">
                <a:highlight>
                  <a:srgbClr val="FFFF00"/>
                </a:highlight>
              </a:rPr>
              <a:t>June 26, 2025 </a:t>
            </a:r>
            <a:r>
              <a:rPr lang="en-US">
                <a:highlight>
                  <a:srgbClr val="FFFF00"/>
                </a:highlight>
              </a:rPr>
              <a:t>– IEP Interchange files error-free</a:t>
            </a:r>
            <a:endParaRPr lang="en-US" sz="1800" b="0">
              <a:highlight>
                <a:srgbClr val="FFFF00"/>
              </a:highlight>
            </a:endParaRPr>
          </a:p>
          <a:p>
            <a:pPr marL="285750" indent="-285750">
              <a:buFont typeface="Arial" panose="020B0604020202020204" pitchFamily="34" charset="0"/>
              <a:buChar char="•"/>
            </a:pPr>
            <a:r>
              <a:rPr lang="en-US" b="1"/>
              <a:t>September 4, 2025 </a:t>
            </a:r>
            <a:r>
              <a:rPr lang="en-US"/>
              <a:t>- </a:t>
            </a:r>
            <a:r>
              <a:rPr lang="en-US" sz="1800" b="0" baseline="0"/>
              <a:t>Exception requests submitted to CDE</a:t>
            </a:r>
            <a:endParaRPr lang="en-US" sz="1800" b="0"/>
          </a:p>
          <a:p>
            <a:pPr marL="285750" indent="-285750">
              <a:buFont typeface="Arial" panose="020B0604020202020204" pitchFamily="34" charset="0"/>
              <a:buChar char="•"/>
            </a:pPr>
            <a:r>
              <a:rPr lang="en-US" b="1"/>
              <a:t>September 11, 2025 </a:t>
            </a:r>
            <a:r>
              <a:rPr lang="en-US"/>
              <a:t>– All errors resolved at snapshot/interchange </a:t>
            </a:r>
            <a:endParaRPr lang="en-US" sz="1800" b="0" baseline="0"/>
          </a:p>
          <a:p>
            <a:pPr marL="285750" indent="-285750">
              <a:buFont typeface="Arial" panose="020B0604020202020204" pitchFamily="34" charset="0"/>
              <a:buChar char="•"/>
            </a:pPr>
            <a:r>
              <a:rPr lang="en-US" b="1"/>
              <a:t>September 12 -19, 2025 </a:t>
            </a:r>
            <a:r>
              <a:rPr lang="en-US"/>
              <a:t>-</a:t>
            </a:r>
            <a:r>
              <a:rPr lang="en-US" sz="1800" b="0" baseline="0"/>
              <a:t>Initial Report Review </a:t>
            </a:r>
          </a:p>
          <a:p>
            <a:pPr marL="285750" indent="-285750">
              <a:buFont typeface="Arial" panose="020B0604020202020204" pitchFamily="34" charset="0"/>
              <a:buChar char="•"/>
            </a:pPr>
            <a:r>
              <a:rPr lang="en-US" b="1"/>
              <a:t>September 22 - 26, 2025 </a:t>
            </a:r>
            <a:r>
              <a:rPr lang="en-US" sz="1800" b="0" baseline="0"/>
              <a:t>– </a:t>
            </a:r>
            <a:r>
              <a:rPr lang="en-US" sz="1800" b="0"/>
              <a:t>Resolving duplicates</a:t>
            </a:r>
          </a:p>
          <a:p>
            <a:pPr marL="285750" indent="-285750">
              <a:buFont typeface="Arial" panose="020B0604020202020204" pitchFamily="34" charset="0"/>
              <a:buChar char="•"/>
            </a:pPr>
            <a:r>
              <a:rPr lang="en-US" b="1"/>
              <a:t>September 29 – October 1, 2025 </a:t>
            </a:r>
            <a:r>
              <a:rPr lang="en-US" sz="1800" b="0" baseline="0"/>
              <a:t>– </a:t>
            </a:r>
            <a:r>
              <a:rPr lang="en-US" sz="1800" b="0"/>
              <a:t>Final Report Review</a:t>
            </a:r>
          </a:p>
          <a:p>
            <a:pPr marL="285750" indent="-285750">
              <a:buFont typeface="Arial" panose="020B0604020202020204" pitchFamily="34" charset="0"/>
              <a:buChar char="•"/>
            </a:pPr>
            <a:r>
              <a:rPr lang="en-US" b="1"/>
              <a:t>October 3, 2025 </a:t>
            </a:r>
            <a:r>
              <a:rPr lang="en-US"/>
              <a:t>- </a:t>
            </a:r>
            <a:r>
              <a:rPr lang="en-US" sz="1800" b="0"/>
              <a:t>Final</a:t>
            </a:r>
            <a:r>
              <a:rPr lang="en-US" sz="1800" b="0" baseline="0"/>
              <a:t> submission due to CDE</a:t>
            </a:r>
            <a:endParaRPr lang="en-US" sz="1800" b="0"/>
          </a:p>
          <a:p>
            <a:pPr marL="285750" indent="-285750">
              <a:buFont typeface="Arial" panose="020B0604020202020204" pitchFamily="34" charset="0"/>
              <a:buChar char="•"/>
            </a:pPr>
            <a:endParaRPr lang="en-US" sz="1800" b="0"/>
          </a:p>
        </p:txBody>
      </p:sp>
      <p:sp>
        <p:nvSpPr>
          <p:cNvPr id="11" name="TextBox 10">
            <a:extLst>
              <a:ext uri="{FF2B5EF4-FFF2-40B4-BE49-F238E27FC236}">
                <a16:creationId xmlns:a16="http://schemas.microsoft.com/office/drawing/2014/main" id="{E0AC9277-509D-3A4D-E86E-BB71ACC50FD6}"/>
              </a:ext>
            </a:extLst>
          </p:cNvPr>
          <p:cNvSpPr txBox="1"/>
          <p:nvPr/>
        </p:nvSpPr>
        <p:spPr>
          <a:xfrm>
            <a:off x="6789834" y="1243786"/>
            <a:ext cx="6094602" cy="2185214"/>
          </a:xfrm>
          <a:prstGeom prst="rect">
            <a:avLst/>
          </a:prstGeom>
          <a:noFill/>
        </p:spPr>
        <p:txBody>
          <a:bodyPr wrap="square">
            <a:spAutoFit/>
          </a:bodyPr>
          <a:lstStyle/>
          <a:p>
            <a:pPr marL="342900" lvl="1"/>
            <a:r>
              <a:rPr lang="en-US" sz="2000" b="1" u="sng"/>
              <a:t>Upcoming Training</a:t>
            </a:r>
          </a:p>
          <a:p>
            <a:pPr marL="685800" lvl="1" indent="-342900">
              <a:buFont typeface="Arial" panose="020B0604020202020204" pitchFamily="34" charset="0"/>
              <a:buChar char="•"/>
            </a:pPr>
            <a:r>
              <a:rPr lang="en-US" sz="2000"/>
              <a:t>Sped EOY Annual Training Webinar</a:t>
            </a:r>
          </a:p>
          <a:p>
            <a:pPr marL="685800" lvl="1" indent="-342900">
              <a:buFont typeface="Arial" panose="020B0604020202020204" pitchFamily="34" charset="0"/>
              <a:buChar char="•"/>
            </a:pPr>
            <a:r>
              <a:rPr lang="en-US" sz="2000" b="1"/>
              <a:t>Tuesday May 13</a:t>
            </a:r>
            <a:r>
              <a:rPr lang="en-US" sz="2000" b="1" baseline="30000"/>
              <a:t>th</a:t>
            </a:r>
            <a:r>
              <a:rPr lang="en-US" sz="2000" b="1"/>
              <a:t>  - 1:00 – 2:30</a:t>
            </a:r>
          </a:p>
          <a:p>
            <a:pPr marL="685800" lvl="1" indent="-342900">
              <a:buFont typeface="Arial" panose="020B0604020202020204" pitchFamily="34" charset="0"/>
              <a:buChar char="•"/>
            </a:pPr>
            <a:r>
              <a:rPr lang="en-US" sz="18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p>
          <a:p>
            <a:pPr marL="685800" lvl="1" indent="-342900">
              <a:buFont typeface="Arial" panose="020B0604020202020204" pitchFamily="34" charset="0"/>
              <a:buChar char="•"/>
            </a:pPr>
            <a:r>
              <a:rPr lang="en-US">
                <a:solidFill>
                  <a:srgbClr val="242424"/>
                </a:solidFill>
                <a:latin typeface="Segoe UI" panose="020B0502040204020203" pitchFamily="34" charset="0"/>
                <a:ea typeface="Aptos" panose="020B0004020202020204" pitchFamily="34" charset="0"/>
                <a:cs typeface="Aptos" panose="020B0004020202020204" pitchFamily="34" charset="0"/>
              </a:rPr>
              <a:t>Office Hours TBD</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lvl="1"/>
            <a:endParaRPr lang="en-US" sz="2000"/>
          </a:p>
          <a:p>
            <a:pPr marL="342900" lvl="1"/>
            <a:endParaRPr lang="en-US" sz="2000" b="1"/>
          </a:p>
        </p:txBody>
      </p:sp>
      <p:sp>
        <p:nvSpPr>
          <p:cNvPr id="4" name="Slide Number Placeholder 3">
            <a:extLst>
              <a:ext uri="{FF2B5EF4-FFF2-40B4-BE49-F238E27FC236}">
                <a16:creationId xmlns:a16="http://schemas.microsoft.com/office/drawing/2014/main" id="{ED131FBE-2B0D-8897-AB28-6A033514B84C}"/>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17" name="Content Placeholder 16">
            <a:extLst>
              <a:ext uri="{FF2B5EF4-FFF2-40B4-BE49-F238E27FC236}">
                <a16:creationId xmlns:a16="http://schemas.microsoft.com/office/drawing/2014/main" id="{2101B1BF-FF0B-57F6-592D-58E014953DBB}"/>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A330106B-4B6D-B5C5-9628-1A9D83A5788C}"/>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cxnSp>
        <p:nvCxnSpPr>
          <p:cNvPr id="5" name="Straight Arrow Connector 4">
            <a:extLst>
              <a:ext uri="{FF2B5EF4-FFF2-40B4-BE49-F238E27FC236}">
                <a16:creationId xmlns:a16="http://schemas.microsoft.com/office/drawing/2014/main" id="{1632FB6B-D909-93A8-E6B2-DEA1006C2547}"/>
              </a:ext>
              <a:ext uri="{C183D7F6-B498-43B3-948B-1728B52AA6E4}">
                <adec:decorative xmlns:adec="http://schemas.microsoft.com/office/drawing/2017/decorative" val="1"/>
              </a:ext>
            </a:extLst>
          </p:cNvPr>
          <p:cNvCxnSpPr/>
          <p:nvPr/>
        </p:nvCxnSpPr>
        <p:spPr>
          <a:xfrm>
            <a:off x="6576969" y="2063692"/>
            <a:ext cx="56206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542B331-69EB-3E40-0339-4A9375F045B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383" y="2951863"/>
            <a:ext cx="2058711" cy="194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42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887248" cy="898524"/>
          </a:xfrm>
        </p:spPr>
        <p:txBody>
          <a:bodyPr>
            <a:normAutofit fontScale="90000"/>
          </a:bodyPr>
          <a:lstStyle/>
          <a:p>
            <a:pPr>
              <a:defRPr/>
            </a:pPr>
            <a:r>
              <a:rPr lang="en-US"/>
              <a:t>Special Education End of Year: </a:t>
            </a:r>
            <a:br>
              <a:rPr lang="en-US"/>
            </a:br>
            <a:r>
              <a:rPr lang="en-US"/>
              <a:t>Initial Evaluations and Which Path to Report them in</a:t>
            </a:r>
          </a:p>
        </p:txBody>
      </p:sp>
      <p:sp>
        <p:nvSpPr>
          <p:cNvPr id="5" name="TextBox 4">
            <a:extLst>
              <a:ext uri="{FF2B5EF4-FFF2-40B4-BE49-F238E27FC236}">
                <a16:creationId xmlns:a16="http://schemas.microsoft.com/office/drawing/2014/main" id="{DA632A2F-9BF4-C84F-9F54-882186A7A9C9}"/>
              </a:ext>
            </a:extLst>
          </p:cNvPr>
          <p:cNvSpPr txBox="1">
            <a:spLocks noChangeArrowheads="1"/>
          </p:cNvSpPr>
          <p:nvPr/>
        </p:nvSpPr>
        <p:spPr bwMode="auto">
          <a:xfrm>
            <a:off x="443565" y="1424077"/>
            <a:ext cx="46477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450"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None/>
            </a:pPr>
            <a:r>
              <a:rPr lang="en-US" altLang="en-US" sz="1600" b="0">
                <a:solidFill>
                  <a:schemeClr val="tx1"/>
                </a:solidFill>
                <a:latin typeface="+mn-lt"/>
              </a:rPr>
              <a:t>Part C evaluations (early intervention) are no longer reported, but you will need to know which children were receiving Part C services to determine if they should be reported in Path 2. </a:t>
            </a:r>
          </a:p>
        </p:txBody>
      </p:sp>
      <p:sp>
        <p:nvSpPr>
          <p:cNvPr id="48135" name="TextBox 6"/>
          <p:cNvSpPr txBox="1">
            <a:spLocks noChangeArrowheads="1"/>
          </p:cNvSpPr>
          <p:nvPr/>
        </p:nvSpPr>
        <p:spPr bwMode="auto">
          <a:xfrm>
            <a:off x="7531505" y="1606334"/>
            <a:ext cx="41497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FontTx/>
              <a:buNone/>
            </a:pPr>
            <a:r>
              <a:rPr lang="en-US" altLang="en-US" sz="1600" b="0">
                <a:solidFill>
                  <a:schemeClr val="tx1"/>
                </a:solidFill>
                <a:latin typeface="+mn-lt"/>
              </a:rPr>
              <a:t>Report Path 2 and 3 (Sped Referral Types 02 or 03) records in the school year the IEP was implemented – meaning services have physically begun</a:t>
            </a:r>
          </a:p>
        </p:txBody>
      </p:sp>
      <p:sp>
        <p:nvSpPr>
          <p:cNvPr id="8" name="TextBox 7">
            <a:extLst>
              <a:ext uri="{FF2B5EF4-FFF2-40B4-BE49-F238E27FC236}">
                <a16:creationId xmlns:a16="http://schemas.microsoft.com/office/drawing/2014/main" id="{C345D579-8F2B-1303-832A-488A475BB9C5}"/>
              </a:ext>
            </a:extLst>
          </p:cNvPr>
          <p:cNvSpPr txBox="1"/>
          <p:nvPr/>
        </p:nvSpPr>
        <p:spPr>
          <a:xfrm>
            <a:off x="148166" y="3186186"/>
            <a:ext cx="2929467" cy="1323439"/>
          </a:xfrm>
          <a:prstGeom prst="rect">
            <a:avLst/>
          </a:prstGeom>
          <a:noFill/>
        </p:spPr>
        <p:txBody>
          <a:bodyPr wrap="square">
            <a:spAutoFit/>
          </a:bodyPr>
          <a:lstStyle/>
          <a:p>
            <a:pPr marL="330200" indent="-285750" eaLnBrk="1" hangingPunct="1">
              <a:spcBef>
                <a:spcPct val="0"/>
              </a:spcBef>
              <a:buClrTx/>
              <a:buSzTx/>
            </a:pPr>
            <a:r>
              <a:rPr lang="en-US" altLang="en-US" sz="1600" b="0">
                <a:solidFill>
                  <a:schemeClr val="tx1"/>
                </a:solidFill>
                <a:latin typeface="+mn-lt"/>
              </a:rPr>
              <a:t>NOTE: </a:t>
            </a:r>
          </a:p>
          <a:p>
            <a:pPr marL="330200" indent="-285750" eaLnBrk="1" hangingPunct="1">
              <a:spcBef>
                <a:spcPct val="0"/>
              </a:spcBef>
              <a:buClrTx/>
              <a:buSzTx/>
            </a:pPr>
            <a:r>
              <a:rPr lang="en-US" altLang="en-US" sz="1600" b="0">
                <a:solidFill>
                  <a:schemeClr val="tx1"/>
                </a:solidFill>
                <a:latin typeface="+mn-lt"/>
              </a:rPr>
              <a:t>     Path 2 field – </a:t>
            </a:r>
            <a:r>
              <a:rPr lang="en-US" altLang="en-US" sz="1600" b="0" i="1">
                <a:solidFill>
                  <a:schemeClr val="tx1"/>
                </a:solidFill>
                <a:latin typeface="+mn-lt"/>
              </a:rPr>
              <a:t>Date</a:t>
            </a:r>
            <a:r>
              <a:rPr lang="en-US" altLang="en-US" sz="1600" i="1"/>
              <a:t> </a:t>
            </a:r>
            <a:r>
              <a:rPr lang="en-US" altLang="en-US" sz="1600" b="0" i="1">
                <a:solidFill>
                  <a:schemeClr val="tx1"/>
                </a:solidFill>
                <a:latin typeface="+mn-lt"/>
              </a:rPr>
              <a:t>Child Found Eligible for Path 1 </a:t>
            </a:r>
            <a:r>
              <a:rPr lang="en-US" altLang="en-US" sz="1600" b="0">
                <a:solidFill>
                  <a:schemeClr val="tx1"/>
                </a:solidFill>
                <a:latin typeface="+mn-lt"/>
              </a:rPr>
              <a:t>is</a:t>
            </a:r>
            <a:r>
              <a:rPr lang="en-US" altLang="en-US" sz="1600"/>
              <a:t> still</a:t>
            </a:r>
            <a:r>
              <a:rPr lang="en-US" altLang="en-US" sz="1600" b="0">
                <a:solidFill>
                  <a:schemeClr val="tx1"/>
                </a:solidFill>
                <a:latin typeface="+mn-lt"/>
              </a:rPr>
              <a:t> required to be reported</a:t>
            </a:r>
          </a:p>
        </p:txBody>
      </p:sp>
      <p:graphicFrame>
        <p:nvGraphicFramePr>
          <p:cNvPr id="2" name="Diagram 1" descr="path 1, path 2, path 3 description of what is collected">
            <a:hlinkClick r:id="" action="ppaction://noaction" highlightClick="1"/>
          </p:cNvPr>
          <p:cNvGraphicFramePr/>
          <p:nvPr>
            <p:extLst>
              <p:ext uri="{D42A27DB-BD31-4B8C-83A1-F6EECF244321}">
                <p14:modId xmlns:p14="http://schemas.microsoft.com/office/powerpoint/2010/main" val="3505077085"/>
              </p:ext>
            </p:extLst>
          </p:nvPr>
        </p:nvGraphicFramePr>
        <p:xfrm>
          <a:off x="3048000" y="1898898"/>
          <a:ext cx="6008451" cy="318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6" name="Content Placeholder 1"/>
          <p:cNvSpPr>
            <a:spLocks noGrp="1"/>
          </p:cNvSpPr>
          <p:nvPr>
            <p:ph idx="1"/>
          </p:nvPr>
        </p:nvSpPr>
        <p:spPr bwMode="auto">
          <a:xfrm>
            <a:off x="1012054" y="5518452"/>
            <a:ext cx="10341746" cy="387366"/>
          </a:xfrm>
        </p:spPr>
        <p:txBody>
          <a:bodyPr wrap="square" numCol="1" anchor="t" anchorCtr="0" compatLnSpc="1">
            <a:prstTxWarp prst="textNoShape">
              <a:avLst/>
            </a:prstTxWarp>
            <a:normAutofit fontScale="77500" lnSpcReduction="20000"/>
          </a:bodyPr>
          <a:lstStyle/>
          <a:p>
            <a:pPr marL="44450" indent="0" algn="ctr">
              <a:buNone/>
              <a:defRPr/>
            </a:pPr>
            <a:r>
              <a:rPr lang="en-US" altLang="en-US">
                <a:latin typeface="+mn-lt"/>
                <a:cs typeface="Mongolian Baiti" panose="03000500000000000000" pitchFamily="66" charset="0"/>
              </a:rPr>
              <a:t>Only initial evaluations are required to be reported to CDE and in only one collection year!</a:t>
            </a:r>
            <a:endParaRPr lang="en-US" altLang="en-US">
              <a:latin typeface="+mn-lt"/>
            </a:endParaRPr>
          </a:p>
          <a:p>
            <a:pPr marL="44450" indent="0">
              <a:buNone/>
              <a:defRPr/>
            </a:pPr>
            <a:endParaRPr lang="en-US" altLang="en-US"/>
          </a:p>
          <a:p>
            <a:pPr marL="44450" indent="0">
              <a:buNone/>
              <a:defRPr/>
            </a:pPr>
            <a:endParaRPr lang="en-US" altLang="en-US">
              <a:latin typeface="Segoe Script" panose="020B0504020000000003" pitchFamily="34" charset="0"/>
            </a:endParaRPr>
          </a:p>
          <a:p>
            <a:pPr marL="44450" indent="0">
              <a:buNone/>
              <a:defRPr/>
            </a:pPr>
            <a:endParaRPr lang="en-US" altLang="en-US">
              <a:latin typeface="Segoe Script" panose="020B0504020000000003" pitchFamily="34" charset="0"/>
            </a:endParaRPr>
          </a:p>
          <a:p>
            <a:pPr marL="44450" indent="0">
              <a:buNone/>
              <a:defRPr/>
            </a:pPr>
            <a:endParaRPr lang="en-US" altLang="en-US">
              <a:latin typeface="Segoe Script" panose="020B0504020000000003" pitchFamily="34" charset="0"/>
            </a:endParaRPr>
          </a:p>
          <a:p>
            <a:pPr marL="44450" indent="0">
              <a:buNone/>
              <a:defRPr/>
            </a:pPr>
            <a:endParaRPr lang="en-US" altLang="en-US">
              <a:latin typeface="Segoe Script" panose="020B0504020000000003" pitchFamily="34" charset="0"/>
            </a:endParaRPr>
          </a:p>
          <a:p>
            <a:pPr marL="44450" indent="0">
              <a:buNone/>
              <a:defRPr/>
            </a:pPr>
            <a:endParaRPr lang="en-US" altLang="en-US">
              <a:latin typeface="Segoe Script" panose="020B0504020000000003" pitchFamily="34" charset="0"/>
            </a:endParaRPr>
          </a:p>
          <a:p>
            <a:pPr marL="44450" indent="0">
              <a:buNone/>
              <a:defRPr/>
            </a:pPr>
            <a:endParaRPr lang="en-US" altLang="en-US">
              <a:latin typeface="Segoe Script" panose="020B0504020000000003" pitchFamily="34" charset="0"/>
            </a:endParaRPr>
          </a:p>
          <a:p>
            <a:pPr marL="44450" indent="0">
              <a:buNone/>
              <a:defRPr/>
            </a:pPr>
            <a:endParaRPr lang="en-US" altLang="en-US">
              <a:latin typeface="Segoe Script" panose="020B0504020000000003" pitchFamily="34" charset="0"/>
            </a:endParaRPr>
          </a:p>
          <a:p>
            <a:pPr marL="44450" indent="0" algn="ctr">
              <a:buNone/>
              <a:defRPr/>
            </a:pPr>
            <a:endParaRPr lang="en-US" altLang="en-US">
              <a:latin typeface="Segoe Script" panose="020B0504020000000003" pitchFamily="34" charset="0"/>
            </a:endParaRPr>
          </a:p>
          <a:p>
            <a:pPr marL="44450" indent="0" algn="ctr">
              <a:buNone/>
              <a:defRPr/>
            </a:pPr>
            <a:endParaRPr lang="en-US" altLang="en-US">
              <a:latin typeface="Segoe Script" panose="020B0504020000000003" pitchFamily="34" charset="0"/>
            </a:endParaRPr>
          </a:p>
          <a:p>
            <a:pPr marL="44450" indent="0" algn="ctr">
              <a:buNone/>
              <a:defRPr/>
            </a:pPr>
            <a:endParaRPr lang="en-US" altLang="en-US">
              <a:latin typeface="Segoe Script" panose="020B0504020000000003" pitchFamily="34" charset="0"/>
            </a:endParaRPr>
          </a:p>
          <a:p>
            <a:pPr marL="44450" indent="0">
              <a:buNone/>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273050">
              <a:buFont typeface="Wingdings" pitchFamily="2" charset="2"/>
              <a:buChar char="§"/>
              <a:defRPr/>
            </a:pPr>
            <a:endParaRPr lang="en-US" altLang="en-US" sz="1200"/>
          </a:p>
          <a:p>
            <a:pPr marL="44450" indent="0">
              <a:buNone/>
              <a:defRPr/>
            </a:pPr>
            <a:endParaRPr lang="en-US" altLang="en-US"/>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43</a:t>
            </a:fld>
            <a:endParaRPr lang="en-US"/>
          </a:p>
        </p:txBody>
      </p:sp>
      <p:sp>
        <p:nvSpPr>
          <p:cNvPr id="6" name="Content Placeholder 5">
            <a:extLst>
              <a:ext uri="{FF2B5EF4-FFF2-40B4-BE49-F238E27FC236}">
                <a16:creationId xmlns:a16="http://schemas.microsoft.com/office/drawing/2014/main" id="{5EDE76C9-1C0E-4CE3-895A-2EB5D41AE2EA}"/>
              </a:ext>
            </a:extLst>
          </p:cNvPr>
          <p:cNvSpPr>
            <a:spLocks noGrp="1"/>
          </p:cNvSpPr>
          <p:nvPr>
            <p:ph sz="quarter" idx="13"/>
          </p:nvPr>
        </p:nvSpPr>
        <p:spPr/>
        <p:txBody>
          <a:bodyPr/>
          <a:lstStyle/>
          <a:p>
            <a:r>
              <a:rPr lang="en-US"/>
              <a:t>Special Education EOY – Lindsey Heitman</a:t>
            </a:r>
          </a:p>
          <a:p>
            <a:endParaRPr lang="en-US"/>
          </a:p>
        </p:txBody>
      </p:sp>
      <p:sp>
        <p:nvSpPr>
          <p:cNvPr id="10" name="Content Placeholder 9">
            <a:extLst>
              <a:ext uri="{FF2B5EF4-FFF2-40B4-BE49-F238E27FC236}">
                <a16:creationId xmlns:a16="http://schemas.microsoft.com/office/drawing/2014/main" id="{DF4CD45A-717F-8F7D-E01D-6F94248B420A}"/>
              </a:ext>
            </a:extLst>
          </p:cNvPr>
          <p:cNvSpPr>
            <a:spLocks noGrp="1"/>
          </p:cNvSpPr>
          <p:nvPr>
            <p:ph sz="quarter" idx="14"/>
          </p:nvPr>
        </p:nvSpPr>
        <p:spPr/>
        <p:txBody>
          <a:bodyPr/>
          <a:lstStyle/>
          <a:p>
            <a:r>
              <a:rPr lang="en-US" sz="1600">
                <a:hlinkClick r:id="rId8"/>
              </a:rPr>
              <a:t>SpedEndofYear@cde.state.co.us</a:t>
            </a:r>
            <a:r>
              <a:rPr lang="en-US" sz="1600"/>
              <a:t> </a:t>
            </a:r>
          </a:p>
          <a:p>
            <a:endParaRPr lang="en-US"/>
          </a:p>
        </p:txBody>
      </p:sp>
      <p:cxnSp>
        <p:nvCxnSpPr>
          <p:cNvPr id="7" name="Straight Connector 6">
            <a:extLst>
              <a:ext uri="{FF2B5EF4-FFF2-40B4-BE49-F238E27FC236}">
                <a16:creationId xmlns:a16="http://schemas.microsoft.com/office/drawing/2014/main" id="{C4FCD172-2006-B36F-A5FF-5EDBDD27ABEA}"/>
              </a:ext>
              <a:ext uri="{C183D7F6-B498-43B3-948B-1728B52AA6E4}">
                <adec:decorative xmlns:adec="http://schemas.microsoft.com/office/drawing/2017/decorative" val="1"/>
              </a:ext>
            </a:extLst>
          </p:cNvPr>
          <p:cNvCxnSpPr/>
          <p:nvPr/>
        </p:nvCxnSpPr>
        <p:spPr>
          <a:xfrm>
            <a:off x="3048000" y="2792258"/>
            <a:ext cx="1667933" cy="156807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2C75AC5-A762-6777-AEF6-4ED7D6E5936C}"/>
              </a:ext>
              <a:ext uri="{C183D7F6-B498-43B3-948B-1728B52AA6E4}">
                <adec:decorative xmlns:adec="http://schemas.microsoft.com/office/drawing/2017/decorative" val="1"/>
              </a:ext>
            </a:extLst>
          </p:cNvPr>
          <p:cNvCxnSpPr/>
          <p:nvPr/>
        </p:nvCxnSpPr>
        <p:spPr>
          <a:xfrm flipV="1">
            <a:off x="3107267" y="2711874"/>
            <a:ext cx="1490133" cy="13351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220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5D0-DAEF-4796-9A3A-EB42802FB96E}"/>
              </a:ext>
            </a:extLst>
          </p:cNvPr>
          <p:cNvSpPr>
            <a:spLocks noGrp="1"/>
          </p:cNvSpPr>
          <p:nvPr>
            <p:ph type="title"/>
          </p:nvPr>
        </p:nvSpPr>
        <p:spPr>
          <a:xfrm>
            <a:off x="443565" y="205176"/>
            <a:ext cx="9319867" cy="898524"/>
          </a:xfrm>
        </p:spPr>
        <p:txBody>
          <a:bodyPr>
            <a:normAutofit fontScale="90000"/>
          </a:bodyPr>
          <a:lstStyle/>
          <a:p>
            <a:r>
              <a:rPr lang="en-US"/>
              <a:t>Special Education End of Year  - </a:t>
            </a:r>
            <a:br>
              <a:rPr lang="en-US"/>
            </a:br>
            <a:r>
              <a:rPr lang="en-US"/>
              <a:t>Initial referral record -parents decide to wait and start preschool and services in the fall  </a:t>
            </a:r>
          </a:p>
        </p:txBody>
      </p:sp>
      <p:sp>
        <p:nvSpPr>
          <p:cNvPr id="3" name="Content Placeholder 2">
            <a:extLst>
              <a:ext uri="{FF2B5EF4-FFF2-40B4-BE49-F238E27FC236}">
                <a16:creationId xmlns:a16="http://schemas.microsoft.com/office/drawing/2014/main" id="{923B6DD6-B7C0-4CFB-9849-5744941B4F39}"/>
              </a:ext>
            </a:extLst>
          </p:cNvPr>
          <p:cNvSpPr>
            <a:spLocks noGrp="1"/>
          </p:cNvSpPr>
          <p:nvPr>
            <p:ph idx="1"/>
          </p:nvPr>
        </p:nvSpPr>
        <p:spPr/>
        <p:txBody>
          <a:bodyPr>
            <a:normAutofit lnSpcReduction="10000"/>
          </a:bodyPr>
          <a:lstStyle/>
          <a:p>
            <a:pPr>
              <a:buFont typeface="Wingdings" panose="05000000000000000000" pitchFamily="2" charset="2"/>
              <a:buChar char="v"/>
            </a:pPr>
            <a:r>
              <a:rPr lang="en-US" sz="1600"/>
              <a:t>Path 2 or 3 referral records should be reported in the school year in which the IEP was implemented. </a:t>
            </a:r>
          </a:p>
          <a:p>
            <a:pPr lvl="1"/>
            <a:r>
              <a:rPr lang="en-US" sz="1600" b="1">
                <a:highlight>
                  <a:srgbClr val="FFFFFF"/>
                </a:highlight>
              </a:rPr>
              <a:t>Implemented means the services have begun and child is attending school. </a:t>
            </a:r>
          </a:p>
          <a:p>
            <a:pPr lvl="2"/>
            <a:r>
              <a:rPr lang="en-US" sz="1600" b="1">
                <a:highlight>
                  <a:srgbClr val="FFFFFF"/>
                </a:highlight>
              </a:rPr>
              <a:t>That date should match the Start Date of Services/Date of Entry to Sped. </a:t>
            </a:r>
          </a:p>
          <a:p>
            <a:pPr lvl="1"/>
            <a:r>
              <a:rPr lang="en-US" sz="1600" b="1">
                <a:highlight>
                  <a:srgbClr val="FFFFFF"/>
                </a:highlight>
              </a:rPr>
              <a:t>If you are reporting a ‘Date IEP Implemented’ on an initial referral record, that would indicate services are already being received by the student</a:t>
            </a:r>
          </a:p>
          <a:p>
            <a:pPr marL="0" indent="0">
              <a:buNone/>
            </a:pPr>
            <a:r>
              <a:rPr lang="en-US" sz="1600"/>
              <a:t>How to report an initial evaluation that wrapped up in the spring or summer, child was found eligible, and parents request to wait and start services in the fall when child begins preschool? </a:t>
            </a:r>
          </a:p>
          <a:p>
            <a:pPr lvl="1"/>
            <a:r>
              <a:rPr lang="en-US" sz="1600"/>
              <a:t>If you expect services to start in the fall (per parent), please hold and report an initial referral record next year, school year – 25-26 </a:t>
            </a:r>
          </a:p>
          <a:p>
            <a:pPr lvl="1"/>
            <a:r>
              <a:rPr lang="en-US" sz="1600"/>
              <a:t>Nothing should be reported for this student in the 24-25 Sped EOY – they should not have a record in your Child/Participation files this year</a:t>
            </a:r>
          </a:p>
          <a:p>
            <a:pPr lvl="1"/>
            <a:r>
              <a:rPr lang="en-US" sz="1600"/>
              <a:t>The 25-26 record will contain the Special Education Referral Type code of 02 or 03 and all the evaluation dates that occurred in the spring of 2025, as well as any applicable delay codes for the initial evaluation timeframe.</a:t>
            </a:r>
          </a:p>
          <a:p>
            <a:r>
              <a:rPr lang="en-US" sz="1600"/>
              <a:t>If Initial evaluation process is completed prior to 6/30/2025 and parent decides to NOT enroll their child or start services in your AU</a:t>
            </a:r>
          </a:p>
          <a:p>
            <a:pPr lvl="1"/>
            <a:r>
              <a:rPr lang="en-US" sz="1600"/>
              <a:t> please go ahead and report that initial referral record in 24-25 with the delay code ’01’, which indicates child never enrolled  </a:t>
            </a:r>
          </a:p>
          <a:p>
            <a:pPr lvl="1"/>
            <a:endParaRPr lang="en-US" sz="1600"/>
          </a:p>
          <a:p>
            <a:pPr marL="457200" lvl="1" indent="0">
              <a:buNone/>
            </a:pPr>
            <a:endParaRPr lang="en-US"/>
          </a:p>
        </p:txBody>
      </p:sp>
      <p:sp>
        <p:nvSpPr>
          <p:cNvPr id="4" name="Slide Number Placeholder 3">
            <a:extLst>
              <a:ext uri="{FF2B5EF4-FFF2-40B4-BE49-F238E27FC236}">
                <a16:creationId xmlns:a16="http://schemas.microsoft.com/office/drawing/2014/main" id="{092E8811-0D21-4465-8947-09E921D7EA6D}"/>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DC45F96D-A63E-4FF9-9658-431482B8D04D}"/>
              </a:ext>
            </a:extLst>
          </p:cNvPr>
          <p:cNvSpPr>
            <a:spLocks noGrp="1"/>
          </p:cNvSpPr>
          <p:nvPr>
            <p:ph sz="quarter" idx="13"/>
          </p:nvPr>
        </p:nvSpPr>
        <p:spPr/>
        <p:txBody>
          <a:bodyPr/>
          <a:lstStyle/>
          <a:p>
            <a:r>
              <a:rPr lang="en-US"/>
              <a:t>Special Education EOY – Lindsey Heitman</a:t>
            </a:r>
          </a:p>
          <a:p>
            <a:endParaRPr lang="en-US"/>
          </a:p>
        </p:txBody>
      </p:sp>
      <p:sp>
        <p:nvSpPr>
          <p:cNvPr id="6" name="Content Placeholder 5">
            <a:extLst>
              <a:ext uri="{FF2B5EF4-FFF2-40B4-BE49-F238E27FC236}">
                <a16:creationId xmlns:a16="http://schemas.microsoft.com/office/drawing/2014/main" id="{DFDC4E0F-C37D-F25B-70C3-BECAD248C9B1}"/>
              </a:ext>
            </a:extLst>
          </p:cNvPr>
          <p:cNvSpPr>
            <a:spLocks noGrp="1"/>
          </p:cNvSpPr>
          <p:nvPr>
            <p:ph sz="quarter" idx="14"/>
          </p:nvPr>
        </p:nvSpPr>
        <p:spPr/>
        <p:txBody>
          <a:bodyPr/>
          <a:lstStyle/>
          <a:p>
            <a:r>
              <a:rPr lang="en-US" sz="1600">
                <a:hlinkClick r:id="rId2"/>
              </a:rPr>
              <a:t>SpedEndofYear@cde.state.co.us</a:t>
            </a:r>
            <a:r>
              <a:rPr lang="en-US" sz="1600"/>
              <a:t> </a:t>
            </a:r>
          </a:p>
          <a:p>
            <a:endParaRPr lang="en-US"/>
          </a:p>
        </p:txBody>
      </p:sp>
    </p:spTree>
    <p:extLst>
      <p:ext uri="{BB962C8B-B14F-4D97-AF65-F5344CB8AC3E}">
        <p14:creationId xmlns:p14="http://schemas.microsoft.com/office/powerpoint/2010/main" val="2578902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2004-0FDA-9E77-3892-315F2F98A65F}"/>
              </a:ext>
            </a:extLst>
          </p:cNvPr>
          <p:cNvSpPr>
            <a:spLocks noGrp="1"/>
          </p:cNvSpPr>
          <p:nvPr>
            <p:ph type="title"/>
          </p:nvPr>
        </p:nvSpPr>
        <p:spPr/>
        <p:txBody>
          <a:bodyPr/>
          <a:lstStyle/>
          <a:p>
            <a:r>
              <a:rPr lang="en-US"/>
              <a:t>Special Education EOY</a:t>
            </a:r>
            <a:br>
              <a:rPr lang="en-US"/>
            </a:br>
            <a:r>
              <a:rPr lang="en-US"/>
              <a:t>Enrich Process for Initials that Start in the Fall</a:t>
            </a:r>
          </a:p>
        </p:txBody>
      </p:sp>
      <p:sp>
        <p:nvSpPr>
          <p:cNvPr id="3" name="Content Placeholder 2">
            <a:extLst>
              <a:ext uri="{FF2B5EF4-FFF2-40B4-BE49-F238E27FC236}">
                <a16:creationId xmlns:a16="http://schemas.microsoft.com/office/drawing/2014/main" id="{94BF328D-A1DB-2839-BE89-7E374B3D5595}"/>
              </a:ext>
            </a:extLst>
          </p:cNvPr>
          <p:cNvSpPr>
            <a:spLocks noGrp="1"/>
          </p:cNvSpPr>
          <p:nvPr>
            <p:ph idx="1"/>
          </p:nvPr>
        </p:nvSpPr>
        <p:spPr/>
        <p:txBody>
          <a:bodyPr/>
          <a:lstStyle/>
          <a:p>
            <a:pPr marL="0" indent="0">
              <a:buNone/>
            </a:pPr>
            <a:r>
              <a:rPr lang="en-US" sz="1600" b="1"/>
              <a:t>In Enrich under student’s Program History tab</a:t>
            </a:r>
            <a:r>
              <a:rPr lang="en-US" sz="1600"/>
              <a:t>: </a:t>
            </a:r>
          </a:p>
          <a:p>
            <a:pPr marL="800100" lvl="1" indent="-342900">
              <a:buAutoNum type="arabicPeriod"/>
            </a:pPr>
            <a:r>
              <a:rPr lang="en-US" sz="1600"/>
              <a:t>Do an Admin Edit and populate ‘</a:t>
            </a:r>
            <a:r>
              <a:rPr lang="en-US" sz="1600" b="1">
                <a:highlight>
                  <a:srgbClr val="FFFF00"/>
                </a:highlight>
              </a:rPr>
              <a:t>Actual Start Date of Services</a:t>
            </a:r>
            <a:r>
              <a:rPr lang="en-US" sz="1600"/>
              <a:t>’ with the expected first day of school for the 25-26 school year. Ex: 08/16/2025</a:t>
            </a:r>
          </a:p>
          <a:p>
            <a:pPr lvl="2"/>
            <a:r>
              <a:rPr lang="en-US" sz="1600"/>
              <a:t>If record is a C to B, you will be prompted for a delay code if the student will have turned 3 by then  </a:t>
            </a:r>
          </a:p>
          <a:p>
            <a:pPr lvl="3"/>
            <a:r>
              <a:rPr lang="en-US" sz="1600"/>
              <a:t>45, 41, or 49 are all codes that might fit= all valid delay reasons </a:t>
            </a:r>
          </a:p>
          <a:p>
            <a:pPr lvl="2"/>
            <a:r>
              <a:rPr lang="en-US" sz="1600"/>
              <a:t>Next you must recollect the data</a:t>
            </a:r>
          </a:p>
          <a:p>
            <a:pPr lvl="2"/>
            <a:r>
              <a:rPr lang="en-US" sz="1600"/>
              <a:t>After recollecting, the system should automatically withhold the record from the 24-25 EOY files and hold it for the 25-26 EOY files instead. </a:t>
            </a:r>
          </a:p>
          <a:p>
            <a:pPr lvl="2"/>
            <a:r>
              <a:rPr lang="en-US" sz="1600"/>
              <a:t>In 25-26 collection year, someone will need to revisit these records and adjust them according to the final outcome.</a:t>
            </a:r>
          </a:p>
          <a:p>
            <a:pPr lvl="3"/>
            <a:r>
              <a:rPr lang="en-US" sz="1600"/>
              <a:t>Reason for Delay in IEP Implementation field- </a:t>
            </a:r>
          </a:p>
          <a:p>
            <a:pPr lvl="4"/>
            <a:r>
              <a:rPr lang="en-US" sz="1600"/>
              <a:t>Did they really enroll and start services? If so, the 45, 41, or 49 can stay</a:t>
            </a:r>
          </a:p>
          <a:p>
            <a:pPr lvl="4"/>
            <a:r>
              <a:rPr lang="en-US" sz="1600"/>
              <a:t>Did they end up not enrolling after all? If so, adjust to delay code 01 </a:t>
            </a:r>
          </a:p>
          <a:p>
            <a:pPr marL="0" indent="0">
              <a:buNone/>
            </a:pPr>
            <a:endParaRPr lang="en-US"/>
          </a:p>
        </p:txBody>
      </p:sp>
      <p:sp>
        <p:nvSpPr>
          <p:cNvPr id="4" name="Slide Number Placeholder 3">
            <a:extLst>
              <a:ext uri="{FF2B5EF4-FFF2-40B4-BE49-F238E27FC236}">
                <a16:creationId xmlns:a16="http://schemas.microsoft.com/office/drawing/2014/main" id="{C5BBAAB9-64CB-1D0E-21AA-504ED1081F5E}"/>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7" name="Content Placeholder 6">
            <a:extLst>
              <a:ext uri="{FF2B5EF4-FFF2-40B4-BE49-F238E27FC236}">
                <a16:creationId xmlns:a16="http://schemas.microsoft.com/office/drawing/2014/main" id="{B92EF88F-281D-C160-1C2D-340F34FE12AF}"/>
              </a:ext>
            </a:extLst>
          </p:cNvPr>
          <p:cNvSpPr>
            <a:spLocks noGrp="1"/>
          </p:cNvSpPr>
          <p:nvPr>
            <p:ph sz="quarter" idx="13"/>
          </p:nvPr>
        </p:nvSpPr>
        <p:spPr/>
        <p:txBody>
          <a:bodyPr/>
          <a:lstStyle/>
          <a:p>
            <a:r>
              <a:rPr lang="en-US"/>
              <a:t>Special Education EOY – Lindsey Heitman</a:t>
            </a:r>
          </a:p>
          <a:p>
            <a:endParaRPr lang="en-US"/>
          </a:p>
        </p:txBody>
      </p:sp>
      <p:sp>
        <p:nvSpPr>
          <p:cNvPr id="8" name="Content Placeholder 7">
            <a:extLst>
              <a:ext uri="{FF2B5EF4-FFF2-40B4-BE49-F238E27FC236}">
                <a16:creationId xmlns:a16="http://schemas.microsoft.com/office/drawing/2014/main" id="{7A98A677-3D1B-2DF4-B7D9-15625F9A9832}"/>
              </a:ext>
            </a:extLst>
          </p:cNvPr>
          <p:cNvSpPr>
            <a:spLocks noGrp="1"/>
          </p:cNvSpPr>
          <p:nvPr>
            <p:ph sz="quarter" idx="14"/>
          </p:nvPr>
        </p:nvSpPr>
        <p:spPr/>
        <p:txBody>
          <a:bodyPr/>
          <a:lstStyle/>
          <a:p>
            <a:r>
              <a:rPr lang="en-US" sz="1600">
                <a:hlinkClick r:id="rId2"/>
              </a:rPr>
              <a:t>SpedEndofYear@cde.state.co.us</a:t>
            </a:r>
            <a:r>
              <a:rPr lang="en-US" sz="1600"/>
              <a:t> </a:t>
            </a:r>
          </a:p>
          <a:p>
            <a:endParaRPr lang="en-US"/>
          </a:p>
        </p:txBody>
      </p:sp>
    </p:spTree>
    <p:extLst>
      <p:ext uri="{BB962C8B-B14F-4D97-AF65-F5344CB8AC3E}">
        <p14:creationId xmlns:p14="http://schemas.microsoft.com/office/powerpoint/2010/main" val="1888067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lstStyle/>
          <a:p>
            <a:r>
              <a:rPr lang="en-US" sz="3200"/>
              <a:t>Lindsey Heitman</a:t>
            </a:r>
          </a:p>
          <a:p>
            <a:r>
              <a:rPr lang="en-US">
                <a:hlinkClick r:id="rId2"/>
              </a:rPr>
              <a:t>SpedEndofYear@cde.state.co.us</a:t>
            </a:r>
            <a:r>
              <a:rPr lang="en-US"/>
              <a:t> </a:t>
            </a:r>
          </a:p>
          <a:p>
            <a:endParaRPr lang="en-US"/>
          </a:p>
          <a:p>
            <a:r>
              <a:rPr lang="en-US" sz="2400">
                <a:hlinkClick r:id="rId3"/>
              </a:rPr>
              <a:t>Special Education IEP Interchange Webpage</a:t>
            </a:r>
            <a:br>
              <a:rPr lang="en-US" sz="2400"/>
            </a:br>
            <a:r>
              <a:rPr lang="en-US" sz="2400">
                <a:hlinkClick r:id="rId4"/>
              </a:rPr>
              <a:t>Special Education End of Year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897099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2627-D50A-1510-882A-843F4B4D72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DD1179-FDA3-6066-1989-50092D9602ED}"/>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0737A9F4-2F4C-990C-5A22-783F53019E3B}"/>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May 15</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EE6B6296-389E-06FF-A1BF-74E5B846C0B2}"/>
              </a:ext>
            </a:extLst>
          </p:cNvPr>
          <p:cNvSpPr>
            <a:spLocks noGrp="1"/>
          </p:cNvSpPr>
          <p:nvPr>
            <p:ph idx="1"/>
          </p:nvPr>
        </p:nvSpPr>
        <p:spPr>
          <a:xfrm>
            <a:off x="3524754" y="1210320"/>
            <a:ext cx="6379642" cy="1340375"/>
          </a:xfrm>
        </p:spPr>
        <p:txBody>
          <a:bodyPr/>
          <a:lstStyle/>
          <a:p>
            <a:pPr lvl="0" algn="just"/>
            <a:r>
              <a:rPr lang="en-US" b="1">
                <a:latin typeface="Trebuchet MS" panose="020B0603020202020204" pitchFamily="34" charset="0"/>
              </a:rPr>
              <a:t>Reminder</a:t>
            </a:r>
            <a:r>
              <a:rPr lang="en-US" b="1"/>
              <a:t> for the week</a:t>
            </a:r>
            <a:endParaRPr lang="en-US" b="1">
              <a:latin typeface="Trebuchet MS" panose="020B0603020202020204" pitchFamily="34" charset="0"/>
            </a:endParaRPr>
          </a:p>
          <a:p>
            <a:pPr lvl="0" algn="just"/>
            <a:r>
              <a:rPr lang="en-US" b="1">
                <a:latin typeface="Trebuchet MS" panose="020B0603020202020204" pitchFamily="34" charset="0"/>
                <a:hlinkClick r:id="rId2"/>
              </a:rPr>
              <a:t>Data Pipeline Home Webpage</a:t>
            </a:r>
            <a:endParaRPr lang="en-US" b="1">
              <a:latin typeface="Trebuchet MS" panose="020B0603020202020204" pitchFamily="34" charset="0"/>
            </a:endParaRPr>
          </a:p>
          <a:p>
            <a:endParaRPr lang="en-US"/>
          </a:p>
        </p:txBody>
      </p:sp>
      <p:sp>
        <p:nvSpPr>
          <p:cNvPr id="5" name="Slide Number Placeholder 4">
            <a:extLst>
              <a:ext uri="{FF2B5EF4-FFF2-40B4-BE49-F238E27FC236}">
                <a16:creationId xmlns:a16="http://schemas.microsoft.com/office/drawing/2014/main" id="{17DE84EB-1446-A10B-2918-C5C08F4000A1}"/>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47</a:t>
            </a:fld>
            <a:endParaRPr lang="en-US"/>
          </a:p>
        </p:txBody>
      </p:sp>
      <p:pic>
        <p:nvPicPr>
          <p:cNvPr id="6" name="Picture 5" descr="Screenshot of Data Pipeline home page ">
            <a:extLst>
              <a:ext uri="{FF2B5EF4-FFF2-40B4-BE49-F238E27FC236}">
                <a16:creationId xmlns:a16="http://schemas.microsoft.com/office/drawing/2014/main" id="{E0083668-5D38-DE45-5DF1-7A0920C9183A}"/>
              </a:ext>
            </a:extLst>
          </p:cNvPr>
          <p:cNvPicPr>
            <a:picLocks noChangeAspect="1"/>
          </p:cNvPicPr>
          <p:nvPr/>
        </p:nvPicPr>
        <p:blipFill>
          <a:blip r:embed="rId3"/>
          <a:stretch>
            <a:fillRect/>
          </a:stretch>
        </p:blipFill>
        <p:spPr>
          <a:xfrm>
            <a:off x="3240350" y="2172906"/>
            <a:ext cx="7376316" cy="4479918"/>
          </a:xfrm>
          <a:prstGeom prst="rect">
            <a:avLst/>
          </a:prstGeom>
        </p:spPr>
      </p:pic>
      <p:pic>
        <p:nvPicPr>
          <p:cNvPr id="10" name="Picture 9">
            <a:extLst>
              <a:ext uri="{FF2B5EF4-FFF2-40B4-BE49-F238E27FC236}">
                <a16:creationId xmlns:a16="http://schemas.microsoft.com/office/drawing/2014/main" id="{277CF2C5-EC79-B565-7C7B-5C76B0E70C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468" y="177138"/>
            <a:ext cx="3028950" cy="1514475"/>
          </a:xfrm>
          <a:prstGeom prst="ellipse">
            <a:avLst/>
          </a:prstGeom>
          <a:ln>
            <a:noFill/>
          </a:ln>
          <a:effectLst>
            <a:softEdge rad="112500"/>
          </a:effectLst>
        </p:spPr>
      </p:pic>
    </p:spTree>
    <p:extLst>
      <p:ext uri="{BB962C8B-B14F-4D97-AF65-F5344CB8AC3E}">
        <p14:creationId xmlns:p14="http://schemas.microsoft.com/office/powerpoint/2010/main" val="337871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764638351"/>
              </p:ext>
            </p:extLst>
          </p:nvPr>
        </p:nvGraphicFramePr>
        <p:xfrm>
          <a:off x="847725" y="1551214"/>
          <a:ext cx="10498487" cy="2966709"/>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Dawna Gudka</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SBD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Leon Merker</a:t>
                      </a:r>
                    </a:p>
                  </a:txBody>
                  <a:tcPr/>
                </a:tc>
                <a:extLst>
                  <a:ext uri="{0D108BD9-81ED-4DB2-BD59-A6C34878D82A}">
                    <a16:rowId xmlns:a16="http://schemas.microsoft.com/office/drawing/2014/main" val="329351917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2401957852"/>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Staff Evaluation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815799039"/>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355492047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2515239128"/>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3104804595"/>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849320746"/>
              </p:ext>
            </p:extLst>
          </p:nvPr>
        </p:nvGraphicFramePr>
        <p:xfrm>
          <a:off x="609600" y="1492537"/>
          <a:ext cx="11002297" cy="42062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400">
                          <a:latin typeface="Trebuchet MS" panose="020B0603020202020204" pitchFamily="34" charset="0"/>
                        </a:rPr>
                        <a:t>Name</a:t>
                      </a:r>
                    </a:p>
                  </a:txBody>
                  <a:tcPr/>
                </a:tc>
                <a:tc>
                  <a:txBody>
                    <a:bodyPr/>
                    <a:lstStyle/>
                    <a:p>
                      <a:pPr algn="ctr"/>
                      <a:r>
                        <a:rPr lang="en-US" sz="1400">
                          <a:latin typeface="Trebuchet MS" panose="020B0603020202020204" pitchFamily="34" charset="0"/>
                        </a:rPr>
                        <a:t>Category</a:t>
                      </a:r>
                    </a:p>
                  </a:txBody>
                  <a:tcPr/>
                </a:tc>
                <a:tc>
                  <a:txBody>
                    <a:bodyPr/>
                    <a:lstStyle/>
                    <a:p>
                      <a:pPr algn="ctr"/>
                      <a:r>
                        <a:rPr lang="en-US" sz="1400">
                          <a:latin typeface="Trebuchet MS" panose="020B0603020202020204" pitchFamily="34" charset="0"/>
                        </a:rPr>
                        <a:t>Status</a:t>
                      </a:r>
                    </a:p>
                  </a:txBody>
                  <a:tcPr/>
                </a:tc>
                <a:tc>
                  <a:txBody>
                    <a:bodyPr/>
                    <a:lstStyle/>
                    <a:p>
                      <a:r>
                        <a:rPr lang="en-US" sz="1400">
                          <a:latin typeface="Trebuchet MS" panose="020B0603020202020204" pitchFamily="34" charset="0"/>
                        </a:rPr>
                        <a:t>Key Dates</a:t>
                      </a:r>
                    </a:p>
                  </a:txBody>
                  <a:tcPr/>
                </a:tc>
                <a:extLst>
                  <a:ext uri="{0D108BD9-81ED-4DB2-BD59-A6C34878D82A}">
                    <a16:rowId xmlns:a16="http://schemas.microsoft.com/office/drawing/2014/main" val="1617880596"/>
                  </a:ext>
                </a:extLst>
              </a:tr>
              <a:tr h="156176">
                <a:tc>
                  <a:txBody>
                    <a:bodyPr/>
                    <a:lstStyle/>
                    <a:p>
                      <a:r>
                        <a:rPr lang="en-US" sz="1400" b="1">
                          <a:solidFill>
                            <a:srgbClr val="0070C0"/>
                          </a:solidFill>
                          <a:latin typeface="Trebuchet MS" panose="020B0603020202020204" pitchFamily="34" charset="0"/>
                          <a:hlinkClick r:id="rId2"/>
                        </a:rPr>
                        <a:t>RITS</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Year Round</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a:latin typeface="Trebuchet MS" panose="020B0603020202020204" pitchFamily="34" charset="0"/>
                        </a:rPr>
                        <a:t>N/A</a:t>
                      </a:r>
                    </a:p>
                  </a:txBody>
                  <a:tcPr/>
                </a:tc>
                <a:extLst>
                  <a:ext uri="{0D108BD9-81ED-4DB2-BD59-A6C34878D82A}">
                    <a16:rowId xmlns:a16="http://schemas.microsoft.com/office/drawing/2014/main" val="1232523992"/>
                  </a:ext>
                </a:extLst>
              </a:tr>
              <a:tr h="156176">
                <a:tc>
                  <a:txBody>
                    <a:bodyPr/>
                    <a:lstStyle/>
                    <a:p>
                      <a:r>
                        <a:rPr lang="en-US" sz="1400" b="1">
                          <a:solidFill>
                            <a:srgbClr val="0070C0"/>
                          </a:solidFill>
                          <a:latin typeface="Trebuchet MS" panose="020B0603020202020204" pitchFamily="34" charset="0"/>
                          <a:hlinkClick r:id="rId3"/>
                        </a:rPr>
                        <a:t>EDIS</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Year Round</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a:latin typeface="Trebuchet MS" panose="020B0603020202020204" pitchFamily="34" charset="0"/>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400" b="1" kern="1200">
                          <a:solidFill>
                            <a:srgbClr val="0070C0"/>
                          </a:solidFill>
                          <a:latin typeface="Trebuchet MS" panose="020B0603020202020204" pitchFamily="34" charset="0"/>
                          <a:ea typeface="+mn-ea"/>
                          <a:cs typeface="+mn-cs"/>
                          <a:hlinkClick r:id="rId4"/>
                        </a:rPr>
                        <a:t>Directory</a:t>
                      </a:r>
                      <a:endParaRPr lang="en-US" sz="1400" b="1" kern="1200">
                        <a:solidFill>
                          <a:srgbClr val="0070C0"/>
                        </a:solidFill>
                        <a:latin typeface="Trebuchet MS" panose="020B0603020202020204" pitchFamily="34" charset="0"/>
                        <a:ea typeface="+mn-ea"/>
                        <a:cs typeface="+mn-cs"/>
                      </a:endParaRPr>
                    </a:p>
                  </a:txBody>
                  <a:tcPr/>
                </a:tc>
                <a:tc>
                  <a:txBody>
                    <a:bodyPr/>
                    <a:lstStyle/>
                    <a:p>
                      <a:pPr algn="ctr"/>
                      <a:r>
                        <a:rPr lang="en-US" sz="1400">
                          <a:latin typeface="Trebuchet MS" panose="020B0603020202020204" pitchFamily="34" charset="0"/>
                        </a:rPr>
                        <a:t>Year Round</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Trebuchet MS"/>
                        </a:rPr>
                        <a:t>Reduced Academic Calendar: 2/5/2025 to </a:t>
                      </a:r>
                      <a:r>
                        <a:rPr lang="en-US" sz="1400">
                          <a:highlight>
                            <a:srgbClr val="FFFF00"/>
                          </a:highlight>
                          <a:latin typeface="Trebuchet MS"/>
                        </a:rPr>
                        <a:t>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265499">
                <a:tc>
                  <a:txBody>
                    <a:bodyPr/>
                    <a:lstStyle/>
                    <a:p>
                      <a:r>
                        <a:rPr lang="en-US" sz="1400" b="1">
                          <a:solidFill>
                            <a:srgbClr val="0070C0"/>
                          </a:solidFill>
                          <a:latin typeface="Trebuchet MS" panose="020B0603020202020204" pitchFamily="34" charset="0"/>
                          <a:hlinkClick r:id="rId5"/>
                        </a:rPr>
                        <a:t>Student</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5/9/2025 Interim Deadline: </a:t>
                      </a:r>
                      <a:r>
                        <a:rPr lang="en-US" sz="1400">
                          <a:latin typeface="Trebuchet MS" panose="020B0603020202020204" pitchFamily="34" charset="0"/>
                        </a:rPr>
                        <a:t>Upload initial end of year DEM, SSA, GG file in preparation for Spring student collections</a:t>
                      </a:r>
                    </a:p>
                  </a:txBody>
                  <a:tcPr/>
                </a:tc>
                <a:extLst>
                  <a:ext uri="{0D108BD9-81ED-4DB2-BD59-A6C34878D82A}">
                    <a16:rowId xmlns:a16="http://schemas.microsoft.com/office/drawing/2014/main" val="3826964883"/>
                  </a:ext>
                </a:extLst>
              </a:tr>
              <a:tr h="156176">
                <a:tc>
                  <a:txBody>
                    <a:bodyPr/>
                    <a:lstStyle/>
                    <a:p>
                      <a:pPr lvl="0">
                        <a:buNone/>
                      </a:pPr>
                      <a:r>
                        <a:rPr lang="en-US" sz="1400" b="1">
                          <a:solidFill>
                            <a:srgbClr val="0070C0"/>
                          </a:solidFill>
                          <a:latin typeface="Trebuchet MS" panose="020B0603020202020204" pitchFamily="34" charset="0"/>
                          <a:hlinkClick r:id="rId6"/>
                        </a:rPr>
                        <a:t>At-Risk</a:t>
                      </a:r>
                      <a:endParaRPr lang="en-US" sz="1400" b="1">
                        <a:solidFill>
                          <a:srgbClr val="0070C0"/>
                        </a:solidFill>
                        <a:latin typeface="Trebuchet MS" panose="020B0603020202020204" pitchFamily="34" charset="0"/>
                      </a:endParaRPr>
                    </a:p>
                  </a:txBody>
                  <a:tcPr/>
                </a:tc>
                <a:tc>
                  <a:txBody>
                    <a:bodyPr/>
                    <a:lstStyle/>
                    <a:p>
                      <a:pPr lvl="0" algn="ctr">
                        <a:buNone/>
                      </a:pPr>
                      <a:r>
                        <a:rPr lang="en-US" sz="1400">
                          <a:latin typeface="Trebuchet MS" panose="020B0603020202020204" pitchFamily="34" charset="0"/>
                        </a:rPr>
                        <a:t>Interchange</a:t>
                      </a:r>
                    </a:p>
                  </a:txBody>
                  <a:tcPr/>
                </a:tc>
                <a:tc>
                  <a:txBody>
                    <a:bodyPr/>
                    <a:lstStyle/>
                    <a:p>
                      <a:pPr lvl="0" algn="ctr">
                        <a:buNone/>
                      </a:pPr>
                      <a:r>
                        <a:rPr lang="en-US" sz="14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400">
                          <a:latin typeface="Trebuchet MS" panose="020B0603020202020204" pitchFamily="34" charset="0"/>
                        </a:rPr>
                        <a:t>N/A</a:t>
                      </a:r>
                    </a:p>
                  </a:txBody>
                  <a:tcPr/>
                </a:tc>
                <a:extLst>
                  <a:ext uri="{0D108BD9-81ED-4DB2-BD59-A6C34878D82A}">
                    <a16:rowId xmlns:a16="http://schemas.microsoft.com/office/drawing/2014/main" val="2815178381"/>
                  </a:ext>
                </a:extLst>
              </a:tr>
              <a:tr h="265499">
                <a:tc>
                  <a:txBody>
                    <a:bodyPr/>
                    <a:lstStyle/>
                    <a:p>
                      <a:r>
                        <a:rPr lang="en-US" sz="1400" b="1">
                          <a:solidFill>
                            <a:srgbClr val="0070C0"/>
                          </a:solidFill>
                          <a:latin typeface="Trebuchet MS" panose="020B0603020202020204" pitchFamily="34" charset="0"/>
                          <a:hlinkClick r:id="rId7"/>
                        </a:rPr>
                        <a:t>Title I</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5/9/2025 Interim Deadline: </a:t>
                      </a:r>
                      <a:r>
                        <a:rPr lang="en-US" sz="1400">
                          <a:latin typeface="Trebuchet MS" panose="020B0603020202020204" pitchFamily="34" charset="0"/>
                        </a:rPr>
                        <a:t>Upload initial end of year file in preparation for Attendance and SEY collections</a:t>
                      </a:r>
                    </a:p>
                  </a:txBody>
                  <a:tcPr/>
                </a:tc>
                <a:extLst>
                  <a:ext uri="{0D108BD9-81ED-4DB2-BD59-A6C34878D82A}">
                    <a16:rowId xmlns:a16="http://schemas.microsoft.com/office/drawing/2014/main" val="2462829127"/>
                  </a:ext>
                </a:extLst>
              </a:tr>
              <a:tr h="156176">
                <a:tc>
                  <a:txBody>
                    <a:bodyPr/>
                    <a:lstStyle/>
                    <a:p>
                      <a:r>
                        <a:rPr lang="en-US" sz="1400" b="1">
                          <a:solidFill>
                            <a:srgbClr val="0070C0"/>
                          </a:solidFill>
                          <a:latin typeface="Trebuchet MS" panose="020B0603020202020204" pitchFamily="34" charset="0"/>
                          <a:hlinkClick r:id="rId8"/>
                        </a:rPr>
                        <a:t>Special Education IEP</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a:latin typeface="Trebuchet MS" panose="020B0603020202020204" pitchFamily="34" charset="0"/>
                        </a:rPr>
                        <a:t>Special Education EOY Snapshot open now</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400" b="1" kern="1200">
                          <a:solidFill>
                            <a:schemeClr val="tx1"/>
                          </a:solidFill>
                          <a:latin typeface="Trebuchet MS" panose="020B0603020202020204" pitchFamily="34" charset="0"/>
                          <a:ea typeface="+mn-ea"/>
                          <a:cs typeface="+mn-cs"/>
                          <a:hlinkClick r:id="rId9"/>
                        </a:rPr>
                        <a:t>Staff</a:t>
                      </a:r>
                      <a:endParaRPr lang="en-US" sz="1400" b="1" kern="1200">
                        <a:solidFill>
                          <a:schemeClr val="tx1"/>
                        </a:solidFill>
                        <a:latin typeface="Trebuchet MS" panose="020B0603020202020204" pitchFamily="34" charset="0"/>
                        <a:ea typeface="+mn-ea"/>
                        <a:cs typeface="+mn-cs"/>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 </a:t>
                      </a:r>
                    </a:p>
                  </a:txBody>
                  <a:tcPr>
                    <a:solidFill>
                      <a:schemeClr val="accent3">
                        <a:lumMod val="40000"/>
                        <a:lumOff val="60000"/>
                      </a:schemeClr>
                    </a:solidFill>
                  </a:tcPr>
                </a:tc>
                <a:tc>
                  <a:txBody>
                    <a:bodyPr/>
                    <a:lstStyle/>
                    <a:p>
                      <a:r>
                        <a:rPr lang="en-US" sz="1400" b="0">
                          <a:latin typeface="Trebuchet MS" panose="020B0603020202020204" pitchFamily="34" charset="0"/>
                        </a:rPr>
                        <a:t>Staff Evaluation Interchange opens 5/21/25</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400" b="1" kern="1200">
                          <a:solidFill>
                            <a:schemeClr val="tx1"/>
                          </a:solidFill>
                          <a:latin typeface="Trebuchet MS" panose="020B0603020202020204" pitchFamily="34" charset="0"/>
                          <a:ea typeface="+mn-ea"/>
                          <a:cs typeface="+mn-cs"/>
                          <a:hlinkClick r:id="rId10"/>
                        </a:rPr>
                        <a:t>Discipline Action </a:t>
                      </a:r>
                      <a:endParaRPr lang="en-US" sz="1400" b="1" kern="1200">
                        <a:solidFill>
                          <a:schemeClr val="tx1"/>
                        </a:solidFill>
                        <a:latin typeface="Trebuchet MS" panose="020B0603020202020204" pitchFamily="34" charset="0"/>
                        <a:ea typeface="+mn-ea"/>
                        <a:cs typeface="+mn-cs"/>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b="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156176">
                <a:tc>
                  <a:txBody>
                    <a:bodyPr/>
                    <a:lstStyle/>
                    <a:p>
                      <a:r>
                        <a:rPr lang="en-US" sz="1400" b="1">
                          <a:solidFill>
                            <a:srgbClr val="0070C0"/>
                          </a:solidFill>
                          <a:latin typeface="Trebuchet MS" panose="020B0603020202020204" pitchFamily="34" charset="0"/>
                          <a:hlinkClick r:id="rId11"/>
                        </a:rPr>
                        <a:t>Teacher Student Data Link</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400" b="0" i="0" u="none" strike="noStrike" noProof="0">
                          <a:solidFill>
                            <a:srgbClr val="000000"/>
                          </a:solidFill>
                          <a:latin typeface="Trebuchet MS" panose="020B0603020202020204" pitchFamily="34" charset="0"/>
                        </a:rPr>
                        <a:t>Upload an interchange file at least once by 5/16/2025</a:t>
                      </a:r>
                      <a:endParaRPr lang="en-US" sz="160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948908615"/>
              </p:ext>
            </p:extLst>
          </p:nvPr>
        </p:nvGraphicFramePr>
        <p:xfrm>
          <a:off x="75397" y="1184945"/>
          <a:ext cx="12041205" cy="5090160"/>
        </p:xfrm>
        <a:graphic>
          <a:graphicData uri="http://schemas.openxmlformats.org/drawingml/2006/table">
            <a:tbl>
              <a:tblPr firstRow="1" bandRow="1">
                <a:tableStyleId>{B301B821-A1FF-4177-AEE7-76D212191A09}</a:tableStyleId>
              </a:tblPr>
              <a:tblGrid>
                <a:gridCol w="2151883">
                  <a:extLst>
                    <a:ext uri="{9D8B030D-6E8A-4147-A177-3AD203B41FA5}">
                      <a16:colId xmlns:a16="http://schemas.microsoft.com/office/drawing/2014/main" val="972675767"/>
                    </a:ext>
                  </a:extLst>
                </a:gridCol>
                <a:gridCol w="995872">
                  <a:extLst>
                    <a:ext uri="{9D8B030D-6E8A-4147-A177-3AD203B41FA5}">
                      <a16:colId xmlns:a16="http://schemas.microsoft.com/office/drawing/2014/main" val="1355897659"/>
                    </a:ext>
                  </a:extLst>
                </a:gridCol>
                <a:gridCol w="880831">
                  <a:extLst>
                    <a:ext uri="{9D8B030D-6E8A-4147-A177-3AD203B41FA5}">
                      <a16:colId xmlns:a16="http://schemas.microsoft.com/office/drawing/2014/main" val="554794496"/>
                    </a:ext>
                  </a:extLst>
                </a:gridCol>
                <a:gridCol w="1597010">
                  <a:extLst>
                    <a:ext uri="{9D8B030D-6E8A-4147-A177-3AD203B41FA5}">
                      <a16:colId xmlns:a16="http://schemas.microsoft.com/office/drawing/2014/main" val="2208239753"/>
                    </a:ext>
                  </a:extLst>
                </a:gridCol>
                <a:gridCol w="3427684">
                  <a:extLst>
                    <a:ext uri="{9D8B030D-6E8A-4147-A177-3AD203B41FA5}">
                      <a16:colId xmlns:a16="http://schemas.microsoft.com/office/drawing/2014/main" val="1970621890"/>
                    </a:ext>
                  </a:extLst>
                </a:gridCol>
                <a:gridCol w="2987925">
                  <a:extLst>
                    <a:ext uri="{9D8B030D-6E8A-4147-A177-3AD203B41FA5}">
                      <a16:colId xmlns:a16="http://schemas.microsoft.com/office/drawing/2014/main" val="1932458984"/>
                    </a:ext>
                  </a:extLst>
                </a:gridCol>
              </a:tblGrid>
              <a:tr h="515758">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515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2"/>
                        </a:rPr>
                        <a:t>Teacher Student Data Link</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latin typeface="Trebuchet MS"/>
                        </a:rPr>
                        <a:t>Interim Deadline: </a:t>
                      </a:r>
                      <a:r>
                        <a:rPr lang="en-US" sz="1400" b="0">
                          <a:latin typeface="Trebuchet MS"/>
                        </a:rPr>
                        <a:t>5/16/2025, upload TSDL interchange at least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Interim Deadline: </a:t>
                      </a:r>
                      <a:r>
                        <a:rPr lang="en-US" sz="1400" b="0">
                          <a:latin typeface="Trebuchet MS"/>
                        </a:rPr>
                        <a:t>6/13/2025, error free TSDL interchange</a:t>
                      </a:r>
                      <a:endParaRPr lang="en-US" sz="1400" b="1">
                        <a:latin typeface="Trebuchet MS"/>
                      </a:endParaRPr>
                    </a:p>
                  </a:txBody>
                  <a:tcPr/>
                </a:tc>
                <a:extLst>
                  <a:ext uri="{0D108BD9-81ED-4DB2-BD59-A6C34878D82A}">
                    <a16:rowId xmlns:a16="http://schemas.microsoft.com/office/drawing/2014/main" val="690815946"/>
                  </a:ext>
                </a:extLst>
              </a:tr>
              <a:tr h="72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3"/>
                        </a:rPr>
                        <a:t>Staff Evaluation</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Update and upload Staff Profile now in preparation of Staff Evaluation Interchange opening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n-lt"/>
                        </a:rPr>
                        <a:t>Staff Evaluation Interchange opens 5/21/25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extLst>
                  <a:ext uri="{0D108BD9-81ED-4DB2-BD59-A6C34878D82A}">
                    <a16:rowId xmlns:a16="http://schemas.microsoft.com/office/drawing/2014/main" val="3220069740"/>
                  </a:ext>
                </a:extLst>
              </a:tr>
              <a:tr h="515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4"/>
                        </a:rPr>
                        <a:t>Student End of Year</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a:t>
                      </a:r>
                      <a:r>
                        <a:rPr lang="en-US" sz="1400" b="0">
                          <a:latin typeface="+mn-lt"/>
                        </a:rPr>
                        <a:t>Upload SSA/DEM/GG/TT1 files by 5/9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Training: </a:t>
                      </a:r>
                      <a:r>
                        <a:rPr lang="en-US" sz="1400" b="0">
                          <a:latin typeface="+mn-lt"/>
                          <a:hlinkClick r:id="rId5"/>
                        </a:rPr>
                        <a:t>May SEY Office Hours 5/13/2025, 10:30-11:30am</a:t>
                      </a:r>
                      <a:endParaRPr lang="en-US" sz="1400" b="0">
                        <a:latin typeface="+mn-lt"/>
                      </a:endParaRPr>
                    </a:p>
                  </a:txBody>
                  <a:tcPr/>
                </a:tc>
                <a:extLst>
                  <a:ext uri="{0D108BD9-81ED-4DB2-BD59-A6C34878D82A}">
                    <a16:rowId xmlns:a16="http://schemas.microsoft.com/office/drawing/2014/main" val="2893969600"/>
                  </a:ext>
                </a:extLst>
              </a:tr>
              <a:tr h="515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6"/>
                        </a:rPr>
                        <a:t>Student Attendance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Interim Deadline: </a:t>
                      </a:r>
                      <a:r>
                        <a:rPr lang="en-US" sz="1400" b="0">
                          <a:latin typeface="Trebuchet MS"/>
                        </a:rPr>
                        <a:t>Upload SSA/DEM files by 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Collection Training 5/7/2025</a:t>
                      </a:r>
                      <a:endParaRPr lang="en-US" sz="1400" b="1">
                        <a:latin typeface="Trebuchet MS"/>
                      </a:endParaRPr>
                    </a:p>
                  </a:txBody>
                  <a:tcPr/>
                </a:tc>
                <a:extLst>
                  <a:ext uri="{0D108BD9-81ED-4DB2-BD59-A6C34878D82A}">
                    <a16:rowId xmlns:a16="http://schemas.microsoft.com/office/drawing/2014/main" val="3570055686"/>
                  </a:ext>
                </a:extLst>
              </a:tr>
              <a:tr h="72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7"/>
                        </a:rPr>
                        <a:t>Special Education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Interim Deadline: upload or update Disc Action and Sped Participation files at least once by 5/9/25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2128542756"/>
                  </a:ext>
                </a:extLst>
              </a:tr>
              <a:tr h="103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8"/>
                        </a:rPr>
                        <a:t>Student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31,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(5/09/25)</a:t>
                      </a:r>
                      <a:r>
                        <a:rPr lang="en-US" sz="1400" b="0">
                          <a:latin typeface="+mn-lt"/>
                        </a:rPr>
                        <a:t>: </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a:t>Update and upload Student Demographics and Student School Association files</a:t>
                      </a:r>
                    </a:p>
                    <a:p>
                      <a:pPr marL="285750" indent="-285750">
                        <a:buFont typeface="+mj-lt"/>
                        <a:buAutoNum type="arabicPeriod"/>
                      </a:pPr>
                      <a:r>
                        <a:rPr lang="en-US" sz="1200"/>
                        <a:t>Upload Student Discipline Interchange file at least once</a:t>
                      </a:r>
                      <a:endParaRPr lang="en-US" sz="1200" b="1">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Training: </a:t>
                      </a:r>
                      <a:r>
                        <a:rPr lang="en-US" sz="1400" b="0">
                          <a:latin typeface="+mn-lt"/>
                          <a:hlinkClick r:id="rId9"/>
                        </a:rPr>
                        <a:t>May Office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n-lt"/>
                          <a:hlinkClick r:id="rId9"/>
                        </a:rPr>
                        <a:t>5/12/25, 10:00-11:00am</a:t>
                      </a:r>
                      <a:endParaRPr lang="en-US" sz="14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extLst>
                  <a:ext uri="{0D108BD9-81ED-4DB2-BD59-A6C34878D82A}">
                    <a16:rowId xmlns:a16="http://schemas.microsoft.com/office/drawing/2014/main" val="939587725"/>
                  </a:ext>
                </a:extLst>
              </a:tr>
              <a:tr h="515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10"/>
                        </a:rPr>
                        <a:t>Special Education EOY</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Interim Deadline: 6/26/25 IEP Interchange files error 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9" y="6290485"/>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70990379"/>
              </p:ext>
            </p:extLst>
          </p:nvPr>
        </p:nvGraphicFramePr>
        <p:xfrm>
          <a:off x="424405" y="1427544"/>
          <a:ext cx="11530157" cy="396240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Corrections Period Coming Soon</a:t>
                      </a:r>
                      <a:endParaRPr lang="en-US" sz="1600">
                        <a:solidFill>
                          <a:srgbClr val="FEB0B0"/>
                        </a:solidFill>
                      </a:endParaRPr>
                    </a:p>
                  </a:txBody>
                  <a:tcPr>
                    <a:solidFill>
                      <a:schemeClr val="bg2">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Planned Measures File: </a:t>
                      </a:r>
                      <a:r>
                        <a:rPr lang="en-US" sz="1400" b="0">
                          <a:latin typeface="+mn-lt"/>
                        </a:rPr>
                        <a:t>3/19/2025 to 6/27/2025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Actual Measures File:</a:t>
                      </a:r>
                      <a:r>
                        <a:rPr lang="en-US" sz="1400" b="0">
                          <a:latin typeface="+mn-lt"/>
                        </a:rPr>
                        <a:t> </a:t>
                      </a:r>
                      <a:br>
                        <a:rPr lang="en-US" sz="1400" b="0">
                          <a:latin typeface="+mn-lt"/>
                        </a:rPr>
                      </a:br>
                      <a:r>
                        <a:rPr lang="en-US" sz="1400" b="0">
                          <a:latin typeface="+mn-lt"/>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Upload Prevent Harassment or Discrimination File at least once by 6/5/25</a:t>
                      </a:r>
                      <a:endParaRPr lang="en-US"/>
                    </a:p>
                  </a:txBody>
                  <a:tcPr/>
                </a:tc>
                <a:tc>
                  <a:txBody>
                    <a:bodyPr/>
                    <a:lstStyle/>
                    <a:p>
                      <a:pPr marL="0" lvl="0" indent="0" algn="l">
                        <a:lnSpc>
                          <a:spcPct val="100000"/>
                        </a:lnSpc>
                        <a:spcBef>
                          <a:spcPts val="0"/>
                        </a:spcBef>
                        <a:spcAft>
                          <a:spcPts val="0"/>
                        </a:spcAft>
                        <a:buNone/>
                      </a:pPr>
                      <a:r>
                        <a:rPr lang="en-US" sz="1400" b="1">
                          <a:latin typeface="+mn-lt"/>
                        </a:rPr>
                        <a:t>Training: </a:t>
                      </a:r>
                      <a:r>
                        <a:rPr lang="en-US" sz="1400" b="0">
                          <a:latin typeface="+mn-lt"/>
                          <a:hlinkClick r:id="rId5"/>
                        </a:rPr>
                        <a:t>PHD Collection Training 5/12/25, 1:00-2:00 pm</a:t>
                      </a:r>
                      <a:endParaRPr lang="en-US" sz="1400" b="0"/>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5/15/2025 target initial upload date</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Trebuchet MS"/>
                        </a:rPr>
                        <a:t>Other Date: </a:t>
                      </a:r>
                      <a:r>
                        <a:rPr lang="en-US" sz="1400" b="0">
                          <a:latin typeface="Trebuchet MS"/>
                        </a:rPr>
                        <a:t>6/6/25 </a:t>
                      </a:r>
                      <a:r>
                        <a:rPr lang="en-US" sz="1400" b="0">
                          <a:latin typeface="+mn-lt"/>
                        </a:rPr>
                        <a:t>error free submission target</a:t>
                      </a:r>
                      <a:endParaRPr lang="en-US" sz="1400" b="1">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7"/>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5/15/2025 target initial upload date</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extLst>
                  <a:ext uri="{0D108BD9-81ED-4DB2-BD59-A6C34878D82A}">
                    <a16:rowId xmlns:a16="http://schemas.microsoft.com/office/drawing/2014/main" val="134563209"/>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47</Slides>
  <Notes>2</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May 8,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Assessment SBD Reviews  Leon Merker</vt:lpstr>
      <vt:lpstr>Introductions</vt:lpstr>
      <vt:lpstr>Student Biographical Data (SBD) Timeline</vt:lpstr>
      <vt:lpstr>SBD Training Webinar</vt:lpstr>
      <vt:lpstr>Preparing for SBD</vt:lpstr>
      <vt:lpstr>Changes to the collections for 2025</vt:lpstr>
      <vt:lpstr>Questions &amp; Resources: Assessment SBDs</vt:lpstr>
      <vt:lpstr>Student Discipline</vt:lpstr>
      <vt:lpstr>Student Discipline Collection Timeline</vt:lpstr>
      <vt:lpstr>Exceptions</vt:lpstr>
      <vt:lpstr>Office Hours</vt:lpstr>
      <vt:lpstr>Questions &amp; Resources: Student Discipline</vt:lpstr>
      <vt:lpstr>Staff Evaluation</vt:lpstr>
      <vt:lpstr>Collection Timeline  </vt:lpstr>
      <vt:lpstr>Extracting Staff Profile file from Data Pipeline</vt:lpstr>
      <vt:lpstr>Task that you can start completing now</vt:lpstr>
      <vt:lpstr>Questions &amp; Resources: Staff Evaluation Snapshot Collection</vt:lpstr>
      <vt:lpstr>READ Collections</vt:lpstr>
      <vt:lpstr>Spring READ Assessment</vt:lpstr>
      <vt:lpstr>Spring READ Assessment District Required Reporting</vt:lpstr>
      <vt:lpstr>Spring READ Assessment Changes for 24-25</vt:lpstr>
      <vt:lpstr>Spring READ Assessment Reminders</vt:lpstr>
      <vt:lpstr>READ Literacy Programs and Assessment</vt:lpstr>
      <vt:lpstr>READ Literacy Programs and Assessment Status Update</vt:lpstr>
      <vt:lpstr>Timeline</vt:lpstr>
      <vt:lpstr>READ Training</vt:lpstr>
      <vt:lpstr>READ Training General Information</vt:lpstr>
      <vt:lpstr>Questions &amp; Resources: READ Act Data Collections</vt:lpstr>
      <vt:lpstr>Special Education Discipline</vt:lpstr>
      <vt:lpstr>Special Education Discipline Snapshot Timeline and Annual Training</vt:lpstr>
      <vt:lpstr>Questions &amp; Resources: Special Education Discipline</vt:lpstr>
      <vt:lpstr>Special Education End of Year</vt:lpstr>
      <vt:lpstr> Special Education End of Year: Timeline and Training  </vt:lpstr>
      <vt:lpstr>Special Education End of Year:  Initial Evaluations and Which Path to Report them in</vt:lpstr>
      <vt:lpstr>Special Education End of Year  -  Initial referral record -parents decide to wait and start preschool and services in the fall  </vt:lpstr>
      <vt:lpstr>Special Education EOY Enrich Process for Initials that Start in the Fall</vt:lpstr>
      <vt:lpstr>Questions &amp; Resources: SPED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2025-05-08T14:13:27Z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