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7"/>
  </p:notesMasterIdLst>
  <p:sldIdLst>
    <p:sldId id="256" r:id="rId5"/>
    <p:sldId id="283" r:id="rId6"/>
    <p:sldId id="258" r:id="rId7"/>
    <p:sldId id="259" r:id="rId8"/>
    <p:sldId id="261" r:id="rId9"/>
    <p:sldId id="262" r:id="rId10"/>
    <p:sldId id="5097" r:id="rId11"/>
    <p:sldId id="5098" r:id="rId12"/>
    <p:sldId id="5401" r:id="rId13"/>
    <p:sldId id="5359" r:id="rId14"/>
    <p:sldId id="5350" r:id="rId15"/>
    <p:sldId id="5351" r:id="rId16"/>
    <p:sldId id="5360" r:id="rId17"/>
    <p:sldId id="5296" r:id="rId18"/>
    <p:sldId id="5307" r:id="rId19"/>
    <p:sldId id="5308" r:id="rId20"/>
    <p:sldId id="5309" r:id="rId21"/>
    <p:sldId id="5298" r:id="rId22"/>
    <p:sldId id="5299" r:id="rId23"/>
    <p:sldId id="5311" r:id="rId24"/>
    <p:sldId id="5314" r:id="rId25"/>
    <p:sldId id="5301" r:id="rId26"/>
    <p:sldId id="5348" r:id="rId27"/>
    <p:sldId id="5349" r:id="rId28"/>
    <p:sldId id="5347" r:id="rId29"/>
    <p:sldId id="5385" r:id="rId30"/>
    <p:sldId id="4834" r:id="rId31"/>
    <p:sldId id="275" r:id="rId32"/>
    <p:sldId id="5387" r:id="rId33"/>
    <p:sldId id="5388" r:id="rId34"/>
    <p:sldId id="5395" r:id="rId35"/>
    <p:sldId id="5390" r:id="rId36"/>
    <p:sldId id="5402" r:id="rId37"/>
    <p:sldId id="301" r:id="rId38"/>
    <p:sldId id="3178" r:id="rId39"/>
    <p:sldId id="2695" r:id="rId40"/>
    <p:sldId id="5407" r:id="rId41"/>
    <p:sldId id="5368" r:id="rId42"/>
    <p:sldId id="5406" r:id="rId43"/>
    <p:sldId id="5398" r:id="rId44"/>
    <p:sldId id="264" r:id="rId45"/>
    <p:sldId id="270" r:id="rId46"/>
    <p:sldId id="266" r:id="rId47"/>
    <p:sldId id="268" r:id="rId48"/>
    <p:sldId id="269" r:id="rId49"/>
    <p:sldId id="5393" r:id="rId50"/>
    <p:sldId id="5392" r:id="rId51"/>
    <p:sldId id="4696" r:id="rId52"/>
    <p:sldId id="5279" r:id="rId53"/>
    <p:sldId id="5394" r:id="rId54"/>
    <p:sldId id="280" r:id="rId55"/>
    <p:sldId id="509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25EAF"/>
    <a:srgbClr val="E53BD9"/>
    <a:srgbClr val="EF7521"/>
    <a:srgbClr val="FFFFFF"/>
    <a:srgbClr val="DCDBBE"/>
    <a:srgbClr val="488BC9"/>
    <a:srgbClr val="FEB0B0"/>
    <a:srgbClr val="1A2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11676-1D4C-4360-A73B-FA63B2E16CDC}" v="1116" dt="2024-05-02T14:03:51.583"/>
    <p1510:client id="{2A77207C-195C-148B-47D4-38F2C2F49D44}" v="9" dt="2024-05-01T17:23:00.034"/>
    <p1510:client id="{38D4A3CA-DA21-4EE3-859F-5B13E0D06BB6}" v="59" dt="2024-05-01T23:13:45.008"/>
    <p1510:client id="{97AD6C49-1E05-C87F-E8F8-672C66CDCE68}" v="136" dt="2024-05-02T12:07:52.073"/>
    <p1510:client id="{A761FB0E-8E78-4680-AC84-5B70B0EB7C11}" v="2242" dt="2024-05-02T13:48:10.306"/>
    <p1510:client id="{D6B074A1-5AB5-4575-8D6C-12554FD75332}" v="971" dt="2024-05-02T14:11:54.805"/>
    <p1510:client id="{E591C46D-094B-4B25-9CC3-B5F0CE91B09D}" v="101" dt="2024-05-01T21:23:13.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kotovic, Marina Estrada" userId="S::kokotovic_m@cde.state.co.us::17cda6cf-3681-488d-880c-0d7dd6dbfcc7" providerId="AD" clId="Web-{A5E64447-7B49-0E0C-394F-685B024A457E}"/>
    <pc:docChg chg="addSld modSld">
      <pc:chgData name="Kokotovic, Marina Estrada" userId="S::kokotovic_m@cde.state.co.us::17cda6cf-3681-488d-880c-0d7dd6dbfcc7" providerId="AD" clId="Web-{A5E64447-7B49-0E0C-394F-685B024A457E}" dt="2024-04-22T23:09:41.359" v="10" actId="20577"/>
      <pc:docMkLst>
        <pc:docMk/>
      </pc:docMkLst>
      <pc:sldChg chg="modSp new">
        <pc:chgData name="Kokotovic, Marina Estrada" userId="S::kokotovic_m@cde.state.co.us::17cda6cf-3681-488d-880c-0d7dd6dbfcc7" providerId="AD" clId="Web-{A5E64447-7B49-0E0C-394F-685B024A457E}" dt="2024-04-22T23:09:36.531" v="5" actId="20577"/>
        <pc:sldMkLst>
          <pc:docMk/>
          <pc:sldMk cId="3897771813" sldId="5350"/>
        </pc:sldMkLst>
        <pc:spChg chg="mod">
          <ac:chgData name="Kokotovic, Marina Estrada" userId="S::kokotovic_m@cde.state.co.us::17cda6cf-3681-488d-880c-0d7dd6dbfcc7" providerId="AD" clId="Web-{A5E64447-7B49-0E0C-394F-685B024A457E}" dt="2024-04-22T23:09:36.531" v="5" actId="20577"/>
          <ac:spMkLst>
            <pc:docMk/>
            <pc:sldMk cId="3897771813" sldId="5350"/>
            <ac:spMk id="2" creationId="{3B66D405-C43D-672C-3F42-1C219B6025F4}"/>
          </ac:spMkLst>
        </pc:spChg>
      </pc:sldChg>
      <pc:sldChg chg="modSp new">
        <pc:chgData name="Kokotovic, Marina Estrada" userId="S::kokotovic_m@cde.state.co.us::17cda6cf-3681-488d-880c-0d7dd6dbfcc7" providerId="AD" clId="Web-{A5E64447-7B49-0E0C-394F-685B024A457E}" dt="2024-04-22T23:09:41.359" v="10" actId="20577"/>
        <pc:sldMkLst>
          <pc:docMk/>
          <pc:sldMk cId="690410268" sldId="5351"/>
        </pc:sldMkLst>
        <pc:spChg chg="mod">
          <ac:chgData name="Kokotovic, Marina Estrada" userId="S::kokotovic_m@cde.state.co.us::17cda6cf-3681-488d-880c-0d7dd6dbfcc7" providerId="AD" clId="Web-{A5E64447-7B49-0E0C-394F-685B024A457E}" dt="2024-04-22T23:09:41.359" v="10" actId="20577"/>
          <ac:spMkLst>
            <pc:docMk/>
            <pc:sldMk cId="690410268" sldId="5351"/>
            <ac:spMk id="2" creationId="{9644001C-9BEC-0747-F8F7-16123902D014}"/>
          </ac:spMkLst>
        </pc:spChg>
      </pc:sldChg>
    </pc:docChg>
  </pc:docChgLst>
  <pc:docChgLst>
    <pc:chgData name="Breza, Madeleine" userId="S::breza_m@cde.state.co.us::39affff4-0746-4e94-9ca9-9e4904fd4a4c" providerId="AD" clId="Web-{1FC93FA4-EED9-BDB9-F104-B8E48BD7EFE3}"/>
    <pc:docChg chg="modSld">
      <pc:chgData name="Breza, Madeleine" userId="S::breza_m@cde.state.co.us::39affff4-0746-4e94-9ca9-9e4904fd4a4c" providerId="AD" clId="Web-{1FC93FA4-EED9-BDB9-F104-B8E48BD7EFE3}" dt="2024-04-10T23:22:38.146" v="170"/>
      <pc:docMkLst>
        <pc:docMk/>
      </pc:docMkLst>
      <pc:sldChg chg="addSp delSp modSp">
        <pc:chgData name="Breza, Madeleine" userId="S::breza_m@cde.state.co.us::39affff4-0746-4e94-9ca9-9e4904fd4a4c" providerId="AD" clId="Web-{1FC93FA4-EED9-BDB9-F104-B8E48BD7EFE3}" dt="2024-04-10T23:22:38.146" v="170"/>
        <pc:sldMkLst>
          <pc:docMk/>
          <pc:sldMk cId="3090053985" sldId="268"/>
        </pc:sldMkLst>
        <pc:spChg chg="add del mod">
          <ac:chgData name="Breza, Madeleine" userId="S::breza_m@cde.state.co.us::39affff4-0746-4e94-9ca9-9e4904fd4a4c" providerId="AD" clId="Web-{1FC93FA4-EED9-BDB9-F104-B8E48BD7EFE3}" dt="2024-04-10T23:22:38.146" v="170"/>
          <ac:spMkLst>
            <pc:docMk/>
            <pc:sldMk cId="3090053985" sldId="268"/>
            <ac:spMk id="7" creationId="{8C922C66-D0F2-5523-3144-260E66D6EEF7}"/>
          </ac:spMkLst>
        </pc:spChg>
        <pc:spChg chg="mod">
          <ac:chgData name="Breza, Madeleine" userId="S::breza_m@cde.state.co.us::39affff4-0746-4e94-9ca9-9e4904fd4a4c" providerId="AD" clId="Web-{1FC93FA4-EED9-BDB9-F104-B8E48BD7EFE3}" dt="2024-04-10T23:22:26.474" v="169" actId="20577"/>
          <ac:spMkLst>
            <pc:docMk/>
            <pc:sldMk cId="3090053985" sldId="268"/>
            <ac:spMk id="11" creationId="{A312C56A-C5F5-33A6-61D7-F5C6A50C56D6}"/>
          </ac:spMkLst>
        </pc:spChg>
        <pc:picChg chg="add mod">
          <ac:chgData name="Breza, Madeleine" userId="S::breza_m@cde.state.co.us::39affff4-0746-4e94-9ca9-9e4904fd4a4c" providerId="AD" clId="Web-{1FC93FA4-EED9-BDB9-F104-B8E48BD7EFE3}" dt="2024-04-10T23:22:16.912" v="166"/>
          <ac:picMkLst>
            <pc:docMk/>
            <pc:sldMk cId="3090053985" sldId="268"/>
            <ac:picMk id="3" creationId="{DA43C9F6-FC71-7F4A-B3F0-C5DA21CD6D16}"/>
          </ac:picMkLst>
        </pc:picChg>
        <pc:picChg chg="del">
          <ac:chgData name="Breza, Madeleine" userId="S::breza_m@cde.state.co.us::39affff4-0746-4e94-9ca9-9e4904fd4a4c" providerId="AD" clId="Web-{1FC93FA4-EED9-BDB9-F104-B8E48BD7EFE3}" dt="2024-04-10T23:22:20.099" v="167"/>
          <ac:picMkLst>
            <pc:docMk/>
            <pc:sldMk cId="3090053985" sldId="268"/>
            <ac:picMk id="8" creationId="{480E9308-BA9B-F0DA-6A10-767535483371}"/>
          </ac:picMkLst>
        </pc:picChg>
      </pc:sldChg>
      <pc:sldChg chg="delSp modSp">
        <pc:chgData name="Breza, Madeleine" userId="S::breza_m@cde.state.co.us::39affff4-0746-4e94-9ca9-9e4904fd4a4c" providerId="AD" clId="Web-{1FC93FA4-EED9-BDB9-F104-B8E48BD7EFE3}" dt="2024-04-10T23:14:15.885" v="165" actId="20577"/>
        <pc:sldMkLst>
          <pc:docMk/>
          <pc:sldMk cId="2174934932" sldId="269"/>
        </pc:sldMkLst>
        <pc:spChg chg="mod">
          <ac:chgData name="Breza, Madeleine" userId="S::breza_m@cde.state.co.us::39affff4-0746-4e94-9ca9-9e4904fd4a4c" providerId="AD" clId="Web-{1FC93FA4-EED9-BDB9-F104-B8E48BD7EFE3}" dt="2024-04-10T23:14:15.885" v="165" actId="20577"/>
          <ac:spMkLst>
            <pc:docMk/>
            <pc:sldMk cId="2174934932" sldId="269"/>
            <ac:spMk id="3" creationId="{FA68615F-67A3-7051-999A-C56C3378940F}"/>
          </ac:spMkLst>
        </pc:spChg>
        <pc:picChg chg="del">
          <ac:chgData name="Breza, Madeleine" userId="S::breza_m@cde.state.co.us::39affff4-0746-4e94-9ca9-9e4904fd4a4c" providerId="AD" clId="Web-{1FC93FA4-EED9-BDB9-F104-B8E48BD7EFE3}" dt="2024-04-10T23:13:16.650" v="153"/>
          <ac:picMkLst>
            <pc:docMk/>
            <pc:sldMk cId="2174934932" sldId="269"/>
            <ac:picMk id="1029" creationId="{0368F0E7-F2EB-F2AF-1891-688290F0C348}"/>
          </ac:picMkLst>
        </pc:picChg>
      </pc:sldChg>
      <pc:sldChg chg="delSp modSp">
        <pc:chgData name="Breza, Madeleine" userId="S::breza_m@cde.state.co.us::39affff4-0746-4e94-9ca9-9e4904fd4a4c" providerId="AD" clId="Web-{1FC93FA4-EED9-BDB9-F104-B8E48BD7EFE3}" dt="2024-04-10T23:12:42.103" v="146" actId="20577"/>
        <pc:sldMkLst>
          <pc:docMk/>
          <pc:sldMk cId="2582331127" sldId="5312"/>
        </pc:sldMkLst>
        <pc:spChg chg="mod">
          <ac:chgData name="Breza, Madeleine" userId="S::breza_m@cde.state.co.us::39affff4-0746-4e94-9ca9-9e4904fd4a4c" providerId="AD" clId="Web-{1FC93FA4-EED9-BDB9-F104-B8E48BD7EFE3}" dt="2024-04-10T23:12:42.103" v="146" actId="20577"/>
          <ac:spMkLst>
            <pc:docMk/>
            <pc:sldMk cId="2582331127" sldId="5312"/>
            <ac:spMk id="3" creationId="{F737E5AD-A4D8-5218-9778-9BFD2F764487}"/>
          </ac:spMkLst>
        </pc:spChg>
        <pc:graphicFrameChg chg="del">
          <ac:chgData name="Breza, Madeleine" userId="S::breza_m@cde.state.co.us::39affff4-0746-4e94-9ca9-9e4904fd4a4c" providerId="AD" clId="Web-{1FC93FA4-EED9-BDB9-F104-B8E48BD7EFE3}" dt="2024-04-10T23:10:54.804" v="0"/>
          <ac:graphicFrameMkLst>
            <pc:docMk/>
            <pc:sldMk cId="2582331127" sldId="5312"/>
            <ac:graphicFrameMk id="6" creationId="{2E9C0A55-2378-CACF-1975-A8261CA0FC7D}"/>
          </ac:graphicFrameMkLst>
        </pc:graphicFrameChg>
      </pc:sldChg>
    </pc:docChg>
  </pc:docChgLst>
  <pc:docChgLst>
    <pc:chgData name="Ward, Reagan" userId="27291eb4-8241-4961-9e69-8c66e34cc5b0" providerId="ADAL" clId="{C92024B4-0107-4204-8C39-C082933CD649}"/>
    <pc:docChg chg="custSel addSld delSld modSld">
      <pc:chgData name="Ward, Reagan" userId="27291eb4-8241-4961-9e69-8c66e34cc5b0" providerId="ADAL" clId="{C92024B4-0107-4204-8C39-C082933CD649}" dt="2024-04-11T15:24:14.157" v="344" actId="20577"/>
      <pc:docMkLst>
        <pc:docMk/>
      </pc:docMkLst>
      <pc:sldChg chg="modSp mod">
        <pc:chgData name="Ward, Reagan" userId="27291eb4-8241-4961-9e69-8c66e34cc5b0" providerId="ADAL" clId="{C92024B4-0107-4204-8C39-C082933CD649}" dt="2024-04-10T16:08:19.588" v="1" actId="20577"/>
        <pc:sldMkLst>
          <pc:docMk/>
          <pc:sldMk cId="3044915438" sldId="256"/>
        </pc:sldMkLst>
        <pc:spChg chg="mod">
          <ac:chgData name="Ward, Reagan" userId="27291eb4-8241-4961-9e69-8c66e34cc5b0" providerId="ADAL" clId="{C92024B4-0107-4204-8C39-C082933CD649}" dt="2024-04-10T16:08:19.588" v="1" actId="20577"/>
          <ac:spMkLst>
            <pc:docMk/>
            <pc:sldMk cId="3044915438" sldId="256"/>
            <ac:spMk id="2" creationId="{00000000-0000-0000-0000-000000000000}"/>
          </ac:spMkLst>
        </pc:spChg>
      </pc:sldChg>
      <pc:sldChg chg="modSp mod">
        <pc:chgData name="Ward, Reagan" userId="27291eb4-8241-4961-9e69-8c66e34cc5b0" providerId="ADAL" clId="{C92024B4-0107-4204-8C39-C082933CD649}" dt="2024-04-10T16:11:10.574" v="129" actId="20577"/>
        <pc:sldMkLst>
          <pc:docMk/>
          <pc:sldMk cId="1212467416" sldId="261"/>
        </pc:sldMkLst>
        <pc:graphicFrameChg chg="modGraphic">
          <ac:chgData name="Ward, Reagan" userId="27291eb4-8241-4961-9e69-8c66e34cc5b0" providerId="ADAL" clId="{C92024B4-0107-4204-8C39-C082933CD649}" dt="2024-04-10T16:11:10.574" v="129" actId="20577"/>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C92024B4-0107-4204-8C39-C082933CD649}" dt="2024-04-10T16:12:45.266" v="169" actId="20577"/>
        <pc:sldMkLst>
          <pc:docMk/>
          <pc:sldMk cId="587239845" sldId="265"/>
        </pc:sldMkLst>
        <pc:spChg chg="mod">
          <ac:chgData name="Ward, Reagan" userId="27291eb4-8241-4961-9e69-8c66e34cc5b0" providerId="ADAL" clId="{C92024B4-0107-4204-8C39-C082933CD649}" dt="2024-04-10T16:12:45.266" v="169" actId="20577"/>
          <ac:spMkLst>
            <pc:docMk/>
            <pc:sldMk cId="587239845" sldId="265"/>
            <ac:spMk id="3" creationId="{32F483EA-74E0-2213-F7F8-FE935127D6A0}"/>
          </ac:spMkLst>
        </pc:spChg>
      </pc:sldChg>
      <pc:sldChg chg="modSp mod">
        <pc:chgData name="Ward, Reagan" userId="27291eb4-8241-4961-9e69-8c66e34cc5b0" providerId="ADAL" clId="{C92024B4-0107-4204-8C39-C082933CD649}" dt="2024-04-11T14:05:51.389" v="341" actId="962"/>
        <pc:sldMkLst>
          <pc:docMk/>
          <pc:sldMk cId="3090053985" sldId="268"/>
        </pc:sldMkLst>
        <pc:picChg chg="mod ord">
          <ac:chgData name="Ward, Reagan" userId="27291eb4-8241-4961-9e69-8c66e34cc5b0" providerId="ADAL" clId="{C92024B4-0107-4204-8C39-C082933CD649}" dt="2024-04-11T14:05:51.389" v="341" actId="962"/>
          <ac:picMkLst>
            <pc:docMk/>
            <pc:sldMk cId="3090053985" sldId="268"/>
            <ac:picMk id="3" creationId="{DA43C9F6-FC71-7F4A-B3F0-C5DA21CD6D16}"/>
          </ac:picMkLst>
        </pc:picChg>
      </pc:sldChg>
      <pc:sldChg chg="addSp delSp modSp mod">
        <pc:chgData name="Ward, Reagan" userId="27291eb4-8241-4961-9e69-8c66e34cc5b0" providerId="ADAL" clId="{C92024B4-0107-4204-8C39-C082933CD649}" dt="2024-04-10T16:14:49.846" v="171" actId="478"/>
        <pc:sldMkLst>
          <pc:docMk/>
          <pc:sldMk cId="3717000822" sldId="280"/>
        </pc:sldMkLst>
        <pc:spChg chg="add del mod">
          <ac:chgData name="Ward, Reagan" userId="27291eb4-8241-4961-9e69-8c66e34cc5b0" providerId="ADAL" clId="{C92024B4-0107-4204-8C39-C082933CD649}" dt="2024-04-10T16:14:49.846" v="171" actId="478"/>
          <ac:spMkLst>
            <pc:docMk/>
            <pc:sldMk cId="3717000822" sldId="280"/>
            <ac:spMk id="4" creationId="{154C8342-B0FC-1CD8-167B-EE2119D0A563}"/>
          </ac:spMkLst>
        </pc:spChg>
        <pc:picChg chg="mod">
          <ac:chgData name="Ward, Reagan" userId="27291eb4-8241-4961-9e69-8c66e34cc5b0" providerId="ADAL" clId="{C92024B4-0107-4204-8C39-C082933CD649}" dt="2024-04-10T16:13:38.369" v="170" actId="14826"/>
          <ac:picMkLst>
            <pc:docMk/>
            <pc:sldMk cId="3717000822" sldId="280"/>
            <ac:picMk id="28" creationId="{BA71C7F0-1A49-F9C3-0CFB-7D2B5C494E3D}"/>
          </ac:picMkLst>
        </pc:picChg>
      </pc:sldChg>
      <pc:sldChg chg="modSp add mod">
        <pc:chgData name="Ward, Reagan" userId="27291eb4-8241-4961-9e69-8c66e34cc5b0" providerId="ADAL" clId="{C92024B4-0107-4204-8C39-C082933CD649}" dt="2024-04-11T15:24:14.157" v="344" actId="20577"/>
        <pc:sldMkLst>
          <pc:docMk/>
          <pc:sldMk cId="499285695" sldId="281"/>
        </pc:sldMkLst>
        <pc:spChg chg="mod">
          <ac:chgData name="Ward, Reagan" userId="27291eb4-8241-4961-9e69-8c66e34cc5b0" providerId="ADAL" clId="{C92024B4-0107-4204-8C39-C082933CD649}" dt="2024-04-11T15:24:14.157" v="344" actId="20577"/>
          <ac:spMkLst>
            <pc:docMk/>
            <pc:sldMk cId="499285695" sldId="281"/>
            <ac:spMk id="6" creationId="{C2457563-B814-EDCE-303D-9DA2C5E068ED}"/>
          </ac:spMkLst>
        </pc:spChg>
      </pc:sldChg>
      <pc:sldChg chg="add">
        <pc:chgData name="Ward, Reagan" userId="27291eb4-8241-4961-9e69-8c66e34cc5b0" providerId="ADAL" clId="{C92024B4-0107-4204-8C39-C082933CD649}" dt="2024-04-10T16:12:02.050" v="132"/>
        <pc:sldMkLst>
          <pc:docMk/>
          <pc:sldMk cId="4006630429" sldId="282"/>
        </pc:sldMkLst>
      </pc:sldChg>
      <pc:sldChg chg="modSp mod">
        <pc:chgData name="Ward, Reagan" userId="27291eb4-8241-4961-9e69-8c66e34cc5b0" providerId="ADAL" clId="{C92024B4-0107-4204-8C39-C082933CD649}" dt="2024-04-11T14:06:27.579" v="343" actId="6549"/>
        <pc:sldMkLst>
          <pc:docMk/>
          <pc:sldMk cId="1037917088" sldId="5098"/>
        </pc:sldMkLst>
        <pc:graphicFrameChg chg="modGraphic">
          <ac:chgData name="Ward, Reagan" userId="27291eb4-8241-4961-9e69-8c66e34cc5b0" providerId="ADAL" clId="{C92024B4-0107-4204-8C39-C082933CD649}" dt="2024-04-11T14:06:27.579" v="343" actId="6549"/>
          <ac:graphicFrameMkLst>
            <pc:docMk/>
            <pc:sldMk cId="1037917088" sldId="5098"/>
            <ac:graphicFrameMk id="5" creationId="{5E4612F7-68C6-57CA-E918-38EF641F73CF}"/>
          </ac:graphicFrameMkLst>
        </pc:graphicFrameChg>
      </pc:sldChg>
      <pc:sldChg chg="add">
        <pc:chgData name="Ward, Reagan" userId="27291eb4-8241-4961-9e69-8c66e34cc5b0" providerId="ADAL" clId="{C92024B4-0107-4204-8C39-C082933CD649}" dt="2024-04-10T16:12:02.050" v="132"/>
        <pc:sldMkLst>
          <pc:docMk/>
          <pc:sldMk cId="3325300763" sldId="5099"/>
        </pc:sldMkLst>
      </pc:sldChg>
      <pc:sldChg chg="add">
        <pc:chgData name="Ward, Reagan" userId="27291eb4-8241-4961-9e69-8c66e34cc5b0" providerId="ADAL" clId="{C92024B4-0107-4204-8C39-C082933CD649}" dt="2024-04-10T16:12:02.050" v="132"/>
        <pc:sldMkLst>
          <pc:docMk/>
          <pc:sldMk cId="3123833017" sldId="5100"/>
        </pc:sldMkLst>
      </pc:sldChg>
      <pc:sldChg chg="add">
        <pc:chgData name="Ward, Reagan" userId="27291eb4-8241-4961-9e69-8c66e34cc5b0" providerId="ADAL" clId="{C92024B4-0107-4204-8C39-C082933CD649}" dt="2024-04-10T16:11:36.204" v="130"/>
        <pc:sldMkLst>
          <pc:docMk/>
          <pc:sldMk cId="2470324780" sldId="5101"/>
        </pc:sldMkLst>
      </pc:sldChg>
      <pc:sldChg chg="add">
        <pc:chgData name="Ward, Reagan" userId="27291eb4-8241-4961-9e69-8c66e34cc5b0" providerId="ADAL" clId="{C92024B4-0107-4204-8C39-C082933CD649}" dt="2024-04-10T16:11:36.204" v="130"/>
        <pc:sldMkLst>
          <pc:docMk/>
          <pc:sldMk cId="2722882039" sldId="5102"/>
        </pc:sldMkLst>
      </pc:sldChg>
      <pc:sldChg chg="add">
        <pc:chgData name="Ward, Reagan" userId="27291eb4-8241-4961-9e69-8c66e34cc5b0" providerId="ADAL" clId="{C92024B4-0107-4204-8C39-C082933CD649}" dt="2024-04-10T16:11:36.204" v="130"/>
        <pc:sldMkLst>
          <pc:docMk/>
          <pc:sldMk cId="442201909" sldId="5105"/>
        </pc:sldMkLst>
      </pc:sldChg>
      <pc:sldChg chg="add">
        <pc:chgData name="Ward, Reagan" userId="27291eb4-8241-4961-9e69-8c66e34cc5b0" providerId="ADAL" clId="{C92024B4-0107-4204-8C39-C082933CD649}" dt="2024-04-10T16:11:36.204" v="130"/>
        <pc:sldMkLst>
          <pc:docMk/>
          <pc:sldMk cId="2598389065" sldId="5106"/>
        </pc:sldMkLst>
      </pc:sldChg>
      <pc:sldChg chg="add">
        <pc:chgData name="Ward, Reagan" userId="27291eb4-8241-4961-9e69-8c66e34cc5b0" providerId="ADAL" clId="{C92024B4-0107-4204-8C39-C082933CD649}" dt="2024-04-10T16:11:36.204" v="130"/>
        <pc:sldMkLst>
          <pc:docMk/>
          <pc:sldMk cId="3238566839" sldId="5107"/>
        </pc:sldMkLst>
      </pc:sldChg>
      <pc:sldChg chg="add">
        <pc:chgData name="Ward, Reagan" userId="27291eb4-8241-4961-9e69-8c66e34cc5b0" providerId="ADAL" clId="{C92024B4-0107-4204-8C39-C082933CD649}" dt="2024-04-10T16:11:44.869" v="131"/>
        <pc:sldMkLst>
          <pc:docMk/>
          <pc:sldMk cId="3497403466" sldId="5108"/>
        </pc:sldMkLst>
      </pc:sldChg>
      <pc:sldChg chg="del">
        <pc:chgData name="Ward, Reagan" userId="27291eb4-8241-4961-9e69-8c66e34cc5b0" providerId="ADAL" clId="{C92024B4-0107-4204-8C39-C082933CD649}" dt="2024-04-10T16:08:52.990" v="2" actId="47"/>
        <pc:sldMkLst>
          <pc:docMk/>
          <pc:sldMk cId="3638216352" sldId="5110"/>
        </pc:sldMkLst>
      </pc:sldChg>
      <pc:sldChg chg="del">
        <pc:chgData name="Ward, Reagan" userId="27291eb4-8241-4961-9e69-8c66e34cc5b0" providerId="ADAL" clId="{C92024B4-0107-4204-8C39-C082933CD649}" dt="2024-04-10T16:08:52.990" v="2" actId="47"/>
        <pc:sldMkLst>
          <pc:docMk/>
          <pc:sldMk cId="1261476331" sldId="5272"/>
        </pc:sldMkLst>
      </pc:sldChg>
      <pc:sldChg chg="del">
        <pc:chgData name="Ward, Reagan" userId="27291eb4-8241-4961-9e69-8c66e34cc5b0" providerId="ADAL" clId="{C92024B4-0107-4204-8C39-C082933CD649}" dt="2024-04-10T16:08:52.990" v="2" actId="47"/>
        <pc:sldMkLst>
          <pc:docMk/>
          <pc:sldMk cId="1376644831" sldId="5284"/>
        </pc:sldMkLst>
      </pc:sldChg>
      <pc:sldChg chg="del">
        <pc:chgData name="Ward, Reagan" userId="27291eb4-8241-4961-9e69-8c66e34cc5b0" providerId="ADAL" clId="{C92024B4-0107-4204-8C39-C082933CD649}" dt="2024-04-10T16:08:52.990" v="2" actId="47"/>
        <pc:sldMkLst>
          <pc:docMk/>
          <pc:sldMk cId="1915820658" sldId="5285"/>
        </pc:sldMkLst>
      </pc:sldChg>
      <pc:sldChg chg="del">
        <pc:chgData name="Ward, Reagan" userId="27291eb4-8241-4961-9e69-8c66e34cc5b0" providerId="ADAL" clId="{C92024B4-0107-4204-8C39-C082933CD649}" dt="2024-04-10T16:08:52.990" v="2" actId="47"/>
        <pc:sldMkLst>
          <pc:docMk/>
          <pc:sldMk cId="2016166482" sldId="5286"/>
        </pc:sldMkLst>
      </pc:sldChg>
      <pc:sldChg chg="del">
        <pc:chgData name="Ward, Reagan" userId="27291eb4-8241-4961-9e69-8c66e34cc5b0" providerId="ADAL" clId="{C92024B4-0107-4204-8C39-C082933CD649}" dt="2024-04-10T16:08:52.990" v="2" actId="47"/>
        <pc:sldMkLst>
          <pc:docMk/>
          <pc:sldMk cId="1694214834" sldId="5303"/>
        </pc:sldMkLst>
      </pc:sldChg>
      <pc:sldChg chg="modSp add mod">
        <pc:chgData name="Ward, Reagan" userId="27291eb4-8241-4961-9e69-8c66e34cc5b0" providerId="ADAL" clId="{C92024B4-0107-4204-8C39-C082933CD649}" dt="2024-04-11T14:04:49.066" v="172" actId="404"/>
        <pc:sldMkLst>
          <pc:docMk/>
          <pc:sldMk cId="1120080356" sldId="5316"/>
        </pc:sldMkLst>
        <pc:spChg chg="mod">
          <ac:chgData name="Ward, Reagan" userId="27291eb4-8241-4961-9e69-8c66e34cc5b0" providerId="ADAL" clId="{C92024B4-0107-4204-8C39-C082933CD649}" dt="2024-04-11T14:04:49.066" v="172" actId="404"/>
          <ac:spMkLst>
            <pc:docMk/>
            <pc:sldMk cId="1120080356" sldId="5316"/>
            <ac:spMk id="10" creationId="{C395772E-826E-6662-BD10-DE3078C74B68}"/>
          </ac:spMkLst>
        </pc:spChg>
      </pc:sldChg>
      <pc:sldChg chg="add">
        <pc:chgData name="Ward, Reagan" userId="27291eb4-8241-4961-9e69-8c66e34cc5b0" providerId="ADAL" clId="{C92024B4-0107-4204-8C39-C082933CD649}" dt="2024-04-10T16:11:36.204" v="130"/>
        <pc:sldMkLst>
          <pc:docMk/>
          <pc:sldMk cId="20347245" sldId="5317"/>
        </pc:sldMkLst>
      </pc:sldChg>
      <pc:sldChg chg="add">
        <pc:chgData name="Ward, Reagan" userId="27291eb4-8241-4961-9e69-8c66e34cc5b0" providerId="ADAL" clId="{C92024B4-0107-4204-8C39-C082933CD649}" dt="2024-04-10T16:12:02.050" v="132"/>
        <pc:sldMkLst>
          <pc:docMk/>
          <pc:sldMk cId="485604172" sldId="5318"/>
        </pc:sldMkLst>
      </pc:sldChg>
    </pc:docChg>
  </pc:docChgLst>
  <pc:docChgLst>
    <pc:chgData name="Ward, Reagan" userId="27291eb4-8241-4961-9e69-8c66e34cc5b0" providerId="ADAL" clId="{1A1AC92F-4A84-439A-8D35-644722CA6511}"/>
    <pc:docChg chg="undo custSel modSld">
      <pc:chgData name="Ward, Reagan" userId="27291eb4-8241-4961-9e69-8c66e34cc5b0" providerId="ADAL" clId="{1A1AC92F-4A84-439A-8D35-644722CA6511}" dt="2024-04-04T14:16:46.712" v="338" actId="962"/>
      <pc:docMkLst>
        <pc:docMk/>
      </pc:docMkLst>
      <pc:sldChg chg="addSp modSp mod modClrScheme chgLayout">
        <pc:chgData name="Ward, Reagan" userId="27291eb4-8241-4961-9e69-8c66e34cc5b0" providerId="ADAL" clId="{1A1AC92F-4A84-439A-8D35-644722CA6511}" dt="2024-04-04T14:15:03.910" v="196" actId="13244"/>
        <pc:sldMkLst>
          <pc:docMk/>
          <pc:sldMk cId="3373880383" sldId="266"/>
        </pc:sldMkLst>
        <pc:spChg chg="mod ord">
          <ac:chgData name="Ward, Reagan" userId="27291eb4-8241-4961-9e69-8c66e34cc5b0" providerId="ADAL" clId="{1A1AC92F-4A84-439A-8D35-644722CA6511}" dt="2024-04-04T14:14:46.324" v="195" actId="27636"/>
          <ac:spMkLst>
            <pc:docMk/>
            <pc:sldMk cId="3373880383" sldId="266"/>
            <ac:spMk id="2" creationId="{D7900DA4-D096-9EC7-DE88-0BC162718973}"/>
          </ac:spMkLst>
        </pc:spChg>
        <pc:spChg chg="mod ord">
          <ac:chgData name="Ward, Reagan" userId="27291eb4-8241-4961-9e69-8c66e34cc5b0" providerId="ADAL" clId="{1A1AC92F-4A84-439A-8D35-644722CA6511}" dt="2024-04-04T14:14:30.896" v="178" actId="700"/>
          <ac:spMkLst>
            <pc:docMk/>
            <pc:sldMk cId="3373880383" sldId="266"/>
            <ac:spMk id="3" creationId="{CA414E6C-2FF9-456B-711D-DC961410A48A}"/>
          </ac:spMkLst>
        </pc:spChg>
        <pc:spChg chg="add mod ord">
          <ac:chgData name="Ward, Reagan" userId="27291eb4-8241-4961-9e69-8c66e34cc5b0" providerId="ADAL" clId="{1A1AC92F-4A84-439A-8D35-644722CA6511}" dt="2024-04-04T14:15:03.910" v="196" actId="13244"/>
          <ac:spMkLst>
            <pc:docMk/>
            <pc:sldMk cId="3373880383" sldId="266"/>
            <ac:spMk id="4" creationId="{BF9605B6-3968-590F-99A9-54CA4C408F6E}"/>
          </ac:spMkLst>
        </pc:spChg>
      </pc:sldChg>
      <pc:sldChg chg="addSp delSp modSp mod modClrScheme chgLayout">
        <pc:chgData name="Ward, Reagan" userId="27291eb4-8241-4961-9e69-8c66e34cc5b0" providerId="ADAL" clId="{1A1AC92F-4A84-439A-8D35-644722CA6511}" dt="2024-04-04T14:16:16.769" v="202" actId="13244"/>
        <pc:sldMkLst>
          <pc:docMk/>
          <pc:sldMk cId="4163059247" sldId="267"/>
        </pc:sldMkLst>
        <pc:spChg chg="mod ord">
          <ac:chgData name="Ward, Reagan" userId="27291eb4-8241-4961-9e69-8c66e34cc5b0" providerId="ADAL" clId="{1A1AC92F-4A84-439A-8D35-644722CA6511}" dt="2024-04-04T14:12:13.865" v="72" actId="700"/>
          <ac:spMkLst>
            <pc:docMk/>
            <pc:sldMk cId="4163059247" sldId="267"/>
            <ac:spMk id="2" creationId="{6B5A9599-6B6B-5FBF-F36B-0EA187034455}"/>
          </ac:spMkLst>
        </pc:spChg>
        <pc:spChg chg="add mod ord">
          <ac:chgData name="Ward, Reagan" userId="27291eb4-8241-4961-9e69-8c66e34cc5b0" providerId="ADAL" clId="{1A1AC92F-4A84-439A-8D35-644722CA6511}" dt="2024-04-04T14:13:04.207" v="136" actId="20577"/>
          <ac:spMkLst>
            <pc:docMk/>
            <pc:sldMk cId="4163059247" sldId="267"/>
            <ac:spMk id="3" creationId="{11A4C4C1-E6CD-9842-407A-9CA97462C87B}"/>
          </ac:spMkLst>
        </pc:spChg>
        <pc:spChg chg="mod ord">
          <ac:chgData name="Ward, Reagan" userId="27291eb4-8241-4961-9e69-8c66e34cc5b0" providerId="ADAL" clId="{1A1AC92F-4A84-439A-8D35-644722CA6511}" dt="2024-04-04T14:12:13.865" v="72" actId="700"/>
          <ac:spMkLst>
            <pc:docMk/>
            <pc:sldMk cId="4163059247" sldId="267"/>
            <ac:spMk id="4" creationId="{BA54DA5B-BB21-BCB6-C466-AA20C0C47387}"/>
          </ac:spMkLst>
        </pc:spChg>
        <pc:spChg chg="add del mod ord">
          <ac:chgData name="Ward, Reagan" userId="27291eb4-8241-4961-9e69-8c66e34cc5b0" providerId="ADAL" clId="{1A1AC92F-4A84-439A-8D35-644722CA6511}" dt="2024-04-04T14:13:11.879" v="137"/>
          <ac:spMkLst>
            <pc:docMk/>
            <pc:sldMk cId="4163059247" sldId="267"/>
            <ac:spMk id="5" creationId="{4596E7A7-FAF6-E9E2-5BB4-76466E8EBB5D}"/>
          </ac:spMkLst>
        </pc:spChg>
        <pc:spChg chg="mod ord">
          <ac:chgData name="Ward, Reagan" userId="27291eb4-8241-4961-9e69-8c66e34cc5b0" providerId="ADAL" clId="{1A1AC92F-4A84-439A-8D35-644722CA6511}" dt="2024-04-04T14:12:59.296" v="125" actId="20577"/>
          <ac:spMkLst>
            <pc:docMk/>
            <pc:sldMk cId="4163059247" sldId="267"/>
            <ac:spMk id="6" creationId="{B98C2DD4-3591-91FB-9C25-E8E8A19C3D92}"/>
          </ac:spMkLst>
        </pc:spChg>
        <pc:spChg chg="add mod">
          <ac:chgData name="Ward, Reagan" userId="27291eb4-8241-4961-9e69-8c66e34cc5b0" providerId="ADAL" clId="{1A1AC92F-4A84-439A-8D35-644722CA6511}" dt="2024-04-04T14:13:11.932" v="138" actId="27636"/>
          <ac:spMkLst>
            <pc:docMk/>
            <pc:sldMk cId="4163059247" sldId="267"/>
            <ac:spMk id="7" creationId="{02BB02E0-0F95-6000-C6C7-ACA2613AABC7}"/>
          </ac:spMkLst>
        </pc:spChg>
        <pc:picChg chg="mod">
          <ac:chgData name="Ward, Reagan" userId="27291eb4-8241-4961-9e69-8c66e34cc5b0" providerId="ADAL" clId="{1A1AC92F-4A84-439A-8D35-644722CA6511}" dt="2024-04-04T14:16:16.769" v="202" actId="13244"/>
          <ac:picMkLst>
            <pc:docMk/>
            <pc:sldMk cId="4163059247" sldId="267"/>
            <ac:picMk id="2050" creationId="{314B12B3-27E7-0ADD-84BF-971F139682AE}"/>
          </ac:picMkLst>
        </pc:picChg>
      </pc:sldChg>
      <pc:sldChg chg="addSp delSp modSp mod modClrScheme chgLayout">
        <pc:chgData name="Ward, Reagan" userId="27291eb4-8241-4961-9e69-8c66e34cc5b0" providerId="ADAL" clId="{1A1AC92F-4A84-439A-8D35-644722CA6511}" dt="2024-04-04T14:16:46.712" v="338" actId="962"/>
        <pc:sldMkLst>
          <pc:docMk/>
          <pc:sldMk cId="3090053985" sldId="268"/>
        </pc:sldMkLst>
        <pc:spChg chg="mod ord">
          <ac:chgData name="Ward, Reagan" userId="27291eb4-8241-4961-9e69-8c66e34cc5b0" providerId="ADAL" clId="{1A1AC92F-4A84-439A-8D35-644722CA6511}" dt="2024-04-04T14:13:19.787" v="139" actId="700"/>
          <ac:spMkLst>
            <pc:docMk/>
            <pc:sldMk cId="3090053985" sldId="268"/>
            <ac:spMk id="2" creationId="{6B5A9599-6B6B-5FBF-F36B-0EA187034455}"/>
          </ac:spMkLst>
        </pc:spChg>
        <pc:spChg chg="add del mod ord">
          <ac:chgData name="Ward, Reagan" userId="27291eb4-8241-4961-9e69-8c66e34cc5b0" providerId="ADAL" clId="{1A1AC92F-4A84-439A-8D35-644722CA6511}" dt="2024-04-04T14:13:23.879" v="141"/>
          <ac:spMkLst>
            <pc:docMk/>
            <pc:sldMk cId="3090053985" sldId="268"/>
            <ac:spMk id="3" creationId="{0AC0C670-E064-B5E7-D672-06A46029949D}"/>
          </ac:spMkLst>
        </pc:spChg>
        <pc:spChg chg="mod ord">
          <ac:chgData name="Ward, Reagan" userId="27291eb4-8241-4961-9e69-8c66e34cc5b0" providerId="ADAL" clId="{1A1AC92F-4A84-439A-8D35-644722CA6511}" dt="2024-04-04T14:15:45.015" v="198" actId="13244"/>
          <ac:spMkLst>
            <pc:docMk/>
            <pc:sldMk cId="3090053985" sldId="268"/>
            <ac:spMk id="4" creationId="{BA54DA5B-BB21-BCB6-C466-AA20C0C47387}"/>
          </ac:spMkLst>
        </pc:spChg>
        <pc:spChg chg="add mod ord">
          <ac:chgData name="Ward, Reagan" userId="27291eb4-8241-4961-9e69-8c66e34cc5b0" providerId="ADAL" clId="{1A1AC92F-4A84-439A-8D35-644722CA6511}" dt="2024-04-04T14:15:48.407" v="199" actId="13244"/>
          <ac:spMkLst>
            <pc:docMk/>
            <pc:sldMk cId="3090053985" sldId="268"/>
            <ac:spMk id="5" creationId="{ABCF20C8-611D-49DF-D71C-90B14ED2FCD6}"/>
          </ac:spMkLst>
        </pc:spChg>
        <pc:spChg chg="add del mod ord">
          <ac:chgData name="Ward, Reagan" userId="27291eb4-8241-4961-9e69-8c66e34cc5b0" providerId="ADAL" clId="{1A1AC92F-4A84-439A-8D35-644722CA6511}" dt="2024-04-04T14:13:45.680" v="163"/>
          <ac:spMkLst>
            <pc:docMk/>
            <pc:sldMk cId="3090053985" sldId="268"/>
            <ac:spMk id="6" creationId="{C138237D-CA7D-5820-A369-C9F79BE7BE74}"/>
          </ac:spMkLst>
        </pc:spChg>
        <pc:spChg chg="add mod">
          <ac:chgData name="Ward, Reagan" userId="27291eb4-8241-4961-9e69-8c66e34cc5b0" providerId="ADAL" clId="{1A1AC92F-4A84-439A-8D35-644722CA6511}" dt="2024-04-04T14:13:45.680" v="163"/>
          <ac:spMkLst>
            <pc:docMk/>
            <pc:sldMk cId="3090053985" sldId="268"/>
            <ac:spMk id="9" creationId="{51293F9D-C7F6-9323-FCB8-B20B96C9F6E8}"/>
          </ac:spMkLst>
        </pc:spChg>
        <pc:spChg chg="mod">
          <ac:chgData name="Ward, Reagan" userId="27291eb4-8241-4961-9e69-8c66e34cc5b0" providerId="ADAL" clId="{1A1AC92F-4A84-439A-8D35-644722CA6511}" dt="2024-04-04T14:13:35.055" v="146" actId="1076"/>
          <ac:spMkLst>
            <pc:docMk/>
            <pc:sldMk cId="3090053985" sldId="268"/>
            <ac:spMk id="11" creationId="{A312C56A-C5F5-33A6-61D7-F5C6A50C56D6}"/>
          </ac:spMkLst>
        </pc:spChg>
        <pc:graphicFrameChg chg="del">
          <ac:chgData name="Ward, Reagan" userId="27291eb4-8241-4961-9e69-8c66e34cc5b0" providerId="ADAL" clId="{1A1AC92F-4A84-439A-8D35-644722CA6511}" dt="2024-04-04T14:16:03.898" v="201" actId="478"/>
          <ac:graphicFrameMkLst>
            <pc:docMk/>
            <pc:sldMk cId="3090053985" sldId="268"/>
            <ac:graphicFrameMk id="7" creationId="{F3B9F71F-C507-6B63-BB07-E14782CF4FF4}"/>
          </ac:graphicFrameMkLst>
        </pc:graphicFrameChg>
        <pc:picChg chg="add mod ord">
          <ac:chgData name="Ward, Reagan" userId="27291eb4-8241-4961-9e69-8c66e34cc5b0" providerId="ADAL" clId="{1A1AC92F-4A84-439A-8D35-644722CA6511}" dt="2024-04-04T14:16:46.712" v="338" actId="962"/>
          <ac:picMkLst>
            <pc:docMk/>
            <pc:sldMk cId="3090053985" sldId="268"/>
            <ac:picMk id="8" creationId="{480E9308-BA9B-F0DA-6A10-767535483371}"/>
          </ac:picMkLst>
        </pc:picChg>
        <pc:picChg chg="del">
          <ac:chgData name="Ward, Reagan" userId="27291eb4-8241-4961-9e69-8c66e34cc5b0" providerId="ADAL" clId="{1A1AC92F-4A84-439A-8D35-644722CA6511}" dt="2024-04-04T14:13:22.889" v="140" actId="21"/>
          <ac:picMkLst>
            <pc:docMk/>
            <pc:sldMk cId="3090053985" sldId="268"/>
            <ac:picMk id="13" creationId="{480E9308-BA9B-F0DA-6A10-767535483371}"/>
          </ac:picMkLst>
        </pc:picChg>
      </pc:sldChg>
      <pc:sldChg chg="addSp delSp modSp mod modClrScheme chgLayout">
        <pc:chgData name="Ward, Reagan" userId="27291eb4-8241-4961-9e69-8c66e34cc5b0" providerId="ADAL" clId="{1A1AC92F-4A84-439A-8D35-644722CA6511}" dt="2024-04-04T14:14:08.160" v="177"/>
        <pc:sldMkLst>
          <pc:docMk/>
          <pc:sldMk cId="2174934932" sldId="269"/>
        </pc:sldMkLst>
        <pc:spChg chg="mod ord">
          <ac:chgData name="Ward, Reagan" userId="27291eb4-8241-4961-9e69-8c66e34cc5b0" providerId="ADAL" clId="{1A1AC92F-4A84-439A-8D35-644722CA6511}" dt="2024-04-04T14:13:58.679" v="166" actId="700"/>
          <ac:spMkLst>
            <pc:docMk/>
            <pc:sldMk cId="2174934932" sldId="269"/>
            <ac:spMk id="2" creationId="{FA29CF19-3044-13A7-9A58-1D01F47C81DE}"/>
          </ac:spMkLst>
        </pc:spChg>
        <pc:spChg chg="mod ord">
          <ac:chgData name="Ward, Reagan" userId="27291eb4-8241-4961-9e69-8c66e34cc5b0" providerId="ADAL" clId="{1A1AC92F-4A84-439A-8D35-644722CA6511}" dt="2024-04-04T14:13:58.679" v="166" actId="700"/>
          <ac:spMkLst>
            <pc:docMk/>
            <pc:sldMk cId="2174934932" sldId="269"/>
            <ac:spMk id="3" creationId="{FA68615F-67A3-7051-999A-C56C3378940F}"/>
          </ac:spMkLst>
        </pc:spChg>
        <pc:spChg chg="mod ord">
          <ac:chgData name="Ward, Reagan" userId="27291eb4-8241-4961-9e69-8c66e34cc5b0" providerId="ADAL" clId="{1A1AC92F-4A84-439A-8D35-644722CA6511}" dt="2024-04-04T14:13:58.679" v="166" actId="700"/>
          <ac:spMkLst>
            <pc:docMk/>
            <pc:sldMk cId="2174934932" sldId="269"/>
            <ac:spMk id="4" creationId="{8D933A68-80E9-ACC1-4D1D-2AE4108183CD}"/>
          </ac:spMkLst>
        </pc:spChg>
        <pc:spChg chg="add del mod ord">
          <ac:chgData name="Ward, Reagan" userId="27291eb4-8241-4961-9e69-8c66e34cc5b0" providerId="ADAL" clId="{1A1AC92F-4A84-439A-8D35-644722CA6511}" dt="2024-04-04T14:13:56.062" v="165" actId="700"/>
          <ac:spMkLst>
            <pc:docMk/>
            <pc:sldMk cId="2174934932" sldId="269"/>
            <ac:spMk id="5" creationId="{C1D7F8F6-EE68-9913-CBA9-730DB7A03ECF}"/>
          </ac:spMkLst>
        </pc:spChg>
        <pc:spChg chg="add del mod ord">
          <ac:chgData name="Ward, Reagan" userId="27291eb4-8241-4961-9e69-8c66e34cc5b0" providerId="ADAL" clId="{1A1AC92F-4A84-439A-8D35-644722CA6511}" dt="2024-04-04T14:13:56.062" v="165" actId="700"/>
          <ac:spMkLst>
            <pc:docMk/>
            <pc:sldMk cId="2174934932" sldId="269"/>
            <ac:spMk id="6" creationId="{43C8E6BC-209C-43A1-F4D6-D2F988BEC21C}"/>
          </ac:spMkLst>
        </pc:spChg>
        <pc:spChg chg="add mod ord">
          <ac:chgData name="Ward, Reagan" userId="27291eb4-8241-4961-9e69-8c66e34cc5b0" providerId="ADAL" clId="{1A1AC92F-4A84-439A-8D35-644722CA6511}" dt="2024-04-04T14:14:02.496" v="176" actId="20577"/>
          <ac:spMkLst>
            <pc:docMk/>
            <pc:sldMk cId="2174934932" sldId="269"/>
            <ac:spMk id="7" creationId="{F933AE1D-42C7-CD51-D084-893F7A3F9813}"/>
          </ac:spMkLst>
        </pc:spChg>
        <pc:spChg chg="add del mod ord">
          <ac:chgData name="Ward, Reagan" userId="27291eb4-8241-4961-9e69-8c66e34cc5b0" providerId="ADAL" clId="{1A1AC92F-4A84-439A-8D35-644722CA6511}" dt="2024-04-04T14:14:08.160" v="177"/>
          <ac:spMkLst>
            <pc:docMk/>
            <pc:sldMk cId="2174934932" sldId="269"/>
            <ac:spMk id="8" creationId="{9B6E51F8-40AE-72BD-96E2-8256D5F98084}"/>
          </ac:spMkLst>
        </pc:spChg>
        <pc:spChg chg="add mod">
          <ac:chgData name="Ward, Reagan" userId="27291eb4-8241-4961-9e69-8c66e34cc5b0" providerId="ADAL" clId="{1A1AC92F-4A84-439A-8D35-644722CA6511}" dt="2024-04-04T14:14:08.160" v="177"/>
          <ac:spMkLst>
            <pc:docMk/>
            <pc:sldMk cId="2174934932" sldId="269"/>
            <ac:spMk id="9" creationId="{D75D4ADF-A059-68A5-A55D-F5E037FDA070}"/>
          </ac:spMkLst>
        </pc:spChg>
      </pc:sldChg>
      <pc:sldChg chg="modSp mod">
        <pc:chgData name="Ward, Reagan" userId="27291eb4-8241-4961-9e69-8c66e34cc5b0" providerId="ADAL" clId="{1A1AC92F-4A84-439A-8D35-644722CA6511}" dt="2024-04-04T14:11:16.313" v="52" actId="403"/>
        <pc:sldMkLst>
          <pc:docMk/>
          <pc:sldMk cId="1831568395" sldId="5277"/>
        </pc:sldMkLst>
        <pc:graphicFrameChg chg="mod modGraphic">
          <ac:chgData name="Ward, Reagan" userId="27291eb4-8241-4961-9e69-8c66e34cc5b0" providerId="ADAL" clId="{1A1AC92F-4A84-439A-8D35-644722CA6511}" dt="2024-04-04T14:11:16.313" v="52" actId="403"/>
          <ac:graphicFrameMkLst>
            <pc:docMk/>
            <pc:sldMk cId="1831568395" sldId="5277"/>
            <ac:graphicFrameMk id="31" creationId="{19110EC2-EE0A-1FB9-031F-643D78600392}"/>
          </ac:graphicFrameMkLst>
        </pc:graphicFrameChg>
      </pc:sldChg>
      <pc:sldChg chg="modSp mod">
        <pc:chgData name="Ward, Reagan" userId="27291eb4-8241-4961-9e69-8c66e34cc5b0" providerId="ADAL" clId="{1A1AC92F-4A84-439A-8D35-644722CA6511}" dt="2024-04-04T14:09:22.707" v="3" actId="13244"/>
        <pc:sldMkLst>
          <pc:docMk/>
          <pc:sldMk cId="3397518535" sldId="5294"/>
        </pc:sldMkLst>
        <pc:spChg chg="ord">
          <ac:chgData name="Ward, Reagan" userId="27291eb4-8241-4961-9e69-8c66e34cc5b0" providerId="ADAL" clId="{1A1AC92F-4A84-439A-8D35-644722CA6511}" dt="2024-04-04T14:09:14.650" v="0" actId="13244"/>
          <ac:spMkLst>
            <pc:docMk/>
            <pc:sldMk cId="3397518535" sldId="5294"/>
            <ac:spMk id="4" creationId="{2FBC9944-994A-C17B-A129-1B2D2BD64003}"/>
          </ac:spMkLst>
        </pc:spChg>
        <pc:spChg chg="ord">
          <ac:chgData name="Ward, Reagan" userId="27291eb4-8241-4961-9e69-8c66e34cc5b0" providerId="ADAL" clId="{1A1AC92F-4A84-439A-8D35-644722CA6511}" dt="2024-04-04T14:09:16.198" v="1" actId="13244"/>
          <ac:spMkLst>
            <pc:docMk/>
            <pc:sldMk cId="3397518535" sldId="5294"/>
            <ac:spMk id="7" creationId="{595C23AF-8524-62EC-BA01-D7A3CC450E9C}"/>
          </ac:spMkLst>
        </pc:spChg>
        <pc:spChg chg="ord">
          <ac:chgData name="Ward, Reagan" userId="27291eb4-8241-4961-9e69-8c66e34cc5b0" providerId="ADAL" clId="{1A1AC92F-4A84-439A-8D35-644722CA6511}" dt="2024-04-04T14:09:17.536" v="2" actId="13244"/>
          <ac:spMkLst>
            <pc:docMk/>
            <pc:sldMk cId="3397518535" sldId="5294"/>
            <ac:spMk id="8" creationId="{144B814E-BC16-971E-54AF-43122801948B}"/>
          </ac:spMkLst>
        </pc:spChg>
        <pc:picChg chg="mod">
          <ac:chgData name="Ward, Reagan" userId="27291eb4-8241-4961-9e69-8c66e34cc5b0" providerId="ADAL" clId="{1A1AC92F-4A84-439A-8D35-644722CA6511}" dt="2024-04-04T14:09:22.707" v="3" actId="13244"/>
          <ac:picMkLst>
            <pc:docMk/>
            <pc:sldMk cId="3397518535" sldId="5294"/>
            <ac:picMk id="3" creationId="{CC6914D0-80AB-8000-42F6-374A4B0933CC}"/>
          </ac:picMkLst>
        </pc:picChg>
      </pc:sldChg>
      <pc:sldChg chg="addSp delSp modSp mod modClrScheme chgLayout">
        <pc:chgData name="Ward, Reagan" userId="27291eb4-8241-4961-9e69-8c66e34cc5b0" providerId="ADAL" clId="{1A1AC92F-4A84-439A-8D35-644722CA6511}" dt="2024-04-04T14:15:37.439" v="197" actId="13244"/>
        <pc:sldMkLst>
          <pc:docMk/>
          <pc:sldMk cId="2582331127" sldId="5312"/>
        </pc:sldMkLst>
        <pc:spChg chg="mod ord">
          <ac:chgData name="Ward, Reagan" userId="27291eb4-8241-4961-9e69-8c66e34cc5b0" providerId="ADAL" clId="{1A1AC92F-4A84-439A-8D35-644722CA6511}" dt="2024-04-04T14:11:28.449" v="53" actId="700"/>
          <ac:spMkLst>
            <pc:docMk/>
            <pc:sldMk cId="2582331127" sldId="5312"/>
            <ac:spMk id="2" creationId="{E5D3A3BC-C3C5-ED57-84AB-C43489AE16AB}"/>
          </ac:spMkLst>
        </pc:spChg>
        <pc:spChg chg="mod ord">
          <ac:chgData name="Ward, Reagan" userId="27291eb4-8241-4961-9e69-8c66e34cc5b0" providerId="ADAL" clId="{1A1AC92F-4A84-439A-8D35-644722CA6511}" dt="2024-04-04T14:11:28.488" v="54" actId="27636"/>
          <ac:spMkLst>
            <pc:docMk/>
            <pc:sldMk cId="2582331127" sldId="5312"/>
            <ac:spMk id="3" creationId="{F737E5AD-A4D8-5218-9778-9BFD2F764487}"/>
          </ac:spMkLst>
        </pc:spChg>
        <pc:spChg chg="mod ord">
          <ac:chgData name="Ward, Reagan" userId="27291eb4-8241-4961-9e69-8c66e34cc5b0" providerId="ADAL" clId="{1A1AC92F-4A84-439A-8D35-644722CA6511}" dt="2024-04-04T14:11:28.449" v="53" actId="700"/>
          <ac:spMkLst>
            <pc:docMk/>
            <pc:sldMk cId="2582331127" sldId="5312"/>
            <ac:spMk id="4" creationId="{C557EE2F-098A-C046-B846-69C99717CC16}"/>
          </ac:spMkLst>
        </pc:spChg>
        <pc:spChg chg="del mod ord">
          <ac:chgData name="Ward, Reagan" userId="27291eb4-8241-4961-9e69-8c66e34cc5b0" providerId="ADAL" clId="{1A1AC92F-4A84-439A-8D35-644722CA6511}" dt="2024-04-04T14:11:32.120" v="55" actId="478"/>
          <ac:spMkLst>
            <pc:docMk/>
            <pc:sldMk cId="2582331127" sldId="5312"/>
            <ac:spMk id="5" creationId="{70375D36-8B02-F4ED-2318-ADC37656BB94}"/>
          </ac:spMkLst>
        </pc:spChg>
        <pc:spChg chg="mod ord">
          <ac:chgData name="Ward, Reagan" userId="27291eb4-8241-4961-9e69-8c66e34cc5b0" providerId="ADAL" clId="{1A1AC92F-4A84-439A-8D35-644722CA6511}" dt="2024-04-04T14:12:04.540" v="71" actId="20577"/>
          <ac:spMkLst>
            <pc:docMk/>
            <pc:sldMk cId="2582331127" sldId="5312"/>
            <ac:spMk id="7" creationId="{C719CE00-524C-D1D1-764B-CD2BD670A5B1}"/>
          </ac:spMkLst>
        </pc:spChg>
        <pc:spChg chg="add del mod ord">
          <ac:chgData name="Ward, Reagan" userId="27291eb4-8241-4961-9e69-8c66e34cc5b0" providerId="ADAL" clId="{1A1AC92F-4A84-439A-8D35-644722CA6511}" dt="2024-04-04T14:10:25.469" v="41" actId="700"/>
          <ac:spMkLst>
            <pc:docMk/>
            <pc:sldMk cId="2582331127" sldId="5312"/>
            <ac:spMk id="8" creationId="{4030100E-0658-1571-57D1-5CE6CEA29B27}"/>
          </ac:spMkLst>
        </pc:spChg>
        <pc:spChg chg="add mod">
          <ac:chgData name="Ward, Reagan" userId="27291eb4-8241-4961-9e69-8c66e34cc5b0" providerId="ADAL" clId="{1A1AC92F-4A84-439A-8D35-644722CA6511}" dt="2024-04-04T14:10:24.577" v="40"/>
          <ac:spMkLst>
            <pc:docMk/>
            <pc:sldMk cId="2582331127" sldId="5312"/>
            <ac:spMk id="9" creationId="{E28A04C5-8DAC-299C-E4FB-377206194A2E}"/>
          </ac:spMkLst>
        </pc:spChg>
        <pc:spChg chg="add del mod ord">
          <ac:chgData name="Ward, Reagan" userId="27291eb4-8241-4961-9e69-8c66e34cc5b0" providerId="ADAL" clId="{1A1AC92F-4A84-439A-8D35-644722CA6511}" dt="2024-04-04T14:12:01.351" v="61"/>
          <ac:spMkLst>
            <pc:docMk/>
            <pc:sldMk cId="2582331127" sldId="5312"/>
            <ac:spMk id="10" creationId="{A84C295A-FE5E-8E52-C68B-EBD0F59D90A1}"/>
          </ac:spMkLst>
        </pc:spChg>
        <pc:spChg chg="add del mod">
          <ac:chgData name="Ward, Reagan" userId="27291eb4-8241-4961-9e69-8c66e34cc5b0" providerId="ADAL" clId="{1A1AC92F-4A84-439A-8D35-644722CA6511}" dt="2024-04-04T14:11:41.990" v="58" actId="34307"/>
          <ac:spMkLst>
            <pc:docMk/>
            <pc:sldMk cId="2582331127" sldId="5312"/>
            <ac:spMk id="12" creationId="{FB26EA6D-A300-6E0D-7F7B-0EA0DB3481FA}"/>
          </ac:spMkLst>
        </pc:spChg>
        <pc:spChg chg="add del mod">
          <ac:chgData name="Ward, Reagan" userId="27291eb4-8241-4961-9e69-8c66e34cc5b0" providerId="ADAL" clId="{1A1AC92F-4A84-439A-8D35-644722CA6511}" dt="2024-04-04T14:11:55.349" v="60" actId="478"/>
          <ac:spMkLst>
            <pc:docMk/>
            <pc:sldMk cId="2582331127" sldId="5312"/>
            <ac:spMk id="15" creationId="{FDF9AC87-B8AA-25AB-AA98-7E0C66994B7E}"/>
          </ac:spMkLst>
        </pc:spChg>
        <pc:spChg chg="add mod">
          <ac:chgData name="Ward, Reagan" userId="27291eb4-8241-4961-9e69-8c66e34cc5b0" providerId="ADAL" clId="{1A1AC92F-4A84-439A-8D35-644722CA6511}" dt="2024-04-04T14:12:01.351" v="61"/>
          <ac:spMkLst>
            <pc:docMk/>
            <pc:sldMk cId="2582331127" sldId="5312"/>
            <ac:spMk id="16" creationId="{A3E6E43B-BC7C-6C6C-7E56-BC7C5F0699F1}"/>
          </ac:spMkLst>
        </pc:spChg>
        <pc:graphicFrameChg chg="mod">
          <ac:chgData name="Ward, Reagan" userId="27291eb4-8241-4961-9e69-8c66e34cc5b0" providerId="ADAL" clId="{1A1AC92F-4A84-439A-8D35-644722CA6511}" dt="2024-04-04T14:15:37.439" v="197" actId="13244"/>
          <ac:graphicFrameMkLst>
            <pc:docMk/>
            <pc:sldMk cId="2582331127" sldId="5312"/>
            <ac:graphicFrameMk id="6" creationId="{2E9C0A55-2378-CACF-1975-A8261CA0FC7D}"/>
          </ac:graphicFrameMkLst>
        </pc:graphicFrameChg>
        <pc:picChg chg="add del mod ord">
          <ac:chgData name="Ward, Reagan" userId="27291eb4-8241-4961-9e69-8c66e34cc5b0" providerId="ADAL" clId="{1A1AC92F-4A84-439A-8D35-644722CA6511}" dt="2024-04-04T14:11:52.446" v="59" actId="478"/>
          <ac:picMkLst>
            <pc:docMk/>
            <pc:sldMk cId="2582331127" sldId="5312"/>
            <ac:picMk id="13" creationId="{01DA6EF9-3429-18AE-8A21-52D03FC78457}"/>
          </ac:picMkLst>
        </pc:picChg>
      </pc:sld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Gudka, Dawna" userId="823cceae-331b-41d6-9a63-34ad6d1db55c" providerId="ADAL" clId="{38D4A3CA-DA21-4EE3-859F-5B13E0D06BB6}"/>
    <pc:docChg chg="modSld">
      <pc:chgData name="Gudka, Dawna" userId="823cceae-331b-41d6-9a63-34ad6d1db55c" providerId="ADAL" clId="{38D4A3CA-DA21-4EE3-859F-5B13E0D06BB6}" dt="2024-05-01T23:13:45.008" v="58" actId="20577"/>
      <pc:docMkLst>
        <pc:docMk/>
      </pc:docMkLst>
      <pc:sldChg chg="modSp mod">
        <pc:chgData name="Gudka, Dawna" userId="823cceae-331b-41d6-9a63-34ad6d1db55c" providerId="ADAL" clId="{38D4A3CA-DA21-4EE3-859F-5B13E0D06BB6}" dt="2024-05-01T23:13:45.008" v="58" actId="20577"/>
        <pc:sldMkLst>
          <pc:docMk/>
          <pc:sldMk cId="3227145924" sldId="5097"/>
        </pc:sldMkLst>
        <pc:graphicFrameChg chg="modGraphic">
          <ac:chgData name="Gudka, Dawna" userId="823cceae-331b-41d6-9a63-34ad6d1db55c" providerId="ADAL" clId="{38D4A3CA-DA21-4EE3-859F-5B13E0D06BB6}" dt="2024-05-01T23:13:45.008" v="58" actId="20577"/>
          <ac:graphicFrameMkLst>
            <pc:docMk/>
            <pc:sldMk cId="3227145924" sldId="5097"/>
            <ac:graphicFrameMk id="7" creationId="{2864BB53-F741-4FFC-0348-1AC10AD60EEB}"/>
          </ac:graphicFrameMkLst>
        </pc:graphicFrameChg>
      </pc:sldChg>
    </pc:docChg>
  </pc:docChgLst>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1915820658" sldId="5285"/>
        </pc:sldMkLst>
      </pc:sldChg>
    </pc:docChg>
  </pc:docChgLst>
  <pc:docChgLst>
    <pc:chgData name="Hoffman, Peter" userId="673cee94-26bd-4c2a-ab82-1b3669e2f049" providerId="ADAL" clId="{1EF50D01-20FA-48A1-AA79-2EFCC788F38D}"/>
    <pc:docChg chg="undo custSel addSld delSld modSld">
      <pc:chgData name="Hoffman, Peter" userId="673cee94-26bd-4c2a-ab82-1b3669e2f049" providerId="ADAL" clId="{1EF50D01-20FA-48A1-AA79-2EFCC788F38D}" dt="2024-04-03T22:39:10.225" v="412" actId="2696"/>
      <pc:docMkLst>
        <pc:docMk/>
      </pc:docMkLst>
      <pc:sldChg chg="modSp mod">
        <pc:chgData name="Hoffman, Peter" userId="673cee94-26bd-4c2a-ab82-1b3669e2f049" providerId="ADAL" clId="{1EF50D01-20FA-48A1-AA79-2EFCC788F38D}" dt="2024-04-03T19:32:46.438" v="48" actId="20577"/>
        <pc:sldMkLst>
          <pc:docMk/>
          <pc:sldMk cId="1212467416" sldId="261"/>
        </pc:sldMkLst>
        <pc:graphicFrameChg chg="modGraphic">
          <ac:chgData name="Hoffman, Peter" userId="673cee94-26bd-4c2a-ab82-1b3669e2f049" providerId="ADAL" clId="{1EF50D01-20FA-48A1-AA79-2EFCC788F38D}" dt="2024-04-03T19:32:46.438" v="48"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EF50D01-20FA-48A1-AA79-2EFCC788F38D}" dt="2024-04-03T22:39:10.225" v="412" actId="2696"/>
        <pc:sldMkLst>
          <pc:docMk/>
          <pc:sldMk cId="2468372966" sldId="263"/>
        </pc:sldMkLst>
      </pc:sldChg>
      <pc:sldChg chg="del">
        <pc:chgData name="Hoffman, Peter" userId="673cee94-26bd-4c2a-ab82-1b3669e2f049" providerId="ADAL" clId="{1EF50D01-20FA-48A1-AA79-2EFCC788F38D}" dt="2024-04-03T22:39:10.225" v="412" actId="2696"/>
        <pc:sldMkLst>
          <pc:docMk/>
          <pc:sldMk cId="477779621" sldId="265"/>
        </pc:sldMkLst>
      </pc:sldChg>
      <pc:sldChg chg="add">
        <pc:chgData name="Hoffman, Peter" userId="673cee94-26bd-4c2a-ab82-1b3669e2f049" providerId="ADAL" clId="{1EF50D01-20FA-48A1-AA79-2EFCC788F38D}" dt="2024-04-03T22:39:02.216" v="408"/>
        <pc:sldMkLst>
          <pc:docMk/>
          <pc:sldMk cId="3373880383" sldId="266"/>
        </pc:sldMkLst>
      </pc:sldChg>
      <pc:sldChg chg="add">
        <pc:chgData name="Hoffman, Peter" userId="673cee94-26bd-4c2a-ab82-1b3669e2f049" providerId="ADAL" clId="{1EF50D01-20FA-48A1-AA79-2EFCC788F38D}" dt="2024-04-03T22:39:02.216" v="408"/>
        <pc:sldMkLst>
          <pc:docMk/>
          <pc:sldMk cId="4163059247" sldId="267"/>
        </pc:sldMkLst>
      </pc:sldChg>
      <pc:sldChg chg="add">
        <pc:chgData name="Hoffman, Peter" userId="673cee94-26bd-4c2a-ab82-1b3669e2f049" providerId="ADAL" clId="{1EF50D01-20FA-48A1-AA79-2EFCC788F38D}" dt="2024-04-03T22:39:02.216" v="408"/>
        <pc:sldMkLst>
          <pc:docMk/>
          <pc:sldMk cId="3090053985" sldId="268"/>
        </pc:sldMkLst>
      </pc:sldChg>
      <pc:sldChg chg="add">
        <pc:chgData name="Hoffman, Peter" userId="673cee94-26bd-4c2a-ab82-1b3669e2f049" providerId="ADAL" clId="{1EF50D01-20FA-48A1-AA79-2EFCC788F38D}" dt="2024-04-03T22:39:02.216" v="408"/>
        <pc:sldMkLst>
          <pc:docMk/>
          <pc:sldMk cId="2174934932" sldId="269"/>
        </pc:sldMkLst>
      </pc:sldChg>
      <pc:sldChg chg="add">
        <pc:chgData name="Hoffman, Peter" userId="673cee94-26bd-4c2a-ab82-1b3669e2f049" providerId="ADAL" clId="{1EF50D01-20FA-48A1-AA79-2EFCC788F38D}" dt="2024-04-03T19:31:35.178" v="0"/>
        <pc:sldMkLst>
          <pc:docMk/>
          <pc:sldMk cId="1282840071" sldId="5251"/>
        </pc:sldMkLst>
      </pc:sldChg>
      <pc:sldChg chg="add">
        <pc:chgData name="Hoffman, Peter" userId="673cee94-26bd-4c2a-ab82-1b3669e2f049" providerId="ADAL" clId="{1EF50D01-20FA-48A1-AA79-2EFCC788F38D}" dt="2024-04-03T19:31:35.178" v="0"/>
        <pc:sldMkLst>
          <pc:docMk/>
          <pc:sldMk cId="455365083" sldId="5252"/>
        </pc:sldMkLst>
      </pc:sldChg>
      <pc:sldChg chg="add del">
        <pc:chgData name="Hoffman, Peter" userId="673cee94-26bd-4c2a-ab82-1b3669e2f049" providerId="ADAL" clId="{1EF50D01-20FA-48A1-AA79-2EFCC788F38D}" dt="2024-04-03T19:33:08.102" v="49" actId="2696"/>
        <pc:sldMkLst>
          <pc:docMk/>
          <pc:sldMk cId="1692652593" sldId="5253"/>
        </pc:sldMkLst>
      </pc:sldChg>
      <pc:sldChg chg="add del">
        <pc:chgData name="Hoffman, Peter" userId="673cee94-26bd-4c2a-ab82-1b3669e2f049" providerId="ADAL" clId="{1EF50D01-20FA-48A1-AA79-2EFCC788F38D}" dt="2024-04-03T19:33:08.102" v="49" actId="2696"/>
        <pc:sldMkLst>
          <pc:docMk/>
          <pc:sldMk cId="839735590" sldId="5259"/>
        </pc:sldMkLst>
      </pc:sldChg>
      <pc:sldChg chg="modSp add mod">
        <pc:chgData name="Hoffman, Peter" userId="673cee94-26bd-4c2a-ab82-1b3669e2f049" providerId="ADAL" clId="{1EF50D01-20FA-48A1-AA79-2EFCC788F38D}" dt="2024-04-03T19:35:11.370" v="407" actId="20577"/>
        <pc:sldMkLst>
          <pc:docMk/>
          <pc:sldMk cId="2117569817" sldId="5260"/>
        </pc:sldMkLst>
        <pc:spChg chg="mod">
          <ac:chgData name="Hoffman, Peter" userId="673cee94-26bd-4c2a-ab82-1b3669e2f049" providerId="ADAL" clId="{1EF50D01-20FA-48A1-AA79-2EFCC788F38D}" dt="2024-04-03T19:34:32.746" v="283" actId="20577"/>
          <ac:spMkLst>
            <pc:docMk/>
            <pc:sldMk cId="2117569817" sldId="5260"/>
            <ac:spMk id="7" creationId="{006E2BB3-5448-AA9C-CECF-1845095777F3}"/>
          </ac:spMkLst>
        </pc:spChg>
        <pc:spChg chg="mod">
          <ac:chgData name="Hoffman, Peter" userId="673cee94-26bd-4c2a-ab82-1b3669e2f049" providerId="ADAL" clId="{1EF50D01-20FA-48A1-AA79-2EFCC788F38D}" dt="2024-04-03T19:35:11.370" v="407" actId="20577"/>
          <ac:spMkLst>
            <pc:docMk/>
            <pc:sldMk cId="2117569817" sldId="5260"/>
            <ac:spMk id="8" creationId="{475B01CC-9647-DA17-644E-B9BD452B4DB6}"/>
          </ac:spMkLst>
        </pc:spChg>
        <pc:spChg chg="mod">
          <ac:chgData name="Hoffman, Peter" userId="673cee94-26bd-4c2a-ab82-1b3669e2f049" providerId="ADAL" clId="{1EF50D01-20FA-48A1-AA79-2EFCC788F38D}" dt="2024-04-03T19:34:14.721" v="262" actId="20577"/>
          <ac:spMkLst>
            <pc:docMk/>
            <pc:sldMk cId="2117569817" sldId="5260"/>
            <ac:spMk id="9" creationId="{E40DA56B-4BE3-FEC8-DB78-EE4D932DE927}"/>
          </ac:spMkLst>
        </pc:spChg>
        <pc:spChg chg="mod">
          <ac:chgData name="Hoffman, Peter" userId="673cee94-26bd-4c2a-ab82-1b3669e2f049" providerId="ADAL" clId="{1EF50D01-20FA-48A1-AA79-2EFCC788F38D}" dt="2024-04-03T19:33:27.426" v="67" actId="20577"/>
          <ac:spMkLst>
            <pc:docMk/>
            <pc:sldMk cId="2117569817" sldId="5260"/>
            <ac:spMk id="11" creationId="{65DCBF92-5C3E-820E-9BF8-D5084110362E}"/>
          </ac:spMkLst>
        </pc:spChg>
      </pc:sldChg>
      <pc:sldChg chg="del">
        <pc:chgData name="Hoffman, Peter" userId="673cee94-26bd-4c2a-ab82-1b3669e2f049" providerId="ADAL" clId="{1EF50D01-20FA-48A1-AA79-2EFCC788F38D}" dt="2024-04-03T22:39:10.225" v="412" actId="2696"/>
        <pc:sldMkLst>
          <pc:docMk/>
          <pc:sldMk cId="1118867174" sldId="5275"/>
        </pc:sldMkLst>
      </pc:sldChg>
      <pc:sldChg chg="del">
        <pc:chgData name="Hoffman, Peter" userId="673cee94-26bd-4c2a-ab82-1b3669e2f049" providerId="ADAL" clId="{1EF50D01-20FA-48A1-AA79-2EFCC788F38D}" dt="2024-04-03T22:39:10.225" v="412" actId="2696"/>
        <pc:sldMkLst>
          <pc:docMk/>
          <pc:sldMk cId="2916385814" sldId="5276"/>
        </pc:sldMkLst>
      </pc:sldChg>
      <pc:sldChg chg="modSp add mod">
        <pc:chgData name="Hoffman, Peter" userId="673cee94-26bd-4c2a-ab82-1b3669e2f049" providerId="ADAL" clId="{1EF50D01-20FA-48A1-AA79-2EFCC788F38D}" dt="2024-04-03T22:39:02.432" v="411" actId="27636"/>
        <pc:sldMkLst>
          <pc:docMk/>
          <pc:sldMk cId="1831568395" sldId="5277"/>
        </pc:sldMkLst>
        <pc:spChg chg="mod">
          <ac:chgData name="Hoffman, Peter" userId="673cee94-26bd-4c2a-ab82-1b3669e2f049" providerId="ADAL" clId="{1EF50D01-20FA-48A1-AA79-2EFCC788F38D}" dt="2024-04-03T22:39:02.429" v="410" actId="27636"/>
          <ac:spMkLst>
            <pc:docMk/>
            <pc:sldMk cId="1831568395" sldId="5277"/>
            <ac:spMk id="11" creationId="{080CB37A-8CB5-0C68-424D-EBD5E04601E8}"/>
          </ac:spMkLst>
        </pc:spChg>
        <pc:spChg chg="mod">
          <ac:chgData name="Hoffman, Peter" userId="673cee94-26bd-4c2a-ab82-1b3669e2f049" providerId="ADAL" clId="{1EF50D01-20FA-48A1-AA79-2EFCC788F38D}" dt="2024-04-03T22:39:02.432" v="411" actId="27636"/>
          <ac:spMkLst>
            <pc:docMk/>
            <pc:sldMk cId="1831568395" sldId="5277"/>
            <ac:spMk id="12" creationId="{F0682FDB-3B40-0F9B-6028-1720C9B01E0A}"/>
          </ac:spMkLst>
        </pc:spChg>
      </pc:sldChg>
      <pc:sldChg chg="del">
        <pc:chgData name="Hoffman, Peter" userId="673cee94-26bd-4c2a-ab82-1b3669e2f049" providerId="ADAL" clId="{1EF50D01-20FA-48A1-AA79-2EFCC788F38D}" dt="2024-04-03T19:31:41.407" v="1" actId="2696"/>
        <pc:sldMkLst>
          <pc:docMk/>
          <pc:sldMk cId="20139849" sldId="5287"/>
        </pc:sldMkLst>
      </pc:sldChg>
      <pc:sldChg chg="del">
        <pc:chgData name="Hoffman, Peter" userId="673cee94-26bd-4c2a-ab82-1b3669e2f049" providerId="ADAL" clId="{1EF50D01-20FA-48A1-AA79-2EFCC788F38D}" dt="2024-04-03T19:31:41.407" v="1" actId="2696"/>
        <pc:sldMkLst>
          <pc:docMk/>
          <pc:sldMk cId="885238886" sldId="5288"/>
        </pc:sldMkLst>
      </pc:sldChg>
      <pc:sldChg chg="del">
        <pc:chgData name="Hoffman, Peter" userId="673cee94-26bd-4c2a-ab82-1b3669e2f049" providerId="ADAL" clId="{1EF50D01-20FA-48A1-AA79-2EFCC788F38D}" dt="2024-04-03T19:31:41.407" v="1" actId="2696"/>
        <pc:sldMkLst>
          <pc:docMk/>
          <pc:sldMk cId="2992902592" sldId="5289"/>
        </pc:sldMkLst>
      </pc:sldChg>
      <pc:sldChg chg="add">
        <pc:chgData name="Hoffman, Peter" userId="673cee94-26bd-4c2a-ab82-1b3669e2f049" providerId="ADAL" clId="{1EF50D01-20FA-48A1-AA79-2EFCC788F38D}" dt="2024-04-03T19:31:35.178" v="0"/>
        <pc:sldMkLst>
          <pc:docMk/>
          <pc:sldMk cId="1662154973" sldId="5306"/>
        </pc:sldMkLst>
      </pc:sldChg>
      <pc:sldChg chg="modSp add mod">
        <pc:chgData name="Hoffman, Peter" userId="673cee94-26bd-4c2a-ab82-1b3669e2f049" providerId="ADAL" clId="{1EF50D01-20FA-48A1-AA79-2EFCC788F38D}" dt="2024-04-03T22:39:02.424" v="409" actId="27636"/>
        <pc:sldMkLst>
          <pc:docMk/>
          <pc:sldMk cId="2582331127" sldId="5312"/>
        </pc:sldMkLst>
        <pc:spChg chg="mod">
          <ac:chgData name="Hoffman, Peter" userId="673cee94-26bd-4c2a-ab82-1b3669e2f049" providerId="ADAL" clId="{1EF50D01-20FA-48A1-AA79-2EFCC788F38D}" dt="2024-04-03T22:39:02.424" v="409" actId="27636"/>
          <ac:spMkLst>
            <pc:docMk/>
            <pc:sldMk cId="2582331127" sldId="5312"/>
            <ac:spMk id="3" creationId="{F737E5AD-A4D8-5218-9778-9BFD2F764487}"/>
          </ac:spMkLst>
        </pc:spChg>
      </pc:sldChg>
      <pc:sldChg chg="add">
        <pc:chgData name="Hoffman, Peter" userId="673cee94-26bd-4c2a-ab82-1b3669e2f049" providerId="ADAL" clId="{1EF50D01-20FA-48A1-AA79-2EFCC788F38D}" dt="2024-04-03T22:39:02.216" v="408"/>
        <pc:sldMkLst>
          <pc:docMk/>
          <pc:sldMk cId="3512354807" sldId="5313"/>
        </pc:sldMkLst>
      </pc:sldChg>
    </pc:docChg>
  </pc:docChgLst>
  <pc:docChgLst>
    <pc:chgData name="Hoffman, Peter" userId="673cee94-26bd-4c2a-ab82-1b3669e2f049" providerId="ADAL" clId="{6CB43221-3D63-4A0F-AA10-7CEE72F46530}"/>
    <pc:docChg chg="custSel addSld delSld modSld">
      <pc:chgData name="Hoffman, Peter" userId="673cee94-26bd-4c2a-ab82-1b3669e2f049" providerId="ADAL" clId="{6CB43221-3D63-4A0F-AA10-7CEE72F46530}" dt="2024-04-24T20:39:31.720" v="117" actId="2696"/>
      <pc:docMkLst>
        <pc:docMk/>
      </pc:docMkLst>
      <pc:sldChg chg="modSp mod">
        <pc:chgData name="Hoffman, Peter" userId="673cee94-26bd-4c2a-ab82-1b3669e2f049" providerId="ADAL" clId="{6CB43221-3D63-4A0F-AA10-7CEE72F46530}" dt="2024-04-22T22:34:34.075" v="79" actId="20577"/>
        <pc:sldMkLst>
          <pc:docMk/>
          <pc:sldMk cId="3044915438" sldId="256"/>
        </pc:sldMkLst>
        <pc:spChg chg="mod">
          <ac:chgData name="Hoffman, Peter" userId="673cee94-26bd-4c2a-ab82-1b3669e2f049" providerId="ADAL" clId="{6CB43221-3D63-4A0F-AA10-7CEE72F46530}" dt="2024-04-22T22:34:34.075" v="79" actId="20577"/>
          <ac:spMkLst>
            <pc:docMk/>
            <pc:sldMk cId="3044915438" sldId="256"/>
            <ac:spMk id="2" creationId="{00000000-0000-0000-0000-000000000000}"/>
          </ac:spMkLst>
        </pc:spChg>
      </pc:sldChg>
      <pc:sldChg chg="addSp modSp mod">
        <pc:chgData name="Hoffman, Peter" userId="673cee94-26bd-4c2a-ab82-1b3669e2f049" providerId="ADAL" clId="{6CB43221-3D63-4A0F-AA10-7CEE72F46530}" dt="2024-04-24T19:45:17.357" v="111" actId="2165"/>
        <pc:sldMkLst>
          <pc:docMk/>
          <pc:sldMk cId="1212467416" sldId="261"/>
        </pc:sldMkLst>
        <pc:graphicFrameChg chg="add">
          <ac:chgData name="Hoffman, Peter" userId="673cee94-26bd-4c2a-ab82-1b3669e2f049" providerId="ADAL" clId="{6CB43221-3D63-4A0F-AA10-7CEE72F46530}" dt="2024-04-22T22:42:48.121" v="97"/>
          <ac:graphicFrameMkLst>
            <pc:docMk/>
            <pc:sldMk cId="1212467416" sldId="261"/>
            <ac:graphicFrameMk id="4" creationId="{AF2203FF-8E51-E331-1DB3-96D2F9BF67BE}"/>
          </ac:graphicFrameMkLst>
        </pc:graphicFrameChg>
        <pc:graphicFrameChg chg="mod modGraphic">
          <ac:chgData name="Hoffman, Peter" userId="673cee94-26bd-4c2a-ab82-1b3669e2f049" providerId="ADAL" clId="{6CB43221-3D63-4A0F-AA10-7CEE72F46530}" dt="2024-04-24T19:45:17.357" v="111"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6CB43221-3D63-4A0F-AA10-7CEE72F46530}" dt="2024-04-24T20:39:18.169" v="113"/>
        <pc:sldMkLst>
          <pc:docMk/>
          <pc:sldMk cId="3373880383" sldId="266"/>
        </pc:sldMkLst>
      </pc:sldChg>
      <pc:sldChg chg="add">
        <pc:chgData name="Hoffman, Peter" userId="673cee94-26bd-4c2a-ab82-1b3669e2f049" providerId="ADAL" clId="{6CB43221-3D63-4A0F-AA10-7CEE72F46530}" dt="2024-04-24T20:39:18.169" v="113"/>
        <pc:sldMkLst>
          <pc:docMk/>
          <pc:sldMk cId="3090053985" sldId="268"/>
        </pc:sldMkLst>
      </pc:sldChg>
      <pc:sldChg chg="modSp">
        <pc:chgData name="Hoffman, Peter" userId="673cee94-26bd-4c2a-ab82-1b3669e2f049" providerId="ADAL" clId="{6CB43221-3D63-4A0F-AA10-7CEE72F46530}" dt="2024-04-22T22:34:52.264" v="95" actId="20577"/>
        <pc:sldMkLst>
          <pc:docMk/>
          <pc:sldMk cId="3717000822" sldId="280"/>
        </pc:sldMkLst>
        <pc:graphicFrameChg chg="mod">
          <ac:chgData name="Hoffman, Peter" userId="673cee94-26bd-4c2a-ab82-1b3669e2f049" providerId="ADAL" clId="{6CB43221-3D63-4A0F-AA10-7CEE72F46530}" dt="2024-04-22T22:34:52.264" v="95"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6CB43221-3D63-4A0F-AA10-7CEE72F46530}" dt="2024-04-24T19:33:03.888" v="101" actId="2696"/>
        <pc:sldMkLst>
          <pc:docMk/>
          <pc:sldMk cId="2773316937" sldId="285"/>
        </pc:sldMkLst>
      </pc:sldChg>
      <pc:sldChg chg="del">
        <pc:chgData name="Hoffman, Peter" userId="673cee94-26bd-4c2a-ab82-1b3669e2f049" providerId="ADAL" clId="{6CB43221-3D63-4A0F-AA10-7CEE72F46530}" dt="2024-04-24T19:33:03.888" v="101" actId="2696"/>
        <pc:sldMkLst>
          <pc:docMk/>
          <pc:sldMk cId="1401905921" sldId="3081"/>
        </pc:sldMkLst>
      </pc:sldChg>
      <pc:sldChg chg="del">
        <pc:chgData name="Hoffman, Peter" userId="673cee94-26bd-4c2a-ab82-1b3669e2f049" providerId="ADAL" clId="{6CB43221-3D63-4A0F-AA10-7CEE72F46530}" dt="2024-04-24T19:33:03.888" v="101" actId="2696"/>
        <pc:sldMkLst>
          <pc:docMk/>
          <pc:sldMk cId="2537902707" sldId="3373"/>
        </pc:sldMkLst>
      </pc:sldChg>
      <pc:sldChg chg="del">
        <pc:chgData name="Hoffman, Peter" userId="673cee94-26bd-4c2a-ab82-1b3669e2f049" providerId="ADAL" clId="{6CB43221-3D63-4A0F-AA10-7CEE72F46530}" dt="2024-04-24T19:33:03.888" v="101" actId="2696"/>
        <pc:sldMkLst>
          <pc:docMk/>
          <pc:sldMk cId="2225491851" sldId="3380"/>
        </pc:sldMkLst>
      </pc:sldChg>
      <pc:sldChg chg="del">
        <pc:chgData name="Hoffman, Peter" userId="673cee94-26bd-4c2a-ab82-1b3669e2f049" providerId="ADAL" clId="{6CB43221-3D63-4A0F-AA10-7CEE72F46530}" dt="2024-04-24T19:33:03.888" v="101" actId="2696"/>
        <pc:sldMkLst>
          <pc:docMk/>
          <pc:sldMk cId="3056629225" sldId="3381"/>
        </pc:sldMkLst>
      </pc:sldChg>
      <pc:sldChg chg="del">
        <pc:chgData name="Hoffman, Peter" userId="673cee94-26bd-4c2a-ab82-1b3669e2f049" providerId="ADAL" clId="{6CB43221-3D63-4A0F-AA10-7CEE72F46530}" dt="2024-04-24T19:33:03.888" v="101" actId="2696"/>
        <pc:sldMkLst>
          <pc:docMk/>
          <pc:sldMk cId="4013615956" sldId="4801"/>
        </pc:sldMkLst>
      </pc:sldChg>
      <pc:sldChg chg="del">
        <pc:chgData name="Hoffman, Peter" userId="673cee94-26bd-4c2a-ab82-1b3669e2f049" providerId="ADAL" clId="{6CB43221-3D63-4A0F-AA10-7CEE72F46530}" dt="2024-04-24T19:33:03.888" v="101" actId="2696"/>
        <pc:sldMkLst>
          <pc:docMk/>
          <pc:sldMk cId="1710219493" sldId="4802"/>
        </pc:sldMkLst>
      </pc:sldChg>
      <pc:sldChg chg="del">
        <pc:chgData name="Hoffman, Peter" userId="673cee94-26bd-4c2a-ab82-1b3669e2f049" providerId="ADAL" clId="{6CB43221-3D63-4A0F-AA10-7CEE72F46530}" dt="2024-04-24T19:33:03.888" v="101" actId="2696"/>
        <pc:sldMkLst>
          <pc:docMk/>
          <pc:sldMk cId="2814149373" sldId="4803"/>
        </pc:sldMkLst>
      </pc:sldChg>
      <pc:sldChg chg="del">
        <pc:chgData name="Hoffman, Peter" userId="673cee94-26bd-4c2a-ab82-1b3669e2f049" providerId="ADAL" clId="{6CB43221-3D63-4A0F-AA10-7CEE72F46530}" dt="2024-04-24T19:43:51.319" v="107" actId="2696"/>
        <pc:sldMkLst>
          <pc:docMk/>
          <pc:sldMk cId="2828681206" sldId="4809"/>
        </pc:sldMkLst>
      </pc:sldChg>
      <pc:sldChg chg="del">
        <pc:chgData name="Hoffman, Peter" userId="673cee94-26bd-4c2a-ab82-1b3669e2f049" providerId="ADAL" clId="{6CB43221-3D63-4A0F-AA10-7CEE72F46530}" dt="2024-04-24T19:33:03.888" v="101" actId="2696"/>
        <pc:sldMkLst>
          <pc:docMk/>
          <pc:sldMk cId="3638216352" sldId="5110"/>
        </pc:sldMkLst>
      </pc:sldChg>
      <pc:sldChg chg="del">
        <pc:chgData name="Hoffman, Peter" userId="673cee94-26bd-4c2a-ab82-1b3669e2f049" providerId="ADAL" clId="{6CB43221-3D63-4A0F-AA10-7CEE72F46530}" dt="2024-04-24T19:33:03.888" v="101" actId="2696"/>
        <pc:sldMkLst>
          <pc:docMk/>
          <pc:sldMk cId="2627223314" sldId="5254"/>
        </pc:sldMkLst>
      </pc:sldChg>
      <pc:sldChg chg="del">
        <pc:chgData name="Hoffman, Peter" userId="673cee94-26bd-4c2a-ab82-1b3669e2f049" providerId="ADAL" clId="{6CB43221-3D63-4A0F-AA10-7CEE72F46530}" dt="2024-04-24T19:33:03.888" v="101" actId="2696"/>
        <pc:sldMkLst>
          <pc:docMk/>
          <pc:sldMk cId="4218201814" sldId="5273"/>
        </pc:sldMkLst>
      </pc:sldChg>
      <pc:sldChg chg="del">
        <pc:chgData name="Hoffman, Peter" userId="673cee94-26bd-4c2a-ab82-1b3669e2f049" providerId="ADAL" clId="{6CB43221-3D63-4A0F-AA10-7CEE72F46530}" dt="2024-04-24T20:39:31.720" v="117" actId="2696"/>
        <pc:sldMkLst>
          <pc:docMk/>
          <pc:sldMk cId="1118867174" sldId="5275"/>
        </pc:sldMkLst>
      </pc:sldChg>
      <pc:sldChg chg="modSp add mod">
        <pc:chgData name="Hoffman, Peter" userId="673cee94-26bd-4c2a-ab82-1b3669e2f049" providerId="ADAL" clId="{6CB43221-3D63-4A0F-AA10-7CEE72F46530}" dt="2024-04-24T20:39:18.279" v="116" actId="27636"/>
        <pc:sldMkLst>
          <pc:docMk/>
          <pc:sldMk cId="1329951998" sldId="5277"/>
        </pc:sldMkLst>
        <pc:spChg chg="mod">
          <ac:chgData name="Hoffman, Peter" userId="673cee94-26bd-4c2a-ab82-1b3669e2f049" providerId="ADAL" clId="{6CB43221-3D63-4A0F-AA10-7CEE72F46530}" dt="2024-04-24T20:39:18.279" v="116" actId="27636"/>
          <ac:spMkLst>
            <pc:docMk/>
            <pc:sldMk cId="1329951998" sldId="5277"/>
            <ac:spMk id="11" creationId="{080CB37A-8CB5-0C68-424D-EBD5E04601E8}"/>
          </ac:spMkLst>
        </pc:spChg>
        <pc:spChg chg="mod">
          <ac:chgData name="Hoffman, Peter" userId="673cee94-26bd-4c2a-ab82-1b3669e2f049" providerId="ADAL" clId="{6CB43221-3D63-4A0F-AA10-7CEE72F46530}" dt="2024-04-24T20:39:18.278" v="115" actId="27636"/>
          <ac:spMkLst>
            <pc:docMk/>
            <pc:sldMk cId="1329951998" sldId="5277"/>
            <ac:spMk id="12" creationId="{F0682FDB-3B40-0F9B-6028-1720C9B01E0A}"/>
          </ac:spMkLst>
        </pc:spChg>
      </pc:sldChg>
      <pc:sldChg chg="del">
        <pc:chgData name="Hoffman, Peter" userId="673cee94-26bd-4c2a-ab82-1b3669e2f049" providerId="ADAL" clId="{6CB43221-3D63-4A0F-AA10-7CEE72F46530}" dt="2024-04-24T19:33:03.888" v="101" actId="2696"/>
        <pc:sldMkLst>
          <pc:docMk/>
          <pc:sldMk cId="2346652842" sldId="5280"/>
        </pc:sldMkLst>
      </pc:sldChg>
      <pc:sldChg chg="del">
        <pc:chgData name="Hoffman, Peter" userId="673cee94-26bd-4c2a-ab82-1b3669e2f049" providerId="ADAL" clId="{6CB43221-3D63-4A0F-AA10-7CEE72F46530}" dt="2024-04-24T19:33:03.888" v="101" actId="2696"/>
        <pc:sldMkLst>
          <pc:docMk/>
          <pc:sldMk cId="1114984409" sldId="5290"/>
        </pc:sldMkLst>
      </pc:sldChg>
      <pc:sldChg chg="del">
        <pc:chgData name="Hoffman, Peter" userId="673cee94-26bd-4c2a-ab82-1b3669e2f049" providerId="ADAL" clId="{6CB43221-3D63-4A0F-AA10-7CEE72F46530}" dt="2024-04-24T19:33:03.888" v="101" actId="2696"/>
        <pc:sldMkLst>
          <pc:docMk/>
          <pc:sldMk cId="1593808434" sldId="5292"/>
        </pc:sldMkLst>
      </pc:sldChg>
      <pc:sldChg chg="del">
        <pc:chgData name="Hoffman, Peter" userId="673cee94-26bd-4c2a-ab82-1b3669e2f049" providerId="ADAL" clId="{6CB43221-3D63-4A0F-AA10-7CEE72F46530}" dt="2024-04-24T19:33:03.888" v="101" actId="2696"/>
        <pc:sldMkLst>
          <pc:docMk/>
          <pc:sldMk cId="4104978656" sldId="5302"/>
        </pc:sldMkLst>
      </pc:sldChg>
      <pc:sldChg chg="del">
        <pc:chgData name="Hoffman, Peter" userId="673cee94-26bd-4c2a-ab82-1b3669e2f049" providerId="ADAL" clId="{6CB43221-3D63-4A0F-AA10-7CEE72F46530}" dt="2024-04-24T19:33:03.888" v="101" actId="2696"/>
        <pc:sldMkLst>
          <pc:docMk/>
          <pc:sldMk cId="1443655953" sldId="5305"/>
        </pc:sldMkLst>
      </pc:sldChg>
      <pc:sldChg chg="modSp add mod">
        <pc:chgData name="Hoffman, Peter" userId="673cee94-26bd-4c2a-ab82-1b3669e2f049" providerId="ADAL" clId="{6CB43221-3D63-4A0F-AA10-7CEE72F46530}" dt="2024-04-24T20:39:18.261" v="114" actId="27636"/>
        <pc:sldMkLst>
          <pc:docMk/>
          <pc:sldMk cId="4105925221" sldId="5312"/>
        </pc:sldMkLst>
        <pc:spChg chg="mod">
          <ac:chgData name="Hoffman, Peter" userId="673cee94-26bd-4c2a-ab82-1b3669e2f049" providerId="ADAL" clId="{6CB43221-3D63-4A0F-AA10-7CEE72F46530}" dt="2024-04-24T20:39:18.261" v="114" actId="27636"/>
          <ac:spMkLst>
            <pc:docMk/>
            <pc:sldMk cId="4105925221" sldId="5312"/>
            <ac:spMk id="16" creationId="{A3E6E43B-BC7C-6C6C-7E56-BC7C5F0699F1}"/>
          </ac:spMkLst>
        </pc:spChg>
      </pc:sldChg>
      <pc:sldChg chg="modSp mod">
        <pc:chgData name="Hoffman, Peter" userId="673cee94-26bd-4c2a-ab82-1b3669e2f049" providerId="ADAL" clId="{6CB43221-3D63-4A0F-AA10-7CEE72F46530}" dt="2024-04-22T22:32:15.213" v="4" actId="27636"/>
        <pc:sldMkLst>
          <pc:docMk/>
          <pc:sldMk cId="3392030594" sldId="5323"/>
        </pc:sldMkLst>
        <pc:spChg chg="mod">
          <ac:chgData name="Hoffman, Peter" userId="673cee94-26bd-4c2a-ab82-1b3669e2f049" providerId="ADAL" clId="{6CB43221-3D63-4A0F-AA10-7CEE72F46530}" dt="2024-04-22T22:32:15.213" v="4" actId="27636"/>
          <ac:spMkLst>
            <pc:docMk/>
            <pc:sldMk cId="3392030594" sldId="5323"/>
            <ac:spMk id="3" creationId="{33AABBDD-F7E1-E615-FF04-4E6B96799BA5}"/>
          </ac:spMkLst>
        </pc:spChg>
        <pc:spChg chg="mod">
          <ac:chgData name="Hoffman, Peter" userId="673cee94-26bd-4c2a-ab82-1b3669e2f049" providerId="ADAL" clId="{6CB43221-3D63-4A0F-AA10-7CEE72F46530}" dt="2024-04-22T22:32:15.211" v="3" actId="27636"/>
          <ac:spMkLst>
            <pc:docMk/>
            <pc:sldMk cId="3392030594" sldId="5323"/>
            <ac:spMk id="5" creationId="{4DD43554-FCF5-A0C6-8C89-3D4D91C15E1A}"/>
          </ac:spMkLst>
        </pc:spChg>
        <pc:spChg chg="mod">
          <ac:chgData name="Hoffman, Peter" userId="673cee94-26bd-4c2a-ab82-1b3669e2f049" providerId="ADAL" clId="{6CB43221-3D63-4A0F-AA10-7CEE72F46530}" dt="2024-04-22T22:32:15.208" v="2" actId="27636"/>
          <ac:spMkLst>
            <pc:docMk/>
            <pc:sldMk cId="3392030594" sldId="5323"/>
            <ac:spMk id="6" creationId="{DD96AD1A-17BE-0F7A-D750-4CA82DB5502B}"/>
          </ac:spMkLst>
        </pc:spChg>
      </pc:sldChg>
      <pc:sldChg chg="del">
        <pc:chgData name="Hoffman, Peter" userId="673cee94-26bd-4c2a-ab82-1b3669e2f049" providerId="ADAL" clId="{6CB43221-3D63-4A0F-AA10-7CEE72F46530}" dt="2024-04-24T19:43:51.319" v="107" actId="2696"/>
        <pc:sldMkLst>
          <pc:docMk/>
          <pc:sldMk cId="4025200363" sldId="5324"/>
        </pc:sldMkLst>
      </pc:sldChg>
      <pc:sldChg chg="del">
        <pc:chgData name="Hoffman, Peter" userId="673cee94-26bd-4c2a-ab82-1b3669e2f049" providerId="ADAL" clId="{6CB43221-3D63-4A0F-AA10-7CEE72F46530}" dt="2024-04-24T19:43:51.319" v="107" actId="2696"/>
        <pc:sldMkLst>
          <pc:docMk/>
          <pc:sldMk cId="987697960" sldId="5326"/>
        </pc:sldMkLst>
      </pc:sldChg>
      <pc:sldChg chg="del">
        <pc:chgData name="Hoffman, Peter" userId="673cee94-26bd-4c2a-ab82-1b3669e2f049" providerId="ADAL" clId="{6CB43221-3D63-4A0F-AA10-7CEE72F46530}" dt="2024-04-24T19:43:51.319" v="107" actId="2696"/>
        <pc:sldMkLst>
          <pc:docMk/>
          <pc:sldMk cId="1114356261" sldId="5327"/>
        </pc:sldMkLst>
      </pc:sldChg>
      <pc:sldChg chg="del">
        <pc:chgData name="Hoffman, Peter" userId="673cee94-26bd-4c2a-ab82-1b3669e2f049" providerId="ADAL" clId="{6CB43221-3D63-4A0F-AA10-7CEE72F46530}" dt="2024-04-24T19:33:03.888" v="101" actId="2696"/>
        <pc:sldMkLst>
          <pc:docMk/>
          <pc:sldMk cId="2901087297" sldId="5328"/>
        </pc:sldMkLst>
      </pc:sldChg>
      <pc:sldChg chg="del">
        <pc:chgData name="Hoffman, Peter" userId="673cee94-26bd-4c2a-ab82-1b3669e2f049" providerId="ADAL" clId="{6CB43221-3D63-4A0F-AA10-7CEE72F46530}" dt="2024-04-24T19:33:03.888" v="101" actId="2696"/>
        <pc:sldMkLst>
          <pc:docMk/>
          <pc:sldMk cId="2901568462" sldId="5329"/>
        </pc:sldMkLst>
      </pc:sldChg>
      <pc:sldChg chg="del">
        <pc:chgData name="Hoffman, Peter" userId="673cee94-26bd-4c2a-ab82-1b3669e2f049" providerId="ADAL" clId="{6CB43221-3D63-4A0F-AA10-7CEE72F46530}" dt="2024-04-24T19:33:03.888" v="101" actId="2696"/>
        <pc:sldMkLst>
          <pc:docMk/>
          <pc:sldMk cId="479980071" sldId="5330"/>
        </pc:sldMkLst>
      </pc:sldChg>
      <pc:sldChg chg="del">
        <pc:chgData name="Hoffman, Peter" userId="673cee94-26bd-4c2a-ab82-1b3669e2f049" providerId="ADAL" clId="{6CB43221-3D63-4A0F-AA10-7CEE72F46530}" dt="2024-04-24T19:33:03.888" v="101" actId="2696"/>
        <pc:sldMkLst>
          <pc:docMk/>
          <pc:sldMk cId="697921347" sldId="5332"/>
        </pc:sldMkLst>
      </pc:sldChg>
      <pc:sldChg chg="del">
        <pc:chgData name="Hoffman, Peter" userId="673cee94-26bd-4c2a-ab82-1b3669e2f049" providerId="ADAL" clId="{6CB43221-3D63-4A0F-AA10-7CEE72F46530}" dt="2024-04-24T19:33:03.888" v="101" actId="2696"/>
        <pc:sldMkLst>
          <pc:docMk/>
          <pc:sldMk cId="3659988041" sldId="5333"/>
        </pc:sldMkLst>
      </pc:sldChg>
      <pc:sldChg chg="del">
        <pc:chgData name="Hoffman, Peter" userId="673cee94-26bd-4c2a-ab82-1b3669e2f049" providerId="ADAL" clId="{6CB43221-3D63-4A0F-AA10-7CEE72F46530}" dt="2024-04-24T19:33:03.888" v="101" actId="2696"/>
        <pc:sldMkLst>
          <pc:docMk/>
          <pc:sldMk cId="721845451" sldId="5336"/>
        </pc:sldMkLst>
      </pc:sldChg>
      <pc:sldChg chg="del">
        <pc:chgData name="Hoffman, Peter" userId="673cee94-26bd-4c2a-ab82-1b3669e2f049" providerId="ADAL" clId="{6CB43221-3D63-4A0F-AA10-7CEE72F46530}" dt="2024-04-24T19:33:03.888" v="101" actId="2696"/>
        <pc:sldMkLst>
          <pc:docMk/>
          <pc:sldMk cId="3860371057" sldId="5338"/>
        </pc:sldMkLst>
      </pc:sldChg>
      <pc:sldChg chg="del">
        <pc:chgData name="Hoffman, Peter" userId="673cee94-26bd-4c2a-ab82-1b3669e2f049" providerId="ADAL" clId="{6CB43221-3D63-4A0F-AA10-7CEE72F46530}" dt="2024-04-24T19:33:03.888" v="101" actId="2696"/>
        <pc:sldMkLst>
          <pc:docMk/>
          <pc:sldMk cId="852774038" sldId="5339"/>
        </pc:sldMkLst>
      </pc:sldChg>
      <pc:sldChg chg="del">
        <pc:chgData name="Hoffman, Peter" userId="673cee94-26bd-4c2a-ab82-1b3669e2f049" providerId="ADAL" clId="{6CB43221-3D63-4A0F-AA10-7CEE72F46530}" dt="2024-04-24T20:39:31.720" v="117" actId="2696"/>
        <pc:sldMkLst>
          <pc:docMk/>
          <pc:sldMk cId="3801639243" sldId="5342"/>
        </pc:sldMkLst>
      </pc:sldChg>
      <pc:sldChg chg="del">
        <pc:chgData name="Hoffman, Peter" userId="673cee94-26bd-4c2a-ab82-1b3669e2f049" providerId="ADAL" clId="{6CB43221-3D63-4A0F-AA10-7CEE72F46530}" dt="2024-04-24T20:39:31.720" v="117" actId="2696"/>
        <pc:sldMkLst>
          <pc:docMk/>
          <pc:sldMk cId="2365850526" sldId="5343"/>
        </pc:sldMkLst>
      </pc:sldChg>
      <pc:sldChg chg="del">
        <pc:chgData name="Hoffman, Peter" userId="673cee94-26bd-4c2a-ab82-1b3669e2f049" providerId="ADAL" clId="{6CB43221-3D63-4A0F-AA10-7CEE72F46530}" dt="2024-04-24T20:39:31.720" v="117" actId="2696"/>
        <pc:sldMkLst>
          <pc:docMk/>
          <pc:sldMk cId="2916385814" sldId="5344"/>
        </pc:sldMkLst>
      </pc:sldChg>
      <pc:sldChg chg="del">
        <pc:chgData name="Hoffman, Peter" userId="673cee94-26bd-4c2a-ab82-1b3669e2f049" providerId="ADAL" clId="{6CB43221-3D63-4A0F-AA10-7CEE72F46530}" dt="2024-04-24T20:39:31.720" v="117" actId="2696"/>
        <pc:sldMkLst>
          <pc:docMk/>
          <pc:sldMk cId="4294854589" sldId="5345"/>
        </pc:sldMkLst>
      </pc:sldChg>
      <pc:sldChg chg="del">
        <pc:chgData name="Hoffman, Peter" userId="673cee94-26bd-4c2a-ab82-1b3669e2f049" providerId="ADAL" clId="{6CB43221-3D63-4A0F-AA10-7CEE72F46530}" dt="2024-04-24T20:39:31.720" v="117" actId="2696"/>
        <pc:sldMkLst>
          <pc:docMk/>
          <pc:sldMk cId="4100747668" sldId="5346"/>
        </pc:sldMkLst>
      </pc:sldChg>
      <pc:sldChg chg="del">
        <pc:chgData name="Hoffman, Peter" userId="673cee94-26bd-4c2a-ab82-1b3669e2f049" providerId="ADAL" clId="{6CB43221-3D63-4A0F-AA10-7CEE72F46530}" dt="2024-04-24T19:43:51.319" v="107" actId="2696"/>
        <pc:sldMkLst>
          <pc:docMk/>
          <pc:sldMk cId="3842692623" sldId="5352"/>
        </pc:sldMkLst>
      </pc:sldChg>
      <pc:sldChg chg="del">
        <pc:chgData name="Hoffman, Peter" userId="673cee94-26bd-4c2a-ab82-1b3669e2f049" providerId="ADAL" clId="{6CB43221-3D63-4A0F-AA10-7CEE72F46530}" dt="2024-04-24T19:43:51.319" v="107" actId="2696"/>
        <pc:sldMkLst>
          <pc:docMk/>
          <pc:sldMk cId="414304352" sldId="5353"/>
        </pc:sldMkLst>
      </pc:sldChg>
      <pc:sldChg chg="del">
        <pc:chgData name="Hoffman, Peter" userId="673cee94-26bd-4c2a-ab82-1b3669e2f049" providerId="ADAL" clId="{6CB43221-3D63-4A0F-AA10-7CEE72F46530}" dt="2024-04-24T19:43:51.319" v="107" actId="2696"/>
        <pc:sldMkLst>
          <pc:docMk/>
          <pc:sldMk cId="2933995651" sldId="5354"/>
        </pc:sldMkLst>
      </pc:sldChg>
      <pc:sldChg chg="del">
        <pc:chgData name="Hoffman, Peter" userId="673cee94-26bd-4c2a-ab82-1b3669e2f049" providerId="ADAL" clId="{6CB43221-3D63-4A0F-AA10-7CEE72F46530}" dt="2024-04-24T19:43:51.319" v="107" actId="2696"/>
        <pc:sldMkLst>
          <pc:docMk/>
          <pc:sldMk cId="1808731400" sldId="5355"/>
        </pc:sldMkLst>
      </pc:sldChg>
      <pc:sldChg chg="del">
        <pc:chgData name="Hoffman, Peter" userId="673cee94-26bd-4c2a-ab82-1b3669e2f049" providerId="ADAL" clId="{6CB43221-3D63-4A0F-AA10-7CEE72F46530}" dt="2024-04-24T19:43:51.319" v="107" actId="2696"/>
        <pc:sldMkLst>
          <pc:docMk/>
          <pc:sldMk cId="930444049" sldId="5356"/>
        </pc:sldMkLst>
      </pc:sldChg>
      <pc:sldChg chg="del">
        <pc:chgData name="Hoffman, Peter" userId="673cee94-26bd-4c2a-ab82-1b3669e2f049" providerId="ADAL" clId="{6CB43221-3D63-4A0F-AA10-7CEE72F46530}" dt="2024-04-24T19:43:51.319" v="107" actId="2696"/>
        <pc:sldMkLst>
          <pc:docMk/>
          <pc:sldMk cId="1040958896" sldId="5358"/>
        </pc:sldMkLst>
      </pc:sldChg>
      <pc:sldChg chg="add">
        <pc:chgData name="Hoffman, Peter" userId="673cee94-26bd-4c2a-ab82-1b3669e2f049" providerId="ADAL" clId="{6CB43221-3D63-4A0F-AA10-7CEE72F46530}" dt="2024-04-24T19:32:45.016" v="100"/>
        <pc:sldMkLst>
          <pc:docMk/>
          <pc:sldMk cId="1974022040" sldId="5361"/>
        </pc:sldMkLst>
      </pc:sldChg>
      <pc:sldChg chg="add">
        <pc:chgData name="Hoffman, Peter" userId="673cee94-26bd-4c2a-ab82-1b3669e2f049" providerId="ADAL" clId="{6CB43221-3D63-4A0F-AA10-7CEE72F46530}" dt="2024-04-24T19:32:45.016" v="100"/>
        <pc:sldMkLst>
          <pc:docMk/>
          <pc:sldMk cId="3495033304" sldId="5362"/>
        </pc:sldMkLst>
      </pc:sldChg>
      <pc:sldChg chg="add">
        <pc:chgData name="Hoffman, Peter" userId="673cee94-26bd-4c2a-ab82-1b3669e2f049" providerId="ADAL" clId="{6CB43221-3D63-4A0F-AA10-7CEE72F46530}" dt="2024-04-24T19:32:45.016" v="100"/>
        <pc:sldMkLst>
          <pc:docMk/>
          <pc:sldMk cId="509852969" sldId="5363"/>
        </pc:sldMkLst>
      </pc:sldChg>
      <pc:sldChg chg="add">
        <pc:chgData name="Hoffman, Peter" userId="673cee94-26bd-4c2a-ab82-1b3669e2f049" providerId="ADAL" clId="{6CB43221-3D63-4A0F-AA10-7CEE72F46530}" dt="2024-04-24T19:32:45.016" v="100"/>
        <pc:sldMkLst>
          <pc:docMk/>
          <pc:sldMk cId="2936705475" sldId="5364"/>
        </pc:sldMkLst>
      </pc:sldChg>
      <pc:sldChg chg="add">
        <pc:chgData name="Hoffman, Peter" userId="673cee94-26bd-4c2a-ab82-1b3669e2f049" providerId="ADAL" clId="{6CB43221-3D63-4A0F-AA10-7CEE72F46530}" dt="2024-04-24T19:32:45.016" v="100"/>
        <pc:sldMkLst>
          <pc:docMk/>
          <pc:sldMk cId="3801605484" sldId="5365"/>
        </pc:sldMkLst>
      </pc:sldChg>
      <pc:sldChg chg="add">
        <pc:chgData name="Hoffman, Peter" userId="673cee94-26bd-4c2a-ab82-1b3669e2f049" providerId="ADAL" clId="{6CB43221-3D63-4A0F-AA10-7CEE72F46530}" dt="2024-04-24T19:32:45.016" v="100"/>
        <pc:sldMkLst>
          <pc:docMk/>
          <pc:sldMk cId="4284838488" sldId="5366"/>
        </pc:sldMkLst>
      </pc:sldChg>
      <pc:sldChg chg="add">
        <pc:chgData name="Hoffman, Peter" userId="673cee94-26bd-4c2a-ab82-1b3669e2f049" providerId="ADAL" clId="{6CB43221-3D63-4A0F-AA10-7CEE72F46530}" dt="2024-04-24T19:32:45.016" v="100"/>
        <pc:sldMkLst>
          <pc:docMk/>
          <pc:sldMk cId="150462263" sldId="5367"/>
        </pc:sldMkLst>
      </pc:sldChg>
      <pc:sldChg chg="add">
        <pc:chgData name="Hoffman, Peter" userId="673cee94-26bd-4c2a-ab82-1b3669e2f049" providerId="ADAL" clId="{6CB43221-3D63-4A0F-AA10-7CEE72F46530}" dt="2024-04-24T19:32:45.016" v="100"/>
        <pc:sldMkLst>
          <pc:docMk/>
          <pc:sldMk cId="11504233" sldId="5368"/>
        </pc:sldMkLst>
      </pc:sldChg>
      <pc:sldChg chg="add">
        <pc:chgData name="Hoffman, Peter" userId="673cee94-26bd-4c2a-ab82-1b3669e2f049" providerId="ADAL" clId="{6CB43221-3D63-4A0F-AA10-7CEE72F46530}" dt="2024-04-24T19:32:45.016" v="100"/>
        <pc:sldMkLst>
          <pc:docMk/>
          <pc:sldMk cId="3928042845" sldId="5369"/>
        </pc:sldMkLst>
      </pc:sldChg>
      <pc:sldChg chg="add">
        <pc:chgData name="Hoffman, Peter" userId="673cee94-26bd-4c2a-ab82-1b3669e2f049" providerId="ADAL" clId="{6CB43221-3D63-4A0F-AA10-7CEE72F46530}" dt="2024-04-24T19:32:45.016" v="100"/>
        <pc:sldMkLst>
          <pc:docMk/>
          <pc:sldMk cId="2764466206" sldId="5370"/>
        </pc:sldMkLst>
      </pc:sldChg>
      <pc:sldChg chg="add">
        <pc:chgData name="Hoffman, Peter" userId="673cee94-26bd-4c2a-ab82-1b3669e2f049" providerId="ADAL" clId="{6CB43221-3D63-4A0F-AA10-7CEE72F46530}" dt="2024-04-24T19:32:45.016" v="100"/>
        <pc:sldMkLst>
          <pc:docMk/>
          <pc:sldMk cId="2102699549" sldId="5371"/>
        </pc:sldMkLst>
      </pc:sldChg>
      <pc:sldChg chg="add">
        <pc:chgData name="Hoffman, Peter" userId="673cee94-26bd-4c2a-ab82-1b3669e2f049" providerId="ADAL" clId="{6CB43221-3D63-4A0F-AA10-7CEE72F46530}" dt="2024-04-24T19:32:45.016" v="100"/>
        <pc:sldMkLst>
          <pc:docMk/>
          <pc:sldMk cId="1399537859" sldId="5372"/>
        </pc:sldMkLst>
      </pc:sldChg>
      <pc:sldChg chg="add">
        <pc:chgData name="Hoffman, Peter" userId="673cee94-26bd-4c2a-ab82-1b3669e2f049" providerId="ADAL" clId="{6CB43221-3D63-4A0F-AA10-7CEE72F46530}" dt="2024-04-24T19:32:45.016" v="100"/>
        <pc:sldMkLst>
          <pc:docMk/>
          <pc:sldMk cId="855283237" sldId="5373"/>
        </pc:sldMkLst>
      </pc:sldChg>
      <pc:sldChg chg="add">
        <pc:chgData name="Hoffman, Peter" userId="673cee94-26bd-4c2a-ab82-1b3669e2f049" providerId="ADAL" clId="{6CB43221-3D63-4A0F-AA10-7CEE72F46530}" dt="2024-04-24T19:32:45.016" v="100"/>
        <pc:sldMkLst>
          <pc:docMk/>
          <pc:sldMk cId="547570756" sldId="5374"/>
        </pc:sldMkLst>
      </pc:sldChg>
      <pc:sldChg chg="add">
        <pc:chgData name="Hoffman, Peter" userId="673cee94-26bd-4c2a-ab82-1b3669e2f049" providerId="ADAL" clId="{6CB43221-3D63-4A0F-AA10-7CEE72F46530}" dt="2024-04-24T19:32:45.016" v="100"/>
        <pc:sldMkLst>
          <pc:docMk/>
          <pc:sldMk cId="1743685767" sldId="5375"/>
        </pc:sldMkLst>
      </pc:sldChg>
      <pc:sldChg chg="add">
        <pc:chgData name="Hoffman, Peter" userId="673cee94-26bd-4c2a-ab82-1b3669e2f049" providerId="ADAL" clId="{6CB43221-3D63-4A0F-AA10-7CEE72F46530}" dt="2024-04-24T19:32:45.016" v="100"/>
        <pc:sldMkLst>
          <pc:docMk/>
          <pc:sldMk cId="1683513989" sldId="5376"/>
        </pc:sldMkLst>
      </pc:sldChg>
      <pc:sldChg chg="add">
        <pc:chgData name="Hoffman, Peter" userId="673cee94-26bd-4c2a-ab82-1b3669e2f049" providerId="ADAL" clId="{6CB43221-3D63-4A0F-AA10-7CEE72F46530}" dt="2024-04-24T19:32:45.016" v="100"/>
        <pc:sldMkLst>
          <pc:docMk/>
          <pc:sldMk cId="1589305407" sldId="5377"/>
        </pc:sldMkLst>
      </pc:sldChg>
      <pc:sldChg chg="add">
        <pc:chgData name="Hoffman, Peter" userId="673cee94-26bd-4c2a-ab82-1b3669e2f049" providerId="ADAL" clId="{6CB43221-3D63-4A0F-AA10-7CEE72F46530}" dt="2024-04-24T19:32:45.016" v="100"/>
        <pc:sldMkLst>
          <pc:docMk/>
          <pc:sldMk cId="3468874663" sldId="5378"/>
        </pc:sldMkLst>
      </pc:sldChg>
      <pc:sldChg chg="add">
        <pc:chgData name="Hoffman, Peter" userId="673cee94-26bd-4c2a-ab82-1b3669e2f049" providerId="ADAL" clId="{6CB43221-3D63-4A0F-AA10-7CEE72F46530}" dt="2024-04-24T19:32:45.016" v="100"/>
        <pc:sldMkLst>
          <pc:docMk/>
          <pc:sldMk cId="935341354" sldId="5379"/>
        </pc:sldMkLst>
      </pc:sldChg>
      <pc:sldChg chg="add">
        <pc:chgData name="Hoffman, Peter" userId="673cee94-26bd-4c2a-ab82-1b3669e2f049" providerId="ADAL" clId="{6CB43221-3D63-4A0F-AA10-7CEE72F46530}" dt="2024-04-24T19:32:45.016" v="100"/>
        <pc:sldMkLst>
          <pc:docMk/>
          <pc:sldMk cId="2004077861" sldId="5380"/>
        </pc:sldMkLst>
      </pc:sldChg>
      <pc:sldChg chg="add">
        <pc:chgData name="Hoffman, Peter" userId="673cee94-26bd-4c2a-ab82-1b3669e2f049" providerId="ADAL" clId="{6CB43221-3D63-4A0F-AA10-7CEE72F46530}" dt="2024-04-24T19:32:45.016" v="100"/>
        <pc:sldMkLst>
          <pc:docMk/>
          <pc:sldMk cId="1176793716" sldId="5381"/>
        </pc:sldMkLst>
      </pc:sldChg>
      <pc:sldChg chg="add">
        <pc:chgData name="Hoffman, Peter" userId="673cee94-26bd-4c2a-ab82-1b3669e2f049" providerId="ADAL" clId="{6CB43221-3D63-4A0F-AA10-7CEE72F46530}" dt="2024-04-24T19:32:45.016" v="100"/>
        <pc:sldMkLst>
          <pc:docMk/>
          <pc:sldMk cId="3954766369" sldId="5382"/>
        </pc:sldMkLst>
      </pc:sldChg>
      <pc:sldChg chg="add">
        <pc:chgData name="Hoffman, Peter" userId="673cee94-26bd-4c2a-ab82-1b3669e2f049" providerId="ADAL" clId="{6CB43221-3D63-4A0F-AA10-7CEE72F46530}" dt="2024-04-24T19:32:45.016" v="100"/>
        <pc:sldMkLst>
          <pc:docMk/>
          <pc:sldMk cId="3433603550" sldId="5383"/>
        </pc:sldMkLst>
      </pc:sldChg>
      <pc:sldChg chg="add">
        <pc:chgData name="Hoffman, Peter" userId="673cee94-26bd-4c2a-ab82-1b3669e2f049" providerId="ADAL" clId="{6CB43221-3D63-4A0F-AA10-7CEE72F46530}" dt="2024-04-24T19:32:45.016" v="100"/>
        <pc:sldMkLst>
          <pc:docMk/>
          <pc:sldMk cId="3720612565" sldId="5384"/>
        </pc:sldMkLst>
      </pc:sldChg>
      <pc:sldChg chg="add">
        <pc:chgData name="Hoffman, Peter" userId="673cee94-26bd-4c2a-ab82-1b3669e2f049" providerId="ADAL" clId="{6CB43221-3D63-4A0F-AA10-7CEE72F46530}" dt="2024-04-24T19:43:33.938" v="106"/>
        <pc:sldMkLst>
          <pc:docMk/>
          <pc:sldMk cId="2340443948" sldId="5385"/>
        </pc:sldMkLst>
      </pc:sldChg>
      <pc:sldChg chg="modSp add mod">
        <pc:chgData name="Hoffman, Peter" userId="673cee94-26bd-4c2a-ab82-1b3669e2f049" providerId="ADAL" clId="{6CB43221-3D63-4A0F-AA10-7CEE72F46530}" dt="2024-04-24T19:50:21.176" v="112"/>
        <pc:sldMkLst>
          <pc:docMk/>
          <pc:sldMk cId="2695403974" sldId="5386"/>
        </pc:sldMkLst>
        <pc:graphicFrameChg chg="ord">
          <ac:chgData name="Hoffman, Peter" userId="673cee94-26bd-4c2a-ab82-1b3669e2f049" providerId="ADAL" clId="{6CB43221-3D63-4A0F-AA10-7CEE72F46530}" dt="2024-04-24T19:50:21.176" v="112"/>
          <ac:graphicFrameMkLst>
            <pc:docMk/>
            <pc:sldMk cId="2695403974" sldId="5386"/>
            <ac:graphicFrameMk id="6" creationId="{73D3F5DC-096A-8D10-AED8-70F89FBDA7E8}"/>
          </ac:graphicFrameMkLst>
        </pc:graphicFrameChg>
      </pc:sldChg>
      <pc:sldChg chg="add">
        <pc:chgData name="Hoffman, Peter" userId="673cee94-26bd-4c2a-ab82-1b3669e2f049" providerId="ADAL" clId="{6CB43221-3D63-4A0F-AA10-7CEE72F46530}" dt="2024-04-24T19:43:33.938" v="106"/>
        <pc:sldMkLst>
          <pc:docMk/>
          <pc:sldMk cId="2498386372" sldId="5387"/>
        </pc:sldMkLst>
      </pc:sldChg>
      <pc:sldChg chg="add">
        <pc:chgData name="Hoffman, Peter" userId="673cee94-26bd-4c2a-ab82-1b3669e2f049" providerId="ADAL" clId="{6CB43221-3D63-4A0F-AA10-7CEE72F46530}" dt="2024-04-24T19:43:33.938" v="106"/>
        <pc:sldMkLst>
          <pc:docMk/>
          <pc:sldMk cId="3923188517" sldId="5388"/>
        </pc:sldMkLst>
      </pc:sldChg>
      <pc:sldChg chg="add">
        <pc:chgData name="Hoffman, Peter" userId="673cee94-26bd-4c2a-ab82-1b3669e2f049" providerId="ADAL" clId="{6CB43221-3D63-4A0F-AA10-7CEE72F46530}" dt="2024-04-24T19:43:33.938" v="106"/>
        <pc:sldMkLst>
          <pc:docMk/>
          <pc:sldMk cId="1850743030" sldId="5389"/>
        </pc:sldMkLst>
      </pc:sldChg>
      <pc:sldChg chg="add">
        <pc:chgData name="Hoffman, Peter" userId="673cee94-26bd-4c2a-ab82-1b3669e2f049" providerId="ADAL" clId="{6CB43221-3D63-4A0F-AA10-7CEE72F46530}" dt="2024-04-24T19:43:33.938" v="106"/>
        <pc:sldMkLst>
          <pc:docMk/>
          <pc:sldMk cId="2045124694" sldId="5390"/>
        </pc:sldMkLst>
      </pc:sldChg>
      <pc:sldChg chg="add">
        <pc:chgData name="Hoffman, Peter" userId="673cee94-26bd-4c2a-ab82-1b3669e2f049" providerId="ADAL" clId="{6CB43221-3D63-4A0F-AA10-7CEE72F46530}" dt="2024-04-24T19:43:33.938" v="106"/>
        <pc:sldMkLst>
          <pc:docMk/>
          <pc:sldMk cId="199516191" sldId="5391"/>
        </pc:sldMkLst>
      </pc:sldChg>
      <pc:sldChg chg="add">
        <pc:chgData name="Hoffman, Peter" userId="673cee94-26bd-4c2a-ab82-1b3669e2f049" providerId="ADAL" clId="{6CB43221-3D63-4A0F-AA10-7CEE72F46530}" dt="2024-04-24T19:43:33.938" v="106"/>
        <pc:sldMkLst>
          <pc:docMk/>
          <pc:sldMk cId="2787581356" sldId="5392"/>
        </pc:sldMkLst>
      </pc:sldChg>
      <pc:sldChg chg="add">
        <pc:chgData name="Hoffman, Peter" userId="673cee94-26bd-4c2a-ab82-1b3669e2f049" providerId="ADAL" clId="{6CB43221-3D63-4A0F-AA10-7CEE72F46530}" dt="2024-04-24T19:43:33.938" v="106"/>
        <pc:sldMkLst>
          <pc:docMk/>
          <pc:sldMk cId="871194303" sldId="5393"/>
        </pc:sldMkLst>
      </pc:sldChg>
      <pc:sldChg chg="add">
        <pc:chgData name="Hoffman, Peter" userId="673cee94-26bd-4c2a-ab82-1b3669e2f049" providerId="ADAL" clId="{6CB43221-3D63-4A0F-AA10-7CEE72F46530}" dt="2024-04-24T19:43:33.938" v="106"/>
        <pc:sldMkLst>
          <pc:docMk/>
          <pc:sldMk cId="1939245917" sldId="5394"/>
        </pc:sldMkLst>
      </pc:sldChg>
      <pc:sldChg chg="add">
        <pc:chgData name="Hoffman, Peter" userId="673cee94-26bd-4c2a-ab82-1b3669e2f049" providerId="ADAL" clId="{6CB43221-3D63-4A0F-AA10-7CEE72F46530}" dt="2024-04-24T20:39:18.169" v="113"/>
        <pc:sldMkLst>
          <pc:docMk/>
          <pc:sldMk cId="3579780591" sldId="5395"/>
        </pc:sldMkLst>
      </pc:sldChg>
    </pc:docChg>
  </pc:docChgLst>
  <pc:docChgLst>
    <pc:chgData name="Rhodes, Tara" userId="S::rhodes_t@cde.state.co.us::566307b0-1e17-4826-87e1-0feb85a922f2" providerId="AD" clId="Web-{97AD6C49-1E05-C87F-E8F8-672C66CDCE68}"/>
    <pc:docChg chg="delSld modSld">
      <pc:chgData name="Rhodes, Tara" userId="S::rhodes_t@cde.state.co.us::566307b0-1e17-4826-87e1-0feb85a922f2" providerId="AD" clId="Web-{97AD6C49-1E05-C87F-E8F8-672C66CDCE68}" dt="2024-05-02T12:07:52.073" v="138" actId="20577"/>
      <pc:docMkLst>
        <pc:docMk/>
      </pc:docMkLst>
      <pc:sldChg chg="del">
        <pc:chgData name="Rhodes, Tara" userId="S::rhodes_t@cde.state.co.us::566307b0-1e17-4826-87e1-0feb85a922f2" providerId="AD" clId="Web-{97AD6C49-1E05-C87F-E8F8-672C66CDCE68}" dt="2024-05-02T12:04:37.507" v="0"/>
        <pc:sldMkLst>
          <pc:docMk/>
          <pc:sldMk cId="986651757" sldId="5297"/>
        </pc:sldMkLst>
      </pc:sldChg>
      <pc:sldChg chg="del">
        <pc:chgData name="Rhodes, Tara" userId="S::rhodes_t@cde.state.co.us::566307b0-1e17-4826-87e1-0feb85a922f2" providerId="AD" clId="Web-{97AD6C49-1E05-C87F-E8F8-672C66CDCE68}" dt="2024-05-02T12:04:56.554" v="1"/>
        <pc:sldMkLst>
          <pc:docMk/>
          <pc:sldMk cId="3365328181" sldId="5300"/>
        </pc:sldMkLst>
      </pc:sldChg>
      <pc:sldChg chg="del">
        <pc:chgData name="Rhodes, Tara" userId="S::rhodes_t@cde.state.co.us::566307b0-1e17-4826-87e1-0feb85a922f2" providerId="AD" clId="Web-{97AD6C49-1E05-C87F-E8F8-672C66CDCE68}" dt="2024-05-02T12:05:12.039" v="2"/>
        <pc:sldMkLst>
          <pc:docMk/>
          <pc:sldMk cId="3399127652" sldId="5310"/>
        </pc:sldMkLst>
      </pc:sldChg>
      <pc:sldChg chg="modSp">
        <pc:chgData name="Rhodes, Tara" userId="S::rhodes_t@cde.state.co.us::566307b0-1e17-4826-87e1-0feb85a922f2" providerId="AD" clId="Web-{97AD6C49-1E05-C87F-E8F8-672C66CDCE68}" dt="2024-05-02T12:07:52.073" v="138" actId="20577"/>
        <pc:sldMkLst>
          <pc:docMk/>
          <pc:sldMk cId="49926316" sldId="5349"/>
        </pc:sldMkLst>
        <pc:spChg chg="mod">
          <ac:chgData name="Rhodes, Tara" userId="S::rhodes_t@cde.state.co.us::566307b0-1e17-4826-87e1-0feb85a922f2" providerId="AD" clId="Web-{97AD6C49-1E05-C87F-E8F8-672C66CDCE68}" dt="2024-05-02T12:07:52.073" v="138" actId="20577"/>
          <ac:spMkLst>
            <pc:docMk/>
            <pc:sldMk cId="49926316" sldId="5349"/>
            <ac:spMk id="3" creationId="{C3391AA3-36D1-9A8E-A728-195E62D34C49}"/>
          </ac:spMkLst>
        </pc:spChg>
      </pc:sldChg>
    </pc:docChg>
  </pc:docChgLst>
  <pc:docChgLst>
    <pc:chgData name="Severson, Annette" userId="199f3c28-b733-4b36-8b0e-b7eb6984ff94" providerId="ADAL" clId="{77855EDB-C73C-4089-8787-68799E99AEB4}"/>
    <pc:docChg chg="custSel modSld">
      <pc:chgData name="Severson, Annette" userId="199f3c28-b733-4b36-8b0e-b7eb6984ff94" providerId="ADAL" clId="{77855EDB-C73C-4089-8787-68799E99AEB4}" dt="2024-03-28T13:29:18.128" v="22" actId="6549"/>
      <pc:docMkLst>
        <pc:docMk/>
      </pc:docMkLst>
      <pc:sldChg chg="modSp mod">
        <pc:chgData name="Severson, Annette" userId="199f3c28-b733-4b36-8b0e-b7eb6984ff94" providerId="ADAL" clId="{77855EDB-C73C-4089-8787-68799E99AEB4}" dt="2024-03-28T13:28:59.515" v="20" actId="20577"/>
        <pc:sldMkLst>
          <pc:docMk/>
          <pc:sldMk cId="1140023789" sldId="5242"/>
        </pc:sldMkLst>
        <pc:spChg chg="mod">
          <ac:chgData name="Severson, Annette" userId="199f3c28-b733-4b36-8b0e-b7eb6984ff94" providerId="ADAL" clId="{77855EDB-C73C-4089-8787-68799E99AEB4}" dt="2024-03-28T13:28:59.515" v="20" actId="20577"/>
          <ac:spMkLst>
            <pc:docMk/>
            <pc:sldMk cId="1140023789" sldId="5242"/>
            <ac:spMk id="5" creationId="{7123A836-F9BC-F5BB-5901-BE1D2BB6EC74}"/>
          </ac:spMkLst>
        </pc:spChg>
      </pc:sldChg>
      <pc:sldChg chg="modSp mod">
        <pc:chgData name="Severson, Annette" userId="199f3c28-b733-4b36-8b0e-b7eb6984ff94" providerId="ADAL" clId="{77855EDB-C73C-4089-8787-68799E99AEB4}" dt="2024-03-28T13:29:18.128" v="22" actId="6549"/>
        <pc:sldMkLst>
          <pc:docMk/>
          <pc:sldMk cId="3469979626" sldId="5256"/>
        </pc:sldMkLst>
        <pc:spChg chg="mod">
          <ac:chgData name="Severson, Annette" userId="199f3c28-b733-4b36-8b0e-b7eb6984ff94" providerId="ADAL" clId="{77855EDB-C73C-4089-8787-68799E99AEB4}" dt="2024-03-28T13:29:18.128" v="22" actId="6549"/>
          <ac:spMkLst>
            <pc:docMk/>
            <pc:sldMk cId="3469979626" sldId="5256"/>
            <ac:spMk id="6" creationId="{D2CCBAEC-4A80-177C-D324-3741DD2901BF}"/>
          </ac:spMkLst>
        </pc:spChg>
      </pc:sldChg>
    </pc:docChg>
  </pc:docChgLst>
  <pc:docChgLst>
    <pc:chgData name="Hoffman, Peter" userId="673cee94-26bd-4c2a-ab82-1b3669e2f049" providerId="ADAL" clId="{F6B44FBC-1D25-40C5-87DE-8133F94BD502}"/>
    <pc:docChg chg="custSel addSld delSld modSld">
      <pc:chgData name="Hoffman, Peter" userId="673cee94-26bd-4c2a-ab82-1b3669e2f049" providerId="ADAL" clId="{F6B44FBC-1D25-40C5-87DE-8133F94BD502}" dt="2024-04-17T22:07:43.994" v="85" actId="962"/>
      <pc:docMkLst>
        <pc:docMk/>
      </pc:docMkLst>
      <pc:sldChg chg="del">
        <pc:chgData name="Hoffman, Peter" userId="673cee94-26bd-4c2a-ab82-1b3669e2f049" providerId="ADAL" clId="{F6B44FBC-1D25-40C5-87DE-8133F94BD502}" dt="2024-04-17T22:06:54.528" v="5" actId="2696"/>
        <pc:sldMkLst>
          <pc:docMk/>
          <pc:sldMk cId="3373880383" sldId="266"/>
        </pc:sldMkLst>
      </pc:sldChg>
      <pc:sldChg chg="del">
        <pc:chgData name="Hoffman, Peter" userId="673cee94-26bd-4c2a-ab82-1b3669e2f049" providerId="ADAL" clId="{F6B44FBC-1D25-40C5-87DE-8133F94BD502}" dt="2024-04-17T22:06:54.528" v="5" actId="2696"/>
        <pc:sldMkLst>
          <pc:docMk/>
          <pc:sldMk cId="4163059247" sldId="267"/>
        </pc:sldMkLst>
      </pc:sldChg>
      <pc:sldChg chg="del">
        <pc:chgData name="Hoffman, Peter" userId="673cee94-26bd-4c2a-ab82-1b3669e2f049" providerId="ADAL" clId="{F6B44FBC-1D25-40C5-87DE-8133F94BD502}" dt="2024-04-17T22:06:54.528" v="5" actId="2696"/>
        <pc:sldMkLst>
          <pc:docMk/>
          <pc:sldMk cId="3090053985" sldId="268"/>
        </pc:sldMkLst>
      </pc:sldChg>
      <pc:sldChg chg="del">
        <pc:chgData name="Hoffman, Peter" userId="673cee94-26bd-4c2a-ab82-1b3669e2f049" providerId="ADAL" clId="{F6B44FBC-1D25-40C5-87DE-8133F94BD502}" dt="2024-04-17T22:06:54.528" v="5" actId="2696"/>
        <pc:sldMkLst>
          <pc:docMk/>
          <pc:sldMk cId="2174934932" sldId="269"/>
        </pc:sldMkLst>
      </pc:sldChg>
      <pc:sldChg chg="modSp mod">
        <pc:chgData name="Hoffman, Peter" userId="673cee94-26bd-4c2a-ab82-1b3669e2f049" providerId="ADAL" clId="{F6B44FBC-1D25-40C5-87DE-8133F94BD502}" dt="2024-04-15T22:47:32.480" v="0" actId="2165"/>
        <pc:sldMkLst>
          <pc:docMk/>
          <pc:sldMk cId="1037917088" sldId="5098"/>
        </pc:sldMkLst>
        <pc:graphicFrameChg chg="modGraphic">
          <ac:chgData name="Hoffman, Peter" userId="673cee94-26bd-4c2a-ab82-1b3669e2f049" providerId="ADAL" clId="{F6B44FBC-1D25-40C5-87DE-8133F94BD502}" dt="2024-04-15T22:47:32.480" v="0" actId="2165"/>
          <ac:graphicFrameMkLst>
            <pc:docMk/>
            <pc:sldMk cId="1037917088" sldId="5098"/>
            <ac:graphicFrameMk id="5" creationId="{5E4612F7-68C6-57CA-E918-38EF641F73CF}"/>
          </ac:graphicFrameMkLst>
        </pc:graphicFrameChg>
      </pc:sldChg>
      <pc:sldChg chg="add">
        <pc:chgData name="Hoffman, Peter" userId="673cee94-26bd-4c2a-ab82-1b3669e2f049" providerId="ADAL" clId="{F6B44FBC-1D25-40C5-87DE-8133F94BD502}" dt="2024-04-17T22:06:47.410" v="1"/>
        <pc:sldMkLst>
          <pc:docMk/>
          <pc:sldMk cId="1118867174" sldId="5275"/>
        </pc:sldMkLst>
      </pc:sldChg>
      <pc:sldChg chg="del">
        <pc:chgData name="Hoffman, Peter" userId="673cee94-26bd-4c2a-ab82-1b3669e2f049" providerId="ADAL" clId="{F6B44FBC-1D25-40C5-87DE-8133F94BD502}" dt="2024-04-17T22:06:54.528" v="5" actId="2696"/>
        <pc:sldMkLst>
          <pc:docMk/>
          <pc:sldMk cId="1831568395" sldId="5277"/>
        </pc:sldMkLst>
      </pc:sldChg>
      <pc:sldChg chg="del">
        <pc:chgData name="Hoffman, Peter" userId="673cee94-26bd-4c2a-ab82-1b3669e2f049" providerId="ADAL" clId="{F6B44FBC-1D25-40C5-87DE-8133F94BD502}" dt="2024-04-17T22:06:54.528" v="5" actId="2696"/>
        <pc:sldMkLst>
          <pc:docMk/>
          <pc:sldMk cId="2582331127" sldId="5312"/>
        </pc:sldMkLst>
      </pc:sldChg>
      <pc:sldChg chg="del">
        <pc:chgData name="Hoffman, Peter" userId="673cee94-26bd-4c2a-ab82-1b3669e2f049" providerId="ADAL" clId="{F6B44FBC-1D25-40C5-87DE-8133F94BD502}" dt="2024-04-17T22:06:54.528" v="5" actId="2696"/>
        <pc:sldMkLst>
          <pc:docMk/>
          <pc:sldMk cId="3512354807" sldId="5313"/>
        </pc:sldMkLst>
      </pc:sldChg>
      <pc:sldChg chg="add">
        <pc:chgData name="Hoffman, Peter" userId="673cee94-26bd-4c2a-ab82-1b3669e2f049" providerId="ADAL" clId="{F6B44FBC-1D25-40C5-87DE-8133F94BD502}" dt="2024-04-17T22:06:47.410" v="1"/>
        <pc:sldMkLst>
          <pc:docMk/>
          <pc:sldMk cId="3801639243" sldId="5342"/>
        </pc:sldMkLst>
      </pc:sldChg>
      <pc:sldChg chg="modSp add mod">
        <pc:chgData name="Hoffman, Peter" userId="673cee94-26bd-4c2a-ab82-1b3669e2f049" providerId="ADAL" clId="{F6B44FBC-1D25-40C5-87DE-8133F94BD502}" dt="2024-04-17T22:06:47.538" v="2" actId="27636"/>
        <pc:sldMkLst>
          <pc:docMk/>
          <pc:sldMk cId="2365850526" sldId="5343"/>
        </pc:sldMkLst>
        <pc:spChg chg="mod">
          <ac:chgData name="Hoffman, Peter" userId="673cee94-26bd-4c2a-ab82-1b3669e2f049" providerId="ADAL" clId="{F6B44FBC-1D25-40C5-87DE-8133F94BD502}" dt="2024-04-17T22:06:47.538" v="2" actId="27636"/>
          <ac:spMkLst>
            <pc:docMk/>
            <pc:sldMk cId="2365850526" sldId="5343"/>
            <ac:spMk id="16" creationId="{A3E6E43B-BC7C-6C6C-7E56-BC7C5F0699F1}"/>
          </ac:spMkLst>
        </pc:spChg>
      </pc:sldChg>
      <pc:sldChg chg="modSp add mod">
        <pc:chgData name="Hoffman, Peter" userId="673cee94-26bd-4c2a-ab82-1b3669e2f049" providerId="ADAL" clId="{F6B44FBC-1D25-40C5-87DE-8133F94BD502}" dt="2024-04-17T22:06:47.538" v="4" actId="27636"/>
        <pc:sldMkLst>
          <pc:docMk/>
          <pc:sldMk cId="2916385814" sldId="5344"/>
        </pc:sldMkLst>
        <pc:spChg chg="mod">
          <ac:chgData name="Hoffman, Peter" userId="673cee94-26bd-4c2a-ab82-1b3669e2f049" providerId="ADAL" clId="{F6B44FBC-1D25-40C5-87DE-8133F94BD502}" dt="2024-04-17T22:06:47.538" v="3" actId="27636"/>
          <ac:spMkLst>
            <pc:docMk/>
            <pc:sldMk cId="2916385814" sldId="5344"/>
            <ac:spMk id="11" creationId="{080CB37A-8CB5-0C68-424D-EBD5E04601E8}"/>
          </ac:spMkLst>
        </pc:spChg>
        <pc:spChg chg="mod">
          <ac:chgData name="Hoffman, Peter" userId="673cee94-26bd-4c2a-ab82-1b3669e2f049" providerId="ADAL" clId="{F6B44FBC-1D25-40C5-87DE-8133F94BD502}" dt="2024-04-17T22:06:47.538" v="4" actId="27636"/>
          <ac:spMkLst>
            <pc:docMk/>
            <pc:sldMk cId="2916385814" sldId="5344"/>
            <ac:spMk id="12" creationId="{F0682FDB-3B40-0F9B-6028-1720C9B01E0A}"/>
          </ac:spMkLst>
        </pc:spChg>
      </pc:sldChg>
      <pc:sldChg chg="modSp add">
        <pc:chgData name="Hoffman, Peter" userId="673cee94-26bd-4c2a-ab82-1b3669e2f049" providerId="ADAL" clId="{F6B44FBC-1D25-40C5-87DE-8133F94BD502}" dt="2024-04-17T22:07:23.641" v="7" actId="962"/>
        <pc:sldMkLst>
          <pc:docMk/>
          <pc:sldMk cId="4294854589" sldId="5345"/>
        </pc:sldMkLst>
        <pc:graphicFrameChg chg="mod">
          <ac:chgData name="Hoffman, Peter" userId="673cee94-26bd-4c2a-ab82-1b3669e2f049" providerId="ADAL" clId="{F6B44FBC-1D25-40C5-87DE-8133F94BD502}" dt="2024-04-17T22:07:23.641" v="7" actId="962"/>
          <ac:graphicFrameMkLst>
            <pc:docMk/>
            <pc:sldMk cId="4294854589" sldId="5345"/>
            <ac:graphicFrameMk id="3" creationId="{57BFB6A3-35DE-6486-4B70-B4BD4347B189}"/>
          </ac:graphicFrameMkLst>
        </pc:graphicFrameChg>
        <pc:graphicFrameChg chg="mod">
          <ac:chgData name="Hoffman, Peter" userId="673cee94-26bd-4c2a-ab82-1b3669e2f049" providerId="ADAL" clId="{F6B44FBC-1D25-40C5-87DE-8133F94BD502}" dt="2024-04-17T22:07:19.146" v="6" actId="962"/>
          <ac:graphicFrameMkLst>
            <pc:docMk/>
            <pc:sldMk cId="4294854589" sldId="5345"/>
            <ac:graphicFrameMk id="7" creationId="{F3B9F71F-C507-6B63-BB07-E14782CF4FF4}"/>
          </ac:graphicFrameMkLst>
        </pc:graphicFrameChg>
      </pc:sldChg>
      <pc:sldChg chg="modSp add">
        <pc:chgData name="Hoffman, Peter" userId="673cee94-26bd-4c2a-ab82-1b3669e2f049" providerId="ADAL" clId="{F6B44FBC-1D25-40C5-87DE-8133F94BD502}" dt="2024-04-17T22:07:43.994" v="85" actId="962"/>
        <pc:sldMkLst>
          <pc:docMk/>
          <pc:sldMk cId="4100747668" sldId="5346"/>
        </pc:sldMkLst>
        <pc:picChg chg="mod">
          <ac:chgData name="Hoffman, Peter" userId="673cee94-26bd-4c2a-ab82-1b3669e2f049" providerId="ADAL" clId="{F6B44FBC-1D25-40C5-87DE-8133F94BD502}" dt="2024-04-17T22:07:43.994" v="85" actId="962"/>
          <ac:picMkLst>
            <pc:docMk/>
            <pc:sldMk cId="4100747668" sldId="5346"/>
            <ac:picMk id="2050" creationId="{314B12B3-27E7-0ADD-84BF-971F139682AE}"/>
          </ac:picMkLst>
        </pc:picChg>
      </pc:sldChg>
    </pc:docChg>
  </pc:docChgLst>
  <pc:docChgLst>
    <pc:chgData name="Kokotovic, Marina Estrada" userId="S::kokotovic_m@cde.state.co.us::17cda6cf-3681-488d-880c-0d7dd6dbfcc7" providerId="AD" clId="Web-{9E81FBA9-473F-426E-E43E-A6CEDB78DB20}"/>
    <pc:docChg chg="modSld">
      <pc:chgData name="Kokotovic, Marina Estrada" userId="S::kokotovic_m@cde.state.co.us::17cda6cf-3681-488d-880c-0d7dd6dbfcc7" providerId="AD" clId="Web-{9E81FBA9-473F-426E-E43E-A6CEDB78DB20}" dt="2024-04-25T14:59:02.776" v="27" actId="20577"/>
      <pc:docMkLst>
        <pc:docMk/>
      </pc:docMkLst>
      <pc:sldChg chg="modSp">
        <pc:chgData name="Kokotovic, Marina Estrada" userId="S::kokotovic_m@cde.state.co.us::17cda6cf-3681-488d-880c-0d7dd6dbfcc7" providerId="AD" clId="Web-{9E81FBA9-473F-426E-E43E-A6CEDB78DB20}" dt="2024-04-25T14:59:02.776" v="27" actId="20577"/>
        <pc:sldMkLst>
          <pc:docMk/>
          <pc:sldMk cId="3897771813" sldId="5350"/>
        </pc:sldMkLst>
        <pc:spChg chg="mod">
          <ac:chgData name="Kokotovic, Marina Estrada" userId="S::kokotovic_m@cde.state.co.us::17cda6cf-3681-488d-880c-0d7dd6dbfcc7" providerId="AD" clId="Web-{9E81FBA9-473F-426E-E43E-A6CEDB78DB20}" dt="2024-04-25T14:58:28.853" v="25" actId="20577"/>
          <ac:spMkLst>
            <pc:docMk/>
            <pc:sldMk cId="3897771813" sldId="5350"/>
            <ac:spMk id="5" creationId="{775789B0-C8A6-A556-32FE-C717BD3DDBCC}"/>
          </ac:spMkLst>
        </pc:spChg>
        <pc:spChg chg="mod">
          <ac:chgData name="Kokotovic, Marina Estrada" userId="S::kokotovic_m@cde.state.co.us::17cda6cf-3681-488d-880c-0d7dd6dbfcc7" providerId="AD" clId="Web-{9E81FBA9-473F-426E-E43E-A6CEDB78DB20}" dt="2024-04-25T14:59:02.776" v="27" actId="20577"/>
          <ac:spMkLst>
            <pc:docMk/>
            <pc:sldMk cId="3897771813" sldId="5350"/>
            <ac:spMk id="16" creationId="{3A39268E-113B-5980-EAF4-3A74EA3B4CED}"/>
          </ac:spMkLst>
        </pc:spChg>
      </pc:sldChg>
      <pc:sldChg chg="modSp">
        <pc:chgData name="Kokotovic, Marina Estrada" userId="S::kokotovic_m@cde.state.co.us::17cda6cf-3681-488d-880c-0d7dd6dbfcc7" providerId="AD" clId="Web-{9E81FBA9-473F-426E-E43E-A6CEDB78DB20}" dt="2024-04-25T14:54:52.455" v="23" actId="20577"/>
        <pc:sldMkLst>
          <pc:docMk/>
          <pc:sldMk cId="690410268" sldId="5351"/>
        </pc:sldMkLst>
        <pc:spChg chg="mod">
          <ac:chgData name="Kokotovic, Marina Estrada" userId="S::kokotovic_m@cde.state.co.us::17cda6cf-3681-488d-880c-0d7dd6dbfcc7" providerId="AD" clId="Web-{9E81FBA9-473F-426E-E43E-A6CEDB78DB20}" dt="2024-04-25T14:54:26.141" v="2" actId="20577"/>
          <ac:spMkLst>
            <pc:docMk/>
            <pc:sldMk cId="690410268" sldId="5351"/>
            <ac:spMk id="3" creationId="{B5A545DD-98AE-70F9-1214-FA5EF8700FFF}"/>
          </ac:spMkLst>
        </pc:spChg>
        <pc:spChg chg="mod">
          <ac:chgData name="Kokotovic, Marina Estrada" userId="S::kokotovic_m@cde.state.co.us::17cda6cf-3681-488d-880c-0d7dd6dbfcc7" providerId="AD" clId="Web-{9E81FBA9-473F-426E-E43E-A6CEDB78DB20}" dt="2024-04-25T14:54:48.580" v="21" actId="20577"/>
          <ac:spMkLst>
            <pc:docMk/>
            <pc:sldMk cId="690410268" sldId="5351"/>
            <ac:spMk id="5" creationId="{0F54D41F-D7FF-2988-7D89-B049AA2DBE35}"/>
          </ac:spMkLst>
        </pc:spChg>
        <pc:spChg chg="mod">
          <ac:chgData name="Kokotovic, Marina Estrada" userId="S::kokotovic_m@cde.state.co.us::17cda6cf-3681-488d-880c-0d7dd6dbfcc7" providerId="AD" clId="Web-{9E81FBA9-473F-426E-E43E-A6CEDB78DB20}" dt="2024-04-25T14:54:52.455" v="23" actId="20577"/>
          <ac:spMkLst>
            <pc:docMk/>
            <pc:sldMk cId="690410268" sldId="5351"/>
            <ac:spMk id="6" creationId="{FD6CC846-6704-1C95-6F93-73C098F0F87F}"/>
          </ac:spMkLst>
        </pc:spChg>
      </pc:sldChg>
    </pc:docChg>
  </pc:docChgLst>
  <pc:docChgLst>
    <pc:chgData name="Heitman, Lindsey" userId="a9773a47-99d2-4599-9377-6d37e9ec0bd3" providerId="ADAL" clId="{F8ACD442-6042-4944-A0E3-850A1EA37A7A}"/>
    <pc:docChg chg="undo custSel modSld">
      <pc:chgData name="Heitman, Lindsey" userId="a9773a47-99d2-4599-9377-6d37e9ec0bd3" providerId="ADAL" clId="{F8ACD442-6042-4944-A0E3-850A1EA37A7A}" dt="2024-04-11T13:58:04.591" v="236" actId="20577"/>
      <pc:docMkLst>
        <pc:docMk/>
      </pc:docMkLst>
      <pc:sldChg chg="modSp mod">
        <pc:chgData name="Heitman, Lindsey" userId="a9773a47-99d2-4599-9377-6d37e9ec0bd3" providerId="ADAL" clId="{F8ACD442-6042-4944-A0E3-850A1EA37A7A}" dt="2024-04-10T18:39:35.850" v="141" actId="20577"/>
        <pc:sldMkLst>
          <pc:docMk/>
          <pc:sldMk cId="1037917088" sldId="5098"/>
        </pc:sldMkLst>
        <pc:spChg chg="mod">
          <ac:chgData name="Heitman, Lindsey" userId="a9773a47-99d2-4599-9377-6d37e9ec0bd3" providerId="ADAL" clId="{F8ACD442-6042-4944-A0E3-850A1EA37A7A}" dt="2024-04-10T18:37:58.484" v="44" actId="1076"/>
          <ac:spMkLst>
            <pc:docMk/>
            <pc:sldMk cId="1037917088" sldId="5098"/>
            <ac:spMk id="3" creationId="{6BF4B97E-13F4-8EB1-7148-584349E80E76}"/>
          </ac:spMkLst>
        </pc:spChg>
        <pc:graphicFrameChg chg="modGraphic">
          <ac:chgData name="Heitman, Lindsey" userId="a9773a47-99d2-4599-9377-6d37e9ec0bd3" providerId="ADAL" clId="{F8ACD442-6042-4944-A0E3-850A1EA37A7A}" dt="2024-04-10T18:39:35.850" v="141"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8ACD442-6042-4944-A0E3-850A1EA37A7A}" dt="2024-04-10T18:42:06.069" v="204" actId="20577"/>
        <pc:sldMkLst>
          <pc:docMk/>
          <pc:sldMk cId="319187436" sldId="5315"/>
        </pc:sldMkLst>
        <pc:spChg chg="mod">
          <ac:chgData name="Heitman, Lindsey" userId="a9773a47-99d2-4599-9377-6d37e9ec0bd3" providerId="ADAL" clId="{F8ACD442-6042-4944-A0E3-850A1EA37A7A}" dt="2024-04-10T18:42:06.069" v="204" actId="20577"/>
          <ac:spMkLst>
            <pc:docMk/>
            <pc:sldMk cId="319187436" sldId="5315"/>
            <ac:spMk id="3" creationId="{9A40A413-F1D2-3CFE-C898-3778DCE17A6C}"/>
          </ac:spMkLst>
        </pc:spChg>
      </pc:sldChg>
      <pc:sldChg chg="modSp mod">
        <pc:chgData name="Heitman, Lindsey" userId="a9773a47-99d2-4599-9377-6d37e9ec0bd3" providerId="ADAL" clId="{F8ACD442-6042-4944-A0E3-850A1EA37A7A}" dt="2024-04-11T13:38:42.720" v="221" actId="2711"/>
        <pc:sldMkLst>
          <pc:docMk/>
          <pc:sldMk cId="561675211" sldId="5325"/>
        </pc:sldMkLst>
        <pc:spChg chg="mod">
          <ac:chgData name="Heitman, Lindsey" userId="a9773a47-99d2-4599-9377-6d37e9ec0bd3" providerId="ADAL" clId="{F8ACD442-6042-4944-A0E3-850A1EA37A7A}" dt="2024-04-10T19:31:07.641" v="219" actId="20577"/>
          <ac:spMkLst>
            <pc:docMk/>
            <pc:sldMk cId="561675211" sldId="5325"/>
            <ac:spMk id="2" creationId="{6FE460D7-1100-FC9B-92BC-F7FC3FA3828B}"/>
          </ac:spMkLst>
        </pc:spChg>
        <pc:spChg chg="mod">
          <ac:chgData name="Heitman, Lindsey" userId="a9773a47-99d2-4599-9377-6d37e9ec0bd3" providerId="ADAL" clId="{F8ACD442-6042-4944-A0E3-850A1EA37A7A}" dt="2024-04-11T13:38:42.720" v="221" actId="2711"/>
          <ac:spMkLst>
            <pc:docMk/>
            <pc:sldMk cId="561675211" sldId="5325"/>
            <ac:spMk id="3" creationId="{9A40A413-F1D2-3CFE-C898-3778DCE17A6C}"/>
          </ac:spMkLst>
        </pc:spChg>
      </pc:sldChg>
      <pc:sldChg chg="modSp mod">
        <pc:chgData name="Heitman, Lindsey" userId="a9773a47-99d2-4599-9377-6d37e9ec0bd3" providerId="ADAL" clId="{F8ACD442-6042-4944-A0E3-850A1EA37A7A}" dt="2024-04-11T13:58:04.591" v="236" actId="20577"/>
        <pc:sldMkLst>
          <pc:docMk/>
          <pc:sldMk cId="987697960" sldId="5326"/>
        </pc:sldMkLst>
        <pc:spChg chg="mod">
          <ac:chgData name="Heitman, Lindsey" userId="a9773a47-99d2-4599-9377-6d37e9ec0bd3" providerId="ADAL" clId="{F8ACD442-6042-4944-A0E3-850A1EA37A7A}" dt="2024-04-11T13:58:04.591" v="236" actId="20577"/>
          <ac:spMkLst>
            <pc:docMk/>
            <pc:sldMk cId="987697960" sldId="5326"/>
            <ac:spMk id="5" creationId="{AF6EB1F5-01CD-901C-27EE-72C2EDD75AA9}"/>
          </ac:spMkLst>
        </pc:spChg>
        <pc:spChg chg="mod">
          <ac:chgData name="Heitman, Lindsey" userId="a9773a47-99d2-4599-9377-6d37e9ec0bd3" providerId="ADAL" clId="{F8ACD442-6042-4944-A0E3-850A1EA37A7A}" dt="2024-04-11T13:39:09.923" v="227" actId="6549"/>
          <ac:spMkLst>
            <pc:docMk/>
            <pc:sldMk cId="987697960" sldId="5326"/>
            <ac:spMk id="6" creationId="{9A8832C3-3C5D-9B2D-6A97-A07BFB42B5FC}"/>
          </ac:spMkLst>
        </pc:spChg>
      </pc:sldChg>
    </pc:docChg>
  </pc:docChgLst>
  <pc:docChgLst>
    <pc:chgData name="Wenzel, Brooke" userId="672bf8d3-b15b-4e02-a6d1-39319a0df09b" providerId="ADAL" clId="{14FB5822-454A-45FC-9D58-16ADEA9EA83D}"/>
    <pc:docChg chg="modSld">
      <pc:chgData name="Wenzel, Brooke" userId="672bf8d3-b15b-4e02-a6d1-39319a0df09b" providerId="ADAL" clId="{14FB5822-454A-45FC-9D58-16ADEA9EA83D}" dt="2024-04-23T13:05:50.956" v="41" actId="113"/>
      <pc:docMkLst>
        <pc:docMk/>
      </pc:docMkLst>
      <pc:sldChg chg="modSp mod">
        <pc:chgData name="Wenzel, Brooke" userId="672bf8d3-b15b-4e02-a6d1-39319a0df09b" providerId="ADAL" clId="{14FB5822-454A-45FC-9D58-16ADEA9EA83D}" dt="2024-04-23T13:05:03.040" v="0" actId="1076"/>
        <pc:sldMkLst>
          <pc:docMk/>
          <pc:sldMk cId="2814149373" sldId="4803"/>
        </pc:sldMkLst>
        <pc:picChg chg="mod">
          <ac:chgData name="Wenzel, Brooke" userId="672bf8d3-b15b-4e02-a6d1-39319a0df09b" providerId="ADAL" clId="{14FB5822-454A-45FC-9D58-16ADEA9EA83D}" dt="2024-04-23T13:05:03.040" v="0" actId="1076"/>
          <ac:picMkLst>
            <pc:docMk/>
            <pc:sldMk cId="2814149373" sldId="4803"/>
            <ac:picMk id="16" creationId="{04407E56-8575-AF6F-39EC-8CBD19108886}"/>
          </ac:picMkLst>
        </pc:picChg>
      </pc:sldChg>
      <pc:sldChg chg="modSp mod">
        <pc:chgData name="Wenzel, Brooke" userId="672bf8d3-b15b-4e02-a6d1-39319a0df09b" providerId="ADAL" clId="{14FB5822-454A-45FC-9D58-16ADEA9EA83D}" dt="2024-04-23T13:05:50.956" v="41" actId="113"/>
        <pc:sldMkLst>
          <pc:docMk/>
          <pc:sldMk cId="3860371057" sldId="5338"/>
        </pc:sldMkLst>
        <pc:spChg chg="mod">
          <ac:chgData name="Wenzel, Brooke" userId="672bf8d3-b15b-4e02-a6d1-39319a0df09b" providerId="ADAL" clId="{14FB5822-454A-45FC-9D58-16ADEA9EA83D}" dt="2024-04-23T13:05:32.922" v="15" actId="20577"/>
          <ac:spMkLst>
            <pc:docMk/>
            <pc:sldMk cId="3860371057" sldId="5338"/>
            <ac:spMk id="2" creationId="{7C4B6288-396B-71FF-224D-B1CD74E7837D}"/>
          </ac:spMkLst>
        </pc:spChg>
        <pc:spChg chg="mod">
          <ac:chgData name="Wenzel, Brooke" userId="672bf8d3-b15b-4e02-a6d1-39319a0df09b" providerId="ADAL" clId="{14FB5822-454A-45FC-9D58-16ADEA9EA83D}" dt="2024-04-23T13:05:50.956" v="41" actId="113"/>
          <ac:spMkLst>
            <pc:docMk/>
            <pc:sldMk cId="3860371057" sldId="5338"/>
            <ac:spMk id="3" creationId="{0432F803-E46C-B0F3-8E24-F7B4DF4D4143}"/>
          </ac:spMkLst>
        </pc:spChg>
      </pc:sldChg>
    </pc:docChg>
  </pc:docChgLst>
  <pc:docChgLst>
    <pc:chgData name="Rhodes, Tara" userId="S::rhodes_t@cde.state.co.us::566307b0-1e17-4826-87e1-0feb85a922f2" providerId="AD" clId="Web-{1A83D620-34CD-C470-274C-620838CA3138}"/>
    <pc:docChg chg="modSld">
      <pc:chgData name="Rhodes, Tara" userId="S::rhodes_t@cde.state.co.us::566307b0-1e17-4826-87e1-0feb85a922f2" providerId="AD" clId="Web-{1A83D620-34CD-C470-274C-620838CA3138}" dt="2024-04-25T05:43:07.924" v="87" actId="20577"/>
      <pc:docMkLst>
        <pc:docMk/>
      </pc:docMkLst>
      <pc:sldChg chg="modSp">
        <pc:chgData name="Rhodes, Tara" userId="S::rhodes_t@cde.state.co.us::566307b0-1e17-4826-87e1-0feb85a922f2" providerId="AD" clId="Web-{1A83D620-34CD-C470-274C-620838CA3138}" dt="2024-04-25T05:43:07.924" v="87" actId="20577"/>
        <pc:sldMkLst>
          <pc:docMk/>
          <pc:sldMk cId="49926316" sldId="5349"/>
        </pc:sldMkLst>
        <pc:spChg chg="mod">
          <ac:chgData name="Rhodes, Tara" userId="S::rhodes_t@cde.state.co.us::566307b0-1e17-4826-87e1-0feb85a922f2" providerId="AD" clId="Web-{1A83D620-34CD-C470-274C-620838CA3138}" dt="2024-04-25T05:43:07.924" v="87" actId="20577"/>
          <ac:spMkLst>
            <pc:docMk/>
            <pc:sldMk cId="49926316" sldId="5349"/>
            <ac:spMk id="3" creationId="{C3391AA3-36D1-9A8E-A728-195E62D34C49}"/>
          </ac:spMkLst>
        </pc:spChg>
      </pc:sldChg>
    </pc:docChg>
  </pc:docChgLst>
  <pc:docChgLst>
    <pc:chgData name="Wenzel, Brooke" userId="672bf8d3-b15b-4e02-a6d1-39319a0df09b" providerId="ADAL" clId="{D6B074A1-5AB5-4575-8D6C-12554FD75332}"/>
    <pc:docChg chg="undo custSel addSld delSld modSld">
      <pc:chgData name="Wenzel, Brooke" userId="672bf8d3-b15b-4e02-a6d1-39319a0df09b" providerId="ADAL" clId="{D6B074A1-5AB5-4575-8D6C-12554FD75332}" dt="2024-05-02T14:13:08.885" v="1647" actId="13244"/>
      <pc:docMkLst>
        <pc:docMk/>
      </pc:docMkLst>
      <pc:sldChg chg="modSp mod">
        <pc:chgData name="Wenzel, Brooke" userId="672bf8d3-b15b-4e02-a6d1-39319a0df09b" providerId="ADAL" clId="{D6B074A1-5AB5-4575-8D6C-12554FD75332}" dt="2024-04-29T18:51:13.464" v="4" actId="20577"/>
        <pc:sldMkLst>
          <pc:docMk/>
          <pc:sldMk cId="3044915438" sldId="256"/>
        </pc:sldMkLst>
        <pc:spChg chg="mod">
          <ac:chgData name="Wenzel, Brooke" userId="672bf8d3-b15b-4e02-a6d1-39319a0df09b" providerId="ADAL" clId="{D6B074A1-5AB5-4575-8D6C-12554FD75332}" dt="2024-04-29T18:51:13.464" v="4" actId="20577"/>
          <ac:spMkLst>
            <pc:docMk/>
            <pc:sldMk cId="3044915438" sldId="256"/>
            <ac:spMk id="2" creationId="{00000000-0000-0000-0000-000000000000}"/>
          </ac:spMkLst>
        </pc:spChg>
      </pc:sldChg>
      <pc:sldChg chg="modSp mod">
        <pc:chgData name="Wenzel, Brooke" userId="672bf8d3-b15b-4e02-a6d1-39319a0df09b" providerId="ADAL" clId="{D6B074A1-5AB5-4575-8D6C-12554FD75332}" dt="2024-04-30T12:37:21.342" v="346" actId="20577"/>
        <pc:sldMkLst>
          <pc:docMk/>
          <pc:sldMk cId="1212467416" sldId="261"/>
        </pc:sldMkLst>
        <pc:graphicFrameChg chg="modGraphic">
          <ac:chgData name="Wenzel, Brooke" userId="672bf8d3-b15b-4e02-a6d1-39319a0df09b" providerId="ADAL" clId="{D6B074A1-5AB5-4575-8D6C-12554FD75332}" dt="2024-04-30T12:37:21.342" v="346"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D6B074A1-5AB5-4575-8D6C-12554FD75332}" dt="2024-05-01T22:13:46.538" v="1607"/>
        <pc:sldMkLst>
          <pc:docMk/>
          <pc:sldMk cId="704153224" sldId="264"/>
        </pc:sldMkLst>
        <pc:spChg chg="mod">
          <ac:chgData name="Wenzel, Brooke" userId="672bf8d3-b15b-4e02-a6d1-39319a0df09b" providerId="ADAL" clId="{D6B074A1-5AB5-4575-8D6C-12554FD75332}" dt="2024-05-01T22:13:46.538" v="1607"/>
          <ac:spMkLst>
            <pc:docMk/>
            <pc:sldMk cId="704153224" sldId="264"/>
            <ac:spMk id="10" creationId="{2FD94250-D8F5-8AA9-E96B-8D9D5D6F9D52}"/>
          </ac:spMkLst>
        </pc:spChg>
        <pc:spChg chg="mod">
          <ac:chgData name="Wenzel, Brooke" userId="672bf8d3-b15b-4e02-a6d1-39319a0df09b" providerId="ADAL" clId="{D6B074A1-5AB5-4575-8D6C-12554FD75332}" dt="2024-05-01T22:12:59.127" v="1571" actId="20577"/>
          <ac:spMkLst>
            <pc:docMk/>
            <pc:sldMk cId="704153224" sldId="264"/>
            <ac:spMk id="11" creationId="{32E618D9-89F6-536A-48F9-592153826D4C}"/>
          </ac:spMkLst>
        </pc:spChg>
      </pc:sldChg>
      <pc:sldChg chg="modSp mod">
        <pc:chgData name="Wenzel, Brooke" userId="672bf8d3-b15b-4e02-a6d1-39319a0df09b" providerId="ADAL" clId="{D6B074A1-5AB5-4575-8D6C-12554FD75332}" dt="2024-05-01T22:13:51.552" v="1609"/>
        <pc:sldMkLst>
          <pc:docMk/>
          <pc:sldMk cId="792433865" sldId="266"/>
        </pc:sldMkLst>
        <pc:spChg chg="mod">
          <ac:chgData name="Wenzel, Brooke" userId="672bf8d3-b15b-4e02-a6d1-39319a0df09b" providerId="ADAL" clId="{D6B074A1-5AB5-4575-8D6C-12554FD75332}" dt="2024-05-01T22:13:51.552" v="1609"/>
          <ac:spMkLst>
            <pc:docMk/>
            <pc:sldMk cId="792433865" sldId="266"/>
            <ac:spMk id="7" creationId="{81BF1A7C-5B1E-D8EC-EB29-563D1996EE10}"/>
          </ac:spMkLst>
        </pc:spChg>
        <pc:spChg chg="mod">
          <ac:chgData name="Wenzel, Brooke" userId="672bf8d3-b15b-4e02-a6d1-39319a0df09b" providerId="ADAL" clId="{D6B074A1-5AB5-4575-8D6C-12554FD75332}" dt="2024-05-01T22:13:06.326" v="1577" actId="20577"/>
          <ac:spMkLst>
            <pc:docMk/>
            <pc:sldMk cId="792433865" sldId="266"/>
            <ac:spMk id="8" creationId="{8C2890EC-42A9-F078-FC3C-DB44F8923038}"/>
          </ac:spMkLst>
        </pc:spChg>
      </pc:sldChg>
      <pc:sldChg chg="del">
        <pc:chgData name="Wenzel, Brooke" userId="672bf8d3-b15b-4e02-a6d1-39319a0df09b" providerId="ADAL" clId="{D6B074A1-5AB5-4575-8D6C-12554FD75332}" dt="2024-04-30T12:38:12.716" v="347" actId="47"/>
        <pc:sldMkLst>
          <pc:docMk/>
          <pc:sldMk cId="3373880383" sldId="266"/>
        </pc:sldMkLst>
      </pc:sldChg>
      <pc:sldChg chg="modSp mod">
        <pc:chgData name="Wenzel, Brooke" userId="672bf8d3-b15b-4e02-a6d1-39319a0df09b" providerId="ADAL" clId="{D6B074A1-5AB5-4575-8D6C-12554FD75332}" dt="2024-05-01T22:13:54.559" v="1610"/>
        <pc:sldMkLst>
          <pc:docMk/>
          <pc:sldMk cId="2933628171" sldId="268"/>
        </pc:sldMkLst>
        <pc:spChg chg="mod">
          <ac:chgData name="Wenzel, Brooke" userId="672bf8d3-b15b-4e02-a6d1-39319a0df09b" providerId="ADAL" clId="{D6B074A1-5AB5-4575-8D6C-12554FD75332}" dt="2024-05-01T22:13:54.559" v="1610"/>
          <ac:spMkLst>
            <pc:docMk/>
            <pc:sldMk cId="2933628171" sldId="268"/>
            <ac:spMk id="10" creationId="{3AF00D1C-67D4-1BC5-1371-B4A848F1BCC8}"/>
          </ac:spMkLst>
        </pc:spChg>
        <pc:spChg chg="mod">
          <ac:chgData name="Wenzel, Brooke" userId="672bf8d3-b15b-4e02-a6d1-39319a0df09b" providerId="ADAL" clId="{D6B074A1-5AB5-4575-8D6C-12554FD75332}" dt="2024-05-01T22:13:09.063" v="1580" actId="20577"/>
          <ac:spMkLst>
            <pc:docMk/>
            <pc:sldMk cId="2933628171" sldId="268"/>
            <ac:spMk id="11" creationId="{5157AC90-7BEB-7C5B-CDE4-BBA37A560706}"/>
          </ac:spMkLst>
        </pc:spChg>
      </pc:sldChg>
      <pc:sldChg chg="del">
        <pc:chgData name="Wenzel, Brooke" userId="672bf8d3-b15b-4e02-a6d1-39319a0df09b" providerId="ADAL" clId="{D6B074A1-5AB5-4575-8D6C-12554FD75332}" dt="2024-04-30T12:38:12.716" v="347" actId="47"/>
        <pc:sldMkLst>
          <pc:docMk/>
          <pc:sldMk cId="3090053985" sldId="268"/>
        </pc:sldMkLst>
      </pc:sldChg>
      <pc:sldChg chg="modSp mod">
        <pc:chgData name="Wenzel, Brooke" userId="672bf8d3-b15b-4e02-a6d1-39319a0df09b" providerId="ADAL" clId="{D6B074A1-5AB5-4575-8D6C-12554FD75332}" dt="2024-05-01T22:14:38.084" v="1614" actId="13244"/>
        <pc:sldMkLst>
          <pc:docMk/>
          <pc:sldMk cId="2627597655" sldId="269"/>
        </pc:sldMkLst>
        <pc:spChg chg="ord">
          <ac:chgData name="Wenzel, Brooke" userId="672bf8d3-b15b-4e02-a6d1-39319a0df09b" providerId="ADAL" clId="{D6B074A1-5AB5-4575-8D6C-12554FD75332}" dt="2024-05-01T22:14:38.084" v="1614" actId="13244"/>
          <ac:spMkLst>
            <pc:docMk/>
            <pc:sldMk cId="2627597655" sldId="269"/>
            <ac:spMk id="4" creationId="{00000000-0000-0000-0000-000000000000}"/>
          </ac:spMkLst>
        </pc:spChg>
        <pc:spChg chg="mod">
          <ac:chgData name="Wenzel, Brooke" userId="672bf8d3-b15b-4e02-a6d1-39319a0df09b" providerId="ADAL" clId="{D6B074A1-5AB5-4575-8D6C-12554FD75332}" dt="2024-05-01T22:13:58.334" v="1611"/>
          <ac:spMkLst>
            <pc:docMk/>
            <pc:sldMk cId="2627597655" sldId="269"/>
            <ac:spMk id="5" creationId="{D43161BF-4A29-1141-058A-E6CE8A8C1E80}"/>
          </ac:spMkLst>
        </pc:spChg>
        <pc:spChg chg="mod">
          <ac:chgData name="Wenzel, Brooke" userId="672bf8d3-b15b-4e02-a6d1-39319a0df09b" providerId="ADAL" clId="{D6B074A1-5AB5-4575-8D6C-12554FD75332}" dt="2024-05-01T22:13:11.904" v="1583" actId="20577"/>
          <ac:spMkLst>
            <pc:docMk/>
            <pc:sldMk cId="2627597655" sldId="269"/>
            <ac:spMk id="7" creationId="{AB0BA0B2-5148-4B91-A3F3-52DD6F0D376B}"/>
          </ac:spMkLst>
        </pc:spChg>
        <pc:picChg chg="ord">
          <ac:chgData name="Wenzel, Brooke" userId="672bf8d3-b15b-4e02-a6d1-39319a0df09b" providerId="ADAL" clId="{D6B074A1-5AB5-4575-8D6C-12554FD75332}" dt="2024-05-01T22:14:30.264" v="1613" actId="13244"/>
          <ac:picMkLst>
            <pc:docMk/>
            <pc:sldMk cId="2627597655" sldId="269"/>
            <ac:picMk id="6" creationId="{A7404A7B-0A37-CE20-6A21-51BAF2085E9F}"/>
          </ac:picMkLst>
        </pc:picChg>
      </pc:sldChg>
      <pc:sldChg chg="modSp mod">
        <pc:chgData name="Wenzel, Brooke" userId="672bf8d3-b15b-4e02-a6d1-39319a0df09b" providerId="ADAL" clId="{D6B074A1-5AB5-4575-8D6C-12554FD75332}" dt="2024-05-01T22:13:48.336" v="1608"/>
        <pc:sldMkLst>
          <pc:docMk/>
          <pc:sldMk cId="997716315" sldId="270"/>
        </pc:sldMkLst>
        <pc:spChg chg="mod">
          <ac:chgData name="Wenzel, Brooke" userId="672bf8d3-b15b-4e02-a6d1-39319a0df09b" providerId="ADAL" clId="{D6B074A1-5AB5-4575-8D6C-12554FD75332}" dt="2024-05-01T22:13:48.336" v="1608"/>
          <ac:spMkLst>
            <pc:docMk/>
            <pc:sldMk cId="997716315" sldId="270"/>
            <ac:spMk id="12" creationId="{989980AF-0414-ED62-08C4-2D5F27FF851F}"/>
          </ac:spMkLst>
        </pc:spChg>
        <pc:spChg chg="mod">
          <ac:chgData name="Wenzel, Brooke" userId="672bf8d3-b15b-4e02-a6d1-39319a0df09b" providerId="ADAL" clId="{D6B074A1-5AB5-4575-8D6C-12554FD75332}" dt="2024-05-01T22:13:03.284" v="1574" actId="20577"/>
          <ac:spMkLst>
            <pc:docMk/>
            <pc:sldMk cId="997716315" sldId="270"/>
            <ac:spMk id="13" creationId="{9DB1E265-5240-A1E2-BD8E-327F32965B84}"/>
          </ac:spMkLst>
        </pc:spChg>
      </pc:sldChg>
      <pc:sldChg chg="modSp mod">
        <pc:chgData name="Wenzel, Brooke" userId="672bf8d3-b15b-4e02-a6d1-39319a0df09b" providerId="ADAL" clId="{D6B074A1-5AB5-4575-8D6C-12554FD75332}" dt="2024-05-02T14:10:21.777" v="1630" actId="962"/>
        <pc:sldMkLst>
          <pc:docMk/>
          <pc:sldMk cId="1023462539" sldId="275"/>
        </pc:sldMkLst>
        <pc:spChg chg="mod">
          <ac:chgData name="Wenzel, Brooke" userId="672bf8d3-b15b-4e02-a6d1-39319a0df09b" providerId="ADAL" clId="{D6B074A1-5AB5-4575-8D6C-12554FD75332}" dt="2024-05-02T14:10:21.777" v="1630" actId="962"/>
          <ac:spMkLst>
            <pc:docMk/>
            <pc:sldMk cId="1023462539" sldId="275"/>
            <ac:spMk id="2" creationId="{960469D4-3259-592E-744D-26D01AA575E1}"/>
          </ac:spMkLst>
        </pc:spChg>
        <pc:spChg chg="ord">
          <ac:chgData name="Wenzel, Brooke" userId="672bf8d3-b15b-4e02-a6d1-39319a0df09b" providerId="ADAL" clId="{D6B074A1-5AB5-4575-8D6C-12554FD75332}" dt="2024-05-02T14:10:10.948" v="1628" actId="13244"/>
          <ac:spMkLst>
            <pc:docMk/>
            <pc:sldMk cId="1023462539" sldId="275"/>
            <ac:spMk id="9" creationId="{02A28733-143A-5B4A-243B-3D2CE8E88F66}"/>
          </ac:spMkLst>
        </pc:spChg>
        <pc:spChg chg="ord">
          <ac:chgData name="Wenzel, Brooke" userId="672bf8d3-b15b-4e02-a6d1-39319a0df09b" providerId="ADAL" clId="{D6B074A1-5AB5-4575-8D6C-12554FD75332}" dt="2024-05-02T14:10:13.209" v="1629" actId="13244"/>
          <ac:spMkLst>
            <pc:docMk/>
            <pc:sldMk cId="1023462539" sldId="275"/>
            <ac:spMk id="10" creationId="{961BD111-7A79-F3CF-541C-B9D6949638FE}"/>
          </ac:spMkLst>
        </pc:spChg>
      </pc:sldChg>
      <pc:sldChg chg="addSp delSp modSp mod">
        <pc:chgData name="Wenzel, Brooke" userId="672bf8d3-b15b-4e02-a6d1-39319a0df09b" providerId="ADAL" clId="{D6B074A1-5AB5-4575-8D6C-12554FD75332}" dt="2024-05-01T15:46:39.091" v="1552"/>
        <pc:sldMkLst>
          <pc:docMk/>
          <pc:sldMk cId="3717000822" sldId="280"/>
        </pc:sldMkLst>
        <pc:spChg chg="mod">
          <ac:chgData name="Wenzel, Brooke" userId="672bf8d3-b15b-4e02-a6d1-39319a0df09b" providerId="ADAL" clId="{D6B074A1-5AB5-4575-8D6C-12554FD75332}" dt="2024-04-29T18:54:44.601" v="18" actId="26606"/>
          <ac:spMkLst>
            <pc:docMk/>
            <pc:sldMk cId="3717000822" sldId="280"/>
            <ac:spMk id="2" creationId="{439B416C-5F6D-56F7-429A-80FD0A190C25}"/>
          </ac:spMkLst>
        </pc:spChg>
        <pc:spChg chg="mod ord">
          <ac:chgData name="Wenzel, Brooke" userId="672bf8d3-b15b-4e02-a6d1-39319a0df09b" providerId="ADAL" clId="{D6B074A1-5AB5-4575-8D6C-12554FD75332}" dt="2024-04-29T18:55:46.689" v="22" actId="13244"/>
          <ac:spMkLst>
            <pc:docMk/>
            <pc:sldMk cId="3717000822" sldId="280"/>
            <ac:spMk id="3" creationId="{23730712-328A-D55D-1F4E-AFE29CF33EAE}"/>
          </ac:spMkLst>
        </pc:spChg>
        <pc:spChg chg="add del mod">
          <ac:chgData name="Wenzel, Brooke" userId="672bf8d3-b15b-4e02-a6d1-39319a0df09b" providerId="ADAL" clId="{D6B074A1-5AB5-4575-8D6C-12554FD75332}" dt="2024-04-29T18:54:17.330" v="14" actId="478"/>
          <ac:spMkLst>
            <pc:docMk/>
            <pc:sldMk cId="3717000822" sldId="280"/>
            <ac:spMk id="5" creationId="{CE3F5229-9A68-52A2-3CFA-5BF6D1B15973}"/>
          </ac:spMkLst>
        </pc:spChg>
        <pc:spChg chg="add del">
          <ac:chgData name="Wenzel, Brooke" userId="672bf8d3-b15b-4e02-a6d1-39319a0df09b" providerId="ADAL" clId="{D6B074A1-5AB5-4575-8D6C-12554FD75332}" dt="2024-04-29T18:54:44.601" v="18" actId="26606"/>
          <ac:spMkLst>
            <pc:docMk/>
            <pc:sldMk cId="3717000822" sldId="280"/>
            <ac:spMk id="1061" creationId="{F13C74B1-5B17-4795-BED0-7140497B445A}"/>
          </ac:spMkLst>
        </pc:spChg>
        <pc:spChg chg="add del">
          <ac:chgData name="Wenzel, Brooke" userId="672bf8d3-b15b-4e02-a6d1-39319a0df09b" providerId="ADAL" clId="{D6B074A1-5AB5-4575-8D6C-12554FD75332}" dt="2024-04-29T18:54:44.601" v="18" actId="26606"/>
          <ac:spMkLst>
            <pc:docMk/>
            <pc:sldMk cId="3717000822" sldId="280"/>
            <ac:spMk id="1063" creationId="{D4974D33-8DC5-464E-8C6D-BE58F0669C17}"/>
          </ac:spMkLst>
        </pc:spChg>
        <pc:spChg chg="add del">
          <ac:chgData name="Wenzel, Brooke" userId="672bf8d3-b15b-4e02-a6d1-39319a0df09b" providerId="ADAL" clId="{D6B074A1-5AB5-4575-8D6C-12554FD75332}" dt="2024-04-29T18:54:44.584" v="17" actId="26606"/>
          <ac:spMkLst>
            <pc:docMk/>
            <pc:sldMk cId="3717000822" sldId="280"/>
            <ac:spMk id="1068" creationId="{9F7D5CDA-D291-4307-BF55-1381FED29634}"/>
          </ac:spMkLst>
        </pc:spChg>
        <pc:spChg chg="add">
          <ac:chgData name="Wenzel, Brooke" userId="672bf8d3-b15b-4e02-a6d1-39319a0df09b" providerId="ADAL" clId="{D6B074A1-5AB5-4575-8D6C-12554FD75332}" dt="2024-04-29T18:54:44.601" v="18" actId="26606"/>
          <ac:spMkLst>
            <pc:docMk/>
            <pc:sldMk cId="3717000822" sldId="280"/>
            <ac:spMk id="1070" creationId="{B2DD41CD-8F47-4F56-AD12-4E2FF7696987}"/>
          </ac:spMkLst>
        </pc:spChg>
        <pc:spChg chg="add">
          <ac:chgData name="Wenzel, Brooke" userId="672bf8d3-b15b-4e02-a6d1-39319a0df09b" providerId="ADAL" clId="{D6B074A1-5AB5-4575-8D6C-12554FD75332}" dt="2024-04-29T18:54:44.601" v="18" actId="26606"/>
          <ac:spMkLst>
            <pc:docMk/>
            <pc:sldMk cId="3717000822" sldId="280"/>
            <ac:spMk id="1071" creationId="{45D37F4E-DDB4-456B-97E0-9937730A039F}"/>
          </ac:spMkLst>
        </pc:spChg>
        <pc:graphicFrameChg chg="mod ord modGraphic">
          <ac:chgData name="Wenzel, Brooke" userId="672bf8d3-b15b-4e02-a6d1-39319a0df09b" providerId="ADAL" clId="{D6B074A1-5AB5-4575-8D6C-12554FD75332}" dt="2024-05-01T15:46:39.091" v="1552"/>
          <ac:graphicFrameMkLst>
            <pc:docMk/>
            <pc:sldMk cId="3717000822" sldId="280"/>
            <ac:graphicFrameMk id="12" creationId="{1AA09EE0-7419-6ED5-4AA1-CC9009509570}"/>
          </ac:graphicFrameMkLst>
        </pc:graphicFrameChg>
        <pc:picChg chg="del">
          <ac:chgData name="Wenzel, Brooke" userId="672bf8d3-b15b-4e02-a6d1-39319a0df09b" providerId="ADAL" clId="{D6B074A1-5AB5-4575-8D6C-12554FD75332}" dt="2024-04-29T18:51:38.321" v="11" actId="478"/>
          <ac:picMkLst>
            <pc:docMk/>
            <pc:sldMk cId="3717000822" sldId="280"/>
            <ac:picMk id="28" creationId="{BA71C7F0-1A49-F9C3-0CFB-7D2B5C494E3D}"/>
          </ac:picMkLst>
        </pc:picChg>
        <pc:picChg chg="add mod">
          <ac:chgData name="Wenzel, Brooke" userId="672bf8d3-b15b-4e02-a6d1-39319a0df09b" providerId="ADAL" clId="{D6B074A1-5AB5-4575-8D6C-12554FD75332}" dt="2024-04-29T18:55:43.520" v="20" actId="13244"/>
          <ac:picMkLst>
            <pc:docMk/>
            <pc:sldMk cId="3717000822" sldId="280"/>
            <ac:picMk id="1026" creationId="{434D2022-96B5-22AA-7336-44BC0B6ECAB4}"/>
          </ac:picMkLst>
        </pc:picChg>
      </pc:sldChg>
      <pc:sldChg chg="modSp mod">
        <pc:chgData name="Wenzel, Brooke" userId="672bf8d3-b15b-4e02-a6d1-39319a0df09b" providerId="ADAL" clId="{D6B074A1-5AB5-4575-8D6C-12554FD75332}" dt="2024-05-02T14:13:08.885" v="1647" actId="13244"/>
        <pc:sldMkLst>
          <pc:docMk/>
          <pc:sldMk cId="1587254084" sldId="2695"/>
        </pc:sldMkLst>
        <pc:spChg chg="ord">
          <ac:chgData name="Wenzel, Brooke" userId="672bf8d3-b15b-4e02-a6d1-39319a0df09b" providerId="ADAL" clId="{D6B074A1-5AB5-4575-8D6C-12554FD75332}" dt="2024-05-02T14:12:59.888" v="1645" actId="13244"/>
          <ac:spMkLst>
            <pc:docMk/>
            <pc:sldMk cId="1587254084" sldId="2695"/>
            <ac:spMk id="4" creationId="{B7595BDD-1D96-4015-9EDB-720EC6C84192}"/>
          </ac:spMkLst>
        </pc:spChg>
        <pc:spChg chg="ord">
          <ac:chgData name="Wenzel, Brooke" userId="672bf8d3-b15b-4e02-a6d1-39319a0df09b" providerId="ADAL" clId="{D6B074A1-5AB5-4575-8D6C-12554FD75332}" dt="2024-05-02T14:13:07.975" v="1646" actId="13244"/>
          <ac:spMkLst>
            <pc:docMk/>
            <pc:sldMk cId="1587254084" sldId="2695"/>
            <ac:spMk id="26" creationId="{191869E9-2771-00D4-5794-186158EC3A21}"/>
          </ac:spMkLst>
        </pc:spChg>
        <pc:spChg chg="ord">
          <ac:chgData name="Wenzel, Brooke" userId="672bf8d3-b15b-4e02-a6d1-39319a0df09b" providerId="ADAL" clId="{D6B074A1-5AB5-4575-8D6C-12554FD75332}" dt="2024-05-02T14:13:08.885" v="1647" actId="13244"/>
          <ac:spMkLst>
            <pc:docMk/>
            <pc:sldMk cId="1587254084" sldId="2695"/>
            <ac:spMk id="27" creationId="{0FEB09CE-A0A4-59BF-F94D-97D3E83F907B}"/>
          </ac:spMkLst>
        </pc:spChg>
      </pc:sldChg>
      <pc:sldChg chg="modSp mod">
        <pc:chgData name="Wenzel, Brooke" userId="672bf8d3-b15b-4e02-a6d1-39319a0df09b" providerId="ADAL" clId="{D6B074A1-5AB5-4575-8D6C-12554FD75332}" dt="2024-05-02T14:11:54.805" v="1644" actId="13244"/>
        <pc:sldMkLst>
          <pc:docMk/>
          <pc:sldMk cId="2502696475" sldId="3178"/>
        </pc:sldMkLst>
        <pc:spChg chg="ord">
          <ac:chgData name="Wenzel, Brooke" userId="672bf8d3-b15b-4e02-a6d1-39319a0df09b" providerId="ADAL" clId="{D6B074A1-5AB5-4575-8D6C-12554FD75332}" dt="2024-05-02T14:11:43.976" v="1642" actId="13244"/>
          <ac:spMkLst>
            <pc:docMk/>
            <pc:sldMk cId="2502696475" sldId="3178"/>
            <ac:spMk id="4" creationId="{00000000-0000-0000-0000-000000000000}"/>
          </ac:spMkLst>
        </pc:spChg>
        <pc:spChg chg="ord">
          <ac:chgData name="Wenzel, Brooke" userId="672bf8d3-b15b-4e02-a6d1-39319a0df09b" providerId="ADAL" clId="{D6B074A1-5AB5-4575-8D6C-12554FD75332}" dt="2024-05-02T14:11:54.805" v="1644" actId="13244"/>
          <ac:spMkLst>
            <pc:docMk/>
            <pc:sldMk cId="2502696475" sldId="3178"/>
            <ac:spMk id="31746" creationId="{00000000-0000-0000-0000-000000000000}"/>
          </ac:spMkLst>
        </pc:spChg>
        <pc:graphicFrameChg chg="mod modGraphic">
          <ac:chgData name="Wenzel, Brooke" userId="672bf8d3-b15b-4e02-a6d1-39319a0df09b" providerId="ADAL" clId="{D6B074A1-5AB5-4575-8D6C-12554FD75332}" dt="2024-05-02T14:11:49.623" v="1643" actId="13244"/>
          <ac:graphicFrameMkLst>
            <pc:docMk/>
            <pc:sldMk cId="2502696475" sldId="3178"/>
            <ac:graphicFrameMk id="2" creationId="{00000000-0000-0000-0000-000000000000}"/>
          </ac:graphicFrameMkLst>
        </pc:graphicFrameChg>
      </pc:sldChg>
      <pc:sldChg chg="modSp mod">
        <pc:chgData name="Wenzel, Brooke" userId="672bf8d3-b15b-4e02-a6d1-39319a0df09b" providerId="ADAL" clId="{D6B074A1-5AB5-4575-8D6C-12554FD75332}" dt="2024-05-02T14:09:56.359" v="1627" actId="13244"/>
        <pc:sldMkLst>
          <pc:docMk/>
          <pc:sldMk cId="1991320786" sldId="4834"/>
        </pc:sldMkLst>
        <pc:spChg chg="ord">
          <ac:chgData name="Wenzel, Brooke" userId="672bf8d3-b15b-4e02-a6d1-39319a0df09b" providerId="ADAL" clId="{D6B074A1-5AB5-4575-8D6C-12554FD75332}" dt="2024-05-02T14:09:19.571" v="1623" actId="13244"/>
          <ac:spMkLst>
            <pc:docMk/>
            <pc:sldMk cId="1991320786" sldId="4834"/>
            <ac:spMk id="5" creationId="{1747E616-D13A-5565-4CC8-1C7D364213CD}"/>
          </ac:spMkLst>
        </pc:spChg>
        <pc:spChg chg="ord">
          <ac:chgData name="Wenzel, Brooke" userId="672bf8d3-b15b-4e02-a6d1-39319a0df09b" providerId="ADAL" clId="{D6B074A1-5AB5-4575-8D6C-12554FD75332}" dt="2024-05-02T14:09:56.359" v="1627" actId="13244"/>
          <ac:spMkLst>
            <pc:docMk/>
            <pc:sldMk cId="1991320786" sldId="4834"/>
            <ac:spMk id="14" creationId="{1CDEC4A1-5967-0694-7484-606009AA013F}"/>
          </ac:spMkLst>
        </pc:spChg>
        <pc:spChg chg="ord">
          <ac:chgData name="Wenzel, Brooke" userId="672bf8d3-b15b-4e02-a6d1-39319a0df09b" providerId="ADAL" clId="{D6B074A1-5AB5-4575-8D6C-12554FD75332}" dt="2024-05-02T14:09:34.011" v="1626" actId="13244"/>
          <ac:spMkLst>
            <pc:docMk/>
            <pc:sldMk cId="1991320786" sldId="4834"/>
            <ac:spMk id="20" creationId="{7A001AEE-EF57-FC5C-F37A-C710208B77D9}"/>
          </ac:spMkLst>
        </pc:spChg>
        <pc:cxnChg chg="mod">
          <ac:chgData name="Wenzel, Brooke" userId="672bf8d3-b15b-4e02-a6d1-39319a0df09b" providerId="ADAL" clId="{D6B074A1-5AB5-4575-8D6C-12554FD75332}" dt="2024-05-02T14:09:26.226" v="1624" actId="962"/>
          <ac:cxnSpMkLst>
            <pc:docMk/>
            <pc:sldMk cId="1991320786" sldId="4834"/>
            <ac:cxnSpMk id="8" creationId="{1811BA44-85D2-10EF-F0B9-C466DBE0FCCC}"/>
          </ac:cxnSpMkLst>
        </pc:cxnChg>
        <pc:cxnChg chg="mod">
          <ac:chgData name="Wenzel, Brooke" userId="672bf8d3-b15b-4e02-a6d1-39319a0df09b" providerId="ADAL" clId="{D6B074A1-5AB5-4575-8D6C-12554FD75332}" dt="2024-05-02T14:09:27.389" v="1625" actId="962"/>
          <ac:cxnSpMkLst>
            <pc:docMk/>
            <pc:sldMk cId="1991320786" sldId="4834"/>
            <ac:cxnSpMk id="12" creationId="{F04B1A06-D40B-E5F1-08F5-629F2BD08E19}"/>
          </ac:cxnSpMkLst>
        </pc:cxnChg>
      </pc:sldChg>
      <pc:sldChg chg="modSp mod">
        <pc:chgData name="Wenzel, Brooke" userId="672bf8d3-b15b-4e02-a6d1-39319a0df09b" providerId="ADAL" clId="{D6B074A1-5AB5-4575-8D6C-12554FD75332}" dt="2024-05-01T22:15:53.925" v="1616" actId="20577"/>
        <pc:sldMkLst>
          <pc:docMk/>
          <pc:sldMk cId="1037917088" sldId="5098"/>
        </pc:sldMkLst>
        <pc:graphicFrameChg chg="modGraphic">
          <ac:chgData name="Wenzel, Brooke" userId="672bf8d3-b15b-4e02-a6d1-39319a0df09b" providerId="ADAL" clId="{D6B074A1-5AB5-4575-8D6C-12554FD75332}" dt="2024-05-01T22:15:53.925" v="1616"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D6B074A1-5AB5-4575-8D6C-12554FD75332}" dt="2024-04-30T12:38:12.716" v="347" actId="47"/>
        <pc:sldMkLst>
          <pc:docMk/>
          <pc:sldMk cId="1329951998" sldId="5277"/>
        </pc:sldMkLst>
      </pc:sldChg>
      <pc:sldChg chg="modSp mod">
        <pc:chgData name="Wenzel, Brooke" userId="672bf8d3-b15b-4e02-a6d1-39319a0df09b" providerId="ADAL" clId="{D6B074A1-5AB5-4575-8D6C-12554FD75332}" dt="2024-05-01T22:11:07.186" v="1559" actId="255"/>
        <pc:sldMkLst>
          <pc:docMk/>
          <pc:sldMk cId="3017123571" sldId="5279"/>
        </pc:sldMkLst>
        <pc:spChg chg="mod">
          <ac:chgData name="Wenzel, Brooke" userId="672bf8d3-b15b-4e02-a6d1-39319a0df09b" providerId="ADAL" clId="{D6B074A1-5AB5-4575-8D6C-12554FD75332}" dt="2024-05-01T22:10:41.722" v="1555" actId="20577"/>
          <ac:spMkLst>
            <pc:docMk/>
            <pc:sldMk cId="3017123571" sldId="5279"/>
            <ac:spMk id="2" creationId="{08EC80F0-7451-6E3E-3CBA-EC18FFD60D9C}"/>
          </ac:spMkLst>
        </pc:spChg>
        <pc:spChg chg="mod">
          <ac:chgData name="Wenzel, Brooke" userId="672bf8d3-b15b-4e02-a6d1-39319a0df09b" providerId="ADAL" clId="{D6B074A1-5AB5-4575-8D6C-12554FD75332}" dt="2024-05-01T22:11:02.323" v="1558" actId="14100"/>
          <ac:spMkLst>
            <pc:docMk/>
            <pc:sldMk cId="3017123571" sldId="5279"/>
            <ac:spMk id="8" creationId="{FD2F950E-CB6E-A1F3-F341-671753B0DC44}"/>
          </ac:spMkLst>
        </pc:spChg>
        <pc:spChg chg="mod">
          <ac:chgData name="Wenzel, Brooke" userId="672bf8d3-b15b-4e02-a6d1-39319a0df09b" providerId="ADAL" clId="{D6B074A1-5AB5-4575-8D6C-12554FD75332}" dt="2024-05-01T22:11:07.186" v="1559" actId="255"/>
          <ac:spMkLst>
            <pc:docMk/>
            <pc:sldMk cId="3017123571" sldId="5279"/>
            <ac:spMk id="11" creationId="{223DB396-7EC1-60E8-B84E-4CC5628DA897}"/>
          </ac:spMkLst>
        </pc:spChg>
      </pc:sldChg>
      <pc:sldChg chg="del">
        <pc:chgData name="Wenzel, Brooke" userId="672bf8d3-b15b-4e02-a6d1-39319a0df09b" providerId="ADAL" clId="{D6B074A1-5AB5-4575-8D6C-12554FD75332}" dt="2024-04-30T12:38:12.716" v="347" actId="47"/>
        <pc:sldMkLst>
          <pc:docMk/>
          <pc:sldMk cId="4105925221" sldId="5312"/>
        </pc:sldMkLst>
      </pc:sldChg>
      <pc:sldChg chg="modSp mod">
        <pc:chgData name="Wenzel, Brooke" userId="672bf8d3-b15b-4e02-a6d1-39319a0df09b" providerId="ADAL" clId="{D6B074A1-5AB5-4575-8D6C-12554FD75332}" dt="2024-05-01T15:32:45.322" v="1338" actId="207"/>
        <pc:sldMkLst>
          <pc:docMk/>
          <pc:sldMk cId="3897771813" sldId="5350"/>
        </pc:sldMkLst>
        <pc:spChg chg="mod">
          <ac:chgData name="Wenzel, Brooke" userId="672bf8d3-b15b-4e02-a6d1-39319a0df09b" providerId="ADAL" clId="{D6B074A1-5AB5-4575-8D6C-12554FD75332}" dt="2024-05-01T15:32:45.322" v="1338" actId="207"/>
          <ac:spMkLst>
            <pc:docMk/>
            <pc:sldMk cId="3897771813" sldId="5350"/>
            <ac:spMk id="16" creationId="{3A39268E-113B-5980-EAF4-3A74EA3B4CED}"/>
          </ac:spMkLst>
        </pc:spChg>
      </pc:sldChg>
      <pc:sldChg chg="modSp mod">
        <pc:chgData name="Wenzel, Brooke" userId="672bf8d3-b15b-4e02-a6d1-39319a0df09b" providerId="ADAL" clId="{D6B074A1-5AB5-4575-8D6C-12554FD75332}" dt="2024-05-01T15:33:02.374" v="1339" actId="207"/>
        <pc:sldMkLst>
          <pc:docMk/>
          <pc:sldMk cId="690410268" sldId="5351"/>
        </pc:sldMkLst>
        <pc:spChg chg="mod">
          <ac:chgData name="Wenzel, Brooke" userId="672bf8d3-b15b-4e02-a6d1-39319a0df09b" providerId="ADAL" clId="{D6B074A1-5AB5-4575-8D6C-12554FD75332}" dt="2024-05-01T15:33:02.374" v="1339" actId="207"/>
          <ac:spMkLst>
            <pc:docMk/>
            <pc:sldMk cId="690410268" sldId="5351"/>
            <ac:spMk id="6" creationId="{FD6CC846-6704-1C95-6F93-73C098F0F87F}"/>
          </ac:spMkLst>
        </pc:spChg>
      </pc:sldChg>
      <pc:sldChg chg="del">
        <pc:chgData name="Wenzel, Brooke" userId="672bf8d3-b15b-4e02-a6d1-39319a0df09b" providerId="ADAL" clId="{D6B074A1-5AB5-4575-8D6C-12554FD75332}" dt="2024-04-29T18:56:17.845" v="23" actId="47"/>
        <pc:sldMkLst>
          <pc:docMk/>
          <pc:sldMk cId="1974022040" sldId="5361"/>
        </pc:sldMkLst>
      </pc:sldChg>
      <pc:sldChg chg="del">
        <pc:chgData name="Wenzel, Brooke" userId="672bf8d3-b15b-4e02-a6d1-39319a0df09b" providerId="ADAL" clId="{D6B074A1-5AB5-4575-8D6C-12554FD75332}" dt="2024-04-29T18:56:17.845" v="23" actId="47"/>
        <pc:sldMkLst>
          <pc:docMk/>
          <pc:sldMk cId="3495033304" sldId="5362"/>
        </pc:sldMkLst>
      </pc:sldChg>
      <pc:sldChg chg="del">
        <pc:chgData name="Wenzel, Brooke" userId="672bf8d3-b15b-4e02-a6d1-39319a0df09b" providerId="ADAL" clId="{D6B074A1-5AB5-4575-8D6C-12554FD75332}" dt="2024-04-29T18:56:17.845" v="23" actId="47"/>
        <pc:sldMkLst>
          <pc:docMk/>
          <pc:sldMk cId="509852969" sldId="5363"/>
        </pc:sldMkLst>
      </pc:sldChg>
      <pc:sldChg chg="del">
        <pc:chgData name="Wenzel, Brooke" userId="672bf8d3-b15b-4e02-a6d1-39319a0df09b" providerId="ADAL" clId="{D6B074A1-5AB5-4575-8D6C-12554FD75332}" dt="2024-04-29T18:56:17.845" v="23" actId="47"/>
        <pc:sldMkLst>
          <pc:docMk/>
          <pc:sldMk cId="2936705475" sldId="5364"/>
        </pc:sldMkLst>
      </pc:sldChg>
      <pc:sldChg chg="del">
        <pc:chgData name="Wenzel, Brooke" userId="672bf8d3-b15b-4e02-a6d1-39319a0df09b" providerId="ADAL" clId="{D6B074A1-5AB5-4575-8D6C-12554FD75332}" dt="2024-04-29T18:56:17.845" v="23" actId="47"/>
        <pc:sldMkLst>
          <pc:docMk/>
          <pc:sldMk cId="3801605484" sldId="5365"/>
        </pc:sldMkLst>
      </pc:sldChg>
      <pc:sldChg chg="del">
        <pc:chgData name="Wenzel, Brooke" userId="672bf8d3-b15b-4e02-a6d1-39319a0df09b" providerId="ADAL" clId="{D6B074A1-5AB5-4575-8D6C-12554FD75332}" dt="2024-04-29T18:56:17.845" v="23" actId="47"/>
        <pc:sldMkLst>
          <pc:docMk/>
          <pc:sldMk cId="4284838488" sldId="5366"/>
        </pc:sldMkLst>
      </pc:sldChg>
      <pc:sldChg chg="del">
        <pc:chgData name="Wenzel, Brooke" userId="672bf8d3-b15b-4e02-a6d1-39319a0df09b" providerId="ADAL" clId="{D6B074A1-5AB5-4575-8D6C-12554FD75332}" dt="2024-04-29T18:56:17.845" v="23" actId="47"/>
        <pc:sldMkLst>
          <pc:docMk/>
          <pc:sldMk cId="150462263" sldId="5367"/>
        </pc:sldMkLst>
      </pc:sldChg>
      <pc:sldChg chg="modSp add del mod">
        <pc:chgData name="Wenzel, Brooke" userId="672bf8d3-b15b-4e02-a6d1-39319a0df09b" providerId="ADAL" clId="{D6B074A1-5AB5-4575-8D6C-12554FD75332}" dt="2024-04-30T12:40:59.425" v="600" actId="20577"/>
        <pc:sldMkLst>
          <pc:docMk/>
          <pc:sldMk cId="11504233" sldId="5368"/>
        </pc:sldMkLst>
        <pc:spChg chg="mod">
          <ac:chgData name="Wenzel, Brooke" userId="672bf8d3-b15b-4e02-a6d1-39319a0df09b" providerId="ADAL" clId="{D6B074A1-5AB5-4575-8D6C-12554FD75332}" dt="2024-04-30T12:39:39.198" v="467" actId="20577"/>
          <ac:spMkLst>
            <pc:docMk/>
            <pc:sldMk cId="11504233" sldId="5368"/>
            <ac:spMk id="2" creationId="{222E4C28-041D-59D2-0291-9738FE10DDD0}"/>
          </ac:spMkLst>
        </pc:spChg>
        <pc:spChg chg="mod">
          <ac:chgData name="Wenzel, Brooke" userId="672bf8d3-b15b-4e02-a6d1-39319a0df09b" providerId="ADAL" clId="{D6B074A1-5AB5-4575-8D6C-12554FD75332}" dt="2024-04-30T12:40:59.425" v="600" actId="20577"/>
          <ac:spMkLst>
            <pc:docMk/>
            <pc:sldMk cId="11504233" sldId="5368"/>
            <ac:spMk id="3" creationId="{1C053128-2E61-BD39-9230-D3FF32B16187}"/>
          </ac:spMkLst>
        </pc:spChg>
      </pc:sldChg>
      <pc:sldChg chg="del">
        <pc:chgData name="Wenzel, Brooke" userId="672bf8d3-b15b-4e02-a6d1-39319a0df09b" providerId="ADAL" clId="{D6B074A1-5AB5-4575-8D6C-12554FD75332}" dt="2024-04-29T18:56:17.845" v="23" actId="47"/>
        <pc:sldMkLst>
          <pc:docMk/>
          <pc:sldMk cId="3928042845" sldId="5369"/>
        </pc:sldMkLst>
      </pc:sldChg>
      <pc:sldChg chg="del">
        <pc:chgData name="Wenzel, Brooke" userId="672bf8d3-b15b-4e02-a6d1-39319a0df09b" providerId="ADAL" clId="{D6B074A1-5AB5-4575-8D6C-12554FD75332}" dt="2024-04-29T18:56:17.845" v="23" actId="47"/>
        <pc:sldMkLst>
          <pc:docMk/>
          <pc:sldMk cId="2764466206" sldId="5370"/>
        </pc:sldMkLst>
      </pc:sldChg>
      <pc:sldChg chg="del">
        <pc:chgData name="Wenzel, Brooke" userId="672bf8d3-b15b-4e02-a6d1-39319a0df09b" providerId="ADAL" clId="{D6B074A1-5AB5-4575-8D6C-12554FD75332}" dt="2024-04-29T18:56:17.845" v="23" actId="47"/>
        <pc:sldMkLst>
          <pc:docMk/>
          <pc:sldMk cId="2102699549" sldId="5371"/>
        </pc:sldMkLst>
      </pc:sldChg>
      <pc:sldChg chg="del">
        <pc:chgData name="Wenzel, Brooke" userId="672bf8d3-b15b-4e02-a6d1-39319a0df09b" providerId="ADAL" clId="{D6B074A1-5AB5-4575-8D6C-12554FD75332}" dt="2024-04-29T18:56:17.845" v="23" actId="47"/>
        <pc:sldMkLst>
          <pc:docMk/>
          <pc:sldMk cId="1399537859" sldId="5372"/>
        </pc:sldMkLst>
      </pc:sldChg>
      <pc:sldChg chg="del">
        <pc:chgData name="Wenzel, Brooke" userId="672bf8d3-b15b-4e02-a6d1-39319a0df09b" providerId="ADAL" clId="{D6B074A1-5AB5-4575-8D6C-12554FD75332}" dt="2024-04-29T18:56:17.845" v="23" actId="47"/>
        <pc:sldMkLst>
          <pc:docMk/>
          <pc:sldMk cId="855283237" sldId="5373"/>
        </pc:sldMkLst>
      </pc:sldChg>
      <pc:sldChg chg="del">
        <pc:chgData name="Wenzel, Brooke" userId="672bf8d3-b15b-4e02-a6d1-39319a0df09b" providerId="ADAL" clId="{D6B074A1-5AB5-4575-8D6C-12554FD75332}" dt="2024-04-29T18:56:17.845" v="23" actId="47"/>
        <pc:sldMkLst>
          <pc:docMk/>
          <pc:sldMk cId="547570756" sldId="5374"/>
        </pc:sldMkLst>
      </pc:sldChg>
      <pc:sldChg chg="del">
        <pc:chgData name="Wenzel, Brooke" userId="672bf8d3-b15b-4e02-a6d1-39319a0df09b" providerId="ADAL" clId="{D6B074A1-5AB5-4575-8D6C-12554FD75332}" dt="2024-04-29T18:56:17.845" v="23" actId="47"/>
        <pc:sldMkLst>
          <pc:docMk/>
          <pc:sldMk cId="1743685767" sldId="5375"/>
        </pc:sldMkLst>
      </pc:sldChg>
      <pc:sldChg chg="del">
        <pc:chgData name="Wenzel, Brooke" userId="672bf8d3-b15b-4e02-a6d1-39319a0df09b" providerId="ADAL" clId="{D6B074A1-5AB5-4575-8D6C-12554FD75332}" dt="2024-04-29T18:56:17.845" v="23" actId="47"/>
        <pc:sldMkLst>
          <pc:docMk/>
          <pc:sldMk cId="1683513989" sldId="5376"/>
        </pc:sldMkLst>
      </pc:sldChg>
      <pc:sldChg chg="del">
        <pc:chgData name="Wenzel, Brooke" userId="672bf8d3-b15b-4e02-a6d1-39319a0df09b" providerId="ADAL" clId="{D6B074A1-5AB5-4575-8D6C-12554FD75332}" dt="2024-04-29T18:56:17.845" v="23" actId="47"/>
        <pc:sldMkLst>
          <pc:docMk/>
          <pc:sldMk cId="1589305407" sldId="5377"/>
        </pc:sldMkLst>
      </pc:sldChg>
      <pc:sldChg chg="del">
        <pc:chgData name="Wenzel, Brooke" userId="672bf8d3-b15b-4e02-a6d1-39319a0df09b" providerId="ADAL" clId="{D6B074A1-5AB5-4575-8D6C-12554FD75332}" dt="2024-04-29T18:56:17.845" v="23" actId="47"/>
        <pc:sldMkLst>
          <pc:docMk/>
          <pc:sldMk cId="3468874663" sldId="5378"/>
        </pc:sldMkLst>
      </pc:sldChg>
      <pc:sldChg chg="del">
        <pc:chgData name="Wenzel, Brooke" userId="672bf8d3-b15b-4e02-a6d1-39319a0df09b" providerId="ADAL" clId="{D6B074A1-5AB5-4575-8D6C-12554FD75332}" dt="2024-04-29T18:56:17.845" v="23" actId="47"/>
        <pc:sldMkLst>
          <pc:docMk/>
          <pc:sldMk cId="935341354" sldId="5379"/>
        </pc:sldMkLst>
      </pc:sldChg>
      <pc:sldChg chg="del">
        <pc:chgData name="Wenzel, Brooke" userId="672bf8d3-b15b-4e02-a6d1-39319a0df09b" providerId="ADAL" clId="{D6B074A1-5AB5-4575-8D6C-12554FD75332}" dt="2024-04-29T18:56:17.845" v="23" actId="47"/>
        <pc:sldMkLst>
          <pc:docMk/>
          <pc:sldMk cId="2004077861" sldId="5380"/>
        </pc:sldMkLst>
      </pc:sldChg>
      <pc:sldChg chg="del">
        <pc:chgData name="Wenzel, Brooke" userId="672bf8d3-b15b-4e02-a6d1-39319a0df09b" providerId="ADAL" clId="{D6B074A1-5AB5-4575-8D6C-12554FD75332}" dt="2024-04-29T18:56:17.845" v="23" actId="47"/>
        <pc:sldMkLst>
          <pc:docMk/>
          <pc:sldMk cId="1176793716" sldId="5381"/>
        </pc:sldMkLst>
      </pc:sldChg>
      <pc:sldChg chg="del">
        <pc:chgData name="Wenzel, Brooke" userId="672bf8d3-b15b-4e02-a6d1-39319a0df09b" providerId="ADAL" clId="{D6B074A1-5AB5-4575-8D6C-12554FD75332}" dt="2024-04-29T18:56:17.845" v="23" actId="47"/>
        <pc:sldMkLst>
          <pc:docMk/>
          <pc:sldMk cId="3954766369" sldId="5382"/>
        </pc:sldMkLst>
      </pc:sldChg>
      <pc:sldChg chg="del">
        <pc:chgData name="Wenzel, Brooke" userId="672bf8d3-b15b-4e02-a6d1-39319a0df09b" providerId="ADAL" clId="{D6B074A1-5AB5-4575-8D6C-12554FD75332}" dt="2024-04-29T18:56:17.845" v="23" actId="47"/>
        <pc:sldMkLst>
          <pc:docMk/>
          <pc:sldMk cId="3433603550" sldId="5383"/>
        </pc:sldMkLst>
      </pc:sldChg>
      <pc:sldChg chg="del">
        <pc:chgData name="Wenzel, Brooke" userId="672bf8d3-b15b-4e02-a6d1-39319a0df09b" providerId="ADAL" clId="{D6B074A1-5AB5-4575-8D6C-12554FD75332}" dt="2024-04-29T18:56:17.845" v="23" actId="47"/>
        <pc:sldMkLst>
          <pc:docMk/>
          <pc:sldMk cId="3720612565" sldId="5384"/>
        </pc:sldMkLst>
      </pc:sldChg>
      <pc:sldChg chg="modSp mod">
        <pc:chgData name="Wenzel, Brooke" userId="672bf8d3-b15b-4e02-a6d1-39319a0df09b" providerId="ADAL" clId="{D6B074A1-5AB5-4575-8D6C-12554FD75332}" dt="2024-05-02T14:10:57.307" v="1636" actId="13244"/>
        <pc:sldMkLst>
          <pc:docMk/>
          <pc:sldMk cId="2498386372" sldId="5387"/>
        </pc:sldMkLst>
        <pc:spChg chg="ord">
          <ac:chgData name="Wenzel, Brooke" userId="672bf8d3-b15b-4e02-a6d1-39319a0df09b" providerId="ADAL" clId="{D6B074A1-5AB5-4575-8D6C-12554FD75332}" dt="2024-05-02T14:10:57.307" v="1636" actId="13244"/>
          <ac:spMkLst>
            <pc:docMk/>
            <pc:sldMk cId="2498386372" sldId="5387"/>
            <ac:spMk id="3" creationId="{61B18AAC-23F9-28E9-A543-945FD39B72E6}"/>
          </ac:spMkLst>
        </pc:spChg>
        <pc:spChg chg="ord">
          <ac:chgData name="Wenzel, Brooke" userId="672bf8d3-b15b-4e02-a6d1-39319a0df09b" providerId="ADAL" clId="{D6B074A1-5AB5-4575-8D6C-12554FD75332}" dt="2024-05-02T14:10:51.872" v="1634" actId="13244"/>
          <ac:spMkLst>
            <pc:docMk/>
            <pc:sldMk cId="2498386372" sldId="5387"/>
            <ac:spMk id="10" creationId="{C01C6E1B-E65F-A8D1-83A2-E15694A2FBB0}"/>
          </ac:spMkLst>
        </pc:spChg>
        <pc:spChg chg="mod ord">
          <ac:chgData name="Wenzel, Brooke" userId="672bf8d3-b15b-4e02-a6d1-39319a0df09b" providerId="ADAL" clId="{D6B074A1-5AB5-4575-8D6C-12554FD75332}" dt="2024-05-02T14:10:38.851" v="1633" actId="13244"/>
          <ac:spMkLst>
            <pc:docMk/>
            <pc:sldMk cId="2498386372" sldId="5387"/>
            <ac:spMk id="16" creationId="{02905120-088A-2655-6C92-08698B561C80}"/>
          </ac:spMkLst>
        </pc:spChg>
        <pc:spChg chg="ord">
          <ac:chgData name="Wenzel, Brooke" userId="672bf8d3-b15b-4e02-a6d1-39319a0df09b" providerId="ADAL" clId="{D6B074A1-5AB5-4575-8D6C-12554FD75332}" dt="2024-05-02T14:10:36.456" v="1632" actId="13244"/>
          <ac:spMkLst>
            <pc:docMk/>
            <pc:sldMk cId="2498386372" sldId="5387"/>
            <ac:spMk id="17" creationId="{1F5E689E-E26A-A2D1-CF8A-17407058904D}"/>
          </ac:spMkLst>
        </pc:spChg>
      </pc:sldChg>
      <pc:sldChg chg="modSp mod">
        <pc:chgData name="Wenzel, Brooke" userId="672bf8d3-b15b-4e02-a6d1-39319a0df09b" providerId="ADAL" clId="{D6B074A1-5AB5-4575-8D6C-12554FD75332}" dt="2024-05-01T15:33:16.856" v="1341" actId="207"/>
        <pc:sldMkLst>
          <pc:docMk/>
          <pc:sldMk cId="3923188517" sldId="5388"/>
        </pc:sldMkLst>
        <pc:spChg chg="mod">
          <ac:chgData name="Wenzel, Brooke" userId="672bf8d3-b15b-4e02-a6d1-39319a0df09b" providerId="ADAL" clId="{D6B074A1-5AB5-4575-8D6C-12554FD75332}" dt="2024-05-01T15:33:16.856" v="1341" actId="207"/>
          <ac:spMkLst>
            <pc:docMk/>
            <pc:sldMk cId="3923188517" sldId="5388"/>
            <ac:spMk id="8" creationId="{144B814E-BC16-971E-54AF-43122801948B}"/>
          </ac:spMkLst>
        </pc:spChg>
      </pc:sldChg>
      <pc:sldChg chg="del">
        <pc:chgData name="Wenzel, Brooke" userId="672bf8d3-b15b-4e02-a6d1-39319a0df09b" providerId="ADAL" clId="{D6B074A1-5AB5-4575-8D6C-12554FD75332}" dt="2024-04-30T12:42:04.815" v="656" actId="47"/>
        <pc:sldMkLst>
          <pc:docMk/>
          <pc:sldMk cId="1850743030" sldId="5389"/>
        </pc:sldMkLst>
      </pc:sldChg>
      <pc:sldChg chg="del">
        <pc:chgData name="Wenzel, Brooke" userId="672bf8d3-b15b-4e02-a6d1-39319a0df09b" providerId="ADAL" clId="{D6B074A1-5AB5-4575-8D6C-12554FD75332}" dt="2024-04-29T18:56:17.845" v="23" actId="47"/>
        <pc:sldMkLst>
          <pc:docMk/>
          <pc:sldMk cId="199516191" sldId="5391"/>
        </pc:sldMkLst>
      </pc:sldChg>
      <pc:sldChg chg="modSp add mod">
        <pc:chgData name="Wenzel, Brooke" userId="672bf8d3-b15b-4e02-a6d1-39319a0df09b" providerId="ADAL" clId="{D6B074A1-5AB5-4575-8D6C-12554FD75332}" dt="2024-04-30T12:38:43.329" v="387" actId="20577"/>
        <pc:sldMkLst>
          <pc:docMk/>
          <pc:sldMk cId="1222155531" sldId="5391"/>
        </pc:sldMkLst>
        <pc:spChg chg="mod">
          <ac:chgData name="Wenzel, Brooke" userId="672bf8d3-b15b-4e02-a6d1-39319a0df09b" providerId="ADAL" clId="{D6B074A1-5AB5-4575-8D6C-12554FD75332}" dt="2024-04-30T12:38:39.085" v="372" actId="20577"/>
          <ac:spMkLst>
            <pc:docMk/>
            <pc:sldMk cId="1222155531" sldId="5391"/>
            <ac:spMk id="7" creationId="{C51D4D6D-695A-9246-FA9E-BBCF15943548}"/>
          </ac:spMkLst>
        </pc:spChg>
        <pc:spChg chg="mod">
          <ac:chgData name="Wenzel, Brooke" userId="672bf8d3-b15b-4e02-a6d1-39319a0df09b" providerId="ADAL" clId="{D6B074A1-5AB5-4575-8D6C-12554FD75332}" dt="2024-04-30T12:38:43.329" v="387" actId="20577"/>
          <ac:spMkLst>
            <pc:docMk/>
            <pc:sldMk cId="1222155531" sldId="5391"/>
            <ac:spMk id="8" creationId="{99260748-FBD9-28C6-D587-8F877BD65983}"/>
          </ac:spMkLst>
        </pc:spChg>
      </pc:sldChg>
      <pc:sldChg chg="modSp add mod">
        <pc:chgData name="Wenzel, Brooke" userId="672bf8d3-b15b-4e02-a6d1-39319a0df09b" providerId="ADAL" clId="{D6B074A1-5AB5-4575-8D6C-12554FD75332}" dt="2024-04-30T12:38:57.569" v="435" actId="20577"/>
        <pc:sldMkLst>
          <pc:docMk/>
          <pc:sldMk cId="2103802539" sldId="5392"/>
        </pc:sldMkLst>
        <pc:spChg chg="mod">
          <ac:chgData name="Wenzel, Brooke" userId="672bf8d3-b15b-4e02-a6d1-39319a0df09b" providerId="ADAL" clId="{D6B074A1-5AB5-4575-8D6C-12554FD75332}" dt="2024-04-30T12:38:53.154" v="417" actId="20577"/>
          <ac:spMkLst>
            <pc:docMk/>
            <pc:sldMk cId="2103802539" sldId="5392"/>
            <ac:spMk id="7" creationId="{C51D4D6D-695A-9246-FA9E-BBCF15943548}"/>
          </ac:spMkLst>
        </pc:spChg>
        <pc:spChg chg="mod">
          <ac:chgData name="Wenzel, Brooke" userId="672bf8d3-b15b-4e02-a6d1-39319a0df09b" providerId="ADAL" clId="{D6B074A1-5AB5-4575-8D6C-12554FD75332}" dt="2024-04-30T12:38:57.569" v="435" actId="20577"/>
          <ac:spMkLst>
            <pc:docMk/>
            <pc:sldMk cId="2103802539" sldId="5392"/>
            <ac:spMk id="8" creationId="{99260748-FBD9-28C6-D587-8F877BD65983}"/>
          </ac:spMkLst>
        </pc:spChg>
      </pc:sldChg>
      <pc:sldChg chg="del">
        <pc:chgData name="Wenzel, Brooke" userId="672bf8d3-b15b-4e02-a6d1-39319a0df09b" providerId="ADAL" clId="{D6B074A1-5AB5-4575-8D6C-12554FD75332}" dt="2024-04-29T18:56:17.845" v="23" actId="47"/>
        <pc:sldMkLst>
          <pc:docMk/>
          <pc:sldMk cId="2787581356" sldId="5392"/>
        </pc:sldMkLst>
      </pc:sldChg>
      <pc:sldChg chg="del">
        <pc:chgData name="Wenzel, Brooke" userId="672bf8d3-b15b-4e02-a6d1-39319a0df09b" providerId="ADAL" clId="{D6B074A1-5AB5-4575-8D6C-12554FD75332}" dt="2024-04-29T18:56:17.845" v="23" actId="47"/>
        <pc:sldMkLst>
          <pc:docMk/>
          <pc:sldMk cId="871194303" sldId="5393"/>
        </pc:sldMkLst>
      </pc:sldChg>
      <pc:sldChg chg="modSp add mod">
        <pc:chgData name="Wenzel, Brooke" userId="672bf8d3-b15b-4e02-a6d1-39319a0df09b" providerId="ADAL" clId="{D6B074A1-5AB5-4575-8D6C-12554FD75332}" dt="2024-04-30T12:43:28.059" v="737"/>
        <pc:sldMkLst>
          <pc:docMk/>
          <pc:sldMk cId="1247749747" sldId="5393"/>
        </pc:sldMkLst>
        <pc:spChg chg="mod">
          <ac:chgData name="Wenzel, Brooke" userId="672bf8d3-b15b-4e02-a6d1-39319a0df09b" providerId="ADAL" clId="{D6B074A1-5AB5-4575-8D6C-12554FD75332}" dt="2024-04-30T12:42:14.841" v="677" actId="20577"/>
          <ac:spMkLst>
            <pc:docMk/>
            <pc:sldMk cId="1247749747" sldId="5393"/>
            <ac:spMk id="2" creationId="{222E4C28-041D-59D2-0291-9738FE10DDD0}"/>
          </ac:spMkLst>
        </pc:spChg>
        <pc:spChg chg="mod">
          <ac:chgData name="Wenzel, Brooke" userId="672bf8d3-b15b-4e02-a6d1-39319a0df09b" providerId="ADAL" clId="{D6B074A1-5AB5-4575-8D6C-12554FD75332}" dt="2024-04-30T12:43:28.059" v="737"/>
          <ac:spMkLst>
            <pc:docMk/>
            <pc:sldMk cId="1247749747" sldId="5393"/>
            <ac:spMk id="3" creationId="{1C053128-2E61-BD39-9230-D3FF32B16187}"/>
          </ac:spMkLst>
        </pc:spChg>
      </pc:sldChg>
      <pc:sldChg chg="modSp add mod">
        <pc:chgData name="Wenzel, Brooke" userId="672bf8d3-b15b-4e02-a6d1-39319a0df09b" providerId="ADAL" clId="{D6B074A1-5AB5-4575-8D6C-12554FD75332}" dt="2024-04-30T12:45:12.451" v="895" actId="20577"/>
        <pc:sldMkLst>
          <pc:docMk/>
          <pc:sldMk cId="1605174236" sldId="5394"/>
        </pc:sldMkLst>
        <pc:spChg chg="mod">
          <ac:chgData name="Wenzel, Brooke" userId="672bf8d3-b15b-4e02-a6d1-39319a0df09b" providerId="ADAL" clId="{D6B074A1-5AB5-4575-8D6C-12554FD75332}" dt="2024-04-30T12:43:39.992" v="772" actId="20577"/>
          <ac:spMkLst>
            <pc:docMk/>
            <pc:sldMk cId="1605174236" sldId="5394"/>
            <ac:spMk id="2" creationId="{222E4C28-041D-59D2-0291-9738FE10DDD0}"/>
          </ac:spMkLst>
        </pc:spChg>
        <pc:spChg chg="mod">
          <ac:chgData name="Wenzel, Brooke" userId="672bf8d3-b15b-4e02-a6d1-39319a0df09b" providerId="ADAL" clId="{D6B074A1-5AB5-4575-8D6C-12554FD75332}" dt="2024-04-30T12:45:12.451" v="895" actId="20577"/>
          <ac:spMkLst>
            <pc:docMk/>
            <pc:sldMk cId="1605174236" sldId="5394"/>
            <ac:spMk id="3" creationId="{1C053128-2E61-BD39-9230-D3FF32B16187}"/>
          </ac:spMkLst>
        </pc:spChg>
      </pc:sldChg>
      <pc:sldChg chg="del">
        <pc:chgData name="Wenzel, Brooke" userId="672bf8d3-b15b-4e02-a6d1-39319a0df09b" providerId="ADAL" clId="{D6B074A1-5AB5-4575-8D6C-12554FD75332}" dt="2024-04-29T18:56:17.845" v="23" actId="47"/>
        <pc:sldMkLst>
          <pc:docMk/>
          <pc:sldMk cId="1939245917" sldId="5394"/>
        </pc:sldMkLst>
      </pc:sldChg>
      <pc:sldChg chg="modSp add mod">
        <pc:chgData name="Wenzel, Brooke" userId="672bf8d3-b15b-4e02-a6d1-39319a0df09b" providerId="ADAL" clId="{D6B074A1-5AB5-4575-8D6C-12554FD75332}" dt="2024-04-30T12:41:59.359" v="655" actId="20577"/>
        <pc:sldMkLst>
          <pc:docMk/>
          <pc:sldMk cId="1775796373" sldId="5395"/>
        </pc:sldMkLst>
        <pc:spChg chg="mod">
          <ac:chgData name="Wenzel, Brooke" userId="672bf8d3-b15b-4e02-a6d1-39319a0df09b" providerId="ADAL" clId="{D6B074A1-5AB5-4575-8D6C-12554FD75332}" dt="2024-04-30T12:41:16.147" v="611" actId="20577"/>
          <ac:spMkLst>
            <pc:docMk/>
            <pc:sldMk cId="1775796373" sldId="5395"/>
            <ac:spMk id="2" creationId="{222E4C28-041D-59D2-0291-9738FE10DDD0}"/>
          </ac:spMkLst>
        </pc:spChg>
        <pc:spChg chg="mod">
          <ac:chgData name="Wenzel, Brooke" userId="672bf8d3-b15b-4e02-a6d1-39319a0df09b" providerId="ADAL" clId="{D6B074A1-5AB5-4575-8D6C-12554FD75332}" dt="2024-04-30T12:41:59.359" v="655" actId="20577"/>
          <ac:spMkLst>
            <pc:docMk/>
            <pc:sldMk cId="1775796373" sldId="5395"/>
            <ac:spMk id="3" creationId="{1C053128-2E61-BD39-9230-D3FF32B16187}"/>
          </ac:spMkLst>
        </pc:spChg>
      </pc:sldChg>
      <pc:sldChg chg="del">
        <pc:chgData name="Wenzel, Brooke" userId="672bf8d3-b15b-4e02-a6d1-39319a0df09b" providerId="ADAL" clId="{D6B074A1-5AB5-4575-8D6C-12554FD75332}" dt="2024-04-30T12:38:12.716" v="347" actId="47"/>
        <pc:sldMkLst>
          <pc:docMk/>
          <pc:sldMk cId="3579780591" sldId="5395"/>
        </pc:sldMkLst>
      </pc:sldChg>
      <pc:sldChg chg="modSp mod">
        <pc:chgData name="Wenzel, Brooke" userId="672bf8d3-b15b-4e02-a6d1-39319a0df09b" providerId="ADAL" clId="{D6B074A1-5AB5-4575-8D6C-12554FD75332}" dt="2024-05-01T22:13:41.642" v="1606" actId="20577"/>
        <pc:sldMkLst>
          <pc:docMk/>
          <pc:sldMk cId="2248358354" sldId="5398"/>
        </pc:sldMkLst>
        <pc:spChg chg="ord">
          <ac:chgData name="Wenzel, Brooke" userId="672bf8d3-b15b-4e02-a6d1-39319a0df09b" providerId="ADAL" clId="{D6B074A1-5AB5-4575-8D6C-12554FD75332}" dt="2024-05-01T15:38:41.651" v="1547" actId="13244"/>
          <ac:spMkLst>
            <pc:docMk/>
            <pc:sldMk cId="2248358354" sldId="5398"/>
            <ac:spMk id="3" creationId="{1C488272-FE7D-D323-7878-7405A71EAA4E}"/>
          </ac:spMkLst>
        </pc:spChg>
        <pc:spChg chg="mod ord">
          <ac:chgData name="Wenzel, Brooke" userId="672bf8d3-b15b-4e02-a6d1-39319a0df09b" providerId="ADAL" clId="{D6B074A1-5AB5-4575-8D6C-12554FD75332}" dt="2024-05-01T22:13:41.642" v="1606" actId="20577"/>
          <ac:spMkLst>
            <pc:docMk/>
            <pc:sldMk cId="2248358354" sldId="5398"/>
            <ac:spMk id="4" creationId="{B48BEA63-B49B-D758-1243-154CBD05BCDC}"/>
          </ac:spMkLst>
        </pc:spChg>
        <pc:spChg chg="ord">
          <ac:chgData name="Wenzel, Brooke" userId="672bf8d3-b15b-4e02-a6d1-39319a0df09b" providerId="ADAL" clId="{D6B074A1-5AB5-4575-8D6C-12554FD75332}" dt="2024-05-01T15:38:46.921" v="1549" actId="13244"/>
          <ac:spMkLst>
            <pc:docMk/>
            <pc:sldMk cId="2248358354" sldId="5398"/>
            <ac:spMk id="5" creationId="{CE1309A4-5D21-8121-42D7-986A0311F562}"/>
          </ac:spMkLst>
        </pc:spChg>
      </pc:sldChg>
      <pc:sldChg chg="addSp delSp modSp new del mod modClrScheme chgLayout">
        <pc:chgData name="Wenzel, Brooke" userId="672bf8d3-b15b-4e02-a6d1-39319a0df09b" providerId="ADAL" clId="{D6B074A1-5AB5-4575-8D6C-12554FD75332}" dt="2024-05-01T15:37:38.053" v="1354" actId="47"/>
        <pc:sldMkLst>
          <pc:docMk/>
          <pc:sldMk cId="1476908326" sldId="5399"/>
        </pc:sldMkLst>
        <pc:spChg chg="mod ord">
          <ac:chgData name="Wenzel, Brooke" userId="672bf8d3-b15b-4e02-a6d1-39319a0df09b" providerId="ADAL" clId="{D6B074A1-5AB5-4575-8D6C-12554FD75332}" dt="2024-05-01T15:29:16.596" v="1273" actId="20577"/>
          <ac:spMkLst>
            <pc:docMk/>
            <pc:sldMk cId="1476908326" sldId="5399"/>
            <ac:spMk id="2" creationId="{1A7F3010-E2EB-A3CC-03C0-C9019BDED5FA}"/>
          </ac:spMkLst>
        </pc:spChg>
        <pc:spChg chg="del mod ord">
          <ac:chgData name="Wenzel, Brooke" userId="672bf8d3-b15b-4e02-a6d1-39319a0df09b" providerId="ADAL" clId="{D6B074A1-5AB5-4575-8D6C-12554FD75332}" dt="2024-05-01T15:24:47.099" v="975" actId="700"/>
          <ac:spMkLst>
            <pc:docMk/>
            <pc:sldMk cId="1476908326" sldId="5399"/>
            <ac:spMk id="3" creationId="{6BDF8053-FF07-3681-6B09-D38615C9DAC7}"/>
          </ac:spMkLst>
        </pc:spChg>
        <pc:spChg chg="del mod ord">
          <ac:chgData name="Wenzel, Brooke" userId="672bf8d3-b15b-4e02-a6d1-39319a0df09b" providerId="ADAL" clId="{D6B074A1-5AB5-4575-8D6C-12554FD75332}" dt="2024-05-01T15:24:47.099" v="975" actId="700"/>
          <ac:spMkLst>
            <pc:docMk/>
            <pc:sldMk cId="1476908326" sldId="5399"/>
            <ac:spMk id="4" creationId="{D602389C-94CA-911F-58A6-99EC878820AA}"/>
          </ac:spMkLst>
        </pc:spChg>
        <pc:spChg chg="mod ord">
          <ac:chgData name="Wenzel, Brooke" userId="672bf8d3-b15b-4e02-a6d1-39319a0df09b" providerId="ADAL" clId="{D6B074A1-5AB5-4575-8D6C-12554FD75332}" dt="2024-05-01T15:29:04.883" v="1258" actId="700"/>
          <ac:spMkLst>
            <pc:docMk/>
            <pc:sldMk cId="1476908326" sldId="5399"/>
            <ac:spMk id="5" creationId="{59F49856-8D71-9AD8-E90A-0858FED500AA}"/>
          </ac:spMkLst>
        </pc:spChg>
        <pc:spChg chg="del mod ord">
          <ac:chgData name="Wenzel, Brooke" userId="672bf8d3-b15b-4e02-a6d1-39319a0df09b" providerId="ADAL" clId="{D6B074A1-5AB5-4575-8D6C-12554FD75332}" dt="2024-05-01T15:24:47.099" v="975" actId="700"/>
          <ac:spMkLst>
            <pc:docMk/>
            <pc:sldMk cId="1476908326" sldId="5399"/>
            <ac:spMk id="6" creationId="{3EA6AA2A-30E6-5091-F926-2D674E955D42}"/>
          </ac:spMkLst>
        </pc:spChg>
        <pc:spChg chg="del mod ord">
          <ac:chgData name="Wenzel, Brooke" userId="672bf8d3-b15b-4e02-a6d1-39319a0df09b" providerId="ADAL" clId="{D6B074A1-5AB5-4575-8D6C-12554FD75332}" dt="2024-05-01T15:24:47.099" v="975" actId="700"/>
          <ac:spMkLst>
            <pc:docMk/>
            <pc:sldMk cId="1476908326" sldId="5399"/>
            <ac:spMk id="7" creationId="{63242D05-1263-FD00-9C4B-AF5D4BB83025}"/>
          </ac:spMkLst>
        </pc:spChg>
        <pc:spChg chg="add mod ord">
          <ac:chgData name="Wenzel, Brooke" userId="672bf8d3-b15b-4e02-a6d1-39319a0df09b" providerId="ADAL" clId="{D6B074A1-5AB5-4575-8D6C-12554FD75332}" dt="2024-05-01T15:36:39.536" v="1344" actId="14100"/>
          <ac:spMkLst>
            <pc:docMk/>
            <pc:sldMk cId="1476908326" sldId="5399"/>
            <ac:spMk id="10" creationId="{F37DE53D-2445-707E-70DE-CB5F635D2100}"/>
          </ac:spMkLst>
        </pc:spChg>
        <pc:spChg chg="add mod ord">
          <ac:chgData name="Wenzel, Brooke" userId="672bf8d3-b15b-4e02-a6d1-39319a0df09b" providerId="ADAL" clId="{D6B074A1-5AB5-4575-8D6C-12554FD75332}" dt="2024-05-01T15:32:00.612" v="1312" actId="20577"/>
          <ac:spMkLst>
            <pc:docMk/>
            <pc:sldMk cId="1476908326" sldId="5399"/>
            <ac:spMk id="11" creationId="{2E186A7E-98C0-7A90-EE8C-1B29F0E05584}"/>
          </ac:spMkLst>
        </pc:spChg>
        <pc:spChg chg="add mod ord">
          <ac:chgData name="Wenzel, Brooke" userId="672bf8d3-b15b-4e02-a6d1-39319a0df09b" providerId="ADAL" clId="{D6B074A1-5AB5-4575-8D6C-12554FD75332}" dt="2024-05-01T15:32:38.768" v="1337" actId="207"/>
          <ac:spMkLst>
            <pc:docMk/>
            <pc:sldMk cId="1476908326" sldId="5399"/>
            <ac:spMk id="12" creationId="{7AB7B515-D99B-319E-7BE5-38ECE2B545D2}"/>
          </ac:spMkLst>
        </pc:spChg>
        <pc:spChg chg="add del mod ord">
          <ac:chgData name="Wenzel, Brooke" userId="672bf8d3-b15b-4e02-a6d1-39319a0df09b" providerId="ADAL" clId="{D6B074A1-5AB5-4575-8D6C-12554FD75332}" dt="2024-05-01T15:29:07.658" v="1261" actId="478"/>
          <ac:spMkLst>
            <pc:docMk/>
            <pc:sldMk cId="1476908326" sldId="5399"/>
            <ac:spMk id="13" creationId="{752CA25B-DED1-ECD9-DE13-9B2E3AC4EFA8}"/>
          </ac:spMkLst>
        </pc:spChg>
        <pc:spChg chg="add del mod ord">
          <ac:chgData name="Wenzel, Brooke" userId="672bf8d3-b15b-4e02-a6d1-39319a0df09b" providerId="ADAL" clId="{D6B074A1-5AB5-4575-8D6C-12554FD75332}" dt="2024-05-01T15:29:04.883" v="1258" actId="700"/>
          <ac:spMkLst>
            <pc:docMk/>
            <pc:sldMk cId="1476908326" sldId="5399"/>
            <ac:spMk id="14" creationId="{CA053080-53D0-E896-63EC-F46F63E33160}"/>
          </ac:spMkLst>
        </pc:spChg>
        <pc:spChg chg="add del mod ord">
          <ac:chgData name="Wenzel, Brooke" userId="672bf8d3-b15b-4e02-a6d1-39319a0df09b" providerId="ADAL" clId="{D6B074A1-5AB5-4575-8D6C-12554FD75332}" dt="2024-05-01T15:29:04.883" v="1258" actId="700"/>
          <ac:spMkLst>
            <pc:docMk/>
            <pc:sldMk cId="1476908326" sldId="5399"/>
            <ac:spMk id="15" creationId="{9F29AF47-B8C0-F1DC-8154-ECC0C88467F5}"/>
          </ac:spMkLst>
        </pc:spChg>
      </pc:sldChg>
      <pc:sldChg chg="new del">
        <pc:chgData name="Wenzel, Brooke" userId="672bf8d3-b15b-4e02-a6d1-39319a0df09b" providerId="ADAL" clId="{D6B074A1-5AB5-4575-8D6C-12554FD75332}" dt="2024-05-01T15:17:09.918" v="947" actId="680"/>
        <pc:sldMkLst>
          <pc:docMk/>
          <pc:sldMk cId="2825192992" sldId="5399"/>
        </pc:sldMkLst>
      </pc:sldChg>
      <pc:sldChg chg="addSp delSp modSp new mod">
        <pc:chgData name="Wenzel, Brooke" userId="672bf8d3-b15b-4e02-a6d1-39319a0df09b" providerId="ADAL" clId="{D6B074A1-5AB5-4575-8D6C-12554FD75332}" dt="2024-05-01T15:38:21.165" v="1546" actId="962"/>
        <pc:sldMkLst>
          <pc:docMk/>
          <pc:sldMk cId="3761945381" sldId="5401"/>
        </pc:sldMkLst>
        <pc:spChg chg="mod">
          <ac:chgData name="Wenzel, Brooke" userId="672bf8d3-b15b-4e02-a6d1-39319a0df09b" providerId="ADAL" clId="{D6B074A1-5AB5-4575-8D6C-12554FD75332}" dt="2024-05-01T15:37:36.680" v="1353"/>
          <ac:spMkLst>
            <pc:docMk/>
            <pc:sldMk cId="3761945381" sldId="5401"/>
            <ac:spMk id="2" creationId="{03D4CA8E-108A-D48A-A569-95DA887F3CA0}"/>
          </ac:spMkLst>
        </pc:spChg>
        <pc:spChg chg="mod">
          <ac:chgData name="Wenzel, Brooke" userId="672bf8d3-b15b-4e02-a6d1-39319a0df09b" providerId="ADAL" clId="{D6B074A1-5AB5-4575-8D6C-12554FD75332}" dt="2024-05-01T15:37:16.330" v="1348" actId="20577"/>
          <ac:spMkLst>
            <pc:docMk/>
            <pc:sldMk cId="3761945381" sldId="5401"/>
            <ac:spMk id="3" creationId="{F3D4CB07-004A-CCD0-5D40-6715BD1B4C51}"/>
          </ac:spMkLst>
        </pc:spChg>
        <pc:spChg chg="del">
          <ac:chgData name="Wenzel, Brooke" userId="672bf8d3-b15b-4e02-a6d1-39319a0df09b" providerId="ADAL" clId="{D6B074A1-5AB5-4575-8D6C-12554FD75332}" dt="2024-05-01T15:37:44.167" v="1355" actId="22"/>
          <ac:spMkLst>
            <pc:docMk/>
            <pc:sldMk cId="3761945381" sldId="5401"/>
            <ac:spMk id="4" creationId="{7655A962-7015-D2ED-91C9-710210C9A317}"/>
          </ac:spMkLst>
        </pc:spChg>
        <pc:spChg chg="mod">
          <ac:chgData name="Wenzel, Brooke" userId="672bf8d3-b15b-4e02-a6d1-39319a0df09b" providerId="ADAL" clId="{D6B074A1-5AB5-4575-8D6C-12554FD75332}" dt="2024-05-01T15:37:25.188" v="1350" actId="20577"/>
          <ac:spMkLst>
            <pc:docMk/>
            <pc:sldMk cId="3761945381" sldId="5401"/>
            <ac:spMk id="6" creationId="{8A5DCCF9-B0F8-2437-977B-C3CE5917B086}"/>
          </ac:spMkLst>
        </pc:spChg>
        <pc:spChg chg="mod">
          <ac:chgData name="Wenzel, Brooke" userId="672bf8d3-b15b-4e02-a6d1-39319a0df09b" providerId="ADAL" clId="{D6B074A1-5AB5-4575-8D6C-12554FD75332}" dt="2024-05-01T15:37:30.812" v="1352" actId="20577"/>
          <ac:spMkLst>
            <pc:docMk/>
            <pc:sldMk cId="3761945381" sldId="5401"/>
            <ac:spMk id="7" creationId="{46DEA3CA-7610-0346-EFBE-0A8BCE4D2E9F}"/>
          </ac:spMkLst>
        </pc:spChg>
        <pc:picChg chg="add mod ord">
          <ac:chgData name="Wenzel, Brooke" userId="672bf8d3-b15b-4e02-a6d1-39319a0df09b" providerId="ADAL" clId="{D6B074A1-5AB5-4575-8D6C-12554FD75332}" dt="2024-05-01T15:38:21.165" v="1546" actId="962"/>
          <ac:picMkLst>
            <pc:docMk/>
            <pc:sldMk cId="3761945381" sldId="5401"/>
            <ac:picMk id="9" creationId="{CD49C812-27FD-041A-B547-7CA1D0F28955}"/>
          </ac:picMkLst>
        </pc:picChg>
      </pc:sldChg>
      <pc:sldChg chg="modSp mod">
        <pc:chgData name="Wenzel, Brooke" userId="672bf8d3-b15b-4e02-a6d1-39319a0df09b" providerId="ADAL" clId="{D6B074A1-5AB5-4575-8D6C-12554FD75332}" dt="2024-05-02T14:11:21.927" v="1641" actId="13244"/>
        <pc:sldMkLst>
          <pc:docMk/>
          <pc:sldMk cId="199516191" sldId="5402"/>
        </pc:sldMkLst>
        <pc:spChg chg="ord">
          <ac:chgData name="Wenzel, Brooke" userId="672bf8d3-b15b-4e02-a6d1-39319a0df09b" providerId="ADAL" clId="{D6B074A1-5AB5-4575-8D6C-12554FD75332}" dt="2024-05-02T14:11:12.841" v="1638" actId="13244"/>
          <ac:spMkLst>
            <pc:docMk/>
            <pc:sldMk cId="199516191" sldId="5402"/>
            <ac:spMk id="4" creationId="{00000000-0000-0000-0000-000000000000}"/>
          </ac:spMkLst>
        </pc:spChg>
        <pc:spChg chg="ord">
          <ac:chgData name="Wenzel, Brooke" userId="672bf8d3-b15b-4e02-a6d1-39319a0df09b" providerId="ADAL" clId="{D6B074A1-5AB5-4575-8D6C-12554FD75332}" dt="2024-05-02T14:11:21.927" v="1641" actId="13244"/>
          <ac:spMkLst>
            <pc:docMk/>
            <pc:sldMk cId="199516191" sldId="5402"/>
            <ac:spMk id="10" creationId="{9147C751-9F8E-AD3A-5FF0-8A573918EC44}"/>
          </ac:spMkLst>
        </pc:spChg>
        <pc:spChg chg="ord">
          <ac:chgData name="Wenzel, Brooke" userId="672bf8d3-b15b-4e02-a6d1-39319a0df09b" providerId="ADAL" clId="{D6B074A1-5AB5-4575-8D6C-12554FD75332}" dt="2024-05-02T14:11:18.428" v="1640" actId="13244"/>
          <ac:spMkLst>
            <pc:docMk/>
            <pc:sldMk cId="199516191" sldId="5402"/>
            <ac:spMk id="16" creationId="{02905120-088A-2655-6C92-08698B561C80}"/>
          </ac:spMkLst>
        </pc:spChg>
        <pc:spChg chg="ord">
          <ac:chgData name="Wenzel, Brooke" userId="672bf8d3-b15b-4e02-a6d1-39319a0df09b" providerId="ADAL" clId="{D6B074A1-5AB5-4575-8D6C-12554FD75332}" dt="2024-05-02T14:11:16.136" v="1639" actId="13244"/>
          <ac:spMkLst>
            <pc:docMk/>
            <pc:sldMk cId="199516191" sldId="5402"/>
            <ac:spMk id="17" creationId="{1F5E689E-E26A-A2D1-CF8A-17407058904D}"/>
          </ac:spMkLst>
        </pc:spChg>
      </pc:sldChg>
      <pc:sldMasterChg chg="delSldLayout">
        <pc:chgData name="Wenzel, Brooke" userId="672bf8d3-b15b-4e02-a6d1-39319a0df09b" providerId="ADAL" clId="{D6B074A1-5AB5-4575-8D6C-12554FD75332}" dt="2024-04-30T12:38:12.716" v="347" actId="47"/>
        <pc:sldMasterMkLst>
          <pc:docMk/>
          <pc:sldMasterMk cId="2150711039" sldId="2147483676"/>
        </pc:sldMasterMkLst>
        <pc:sldLayoutChg chg="del">
          <pc:chgData name="Wenzel, Brooke" userId="672bf8d3-b15b-4e02-a6d1-39319a0df09b" providerId="ADAL" clId="{D6B074A1-5AB5-4575-8D6C-12554FD75332}" dt="2024-04-30T12:38:12.716" v="347" actId="47"/>
          <pc:sldLayoutMkLst>
            <pc:docMk/>
            <pc:sldMasterMk cId="2150711039" sldId="2147483676"/>
            <pc:sldLayoutMk cId="1831678484" sldId="2147483706"/>
          </pc:sldLayoutMkLst>
        </pc:sldLayoutChg>
      </pc:sldMasterChg>
    </pc:docChg>
  </pc:docChgLst>
  <pc:docChgLst>
    <pc:chgData name="Wenzel, Brooke" userId="672bf8d3-b15b-4e02-a6d1-39319a0df09b" providerId="ADAL" clId="{E2414048-780F-4217-BA5E-642EB5D48D09}"/>
    <pc:docChg chg="undo custSel modSld">
      <pc:chgData name="Wenzel, Brooke" userId="672bf8d3-b15b-4e02-a6d1-39319a0df09b" providerId="ADAL" clId="{E2414048-780F-4217-BA5E-642EB5D48D09}" dt="2024-04-09T20:49:15.700" v="11" actId="14734"/>
      <pc:docMkLst>
        <pc:docMk/>
      </pc:docMkLst>
      <pc:sldChg chg="modSp mod">
        <pc:chgData name="Wenzel, Brooke" userId="672bf8d3-b15b-4e02-a6d1-39319a0df09b" providerId="ADAL" clId="{E2414048-780F-4217-BA5E-642EB5D48D09}" dt="2024-04-09T20:48:51.614" v="7" actId="1076"/>
        <pc:sldMkLst>
          <pc:docMk/>
          <pc:sldMk cId="3227145924" sldId="5097"/>
        </pc:sldMkLst>
        <pc:graphicFrameChg chg="mod modGraphic">
          <ac:chgData name="Wenzel, Brooke" userId="672bf8d3-b15b-4e02-a6d1-39319a0df09b" providerId="ADAL" clId="{E2414048-780F-4217-BA5E-642EB5D48D09}" dt="2024-04-09T20:48:51.614" v="7" actId="1076"/>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E2414048-780F-4217-BA5E-642EB5D48D09}" dt="2024-04-09T20:49:15.700" v="11" actId="14734"/>
        <pc:sldMkLst>
          <pc:docMk/>
          <pc:sldMk cId="1037917088" sldId="5098"/>
        </pc:sldMkLst>
        <pc:graphicFrameChg chg="mod modGraphic">
          <ac:chgData name="Wenzel, Brooke" userId="672bf8d3-b15b-4e02-a6d1-39319a0df09b" providerId="ADAL" clId="{E2414048-780F-4217-BA5E-642EB5D48D09}" dt="2024-04-09T20:49:15.700" v="11" actId="14734"/>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9C0147F5-10BF-4270-9833-34B549C8C524}"/>
    <pc:docChg chg="undo custSel addSld delSld modSld sldOrd">
      <pc:chgData name="Wenzel, Brooke" userId="672bf8d3-b15b-4e02-a6d1-39319a0df09b" providerId="ADAL" clId="{9C0147F5-10BF-4270-9833-34B549C8C524}" dt="2024-04-17T17:10:45.053" v="3610" actId="13244"/>
      <pc:docMkLst>
        <pc:docMk/>
      </pc:docMkLst>
      <pc:sldChg chg="addSp delSp modSp add mod modClrScheme chgLayout">
        <pc:chgData name="Wenzel, Brooke" userId="672bf8d3-b15b-4e02-a6d1-39319a0df09b" providerId="ADAL" clId="{9C0147F5-10BF-4270-9833-34B549C8C524}" dt="2024-04-17T17:07:09.142" v="3068" actId="208"/>
        <pc:sldMkLst>
          <pc:docMk/>
          <pc:sldMk cId="4013615956" sldId="4801"/>
        </pc:sldMkLst>
        <pc:spChg chg="mod ord">
          <ac:chgData name="Wenzel, Brooke" userId="672bf8d3-b15b-4e02-a6d1-39319a0df09b" providerId="ADAL" clId="{9C0147F5-10BF-4270-9833-34B549C8C524}" dt="2024-04-16T15:29:50.652" v="364" actId="700"/>
          <ac:spMkLst>
            <pc:docMk/>
            <pc:sldMk cId="4013615956" sldId="4801"/>
            <ac:spMk id="2" creationId="{36F669C0-D07F-9AB1-D4D2-138E51F563FE}"/>
          </ac:spMkLst>
        </pc:spChg>
        <pc:spChg chg="add del mod ord">
          <ac:chgData name="Wenzel, Brooke" userId="672bf8d3-b15b-4e02-a6d1-39319a0df09b" providerId="ADAL" clId="{9C0147F5-10BF-4270-9833-34B549C8C524}" dt="2024-04-16T15:29:38.487" v="360" actId="700"/>
          <ac:spMkLst>
            <pc:docMk/>
            <pc:sldMk cId="4013615956" sldId="4801"/>
            <ac:spMk id="3" creationId="{D691E053-EF40-0F2D-ABC8-2C9FFB1D4E28}"/>
          </ac:spMkLst>
        </pc:spChg>
        <pc:spChg chg="mod ord">
          <ac:chgData name="Wenzel, Brooke" userId="672bf8d3-b15b-4e02-a6d1-39319a0df09b" providerId="ADAL" clId="{9C0147F5-10BF-4270-9833-34B549C8C524}" dt="2024-04-16T15:29:50.652" v="364" actId="700"/>
          <ac:spMkLst>
            <pc:docMk/>
            <pc:sldMk cId="4013615956" sldId="4801"/>
            <ac:spMk id="4" creationId="{32180BD0-C740-E297-9C4C-D9B2E57CB1B7}"/>
          </ac:spMkLst>
        </pc:spChg>
        <pc:spChg chg="add del mod ord">
          <ac:chgData name="Wenzel, Brooke" userId="672bf8d3-b15b-4e02-a6d1-39319a0df09b" providerId="ADAL" clId="{9C0147F5-10BF-4270-9833-34B549C8C524}" dt="2024-04-16T15:29:38.487" v="360" actId="700"/>
          <ac:spMkLst>
            <pc:docMk/>
            <pc:sldMk cId="4013615956" sldId="4801"/>
            <ac:spMk id="5" creationId="{4A6CFF7F-AD55-4ECF-54F2-5627AA33F23E}"/>
          </ac:spMkLst>
        </pc:spChg>
        <pc:spChg chg="del mod">
          <ac:chgData name="Wenzel, Brooke" userId="672bf8d3-b15b-4e02-a6d1-39319a0df09b" providerId="ADAL" clId="{9C0147F5-10BF-4270-9833-34B549C8C524}" dt="2024-04-16T15:29:58.219" v="366" actId="478"/>
          <ac:spMkLst>
            <pc:docMk/>
            <pc:sldMk cId="4013615956" sldId="4801"/>
            <ac:spMk id="7" creationId="{81F6130E-0B03-ECA8-1DCC-5C515BDB2C37}"/>
          </ac:spMkLst>
        </pc:spChg>
        <pc:spChg chg="add del mod ord">
          <ac:chgData name="Wenzel, Brooke" userId="672bf8d3-b15b-4e02-a6d1-39319a0df09b" providerId="ADAL" clId="{9C0147F5-10BF-4270-9833-34B549C8C524}" dt="2024-04-16T15:29:38.487" v="360" actId="700"/>
          <ac:spMkLst>
            <pc:docMk/>
            <pc:sldMk cId="4013615956" sldId="4801"/>
            <ac:spMk id="8" creationId="{DDC6F690-25AD-FBE0-6F3B-3E1DAB7E3ACC}"/>
          </ac:spMkLst>
        </pc:spChg>
        <pc:spChg chg="add del mod">
          <ac:chgData name="Wenzel, Brooke" userId="672bf8d3-b15b-4e02-a6d1-39319a0df09b" providerId="ADAL" clId="{9C0147F5-10BF-4270-9833-34B549C8C524}" dt="2024-04-16T15:29:47.456" v="363" actId="478"/>
          <ac:spMkLst>
            <pc:docMk/>
            <pc:sldMk cId="4013615956" sldId="4801"/>
            <ac:spMk id="10" creationId="{6D8F82B8-BB14-D7CC-0BAB-479B9D8F4C1C}"/>
          </ac:spMkLst>
        </pc:spChg>
        <pc:spChg chg="add del mod ord">
          <ac:chgData name="Wenzel, Brooke" userId="672bf8d3-b15b-4e02-a6d1-39319a0df09b" providerId="ADAL" clId="{9C0147F5-10BF-4270-9833-34B549C8C524}" dt="2024-04-16T15:43:59.628" v="506" actId="22"/>
          <ac:spMkLst>
            <pc:docMk/>
            <pc:sldMk cId="4013615956" sldId="4801"/>
            <ac:spMk id="11" creationId="{294FE365-A9B2-8FF4-5834-213752D55D34}"/>
          </ac:spMkLst>
        </pc:spChg>
        <pc:spChg chg="add mod ord">
          <ac:chgData name="Wenzel, Brooke" userId="672bf8d3-b15b-4e02-a6d1-39319a0df09b" providerId="ADAL" clId="{9C0147F5-10BF-4270-9833-34B549C8C524}" dt="2024-04-16T15:46:11.450" v="731" actId="20577"/>
          <ac:spMkLst>
            <pc:docMk/>
            <pc:sldMk cId="4013615956" sldId="4801"/>
            <ac:spMk id="12" creationId="{C2F21024-8D13-8264-80AB-C8DDF5632F48}"/>
          </ac:spMkLst>
        </pc:spChg>
        <pc:spChg chg="add mod ord">
          <ac:chgData name="Wenzel, Brooke" userId="672bf8d3-b15b-4e02-a6d1-39319a0df09b" providerId="ADAL" clId="{9C0147F5-10BF-4270-9833-34B549C8C524}" dt="2024-04-16T15:30:30.190" v="384" actId="20577"/>
          <ac:spMkLst>
            <pc:docMk/>
            <pc:sldMk cId="4013615956" sldId="4801"/>
            <ac:spMk id="13" creationId="{612D5253-BB67-0764-1A0D-5C62B9AD7DBC}"/>
          </ac:spMkLst>
        </pc:spChg>
        <pc:spChg chg="add mod ord">
          <ac:chgData name="Wenzel, Brooke" userId="672bf8d3-b15b-4e02-a6d1-39319a0df09b" providerId="ADAL" clId="{9C0147F5-10BF-4270-9833-34B549C8C524}" dt="2024-04-16T15:31:38.687" v="418" actId="20577"/>
          <ac:spMkLst>
            <pc:docMk/>
            <pc:sldMk cId="4013615956" sldId="4801"/>
            <ac:spMk id="14" creationId="{C649C578-D7AC-2978-F513-EADEB2284C11}"/>
          </ac:spMkLst>
        </pc:spChg>
        <pc:picChg chg="del mod ord">
          <ac:chgData name="Wenzel, Brooke" userId="672bf8d3-b15b-4e02-a6d1-39319a0df09b" providerId="ADAL" clId="{9C0147F5-10BF-4270-9833-34B549C8C524}" dt="2024-04-16T15:29:45.819" v="362" actId="478"/>
          <ac:picMkLst>
            <pc:docMk/>
            <pc:sldMk cId="4013615956" sldId="4801"/>
            <ac:picMk id="6" creationId="{677837CB-BE54-A490-F623-EC615E9E0E40}"/>
          </ac:picMkLst>
        </pc:picChg>
        <pc:picChg chg="add mod ord">
          <ac:chgData name="Wenzel, Brooke" userId="672bf8d3-b15b-4e02-a6d1-39319a0df09b" providerId="ADAL" clId="{9C0147F5-10BF-4270-9833-34B549C8C524}" dt="2024-04-17T17:07:09.142" v="3068" actId="208"/>
          <ac:picMkLst>
            <pc:docMk/>
            <pc:sldMk cId="4013615956" sldId="4801"/>
            <ac:picMk id="16" creationId="{C8D51A01-5D4A-F4A3-5498-693A84879CFD}"/>
          </ac:picMkLst>
        </pc:picChg>
      </pc:sldChg>
      <pc:sldChg chg="addSp delSp modSp add mod modClrScheme chgLayout">
        <pc:chgData name="Wenzel, Brooke" userId="672bf8d3-b15b-4e02-a6d1-39319a0df09b" providerId="ADAL" clId="{9C0147F5-10BF-4270-9833-34B549C8C524}" dt="2024-04-17T17:07:03.128" v="3067" actId="208"/>
        <pc:sldMkLst>
          <pc:docMk/>
          <pc:sldMk cId="1710219493" sldId="4802"/>
        </pc:sldMkLst>
        <pc:spChg chg="mod ord">
          <ac:chgData name="Wenzel, Brooke" userId="672bf8d3-b15b-4e02-a6d1-39319a0df09b" providerId="ADAL" clId="{9C0147F5-10BF-4270-9833-34B549C8C524}" dt="2024-04-16T15:30:17.243" v="374" actId="700"/>
          <ac:spMkLst>
            <pc:docMk/>
            <pc:sldMk cId="1710219493" sldId="4802"/>
            <ac:spMk id="2" creationId="{36F669C0-D07F-9AB1-D4D2-138E51F563FE}"/>
          </ac:spMkLst>
        </pc:spChg>
        <pc:spChg chg="mod ord">
          <ac:chgData name="Wenzel, Brooke" userId="672bf8d3-b15b-4e02-a6d1-39319a0df09b" providerId="ADAL" clId="{9C0147F5-10BF-4270-9833-34B549C8C524}" dt="2024-04-16T15:30:17.243" v="374" actId="700"/>
          <ac:spMkLst>
            <pc:docMk/>
            <pc:sldMk cId="1710219493" sldId="4802"/>
            <ac:spMk id="4" creationId="{32180BD0-C740-E297-9C4C-D9B2E57CB1B7}"/>
          </ac:spMkLst>
        </pc:spChg>
        <pc:spChg chg="add del mod">
          <ac:chgData name="Wenzel, Brooke" userId="672bf8d3-b15b-4e02-a6d1-39319a0df09b" providerId="ADAL" clId="{9C0147F5-10BF-4270-9833-34B549C8C524}" dt="2024-04-16T15:30:10.774" v="371" actId="478"/>
          <ac:spMkLst>
            <pc:docMk/>
            <pc:sldMk cId="1710219493" sldId="4802"/>
            <ac:spMk id="5" creationId="{73098CA4-0EF3-B47C-90C2-4FF443C79789}"/>
          </ac:spMkLst>
        </pc:spChg>
        <pc:spChg chg="add del mod ord">
          <ac:chgData name="Wenzel, Brooke" userId="672bf8d3-b15b-4e02-a6d1-39319a0df09b" providerId="ADAL" clId="{9C0147F5-10BF-4270-9833-34B549C8C524}" dt="2024-04-16T15:49:03.549" v="790" actId="478"/>
          <ac:spMkLst>
            <pc:docMk/>
            <pc:sldMk cId="1710219493" sldId="4802"/>
            <ac:spMk id="6" creationId="{2A521C6C-F9B9-AF3A-181D-909BD6141B12}"/>
          </ac:spMkLst>
        </pc:spChg>
        <pc:spChg chg="del mod">
          <ac:chgData name="Wenzel, Brooke" userId="672bf8d3-b15b-4e02-a6d1-39319a0df09b" providerId="ADAL" clId="{9C0147F5-10BF-4270-9833-34B549C8C524}" dt="2024-04-16T15:30:14.569" v="373" actId="478"/>
          <ac:spMkLst>
            <pc:docMk/>
            <pc:sldMk cId="1710219493" sldId="4802"/>
            <ac:spMk id="7" creationId="{81F6130E-0B03-ECA8-1DCC-5C515BDB2C37}"/>
          </ac:spMkLst>
        </pc:spChg>
        <pc:spChg chg="add mod ord">
          <ac:chgData name="Wenzel, Brooke" userId="672bf8d3-b15b-4e02-a6d1-39319a0df09b" providerId="ADAL" clId="{9C0147F5-10BF-4270-9833-34B549C8C524}" dt="2024-04-16T15:51:44.512" v="1144" actId="20577"/>
          <ac:spMkLst>
            <pc:docMk/>
            <pc:sldMk cId="1710219493" sldId="4802"/>
            <ac:spMk id="8" creationId="{6AF4D63A-0922-943D-DD82-87932FF5108B}"/>
          </ac:spMkLst>
        </pc:spChg>
        <pc:spChg chg="add mod ord">
          <ac:chgData name="Wenzel, Brooke" userId="672bf8d3-b15b-4e02-a6d1-39319a0df09b" providerId="ADAL" clId="{9C0147F5-10BF-4270-9833-34B549C8C524}" dt="2024-04-16T15:30:36.468" v="386" actId="27636"/>
          <ac:spMkLst>
            <pc:docMk/>
            <pc:sldMk cId="1710219493" sldId="4802"/>
            <ac:spMk id="10" creationId="{E90AEE9A-469B-FC12-0C95-5CF23715A8A2}"/>
          </ac:spMkLst>
        </pc:spChg>
        <pc:spChg chg="add mod ord">
          <ac:chgData name="Wenzel, Brooke" userId="672bf8d3-b15b-4e02-a6d1-39319a0df09b" providerId="ADAL" clId="{9C0147F5-10BF-4270-9833-34B549C8C524}" dt="2024-04-16T15:31:47.909" v="423" actId="20577"/>
          <ac:spMkLst>
            <pc:docMk/>
            <pc:sldMk cId="1710219493" sldId="4802"/>
            <ac:spMk id="11" creationId="{4278B610-BAFB-A625-335D-6B48FFC2665D}"/>
          </ac:spMkLst>
        </pc:spChg>
        <pc:picChg chg="del">
          <ac:chgData name="Wenzel, Brooke" userId="672bf8d3-b15b-4e02-a6d1-39319a0df09b" providerId="ADAL" clId="{9C0147F5-10BF-4270-9833-34B549C8C524}" dt="2024-04-16T15:30:08.368" v="370" actId="478"/>
          <ac:picMkLst>
            <pc:docMk/>
            <pc:sldMk cId="1710219493" sldId="4802"/>
            <ac:picMk id="9" creationId="{6971DEA5-ECFD-ED95-B326-54B756EF60AE}"/>
          </ac:picMkLst>
        </pc:picChg>
        <pc:picChg chg="add mod">
          <ac:chgData name="Wenzel, Brooke" userId="672bf8d3-b15b-4e02-a6d1-39319a0df09b" providerId="ADAL" clId="{9C0147F5-10BF-4270-9833-34B549C8C524}" dt="2024-04-17T17:07:03.128" v="3067" actId="208"/>
          <ac:picMkLst>
            <pc:docMk/>
            <pc:sldMk cId="1710219493" sldId="4802"/>
            <ac:picMk id="13" creationId="{E874240B-F11E-E41B-E46E-7A85C0C4F4E4}"/>
          </ac:picMkLst>
        </pc:picChg>
      </pc:sldChg>
      <pc:sldChg chg="addSp delSp modSp add mod modClrScheme chgLayout">
        <pc:chgData name="Wenzel, Brooke" userId="672bf8d3-b15b-4e02-a6d1-39319a0df09b" providerId="ADAL" clId="{9C0147F5-10BF-4270-9833-34B549C8C524}" dt="2024-04-17T17:07:01.164" v="3066" actId="208"/>
        <pc:sldMkLst>
          <pc:docMk/>
          <pc:sldMk cId="2814149373" sldId="4803"/>
        </pc:sldMkLst>
        <pc:spChg chg="mod ord">
          <ac:chgData name="Wenzel, Brooke" userId="672bf8d3-b15b-4e02-a6d1-39319a0df09b" providerId="ADAL" clId="{9C0147F5-10BF-4270-9833-34B549C8C524}" dt="2024-04-16T15:31:28.813" v="416" actId="1076"/>
          <ac:spMkLst>
            <pc:docMk/>
            <pc:sldMk cId="2814149373" sldId="4803"/>
            <ac:spMk id="2" creationId="{36F669C0-D07F-9AB1-D4D2-138E51F563FE}"/>
          </ac:spMkLst>
        </pc:spChg>
        <pc:spChg chg="add mod ord">
          <ac:chgData name="Wenzel, Brooke" userId="672bf8d3-b15b-4e02-a6d1-39319a0df09b" providerId="ADAL" clId="{9C0147F5-10BF-4270-9833-34B549C8C524}" dt="2024-04-16T15:32:13.559" v="441" actId="14100"/>
          <ac:spMkLst>
            <pc:docMk/>
            <pc:sldMk cId="2814149373" sldId="4803"/>
            <ac:spMk id="3" creationId="{FA42EDC7-DDB3-18D6-823A-8C27871A04C7}"/>
          </ac:spMkLst>
        </pc:spChg>
        <pc:spChg chg="mod ord">
          <ac:chgData name="Wenzel, Brooke" userId="672bf8d3-b15b-4e02-a6d1-39319a0df09b" providerId="ADAL" clId="{9C0147F5-10BF-4270-9833-34B549C8C524}" dt="2024-04-16T15:30:49.650" v="389" actId="700"/>
          <ac:spMkLst>
            <pc:docMk/>
            <pc:sldMk cId="2814149373" sldId="4803"/>
            <ac:spMk id="4" creationId="{32180BD0-C740-E297-9C4C-D9B2E57CB1B7}"/>
          </ac:spMkLst>
        </pc:spChg>
        <pc:spChg chg="add mod ord">
          <ac:chgData name="Wenzel, Brooke" userId="672bf8d3-b15b-4e02-a6d1-39319a0df09b" providerId="ADAL" clId="{9C0147F5-10BF-4270-9833-34B549C8C524}" dt="2024-04-16T15:31:51.617" v="426" actId="20577"/>
          <ac:spMkLst>
            <pc:docMk/>
            <pc:sldMk cId="2814149373" sldId="4803"/>
            <ac:spMk id="5" creationId="{6A588B2C-9FAF-EA85-142D-BBDB8767748D}"/>
          </ac:spMkLst>
        </pc:spChg>
        <pc:spChg chg="add mod ord">
          <ac:chgData name="Wenzel, Brooke" userId="672bf8d3-b15b-4e02-a6d1-39319a0df09b" providerId="ADAL" clId="{9C0147F5-10BF-4270-9833-34B549C8C524}" dt="2024-04-16T17:04:16.468" v="1358" actId="1076"/>
          <ac:spMkLst>
            <pc:docMk/>
            <pc:sldMk cId="2814149373" sldId="4803"/>
            <ac:spMk id="6" creationId="{3CE6341E-FE7B-F542-C2EA-71777F0F5FF2}"/>
          </ac:spMkLst>
        </pc:spChg>
        <pc:spChg chg="del mod">
          <ac:chgData name="Wenzel, Brooke" userId="672bf8d3-b15b-4e02-a6d1-39319a0df09b" providerId="ADAL" clId="{9C0147F5-10BF-4270-9833-34B549C8C524}" dt="2024-04-16T15:30:56.791" v="394" actId="478"/>
          <ac:spMkLst>
            <pc:docMk/>
            <pc:sldMk cId="2814149373" sldId="4803"/>
            <ac:spMk id="7" creationId="{81F6130E-0B03-ECA8-1DCC-5C515BDB2C37}"/>
          </ac:spMkLst>
        </pc:spChg>
        <pc:spChg chg="add del mod ord">
          <ac:chgData name="Wenzel, Brooke" userId="672bf8d3-b15b-4e02-a6d1-39319a0df09b" providerId="ADAL" clId="{9C0147F5-10BF-4270-9833-34B549C8C524}" dt="2024-04-16T15:54:38.916" v="1263" actId="478"/>
          <ac:spMkLst>
            <pc:docMk/>
            <pc:sldMk cId="2814149373" sldId="4803"/>
            <ac:spMk id="9" creationId="{D055F203-4587-581D-6D5C-D3323A9BA874}"/>
          </ac:spMkLst>
        </pc:spChg>
        <pc:spChg chg="add del mod ord">
          <ac:chgData name="Wenzel, Brooke" userId="672bf8d3-b15b-4e02-a6d1-39319a0df09b" providerId="ADAL" clId="{9C0147F5-10BF-4270-9833-34B549C8C524}" dt="2024-04-16T15:54:21.900" v="1255" actId="478"/>
          <ac:spMkLst>
            <pc:docMk/>
            <pc:sldMk cId="2814149373" sldId="4803"/>
            <ac:spMk id="10" creationId="{A357F0F5-614F-D7CF-8F4B-5F9070758780}"/>
          </ac:spMkLst>
        </pc:spChg>
        <pc:picChg chg="del">
          <ac:chgData name="Wenzel, Brooke" userId="672bf8d3-b15b-4e02-a6d1-39319a0df09b" providerId="ADAL" clId="{9C0147F5-10BF-4270-9833-34B549C8C524}" dt="2024-04-16T15:30:47.196" v="387" actId="478"/>
          <ac:picMkLst>
            <pc:docMk/>
            <pc:sldMk cId="2814149373" sldId="4803"/>
            <ac:picMk id="8" creationId="{4D20A5F5-629F-65BD-E9A9-E1C14197E2E1}"/>
          </ac:picMkLst>
        </pc:picChg>
        <pc:picChg chg="del">
          <ac:chgData name="Wenzel, Brooke" userId="672bf8d3-b15b-4e02-a6d1-39319a0df09b" providerId="ADAL" clId="{9C0147F5-10BF-4270-9833-34B549C8C524}" dt="2024-04-16T15:30:47.605" v="388" actId="478"/>
          <ac:picMkLst>
            <pc:docMk/>
            <pc:sldMk cId="2814149373" sldId="4803"/>
            <ac:picMk id="11" creationId="{952F59CB-BD28-D2D0-0BAB-93ADF684631A}"/>
          </ac:picMkLst>
        </pc:picChg>
        <pc:picChg chg="add del mod">
          <ac:chgData name="Wenzel, Brooke" userId="672bf8d3-b15b-4e02-a6d1-39319a0df09b" providerId="ADAL" clId="{9C0147F5-10BF-4270-9833-34B549C8C524}" dt="2024-04-16T15:53:35.215" v="1242" actId="478"/>
          <ac:picMkLst>
            <pc:docMk/>
            <pc:sldMk cId="2814149373" sldId="4803"/>
            <ac:picMk id="13" creationId="{C5B8CA70-A212-0A80-7262-16C19CD943D0}"/>
          </ac:picMkLst>
        </pc:picChg>
        <pc:picChg chg="mod">
          <ac:chgData name="Wenzel, Brooke" userId="672bf8d3-b15b-4e02-a6d1-39319a0df09b" providerId="ADAL" clId="{9C0147F5-10BF-4270-9833-34B549C8C524}" dt="2024-04-17T17:06:59.641" v="3065" actId="208"/>
          <ac:picMkLst>
            <pc:docMk/>
            <pc:sldMk cId="2814149373" sldId="4803"/>
            <ac:picMk id="14" creationId="{D07ED615-2384-D7F8-599B-2F57B99CBA48}"/>
          </ac:picMkLst>
        </pc:picChg>
        <pc:picChg chg="add mod modCrop">
          <ac:chgData name="Wenzel, Brooke" userId="672bf8d3-b15b-4e02-a6d1-39319a0df09b" providerId="ADAL" clId="{9C0147F5-10BF-4270-9833-34B549C8C524}" dt="2024-04-16T15:55:57.179" v="1345" actId="962"/>
          <ac:picMkLst>
            <pc:docMk/>
            <pc:sldMk cId="2814149373" sldId="4803"/>
            <ac:picMk id="15" creationId="{04407E56-8575-AF6F-39EC-8CBD19108886}"/>
          </ac:picMkLst>
        </pc:picChg>
        <pc:picChg chg="mod">
          <ac:chgData name="Wenzel, Brooke" userId="672bf8d3-b15b-4e02-a6d1-39319a0df09b" providerId="ADAL" clId="{9C0147F5-10BF-4270-9833-34B549C8C524}" dt="2024-04-17T17:07:01.164" v="3066" actId="208"/>
          <ac:picMkLst>
            <pc:docMk/>
            <pc:sldMk cId="2814149373" sldId="4803"/>
            <ac:picMk id="16" creationId="{04407E56-8575-AF6F-39EC-8CBD19108886}"/>
          </ac:picMkLst>
        </pc:picChg>
        <pc:picChg chg="add mod modCrop">
          <ac:chgData name="Wenzel, Brooke" userId="672bf8d3-b15b-4e02-a6d1-39319a0df09b" providerId="ADAL" clId="{9C0147F5-10BF-4270-9833-34B549C8C524}" dt="2024-04-16T15:55:48.443" v="1319" actId="962"/>
          <ac:picMkLst>
            <pc:docMk/>
            <pc:sldMk cId="2814149373" sldId="4803"/>
            <ac:picMk id="17" creationId="{D07ED615-2384-D7F8-599B-2F57B99CBA48}"/>
          </ac:picMkLst>
        </pc:picChg>
      </pc:sldChg>
      <pc:sldChg chg="modSp mod">
        <pc:chgData name="Wenzel, Brooke" userId="672bf8d3-b15b-4e02-a6d1-39319a0df09b" providerId="ADAL" clId="{9C0147F5-10BF-4270-9833-34B549C8C524}" dt="2024-04-17T16:54:27.227" v="2514" actId="20577"/>
        <pc:sldMkLst>
          <pc:docMk/>
          <pc:sldMk cId="1037917088" sldId="5098"/>
        </pc:sldMkLst>
        <pc:graphicFrameChg chg="modGraphic">
          <ac:chgData name="Wenzel, Brooke" userId="672bf8d3-b15b-4e02-a6d1-39319a0df09b" providerId="ADAL" clId="{9C0147F5-10BF-4270-9833-34B549C8C524}" dt="2024-04-17T16:54:27.227" v="2514"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9C0147F5-10BF-4270-9833-34B549C8C524}" dt="2024-04-16T13:01:43.561" v="0"/>
        <pc:sldMkLst>
          <pc:docMk/>
          <pc:sldMk cId="2627223314" sldId="5254"/>
        </pc:sldMkLst>
      </pc:sldChg>
      <pc:sldChg chg="delSp modSp add mod">
        <pc:chgData name="Wenzel, Brooke" userId="672bf8d3-b15b-4e02-a6d1-39319a0df09b" providerId="ADAL" clId="{9C0147F5-10BF-4270-9833-34B549C8C524}" dt="2024-04-16T13:02:28.724" v="87" actId="113"/>
        <pc:sldMkLst>
          <pc:docMk/>
          <pc:sldMk cId="4218201814" sldId="5273"/>
        </pc:sldMkLst>
        <pc:spChg chg="mod">
          <ac:chgData name="Wenzel, Brooke" userId="672bf8d3-b15b-4e02-a6d1-39319a0df09b" providerId="ADAL" clId="{9C0147F5-10BF-4270-9833-34B549C8C524}" dt="2024-04-16T13:02:28.724" v="87" actId="113"/>
          <ac:spMkLst>
            <pc:docMk/>
            <pc:sldMk cId="4218201814" sldId="5273"/>
            <ac:spMk id="3" creationId="{58C0FC18-651A-F9FC-1901-81BB3899D6F1}"/>
          </ac:spMkLst>
        </pc:spChg>
        <pc:spChg chg="del mod">
          <ac:chgData name="Wenzel, Brooke" userId="672bf8d3-b15b-4e02-a6d1-39319a0df09b" providerId="ADAL" clId="{9C0147F5-10BF-4270-9833-34B549C8C524}" dt="2024-04-16T13:01:59.631" v="2" actId="478"/>
          <ac:spMkLst>
            <pc:docMk/>
            <pc:sldMk cId="4218201814" sldId="5273"/>
            <ac:spMk id="6" creationId="{F05B933A-BA4D-1966-12C4-2FE84DD1B072}"/>
          </ac:spMkLst>
        </pc:spChg>
        <pc:graphicFrameChg chg="mod">
          <ac:chgData name="Wenzel, Brooke" userId="672bf8d3-b15b-4e02-a6d1-39319a0df09b" providerId="ADAL" clId="{9C0147F5-10BF-4270-9833-34B549C8C524}" dt="2024-04-16T13:02:11.826" v="4" actId="1076"/>
          <ac:graphicFrameMkLst>
            <pc:docMk/>
            <pc:sldMk cId="4218201814" sldId="5273"/>
            <ac:graphicFrameMk id="5" creationId="{E6266291-0E95-367E-21EA-D128392EAABD}"/>
          </ac:graphicFrameMkLst>
        </pc:graphicFrameChg>
      </pc:sldChg>
      <pc:sldChg chg="add">
        <pc:chgData name="Wenzel, Brooke" userId="672bf8d3-b15b-4e02-a6d1-39319a0df09b" providerId="ADAL" clId="{9C0147F5-10BF-4270-9833-34B549C8C524}" dt="2024-04-16T13:01:43.561" v="0"/>
        <pc:sldMkLst>
          <pc:docMk/>
          <pc:sldMk cId="1114984409" sldId="5290"/>
        </pc:sldMkLst>
      </pc:sldChg>
      <pc:sldChg chg="add">
        <pc:chgData name="Wenzel, Brooke" userId="672bf8d3-b15b-4e02-a6d1-39319a0df09b" providerId="ADAL" clId="{9C0147F5-10BF-4270-9833-34B549C8C524}" dt="2024-04-16T13:01:43.561" v="0"/>
        <pc:sldMkLst>
          <pc:docMk/>
          <pc:sldMk cId="1593808434" sldId="5292"/>
        </pc:sldMkLst>
      </pc:sldChg>
      <pc:sldChg chg="add">
        <pc:chgData name="Wenzel, Brooke" userId="672bf8d3-b15b-4e02-a6d1-39319a0df09b" providerId="ADAL" clId="{9C0147F5-10BF-4270-9833-34B549C8C524}" dt="2024-04-16T13:01:43.561" v="0"/>
        <pc:sldMkLst>
          <pc:docMk/>
          <pc:sldMk cId="4104978656" sldId="5302"/>
        </pc:sldMkLst>
      </pc:sldChg>
      <pc:sldChg chg="add del">
        <pc:chgData name="Wenzel, Brooke" userId="672bf8d3-b15b-4e02-a6d1-39319a0df09b" providerId="ADAL" clId="{9C0147F5-10BF-4270-9833-34B549C8C524}" dt="2024-04-17T17:00:41.849" v="2620" actId="47"/>
        <pc:sldMkLst>
          <pc:docMk/>
          <pc:sldMk cId="2250972986" sldId="5304"/>
        </pc:sldMkLst>
      </pc:sldChg>
      <pc:sldChg chg="add">
        <pc:chgData name="Wenzel, Brooke" userId="672bf8d3-b15b-4e02-a6d1-39319a0df09b" providerId="ADAL" clId="{9C0147F5-10BF-4270-9833-34B549C8C524}" dt="2024-04-16T13:01:43.561" v="0"/>
        <pc:sldMkLst>
          <pc:docMk/>
          <pc:sldMk cId="1443655953" sldId="5305"/>
        </pc:sldMkLst>
      </pc:sldChg>
      <pc:sldChg chg="modSp add mod">
        <pc:chgData name="Wenzel, Brooke" userId="672bf8d3-b15b-4e02-a6d1-39319a0df09b" providerId="ADAL" clId="{9C0147F5-10BF-4270-9833-34B549C8C524}" dt="2024-04-16T13:11:32.289" v="117" actId="20577"/>
        <pc:sldMkLst>
          <pc:docMk/>
          <pc:sldMk cId="2901087297" sldId="5328"/>
        </pc:sldMkLst>
        <pc:spChg chg="mod">
          <ac:chgData name="Wenzel, Brooke" userId="672bf8d3-b15b-4e02-a6d1-39319a0df09b" providerId="ADAL" clId="{9C0147F5-10BF-4270-9833-34B549C8C524}" dt="2024-04-16T13:11:32.289" v="117" actId="20577"/>
          <ac:spMkLst>
            <pc:docMk/>
            <pc:sldMk cId="2901087297" sldId="5328"/>
            <ac:spMk id="7" creationId="{C51D4D6D-695A-9246-FA9E-BBCF15943548}"/>
          </ac:spMkLst>
        </pc:spChg>
      </pc:sldChg>
      <pc:sldChg chg="modSp add mod ord">
        <pc:chgData name="Wenzel, Brooke" userId="672bf8d3-b15b-4e02-a6d1-39319a0df09b" providerId="ADAL" clId="{9C0147F5-10BF-4270-9833-34B549C8C524}" dt="2024-04-16T15:47:52.748" v="784"/>
        <pc:sldMkLst>
          <pc:docMk/>
          <pc:sldMk cId="2901568462" sldId="5329"/>
        </pc:sldMkLst>
        <pc:spChg chg="mod">
          <ac:chgData name="Wenzel, Brooke" userId="672bf8d3-b15b-4e02-a6d1-39319a0df09b" providerId="ADAL" clId="{9C0147F5-10BF-4270-9833-34B549C8C524}" dt="2024-04-16T13:11:46.893" v="148" actId="14100"/>
          <ac:spMkLst>
            <pc:docMk/>
            <pc:sldMk cId="2901568462" sldId="5329"/>
            <ac:spMk id="7" creationId="{06F56BFD-918D-6298-79AD-36C14C8A2AA2}"/>
          </ac:spMkLst>
        </pc:spChg>
        <pc:spChg chg="mod">
          <ac:chgData name="Wenzel, Brooke" userId="672bf8d3-b15b-4e02-a6d1-39319a0df09b" providerId="ADAL" clId="{9C0147F5-10BF-4270-9833-34B549C8C524}" dt="2024-04-16T13:11:59.157" v="165" actId="20577"/>
          <ac:spMkLst>
            <pc:docMk/>
            <pc:sldMk cId="2901568462" sldId="5329"/>
            <ac:spMk id="8" creationId="{C92515F7-358B-E3FC-AB86-B337B7A691E2}"/>
          </ac:spMkLst>
        </pc:spChg>
      </pc:sldChg>
      <pc:sldChg chg="modSp new mod">
        <pc:chgData name="Wenzel, Brooke" userId="672bf8d3-b15b-4e02-a6d1-39319a0df09b" providerId="ADAL" clId="{9C0147F5-10BF-4270-9833-34B549C8C524}" dt="2024-04-17T16:59:31.711" v="2619" actId="20577"/>
        <pc:sldMkLst>
          <pc:docMk/>
          <pc:sldMk cId="479980071" sldId="5330"/>
        </pc:sldMkLst>
        <pc:spChg chg="mod">
          <ac:chgData name="Wenzel, Brooke" userId="672bf8d3-b15b-4e02-a6d1-39319a0df09b" providerId="ADAL" clId="{9C0147F5-10BF-4270-9833-34B549C8C524}" dt="2024-04-16T13:14:18.921" v="271" actId="20577"/>
          <ac:spMkLst>
            <pc:docMk/>
            <pc:sldMk cId="479980071" sldId="5330"/>
            <ac:spMk id="2" creationId="{18A7A983-2F03-0A27-C0A8-1B032BE2DDF4}"/>
          </ac:spMkLst>
        </pc:spChg>
        <pc:spChg chg="mod">
          <ac:chgData name="Wenzel, Brooke" userId="672bf8d3-b15b-4e02-a6d1-39319a0df09b" providerId="ADAL" clId="{9C0147F5-10BF-4270-9833-34B549C8C524}" dt="2024-04-17T16:59:31.711" v="2619" actId="20577"/>
          <ac:spMkLst>
            <pc:docMk/>
            <pc:sldMk cId="479980071" sldId="5330"/>
            <ac:spMk id="3" creationId="{47A99A26-8D7B-9C2E-1CB7-35FCC1A84DBA}"/>
          </ac:spMkLst>
        </pc:spChg>
        <pc:spChg chg="mod">
          <ac:chgData name="Wenzel, Brooke" userId="672bf8d3-b15b-4e02-a6d1-39319a0df09b" providerId="ADAL" clId="{9C0147F5-10BF-4270-9833-34B549C8C524}" dt="2024-04-16T15:30:24.577" v="381" actId="21"/>
          <ac:spMkLst>
            <pc:docMk/>
            <pc:sldMk cId="479980071" sldId="5330"/>
            <ac:spMk id="5" creationId="{2C111DA8-B290-169D-8E4F-51B5CD77EFB6}"/>
          </ac:spMkLst>
        </pc:spChg>
        <pc:spChg chg="mod">
          <ac:chgData name="Wenzel, Brooke" userId="672bf8d3-b15b-4e02-a6d1-39319a0df09b" providerId="ADAL" clId="{9C0147F5-10BF-4270-9833-34B549C8C524}" dt="2024-04-16T13:13:08.096" v="230" actId="20577"/>
          <ac:spMkLst>
            <pc:docMk/>
            <pc:sldMk cId="479980071" sldId="5330"/>
            <ac:spMk id="6" creationId="{B7ACAE7F-117A-4153-9914-E47D828EAFDB}"/>
          </ac:spMkLst>
        </pc:spChg>
      </pc:sldChg>
      <pc:sldChg chg="modSp new mod">
        <pc:chgData name="Wenzel, Brooke" userId="672bf8d3-b15b-4e02-a6d1-39319a0df09b" providerId="ADAL" clId="{9C0147F5-10BF-4270-9833-34B549C8C524}" dt="2024-04-16T17:18:26.764" v="2144" actId="12"/>
        <pc:sldMkLst>
          <pc:docMk/>
          <pc:sldMk cId="697921347" sldId="5332"/>
        </pc:sldMkLst>
        <pc:spChg chg="mod">
          <ac:chgData name="Wenzel, Brooke" userId="672bf8d3-b15b-4e02-a6d1-39319a0df09b" providerId="ADAL" clId="{9C0147F5-10BF-4270-9833-34B549C8C524}" dt="2024-04-16T15:46:45.131" v="782" actId="20577"/>
          <ac:spMkLst>
            <pc:docMk/>
            <pc:sldMk cId="697921347" sldId="5332"/>
            <ac:spMk id="2" creationId="{72203E95-9FAE-5556-3B34-82A003DA5215}"/>
          </ac:spMkLst>
        </pc:spChg>
        <pc:spChg chg="mod">
          <ac:chgData name="Wenzel, Brooke" userId="672bf8d3-b15b-4e02-a6d1-39319a0df09b" providerId="ADAL" clId="{9C0147F5-10BF-4270-9833-34B549C8C524}" dt="2024-04-16T17:18:26.764" v="2144" actId="12"/>
          <ac:spMkLst>
            <pc:docMk/>
            <pc:sldMk cId="697921347" sldId="5332"/>
            <ac:spMk id="3" creationId="{F2DCA0C3-1530-6A20-BC91-6B94795BD32B}"/>
          </ac:spMkLst>
        </pc:spChg>
        <pc:spChg chg="mod">
          <ac:chgData name="Wenzel, Brooke" userId="672bf8d3-b15b-4e02-a6d1-39319a0df09b" providerId="ADAL" clId="{9C0147F5-10BF-4270-9833-34B549C8C524}" dt="2024-04-16T15:46:28.210" v="735" actId="20577"/>
          <ac:spMkLst>
            <pc:docMk/>
            <pc:sldMk cId="697921347" sldId="5332"/>
            <ac:spMk id="5" creationId="{5DD7FC27-868E-6C7D-A8D0-97806E2D43F4}"/>
          </ac:spMkLst>
        </pc:spChg>
        <pc:spChg chg="mod">
          <ac:chgData name="Wenzel, Brooke" userId="672bf8d3-b15b-4e02-a6d1-39319a0df09b" providerId="ADAL" clId="{9C0147F5-10BF-4270-9833-34B549C8C524}" dt="2024-04-16T15:46:34.694" v="737" actId="20577"/>
          <ac:spMkLst>
            <pc:docMk/>
            <pc:sldMk cId="697921347" sldId="5332"/>
            <ac:spMk id="6" creationId="{D7A258F0-F9AF-6A37-D8E2-911415636426}"/>
          </ac:spMkLst>
        </pc:spChg>
      </pc:sldChg>
      <pc:sldChg chg="addSp delSp modSp add mod ord">
        <pc:chgData name="Wenzel, Brooke" userId="672bf8d3-b15b-4e02-a6d1-39319a0df09b" providerId="ADAL" clId="{9C0147F5-10BF-4270-9833-34B549C8C524}" dt="2024-04-17T17:08:31.951" v="3375" actId="13244"/>
        <pc:sldMkLst>
          <pc:docMk/>
          <pc:sldMk cId="721845451" sldId="5336"/>
        </pc:sldMkLst>
        <pc:spChg chg="mod">
          <ac:chgData name="Wenzel, Brooke" userId="672bf8d3-b15b-4e02-a6d1-39319a0df09b" providerId="ADAL" clId="{9C0147F5-10BF-4270-9833-34B549C8C524}" dt="2024-04-17T17:01:06.112" v="2629" actId="20577"/>
          <ac:spMkLst>
            <pc:docMk/>
            <pc:sldMk cId="721845451" sldId="5336"/>
            <ac:spMk id="2" creationId="{72203E95-9FAE-5556-3B34-82A003DA5215}"/>
          </ac:spMkLst>
        </pc:spChg>
        <pc:spChg chg="mod">
          <ac:chgData name="Wenzel, Brooke" userId="672bf8d3-b15b-4e02-a6d1-39319a0df09b" providerId="ADAL" clId="{9C0147F5-10BF-4270-9833-34B549C8C524}" dt="2024-04-17T17:06:45.443" v="3061" actId="1076"/>
          <ac:spMkLst>
            <pc:docMk/>
            <pc:sldMk cId="721845451" sldId="5336"/>
            <ac:spMk id="3" creationId="{F2DCA0C3-1530-6A20-BC91-6B94795BD32B}"/>
          </ac:spMkLst>
        </pc:spChg>
        <pc:spChg chg="ord">
          <ac:chgData name="Wenzel, Brooke" userId="672bf8d3-b15b-4e02-a6d1-39319a0df09b" providerId="ADAL" clId="{9C0147F5-10BF-4270-9833-34B549C8C524}" dt="2024-04-17T17:08:31.951" v="3375" actId="13244"/>
          <ac:spMkLst>
            <pc:docMk/>
            <pc:sldMk cId="721845451" sldId="5336"/>
            <ac:spMk id="4" creationId="{5639AC8A-EFAB-F949-B89E-EE50BBA46DDE}"/>
          </ac:spMkLst>
        </pc:spChg>
        <pc:spChg chg="add del">
          <ac:chgData name="Wenzel, Brooke" userId="672bf8d3-b15b-4e02-a6d1-39319a0df09b" providerId="ADAL" clId="{9C0147F5-10BF-4270-9833-34B549C8C524}" dt="2024-04-16T17:07:37.524" v="1735" actId="22"/>
          <ac:spMkLst>
            <pc:docMk/>
            <pc:sldMk cId="721845451" sldId="5336"/>
            <ac:spMk id="10" creationId="{5671D7F1-52D1-0A7C-F7F9-0DD999925F79}"/>
          </ac:spMkLst>
        </pc:spChg>
        <pc:picChg chg="add mod ord">
          <ac:chgData name="Wenzel, Brooke" userId="672bf8d3-b15b-4e02-a6d1-39319a0df09b" providerId="ADAL" clId="{9C0147F5-10BF-4270-9833-34B549C8C524}" dt="2024-04-17T17:08:24.336" v="3374" actId="13244"/>
          <ac:picMkLst>
            <pc:docMk/>
            <pc:sldMk cId="721845451" sldId="5336"/>
            <ac:picMk id="8" creationId="{722F3D11-3732-CB44-715C-DD8BC3C72210}"/>
          </ac:picMkLst>
        </pc:picChg>
        <pc:picChg chg="add mod ord modCrop">
          <ac:chgData name="Wenzel, Brooke" userId="672bf8d3-b15b-4e02-a6d1-39319a0df09b" providerId="ADAL" clId="{9C0147F5-10BF-4270-9833-34B549C8C524}" dt="2024-04-17T17:08:19.578" v="3373" actId="13244"/>
          <ac:picMkLst>
            <pc:docMk/>
            <pc:sldMk cId="721845451" sldId="5336"/>
            <ac:picMk id="9" creationId="{21A49A84-4580-C900-5DF9-20F98BBB5F2A}"/>
          </ac:picMkLst>
        </pc:picChg>
      </pc:sldChg>
      <pc:sldChg chg="delSp modSp add mod">
        <pc:chgData name="Wenzel, Brooke" userId="672bf8d3-b15b-4e02-a6d1-39319a0df09b" providerId="ADAL" clId="{9C0147F5-10BF-4270-9833-34B549C8C524}" dt="2024-04-16T22:15:49.012" v="2481" actId="113"/>
        <pc:sldMkLst>
          <pc:docMk/>
          <pc:sldMk cId="3860371057" sldId="5338"/>
        </pc:sldMkLst>
        <pc:spChg chg="mod">
          <ac:chgData name="Wenzel, Brooke" userId="672bf8d3-b15b-4e02-a6d1-39319a0df09b" providerId="ADAL" clId="{9C0147F5-10BF-4270-9833-34B549C8C524}" dt="2024-04-16T20:09:34.314" v="2169" actId="20577"/>
          <ac:spMkLst>
            <pc:docMk/>
            <pc:sldMk cId="3860371057" sldId="5338"/>
            <ac:spMk id="2" creationId="{7C4B6288-396B-71FF-224D-B1CD74E7837D}"/>
          </ac:spMkLst>
        </pc:spChg>
        <pc:spChg chg="mod">
          <ac:chgData name="Wenzel, Brooke" userId="672bf8d3-b15b-4e02-a6d1-39319a0df09b" providerId="ADAL" clId="{9C0147F5-10BF-4270-9833-34B549C8C524}" dt="2024-04-16T22:15:49.012" v="2481" actId="113"/>
          <ac:spMkLst>
            <pc:docMk/>
            <pc:sldMk cId="3860371057" sldId="5338"/>
            <ac:spMk id="3" creationId="{0432F803-E46C-B0F3-8E24-F7B4DF4D4143}"/>
          </ac:spMkLst>
        </pc:spChg>
        <pc:picChg chg="del">
          <ac:chgData name="Wenzel, Brooke" userId="672bf8d3-b15b-4e02-a6d1-39319a0df09b" providerId="ADAL" clId="{9C0147F5-10BF-4270-9833-34B549C8C524}" dt="2024-04-16T20:09:41.760" v="2170" actId="478"/>
          <ac:picMkLst>
            <pc:docMk/>
            <pc:sldMk cId="3860371057" sldId="5338"/>
            <ac:picMk id="8" creationId="{6D2B5BD0-7629-902B-EE8A-6637980AA1A3}"/>
          </ac:picMkLst>
        </pc:picChg>
      </pc:sldChg>
      <pc:sldChg chg="addSp delSp modSp add mod">
        <pc:chgData name="Wenzel, Brooke" userId="672bf8d3-b15b-4e02-a6d1-39319a0df09b" providerId="ADAL" clId="{9C0147F5-10BF-4270-9833-34B549C8C524}" dt="2024-04-17T17:10:45.053" v="3610" actId="13244"/>
        <pc:sldMkLst>
          <pc:docMk/>
          <pc:sldMk cId="852774038" sldId="5339"/>
        </pc:sldMkLst>
        <pc:spChg chg="mod">
          <ac:chgData name="Wenzel, Brooke" userId="672bf8d3-b15b-4e02-a6d1-39319a0df09b" providerId="ADAL" clId="{9C0147F5-10BF-4270-9833-34B549C8C524}" dt="2024-04-17T17:01:23.447" v="2669" actId="20577"/>
          <ac:spMkLst>
            <pc:docMk/>
            <pc:sldMk cId="852774038" sldId="5339"/>
            <ac:spMk id="2" creationId="{72203E95-9FAE-5556-3B34-82A003DA5215}"/>
          </ac:spMkLst>
        </pc:spChg>
        <pc:spChg chg="mod">
          <ac:chgData name="Wenzel, Brooke" userId="672bf8d3-b15b-4e02-a6d1-39319a0df09b" providerId="ADAL" clId="{9C0147F5-10BF-4270-9833-34B549C8C524}" dt="2024-04-17T17:09:15.578" v="3381" actId="1076"/>
          <ac:spMkLst>
            <pc:docMk/>
            <pc:sldMk cId="852774038" sldId="5339"/>
            <ac:spMk id="3" creationId="{F2DCA0C3-1530-6A20-BC91-6B94795BD32B}"/>
          </ac:spMkLst>
        </pc:spChg>
        <pc:spChg chg="ord">
          <ac:chgData name="Wenzel, Brooke" userId="672bf8d3-b15b-4e02-a6d1-39319a0df09b" providerId="ADAL" clId="{9C0147F5-10BF-4270-9833-34B549C8C524}" dt="2024-04-17T17:10:39.561" v="3608" actId="13244"/>
          <ac:spMkLst>
            <pc:docMk/>
            <pc:sldMk cId="852774038" sldId="5339"/>
            <ac:spMk id="4" creationId="{5639AC8A-EFAB-F949-B89E-EE50BBA46DDE}"/>
          </ac:spMkLst>
        </pc:spChg>
        <pc:spChg chg="ord">
          <ac:chgData name="Wenzel, Brooke" userId="672bf8d3-b15b-4e02-a6d1-39319a0df09b" providerId="ADAL" clId="{9C0147F5-10BF-4270-9833-34B549C8C524}" dt="2024-04-17T17:10:41.962" v="3609" actId="13244"/>
          <ac:spMkLst>
            <pc:docMk/>
            <pc:sldMk cId="852774038" sldId="5339"/>
            <ac:spMk id="5" creationId="{5DD7FC27-868E-6C7D-A8D0-97806E2D43F4}"/>
          </ac:spMkLst>
        </pc:spChg>
        <pc:spChg chg="ord">
          <ac:chgData name="Wenzel, Brooke" userId="672bf8d3-b15b-4e02-a6d1-39319a0df09b" providerId="ADAL" clId="{9C0147F5-10BF-4270-9833-34B549C8C524}" dt="2024-04-17T17:10:45.053" v="3610" actId="13244"/>
          <ac:spMkLst>
            <pc:docMk/>
            <pc:sldMk cId="852774038" sldId="5339"/>
            <ac:spMk id="6" creationId="{D7A258F0-F9AF-6A37-D8E2-911415636426}"/>
          </ac:spMkLst>
        </pc:spChg>
        <pc:picChg chg="del">
          <ac:chgData name="Wenzel, Brooke" userId="672bf8d3-b15b-4e02-a6d1-39319a0df09b" providerId="ADAL" clId="{9C0147F5-10BF-4270-9833-34B549C8C524}" dt="2024-04-17T17:01:51.200" v="2712" actId="478"/>
          <ac:picMkLst>
            <pc:docMk/>
            <pc:sldMk cId="852774038" sldId="5339"/>
            <ac:picMk id="8" creationId="{722F3D11-3732-CB44-715C-DD8BC3C72210}"/>
          </ac:picMkLst>
        </pc:picChg>
        <pc:picChg chg="add mod">
          <ac:chgData name="Wenzel, Brooke" userId="672bf8d3-b15b-4e02-a6d1-39319a0df09b" providerId="ADAL" clId="{9C0147F5-10BF-4270-9833-34B549C8C524}" dt="2024-04-17T17:09:57.512" v="3607" actId="962"/>
          <ac:picMkLst>
            <pc:docMk/>
            <pc:sldMk cId="852774038" sldId="5339"/>
            <ac:picMk id="9" creationId="{CC1B2D91-710F-6742-84C0-5226A5E90260}"/>
          </ac:picMkLst>
        </pc:picChg>
      </pc:sldChg>
    </pc:docChg>
  </pc:docChgLst>
  <pc:docChgLst>
    <pc:chgData name="Hoffman, Peter" userId="673cee94-26bd-4c2a-ab82-1b3669e2f049" providerId="ADAL" clId="{6727B04A-6EF6-4FFA-A1F1-2A9A460CFCF6}"/>
    <pc:docChg chg="custSel addSld delSld modSld">
      <pc:chgData name="Hoffman, Peter" userId="673cee94-26bd-4c2a-ab82-1b3669e2f049" providerId="ADAL" clId="{6727B04A-6EF6-4FFA-A1F1-2A9A460CFCF6}" dt="2024-04-10T19:20:42.596" v="10" actId="20577"/>
      <pc:docMkLst>
        <pc:docMk/>
      </pc:docMkLst>
      <pc:sldChg chg="modSp mod">
        <pc:chgData name="Hoffman, Peter" userId="673cee94-26bd-4c2a-ab82-1b3669e2f049" providerId="ADAL" clId="{6727B04A-6EF6-4FFA-A1F1-2A9A460CFCF6}" dt="2024-04-10T19:19:31.556" v="5" actId="2165"/>
        <pc:sldMkLst>
          <pc:docMk/>
          <pc:sldMk cId="1212467416" sldId="261"/>
        </pc:sldMkLst>
        <pc:graphicFrameChg chg="mod modGraphic">
          <ac:chgData name="Hoffman, Peter" userId="673cee94-26bd-4c2a-ab82-1b3669e2f049" providerId="ADAL" clId="{6727B04A-6EF6-4FFA-A1F1-2A9A460CFCF6}" dt="2024-04-10T19:19:31.556" v="5"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6727B04A-6EF6-4FFA-A1F1-2A9A460CFCF6}" dt="2024-04-10T19:20:42.596" v="10" actId="20577"/>
        <pc:sldMkLst>
          <pc:docMk/>
          <pc:sldMk cId="3717000822" sldId="280"/>
        </pc:sldMkLst>
        <pc:graphicFrameChg chg="mod">
          <ac:chgData name="Hoffman, Peter" userId="673cee94-26bd-4c2a-ab82-1b3669e2f049" providerId="ADAL" clId="{6727B04A-6EF6-4FFA-A1F1-2A9A460CFCF6}" dt="2024-04-10T19:20:42.596" v="10"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6727B04A-6EF6-4FFA-A1F1-2A9A460CFCF6}" dt="2024-04-10T19:20:06.832" v="8" actId="2696"/>
        <pc:sldMkLst>
          <pc:docMk/>
          <pc:sldMk cId="161297745" sldId="5247"/>
        </pc:sldMkLst>
      </pc:sldChg>
      <pc:sldChg chg="del">
        <pc:chgData name="Hoffman, Peter" userId="673cee94-26bd-4c2a-ab82-1b3669e2f049" providerId="ADAL" clId="{6727B04A-6EF6-4FFA-A1F1-2A9A460CFCF6}" dt="2024-04-10T19:20:06.832" v="8" actId="2696"/>
        <pc:sldMkLst>
          <pc:docMk/>
          <pc:sldMk cId="462030027" sldId="5248"/>
        </pc:sldMkLst>
      </pc:sldChg>
      <pc:sldChg chg="del">
        <pc:chgData name="Hoffman, Peter" userId="673cee94-26bd-4c2a-ab82-1b3669e2f049" providerId="ADAL" clId="{6727B04A-6EF6-4FFA-A1F1-2A9A460CFCF6}" dt="2024-04-10T19:20:06.832" v="8" actId="2696"/>
        <pc:sldMkLst>
          <pc:docMk/>
          <pc:sldMk cId="1309636382" sldId="5250"/>
        </pc:sldMkLst>
      </pc:sldChg>
      <pc:sldChg chg="del">
        <pc:chgData name="Hoffman, Peter" userId="673cee94-26bd-4c2a-ab82-1b3669e2f049" providerId="ADAL" clId="{6727B04A-6EF6-4FFA-A1F1-2A9A460CFCF6}" dt="2024-04-10T19:19:43.634" v="6" actId="2696"/>
        <pc:sldMkLst>
          <pc:docMk/>
          <pc:sldMk cId="1282840071" sldId="5251"/>
        </pc:sldMkLst>
      </pc:sldChg>
      <pc:sldChg chg="del">
        <pc:chgData name="Hoffman, Peter" userId="673cee94-26bd-4c2a-ab82-1b3669e2f049" providerId="ADAL" clId="{6727B04A-6EF6-4FFA-A1F1-2A9A460CFCF6}" dt="2024-04-10T19:19:43.634" v="6" actId="2696"/>
        <pc:sldMkLst>
          <pc:docMk/>
          <pc:sldMk cId="455365083" sldId="5252"/>
        </pc:sldMkLst>
      </pc:sldChg>
      <pc:sldChg chg="del">
        <pc:chgData name="Hoffman, Peter" userId="673cee94-26bd-4c2a-ab82-1b3669e2f049" providerId="ADAL" clId="{6727B04A-6EF6-4FFA-A1F1-2A9A460CFCF6}" dt="2024-04-10T19:19:43.634" v="6" actId="2696"/>
        <pc:sldMkLst>
          <pc:docMk/>
          <pc:sldMk cId="2627223314" sldId="5254"/>
        </pc:sldMkLst>
      </pc:sldChg>
      <pc:sldChg chg="del">
        <pc:chgData name="Hoffman, Peter" userId="673cee94-26bd-4c2a-ab82-1b3669e2f049" providerId="ADAL" clId="{6727B04A-6EF6-4FFA-A1F1-2A9A460CFCF6}" dt="2024-04-10T19:19:43.634" v="6" actId="2696"/>
        <pc:sldMkLst>
          <pc:docMk/>
          <pc:sldMk cId="2117569817" sldId="5260"/>
        </pc:sldMkLst>
      </pc:sldChg>
      <pc:sldChg chg="del">
        <pc:chgData name="Hoffman, Peter" userId="673cee94-26bd-4c2a-ab82-1b3669e2f049" providerId="ADAL" clId="{6727B04A-6EF6-4FFA-A1F1-2A9A460CFCF6}" dt="2024-04-10T19:20:06.832" v="8" actId="2696"/>
        <pc:sldMkLst>
          <pc:docMk/>
          <pc:sldMk cId="837026567" sldId="5270"/>
        </pc:sldMkLst>
      </pc:sldChg>
      <pc:sldChg chg="del">
        <pc:chgData name="Hoffman, Peter" userId="673cee94-26bd-4c2a-ab82-1b3669e2f049" providerId="ADAL" clId="{6727B04A-6EF6-4FFA-A1F1-2A9A460CFCF6}" dt="2024-04-10T19:19:43.634" v="6" actId="2696"/>
        <pc:sldMkLst>
          <pc:docMk/>
          <pc:sldMk cId="4218201814" sldId="5273"/>
        </pc:sldMkLst>
      </pc:sldChg>
      <pc:sldChg chg="del">
        <pc:chgData name="Hoffman, Peter" userId="673cee94-26bd-4c2a-ab82-1b3669e2f049" providerId="ADAL" clId="{6727B04A-6EF6-4FFA-A1F1-2A9A460CFCF6}" dt="2024-04-10T19:20:06.832" v="8" actId="2696"/>
        <pc:sldMkLst>
          <pc:docMk/>
          <pc:sldMk cId="2900907903" sldId="5283"/>
        </pc:sldMkLst>
      </pc:sldChg>
      <pc:sldChg chg="del">
        <pc:chgData name="Hoffman, Peter" userId="673cee94-26bd-4c2a-ab82-1b3669e2f049" providerId="ADAL" clId="{6727B04A-6EF6-4FFA-A1F1-2A9A460CFCF6}" dt="2024-04-10T19:19:43.634" v="6" actId="2696"/>
        <pc:sldMkLst>
          <pc:docMk/>
          <pc:sldMk cId="1114984409" sldId="5290"/>
        </pc:sldMkLst>
      </pc:sldChg>
      <pc:sldChg chg="del">
        <pc:chgData name="Hoffman, Peter" userId="673cee94-26bd-4c2a-ab82-1b3669e2f049" providerId="ADAL" clId="{6727B04A-6EF6-4FFA-A1F1-2A9A460CFCF6}" dt="2024-04-10T19:19:43.634" v="6" actId="2696"/>
        <pc:sldMkLst>
          <pc:docMk/>
          <pc:sldMk cId="1593808434" sldId="5292"/>
        </pc:sldMkLst>
      </pc:sldChg>
      <pc:sldChg chg="del">
        <pc:chgData name="Hoffman, Peter" userId="673cee94-26bd-4c2a-ab82-1b3669e2f049" providerId="ADAL" clId="{6727B04A-6EF6-4FFA-A1F1-2A9A460CFCF6}" dt="2024-04-10T19:20:06.832" v="8" actId="2696"/>
        <pc:sldMkLst>
          <pc:docMk/>
          <pc:sldMk cId="2116469932" sldId="5293"/>
        </pc:sldMkLst>
      </pc:sldChg>
      <pc:sldChg chg="del">
        <pc:chgData name="Hoffman, Peter" userId="673cee94-26bd-4c2a-ab82-1b3669e2f049" providerId="ADAL" clId="{6727B04A-6EF6-4FFA-A1F1-2A9A460CFCF6}" dt="2024-04-10T19:20:06.832" v="8" actId="2696"/>
        <pc:sldMkLst>
          <pc:docMk/>
          <pc:sldMk cId="3397518535" sldId="5294"/>
        </pc:sldMkLst>
      </pc:sldChg>
      <pc:sldChg chg="del">
        <pc:chgData name="Hoffman, Peter" userId="673cee94-26bd-4c2a-ab82-1b3669e2f049" providerId="ADAL" clId="{6727B04A-6EF6-4FFA-A1F1-2A9A460CFCF6}" dt="2024-04-10T19:20:06.832" v="8" actId="2696"/>
        <pc:sldMkLst>
          <pc:docMk/>
          <pc:sldMk cId="2963432091" sldId="5295"/>
        </pc:sldMkLst>
      </pc:sldChg>
      <pc:sldChg chg="del">
        <pc:chgData name="Hoffman, Peter" userId="673cee94-26bd-4c2a-ab82-1b3669e2f049" providerId="ADAL" clId="{6727B04A-6EF6-4FFA-A1F1-2A9A460CFCF6}" dt="2024-04-10T19:19:43.634" v="6" actId="2696"/>
        <pc:sldMkLst>
          <pc:docMk/>
          <pc:sldMk cId="4104978656" sldId="5302"/>
        </pc:sldMkLst>
      </pc:sldChg>
      <pc:sldChg chg="del">
        <pc:chgData name="Hoffman, Peter" userId="673cee94-26bd-4c2a-ab82-1b3669e2f049" providerId="ADAL" clId="{6727B04A-6EF6-4FFA-A1F1-2A9A460CFCF6}" dt="2024-04-10T19:19:43.634" v="6" actId="2696"/>
        <pc:sldMkLst>
          <pc:docMk/>
          <pc:sldMk cId="2250972986" sldId="5304"/>
        </pc:sldMkLst>
      </pc:sldChg>
      <pc:sldChg chg="del">
        <pc:chgData name="Hoffman, Peter" userId="673cee94-26bd-4c2a-ab82-1b3669e2f049" providerId="ADAL" clId="{6727B04A-6EF6-4FFA-A1F1-2A9A460CFCF6}" dt="2024-04-10T19:19:43.634" v="6" actId="2696"/>
        <pc:sldMkLst>
          <pc:docMk/>
          <pc:sldMk cId="1443655953" sldId="5305"/>
        </pc:sldMkLst>
      </pc:sldChg>
      <pc:sldChg chg="del">
        <pc:chgData name="Hoffman, Peter" userId="673cee94-26bd-4c2a-ab82-1b3669e2f049" providerId="ADAL" clId="{6727B04A-6EF6-4FFA-A1F1-2A9A460CFCF6}" dt="2024-04-10T19:19:43.634" v="6" actId="2696"/>
        <pc:sldMkLst>
          <pc:docMk/>
          <pc:sldMk cId="1662154973" sldId="5306"/>
        </pc:sldMkLst>
      </pc:sldChg>
      <pc:sldChg chg="del">
        <pc:chgData name="Hoffman, Peter" userId="673cee94-26bd-4c2a-ab82-1b3669e2f049" providerId="ADAL" clId="{6727B04A-6EF6-4FFA-A1F1-2A9A460CFCF6}" dt="2024-04-10T19:20:06.832" v="8" actId="2696"/>
        <pc:sldMkLst>
          <pc:docMk/>
          <pc:sldMk cId="319187436" sldId="5315"/>
        </pc:sldMkLst>
      </pc:sldChg>
      <pc:sldChg chg="modSp mod">
        <pc:chgData name="Hoffman, Peter" userId="673cee94-26bd-4c2a-ab82-1b3669e2f049" providerId="ADAL" clId="{6727B04A-6EF6-4FFA-A1F1-2A9A460CFCF6}" dt="2024-04-10T19:19:24.375" v="4" actId="27636"/>
        <pc:sldMkLst>
          <pc:docMk/>
          <pc:sldMk cId="1120080356" sldId="5316"/>
        </pc:sldMkLst>
        <pc:spChg chg="mod">
          <ac:chgData name="Hoffman, Peter" userId="673cee94-26bd-4c2a-ab82-1b3669e2f049" providerId="ADAL" clId="{6727B04A-6EF6-4FFA-A1F1-2A9A460CFCF6}" dt="2024-04-10T19:19:24.375" v="4" actId="27636"/>
          <ac:spMkLst>
            <pc:docMk/>
            <pc:sldMk cId="1120080356" sldId="5316"/>
            <ac:spMk id="10" creationId="{C395772E-826E-6662-BD10-DE3078C74B68}"/>
          </ac:spMkLst>
        </pc:spChg>
      </pc:sldChg>
      <pc:sldChg chg="add">
        <pc:chgData name="Hoffman, Peter" userId="673cee94-26bd-4c2a-ab82-1b3669e2f049" providerId="ADAL" clId="{6727B04A-6EF6-4FFA-A1F1-2A9A460CFCF6}" dt="2024-04-10T19:19:54.600" v="7"/>
        <pc:sldMkLst>
          <pc:docMk/>
          <pc:sldMk cId="3377860821" sldId="5319"/>
        </pc:sldMkLst>
      </pc:sldChg>
      <pc:sldChg chg="add">
        <pc:chgData name="Hoffman, Peter" userId="673cee94-26bd-4c2a-ab82-1b3669e2f049" providerId="ADAL" clId="{6727B04A-6EF6-4FFA-A1F1-2A9A460CFCF6}" dt="2024-04-10T19:19:54.600" v="7"/>
        <pc:sldMkLst>
          <pc:docMk/>
          <pc:sldMk cId="1296393599" sldId="5320"/>
        </pc:sldMkLst>
      </pc:sldChg>
      <pc:sldChg chg="add">
        <pc:chgData name="Hoffman, Peter" userId="673cee94-26bd-4c2a-ab82-1b3669e2f049" providerId="ADAL" clId="{6727B04A-6EF6-4FFA-A1F1-2A9A460CFCF6}" dt="2024-04-10T19:19:54.600" v="7"/>
        <pc:sldMkLst>
          <pc:docMk/>
          <pc:sldMk cId="2829353187" sldId="5321"/>
        </pc:sldMkLst>
      </pc:sldChg>
      <pc:sldChg chg="add">
        <pc:chgData name="Hoffman, Peter" userId="673cee94-26bd-4c2a-ab82-1b3669e2f049" providerId="ADAL" clId="{6727B04A-6EF6-4FFA-A1F1-2A9A460CFCF6}" dt="2024-04-10T19:19:54.600" v="7"/>
        <pc:sldMkLst>
          <pc:docMk/>
          <pc:sldMk cId="849455574" sldId="5322"/>
        </pc:sldMkLst>
      </pc:sldChg>
      <pc:sldChg chg="add">
        <pc:chgData name="Hoffman, Peter" userId="673cee94-26bd-4c2a-ab82-1b3669e2f049" providerId="ADAL" clId="{6727B04A-6EF6-4FFA-A1F1-2A9A460CFCF6}" dt="2024-04-10T19:19:54.600" v="7"/>
        <pc:sldMkLst>
          <pc:docMk/>
          <pc:sldMk cId="3392030594" sldId="5323"/>
        </pc:sldMkLst>
      </pc:sldChg>
      <pc:sldChg chg="add">
        <pc:chgData name="Hoffman, Peter" userId="673cee94-26bd-4c2a-ab82-1b3669e2f049" providerId="ADAL" clId="{6727B04A-6EF6-4FFA-A1F1-2A9A460CFCF6}" dt="2024-04-10T19:19:54.600" v="7"/>
        <pc:sldMkLst>
          <pc:docMk/>
          <pc:sldMk cId="4025200363" sldId="5324"/>
        </pc:sldMkLst>
      </pc:sldChg>
      <pc:sldChg chg="add">
        <pc:chgData name="Hoffman, Peter" userId="673cee94-26bd-4c2a-ab82-1b3669e2f049" providerId="ADAL" clId="{6727B04A-6EF6-4FFA-A1F1-2A9A460CFCF6}" dt="2024-04-10T19:19:54.600" v="7"/>
        <pc:sldMkLst>
          <pc:docMk/>
          <pc:sldMk cId="561675211" sldId="5325"/>
        </pc:sldMkLst>
      </pc:sldChg>
      <pc:sldChg chg="add">
        <pc:chgData name="Hoffman, Peter" userId="673cee94-26bd-4c2a-ab82-1b3669e2f049" providerId="ADAL" clId="{6727B04A-6EF6-4FFA-A1F1-2A9A460CFCF6}" dt="2024-04-10T19:19:54.600" v="7"/>
        <pc:sldMkLst>
          <pc:docMk/>
          <pc:sldMk cId="987697960" sldId="5326"/>
        </pc:sldMkLst>
      </pc:sldChg>
      <pc:sldChg chg="add">
        <pc:chgData name="Hoffman, Peter" userId="673cee94-26bd-4c2a-ab82-1b3669e2f049" providerId="ADAL" clId="{6727B04A-6EF6-4FFA-A1F1-2A9A460CFCF6}" dt="2024-04-10T19:19:54.600" v="7"/>
        <pc:sldMkLst>
          <pc:docMk/>
          <pc:sldMk cId="1114356261" sldId="5327"/>
        </pc:sldMkLst>
      </pc:sldChg>
    </pc:docChg>
  </pc:docChgLst>
  <pc:docChgLst>
    <pc:chgData name="Wenzel, Brooke" userId="672bf8d3-b15b-4e02-a6d1-39319a0df09b" providerId="ADAL" clId="{CCCE4CFF-3F2A-4EA6-91C2-D6132FE6221C}"/>
    <pc:docChg chg="undo custSel addSld delSld modSld sldOrd">
      <pc:chgData name="Wenzel, Brooke" userId="672bf8d3-b15b-4e02-a6d1-39319a0df09b" providerId="ADAL" clId="{CCCE4CFF-3F2A-4EA6-91C2-D6132FE6221C}" dt="2024-03-27T15:45:31.940" v="1261" actId="13244"/>
      <pc:docMkLst>
        <pc:docMk/>
      </pc:docMkLst>
      <pc:sldChg chg="addSp modSp add mod modClrScheme chgLayout">
        <pc:chgData name="Wenzel, Brooke" userId="672bf8d3-b15b-4e02-a6d1-39319a0df09b" providerId="ADAL" clId="{CCCE4CFF-3F2A-4EA6-91C2-D6132FE6221C}" dt="2024-03-27T15:39:50.521" v="1093" actId="12100"/>
        <pc:sldMkLst>
          <pc:docMk/>
          <pc:sldMk cId="2468372966" sldId="263"/>
        </pc:sldMkLst>
        <pc:spChg chg="mod ord">
          <ac:chgData name="Wenzel, Brooke" userId="672bf8d3-b15b-4e02-a6d1-39319a0df09b" providerId="ADAL" clId="{CCCE4CFF-3F2A-4EA6-91C2-D6132FE6221C}" dt="2024-03-27T15:08:08.595" v="424" actId="700"/>
          <ac:spMkLst>
            <pc:docMk/>
            <pc:sldMk cId="2468372966" sldId="263"/>
            <ac:spMk id="2" creationId="{E5D3A3BC-C3C5-ED57-84AB-C43489AE16AB}"/>
          </ac:spMkLst>
        </pc:spChg>
        <pc:spChg chg="mod ord">
          <ac:chgData name="Wenzel, Brooke" userId="672bf8d3-b15b-4e02-a6d1-39319a0df09b" providerId="ADAL" clId="{CCCE4CFF-3F2A-4EA6-91C2-D6132FE6221C}" dt="2024-03-27T15:39:32.422" v="1091" actId="14100"/>
          <ac:spMkLst>
            <pc:docMk/>
            <pc:sldMk cId="2468372966" sldId="263"/>
            <ac:spMk id="3" creationId="{F737E5AD-A4D8-5218-9778-9BFD2F764487}"/>
          </ac:spMkLst>
        </pc:spChg>
        <pc:spChg chg="mod ord">
          <ac:chgData name="Wenzel, Brooke" userId="672bf8d3-b15b-4e02-a6d1-39319a0df09b" providerId="ADAL" clId="{CCCE4CFF-3F2A-4EA6-91C2-D6132FE6221C}" dt="2024-03-27T15:39:39.199" v="1092" actId="13244"/>
          <ac:spMkLst>
            <pc:docMk/>
            <pc:sldMk cId="2468372966" sldId="263"/>
            <ac:spMk id="4" creationId="{C557EE2F-098A-C046-B846-69C99717CC16}"/>
          </ac:spMkLst>
        </pc:spChg>
        <pc:spChg chg="add mod ord">
          <ac:chgData name="Wenzel, Brooke" userId="672bf8d3-b15b-4e02-a6d1-39319a0df09b" providerId="ADAL" clId="{CCCE4CFF-3F2A-4EA6-91C2-D6132FE6221C}" dt="2024-03-27T15:08:45.097" v="481" actId="20577"/>
          <ac:spMkLst>
            <pc:docMk/>
            <pc:sldMk cId="2468372966" sldId="263"/>
            <ac:spMk id="5" creationId="{70375D36-8B02-F4ED-2318-ADC37656BB94}"/>
          </ac:spMkLst>
        </pc:spChg>
        <pc:spChg chg="add mod ord">
          <ac:chgData name="Wenzel, Brooke" userId="672bf8d3-b15b-4e02-a6d1-39319a0df09b" providerId="ADAL" clId="{CCCE4CFF-3F2A-4EA6-91C2-D6132FE6221C}" dt="2024-03-27T15:08:37.543" v="474" actId="20577"/>
          <ac:spMkLst>
            <pc:docMk/>
            <pc:sldMk cId="2468372966" sldId="263"/>
            <ac:spMk id="7" creationId="{C719CE00-524C-D1D1-764B-CD2BD670A5B1}"/>
          </ac:spMkLst>
        </pc:spChg>
        <pc:graphicFrameChg chg="mod">
          <ac:chgData name="Wenzel, Brooke" userId="672bf8d3-b15b-4e02-a6d1-39319a0df09b" providerId="ADAL" clId="{CCCE4CFF-3F2A-4EA6-91C2-D6132FE6221C}" dt="2024-03-27T15:39:50.521" v="1093" actId="12100"/>
          <ac:graphicFrameMkLst>
            <pc:docMk/>
            <pc:sldMk cId="2468372966" sldId="263"/>
            <ac:graphicFrameMk id="6" creationId="{2E9C0A55-2378-CACF-1975-A8261CA0FC7D}"/>
          </ac:graphicFrameMkLst>
        </pc:graphicFrameChg>
      </pc:sldChg>
      <pc:sldChg chg="addSp delSp modSp add del mod modClrScheme chgLayout">
        <pc:chgData name="Wenzel, Brooke" userId="672bf8d3-b15b-4e02-a6d1-39319a0df09b" providerId="ADAL" clId="{CCCE4CFF-3F2A-4EA6-91C2-D6132FE6221C}" dt="2024-03-27T15:41:43.469" v="1115" actId="47"/>
        <pc:sldMkLst>
          <pc:docMk/>
          <pc:sldMk cId="3542648464" sldId="264"/>
        </pc:sldMkLst>
        <pc:spChg chg="mod ord">
          <ac:chgData name="Wenzel, Brooke" userId="672bf8d3-b15b-4e02-a6d1-39319a0df09b" providerId="ADAL" clId="{CCCE4CFF-3F2A-4EA6-91C2-D6132FE6221C}" dt="2024-03-27T15:21:12.071" v="643" actId="700"/>
          <ac:spMkLst>
            <pc:docMk/>
            <pc:sldMk cId="3542648464" sldId="264"/>
            <ac:spMk id="2" creationId="{6B5A9599-6B6B-5FBF-F36B-0EA187034455}"/>
          </ac:spMkLst>
        </pc:spChg>
        <pc:spChg chg="add mod ord">
          <ac:chgData name="Wenzel, Brooke" userId="672bf8d3-b15b-4e02-a6d1-39319a0df09b" providerId="ADAL" clId="{CCCE4CFF-3F2A-4EA6-91C2-D6132FE6221C}" dt="2024-03-27T15:21:12.212" v="645" actId="27636"/>
          <ac:spMkLst>
            <pc:docMk/>
            <pc:sldMk cId="3542648464" sldId="264"/>
            <ac:spMk id="3" creationId="{D577ABA0-D500-936F-D8D8-B4C22E0C5800}"/>
          </ac:spMkLst>
        </pc:spChg>
        <pc:spChg chg="mod ord">
          <ac:chgData name="Wenzel, Brooke" userId="672bf8d3-b15b-4e02-a6d1-39319a0df09b" providerId="ADAL" clId="{CCCE4CFF-3F2A-4EA6-91C2-D6132FE6221C}" dt="2024-03-27T15:39:07.155" v="1087" actId="13244"/>
          <ac:spMkLst>
            <pc:docMk/>
            <pc:sldMk cId="3542648464" sldId="264"/>
            <ac:spMk id="4" creationId="{BA54DA5B-BB21-BCB6-C466-AA20C0C47387}"/>
          </ac:spMkLst>
        </pc:spChg>
        <pc:spChg chg="add mod ord">
          <ac:chgData name="Wenzel, Brooke" userId="672bf8d3-b15b-4e02-a6d1-39319a0df09b" providerId="ADAL" clId="{CCCE4CFF-3F2A-4EA6-91C2-D6132FE6221C}" dt="2024-03-27T15:21:12.212" v="644" actId="27636"/>
          <ac:spMkLst>
            <pc:docMk/>
            <pc:sldMk cId="3542648464" sldId="264"/>
            <ac:spMk id="6" creationId="{4AE28D13-3628-208E-157C-AD929B32CC06}"/>
          </ac:spMkLst>
        </pc:spChg>
        <pc:spChg chg="add del mod">
          <ac:chgData name="Wenzel, Brooke" userId="672bf8d3-b15b-4e02-a6d1-39319a0df09b" providerId="ADAL" clId="{CCCE4CFF-3F2A-4EA6-91C2-D6132FE6221C}" dt="2024-03-27T15:18:31.752" v="620" actId="3680"/>
          <ac:spMkLst>
            <pc:docMk/>
            <pc:sldMk cId="3542648464" sldId="264"/>
            <ac:spMk id="8" creationId="{41C951C4-0021-8219-BA2C-C505E7A93E5E}"/>
          </ac:spMkLst>
        </pc:spChg>
        <pc:spChg chg="add del mod">
          <ac:chgData name="Wenzel, Brooke" userId="672bf8d3-b15b-4e02-a6d1-39319a0df09b" providerId="ADAL" clId="{CCCE4CFF-3F2A-4EA6-91C2-D6132FE6221C}" dt="2024-03-27T15:19:36.211" v="624"/>
          <ac:spMkLst>
            <pc:docMk/>
            <pc:sldMk cId="3542648464" sldId="264"/>
            <ac:spMk id="11" creationId="{FE3ACF1A-4AE8-0C80-EEDD-19C3B663BA90}"/>
          </ac:spMkLst>
        </pc:spChg>
        <pc:spChg chg="add del mod">
          <ac:chgData name="Wenzel, Brooke" userId="672bf8d3-b15b-4e02-a6d1-39319a0df09b" providerId="ADAL" clId="{CCCE4CFF-3F2A-4EA6-91C2-D6132FE6221C}" dt="2024-03-27T15:20:40.757" v="635"/>
          <ac:spMkLst>
            <pc:docMk/>
            <pc:sldMk cId="3542648464" sldId="264"/>
            <ac:spMk id="13" creationId="{939642C4-B019-94A9-80DB-B37CF4908FF7}"/>
          </ac:spMkLst>
        </pc:spChg>
        <pc:spChg chg="add mod">
          <ac:chgData name="Wenzel, Brooke" userId="672bf8d3-b15b-4e02-a6d1-39319a0df09b" providerId="ADAL" clId="{CCCE4CFF-3F2A-4EA6-91C2-D6132FE6221C}" dt="2024-03-27T15:20:19.001" v="630" actId="478"/>
          <ac:spMkLst>
            <pc:docMk/>
            <pc:sldMk cId="3542648464" sldId="264"/>
            <ac:spMk id="16" creationId="{8C6D6661-3F3D-C43B-B52A-A073093A007D}"/>
          </ac:spMkLst>
        </pc:spChg>
        <pc:spChg chg="add mod">
          <ac:chgData name="Wenzel, Brooke" userId="672bf8d3-b15b-4e02-a6d1-39319a0df09b" providerId="ADAL" clId="{CCCE4CFF-3F2A-4EA6-91C2-D6132FE6221C}" dt="2024-03-27T15:20:24.784" v="632" actId="21"/>
          <ac:spMkLst>
            <pc:docMk/>
            <pc:sldMk cId="3542648464" sldId="264"/>
            <ac:spMk id="17" creationId="{D8A6F652-E35F-E602-51F3-2DEC0A77FECE}"/>
          </ac:spMkLst>
        </pc:spChg>
        <pc:spChg chg="add del mod">
          <ac:chgData name="Wenzel, Brooke" userId="672bf8d3-b15b-4e02-a6d1-39319a0df09b" providerId="ADAL" clId="{CCCE4CFF-3F2A-4EA6-91C2-D6132FE6221C}" dt="2024-03-27T15:26:48.774" v="694"/>
          <ac:spMkLst>
            <pc:docMk/>
            <pc:sldMk cId="3542648464" sldId="264"/>
            <ac:spMk id="20" creationId="{FAD44925-8498-5872-7264-5A76C881D34E}"/>
          </ac:spMkLst>
        </pc:spChg>
        <pc:spChg chg="add mod">
          <ac:chgData name="Wenzel, Brooke" userId="672bf8d3-b15b-4e02-a6d1-39319a0df09b" providerId="ADAL" clId="{CCCE4CFF-3F2A-4EA6-91C2-D6132FE6221C}" dt="2024-03-27T15:26:50.739" v="695" actId="478"/>
          <ac:spMkLst>
            <pc:docMk/>
            <pc:sldMk cId="3542648464" sldId="264"/>
            <ac:spMk id="22" creationId="{40245748-FCF2-E2F3-642F-1D99F2B33493}"/>
          </ac:spMkLst>
        </pc:spChg>
        <pc:spChg chg="add del mod">
          <ac:chgData name="Wenzel, Brooke" userId="672bf8d3-b15b-4e02-a6d1-39319a0df09b" providerId="ADAL" clId="{CCCE4CFF-3F2A-4EA6-91C2-D6132FE6221C}" dt="2024-03-27T15:28:02.051" v="724" actId="3680"/>
          <ac:spMkLst>
            <pc:docMk/>
            <pc:sldMk cId="3542648464" sldId="264"/>
            <ac:spMk id="24" creationId="{6FEE8D0F-9E92-0517-C63D-D5E81A0E6797}"/>
          </ac:spMkLst>
        </pc:spChg>
        <pc:spChg chg="add del mod">
          <ac:chgData name="Wenzel, Brooke" userId="672bf8d3-b15b-4e02-a6d1-39319a0df09b" providerId="ADAL" clId="{CCCE4CFF-3F2A-4EA6-91C2-D6132FE6221C}" dt="2024-03-27T15:31:29.791" v="951"/>
          <ac:spMkLst>
            <pc:docMk/>
            <pc:sldMk cId="3542648464" sldId="264"/>
            <ac:spMk id="27" creationId="{DECFC807-0FBE-BB67-31B8-4F691B69E8FD}"/>
          </ac:spMkLst>
        </pc:spChg>
        <pc:spChg chg="add del mod">
          <ac:chgData name="Wenzel, Brooke" userId="672bf8d3-b15b-4e02-a6d1-39319a0df09b" providerId="ADAL" clId="{CCCE4CFF-3F2A-4EA6-91C2-D6132FE6221C}" dt="2024-03-27T15:38:37.098" v="1081" actId="478"/>
          <ac:spMkLst>
            <pc:docMk/>
            <pc:sldMk cId="3542648464" sldId="264"/>
            <ac:spMk id="30" creationId="{CD02F848-8CBE-460D-5EC5-51D336BB7D88}"/>
          </ac:spMkLst>
        </pc:spChg>
        <pc:graphicFrameChg chg="add del mod ord modGraphic">
          <ac:chgData name="Wenzel, Brooke" userId="672bf8d3-b15b-4e02-a6d1-39319a0df09b" providerId="ADAL" clId="{CCCE4CFF-3F2A-4EA6-91C2-D6132FE6221C}" dt="2024-03-27T15:18:40.120" v="623" actId="478"/>
          <ac:graphicFrameMkLst>
            <pc:docMk/>
            <pc:sldMk cId="3542648464" sldId="264"/>
            <ac:graphicFrameMk id="9" creationId="{F79E82AB-BDDC-382B-86BB-5C408F19715E}"/>
          </ac:graphicFrameMkLst>
        </pc:graphicFrameChg>
        <pc:graphicFrameChg chg="add del mod">
          <ac:chgData name="Wenzel, Brooke" userId="672bf8d3-b15b-4e02-a6d1-39319a0df09b" providerId="ADAL" clId="{CCCE4CFF-3F2A-4EA6-91C2-D6132FE6221C}" dt="2024-03-27T15:19:48.310" v="626" actId="478"/>
          <ac:graphicFrameMkLst>
            <pc:docMk/>
            <pc:sldMk cId="3542648464" sldId="264"/>
            <ac:graphicFrameMk id="12" creationId="{1384ED9F-1DB5-4387-DBDB-5CCDD7380874}"/>
          </ac:graphicFrameMkLst>
        </pc:graphicFrameChg>
        <pc:graphicFrameChg chg="add mod">
          <ac:chgData name="Wenzel, Brooke" userId="672bf8d3-b15b-4e02-a6d1-39319a0df09b" providerId="ADAL" clId="{CCCE4CFF-3F2A-4EA6-91C2-D6132FE6221C}" dt="2024-03-27T15:19:58.937" v="628"/>
          <ac:graphicFrameMkLst>
            <pc:docMk/>
            <pc:sldMk cId="3542648464" sldId="264"/>
            <ac:graphicFrameMk id="14" creationId="{6C335488-701E-0C82-8010-E12E955AA62B}"/>
          </ac:graphicFrameMkLst>
        </pc:graphicFrameChg>
        <pc:graphicFrameChg chg="add del mod">
          <ac:chgData name="Wenzel, Brooke" userId="672bf8d3-b15b-4e02-a6d1-39319a0df09b" providerId="ADAL" clId="{CCCE4CFF-3F2A-4EA6-91C2-D6132FE6221C}" dt="2024-03-27T15:20:30.441" v="634"/>
          <ac:graphicFrameMkLst>
            <pc:docMk/>
            <pc:sldMk cId="3542648464" sldId="264"/>
            <ac:graphicFrameMk id="15" creationId="{F865D2CB-25A5-5EDA-C613-22C4EC3DB910}"/>
          </ac:graphicFrameMkLst>
        </pc:graphicFrameChg>
        <pc:graphicFrameChg chg="add del mod ord modGraphic">
          <ac:chgData name="Wenzel, Brooke" userId="672bf8d3-b15b-4e02-a6d1-39319a0df09b" providerId="ADAL" clId="{CCCE4CFF-3F2A-4EA6-91C2-D6132FE6221C}" dt="2024-03-27T15:26:27.986" v="693" actId="478"/>
          <ac:graphicFrameMkLst>
            <pc:docMk/>
            <pc:sldMk cId="3542648464" sldId="264"/>
            <ac:graphicFrameMk id="18" creationId="{3348D061-EBE4-AD3C-4260-CB8F7A06EA3F}"/>
          </ac:graphicFrameMkLst>
        </pc:graphicFrameChg>
        <pc:graphicFrameChg chg="add del mod modGraphic">
          <ac:chgData name="Wenzel, Brooke" userId="672bf8d3-b15b-4e02-a6d1-39319a0df09b" providerId="ADAL" clId="{CCCE4CFF-3F2A-4EA6-91C2-D6132FE6221C}" dt="2024-03-27T15:27:24.705" v="723" actId="21"/>
          <ac:graphicFrameMkLst>
            <pc:docMk/>
            <pc:sldMk cId="3542648464" sldId="264"/>
            <ac:graphicFrameMk id="21" creationId="{6CFB25AC-6DB0-ECA3-FA0F-B4EB2080C96C}"/>
          </ac:graphicFrameMkLst>
        </pc:graphicFrameChg>
        <pc:graphicFrameChg chg="add del mod ord modGraphic">
          <ac:chgData name="Wenzel, Brooke" userId="672bf8d3-b15b-4e02-a6d1-39319a0df09b" providerId="ADAL" clId="{CCCE4CFF-3F2A-4EA6-91C2-D6132FE6221C}" dt="2024-03-27T15:31:21.607" v="950" actId="21"/>
          <ac:graphicFrameMkLst>
            <pc:docMk/>
            <pc:sldMk cId="3542648464" sldId="264"/>
            <ac:graphicFrameMk id="25" creationId="{28191C64-F225-AE57-9EFC-F29A6BA9C239}"/>
          </ac:graphicFrameMkLst>
        </pc:graphicFrameChg>
        <pc:graphicFrameChg chg="add del mod modGraphic">
          <ac:chgData name="Wenzel, Brooke" userId="672bf8d3-b15b-4e02-a6d1-39319a0df09b" providerId="ADAL" clId="{CCCE4CFF-3F2A-4EA6-91C2-D6132FE6221C}" dt="2024-03-27T15:38:29.757" v="1079" actId="21"/>
          <ac:graphicFrameMkLst>
            <pc:docMk/>
            <pc:sldMk cId="3542648464" sldId="264"/>
            <ac:graphicFrameMk id="28" creationId="{19110EC2-EE0A-1FB9-031F-643D78600392}"/>
          </ac:graphicFrameMkLst>
        </pc:graphicFrameChg>
        <pc:graphicFrameChg chg="add del mod ord modGraphic">
          <ac:chgData name="Wenzel, Brooke" userId="672bf8d3-b15b-4e02-a6d1-39319a0df09b" providerId="ADAL" clId="{CCCE4CFF-3F2A-4EA6-91C2-D6132FE6221C}" dt="2024-03-27T15:41:27.022" v="1114" actId="21"/>
          <ac:graphicFrameMkLst>
            <pc:docMk/>
            <pc:sldMk cId="3542648464" sldId="264"/>
            <ac:graphicFrameMk id="31" creationId="{19110EC2-EE0A-1FB9-031F-643D78600392}"/>
          </ac:graphicFrameMkLst>
        </pc:graphicFrameChg>
        <pc:picChg chg="del mod ord">
          <ac:chgData name="Wenzel, Brooke" userId="672bf8d3-b15b-4e02-a6d1-39319a0df09b" providerId="ADAL" clId="{CCCE4CFF-3F2A-4EA6-91C2-D6132FE6221C}" dt="2024-03-27T15:18:14.667" v="619" actId="478"/>
          <ac:picMkLst>
            <pc:docMk/>
            <pc:sldMk cId="3542648464" sldId="264"/>
            <ac:picMk id="5" creationId="{20439A4F-CDC2-02B6-F66E-6A7EE6DA396A}"/>
          </ac:picMkLst>
        </pc:picChg>
        <pc:picChg chg="add del mod">
          <ac:chgData name="Wenzel, Brooke" userId="672bf8d3-b15b-4e02-a6d1-39319a0df09b" providerId="ADAL" clId="{CCCE4CFF-3F2A-4EA6-91C2-D6132FE6221C}" dt="2024-03-27T15:19:48.310" v="626" actId="478"/>
          <ac:picMkLst>
            <pc:docMk/>
            <pc:sldMk cId="3542648464" sldId="264"/>
            <ac:picMk id="1025" creationId="{8C0C87D3-7BA3-B450-4765-8D9C07D20564}"/>
          </ac:picMkLst>
        </pc:picChg>
        <pc:picChg chg="add del mod">
          <ac:chgData name="Wenzel, Brooke" userId="672bf8d3-b15b-4e02-a6d1-39319a0df09b" providerId="ADAL" clId="{CCCE4CFF-3F2A-4EA6-91C2-D6132FE6221C}" dt="2024-03-27T15:19:48.310" v="626" actId="478"/>
          <ac:picMkLst>
            <pc:docMk/>
            <pc:sldMk cId="3542648464" sldId="264"/>
            <ac:picMk id="1026" creationId="{B87DC711-BE7D-2854-4A4E-13822B027531}"/>
          </ac:picMkLst>
        </pc:picChg>
        <pc:picChg chg="add del mod">
          <ac:chgData name="Wenzel, Brooke" userId="672bf8d3-b15b-4e02-a6d1-39319a0df09b" providerId="ADAL" clId="{CCCE4CFF-3F2A-4EA6-91C2-D6132FE6221C}" dt="2024-03-27T15:19:48.310" v="626" actId="478"/>
          <ac:picMkLst>
            <pc:docMk/>
            <pc:sldMk cId="3542648464" sldId="264"/>
            <ac:picMk id="1027" creationId="{ED08C1AD-E574-E03A-D4AE-F9C413C7D528}"/>
          </ac:picMkLst>
        </pc:picChg>
        <pc:picChg chg="add mod">
          <ac:chgData name="Wenzel, Brooke" userId="672bf8d3-b15b-4e02-a6d1-39319a0df09b" providerId="ADAL" clId="{CCCE4CFF-3F2A-4EA6-91C2-D6132FE6221C}" dt="2024-03-27T15:19:58.937" v="628"/>
          <ac:picMkLst>
            <pc:docMk/>
            <pc:sldMk cId="3542648464" sldId="264"/>
            <ac:picMk id="1028" creationId="{9A09928E-ABFB-E7E4-49B5-898C62C82ED4}"/>
          </ac:picMkLst>
        </pc:picChg>
        <pc:picChg chg="add mod">
          <ac:chgData name="Wenzel, Brooke" userId="672bf8d3-b15b-4e02-a6d1-39319a0df09b" providerId="ADAL" clId="{CCCE4CFF-3F2A-4EA6-91C2-D6132FE6221C}" dt="2024-03-27T15:19:58.937" v="628"/>
          <ac:picMkLst>
            <pc:docMk/>
            <pc:sldMk cId="3542648464" sldId="264"/>
            <ac:picMk id="1029" creationId="{804B7449-F9DA-8527-3F09-EE90327609FD}"/>
          </ac:picMkLst>
        </pc:picChg>
        <pc:picChg chg="add mod">
          <ac:chgData name="Wenzel, Brooke" userId="672bf8d3-b15b-4e02-a6d1-39319a0df09b" providerId="ADAL" clId="{CCCE4CFF-3F2A-4EA6-91C2-D6132FE6221C}" dt="2024-03-27T15:19:58.937" v="628"/>
          <ac:picMkLst>
            <pc:docMk/>
            <pc:sldMk cId="3542648464" sldId="264"/>
            <ac:picMk id="1030" creationId="{33612A00-262D-ECF8-94A3-C688F65959BE}"/>
          </ac:picMkLst>
        </pc:picChg>
        <pc:picChg chg="add del mod">
          <ac:chgData name="Wenzel, Brooke" userId="672bf8d3-b15b-4e02-a6d1-39319a0df09b" providerId="ADAL" clId="{CCCE4CFF-3F2A-4EA6-91C2-D6132FE6221C}" dt="2024-03-27T15:20:30.441" v="634"/>
          <ac:picMkLst>
            <pc:docMk/>
            <pc:sldMk cId="3542648464" sldId="264"/>
            <ac:picMk id="1031" creationId="{DAEE804D-D898-321C-139C-3E5723F111E2}"/>
          </ac:picMkLst>
        </pc:picChg>
        <pc:picChg chg="add del mod">
          <ac:chgData name="Wenzel, Brooke" userId="672bf8d3-b15b-4e02-a6d1-39319a0df09b" providerId="ADAL" clId="{CCCE4CFF-3F2A-4EA6-91C2-D6132FE6221C}" dt="2024-03-27T15:20:30.441" v="634"/>
          <ac:picMkLst>
            <pc:docMk/>
            <pc:sldMk cId="3542648464" sldId="264"/>
            <ac:picMk id="1032" creationId="{24D391FD-DC39-1D2E-8556-6614504A8D46}"/>
          </ac:picMkLst>
        </pc:picChg>
        <pc:picChg chg="add del mod">
          <ac:chgData name="Wenzel, Brooke" userId="672bf8d3-b15b-4e02-a6d1-39319a0df09b" providerId="ADAL" clId="{CCCE4CFF-3F2A-4EA6-91C2-D6132FE6221C}" dt="2024-03-27T15:20:30.441" v="634"/>
          <ac:picMkLst>
            <pc:docMk/>
            <pc:sldMk cId="3542648464" sldId="264"/>
            <ac:picMk id="1033" creationId="{69CD4665-7839-0A76-2623-39FD01C35BAF}"/>
          </ac:picMkLst>
        </pc:picChg>
        <pc:picChg chg="add del mod">
          <ac:chgData name="Wenzel, Brooke" userId="672bf8d3-b15b-4e02-a6d1-39319a0df09b" providerId="ADAL" clId="{CCCE4CFF-3F2A-4EA6-91C2-D6132FE6221C}" dt="2024-03-27T15:26:56.136" v="698" actId="478"/>
          <ac:picMkLst>
            <pc:docMk/>
            <pc:sldMk cId="3542648464" sldId="264"/>
            <ac:picMk id="1034" creationId="{0E7CB7F8-49E8-5D7C-A212-BCD118CCE070}"/>
          </ac:picMkLst>
        </pc:picChg>
        <pc:picChg chg="add del mod">
          <ac:chgData name="Wenzel, Brooke" userId="672bf8d3-b15b-4e02-a6d1-39319a0df09b" providerId="ADAL" clId="{CCCE4CFF-3F2A-4EA6-91C2-D6132FE6221C}" dt="2024-03-27T15:27:00.210" v="699" actId="21"/>
          <ac:picMkLst>
            <pc:docMk/>
            <pc:sldMk cId="3542648464" sldId="264"/>
            <ac:picMk id="1035" creationId="{8B7AFB05-3B4A-2B0A-ECCB-9AACD4445552}"/>
          </ac:picMkLst>
        </pc:picChg>
        <pc:picChg chg="add del mod">
          <ac:chgData name="Wenzel, Brooke" userId="672bf8d3-b15b-4e02-a6d1-39319a0df09b" providerId="ADAL" clId="{CCCE4CFF-3F2A-4EA6-91C2-D6132FE6221C}" dt="2024-03-27T15:27:01.796" v="700" actId="478"/>
          <ac:picMkLst>
            <pc:docMk/>
            <pc:sldMk cId="3542648464" sldId="264"/>
            <ac:picMk id="1036" creationId="{78A36953-D45B-3A8C-8A33-C497DC4176E6}"/>
          </ac:picMkLst>
        </pc:picChg>
        <pc:picChg chg="add del mod">
          <ac:chgData name="Wenzel, Brooke" userId="672bf8d3-b15b-4e02-a6d1-39319a0df09b" providerId="ADAL" clId="{CCCE4CFF-3F2A-4EA6-91C2-D6132FE6221C}" dt="2024-03-27T15:31:35.035" v="952" actId="21"/>
          <ac:picMkLst>
            <pc:docMk/>
            <pc:sldMk cId="3542648464" sldId="264"/>
            <ac:picMk id="1037" creationId="{0BFFC549-08B9-FE25-7E10-671B25D3C389}"/>
          </ac:picMkLst>
        </pc:picChg>
        <pc:picChg chg="add del mod">
          <ac:chgData name="Wenzel, Brooke" userId="672bf8d3-b15b-4e02-a6d1-39319a0df09b" providerId="ADAL" clId="{CCCE4CFF-3F2A-4EA6-91C2-D6132FE6221C}" dt="2024-03-27T15:31:37.597" v="953" actId="21"/>
          <ac:picMkLst>
            <pc:docMk/>
            <pc:sldMk cId="3542648464" sldId="264"/>
            <ac:picMk id="1038" creationId="{D0FDD7AF-F031-4192-B219-243286E06BDE}"/>
          </ac:picMkLst>
        </pc:picChg>
        <pc:picChg chg="add del mod">
          <ac:chgData name="Wenzel, Brooke" userId="672bf8d3-b15b-4e02-a6d1-39319a0df09b" providerId="ADAL" clId="{CCCE4CFF-3F2A-4EA6-91C2-D6132FE6221C}" dt="2024-03-27T15:31:39.781" v="954" actId="21"/>
          <ac:picMkLst>
            <pc:docMk/>
            <pc:sldMk cId="3542648464" sldId="264"/>
            <ac:picMk id="1039" creationId="{3F44F26F-5158-77F8-9CB9-BEADF6A6AACD}"/>
          </ac:picMkLst>
        </pc:picChg>
      </pc:sldChg>
      <pc:sldChg chg="del">
        <pc:chgData name="Wenzel, Brooke" userId="672bf8d3-b15b-4e02-a6d1-39319a0df09b" providerId="ADAL" clId="{CCCE4CFF-3F2A-4EA6-91C2-D6132FE6221C}" dt="2024-03-27T15:07:58.227" v="421" actId="47"/>
        <pc:sldMkLst>
          <pc:docMk/>
          <pc:sldMk cId="455394110" sldId="266"/>
        </pc:sldMkLst>
      </pc:sldChg>
      <pc:sldChg chg="addSp delSp modSp mod">
        <pc:chgData name="Wenzel, Brooke" userId="672bf8d3-b15b-4e02-a6d1-39319a0df09b" providerId="ADAL" clId="{CCCE4CFF-3F2A-4EA6-91C2-D6132FE6221C}" dt="2024-03-26T13:08:51.440" v="395" actId="26606"/>
        <pc:sldMkLst>
          <pc:docMk/>
          <pc:sldMk cId="3717000822" sldId="280"/>
        </pc:sldMkLst>
        <pc:spChg chg="mod">
          <ac:chgData name="Wenzel, Brooke" userId="672bf8d3-b15b-4e02-a6d1-39319a0df09b" providerId="ADAL" clId="{CCCE4CFF-3F2A-4EA6-91C2-D6132FE6221C}" dt="2024-03-26T13:08:51.440" v="395" actId="26606"/>
          <ac:spMkLst>
            <pc:docMk/>
            <pc:sldMk cId="3717000822" sldId="280"/>
            <ac:spMk id="2" creationId="{439B416C-5F6D-56F7-429A-80FD0A190C25}"/>
          </ac:spMkLst>
        </pc:spChg>
        <pc:spChg chg="mod ord">
          <ac:chgData name="Wenzel, Brooke" userId="672bf8d3-b15b-4e02-a6d1-39319a0df09b" providerId="ADAL" clId="{CCCE4CFF-3F2A-4EA6-91C2-D6132FE6221C}" dt="2024-03-26T13:08:51.440" v="395" actId="26606"/>
          <ac:spMkLst>
            <pc:docMk/>
            <pc:sldMk cId="3717000822" sldId="280"/>
            <ac:spMk id="3" creationId="{23730712-328A-D55D-1F4E-AFE29CF33EAE}"/>
          </ac:spMkLst>
        </pc:spChg>
        <pc:spChg chg="add del mod">
          <ac:chgData name="Wenzel, Brooke" userId="672bf8d3-b15b-4e02-a6d1-39319a0df09b" providerId="ADAL" clId="{CCCE4CFF-3F2A-4EA6-91C2-D6132FE6221C}" dt="2024-03-26T13:08:37.147" v="393"/>
          <ac:spMkLst>
            <pc:docMk/>
            <pc:sldMk cId="3717000822" sldId="280"/>
            <ac:spMk id="4" creationId="{54F89CFE-A115-6999-3B17-E9E59545CBA7}"/>
          </ac:spMkLst>
        </pc:spChg>
        <pc:spChg chg="add">
          <ac:chgData name="Wenzel, Brooke" userId="672bf8d3-b15b-4e02-a6d1-39319a0df09b" providerId="ADAL" clId="{CCCE4CFF-3F2A-4EA6-91C2-D6132FE6221C}" dt="2024-03-26T13:08:51.440" v="395" actId="26606"/>
          <ac:spMkLst>
            <pc:docMk/>
            <pc:sldMk cId="3717000822" sldId="280"/>
            <ac:spMk id="1031" creationId="{2EB492CD-616E-47F8-933B-5E2D952A0593}"/>
          </ac:spMkLst>
        </pc:spChg>
        <pc:spChg chg="add">
          <ac:chgData name="Wenzel, Brooke" userId="672bf8d3-b15b-4e02-a6d1-39319a0df09b" providerId="ADAL" clId="{CCCE4CFF-3F2A-4EA6-91C2-D6132FE6221C}" dt="2024-03-26T13:08:51.440" v="395" actId="26606"/>
          <ac:spMkLst>
            <pc:docMk/>
            <pc:sldMk cId="3717000822" sldId="280"/>
            <ac:spMk id="1033" creationId="{59383CF9-23B5-4335-9B21-1791C4CF1C75}"/>
          </ac:spMkLst>
        </pc:spChg>
        <pc:spChg chg="add">
          <ac:chgData name="Wenzel, Brooke" userId="672bf8d3-b15b-4e02-a6d1-39319a0df09b" providerId="ADAL" clId="{CCCE4CFF-3F2A-4EA6-91C2-D6132FE6221C}" dt="2024-03-26T13:08:51.440" v="395" actId="26606"/>
          <ac:spMkLst>
            <pc:docMk/>
            <pc:sldMk cId="3717000822" sldId="280"/>
            <ac:spMk id="1035" creationId="{0007FE00-9498-4706-B255-6437B0252C02}"/>
          </ac:spMkLst>
        </pc:spChg>
        <pc:graphicFrameChg chg="mod ord modGraphic">
          <ac:chgData name="Wenzel, Brooke" userId="672bf8d3-b15b-4e02-a6d1-39319a0df09b" providerId="ADAL" clId="{CCCE4CFF-3F2A-4EA6-91C2-D6132FE6221C}" dt="2024-03-26T13:08:51.440" v="395" actId="26606"/>
          <ac:graphicFrameMkLst>
            <pc:docMk/>
            <pc:sldMk cId="3717000822" sldId="280"/>
            <ac:graphicFrameMk id="12" creationId="{1AA09EE0-7419-6ED5-4AA1-CC9009509570}"/>
          </ac:graphicFrameMkLst>
        </pc:graphicFrameChg>
        <pc:picChg chg="del">
          <ac:chgData name="Wenzel, Brooke" userId="672bf8d3-b15b-4e02-a6d1-39319a0df09b" providerId="ADAL" clId="{CCCE4CFF-3F2A-4EA6-91C2-D6132FE6221C}" dt="2024-03-26T13:07:04.701" v="392" actId="478"/>
          <ac:picMkLst>
            <pc:docMk/>
            <pc:sldMk cId="3717000822" sldId="280"/>
            <ac:picMk id="5" creationId="{B5B4DE60-90AA-D8CD-B1CA-E7870528CF54}"/>
          </ac:picMkLst>
        </pc:picChg>
        <pc:picChg chg="add mod">
          <ac:chgData name="Wenzel, Brooke" userId="672bf8d3-b15b-4e02-a6d1-39319a0df09b" providerId="ADAL" clId="{CCCE4CFF-3F2A-4EA6-91C2-D6132FE6221C}" dt="2024-03-26T13:08:51.440" v="395" actId="26606"/>
          <ac:picMkLst>
            <pc:docMk/>
            <pc:sldMk cId="3717000822" sldId="280"/>
            <ac:picMk id="1026" creationId="{CA41159A-7E06-A85C-E5A8-9E9745DE7683}"/>
          </ac:picMkLst>
        </pc:picChg>
      </pc:sldChg>
      <pc:sldChg chg="addSp delSp modSp mod">
        <pc:chgData name="Wenzel, Brooke" userId="672bf8d3-b15b-4e02-a6d1-39319a0df09b" providerId="ADAL" clId="{CCCE4CFF-3F2A-4EA6-91C2-D6132FE6221C}" dt="2024-03-26T14:50:51.039" v="418" actId="20577"/>
        <pc:sldMkLst>
          <pc:docMk/>
          <pc:sldMk cId="1037917088" sldId="5098"/>
        </pc:sldMkLst>
        <pc:spChg chg="add mod">
          <ac:chgData name="Wenzel, Brooke" userId="672bf8d3-b15b-4e02-a6d1-39319a0df09b" providerId="ADAL" clId="{CCCE4CFF-3F2A-4EA6-91C2-D6132FE6221C}" dt="2024-03-26T13:15:09.352" v="406"/>
          <ac:spMkLst>
            <pc:docMk/>
            <pc:sldMk cId="1037917088" sldId="5098"/>
            <ac:spMk id="3" creationId="{6BF4B97E-13F4-8EB1-7148-584349E80E76}"/>
          </ac:spMkLst>
        </pc:spChg>
        <pc:spChg chg="del">
          <ac:chgData name="Wenzel, Brooke" userId="672bf8d3-b15b-4e02-a6d1-39319a0df09b" providerId="ADAL" clId="{CCCE4CFF-3F2A-4EA6-91C2-D6132FE6221C}" dt="2024-03-26T13:15:08.188" v="405" actId="478"/>
          <ac:spMkLst>
            <pc:docMk/>
            <pc:sldMk cId="1037917088" sldId="5098"/>
            <ac:spMk id="7" creationId="{078DC3FC-4246-1212-B0E9-77954B508DDE}"/>
          </ac:spMkLst>
        </pc:spChg>
        <pc:graphicFrameChg chg="modGraphic">
          <ac:chgData name="Wenzel, Brooke" userId="672bf8d3-b15b-4e02-a6d1-39319a0df09b" providerId="ADAL" clId="{CCCE4CFF-3F2A-4EA6-91C2-D6132FE6221C}" dt="2024-03-26T14:50:51.039" v="418" actId="20577"/>
          <ac:graphicFrameMkLst>
            <pc:docMk/>
            <pc:sldMk cId="1037917088" sldId="5098"/>
            <ac:graphicFrameMk id="5" creationId="{5E4612F7-68C6-57CA-E918-38EF641F73CF}"/>
          </ac:graphicFrameMkLst>
        </pc:graphicFrameChg>
      </pc:sldChg>
      <pc:sldChg chg="ord">
        <pc:chgData name="Wenzel, Brooke" userId="672bf8d3-b15b-4e02-a6d1-39319a0df09b" providerId="ADAL" clId="{CCCE4CFF-3F2A-4EA6-91C2-D6132FE6221C}" dt="2024-03-27T12:50:53.333" v="420"/>
        <pc:sldMkLst>
          <pc:docMk/>
          <pc:sldMk cId="161297745" sldId="5247"/>
        </pc:sldMkLst>
      </pc:sldChg>
      <pc:sldChg chg="modSp mod ord modClrScheme chgLayout">
        <pc:chgData name="Wenzel, Brooke" userId="672bf8d3-b15b-4e02-a6d1-39319a0df09b" providerId="ADAL" clId="{CCCE4CFF-3F2A-4EA6-91C2-D6132FE6221C}" dt="2024-03-27T15:13:54.318" v="491" actId="700"/>
        <pc:sldMkLst>
          <pc:docMk/>
          <pc:sldMk cId="462030027" sldId="5248"/>
        </pc:sldMkLst>
        <pc:spChg chg="mod ord">
          <ac:chgData name="Wenzel, Brooke" userId="672bf8d3-b15b-4e02-a6d1-39319a0df09b" providerId="ADAL" clId="{CCCE4CFF-3F2A-4EA6-91C2-D6132FE6221C}" dt="2024-03-27T15:13:54.318" v="491" actId="700"/>
          <ac:spMkLst>
            <pc:docMk/>
            <pc:sldMk cId="462030027" sldId="5248"/>
            <ac:spMk id="4" creationId="{1AC518DB-AD87-0779-A5E7-664F421DB0E4}"/>
          </ac:spMkLst>
        </pc:spChg>
        <pc:spChg chg="mod ord">
          <ac:chgData name="Wenzel, Brooke" userId="672bf8d3-b15b-4e02-a6d1-39319a0df09b" providerId="ADAL" clId="{CCCE4CFF-3F2A-4EA6-91C2-D6132FE6221C}" dt="2024-03-27T15:13:54.318" v="491" actId="700"/>
          <ac:spMkLst>
            <pc:docMk/>
            <pc:sldMk cId="462030027" sldId="5248"/>
            <ac:spMk id="7" creationId="{E2C0C4B3-670F-DB0F-22C8-D944D321DD5A}"/>
          </ac:spMkLst>
        </pc:spChg>
        <pc:spChg chg="mod ord">
          <ac:chgData name="Wenzel, Brooke" userId="672bf8d3-b15b-4e02-a6d1-39319a0df09b" providerId="ADAL" clId="{CCCE4CFF-3F2A-4EA6-91C2-D6132FE6221C}" dt="2024-03-27T15:13:54.318" v="491" actId="700"/>
          <ac:spMkLst>
            <pc:docMk/>
            <pc:sldMk cId="462030027" sldId="5248"/>
            <ac:spMk id="8" creationId="{9382C41F-E527-17A4-1AFE-1D2AD8AC8473}"/>
          </ac:spMkLst>
        </pc:spChg>
        <pc:spChg chg="mod ord">
          <ac:chgData name="Wenzel, Brooke" userId="672bf8d3-b15b-4e02-a6d1-39319a0df09b" providerId="ADAL" clId="{CCCE4CFF-3F2A-4EA6-91C2-D6132FE6221C}" dt="2024-03-27T15:13:54.318" v="491" actId="700"/>
          <ac:spMkLst>
            <pc:docMk/>
            <pc:sldMk cId="462030027" sldId="5248"/>
            <ac:spMk id="9" creationId="{E65CC5DC-32DE-F53C-1575-342170D8BEA3}"/>
          </ac:spMkLst>
        </pc:spChg>
        <pc:graphicFrameChg chg="mod ord modGraphic">
          <ac:chgData name="Wenzel, Brooke" userId="672bf8d3-b15b-4e02-a6d1-39319a0df09b" providerId="ADAL" clId="{CCCE4CFF-3F2A-4EA6-91C2-D6132FE6221C}" dt="2024-03-27T15:13:54.318" v="491" actId="700"/>
          <ac:graphicFrameMkLst>
            <pc:docMk/>
            <pc:sldMk cId="462030027" sldId="5248"/>
            <ac:graphicFrameMk id="11" creationId="{A04CD6D1-6A3D-9538-C5C4-5C2BE1C4B80C}"/>
          </ac:graphicFrameMkLst>
        </pc:graphicFrameChg>
      </pc:sldChg>
      <pc:sldChg chg="ord">
        <pc:chgData name="Wenzel, Brooke" userId="672bf8d3-b15b-4e02-a6d1-39319a0df09b" providerId="ADAL" clId="{CCCE4CFF-3F2A-4EA6-91C2-D6132FE6221C}" dt="2024-03-27T12:50:53.333" v="420"/>
        <pc:sldMkLst>
          <pc:docMk/>
          <pc:sldMk cId="1309636382" sldId="5250"/>
        </pc:sldMkLst>
      </pc:sldChg>
      <pc:sldChg chg="ord">
        <pc:chgData name="Wenzel, Brooke" userId="672bf8d3-b15b-4e02-a6d1-39319a0df09b" providerId="ADAL" clId="{CCCE4CFF-3F2A-4EA6-91C2-D6132FE6221C}" dt="2024-03-27T12:50:53.333" v="420"/>
        <pc:sldMkLst>
          <pc:docMk/>
          <pc:sldMk cId="837026567" sldId="5270"/>
        </pc:sldMkLst>
      </pc:sldChg>
      <pc:sldChg chg="modSp add del mod ord">
        <pc:chgData name="Wenzel, Brooke" userId="672bf8d3-b15b-4e02-a6d1-39319a0df09b" providerId="ADAL" clId="{CCCE4CFF-3F2A-4EA6-91C2-D6132FE6221C}" dt="2024-03-27T15:17:15.198" v="608" actId="47"/>
        <pc:sldMkLst>
          <pc:docMk/>
          <pc:sldMk cId="2352346194" sldId="5271"/>
        </pc:sldMkLst>
        <pc:spChg chg="mod">
          <ac:chgData name="Wenzel, Brooke" userId="672bf8d3-b15b-4e02-a6d1-39319a0df09b" providerId="ADAL" clId="{CCCE4CFF-3F2A-4EA6-91C2-D6132FE6221C}" dt="2024-03-27T15:15:58.678" v="561" actId="1076"/>
          <ac:spMkLst>
            <pc:docMk/>
            <pc:sldMk cId="2352346194" sldId="5271"/>
            <ac:spMk id="17" creationId="{786C15AA-A0CB-9591-8937-70A85F8793C9}"/>
          </ac:spMkLst>
        </pc:spChg>
      </pc:sldChg>
      <pc:sldChg chg="modSp add mod">
        <pc:chgData name="Wenzel, Brooke" userId="672bf8d3-b15b-4e02-a6d1-39319a0df09b" providerId="ADAL" clId="{CCCE4CFF-3F2A-4EA6-91C2-D6132FE6221C}" dt="2024-03-27T15:44:00.107" v="1260" actId="20577"/>
        <pc:sldMkLst>
          <pc:docMk/>
          <pc:sldMk cId="1118867174" sldId="5275"/>
        </pc:sldMkLst>
        <pc:spChg chg="mod">
          <ac:chgData name="Wenzel, Brooke" userId="672bf8d3-b15b-4e02-a6d1-39319a0df09b" providerId="ADAL" clId="{CCCE4CFF-3F2A-4EA6-91C2-D6132FE6221C}" dt="2024-03-27T15:44:00.107" v="1260" actId="20577"/>
          <ac:spMkLst>
            <pc:docMk/>
            <pc:sldMk cId="1118867174" sldId="5275"/>
            <ac:spMk id="3" creationId="{BD733E22-1F82-7B3B-A6D3-6CC1761B825B}"/>
          </ac:spMkLst>
        </pc:spChg>
        <pc:spChg chg="mod">
          <ac:chgData name="Wenzel, Brooke" userId="672bf8d3-b15b-4e02-a6d1-39319a0df09b" providerId="ADAL" clId="{CCCE4CFF-3F2A-4EA6-91C2-D6132FE6221C}" dt="2024-03-27T15:17:19.193" v="618" actId="20577"/>
          <ac:spMkLst>
            <pc:docMk/>
            <pc:sldMk cId="1118867174" sldId="5275"/>
            <ac:spMk id="10" creationId="{BA5B01E7-3FE8-4627-4BA9-6EC660DC502A}"/>
          </ac:spMkLst>
        </pc:spChg>
      </pc:sldChg>
      <pc:sldChg chg="addSp delSp modSp new del mod">
        <pc:chgData name="Wenzel, Brooke" userId="672bf8d3-b15b-4e02-a6d1-39319a0df09b" providerId="ADAL" clId="{CCCE4CFF-3F2A-4EA6-91C2-D6132FE6221C}" dt="2024-03-27T15:40:58.117" v="1111" actId="680"/>
        <pc:sldMkLst>
          <pc:docMk/>
          <pc:sldMk cId="1194578378" sldId="5276"/>
        </pc:sldMkLst>
        <pc:spChg chg="mod">
          <ac:chgData name="Wenzel, Brooke" userId="672bf8d3-b15b-4e02-a6d1-39319a0df09b" providerId="ADAL" clId="{CCCE4CFF-3F2A-4EA6-91C2-D6132FE6221C}" dt="2024-03-27T15:40:58.117" v="1111" actId="680"/>
          <ac:spMkLst>
            <pc:docMk/>
            <pc:sldMk cId="1194578378" sldId="5276"/>
            <ac:spMk id="4" creationId="{8583F09E-05D8-CFB1-48B1-A404D65BE9E6}"/>
          </ac:spMkLst>
        </pc:spChg>
        <pc:spChg chg="mod">
          <ac:chgData name="Wenzel, Brooke" userId="672bf8d3-b15b-4e02-a6d1-39319a0df09b" providerId="ADAL" clId="{CCCE4CFF-3F2A-4EA6-91C2-D6132FE6221C}" dt="2024-03-27T15:40:58.117" v="1111" actId="680"/>
          <ac:spMkLst>
            <pc:docMk/>
            <pc:sldMk cId="1194578378" sldId="5276"/>
            <ac:spMk id="5" creationId="{C104F615-7010-7CB2-E56A-D254D8E31C86}"/>
          </ac:spMkLst>
        </pc:spChg>
        <pc:spChg chg="add del mod">
          <ac:chgData name="Wenzel, Brooke" userId="672bf8d3-b15b-4e02-a6d1-39319a0df09b" providerId="ADAL" clId="{CCCE4CFF-3F2A-4EA6-91C2-D6132FE6221C}" dt="2024-03-27T15:40:57.613" v="1108" actId="3680"/>
          <ac:spMkLst>
            <pc:docMk/>
            <pc:sldMk cId="1194578378" sldId="5276"/>
            <ac:spMk id="6" creationId="{3161729C-6D73-4C34-4E88-634EAE236D70}"/>
          </ac:spMkLst>
        </pc:spChg>
        <pc:graphicFrameChg chg="add del mod ord modGraphic">
          <ac:chgData name="Wenzel, Brooke" userId="672bf8d3-b15b-4e02-a6d1-39319a0df09b" providerId="ADAL" clId="{CCCE4CFF-3F2A-4EA6-91C2-D6132FE6221C}" dt="2024-03-27T15:40:57.613" v="1108" actId="3680"/>
          <ac:graphicFrameMkLst>
            <pc:docMk/>
            <pc:sldMk cId="1194578378" sldId="5276"/>
            <ac:graphicFrameMk id="7" creationId="{89C6AAA1-FDEC-2E19-8C08-17439578DA9D}"/>
          </ac:graphicFrameMkLst>
        </pc:graphicFrameChg>
      </pc:sldChg>
      <pc:sldChg chg="addSp delSp modSp new mod modClrScheme chgLayout">
        <pc:chgData name="Wenzel, Brooke" userId="672bf8d3-b15b-4e02-a6d1-39319a0df09b" providerId="ADAL" clId="{CCCE4CFF-3F2A-4EA6-91C2-D6132FE6221C}" dt="2024-03-27T15:45:31.940" v="1261" actId="13244"/>
        <pc:sldMkLst>
          <pc:docMk/>
          <pc:sldMk cId="2916385814" sldId="5276"/>
        </pc:sldMkLst>
        <pc:spChg chg="add del mod ord">
          <ac:chgData name="Wenzel, Brooke" userId="672bf8d3-b15b-4e02-a6d1-39319a0df09b" providerId="ADAL" clId="{CCCE4CFF-3F2A-4EA6-91C2-D6132FE6221C}" dt="2024-03-27T15:42:00.747" v="1122" actId="700"/>
          <ac:spMkLst>
            <pc:docMk/>
            <pc:sldMk cId="2916385814" sldId="5276"/>
            <ac:spMk id="2" creationId="{F08AF33C-6F59-9601-7C0F-6D35E02B6F49}"/>
          </ac:spMkLst>
        </pc:spChg>
        <pc:spChg chg="del">
          <ac:chgData name="Wenzel, Brooke" userId="672bf8d3-b15b-4e02-a6d1-39319a0df09b" providerId="ADAL" clId="{CCCE4CFF-3F2A-4EA6-91C2-D6132FE6221C}" dt="2024-03-27T15:41:49.570" v="1117"/>
          <ac:spMkLst>
            <pc:docMk/>
            <pc:sldMk cId="2916385814" sldId="5276"/>
            <ac:spMk id="3" creationId="{6B1E4BBB-8F8B-10E3-4E48-4492B6C65E97}"/>
          </ac:spMkLst>
        </pc:spChg>
        <pc:spChg chg="mod ord">
          <ac:chgData name="Wenzel, Brooke" userId="672bf8d3-b15b-4e02-a6d1-39319a0df09b" providerId="ADAL" clId="{CCCE4CFF-3F2A-4EA6-91C2-D6132FE6221C}" dt="2024-03-27T15:45:31.940" v="1261" actId="13244"/>
          <ac:spMkLst>
            <pc:docMk/>
            <pc:sldMk cId="2916385814" sldId="5276"/>
            <ac:spMk id="4" creationId="{C4B4022B-9A11-EBA8-6A82-879625AC2399}"/>
          </ac:spMkLst>
        </pc:spChg>
        <pc:spChg chg="add del mod ord">
          <ac:chgData name="Wenzel, Brooke" userId="672bf8d3-b15b-4e02-a6d1-39319a0df09b" providerId="ADAL" clId="{CCCE4CFF-3F2A-4EA6-91C2-D6132FE6221C}" dt="2024-03-27T15:42:00.747" v="1122" actId="700"/>
          <ac:spMkLst>
            <pc:docMk/>
            <pc:sldMk cId="2916385814" sldId="5276"/>
            <ac:spMk id="5" creationId="{54B5A285-6534-AFFE-5BA0-775D8EE6F5B0}"/>
          </ac:spMkLst>
        </pc:spChg>
        <pc:spChg chg="add del mod ord">
          <ac:chgData name="Wenzel, Brooke" userId="672bf8d3-b15b-4e02-a6d1-39319a0df09b" providerId="ADAL" clId="{CCCE4CFF-3F2A-4EA6-91C2-D6132FE6221C}" dt="2024-03-27T15:42:00.747" v="1122" actId="700"/>
          <ac:spMkLst>
            <pc:docMk/>
            <pc:sldMk cId="2916385814" sldId="5276"/>
            <ac:spMk id="6" creationId="{B31C1B89-DB1E-4D87-4E62-B967881F7D77}"/>
          </ac:spMkLst>
        </pc:spChg>
        <pc:spChg chg="add del mod ord">
          <ac:chgData name="Wenzel, Brooke" userId="672bf8d3-b15b-4e02-a6d1-39319a0df09b" providerId="ADAL" clId="{CCCE4CFF-3F2A-4EA6-91C2-D6132FE6221C}" dt="2024-03-27T15:41:58.032" v="1121" actId="700"/>
          <ac:spMkLst>
            <pc:docMk/>
            <pc:sldMk cId="2916385814" sldId="5276"/>
            <ac:spMk id="7" creationId="{195AC5AB-F730-581E-2E7B-05FAF2A0B2F0}"/>
          </ac:spMkLst>
        </pc:spChg>
        <pc:spChg chg="add del mod ord">
          <ac:chgData name="Wenzel, Brooke" userId="672bf8d3-b15b-4e02-a6d1-39319a0df09b" providerId="ADAL" clId="{CCCE4CFF-3F2A-4EA6-91C2-D6132FE6221C}" dt="2024-03-27T15:41:58.032" v="1121" actId="700"/>
          <ac:spMkLst>
            <pc:docMk/>
            <pc:sldMk cId="2916385814" sldId="5276"/>
            <ac:spMk id="8" creationId="{EB176A43-485B-817B-9E20-9B9592D7609A}"/>
          </ac:spMkLst>
        </pc:spChg>
        <pc:spChg chg="add del mod ord">
          <ac:chgData name="Wenzel, Brooke" userId="672bf8d3-b15b-4e02-a6d1-39319a0df09b" providerId="ADAL" clId="{CCCE4CFF-3F2A-4EA6-91C2-D6132FE6221C}" dt="2024-03-27T15:41:58.032" v="1121" actId="700"/>
          <ac:spMkLst>
            <pc:docMk/>
            <pc:sldMk cId="2916385814" sldId="5276"/>
            <ac:spMk id="9" creationId="{2F00D023-DC31-C482-8F66-1F1986C3BF8F}"/>
          </ac:spMkLst>
        </pc:spChg>
        <pc:spChg chg="add mod ord">
          <ac:chgData name="Wenzel, Brooke" userId="672bf8d3-b15b-4e02-a6d1-39319a0df09b" providerId="ADAL" clId="{CCCE4CFF-3F2A-4EA6-91C2-D6132FE6221C}" dt="2024-03-27T15:42:30.838" v="1198" actId="20577"/>
          <ac:spMkLst>
            <pc:docMk/>
            <pc:sldMk cId="2916385814" sldId="5276"/>
            <ac:spMk id="10" creationId="{DC65F3BC-1F37-63BB-F438-BFF765237B96}"/>
          </ac:spMkLst>
        </pc:spChg>
        <pc:spChg chg="add mod ord">
          <ac:chgData name="Wenzel, Brooke" userId="672bf8d3-b15b-4e02-a6d1-39319a0df09b" providerId="ADAL" clId="{CCCE4CFF-3F2A-4EA6-91C2-D6132FE6221C}" dt="2024-03-27T15:42:15.883" v="1139" actId="20577"/>
          <ac:spMkLst>
            <pc:docMk/>
            <pc:sldMk cId="2916385814" sldId="5276"/>
            <ac:spMk id="11" creationId="{080CB37A-8CB5-0C68-424D-EBD5E04601E8}"/>
          </ac:spMkLst>
        </pc:spChg>
        <pc:spChg chg="add mod ord">
          <ac:chgData name="Wenzel, Brooke" userId="672bf8d3-b15b-4e02-a6d1-39319a0df09b" providerId="ADAL" clId="{CCCE4CFF-3F2A-4EA6-91C2-D6132FE6221C}" dt="2024-03-27T15:42:24.997" v="1173" actId="20577"/>
          <ac:spMkLst>
            <pc:docMk/>
            <pc:sldMk cId="2916385814" sldId="5276"/>
            <ac:spMk id="12" creationId="{F0682FDB-3B40-0F9B-6028-1720C9B01E0A}"/>
          </ac:spMkLst>
        </pc:spChg>
        <pc:graphicFrameChg chg="add mod ord modGraphic">
          <ac:chgData name="Wenzel, Brooke" userId="672bf8d3-b15b-4e02-a6d1-39319a0df09b" providerId="ADAL" clId="{CCCE4CFF-3F2A-4EA6-91C2-D6132FE6221C}" dt="2024-03-27T15:43:35.775" v="1253"/>
          <ac:graphicFrameMkLst>
            <pc:docMk/>
            <pc:sldMk cId="2916385814" sldId="5276"/>
            <ac:graphicFrameMk id="31" creationId="{19110EC2-EE0A-1FB9-031F-643D78600392}"/>
          </ac:graphicFrameMkLst>
        </pc:graphicFrameChg>
      </pc:sldChg>
      <pc:sldChg chg="modSp del mod">
        <pc:chgData name="Wenzel, Brooke" userId="672bf8d3-b15b-4e02-a6d1-39319a0df09b" providerId="ADAL" clId="{CCCE4CFF-3F2A-4EA6-91C2-D6132FE6221C}" dt="2024-03-27T15:07:58.227" v="421" actId="47"/>
        <pc:sldMkLst>
          <pc:docMk/>
          <pc:sldMk cId="1605611278" sldId="5282"/>
        </pc:sldMkLst>
        <pc:spChg chg="ord">
          <ac:chgData name="Wenzel, Brooke" userId="672bf8d3-b15b-4e02-a6d1-39319a0df09b" providerId="ADAL" clId="{CCCE4CFF-3F2A-4EA6-91C2-D6132FE6221C}" dt="2024-03-26T13:06:16.695" v="390" actId="13244"/>
          <ac:spMkLst>
            <pc:docMk/>
            <pc:sldMk cId="1605611278" sldId="5282"/>
            <ac:spMk id="3" creationId="{6534CD50-2809-479D-637F-20081A1964A6}"/>
          </ac:spMkLst>
        </pc:spChg>
        <pc:picChg chg="mod">
          <ac:chgData name="Wenzel, Brooke" userId="672bf8d3-b15b-4e02-a6d1-39319a0df09b" providerId="ADAL" clId="{CCCE4CFF-3F2A-4EA6-91C2-D6132FE6221C}" dt="2024-03-26T13:04:33.596" v="123" actId="962"/>
          <ac:picMkLst>
            <pc:docMk/>
            <pc:sldMk cId="1605611278" sldId="5282"/>
            <ac:picMk id="6" creationId="{60112DB1-03EA-F12E-74BC-05922D296B15}"/>
          </ac:picMkLst>
        </pc:picChg>
        <pc:picChg chg="mod ord">
          <ac:chgData name="Wenzel, Brooke" userId="672bf8d3-b15b-4e02-a6d1-39319a0df09b" providerId="ADAL" clId="{CCCE4CFF-3F2A-4EA6-91C2-D6132FE6221C}" dt="2024-03-26T13:06:17.805" v="391" actId="13244"/>
          <ac:picMkLst>
            <pc:docMk/>
            <pc:sldMk cId="1605611278" sldId="5282"/>
            <ac:picMk id="8" creationId="{38B8F091-C664-9F6E-D771-8D3B1B0863B9}"/>
          </ac:picMkLst>
        </pc:picChg>
      </pc:sldChg>
      <pc:sldChg chg="modSp del mod">
        <pc:chgData name="Wenzel, Brooke" userId="672bf8d3-b15b-4e02-a6d1-39319a0df09b" providerId="ADAL" clId="{CCCE4CFF-3F2A-4EA6-91C2-D6132FE6221C}" dt="2024-03-27T15:07:58.227" v="421" actId="47"/>
        <pc:sldMkLst>
          <pc:docMk/>
          <pc:sldMk cId="2047095674" sldId="5283"/>
        </pc:sldMkLst>
        <pc:graphicFrameChg chg="mod modGraphic">
          <ac:chgData name="Wenzel, Brooke" userId="672bf8d3-b15b-4e02-a6d1-39319a0df09b" providerId="ADAL" clId="{CCCE4CFF-3F2A-4EA6-91C2-D6132FE6221C}" dt="2024-03-26T13:05:04.263" v="201" actId="962"/>
          <ac:graphicFrameMkLst>
            <pc:docMk/>
            <pc:sldMk cId="2047095674" sldId="5283"/>
            <ac:graphicFrameMk id="2" creationId="{71C2967B-0D89-E70C-701B-54ED434AEF74}"/>
          </ac:graphicFrameMkLst>
        </pc:graphicFrameChg>
      </pc:sldChg>
      <pc:sldChg chg="del">
        <pc:chgData name="Wenzel, Brooke" userId="672bf8d3-b15b-4e02-a6d1-39319a0df09b" providerId="ADAL" clId="{CCCE4CFF-3F2A-4EA6-91C2-D6132FE6221C}" dt="2024-03-27T15:07:58.227" v="421" actId="47"/>
        <pc:sldMkLst>
          <pc:docMk/>
          <pc:sldMk cId="295829625" sldId="5284"/>
        </pc:sldMkLst>
      </pc:sldChg>
      <pc:sldChg chg="modSp del mod">
        <pc:chgData name="Wenzel, Brooke" userId="672bf8d3-b15b-4e02-a6d1-39319a0df09b" providerId="ADAL" clId="{CCCE4CFF-3F2A-4EA6-91C2-D6132FE6221C}" dt="2024-03-27T15:07:58.227" v="421" actId="47"/>
        <pc:sldMkLst>
          <pc:docMk/>
          <pc:sldMk cId="1915820658" sldId="5285"/>
        </pc:sldMkLst>
        <pc:grpChg chg="mod">
          <ac:chgData name="Wenzel, Brooke" userId="672bf8d3-b15b-4e02-a6d1-39319a0df09b" providerId="ADAL" clId="{CCCE4CFF-3F2A-4EA6-91C2-D6132FE6221C}" dt="2024-03-26T13:05:20.044" v="255" actId="962"/>
          <ac:grpSpMkLst>
            <pc:docMk/>
            <pc:sldMk cId="1915820658" sldId="5285"/>
            <ac:grpSpMk id="9" creationId="{E18DB9FE-8219-2D8A-1387-0B66D132D7E6}"/>
          </ac:grpSpMkLst>
        </pc:grpChg>
        <pc:grpChg chg="mod">
          <ac:chgData name="Wenzel, Brooke" userId="672bf8d3-b15b-4e02-a6d1-39319a0df09b" providerId="ADAL" clId="{CCCE4CFF-3F2A-4EA6-91C2-D6132FE6221C}" dt="2024-03-26T13:05:34.542" v="385" actId="962"/>
          <ac:grpSpMkLst>
            <pc:docMk/>
            <pc:sldMk cId="1915820658" sldId="5285"/>
            <ac:grpSpMk id="18" creationId="{C0F551DC-0490-E8A0-8726-BD408B24F2BB}"/>
          </ac:grpSpMkLst>
        </pc:grpChg>
      </pc:sldChg>
      <pc:sldMasterChg chg="delSldLayout">
        <pc:chgData name="Wenzel, Brooke" userId="672bf8d3-b15b-4e02-a6d1-39319a0df09b" providerId="ADAL" clId="{CCCE4CFF-3F2A-4EA6-91C2-D6132FE6221C}" dt="2024-03-27T15:17:15.198" v="608" actId="47"/>
        <pc:sldMasterMkLst>
          <pc:docMk/>
          <pc:sldMasterMk cId="2150711039" sldId="2147483676"/>
        </pc:sldMasterMkLst>
        <pc:sldLayoutChg chg="del">
          <pc:chgData name="Wenzel, Brooke" userId="672bf8d3-b15b-4e02-a6d1-39319a0df09b" providerId="ADAL" clId="{CCCE4CFF-3F2A-4EA6-91C2-D6132FE6221C}" dt="2024-03-27T15:07:58.227" v="421" actId="47"/>
          <pc:sldLayoutMkLst>
            <pc:docMk/>
            <pc:sldMasterMk cId="2150711039" sldId="2147483676"/>
            <pc:sldLayoutMk cId="1716422128" sldId="2147483707"/>
          </pc:sldLayoutMkLst>
        </pc:sldLayoutChg>
        <pc:sldLayoutChg chg="del">
          <pc:chgData name="Wenzel, Brooke" userId="672bf8d3-b15b-4e02-a6d1-39319a0df09b" providerId="ADAL" clId="{CCCE4CFF-3F2A-4EA6-91C2-D6132FE6221C}" dt="2024-03-27T15:17:15.198" v="608" actId="47"/>
          <pc:sldLayoutMkLst>
            <pc:docMk/>
            <pc:sldMasterMk cId="2150711039" sldId="2147483676"/>
            <pc:sldLayoutMk cId="3491531289" sldId="2147483707"/>
          </pc:sldLayoutMkLst>
        </pc:sldLayoutChg>
      </pc:sldMasterChg>
    </pc:docChg>
  </pc:docChgLst>
  <pc:docChgLst>
    <pc:chgData name="Breza, Madeleine" userId="S::breza_m@cde.state.co.us::39affff4-0746-4e94-9ca9-9e4904fd4a4c" providerId="AD" clId="Web-{FA236433-6F05-B2DA-042E-C32505A8C982}"/>
    <pc:docChg chg="modSld">
      <pc:chgData name="Breza, Madeleine" userId="S::breza_m@cde.state.co.us::39affff4-0746-4e94-9ca9-9e4904fd4a4c" providerId="AD" clId="Web-{FA236433-6F05-B2DA-042E-C32505A8C982}" dt="2024-04-18T14:09:28.849" v="12" actId="20577"/>
      <pc:docMkLst>
        <pc:docMk/>
      </pc:docMkLst>
      <pc:sldChg chg="modSp">
        <pc:chgData name="Breza, Madeleine" userId="S::breza_m@cde.state.co.us::39affff4-0746-4e94-9ca9-9e4904fd4a4c" providerId="AD" clId="Web-{FA236433-6F05-B2DA-042E-C32505A8C982}" dt="2024-04-18T14:09:28.849" v="12" actId="20577"/>
        <pc:sldMkLst>
          <pc:docMk/>
          <pc:sldMk cId="2365850526" sldId="5343"/>
        </pc:sldMkLst>
        <pc:spChg chg="mod">
          <ac:chgData name="Breza, Madeleine" userId="S::breza_m@cde.state.co.us::39affff4-0746-4e94-9ca9-9e4904fd4a4c" providerId="AD" clId="Web-{FA236433-6F05-B2DA-042E-C32505A8C982}" dt="2024-04-18T14:09:28.849" v="12" actId="20577"/>
          <ac:spMkLst>
            <pc:docMk/>
            <pc:sldMk cId="2365850526" sldId="5343"/>
            <ac:spMk id="3" creationId="{F737E5AD-A4D8-5218-9778-9BFD2F764487}"/>
          </ac:spMkLst>
        </pc:spChg>
      </pc:sldChg>
    </pc:docChg>
  </pc:docChgLst>
  <pc:docChgLst>
    <pc:chgData name="Tribbett, Jessica" userId="S::tribbett_jessica@cde.state.co.us::b8af59d7-a86d-4166-a022-d856dc24c475" providerId="AD" clId="Web-{2A77207C-195C-148B-47D4-38F2C2F49D44}"/>
    <pc:docChg chg="addSld delSld modSld">
      <pc:chgData name="Tribbett, Jessica" userId="S::tribbett_jessica@cde.state.co.us::b8af59d7-a86d-4166-a022-d856dc24c475" providerId="AD" clId="Web-{2A77207C-195C-148B-47D4-38F2C2F49D44}" dt="2024-05-01T17:23:00.034" v="8"/>
      <pc:docMkLst>
        <pc:docMk/>
      </pc:docMkLst>
      <pc:sldChg chg="modSp add">
        <pc:chgData name="Tribbett, Jessica" userId="S::tribbett_jessica@cde.state.co.us::b8af59d7-a86d-4166-a022-d856dc24c475" providerId="AD" clId="Web-{2A77207C-195C-148B-47D4-38F2C2F49D44}" dt="2024-05-01T17:22:49.315" v="7" actId="20577"/>
        <pc:sldMkLst>
          <pc:docMk/>
          <pc:sldMk cId="462835190" sldId="4696"/>
        </pc:sldMkLst>
        <pc:spChg chg="mod">
          <ac:chgData name="Tribbett, Jessica" userId="S::tribbett_jessica@cde.state.co.us::b8af59d7-a86d-4166-a022-d856dc24c475" providerId="AD" clId="Web-{2A77207C-195C-148B-47D4-38F2C2F49D44}" dt="2024-05-01T17:22:49.315" v="7" actId="20577"/>
          <ac:spMkLst>
            <pc:docMk/>
            <pc:sldMk cId="462835190" sldId="4696"/>
            <ac:spMk id="7" creationId="{CF408478-E5B8-BD77-1C24-08FE8A7C6C4E}"/>
          </ac:spMkLst>
        </pc:spChg>
      </pc:sldChg>
      <pc:sldChg chg="add del">
        <pc:chgData name="Tribbett, Jessica" userId="S::tribbett_jessica@cde.state.co.us::b8af59d7-a86d-4166-a022-d856dc24c475" providerId="AD" clId="Web-{2A77207C-195C-148B-47D4-38F2C2F49D44}" dt="2024-05-01T17:23:00.034" v="8"/>
        <pc:sldMkLst>
          <pc:docMk/>
          <pc:sldMk cId="1385979322" sldId="5240"/>
        </pc:sldMkLst>
      </pc:sldChg>
      <pc:sldChg chg="add">
        <pc:chgData name="Tribbett, Jessica" userId="S::tribbett_jessica@cde.state.co.us::b8af59d7-a86d-4166-a022-d856dc24c475" providerId="AD" clId="Web-{2A77207C-195C-148B-47D4-38F2C2F49D44}" dt="2024-05-01T17:21:21.283" v="3"/>
        <pc:sldMkLst>
          <pc:docMk/>
          <pc:sldMk cId="3017123571" sldId="5279"/>
        </pc:sldMkLst>
      </pc:sldChg>
      <pc:sldChg chg="del">
        <pc:chgData name="Tribbett, Jessica" userId="S::tribbett_jessica@cde.state.co.us::b8af59d7-a86d-4166-a022-d856dc24c475" providerId="AD" clId="Web-{2A77207C-195C-148B-47D4-38F2C2F49D44}" dt="2024-05-01T17:20:44.814" v="0"/>
        <pc:sldMkLst>
          <pc:docMk/>
          <pc:sldMk cId="1607808002" sldId="5400"/>
        </pc:sldMkLst>
      </pc:sldChg>
    </pc:docChg>
  </pc:docChgLst>
  <pc:docChgLst>
    <pc:chgData name="Ward, Reagan" userId="27291eb4-8241-4961-9e69-8c66e34cc5b0" providerId="ADAL" clId="{14111676-1D4C-4360-A73B-FA63B2E16CDC}"/>
    <pc:docChg chg="undo custSel addSld modSld sldOrd">
      <pc:chgData name="Ward, Reagan" userId="27291eb4-8241-4961-9e69-8c66e34cc5b0" providerId="ADAL" clId="{14111676-1D4C-4360-A73B-FA63B2E16CDC}" dt="2024-05-02T14:03:51.583" v="1247" actId="729"/>
      <pc:docMkLst>
        <pc:docMk/>
      </pc:docMkLst>
      <pc:sldChg chg="addSp delSp modSp mod modClrScheme modShow chgLayout">
        <pc:chgData name="Ward, Reagan" userId="27291eb4-8241-4961-9e69-8c66e34cc5b0" providerId="ADAL" clId="{14111676-1D4C-4360-A73B-FA63B2E16CDC}" dt="2024-05-02T14:03:51.583" v="1247" actId="729"/>
        <pc:sldMkLst>
          <pc:docMk/>
          <pc:sldMk cId="704153224" sldId="264"/>
        </pc:sldMkLst>
        <pc:spChg chg="mod ord">
          <ac:chgData name="Ward, Reagan" userId="27291eb4-8241-4961-9e69-8c66e34cc5b0" providerId="ADAL" clId="{14111676-1D4C-4360-A73B-FA63B2E16CDC}" dt="2024-05-01T21:29:45.732" v="1117" actId="6264"/>
          <ac:spMkLst>
            <pc:docMk/>
            <pc:sldMk cId="704153224" sldId="264"/>
            <ac:spMk id="2" creationId="{00000000-0000-0000-0000-000000000000}"/>
          </ac:spMkLst>
        </pc:spChg>
        <pc:spChg chg="mod ord">
          <ac:chgData name="Ward, Reagan" userId="27291eb4-8241-4961-9e69-8c66e34cc5b0" providerId="ADAL" clId="{14111676-1D4C-4360-A73B-FA63B2E16CDC}" dt="2024-05-01T21:29:52.403" v="1119" actId="242"/>
          <ac:spMkLst>
            <pc:docMk/>
            <pc:sldMk cId="704153224" sldId="264"/>
            <ac:spMk id="3" creationId="{00000000-0000-0000-0000-000000000000}"/>
          </ac:spMkLst>
        </pc:spChg>
        <pc:spChg chg="mod ord">
          <ac:chgData name="Ward, Reagan" userId="27291eb4-8241-4961-9e69-8c66e34cc5b0" providerId="ADAL" clId="{14111676-1D4C-4360-A73B-FA63B2E16CDC}" dt="2024-05-01T21:29:45.732" v="1117" actId="6264"/>
          <ac:spMkLst>
            <pc:docMk/>
            <pc:sldMk cId="704153224" sldId="264"/>
            <ac:spMk id="4" creationId="{00000000-0000-0000-0000-000000000000}"/>
          </ac:spMkLst>
        </pc:spChg>
        <pc:spChg chg="add del mod ord">
          <ac:chgData name="Ward, Reagan" userId="27291eb4-8241-4961-9e69-8c66e34cc5b0" providerId="ADAL" clId="{14111676-1D4C-4360-A73B-FA63B2E16CDC}" dt="2024-05-01T21:29:45.732" v="1117" actId="6264"/>
          <ac:spMkLst>
            <pc:docMk/>
            <pc:sldMk cId="704153224" sldId="264"/>
            <ac:spMk id="5" creationId="{9B4F545A-D034-0F2A-9D6F-C3F738E2B434}"/>
          </ac:spMkLst>
        </pc:spChg>
        <pc:spChg chg="add del mod ord">
          <ac:chgData name="Ward, Reagan" userId="27291eb4-8241-4961-9e69-8c66e34cc5b0" providerId="ADAL" clId="{14111676-1D4C-4360-A73B-FA63B2E16CDC}" dt="2024-05-01T21:29:45.732" v="1117" actId="6264"/>
          <ac:spMkLst>
            <pc:docMk/>
            <pc:sldMk cId="704153224" sldId="264"/>
            <ac:spMk id="6" creationId="{915953B0-3DC1-821A-E4D7-6559FE8F7C4A}"/>
          </ac:spMkLst>
        </pc:spChg>
        <pc:spChg chg="add del mod">
          <ac:chgData name="Ward, Reagan" userId="27291eb4-8241-4961-9e69-8c66e34cc5b0" providerId="ADAL" clId="{14111676-1D4C-4360-A73B-FA63B2E16CDC}" dt="2024-05-01T21:29:45.732" v="1117" actId="6264"/>
          <ac:spMkLst>
            <pc:docMk/>
            <pc:sldMk cId="704153224" sldId="264"/>
            <ac:spMk id="7" creationId="{A736B02B-851A-2F52-FC8B-4D023C056B86}"/>
          </ac:spMkLst>
        </pc:spChg>
        <pc:spChg chg="add del mod">
          <ac:chgData name="Ward, Reagan" userId="27291eb4-8241-4961-9e69-8c66e34cc5b0" providerId="ADAL" clId="{14111676-1D4C-4360-A73B-FA63B2E16CDC}" dt="2024-05-01T21:29:45.732" v="1117" actId="6264"/>
          <ac:spMkLst>
            <pc:docMk/>
            <pc:sldMk cId="704153224" sldId="264"/>
            <ac:spMk id="8" creationId="{0D4B9146-888F-4D45-D93C-3BE5B335EFE9}"/>
          </ac:spMkLst>
        </pc:spChg>
        <pc:spChg chg="add del mod">
          <ac:chgData name="Ward, Reagan" userId="27291eb4-8241-4961-9e69-8c66e34cc5b0" providerId="ADAL" clId="{14111676-1D4C-4360-A73B-FA63B2E16CDC}" dt="2024-05-01T21:29:45.732" v="1117" actId="6264"/>
          <ac:spMkLst>
            <pc:docMk/>
            <pc:sldMk cId="704153224" sldId="264"/>
            <ac:spMk id="9" creationId="{1DDD5563-8AD0-ED95-2C36-FC2DFECF602F}"/>
          </ac:spMkLst>
        </pc:spChg>
        <pc:spChg chg="add mod ord">
          <ac:chgData name="Ward, Reagan" userId="27291eb4-8241-4961-9e69-8c66e34cc5b0" providerId="ADAL" clId="{14111676-1D4C-4360-A73B-FA63B2E16CDC}" dt="2024-05-01T21:29:45.732" v="1117" actId="6264"/>
          <ac:spMkLst>
            <pc:docMk/>
            <pc:sldMk cId="704153224" sldId="264"/>
            <ac:spMk id="10" creationId="{2FD94250-D8F5-8AA9-E96B-8D9D5D6F9D52}"/>
          </ac:spMkLst>
        </pc:spChg>
        <pc:spChg chg="add mod ord">
          <ac:chgData name="Ward, Reagan" userId="27291eb4-8241-4961-9e69-8c66e34cc5b0" providerId="ADAL" clId="{14111676-1D4C-4360-A73B-FA63B2E16CDC}" dt="2024-05-01T21:29:45.732" v="1117" actId="6264"/>
          <ac:spMkLst>
            <pc:docMk/>
            <pc:sldMk cId="704153224" sldId="264"/>
            <ac:spMk id="11" creationId="{32E618D9-89F6-536A-48F9-592153826D4C}"/>
          </ac:spMkLst>
        </pc:spChg>
      </pc:sldChg>
      <pc:sldChg chg="addSp delSp modSp mod modClrScheme modShow delCm modCm chgLayout">
        <pc:chgData name="Ward, Reagan" userId="27291eb4-8241-4961-9e69-8c66e34cc5b0" providerId="ADAL" clId="{14111676-1D4C-4360-A73B-FA63B2E16CDC}" dt="2024-05-02T14:03:51.583" v="1247" actId="729"/>
        <pc:sldMkLst>
          <pc:docMk/>
          <pc:sldMk cId="792433865" sldId="266"/>
        </pc:sldMkLst>
        <pc:spChg chg="mod ord">
          <ac:chgData name="Ward, Reagan" userId="27291eb4-8241-4961-9e69-8c66e34cc5b0" providerId="ADAL" clId="{14111676-1D4C-4360-A73B-FA63B2E16CDC}" dt="2024-05-01T22:13:10.091" v="1158" actId="6264"/>
          <ac:spMkLst>
            <pc:docMk/>
            <pc:sldMk cId="792433865" sldId="266"/>
            <ac:spMk id="2" creationId="{00000000-0000-0000-0000-000000000000}"/>
          </ac:spMkLst>
        </pc:spChg>
        <pc:spChg chg="mod ord">
          <ac:chgData name="Ward, Reagan" userId="27291eb4-8241-4961-9e69-8c66e34cc5b0" providerId="ADAL" clId="{14111676-1D4C-4360-A73B-FA63B2E16CDC}" dt="2024-05-01T22:13:10.145" v="1159" actId="27636"/>
          <ac:spMkLst>
            <pc:docMk/>
            <pc:sldMk cId="792433865" sldId="266"/>
            <ac:spMk id="3" creationId="{00000000-0000-0000-0000-000000000000}"/>
          </ac:spMkLst>
        </pc:spChg>
        <pc:spChg chg="mod ord">
          <ac:chgData name="Ward, Reagan" userId="27291eb4-8241-4961-9e69-8c66e34cc5b0" providerId="ADAL" clId="{14111676-1D4C-4360-A73B-FA63B2E16CDC}" dt="2024-05-01T22:13:10.091" v="1158" actId="6264"/>
          <ac:spMkLst>
            <pc:docMk/>
            <pc:sldMk cId="792433865" sldId="266"/>
            <ac:spMk id="4" creationId="{00000000-0000-0000-0000-000000000000}"/>
          </ac:spMkLst>
        </pc:spChg>
        <pc:spChg chg="add del mod ord">
          <ac:chgData name="Ward, Reagan" userId="27291eb4-8241-4961-9e69-8c66e34cc5b0" providerId="ADAL" clId="{14111676-1D4C-4360-A73B-FA63B2E16CDC}" dt="2024-05-01T21:22:30.205" v="1093" actId="700"/>
          <ac:spMkLst>
            <pc:docMk/>
            <pc:sldMk cId="792433865" sldId="266"/>
            <ac:spMk id="5" creationId="{482576A6-DB35-D48D-190B-3C2087BF033A}"/>
          </ac:spMkLst>
        </pc:spChg>
        <pc:spChg chg="add del mod ord">
          <ac:chgData name="Ward, Reagan" userId="27291eb4-8241-4961-9e69-8c66e34cc5b0" providerId="ADAL" clId="{14111676-1D4C-4360-A73B-FA63B2E16CDC}" dt="2024-05-01T21:22:30.205" v="1093" actId="700"/>
          <ac:spMkLst>
            <pc:docMk/>
            <pc:sldMk cId="792433865" sldId="266"/>
            <ac:spMk id="6" creationId="{110EAA94-597E-EA92-CAC7-EC2BB3A6171A}"/>
          </ac:spMkLst>
        </pc:spChg>
        <pc:spChg chg="add mod ord">
          <ac:chgData name="Ward, Reagan" userId="27291eb4-8241-4961-9e69-8c66e34cc5b0" providerId="ADAL" clId="{14111676-1D4C-4360-A73B-FA63B2E16CDC}" dt="2024-05-01T22:13:10.091" v="1158" actId="6264"/>
          <ac:spMkLst>
            <pc:docMk/>
            <pc:sldMk cId="792433865" sldId="266"/>
            <ac:spMk id="7" creationId="{81BF1A7C-5B1E-D8EC-EB29-563D1996EE10}"/>
          </ac:spMkLst>
        </pc:spChg>
        <pc:spChg chg="add mod ord">
          <ac:chgData name="Ward, Reagan" userId="27291eb4-8241-4961-9e69-8c66e34cc5b0" providerId="ADAL" clId="{14111676-1D4C-4360-A73B-FA63B2E16CDC}" dt="2024-05-01T22:13:10.091" v="1158" actId="6264"/>
          <ac:spMkLst>
            <pc:docMk/>
            <pc:sldMk cId="792433865" sldId="266"/>
            <ac:spMk id="8" creationId="{8C2890EC-42A9-F078-FC3C-DB44F8923038}"/>
          </ac:spMkLst>
        </pc:spChg>
        <pc:spChg chg="add del mod">
          <ac:chgData name="Ward, Reagan" userId="27291eb4-8241-4961-9e69-8c66e34cc5b0" providerId="ADAL" clId="{14111676-1D4C-4360-A73B-FA63B2E16CDC}" dt="2024-05-01T22:13:10.091" v="1158" actId="6264"/>
          <ac:spMkLst>
            <pc:docMk/>
            <pc:sldMk cId="792433865" sldId="266"/>
            <ac:spMk id="9" creationId="{E3747B03-1582-5E52-CD99-C240BFC365F0}"/>
          </ac:spMkLst>
        </pc:spChg>
        <pc:spChg chg="add del mod">
          <ac:chgData name="Ward, Reagan" userId="27291eb4-8241-4961-9e69-8c66e34cc5b0" providerId="ADAL" clId="{14111676-1D4C-4360-A73B-FA63B2E16CDC}" dt="2024-05-01T22:13:10.091" v="1158" actId="6264"/>
          <ac:spMkLst>
            <pc:docMk/>
            <pc:sldMk cId="792433865" sldId="266"/>
            <ac:spMk id="10" creationId="{DCB535C3-51D9-7F47-F496-449925A6542F}"/>
          </ac:spMkLst>
        </pc:spChg>
        <pc:spChg chg="add del mod">
          <ac:chgData name="Ward, Reagan" userId="27291eb4-8241-4961-9e69-8c66e34cc5b0" providerId="ADAL" clId="{14111676-1D4C-4360-A73B-FA63B2E16CDC}" dt="2024-05-01T22:13:10.091" v="1158" actId="6264"/>
          <ac:spMkLst>
            <pc:docMk/>
            <pc:sldMk cId="792433865" sldId="266"/>
            <ac:spMk id="11" creationId="{590C9A32-79B9-9681-7F32-6A3BE9483BC2}"/>
          </ac:spMkLst>
        </pc:spChg>
        <pc:spChg chg="add del mod">
          <ac:chgData name="Ward, Reagan" userId="27291eb4-8241-4961-9e69-8c66e34cc5b0" providerId="ADAL" clId="{14111676-1D4C-4360-A73B-FA63B2E16CDC}" dt="2024-05-01T22:13:10.091" v="1158" actId="6264"/>
          <ac:spMkLst>
            <pc:docMk/>
            <pc:sldMk cId="792433865" sldId="266"/>
            <ac:spMk id="12" creationId="{23972AA7-CF9F-F68C-1F69-7350BA8B2B13}"/>
          </ac:spMkLst>
        </pc:spChg>
        <pc:spChg chg="add del mod">
          <ac:chgData name="Ward, Reagan" userId="27291eb4-8241-4961-9e69-8c66e34cc5b0" providerId="ADAL" clId="{14111676-1D4C-4360-A73B-FA63B2E16CDC}" dt="2024-05-01T22:13:10.091" v="1158" actId="6264"/>
          <ac:spMkLst>
            <pc:docMk/>
            <pc:sldMk cId="792433865" sldId="266"/>
            <ac:spMk id="13" creationId="{DA42A53B-42C6-72BF-A583-9A71C6B4D029}"/>
          </ac:spMkLst>
        </pc:spChg>
        <pc:extLst>
          <p:ext xmlns:p="http://schemas.openxmlformats.org/presentationml/2006/main" uri="{D6D511B9-2390-475A-947B-AFAB55BFBCF1}">
            <pc226:cmChg xmlns:pc226="http://schemas.microsoft.com/office/powerpoint/2022/06/main/command" chg="del mod">
              <pc226:chgData name="Ward, Reagan" userId="27291eb4-8241-4961-9e69-8c66e34cc5b0" providerId="ADAL" clId="{14111676-1D4C-4360-A73B-FA63B2E16CDC}" dt="2024-05-01T22:12:57.384" v="1157"/>
              <pc2:cmMkLst xmlns:pc2="http://schemas.microsoft.com/office/powerpoint/2019/9/main/command">
                <pc:docMk/>
                <pc:sldMk cId="792433865" sldId="266"/>
                <pc2:cmMk id="{2497C000-0A67-4EC0-8140-D56B1342637C}"/>
              </pc2:cmMkLst>
            </pc226:cmChg>
            <pc226:cmChg xmlns:pc226="http://schemas.microsoft.com/office/powerpoint/2022/06/main/command" chg="del mod">
              <pc226:chgData name="Ward, Reagan" userId="27291eb4-8241-4961-9e69-8c66e34cc5b0" providerId="ADAL" clId="{14111676-1D4C-4360-A73B-FA63B2E16CDC}" dt="2024-05-01T22:12:53.212" v="1156"/>
              <pc2:cmMkLst xmlns:pc2="http://schemas.microsoft.com/office/powerpoint/2019/9/main/command">
                <pc:docMk/>
                <pc:sldMk cId="792433865" sldId="266"/>
                <pc2:cmMk id="{F3A0F095-3793-4B0A-B04E-560D53A1EAD4}"/>
              </pc2:cmMkLst>
            </pc226:cmChg>
            <pc226:cmChg xmlns:pc226="http://schemas.microsoft.com/office/powerpoint/2022/06/main/command" chg="del mod">
              <pc226:chgData name="Ward, Reagan" userId="27291eb4-8241-4961-9e69-8c66e34cc5b0" providerId="ADAL" clId="{14111676-1D4C-4360-A73B-FA63B2E16CDC}" dt="2024-05-01T22:12:43.263" v="1155"/>
              <pc2:cmMkLst xmlns:pc2="http://schemas.microsoft.com/office/powerpoint/2019/9/main/command">
                <pc:docMk/>
                <pc:sldMk cId="792433865" sldId="266"/>
                <pc2:cmMk id="{34049EBC-3ED2-4005-8E62-6FBEF8297C67}"/>
              </pc2:cmMkLst>
            </pc226:cmChg>
          </p:ext>
        </pc:extLst>
      </pc:sldChg>
      <pc:sldChg chg="addSp delSp modSp mod modClrScheme modShow delCm chgLayout">
        <pc:chgData name="Ward, Reagan" userId="27291eb4-8241-4961-9e69-8c66e34cc5b0" providerId="ADAL" clId="{14111676-1D4C-4360-A73B-FA63B2E16CDC}" dt="2024-05-02T14:03:51.583" v="1247" actId="729"/>
        <pc:sldMkLst>
          <pc:docMk/>
          <pc:sldMk cId="2933628171" sldId="268"/>
        </pc:sldMkLst>
        <pc:spChg chg="mod ord">
          <ac:chgData name="Ward, Reagan" userId="27291eb4-8241-4961-9e69-8c66e34cc5b0" providerId="ADAL" clId="{14111676-1D4C-4360-A73B-FA63B2E16CDC}" dt="2024-05-01T22:11:03.798" v="1139" actId="6264"/>
          <ac:spMkLst>
            <pc:docMk/>
            <pc:sldMk cId="2933628171" sldId="268"/>
            <ac:spMk id="2" creationId="{00000000-0000-0000-0000-000000000000}"/>
          </ac:spMkLst>
        </pc:spChg>
        <pc:spChg chg="mod ord">
          <ac:chgData name="Ward, Reagan" userId="27291eb4-8241-4961-9e69-8c66e34cc5b0" providerId="ADAL" clId="{14111676-1D4C-4360-A73B-FA63B2E16CDC}" dt="2024-05-01T22:11:17.465" v="1141" actId="6549"/>
          <ac:spMkLst>
            <pc:docMk/>
            <pc:sldMk cId="2933628171" sldId="268"/>
            <ac:spMk id="3" creationId="{00000000-0000-0000-0000-000000000000}"/>
          </ac:spMkLst>
        </pc:spChg>
        <pc:spChg chg="mod ord">
          <ac:chgData name="Ward, Reagan" userId="27291eb4-8241-4961-9e69-8c66e34cc5b0" providerId="ADAL" clId="{14111676-1D4C-4360-A73B-FA63B2E16CDC}" dt="2024-05-01T22:11:03.798" v="1139" actId="6264"/>
          <ac:spMkLst>
            <pc:docMk/>
            <pc:sldMk cId="2933628171" sldId="268"/>
            <ac:spMk id="4" creationId="{00000000-0000-0000-0000-000000000000}"/>
          </ac:spMkLst>
        </pc:spChg>
        <pc:spChg chg="add del mod ord">
          <ac:chgData name="Ward, Reagan" userId="27291eb4-8241-4961-9e69-8c66e34cc5b0" providerId="ADAL" clId="{14111676-1D4C-4360-A73B-FA63B2E16CDC}" dt="2024-05-01T22:11:03.798" v="1139" actId="6264"/>
          <ac:spMkLst>
            <pc:docMk/>
            <pc:sldMk cId="2933628171" sldId="268"/>
            <ac:spMk id="5" creationId="{9FD27C8B-D5E5-5DA5-ECC4-EB342FF78C23}"/>
          </ac:spMkLst>
        </pc:spChg>
        <pc:spChg chg="add del mod ord">
          <ac:chgData name="Ward, Reagan" userId="27291eb4-8241-4961-9e69-8c66e34cc5b0" providerId="ADAL" clId="{14111676-1D4C-4360-A73B-FA63B2E16CDC}" dt="2024-05-01T22:11:03.798" v="1139" actId="6264"/>
          <ac:spMkLst>
            <pc:docMk/>
            <pc:sldMk cId="2933628171" sldId="268"/>
            <ac:spMk id="6" creationId="{FFEC035E-26B8-2D43-9E0F-9EA0B68D20D6}"/>
          </ac:spMkLst>
        </pc:spChg>
        <pc:spChg chg="add del mod">
          <ac:chgData name="Ward, Reagan" userId="27291eb4-8241-4961-9e69-8c66e34cc5b0" providerId="ADAL" clId="{14111676-1D4C-4360-A73B-FA63B2E16CDC}" dt="2024-05-01T22:11:03.798" v="1139" actId="6264"/>
          <ac:spMkLst>
            <pc:docMk/>
            <pc:sldMk cId="2933628171" sldId="268"/>
            <ac:spMk id="7" creationId="{6B94309F-C01E-C496-6EDC-8096C0348DFC}"/>
          </ac:spMkLst>
        </pc:spChg>
        <pc:spChg chg="add del mod">
          <ac:chgData name="Ward, Reagan" userId="27291eb4-8241-4961-9e69-8c66e34cc5b0" providerId="ADAL" clId="{14111676-1D4C-4360-A73B-FA63B2E16CDC}" dt="2024-05-01T22:11:03.798" v="1139" actId="6264"/>
          <ac:spMkLst>
            <pc:docMk/>
            <pc:sldMk cId="2933628171" sldId="268"/>
            <ac:spMk id="8" creationId="{F30C5DD1-E74C-A18C-72CF-088B7A2D10D8}"/>
          </ac:spMkLst>
        </pc:spChg>
        <pc:spChg chg="add del mod">
          <ac:chgData name="Ward, Reagan" userId="27291eb4-8241-4961-9e69-8c66e34cc5b0" providerId="ADAL" clId="{14111676-1D4C-4360-A73B-FA63B2E16CDC}" dt="2024-05-01T22:11:03.798" v="1139" actId="6264"/>
          <ac:spMkLst>
            <pc:docMk/>
            <pc:sldMk cId="2933628171" sldId="268"/>
            <ac:spMk id="9" creationId="{C48ADF28-A697-EA5B-F1A7-D27D75F17C22}"/>
          </ac:spMkLst>
        </pc:spChg>
        <pc:spChg chg="add mod ord">
          <ac:chgData name="Ward, Reagan" userId="27291eb4-8241-4961-9e69-8c66e34cc5b0" providerId="ADAL" clId="{14111676-1D4C-4360-A73B-FA63B2E16CDC}" dt="2024-05-01T22:11:03.798" v="1139" actId="6264"/>
          <ac:spMkLst>
            <pc:docMk/>
            <pc:sldMk cId="2933628171" sldId="268"/>
            <ac:spMk id="10" creationId="{3AF00D1C-67D4-1BC5-1371-B4A848F1BCC8}"/>
          </ac:spMkLst>
        </pc:spChg>
        <pc:spChg chg="add mod ord">
          <ac:chgData name="Ward, Reagan" userId="27291eb4-8241-4961-9e69-8c66e34cc5b0" providerId="ADAL" clId="{14111676-1D4C-4360-A73B-FA63B2E16CDC}" dt="2024-05-01T22:11:03.798" v="1139" actId="6264"/>
          <ac:spMkLst>
            <pc:docMk/>
            <pc:sldMk cId="2933628171" sldId="268"/>
            <ac:spMk id="11" creationId="{5157AC90-7BEB-7C5B-CDE4-BBA37A560706}"/>
          </ac:spMkLst>
        </pc:spChg>
        <pc:extLst>
          <p:ext xmlns:p="http://schemas.openxmlformats.org/presentationml/2006/main" uri="{D6D511B9-2390-475A-947B-AFAB55BFBCF1}">
            <pc226:cmChg xmlns:pc226="http://schemas.microsoft.com/office/powerpoint/2022/06/main/command" chg="del">
              <pc226:chgData name="Ward, Reagan" userId="27291eb4-8241-4961-9e69-8c66e34cc5b0" providerId="ADAL" clId="{14111676-1D4C-4360-A73B-FA63B2E16CDC}" dt="2024-05-01T22:11:27.635" v="1142"/>
              <pc2:cmMkLst xmlns:pc2="http://schemas.microsoft.com/office/powerpoint/2019/9/main/command">
                <pc:docMk/>
                <pc:sldMk cId="2933628171" sldId="268"/>
                <pc2:cmMk id="{D4BA808E-968D-478F-A672-40B5EE655D49}"/>
              </pc2:cmMkLst>
            </pc226:cmChg>
          </p:ext>
        </pc:extLst>
      </pc:sldChg>
      <pc:sldChg chg="addSp delSp modSp mod modClrScheme modShow delCm modCm chgLayout">
        <pc:chgData name="Ward, Reagan" userId="27291eb4-8241-4961-9e69-8c66e34cc5b0" providerId="ADAL" clId="{14111676-1D4C-4360-A73B-FA63B2E16CDC}" dt="2024-05-02T14:03:51.583" v="1247" actId="729"/>
        <pc:sldMkLst>
          <pc:docMk/>
          <pc:sldMk cId="2627597655" sldId="269"/>
        </pc:sldMkLst>
        <pc:spChg chg="mod ord">
          <ac:chgData name="Ward, Reagan" userId="27291eb4-8241-4961-9e69-8c66e34cc5b0" providerId="ADAL" clId="{14111676-1D4C-4360-A73B-FA63B2E16CDC}" dt="2024-05-01T22:13:20.776" v="1160" actId="6264"/>
          <ac:spMkLst>
            <pc:docMk/>
            <pc:sldMk cId="2627597655" sldId="269"/>
            <ac:spMk id="2" creationId="{00000000-0000-0000-0000-000000000000}"/>
          </ac:spMkLst>
        </pc:spChg>
        <pc:spChg chg="mod ord">
          <ac:chgData name="Ward, Reagan" userId="27291eb4-8241-4961-9e69-8c66e34cc5b0" providerId="ADAL" clId="{14111676-1D4C-4360-A73B-FA63B2E16CDC}" dt="2024-05-01T22:14:31.940" v="1238" actId="20577"/>
          <ac:spMkLst>
            <pc:docMk/>
            <pc:sldMk cId="2627597655" sldId="269"/>
            <ac:spMk id="3" creationId="{00000000-0000-0000-0000-000000000000}"/>
          </ac:spMkLst>
        </pc:spChg>
        <pc:spChg chg="mod ord">
          <ac:chgData name="Ward, Reagan" userId="27291eb4-8241-4961-9e69-8c66e34cc5b0" providerId="ADAL" clId="{14111676-1D4C-4360-A73B-FA63B2E16CDC}" dt="2024-05-01T22:13:20.776" v="1160" actId="6264"/>
          <ac:spMkLst>
            <pc:docMk/>
            <pc:sldMk cId="2627597655" sldId="269"/>
            <ac:spMk id="4" creationId="{00000000-0000-0000-0000-000000000000}"/>
          </ac:spMkLst>
        </pc:spChg>
        <pc:spChg chg="add mod ord">
          <ac:chgData name="Ward, Reagan" userId="27291eb4-8241-4961-9e69-8c66e34cc5b0" providerId="ADAL" clId="{14111676-1D4C-4360-A73B-FA63B2E16CDC}" dt="2024-05-01T22:13:20.776" v="1160" actId="6264"/>
          <ac:spMkLst>
            <pc:docMk/>
            <pc:sldMk cId="2627597655" sldId="269"/>
            <ac:spMk id="5" creationId="{D43161BF-4A29-1141-058A-E6CE8A8C1E80}"/>
          </ac:spMkLst>
        </pc:spChg>
        <pc:spChg chg="add mod ord">
          <ac:chgData name="Ward, Reagan" userId="27291eb4-8241-4961-9e69-8c66e34cc5b0" providerId="ADAL" clId="{14111676-1D4C-4360-A73B-FA63B2E16CDC}" dt="2024-05-01T22:13:20.776" v="1160" actId="6264"/>
          <ac:spMkLst>
            <pc:docMk/>
            <pc:sldMk cId="2627597655" sldId="269"/>
            <ac:spMk id="7" creationId="{AB0BA0B2-5148-4B91-A3F3-52DD6F0D376B}"/>
          </ac:spMkLst>
        </pc:spChg>
        <pc:spChg chg="add del mod">
          <ac:chgData name="Ward, Reagan" userId="27291eb4-8241-4961-9e69-8c66e34cc5b0" providerId="ADAL" clId="{14111676-1D4C-4360-A73B-FA63B2E16CDC}" dt="2024-05-01T22:13:20.776" v="1160" actId="6264"/>
          <ac:spMkLst>
            <pc:docMk/>
            <pc:sldMk cId="2627597655" sldId="269"/>
            <ac:spMk id="8" creationId="{AEAAA09C-16B6-EC63-3161-BD8094D5903B}"/>
          </ac:spMkLst>
        </pc:spChg>
        <pc:spChg chg="add del mod">
          <ac:chgData name="Ward, Reagan" userId="27291eb4-8241-4961-9e69-8c66e34cc5b0" providerId="ADAL" clId="{14111676-1D4C-4360-A73B-FA63B2E16CDC}" dt="2024-05-01T22:13:20.776" v="1160" actId="6264"/>
          <ac:spMkLst>
            <pc:docMk/>
            <pc:sldMk cId="2627597655" sldId="269"/>
            <ac:spMk id="9" creationId="{B285E5E6-0AB0-A470-0D99-2CD4CCD054FC}"/>
          </ac:spMkLst>
        </pc:spChg>
        <pc:spChg chg="add del mod">
          <ac:chgData name="Ward, Reagan" userId="27291eb4-8241-4961-9e69-8c66e34cc5b0" providerId="ADAL" clId="{14111676-1D4C-4360-A73B-FA63B2E16CDC}" dt="2024-05-01T22:13:20.776" v="1160" actId="6264"/>
          <ac:spMkLst>
            <pc:docMk/>
            <pc:sldMk cId="2627597655" sldId="269"/>
            <ac:spMk id="10" creationId="{0798F47D-99CB-07A5-0E8A-420E8BEE6BA4}"/>
          </ac:spMkLst>
        </pc:spChg>
        <pc:spChg chg="add del mod">
          <ac:chgData name="Ward, Reagan" userId="27291eb4-8241-4961-9e69-8c66e34cc5b0" providerId="ADAL" clId="{14111676-1D4C-4360-A73B-FA63B2E16CDC}" dt="2024-05-01T22:13:20.776" v="1160" actId="6264"/>
          <ac:spMkLst>
            <pc:docMk/>
            <pc:sldMk cId="2627597655" sldId="269"/>
            <ac:spMk id="11" creationId="{715A1F4C-5D25-F7F4-7993-ACD7AAC37665}"/>
          </ac:spMkLst>
        </pc:spChg>
        <pc:spChg chg="add del mod">
          <ac:chgData name="Ward, Reagan" userId="27291eb4-8241-4961-9e69-8c66e34cc5b0" providerId="ADAL" clId="{14111676-1D4C-4360-A73B-FA63B2E16CDC}" dt="2024-05-01T22:13:20.776" v="1160" actId="6264"/>
          <ac:spMkLst>
            <pc:docMk/>
            <pc:sldMk cId="2627597655" sldId="269"/>
            <ac:spMk id="12" creationId="{938DABC8-AA53-A5C2-9406-A6EB88D1C490}"/>
          </ac:spMkLst>
        </pc:spChg>
        <pc:picChg chg="mod">
          <ac:chgData name="Ward, Reagan" userId="27291eb4-8241-4961-9e69-8c66e34cc5b0" providerId="ADAL" clId="{14111676-1D4C-4360-A73B-FA63B2E16CDC}" dt="2024-05-01T22:14:37.769" v="1239" actId="1076"/>
          <ac:picMkLst>
            <pc:docMk/>
            <pc:sldMk cId="2627597655" sldId="269"/>
            <ac:picMk id="6" creationId="{A7404A7B-0A37-CE20-6A21-51BAF2085E9F}"/>
          </ac:picMkLst>
        </pc:picChg>
        <pc:extLst>
          <p:ext xmlns:p="http://schemas.openxmlformats.org/presentationml/2006/main" uri="{D6D511B9-2390-475A-947B-AFAB55BFBCF1}">
            <pc226:cmChg xmlns:pc226="http://schemas.microsoft.com/office/powerpoint/2022/06/main/command" chg="del mod">
              <pc226:chgData name="Ward, Reagan" userId="27291eb4-8241-4961-9e69-8c66e34cc5b0" providerId="ADAL" clId="{14111676-1D4C-4360-A73B-FA63B2E16CDC}" dt="2024-05-01T22:13:38.250" v="1165"/>
              <pc2:cmMkLst xmlns:pc2="http://schemas.microsoft.com/office/powerpoint/2019/9/main/command">
                <pc:docMk/>
                <pc:sldMk cId="2627597655" sldId="269"/>
                <pc2:cmMk id="{9429C8DD-D8CF-401F-8EA7-AD4B30BF0627}"/>
              </pc2:cmMkLst>
            </pc226:cmChg>
            <pc226:cmChg xmlns:pc226="http://schemas.microsoft.com/office/powerpoint/2022/06/main/command" chg="del mod">
              <pc226:chgData name="Ward, Reagan" userId="27291eb4-8241-4961-9e69-8c66e34cc5b0" providerId="ADAL" clId="{14111676-1D4C-4360-A73B-FA63B2E16CDC}" dt="2024-05-01T22:13:43.911" v="1166"/>
              <pc2:cmMkLst xmlns:pc2="http://schemas.microsoft.com/office/powerpoint/2019/9/main/command">
                <pc:docMk/>
                <pc:sldMk cId="2627597655" sldId="269"/>
                <pc2:cmMk id="{F081E7FC-0C90-46FA-843D-DC6C81003CCB}"/>
              </pc2:cmMkLst>
            </pc226:cmChg>
          </p:ext>
        </pc:extLst>
      </pc:sldChg>
      <pc:sldChg chg="addSp delSp modSp mod modClrScheme modShow delCm modCm chgLayout">
        <pc:chgData name="Ward, Reagan" userId="27291eb4-8241-4961-9e69-8c66e34cc5b0" providerId="ADAL" clId="{14111676-1D4C-4360-A73B-FA63B2E16CDC}" dt="2024-05-02T14:03:51.583" v="1247" actId="729"/>
        <pc:sldMkLst>
          <pc:docMk/>
          <pc:sldMk cId="997716315" sldId="270"/>
        </pc:sldMkLst>
        <pc:spChg chg="mod ord">
          <ac:chgData name="Ward, Reagan" userId="27291eb4-8241-4961-9e69-8c66e34cc5b0" providerId="ADAL" clId="{14111676-1D4C-4360-A73B-FA63B2E16CDC}" dt="2024-05-01T21:24:08.593" v="1106" actId="6264"/>
          <ac:spMkLst>
            <pc:docMk/>
            <pc:sldMk cId="997716315" sldId="270"/>
            <ac:spMk id="2" creationId="{6C3FF94B-25E6-326B-D551-A983C5DB5574}"/>
          </ac:spMkLst>
        </pc:spChg>
        <pc:spChg chg="add del mod ord">
          <ac:chgData name="Ward, Reagan" userId="27291eb4-8241-4961-9e69-8c66e34cc5b0" providerId="ADAL" clId="{14111676-1D4C-4360-A73B-FA63B2E16CDC}" dt="2024-05-01T21:22:20.510" v="1090" actId="700"/>
          <ac:spMkLst>
            <pc:docMk/>
            <pc:sldMk cId="997716315" sldId="270"/>
            <ac:spMk id="3" creationId="{D65DA045-78C4-0B3F-1991-F2936E9A0049}"/>
          </ac:spMkLst>
        </pc:spChg>
        <pc:spChg chg="mod ord">
          <ac:chgData name="Ward, Reagan" userId="27291eb4-8241-4961-9e69-8c66e34cc5b0" providerId="ADAL" clId="{14111676-1D4C-4360-A73B-FA63B2E16CDC}" dt="2024-05-01T21:24:08.593" v="1106" actId="6264"/>
          <ac:spMkLst>
            <pc:docMk/>
            <pc:sldMk cId="997716315" sldId="270"/>
            <ac:spMk id="4" creationId="{71BD1A66-0661-54F7-EF76-06D33ADF74F4}"/>
          </ac:spMkLst>
        </pc:spChg>
        <pc:spChg chg="mod ord">
          <ac:chgData name="Ward, Reagan" userId="27291eb4-8241-4961-9e69-8c66e34cc5b0" providerId="ADAL" clId="{14111676-1D4C-4360-A73B-FA63B2E16CDC}" dt="2024-05-01T21:29:55.964" v="1120" actId="242"/>
          <ac:spMkLst>
            <pc:docMk/>
            <pc:sldMk cId="997716315" sldId="270"/>
            <ac:spMk id="5" creationId="{9662AABA-02B5-DD5D-00E6-541FFED2E31C}"/>
          </ac:spMkLst>
        </pc:spChg>
        <pc:spChg chg="add del mod ord">
          <ac:chgData name="Ward, Reagan" userId="27291eb4-8241-4961-9e69-8c66e34cc5b0" providerId="ADAL" clId="{14111676-1D4C-4360-A73B-FA63B2E16CDC}" dt="2024-05-01T21:22:20.510" v="1090" actId="700"/>
          <ac:spMkLst>
            <pc:docMk/>
            <pc:sldMk cId="997716315" sldId="270"/>
            <ac:spMk id="6" creationId="{CA01B589-E345-5B48-911B-22C95FBA769D}"/>
          </ac:spMkLst>
        </pc:spChg>
        <pc:spChg chg="add del mod ord">
          <ac:chgData name="Ward, Reagan" userId="27291eb4-8241-4961-9e69-8c66e34cc5b0" providerId="ADAL" clId="{14111676-1D4C-4360-A73B-FA63B2E16CDC}" dt="2024-05-01T21:24:08.593" v="1106" actId="6264"/>
          <ac:spMkLst>
            <pc:docMk/>
            <pc:sldMk cId="997716315" sldId="270"/>
            <ac:spMk id="7" creationId="{3D4DE229-18CC-371B-40F4-433A13F32A29}"/>
          </ac:spMkLst>
        </pc:spChg>
        <pc:spChg chg="add del mod ord">
          <ac:chgData name="Ward, Reagan" userId="27291eb4-8241-4961-9e69-8c66e34cc5b0" providerId="ADAL" clId="{14111676-1D4C-4360-A73B-FA63B2E16CDC}" dt="2024-05-01T21:24:08.593" v="1106" actId="6264"/>
          <ac:spMkLst>
            <pc:docMk/>
            <pc:sldMk cId="997716315" sldId="270"/>
            <ac:spMk id="8" creationId="{72A63DB4-868D-74FC-F2CC-A613DC6DEA36}"/>
          </ac:spMkLst>
        </pc:spChg>
        <pc:spChg chg="add del mod">
          <ac:chgData name="Ward, Reagan" userId="27291eb4-8241-4961-9e69-8c66e34cc5b0" providerId="ADAL" clId="{14111676-1D4C-4360-A73B-FA63B2E16CDC}" dt="2024-05-01T21:24:08.593" v="1106" actId="6264"/>
          <ac:spMkLst>
            <pc:docMk/>
            <pc:sldMk cId="997716315" sldId="270"/>
            <ac:spMk id="9" creationId="{F649D2D0-531F-DF24-6FFF-A79A674A30F0}"/>
          </ac:spMkLst>
        </pc:spChg>
        <pc:spChg chg="add del mod">
          <ac:chgData name="Ward, Reagan" userId="27291eb4-8241-4961-9e69-8c66e34cc5b0" providerId="ADAL" clId="{14111676-1D4C-4360-A73B-FA63B2E16CDC}" dt="2024-05-01T21:24:08.593" v="1106" actId="6264"/>
          <ac:spMkLst>
            <pc:docMk/>
            <pc:sldMk cId="997716315" sldId="270"/>
            <ac:spMk id="10" creationId="{096E21D1-00A0-6652-403C-AC6003A15F5F}"/>
          </ac:spMkLst>
        </pc:spChg>
        <pc:spChg chg="add del mod">
          <ac:chgData name="Ward, Reagan" userId="27291eb4-8241-4961-9e69-8c66e34cc5b0" providerId="ADAL" clId="{14111676-1D4C-4360-A73B-FA63B2E16CDC}" dt="2024-05-01T21:24:08.593" v="1106" actId="6264"/>
          <ac:spMkLst>
            <pc:docMk/>
            <pc:sldMk cId="997716315" sldId="270"/>
            <ac:spMk id="11" creationId="{98654ED6-580B-5825-405A-B39299C785D9}"/>
          </ac:spMkLst>
        </pc:spChg>
        <pc:spChg chg="add mod ord">
          <ac:chgData name="Ward, Reagan" userId="27291eb4-8241-4961-9e69-8c66e34cc5b0" providerId="ADAL" clId="{14111676-1D4C-4360-A73B-FA63B2E16CDC}" dt="2024-05-01T21:24:08.593" v="1106" actId="6264"/>
          <ac:spMkLst>
            <pc:docMk/>
            <pc:sldMk cId="997716315" sldId="270"/>
            <ac:spMk id="12" creationId="{989980AF-0414-ED62-08C4-2D5F27FF851F}"/>
          </ac:spMkLst>
        </pc:spChg>
        <pc:spChg chg="add mod ord">
          <ac:chgData name="Ward, Reagan" userId="27291eb4-8241-4961-9e69-8c66e34cc5b0" providerId="ADAL" clId="{14111676-1D4C-4360-A73B-FA63B2E16CDC}" dt="2024-05-01T21:24:08.593" v="1106" actId="6264"/>
          <ac:spMkLst>
            <pc:docMk/>
            <pc:sldMk cId="997716315" sldId="270"/>
            <ac:spMk id="13" creationId="{9DB1E265-5240-A1E2-BD8E-327F32965B84}"/>
          </ac:spMkLst>
        </pc:spChg>
        <pc:extLst>
          <p:ext xmlns:p="http://schemas.openxmlformats.org/presentationml/2006/main" uri="{D6D511B9-2390-475A-947B-AFAB55BFBCF1}">
            <pc226:cmChg xmlns:pc226="http://schemas.microsoft.com/office/powerpoint/2022/06/main/command" chg="del mod">
              <pc226:chgData name="Ward, Reagan" userId="27291eb4-8241-4961-9e69-8c66e34cc5b0" providerId="ADAL" clId="{14111676-1D4C-4360-A73B-FA63B2E16CDC}" dt="2024-05-01T21:29:39.917" v="1116"/>
              <pc2:cmMkLst xmlns:pc2="http://schemas.microsoft.com/office/powerpoint/2019/9/main/command">
                <pc:docMk/>
                <pc:sldMk cId="997716315" sldId="270"/>
                <pc2:cmMk id="{03F0892A-5979-4FF7-A5EB-64BBD6C365A5}"/>
              </pc2:cmMkLst>
            </pc226:cmChg>
            <pc226:cmChg xmlns:pc226="http://schemas.microsoft.com/office/powerpoint/2022/06/main/command" chg="del mod">
              <pc226:chgData name="Ward, Reagan" userId="27291eb4-8241-4961-9e69-8c66e34cc5b0" providerId="ADAL" clId="{14111676-1D4C-4360-A73B-FA63B2E16CDC}" dt="2024-05-01T21:24:40.377" v="1113"/>
              <pc2:cmMkLst xmlns:pc2="http://schemas.microsoft.com/office/powerpoint/2019/9/main/command">
                <pc:docMk/>
                <pc:sldMk cId="997716315" sldId="270"/>
                <pc2:cmMk id="{1C60DA45-6196-4B56-B0F2-D3B0935359E4}"/>
              </pc2:cmMkLst>
            </pc226:cmChg>
            <pc226:cmChg xmlns:pc226="http://schemas.microsoft.com/office/powerpoint/2022/06/main/command" chg="del mod">
              <pc226:chgData name="Ward, Reagan" userId="27291eb4-8241-4961-9e69-8c66e34cc5b0" providerId="ADAL" clId="{14111676-1D4C-4360-A73B-FA63B2E16CDC}" dt="2024-05-01T21:29:26.567" v="1114"/>
              <pc2:cmMkLst xmlns:pc2="http://schemas.microsoft.com/office/powerpoint/2019/9/main/command">
                <pc:docMk/>
                <pc:sldMk cId="997716315" sldId="270"/>
                <pc2:cmMk id="{6082F954-BF31-4303-A941-E363368B5E8C}"/>
              </pc2:cmMkLst>
            </pc226:cmChg>
            <pc226:cmChg xmlns:pc226="http://schemas.microsoft.com/office/powerpoint/2022/06/main/command" chg="del mod">
              <pc226:chgData name="Ward, Reagan" userId="27291eb4-8241-4961-9e69-8c66e34cc5b0" providerId="ADAL" clId="{14111676-1D4C-4360-A73B-FA63B2E16CDC}" dt="2024-05-01T21:29:34.414" v="1115"/>
              <pc2:cmMkLst xmlns:pc2="http://schemas.microsoft.com/office/powerpoint/2019/9/main/command">
                <pc:docMk/>
                <pc:sldMk cId="997716315" sldId="270"/>
                <pc2:cmMk id="{EA0096F6-665F-443B-A98E-D4C8D5DBC6E5}"/>
              </pc2:cmMkLst>
            </pc226:cmChg>
          </p:ext>
        </pc:extLst>
      </pc:sldChg>
      <pc:sldChg chg="modSp mod">
        <pc:chgData name="Ward, Reagan" userId="27291eb4-8241-4961-9e69-8c66e34cc5b0" providerId="ADAL" clId="{14111676-1D4C-4360-A73B-FA63B2E16CDC}" dt="2024-05-02T13:28:15.937" v="1245" actId="962"/>
        <pc:sldMkLst>
          <pc:docMk/>
          <pc:sldMk cId="1587254084" sldId="2695"/>
        </pc:sldMkLst>
        <pc:spChg chg="mod">
          <ac:chgData name="Ward, Reagan" userId="27291eb4-8241-4961-9e69-8c66e34cc5b0" providerId="ADAL" clId="{14111676-1D4C-4360-A73B-FA63B2E16CDC}" dt="2024-05-02T13:28:15.937" v="1245" actId="962"/>
          <ac:spMkLst>
            <pc:docMk/>
            <pc:sldMk cId="1587254084" sldId="2695"/>
            <ac:spMk id="5" creationId="{1D50E8F6-DD2B-2CB5-C276-F1EC79EEC5F0}"/>
          </ac:spMkLst>
        </pc:spChg>
      </pc:sldChg>
      <pc:sldChg chg="modSp mod">
        <pc:chgData name="Ward, Reagan" userId="27291eb4-8241-4961-9e69-8c66e34cc5b0" providerId="ADAL" clId="{14111676-1D4C-4360-A73B-FA63B2E16CDC}" dt="2024-05-02T13:28:35.807" v="1246" actId="13244"/>
        <pc:sldMkLst>
          <pc:docMk/>
          <pc:sldMk cId="1991320786" sldId="4834"/>
        </pc:sldMkLst>
        <pc:spChg chg="ord">
          <ac:chgData name="Ward, Reagan" userId="27291eb4-8241-4961-9e69-8c66e34cc5b0" providerId="ADAL" clId="{14111676-1D4C-4360-A73B-FA63B2E16CDC}" dt="2024-05-02T13:28:35.807" v="1246" actId="13244"/>
          <ac:spMkLst>
            <pc:docMk/>
            <pc:sldMk cId="1991320786" sldId="4834"/>
            <ac:spMk id="4" creationId="{9CFEE11B-2F0B-A30B-B1A6-292AA647C48B}"/>
          </ac:spMkLst>
        </pc:spChg>
      </pc:sldChg>
      <pc:sldChg chg="modSp mod">
        <pc:chgData name="Ward, Reagan" userId="27291eb4-8241-4961-9e69-8c66e34cc5b0" providerId="ADAL" clId="{14111676-1D4C-4360-A73B-FA63B2E16CDC}" dt="2024-04-29T22:54:29.798" v="108" actId="1076"/>
        <pc:sldMkLst>
          <pc:docMk/>
          <pc:sldMk cId="3227145924" sldId="5097"/>
        </pc:sldMkLst>
        <pc:spChg chg="mod">
          <ac:chgData name="Ward, Reagan" userId="27291eb4-8241-4961-9e69-8c66e34cc5b0" providerId="ADAL" clId="{14111676-1D4C-4360-A73B-FA63B2E16CDC}" dt="2024-04-29T22:54:29.798" v="108" actId="1076"/>
          <ac:spMkLst>
            <pc:docMk/>
            <pc:sldMk cId="3227145924" sldId="5097"/>
            <ac:spMk id="8" creationId="{615A4E22-3BFB-B4B8-B3DD-2E0607D5D581}"/>
          </ac:spMkLst>
        </pc:spChg>
        <pc:graphicFrameChg chg="mod modGraphic">
          <ac:chgData name="Ward, Reagan" userId="27291eb4-8241-4961-9e69-8c66e34cc5b0" providerId="ADAL" clId="{14111676-1D4C-4360-A73B-FA63B2E16CDC}" dt="2024-04-29T22:54:26.982" v="107"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14111676-1D4C-4360-A73B-FA63B2E16CDC}" dt="2024-04-29T22:59:55.286" v="131" actId="6549"/>
        <pc:sldMkLst>
          <pc:docMk/>
          <pc:sldMk cId="1037917088" sldId="5098"/>
        </pc:sldMkLst>
        <pc:graphicFrameChg chg="mod modGraphic">
          <ac:chgData name="Ward, Reagan" userId="27291eb4-8241-4961-9e69-8c66e34cc5b0" providerId="ADAL" clId="{14111676-1D4C-4360-A73B-FA63B2E16CDC}" dt="2024-04-29T22:59:55.286" v="131" actId="6549"/>
          <ac:graphicFrameMkLst>
            <pc:docMk/>
            <pc:sldMk cId="1037917088" sldId="5098"/>
            <ac:graphicFrameMk id="5" creationId="{5E4612F7-68C6-57CA-E918-38EF641F73CF}"/>
          </ac:graphicFrameMkLst>
        </pc:graphicFrameChg>
      </pc:sldChg>
      <pc:sldChg chg="modSp mod">
        <pc:chgData name="Ward, Reagan" userId="27291eb4-8241-4961-9e69-8c66e34cc5b0" providerId="ADAL" clId="{14111676-1D4C-4360-A73B-FA63B2E16CDC}" dt="2024-05-01T15:07:01.662" v="132" actId="20577"/>
        <pc:sldMkLst>
          <pc:docMk/>
          <pc:sldMk cId="2045124694" sldId="5390"/>
        </pc:sldMkLst>
        <pc:spChg chg="mod">
          <ac:chgData name="Ward, Reagan" userId="27291eb4-8241-4961-9e69-8c66e34cc5b0" providerId="ADAL" clId="{14111676-1D4C-4360-A73B-FA63B2E16CDC}" dt="2024-05-01T15:07:01.662" v="132" actId="20577"/>
          <ac:spMkLst>
            <pc:docMk/>
            <pc:sldMk cId="2045124694" sldId="5390"/>
            <ac:spMk id="7" creationId="{C51D4D6D-695A-9246-FA9E-BBCF15943548}"/>
          </ac:spMkLst>
        </pc:spChg>
      </pc:sldChg>
      <pc:sldChg chg="addSp delSp modSp new mod">
        <pc:chgData name="Ward, Reagan" userId="27291eb4-8241-4961-9e69-8c66e34cc5b0" providerId="ADAL" clId="{14111676-1D4C-4360-A73B-FA63B2E16CDC}" dt="2024-05-01T15:10:25.659" v="190" actId="27636"/>
        <pc:sldMkLst>
          <pc:docMk/>
          <pc:sldMk cId="1218115438" sldId="5396"/>
        </pc:sldMkLst>
        <pc:spChg chg="mod">
          <ac:chgData name="Ward, Reagan" userId="27291eb4-8241-4961-9e69-8c66e34cc5b0" providerId="ADAL" clId="{14111676-1D4C-4360-A73B-FA63B2E16CDC}" dt="2024-05-01T15:09:36.009" v="185" actId="20577"/>
          <ac:spMkLst>
            <pc:docMk/>
            <pc:sldMk cId="1218115438" sldId="5396"/>
            <ac:spMk id="2" creationId="{954118C5-F3CC-1EC6-A3DB-864CB8891FE7}"/>
          </ac:spMkLst>
        </pc:spChg>
        <pc:spChg chg="mod">
          <ac:chgData name="Ward, Reagan" userId="27291eb4-8241-4961-9e69-8c66e34cc5b0" providerId="ADAL" clId="{14111676-1D4C-4360-A73B-FA63B2E16CDC}" dt="2024-05-01T15:10:25.659" v="190" actId="27636"/>
          <ac:spMkLst>
            <pc:docMk/>
            <pc:sldMk cId="1218115438" sldId="5396"/>
            <ac:spMk id="4" creationId="{B48BEA63-B49B-D758-1243-154CBD05BCDC}"/>
          </ac:spMkLst>
        </pc:spChg>
        <pc:spChg chg="mod">
          <ac:chgData name="Ward, Reagan" userId="27291eb4-8241-4961-9e69-8c66e34cc5b0" providerId="ADAL" clId="{14111676-1D4C-4360-A73B-FA63B2E16CDC}" dt="2024-05-01T15:10:25.658" v="189" actId="27636"/>
          <ac:spMkLst>
            <pc:docMk/>
            <pc:sldMk cId="1218115438" sldId="5396"/>
            <ac:spMk id="5" creationId="{CE1309A4-5D21-8121-42D7-986A0311F562}"/>
          </ac:spMkLst>
        </pc:spChg>
        <pc:spChg chg="del">
          <ac:chgData name="Ward, Reagan" userId="27291eb4-8241-4961-9e69-8c66e34cc5b0" providerId="ADAL" clId="{14111676-1D4C-4360-A73B-FA63B2E16CDC}" dt="2024-05-01T15:09:02.002" v="136" actId="3680"/>
          <ac:spMkLst>
            <pc:docMk/>
            <pc:sldMk cId="1218115438" sldId="5396"/>
            <ac:spMk id="6" creationId="{160A8FE1-B778-3EE6-B259-4E5A40726EC0}"/>
          </ac:spMkLst>
        </pc:spChg>
        <pc:graphicFrameChg chg="add mod ord modGraphic">
          <ac:chgData name="Ward, Reagan" userId="27291eb4-8241-4961-9e69-8c66e34cc5b0" providerId="ADAL" clId="{14111676-1D4C-4360-A73B-FA63B2E16CDC}" dt="2024-05-01T15:09:27.536" v="166" actId="12385"/>
          <ac:graphicFrameMkLst>
            <pc:docMk/>
            <pc:sldMk cId="1218115438" sldId="5396"/>
            <ac:graphicFrameMk id="7" creationId="{62EA2633-4719-1CAA-7949-4CF12F318BDE}"/>
          </ac:graphicFrameMkLst>
        </pc:graphicFrameChg>
      </pc:sldChg>
      <pc:sldChg chg="modSp add mod">
        <pc:chgData name="Ward, Reagan" userId="27291eb4-8241-4961-9e69-8c66e34cc5b0" providerId="ADAL" clId="{14111676-1D4C-4360-A73B-FA63B2E16CDC}" dt="2024-05-01T22:15:51.588" v="1244" actId="20577"/>
        <pc:sldMkLst>
          <pc:docMk/>
          <pc:sldMk cId="1017535036" sldId="5397"/>
        </pc:sldMkLst>
        <pc:spChg chg="mod">
          <ac:chgData name="Ward, Reagan" userId="27291eb4-8241-4961-9e69-8c66e34cc5b0" providerId="ADAL" clId="{14111676-1D4C-4360-A73B-FA63B2E16CDC}" dt="2024-05-01T15:10:25.557" v="188" actId="27636"/>
          <ac:spMkLst>
            <pc:docMk/>
            <pc:sldMk cId="1017535036" sldId="5397"/>
            <ac:spMk id="4" creationId="{B48BEA63-B49B-D758-1243-154CBD05BCDC}"/>
          </ac:spMkLst>
        </pc:spChg>
        <pc:spChg chg="mod">
          <ac:chgData name="Ward, Reagan" userId="27291eb4-8241-4961-9e69-8c66e34cc5b0" providerId="ADAL" clId="{14111676-1D4C-4360-A73B-FA63B2E16CDC}" dt="2024-05-01T15:10:25.555" v="187" actId="27636"/>
          <ac:spMkLst>
            <pc:docMk/>
            <pc:sldMk cId="1017535036" sldId="5397"/>
            <ac:spMk id="5" creationId="{CE1309A4-5D21-8121-42D7-986A0311F562}"/>
          </ac:spMkLst>
        </pc:spChg>
        <pc:graphicFrameChg chg="modGraphic">
          <ac:chgData name="Ward, Reagan" userId="27291eb4-8241-4961-9e69-8c66e34cc5b0" providerId="ADAL" clId="{14111676-1D4C-4360-A73B-FA63B2E16CDC}" dt="2024-05-01T22:15:51.588" v="1244" actId="20577"/>
          <ac:graphicFrameMkLst>
            <pc:docMk/>
            <pc:sldMk cId="1017535036" sldId="5397"/>
            <ac:graphicFrameMk id="7" creationId="{62EA2633-4719-1CAA-7949-4CF12F318BDE}"/>
          </ac:graphicFrameMkLst>
        </pc:graphicFrameChg>
      </pc:sldChg>
      <pc:sldChg chg="modSp add mod ord">
        <pc:chgData name="Ward, Reagan" userId="27291eb4-8241-4961-9e69-8c66e34cc5b0" providerId="ADAL" clId="{14111676-1D4C-4360-A73B-FA63B2E16CDC}" dt="2024-05-01T15:22:25.872" v="1087" actId="20577"/>
        <pc:sldMkLst>
          <pc:docMk/>
          <pc:sldMk cId="2248358354" sldId="5398"/>
        </pc:sldMkLst>
        <pc:spChg chg="mod">
          <ac:chgData name="Ward, Reagan" userId="27291eb4-8241-4961-9e69-8c66e34cc5b0" providerId="ADAL" clId="{14111676-1D4C-4360-A73B-FA63B2E16CDC}" dt="2024-05-01T15:22:25.872" v="1087" actId="20577"/>
          <ac:spMkLst>
            <pc:docMk/>
            <pc:sldMk cId="2248358354" sldId="5398"/>
            <ac:spMk id="2" creationId="{954118C5-F3CC-1EC6-A3DB-864CB8891FE7}"/>
          </ac:spMkLst>
        </pc:spChg>
        <pc:spChg chg="mod">
          <ac:chgData name="Ward, Reagan" userId="27291eb4-8241-4961-9e69-8c66e34cc5b0" providerId="ADAL" clId="{14111676-1D4C-4360-A73B-FA63B2E16CDC}" dt="2024-05-01T15:20:22.642" v="1048" actId="20577"/>
          <ac:spMkLst>
            <pc:docMk/>
            <pc:sldMk cId="2248358354" sldId="5398"/>
            <ac:spMk id="4" creationId="{B48BEA63-B49B-D758-1243-154CBD05BCDC}"/>
          </ac:spMkLst>
        </pc:spChg>
        <pc:spChg chg="mod">
          <ac:chgData name="Ward, Reagan" userId="27291eb4-8241-4961-9e69-8c66e34cc5b0" providerId="ADAL" clId="{14111676-1D4C-4360-A73B-FA63B2E16CDC}" dt="2024-05-01T15:20:37.529" v="1077" actId="20577"/>
          <ac:spMkLst>
            <pc:docMk/>
            <pc:sldMk cId="2248358354" sldId="5398"/>
            <ac:spMk id="5" creationId="{CE1309A4-5D21-8121-42D7-986A0311F562}"/>
          </ac:spMkLst>
        </pc:spChg>
        <pc:graphicFrameChg chg="mod modGraphic">
          <ac:chgData name="Ward, Reagan" userId="27291eb4-8241-4961-9e69-8c66e34cc5b0" providerId="ADAL" clId="{14111676-1D4C-4360-A73B-FA63B2E16CDC}" dt="2024-05-01T15:16:06.934" v="1011" actId="20577"/>
          <ac:graphicFrameMkLst>
            <pc:docMk/>
            <pc:sldMk cId="2248358354" sldId="5398"/>
            <ac:graphicFrameMk id="7" creationId="{62EA2633-4719-1CAA-7949-4CF12F318BDE}"/>
          </ac:graphicFrameMkLst>
        </pc:graphicFrameChg>
      </pc:sldChg>
      <pc:sldChg chg="modSp add mod">
        <pc:chgData name="Ward, Reagan" userId="27291eb4-8241-4961-9e69-8c66e34cc5b0" providerId="ADAL" clId="{14111676-1D4C-4360-A73B-FA63B2E16CDC}" dt="2024-05-01T15:17:37.103" v="1029" actId="20577"/>
        <pc:sldMkLst>
          <pc:docMk/>
          <pc:sldMk cId="1607808002" sldId="5400"/>
        </pc:sldMkLst>
        <pc:spChg chg="mod">
          <ac:chgData name="Ward, Reagan" userId="27291eb4-8241-4961-9e69-8c66e34cc5b0" providerId="ADAL" clId="{14111676-1D4C-4360-A73B-FA63B2E16CDC}" dt="2024-05-01T15:17:37.103" v="1029" actId="20577"/>
          <ac:spMkLst>
            <pc:docMk/>
            <pc:sldMk cId="1607808002" sldId="5400"/>
            <ac:spMk id="2" creationId="{954118C5-F3CC-1EC6-A3DB-864CB8891FE7}"/>
          </ac:spMkLst>
        </pc:spChg>
      </pc:sldChg>
      <pc:sldMasterChg chg="delSldLayout">
        <pc:chgData name="Ward, Reagan" userId="27291eb4-8241-4961-9e69-8c66e34cc5b0" providerId="ADAL" clId="{14111676-1D4C-4360-A73B-FA63B2E16CDC}" dt="2024-05-01T15:07:56.647" v="134" actId="2696"/>
        <pc:sldMasterMkLst>
          <pc:docMk/>
          <pc:sldMasterMk cId="2150711039" sldId="2147483676"/>
        </pc:sldMasterMkLst>
        <pc:sldLayoutChg chg="del">
          <pc:chgData name="Ward, Reagan" userId="27291eb4-8241-4961-9e69-8c66e34cc5b0" providerId="ADAL" clId="{14111676-1D4C-4360-A73B-FA63B2E16CDC}" dt="2024-05-01T15:07:51.190" v="133" actId="2696"/>
          <pc:sldLayoutMkLst>
            <pc:docMk/>
            <pc:sldMasterMk cId="2150711039" sldId="2147483676"/>
            <pc:sldLayoutMk cId="2027085515" sldId="2147483709"/>
          </pc:sldLayoutMkLst>
        </pc:sldLayoutChg>
        <pc:sldLayoutChg chg="del">
          <pc:chgData name="Ward, Reagan" userId="27291eb4-8241-4961-9e69-8c66e34cc5b0" providerId="ADAL" clId="{14111676-1D4C-4360-A73B-FA63B2E16CDC}" dt="2024-05-01T15:07:56.647" v="134" actId="2696"/>
          <pc:sldLayoutMkLst>
            <pc:docMk/>
            <pc:sldMasterMk cId="2150711039" sldId="2147483676"/>
            <pc:sldLayoutMk cId="3288167935" sldId="2147483710"/>
          </pc:sldLayoutMkLst>
        </pc:sldLayoutChg>
      </pc:sldMasterChg>
    </pc:docChg>
  </pc:docChgLst>
  <pc:docChgLst>
    <pc:chgData name="Gudka, Dawna" userId="823cceae-331b-41d6-9a63-34ad6d1db55c" providerId="ADAL" clId="{0A201A4D-5E46-4F21-B280-53F37EC631A5}"/>
    <pc:docChg chg="custSel modSld">
      <pc:chgData name="Gudka, Dawna" userId="823cceae-331b-41d6-9a63-34ad6d1db55c" providerId="ADAL" clId="{0A201A4D-5E46-4F21-B280-53F37EC631A5}" dt="2024-04-04T02:47:49.515" v="219" actId="20577"/>
      <pc:docMkLst>
        <pc:docMk/>
      </pc:docMkLst>
      <pc:sldChg chg="modSp">
        <pc:chgData name="Gudka, Dawna" userId="823cceae-331b-41d6-9a63-34ad6d1db55c" providerId="ADAL" clId="{0A201A4D-5E46-4F21-B280-53F37EC631A5}" dt="2024-04-04T02:44:32.618" v="206" actId="13244"/>
        <pc:sldMkLst>
          <pc:docMk/>
          <pc:sldMk cId="2117569817" sldId="5260"/>
        </pc:sldMkLst>
        <pc:spChg chg="mod">
          <ac:chgData name="Gudka, Dawna" userId="823cceae-331b-41d6-9a63-34ad6d1db55c" providerId="ADAL" clId="{0A201A4D-5E46-4F21-B280-53F37EC631A5}" dt="2024-04-04T02:43:12.422" v="193" actId="13244"/>
          <ac:spMkLst>
            <pc:docMk/>
            <pc:sldMk cId="2117569817" sldId="5260"/>
            <ac:spMk id="4" creationId="{E669678A-A275-70AC-5F74-5A596C068C82}"/>
          </ac:spMkLst>
        </pc:spChg>
        <pc:spChg chg="mod">
          <ac:chgData name="Gudka, Dawna" userId="823cceae-331b-41d6-9a63-34ad6d1db55c" providerId="ADAL" clId="{0A201A4D-5E46-4F21-B280-53F37EC631A5}" dt="2024-04-04T02:44:17.080" v="203" actId="13244"/>
          <ac:spMkLst>
            <pc:docMk/>
            <pc:sldMk cId="2117569817" sldId="5260"/>
            <ac:spMk id="7" creationId="{006E2BB3-5448-AA9C-CECF-1845095777F3}"/>
          </ac:spMkLst>
        </pc:spChg>
        <pc:spChg chg="mod">
          <ac:chgData name="Gudka, Dawna" userId="823cceae-331b-41d6-9a63-34ad6d1db55c" providerId="ADAL" clId="{0A201A4D-5E46-4F21-B280-53F37EC631A5}" dt="2024-04-04T02:44:32.618" v="206" actId="13244"/>
          <ac:spMkLst>
            <pc:docMk/>
            <pc:sldMk cId="2117569817" sldId="5260"/>
            <ac:spMk id="8" creationId="{475B01CC-9647-DA17-644E-B9BD452B4DB6}"/>
          </ac:spMkLst>
        </pc:spChg>
        <pc:spChg chg="mod">
          <ac:chgData name="Gudka, Dawna" userId="823cceae-331b-41d6-9a63-34ad6d1db55c" providerId="ADAL" clId="{0A201A4D-5E46-4F21-B280-53F37EC631A5}" dt="2024-04-04T02:44:26.599" v="205" actId="13244"/>
          <ac:spMkLst>
            <pc:docMk/>
            <pc:sldMk cId="2117569817" sldId="5260"/>
            <ac:spMk id="9" creationId="{E40DA56B-4BE3-FEC8-DB78-EE4D932DE927}"/>
          </ac:spMkLst>
        </pc:spChg>
        <pc:spChg chg="mod">
          <ac:chgData name="Gudka, Dawna" userId="823cceae-331b-41d6-9a63-34ad6d1db55c" providerId="ADAL" clId="{0A201A4D-5E46-4F21-B280-53F37EC631A5}" dt="2024-04-04T02:44:23.691" v="204" actId="13244"/>
          <ac:spMkLst>
            <pc:docMk/>
            <pc:sldMk cId="2117569817" sldId="5260"/>
            <ac:spMk id="11" creationId="{65DCBF92-5C3E-820E-9BF8-D5084110362E}"/>
          </ac:spMkLst>
        </pc:spChg>
        <pc:spChg chg="mod">
          <ac:chgData name="Gudka, Dawna" userId="823cceae-331b-41d6-9a63-34ad6d1db55c" providerId="ADAL" clId="{0A201A4D-5E46-4F21-B280-53F37EC631A5}" dt="2024-04-04T02:43:56.839" v="201" actId="13244"/>
          <ac:spMkLst>
            <pc:docMk/>
            <pc:sldMk cId="2117569817" sldId="5260"/>
            <ac:spMk id="12" creationId="{EF7C733B-2712-93B5-29EE-D8D4FF3B5354}"/>
          </ac:spMkLst>
        </pc:spChg>
        <pc:spChg chg="mod">
          <ac:chgData name="Gudka, Dawna" userId="823cceae-331b-41d6-9a63-34ad6d1db55c" providerId="ADAL" clId="{0A201A4D-5E46-4F21-B280-53F37EC631A5}" dt="2024-04-04T02:43:35.481" v="197" actId="13244"/>
          <ac:spMkLst>
            <pc:docMk/>
            <pc:sldMk cId="2117569817" sldId="5260"/>
            <ac:spMk id="13" creationId="{0B3CEA9B-3E04-697A-4C85-1906A9DD8DFE}"/>
          </ac:spMkLst>
        </pc:spChg>
      </pc:sldChg>
      <pc:sldChg chg="addSp modSp mod">
        <pc:chgData name="Gudka, Dawna" userId="823cceae-331b-41d6-9a63-34ad6d1db55c" providerId="ADAL" clId="{0A201A4D-5E46-4F21-B280-53F37EC631A5}" dt="2024-04-04T02:45:31.645" v="207" actId="13244"/>
        <pc:sldMkLst>
          <pc:docMk/>
          <pc:sldMk cId="837026567" sldId="5270"/>
        </pc:sldMkLst>
        <pc:spChg chg="mod">
          <ac:chgData name="Gudka, Dawna" userId="823cceae-331b-41d6-9a63-34ad6d1db55c" providerId="ADAL" clId="{0A201A4D-5E46-4F21-B280-53F37EC631A5}" dt="2024-04-04T02:36:16.957" v="98" actId="14100"/>
          <ac:spMkLst>
            <pc:docMk/>
            <pc:sldMk cId="837026567" sldId="5270"/>
            <ac:spMk id="2" creationId="{66713938-E161-45CB-AF58-CF8596E22319}"/>
          </ac:spMkLst>
        </pc:spChg>
        <pc:spChg chg="mod">
          <ac:chgData name="Gudka, Dawna" userId="823cceae-331b-41d6-9a63-34ad6d1db55c" providerId="ADAL" clId="{0A201A4D-5E46-4F21-B280-53F37EC631A5}" dt="2024-04-04T02:35:24.826" v="12"/>
          <ac:spMkLst>
            <pc:docMk/>
            <pc:sldMk cId="837026567" sldId="5270"/>
            <ac:spMk id="5" creationId="{1A7D6F2C-3167-B038-D279-C66E85413C6A}"/>
          </ac:spMkLst>
        </pc:spChg>
        <pc:picChg chg="mod">
          <ac:chgData name="Gudka, Dawna" userId="823cceae-331b-41d6-9a63-34ad6d1db55c" providerId="ADAL" clId="{0A201A4D-5E46-4F21-B280-53F37EC631A5}" dt="2024-04-04T02:35:11.291" v="9" actId="1076"/>
          <ac:picMkLst>
            <pc:docMk/>
            <pc:sldMk cId="837026567" sldId="5270"/>
            <ac:picMk id="3" creationId="{A82D38B0-34E2-9876-CBE7-5AD347D3EA74}"/>
          </ac:picMkLst>
        </pc:picChg>
        <pc:picChg chg="add mod">
          <ac:chgData name="Gudka, Dawna" userId="823cceae-331b-41d6-9a63-34ad6d1db55c" providerId="ADAL" clId="{0A201A4D-5E46-4F21-B280-53F37EC631A5}" dt="2024-04-04T02:45:31.645" v="207" actId="13244"/>
          <ac:picMkLst>
            <pc:docMk/>
            <pc:sldMk cId="837026567" sldId="5270"/>
            <ac:picMk id="6" creationId="{54AB734D-2457-E96E-C57B-B9B01DB41748}"/>
          </ac:picMkLst>
        </pc:picChg>
      </pc:sldChg>
      <pc:sldChg chg="addSp delSp modSp mod">
        <pc:chgData name="Gudka, Dawna" userId="823cceae-331b-41d6-9a63-34ad6d1db55c" providerId="ADAL" clId="{0A201A4D-5E46-4F21-B280-53F37EC631A5}" dt="2024-04-04T02:46:40.119" v="211" actId="13244"/>
        <pc:sldMkLst>
          <pc:docMk/>
          <pc:sldMk cId="2900907903" sldId="5283"/>
        </pc:sldMkLst>
        <pc:spChg chg="mod">
          <ac:chgData name="Gudka, Dawna" userId="823cceae-331b-41d6-9a63-34ad6d1db55c" providerId="ADAL" clId="{0A201A4D-5E46-4F21-B280-53F37EC631A5}" dt="2024-04-04T02:40:31.937" v="164" actId="20577"/>
          <ac:spMkLst>
            <pc:docMk/>
            <pc:sldMk cId="2900907903" sldId="5283"/>
            <ac:spMk id="2" creationId="{66713938-E161-45CB-AF58-CF8596E22319}"/>
          </ac:spMkLst>
        </pc:spChg>
        <pc:spChg chg="add mod">
          <ac:chgData name="Gudka, Dawna" userId="823cceae-331b-41d6-9a63-34ad6d1db55c" providerId="ADAL" clId="{0A201A4D-5E46-4F21-B280-53F37EC631A5}" dt="2024-04-04T02:41:11.474" v="169" actId="1076"/>
          <ac:spMkLst>
            <pc:docMk/>
            <pc:sldMk cId="2900907903" sldId="5283"/>
            <ac:spMk id="3" creationId="{76548BB6-F204-9D16-29ED-8B7A56DAACAD}"/>
          </ac:spMkLst>
        </pc:spChg>
        <pc:spChg chg="mod">
          <ac:chgData name="Gudka, Dawna" userId="823cceae-331b-41d6-9a63-34ad6d1db55c" providerId="ADAL" clId="{0A201A4D-5E46-4F21-B280-53F37EC631A5}" dt="2024-04-04T02:46:40.119" v="211" actId="13244"/>
          <ac:spMkLst>
            <pc:docMk/>
            <pc:sldMk cId="2900907903" sldId="5283"/>
            <ac:spMk id="4" creationId="{494E1D71-6C83-31E8-3077-2828516BEA55}"/>
          </ac:spMkLst>
        </pc:spChg>
        <pc:spChg chg="mod">
          <ac:chgData name="Gudka, Dawna" userId="823cceae-331b-41d6-9a63-34ad6d1db55c" providerId="ADAL" clId="{0A201A4D-5E46-4F21-B280-53F37EC631A5}" dt="2024-04-04T02:42:22.373" v="190" actId="962"/>
          <ac:spMkLst>
            <pc:docMk/>
            <pc:sldMk cId="2900907903" sldId="5283"/>
            <ac:spMk id="5" creationId="{1A7D6F2C-3167-B038-D279-C66E85413C6A}"/>
          </ac:spMkLst>
        </pc:spChg>
        <pc:spChg chg="mod">
          <ac:chgData name="Gudka, Dawna" userId="823cceae-331b-41d6-9a63-34ad6d1db55c" providerId="ADAL" clId="{0A201A4D-5E46-4F21-B280-53F37EC631A5}" dt="2024-04-04T02:46:23.727" v="209" actId="13244"/>
          <ac:spMkLst>
            <pc:docMk/>
            <pc:sldMk cId="2900907903" sldId="5283"/>
            <ac:spMk id="12" creationId="{A7486438-03DB-C4C1-E112-5F42F8950FF3}"/>
          </ac:spMkLst>
        </pc:spChg>
        <pc:spChg chg="mod">
          <ac:chgData name="Gudka, Dawna" userId="823cceae-331b-41d6-9a63-34ad6d1db55c" providerId="ADAL" clId="{0A201A4D-5E46-4F21-B280-53F37EC631A5}" dt="2024-04-04T02:46:29.446" v="210" actId="13244"/>
          <ac:spMkLst>
            <pc:docMk/>
            <pc:sldMk cId="2900907903" sldId="5283"/>
            <ac:spMk id="13" creationId="{9CE7AB9B-71E7-7B1D-F64B-B7F797445D0C}"/>
          </ac:spMkLst>
        </pc:spChg>
        <pc:picChg chg="del">
          <ac:chgData name="Gudka, Dawna" userId="823cceae-331b-41d6-9a63-34ad6d1db55c" providerId="ADAL" clId="{0A201A4D-5E46-4F21-B280-53F37EC631A5}" dt="2024-04-04T02:35:29.366" v="13" actId="478"/>
          <ac:picMkLst>
            <pc:docMk/>
            <pc:sldMk cId="2900907903" sldId="5283"/>
            <ac:picMk id="6" creationId="{7AABF3A6-80DC-2CB7-1F78-8B2A93B2E938}"/>
          </ac:picMkLst>
        </pc:picChg>
        <pc:picChg chg="add mod">
          <ac:chgData name="Gudka, Dawna" userId="823cceae-331b-41d6-9a63-34ad6d1db55c" providerId="ADAL" clId="{0A201A4D-5E46-4F21-B280-53F37EC631A5}" dt="2024-04-04T02:41:23.237" v="172" actId="1076"/>
          <ac:picMkLst>
            <pc:docMk/>
            <pc:sldMk cId="2900907903" sldId="5283"/>
            <ac:picMk id="7" creationId="{A3693196-6914-7859-8F18-E176F1FA2707}"/>
          </ac:picMkLst>
        </pc:picChg>
      </pc:sldChg>
      <pc:sldChg chg="modSp">
        <pc:chgData name="Gudka, Dawna" userId="823cceae-331b-41d6-9a63-34ad6d1db55c" providerId="ADAL" clId="{0A201A4D-5E46-4F21-B280-53F37EC631A5}" dt="2024-04-04T02:47:22.748" v="213" actId="13244"/>
        <pc:sldMkLst>
          <pc:docMk/>
          <pc:sldMk cId="2250972986" sldId="5304"/>
        </pc:sldMkLst>
        <pc:spChg chg="mod">
          <ac:chgData name="Gudka, Dawna" userId="823cceae-331b-41d6-9a63-34ad6d1db55c" providerId="ADAL" clId="{0A201A4D-5E46-4F21-B280-53F37EC631A5}" dt="2024-04-04T02:47:22.748" v="213" actId="13244"/>
          <ac:spMkLst>
            <pc:docMk/>
            <pc:sldMk cId="2250972986" sldId="5304"/>
            <ac:spMk id="2" creationId="{7EE67111-FE36-DA30-BD37-35D66D800194}"/>
          </ac:spMkLst>
        </pc:spChg>
      </pc:sldChg>
      <pc:sldChg chg="modSp">
        <pc:chgData name="Gudka, Dawna" userId="823cceae-331b-41d6-9a63-34ad6d1db55c" providerId="ADAL" clId="{0A201A4D-5E46-4F21-B280-53F37EC631A5}" dt="2024-04-04T02:47:49.515" v="219" actId="20577"/>
        <pc:sldMkLst>
          <pc:docMk/>
          <pc:sldMk cId="2187083967" sldId="5308"/>
        </pc:sldMkLst>
        <pc:spChg chg="mod">
          <ac:chgData name="Gudka, Dawna" userId="823cceae-331b-41d6-9a63-34ad6d1db55c" providerId="ADAL" clId="{0A201A4D-5E46-4F21-B280-53F37EC631A5}" dt="2024-04-04T02:47:49.515" v="219" actId="20577"/>
          <ac:spMkLst>
            <pc:docMk/>
            <pc:sldMk cId="2187083967" sldId="5308"/>
            <ac:spMk id="5" creationId="{AF6EB1F5-01CD-901C-27EE-72C2EDD75AA9}"/>
          </ac:spMkLst>
        </pc:spChg>
      </pc:sldChg>
    </pc:docChg>
  </pc:docChgLst>
  <pc:docChgLst>
    <pc:chgData name="Colmenero, Eivi" userId="S::colmenero_e@cde.state.co.us::f71b80fd-a0b5-465a-a740-99ed968391ac" providerId="AD" clId="Web-{EDFC123E-A987-8074-BEF2-78868C705961}"/>
    <pc:docChg chg="modSld">
      <pc:chgData name="Colmenero, Eivi" userId="S::colmenero_e@cde.state.co.us::f71b80fd-a0b5-465a-a740-99ed968391ac" providerId="AD" clId="Web-{EDFC123E-A987-8074-BEF2-78868C705961}" dt="2024-04-23T15:19:03.665" v="2"/>
      <pc:docMkLst>
        <pc:docMk/>
      </pc:docMkLst>
      <pc:sldChg chg="addSp delSp modSp">
        <pc:chgData name="Colmenero, Eivi" userId="S::colmenero_e@cde.state.co.us::f71b80fd-a0b5-465a-a740-99ed968391ac" providerId="AD" clId="Web-{EDFC123E-A987-8074-BEF2-78868C705961}" dt="2024-04-23T15:19:03.665" v="2"/>
        <pc:sldMkLst>
          <pc:docMk/>
          <pc:sldMk cId="3897771813" sldId="5350"/>
        </pc:sldMkLst>
        <pc:spChg chg="add del mod">
          <ac:chgData name="Colmenero, Eivi" userId="S::colmenero_e@cde.state.co.us::f71b80fd-a0b5-465a-a740-99ed968391ac" providerId="AD" clId="Web-{EDFC123E-A987-8074-BEF2-78868C705961}" dt="2024-04-23T15:19:03.665" v="2"/>
          <ac:spMkLst>
            <pc:docMk/>
            <pc:sldMk cId="3897771813" sldId="5350"/>
            <ac:spMk id="13" creationId="{65D02D30-0C7D-A99C-65E9-E16400E06375}"/>
          </ac:spMkLst>
        </pc:spChg>
        <pc:spChg chg="del">
          <ac:chgData name="Colmenero, Eivi" userId="S::colmenero_e@cde.state.co.us::f71b80fd-a0b5-465a-a740-99ed968391ac" providerId="AD" clId="Web-{EDFC123E-A987-8074-BEF2-78868C705961}" dt="2024-04-23T15:18:51.430" v="0"/>
          <ac:spMkLst>
            <pc:docMk/>
            <pc:sldMk cId="3897771813" sldId="5350"/>
            <ac:spMk id="24" creationId="{CD89341D-D98F-AAC5-BFBD-5DC56C8FB43E}"/>
          </ac:spMkLst>
        </pc:spChg>
        <pc:graphicFrameChg chg="add del mod ord modGraphic">
          <ac:chgData name="Colmenero, Eivi" userId="S::colmenero_e@cde.state.co.us::f71b80fd-a0b5-465a-a740-99ed968391ac" providerId="AD" clId="Web-{EDFC123E-A987-8074-BEF2-78868C705961}" dt="2024-04-23T15:18:54.883" v="1"/>
          <ac:graphicFrameMkLst>
            <pc:docMk/>
            <pc:sldMk cId="3897771813" sldId="5350"/>
            <ac:graphicFrameMk id="5" creationId="{45053FED-A10F-0865-1759-242A80D72916}"/>
          </ac:graphicFrameMkLst>
        </pc:graphicFrameChg>
      </pc:sldChg>
    </pc:docChg>
  </pc:docChgLst>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Wenzel, Brooke" userId="672bf8d3-b15b-4e02-a6d1-39319a0df09b" providerId="ADAL" clId="{60875745-1088-4E27-B278-FCDB1657F77A}"/>
    <pc:docChg chg="undo custSel addSld delSld modSld">
      <pc:chgData name="Wenzel, Brooke" userId="672bf8d3-b15b-4e02-a6d1-39319a0df09b" providerId="ADAL" clId="{60875745-1088-4E27-B278-FCDB1657F77A}" dt="2024-04-03T15:32:30.177" v="221" actId="14100"/>
      <pc:docMkLst>
        <pc:docMk/>
      </pc:docMkLst>
      <pc:sldChg chg="addSp delSp modSp mod">
        <pc:chgData name="Wenzel, Brooke" userId="672bf8d3-b15b-4e02-a6d1-39319a0df09b" providerId="ADAL" clId="{60875745-1088-4E27-B278-FCDB1657F77A}" dt="2024-04-03T14:38:53.677" v="4" actId="478"/>
        <pc:sldMkLst>
          <pc:docMk/>
          <pc:sldMk cId="3717000822" sldId="280"/>
        </pc:sldMkLst>
        <pc:spChg chg="add del mod">
          <ac:chgData name="Wenzel, Brooke" userId="672bf8d3-b15b-4e02-a6d1-39319a0df09b" providerId="ADAL" clId="{60875745-1088-4E27-B278-FCDB1657F77A}" dt="2024-04-03T14:38:53.677" v="4" actId="478"/>
          <ac:spMkLst>
            <pc:docMk/>
            <pc:sldMk cId="3717000822" sldId="280"/>
            <ac:spMk id="5" creationId="{33A12444-F792-503A-8BBD-B2662B91DC22}"/>
          </ac:spMkLst>
        </pc:spChg>
        <pc:picChg chg="add del">
          <ac:chgData name="Wenzel, Brooke" userId="672bf8d3-b15b-4e02-a6d1-39319a0df09b" providerId="ADAL" clId="{60875745-1088-4E27-B278-FCDB1657F77A}" dt="2024-04-03T14:38:53.677" v="4" actId="478"/>
          <ac:picMkLst>
            <pc:docMk/>
            <pc:sldMk cId="3717000822" sldId="280"/>
            <ac:picMk id="28" creationId="{BA71C7F0-1A49-F9C3-0CFB-7D2B5C494E3D}"/>
          </ac:picMkLst>
        </pc:picChg>
      </pc:sldChg>
      <pc:sldChg chg="add">
        <pc:chgData name="Wenzel, Brooke" userId="672bf8d3-b15b-4e02-a6d1-39319a0df09b" providerId="ADAL" clId="{60875745-1088-4E27-B278-FCDB1657F77A}" dt="2024-04-03T14:25:35.956" v="0"/>
        <pc:sldMkLst>
          <pc:docMk/>
          <pc:sldMk cId="2627223314" sldId="5254"/>
        </pc:sldMkLst>
      </pc:sldChg>
      <pc:sldChg chg="add del">
        <pc:chgData name="Wenzel, Brooke" userId="672bf8d3-b15b-4e02-a6d1-39319a0df09b" providerId="ADAL" clId="{60875745-1088-4E27-B278-FCDB1657F77A}" dt="2024-04-03T15:06:41.501" v="6" actId="47"/>
        <pc:sldMkLst>
          <pc:docMk/>
          <pc:sldMk cId="2352346194" sldId="5271"/>
        </pc:sldMkLst>
      </pc:sldChg>
      <pc:sldChg chg="addSp modSp add mod modClrScheme chgLayout">
        <pc:chgData name="Wenzel, Brooke" userId="672bf8d3-b15b-4e02-a6d1-39319a0df09b" providerId="ADAL" clId="{60875745-1088-4E27-B278-FCDB1657F77A}" dt="2024-04-03T15:29:30.214" v="114" actId="20577"/>
        <pc:sldMkLst>
          <pc:docMk/>
          <pc:sldMk cId="4218201814" sldId="5273"/>
        </pc:sldMkLst>
        <pc:spChg chg="mod ord">
          <ac:chgData name="Wenzel, Brooke" userId="672bf8d3-b15b-4e02-a6d1-39319a0df09b" providerId="ADAL" clId="{60875745-1088-4E27-B278-FCDB1657F77A}" dt="2024-04-03T15:29:11.938" v="110" actId="700"/>
          <ac:spMkLst>
            <pc:docMk/>
            <pc:sldMk cId="4218201814" sldId="5273"/>
            <ac:spMk id="2" creationId="{BA6E282B-BB2E-7539-D035-4976F1B56CE6}"/>
          </ac:spMkLst>
        </pc:spChg>
        <pc:spChg chg="mod ord">
          <ac:chgData name="Wenzel, Brooke" userId="672bf8d3-b15b-4e02-a6d1-39319a0df09b" providerId="ADAL" clId="{60875745-1088-4E27-B278-FCDB1657F77A}" dt="2024-04-03T15:29:11.938" v="110" actId="700"/>
          <ac:spMkLst>
            <pc:docMk/>
            <pc:sldMk cId="4218201814" sldId="5273"/>
            <ac:spMk id="3" creationId="{58C0FC18-651A-F9FC-1901-81BB3899D6F1}"/>
          </ac:spMkLst>
        </pc:spChg>
        <pc:spChg chg="mod ord">
          <ac:chgData name="Wenzel, Brooke" userId="672bf8d3-b15b-4e02-a6d1-39319a0df09b" providerId="ADAL" clId="{60875745-1088-4E27-B278-FCDB1657F77A}" dt="2024-04-03T15:29:11.938" v="110" actId="700"/>
          <ac:spMkLst>
            <pc:docMk/>
            <pc:sldMk cId="4218201814" sldId="5273"/>
            <ac:spMk id="4" creationId="{08BBEEF9-2ECA-FE63-A6CE-3380E7010DA5}"/>
          </ac:spMkLst>
        </pc:spChg>
        <pc:spChg chg="add mod">
          <ac:chgData name="Wenzel, Brooke" userId="672bf8d3-b15b-4e02-a6d1-39319a0df09b" providerId="ADAL" clId="{60875745-1088-4E27-B278-FCDB1657F77A}" dt="2024-04-03T15:28:58.578" v="107" actId="1076"/>
          <ac:spMkLst>
            <pc:docMk/>
            <pc:sldMk cId="4218201814" sldId="5273"/>
            <ac:spMk id="6" creationId="{F05B933A-BA4D-1966-12C4-2FE84DD1B072}"/>
          </ac:spMkLst>
        </pc:spChg>
        <pc:spChg chg="add mod">
          <ac:chgData name="Wenzel, Brooke" userId="672bf8d3-b15b-4e02-a6d1-39319a0df09b" providerId="ADAL" clId="{60875745-1088-4E27-B278-FCDB1657F77A}" dt="2024-04-03T15:29:05.870" v="109"/>
          <ac:spMkLst>
            <pc:docMk/>
            <pc:sldMk cId="4218201814" sldId="5273"/>
            <ac:spMk id="7" creationId="{891EC5EC-1C99-7450-B909-3CB9E8005BD4}"/>
          </ac:spMkLst>
        </pc:spChg>
        <pc:spChg chg="add mod">
          <ac:chgData name="Wenzel, Brooke" userId="672bf8d3-b15b-4e02-a6d1-39319a0df09b" providerId="ADAL" clId="{60875745-1088-4E27-B278-FCDB1657F77A}" dt="2024-04-03T15:29:05.870" v="109"/>
          <ac:spMkLst>
            <pc:docMk/>
            <pc:sldMk cId="4218201814" sldId="5273"/>
            <ac:spMk id="8" creationId="{8D8CC5D0-75ED-1641-2F21-9A7174701C1D}"/>
          </ac:spMkLst>
        </pc:spChg>
        <pc:spChg chg="add mod ord">
          <ac:chgData name="Wenzel, Brooke" userId="672bf8d3-b15b-4e02-a6d1-39319a0df09b" providerId="ADAL" clId="{60875745-1088-4E27-B278-FCDB1657F77A}" dt="2024-04-03T15:29:22.906" v="112" actId="20577"/>
          <ac:spMkLst>
            <pc:docMk/>
            <pc:sldMk cId="4218201814" sldId="5273"/>
            <ac:spMk id="9" creationId="{B48EC48A-1FA5-A641-CE0B-D799A6A8229B}"/>
          </ac:spMkLst>
        </pc:spChg>
        <pc:spChg chg="add mod ord">
          <ac:chgData name="Wenzel, Brooke" userId="672bf8d3-b15b-4e02-a6d1-39319a0df09b" providerId="ADAL" clId="{60875745-1088-4E27-B278-FCDB1657F77A}" dt="2024-04-03T15:29:30.214" v="114" actId="20577"/>
          <ac:spMkLst>
            <pc:docMk/>
            <pc:sldMk cId="4218201814" sldId="5273"/>
            <ac:spMk id="10" creationId="{271C91F2-D551-9636-BA19-3DCE053C517F}"/>
          </ac:spMkLst>
        </pc:spChg>
        <pc:graphicFrameChg chg="mod modGraphic">
          <ac:chgData name="Wenzel, Brooke" userId="672bf8d3-b15b-4e02-a6d1-39319a0df09b" providerId="ADAL" clId="{60875745-1088-4E27-B278-FCDB1657F77A}" dt="2024-04-03T15:28:55.261" v="106" actId="1076"/>
          <ac:graphicFrameMkLst>
            <pc:docMk/>
            <pc:sldMk cId="4218201814" sldId="5273"/>
            <ac:graphicFrameMk id="5" creationId="{E6266291-0E95-367E-21EA-D128392EAABD}"/>
          </ac:graphicFrameMkLst>
        </pc:graphicFrameChg>
      </pc:sldChg>
      <pc:sldChg chg="del">
        <pc:chgData name="Wenzel, Brooke" userId="672bf8d3-b15b-4e02-a6d1-39319a0df09b" providerId="ADAL" clId="{60875745-1088-4E27-B278-FCDB1657F77A}" dt="2024-04-03T14:25:38.335" v="1" actId="47"/>
        <pc:sldMkLst>
          <pc:docMk/>
          <pc:sldMk cId="2590363520" sldId="5291"/>
        </pc:sldMkLst>
      </pc:sldChg>
      <pc:sldChg chg="modSp mod">
        <pc:chgData name="Wenzel, Brooke" userId="672bf8d3-b15b-4e02-a6d1-39319a0df09b" providerId="ADAL" clId="{60875745-1088-4E27-B278-FCDB1657F77A}" dt="2024-04-03T14:25:54.974" v="2"/>
        <pc:sldMkLst>
          <pc:docMk/>
          <pc:sldMk cId="1593808434" sldId="5292"/>
        </pc:sldMkLst>
        <pc:spChg chg="mod">
          <ac:chgData name="Wenzel, Brooke" userId="672bf8d3-b15b-4e02-a6d1-39319a0df09b" providerId="ADAL" clId="{60875745-1088-4E27-B278-FCDB1657F77A}" dt="2024-04-03T14:25:54.974" v="2"/>
          <ac:spMkLst>
            <pc:docMk/>
            <pc:sldMk cId="1593808434" sldId="5292"/>
            <ac:spMk id="8" creationId="{C92515F7-358B-E3FC-AB86-B337B7A691E2}"/>
          </ac:spMkLst>
        </pc:spChg>
      </pc:sldChg>
      <pc:sldChg chg="modSp add mod chgLayout">
        <pc:chgData name="Wenzel, Brooke" userId="672bf8d3-b15b-4e02-a6d1-39319a0df09b" providerId="ADAL" clId="{60875745-1088-4E27-B278-FCDB1657F77A}" dt="2024-04-03T15:32:17.646" v="219" actId="700"/>
        <pc:sldMkLst>
          <pc:docMk/>
          <pc:sldMk cId="4104978656" sldId="5302"/>
        </pc:sldMkLst>
        <pc:spChg chg="mod ord">
          <ac:chgData name="Wenzel, Brooke" userId="672bf8d3-b15b-4e02-a6d1-39319a0df09b" providerId="ADAL" clId="{60875745-1088-4E27-B278-FCDB1657F77A}" dt="2024-04-03T15:32:17.646" v="219" actId="700"/>
          <ac:spMkLst>
            <pc:docMk/>
            <pc:sldMk cId="4104978656" sldId="5302"/>
            <ac:spMk id="2" creationId="{7C4B6288-396B-71FF-224D-B1CD74E7837D}"/>
          </ac:spMkLst>
        </pc:spChg>
        <pc:spChg chg="mod ord">
          <ac:chgData name="Wenzel, Brooke" userId="672bf8d3-b15b-4e02-a6d1-39319a0df09b" providerId="ADAL" clId="{60875745-1088-4E27-B278-FCDB1657F77A}" dt="2024-04-03T15:32:17.646" v="219" actId="700"/>
          <ac:spMkLst>
            <pc:docMk/>
            <pc:sldMk cId="4104978656" sldId="5302"/>
            <ac:spMk id="3" creationId="{0432F803-E46C-B0F3-8E24-F7B4DF4D4143}"/>
          </ac:spMkLst>
        </pc:spChg>
        <pc:spChg chg="mod ord">
          <ac:chgData name="Wenzel, Brooke" userId="672bf8d3-b15b-4e02-a6d1-39319a0df09b" providerId="ADAL" clId="{60875745-1088-4E27-B278-FCDB1657F77A}" dt="2024-04-03T15:32:17.646" v="219" actId="700"/>
          <ac:spMkLst>
            <pc:docMk/>
            <pc:sldMk cId="4104978656" sldId="5302"/>
            <ac:spMk id="5" creationId="{2814446E-613E-33E7-931D-C6B22EB33803}"/>
          </ac:spMkLst>
        </pc:spChg>
        <pc:spChg chg="mod ord">
          <ac:chgData name="Wenzel, Brooke" userId="672bf8d3-b15b-4e02-a6d1-39319a0df09b" providerId="ADAL" clId="{60875745-1088-4E27-B278-FCDB1657F77A}" dt="2024-04-03T15:32:17.646" v="219" actId="700"/>
          <ac:spMkLst>
            <pc:docMk/>
            <pc:sldMk cId="4104978656" sldId="5302"/>
            <ac:spMk id="6" creationId="{1576C896-EEB6-AA25-0B22-497CA3D7BCEB}"/>
          </ac:spMkLst>
        </pc:spChg>
        <pc:spChg chg="mod ord">
          <ac:chgData name="Wenzel, Brooke" userId="672bf8d3-b15b-4e02-a6d1-39319a0df09b" providerId="ADAL" clId="{60875745-1088-4E27-B278-FCDB1657F77A}" dt="2024-04-03T15:32:17.646" v="219" actId="700"/>
          <ac:spMkLst>
            <pc:docMk/>
            <pc:sldMk cId="4104978656" sldId="5302"/>
            <ac:spMk id="7" creationId="{502C41A3-624F-64E1-E8B0-46B79DA63369}"/>
          </ac:spMkLst>
        </pc:spChg>
      </pc:sldChg>
      <pc:sldChg chg="addSp modSp add mod modClrScheme chgLayout">
        <pc:chgData name="Wenzel, Brooke" userId="672bf8d3-b15b-4e02-a6d1-39319a0df09b" providerId="ADAL" clId="{60875745-1088-4E27-B278-FCDB1657F77A}" dt="2024-04-03T15:32:30.177" v="221" actId="14100"/>
        <pc:sldMkLst>
          <pc:docMk/>
          <pc:sldMk cId="2250972986" sldId="5304"/>
        </pc:sldMkLst>
        <pc:spChg chg="mod ord">
          <ac:chgData name="Wenzel, Brooke" userId="672bf8d3-b15b-4e02-a6d1-39319a0df09b" providerId="ADAL" clId="{60875745-1088-4E27-B278-FCDB1657F77A}" dt="2024-04-03T15:30:47.574" v="125" actId="700"/>
          <ac:spMkLst>
            <pc:docMk/>
            <pc:sldMk cId="2250972986" sldId="5304"/>
            <ac:spMk id="2" creationId="{7EE67111-FE36-DA30-BD37-35D66D800194}"/>
          </ac:spMkLst>
        </pc:spChg>
        <pc:spChg chg="add mod ord">
          <ac:chgData name="Wenzel, Brooke" userId="672bf8d3-b15b-4e02-a6d1-39319a0df09b" providerId="ADAL" clId="{60875745-1088-4E27-B278-FCDB1657F77A}" dt="2024-04-03T15:31:10.098" v="180" actId="20577"/>
          <ac:spMkLst>
            <pc:docMk/>
            <pc:sldMk cId="2250972986" sldId="5304"/>
            <ac:spMk id="3" creationId="{EDFCEACC-AD27-E826-B801-7B136A212AF8}"/>
          </ac:spMkLst>
        </pc:spChg>
        <pc:spChg chg="mod ord">
          <ac:chgData name="Wenzel, Brooke" userId="672bf8d3-b15b-4e02-a6d1-39319a0df09b" providerId="ADAL" clId="{60875745-1088-4E27-B278-FCDB1657F77A}" dt="2024-04-03T15:30:47.574" v="125" actId="700"/>
          <ac:spMkLst>
            <pc:docMk/>
            <pc:sldMk cId="2250972986" sldId="5304"/>
            <ac:spMk id="4" creationId="{D9B4611B-7BF0-714C-D8D6-95BC737F5018}"/>
          </ac:spMkLst>
        </pc:spChg>
        <pc:spChg chg="add mod ord">
          <ac:chgData name="Wenzel, Brooke" userId="672bf8d3-b15b-4e02-a6d1-39319a0df09b" providerId="ADAL" clId="{60875745-1088-4E27-B278-FCDB1657F77A}" dt="2024-04-03T15:31:34.177" v="216"/>
          <ac:spMkLst>
            <pc:docMk/>
            <pc:sldMk cId="2250972986" sldId="5304"/>
            <ac:spMk id="5" creationId="{4D90A8F7-C1BD-C261-16FC-610E5DDA4225}"/>
          </ac:spMkLst>
        </pc:spChg>
        <pc:spChg chg="mod">
          <ac:chgData name="Wenzel, Brooke" userId="672bf8d3-b15b-4e02-a6d1-39319a0df09b" providerId="ADAL" clId="{60875745-1088-4E27-B278-FCDB1657F77A}" dt="2024-04-03T15:31:01.928" v="135" actId="14100"/>
          <ac:spMkLst>
            <pc:docMk/>
            <pc:sldMk cId="2250972986" sldId="5304"/>
            <ac:spMk id="7" creationId="{5F580740-4652-7AA7-3582-782CACBF9955}"/>
          </ac:spMkLst>
        </pc:spChg>
        <pc:picChg chg="mod ord">
          <ac:chgData name="Wenzel, Brooke" userId="672bf8d3-b15b-4e02-a6d1-39319a0df09b" providerId="ADAL" clId="{60875745-1088-4E27-B278-FCDB1657F77A}" dt="2024-04-03T15:32:30.177" v="221" actId="14100"/>
          <ac:picMkLst>
            <pc:docMk/>
            <pc:sldMk cId="2250972986" sldId="5304"/>
            <ac:picMk id="6" creationId="{A594156D-8324-DD2A-3D67-99994E43B36A}"/>
          </ac:picMkLst>
        </pc:picChg>
      </pc:sldChg>
      <pc:sldChg chg="addSp delSp modSp add mod modClrScheme chgLayout">
        <pc:chgData name="Wenzel, Brooke" userId="672bf8d3-b15b-4e02-a6d1-39319a0df09b" providerId="ADAL" clId="{60875745-1088-4E27-B278-FCDB1657F77A}" dt="2024-04-03T15:30:16.738" v="124" actId="20577"/>
        <pc:sldMkLst>
          <pc:docMk/>
          <pc:sldMk cId="1443655953" sldId="5305"/>
        </pc:sldMkLst>
        <pc:spChg chg="mod ord">
          <ac:chgData name="Wenzel, Brooke" userId="672bf8d3-b15b-4e02-a6d1-39319a0df09b" providerId="ADAL" clId="{60875745-1088-4E27-B278-FCDB1657F77A}" dt="2024-04-03T15:29:37.070" v="115" actId="700"/>
          <ac:spMkLst>
            <pc:docMk/>
            <pc:sldMk cId="1443655953" sldId="5305"/>
            <ac:spMk id="2" creationId="{0944B85B-75C5-B10A-B7FD-05D4465F02D0}"/>
          </ac:spMkLst>
        </pc:spChg>
        <pc:spChg chg="add mod ord">
          <ac:chgData name="Wenzel, Brooke" userId="672bf8d3-b15b-4e02-a6d1-39319a0df09b" providerId="ADAL" clId="{60875745-1088-4E27-B278-FCDB1657F77A}" dt="2024-04-03T15:29:50.087" v="120" actId="14100"/>
          <ac:spMkLst>
            <pc:docMk/>
            <pc:sldMk cId="1443655953" sldId="5305"/>
            <ac:spMk id="3" creationId="{BE70705B-7829-F680-9158-C00582A448AE}"/>
          </ac:spMkLst>
        </pc:spChg>
        <pc:spChg chg="mod ord">
          <ac:chgData name="Wenzel, Brooke" userId="672bf8d3-b15b-4e02-a6d1-39319a0df09b" providerId="ADAL" clId="{60875745-1088-4E27-B278-FCDB1657F77A}" dt="2024-04-03T15:29:37.070" v="115" actId="700"/>
          <ac:spMkLst>
            <pc:docMk/>
            <pc:sldMk cId="1443655953" sldId="5305"/>
            <ac:spMk id="4" creationId="{3B38F874-2A60-D619-3851-593C38112E53}"/>
          </ac:spMkLst>
        </pc:spChg>
        <pc:spChg chg="add mod ord">
          <ac:chgData name="Wenzel, Brooke" userId="672bf8d3-b15b-4e02-a6d1-39319a0df09b" providerId="ADAL" clId="{60875745-1088-4E27-B278-FCDB1657F77A}" dt="2024-04-03T15:30:09.620" v="122" actId="20577"/>
          <ac:spMkLst>
            <pc:docMk/>
            <pc:sldMk cId="1443655953" sldId="5305"/>
            <ac:spMk id="5" creationId="{26475F64-1302-F2C9-1613-AFCD7C556D15}"/>
          </ac:spMkLst>
        </pc:spChg>
        <pc:spChg chg="add mod ord">
          <ac:chgData name="Wenzel, Brooke" userId="672bf8d3-b15b-4e02-a6d1-39319a0df09b" providerId="ADAL" clId="{60875745-1088-4E27-B278-FCDB1657F77A}" dt="2024-04-03T15:30:16.738" v="124" actId="20577"/>
          <ac:spMkLst>
            <pc:docMk/>
            <pc:sldMk cId="1443655953" sldId="5305"/>
            <ac:spMk id="6" creationId="{C18D765E-DA65-CD43-1182-5C44E641A070}"/>
          </ac:spMkLst>
        </pc:spChg>
        <pc:spChg chg="add del mod">
          <ac:chgData name="Wenzel, Brooke" userId="672bf8d3-b15b-4e02-a6d1-39319a0df09b" providerId="ADAL" clId="{60875745-1088-4E27-B278-FCDB1657F77A}" dt="2024-04-03T15:29:46.050" v="118" actId="478"/>
          <ac:spMkLst>
            <pc:docMk/>
            <pc:sldMk cId="1443655953" sldId="5305"/>
            <ac:spMk id="9" creationId="{4319C2A1-10F1-4656-3A35-3AFDC6F40355}"/>
          </ac:spMkLst>
        </pc:spChg>
        <pc:picChg chg="mod">
          <ac:chgData name="Wenzel, Brooke" userId="672bf8d3-b15b-4e02-a6d1-39319a0df09b" providerId="ADAL" clId="{60875745-1088-4E27-B278-FCDB1657F77A}" dt="2024-04-03T15:08:53.735" v="16" actId="1076"/>
          <ac:picMkLst>
            <pc:docMk/>
            <pc:sldMk cId="1443655953" sldId="5305"/>
            <ac:picMk id="8" creationId="{D029B12A-3146-F22E-0589-FAEC69AF704F}"/>
          </ac:picMkLst>
        </pc:pic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docChgLst>
    <pc:chgData name="Ward, Reagan" userId="27291eb4-8241-4961-9e69-8c66e34cc5b0" providerId="ADAL" clId="{61BF9105-E251-4EE8-BED4-A2BFC07813E7}"/>
    <pc:docChg chg="custSel addSld delSld modSld sldOrd">
      <pc:chgData name="Ward, Reagan" userId="27291eb4-8241-4961-9e69-8c66e34cc5b0" providerId="ADAL" clId="{61BF9105-E251-4EE8-BED4-A2BFC07813E7}" dt="2024-03-28T14:09:44.632" v="3767" actId="13244"/>
      <pc:docMkLst>
        <pc:docMk/>
      </pc:docMkLst>
      <pc:sldChg chg="add">
        <pc:chgData name="Ward, Reagan" userId="27291eb4-8241-4961-9e69-8c66e34cc5b0" providerId="ADAL" clId="{61BF9105-E251-4EE8-BED4-A2BFC07813E7}" dt="2024-03-27T18:44:31.061" v="3712"/>
        <pc:sldMkLst>
          <pc:docMk/>
          <pc:sldMk cId="3638216352" sldId="5110"/>
        </pc:sldMkLst>
      </pc:sldChg>
      <pc:sldChg chg="addSp delSp modSp mod chgLayout">
        <pc:chgData name="Ward, Reagan" userId="27291eb4-8241-4961-9e69-8c66e34cc5b0" providerId="ADAL" clId="{61BF9105-E251-4EE8-BED4-A2BFC07813E7}" dt="2024-03-28T14:09:44.632" v="3767" actId="13244"/>
        <pc:sldMkLst>
          <pc:docMk/>
          <pc:sldMk cId="462030027" sldId="5248"/>
        </pc:sldMkLst>
        <pc:spChg chg="add del mod">
          <ac:chgData name="Ward, Reagan" userId="27291eb4-8241-4961-9e69-8c66e34cc5b0" providerId="ADAL" clId="{61BF9105-E251-4EE8-BED4-A2BFC07813E7}" dt="2024-03-28T14:09:29.854" v="3764" actId="6264"/>
          <ac:spMkLst>
            <pc:docMk/>
            <pc:sldMk cId="462030027" sldId="5248"/>
            <ac:spMk id="2" creationId="{7E2EC58D-412C-328B-40F7-930E4557D721}"/>
          </ac:spMkLst>
        </pc:spChg>
        <pc:spChg chg="add del mod">
          <ac:chgData name="Ward, Reagan" userId="27291eb4-8241-4961-9e69-8c66e34cc5b0" providerId="ADAL" clId="{61BF9105-E251-4EE8-BED4-A2BFC07813E7}" dt="2024-03-28T14:09:29.854" v="3764" actId="6264"/>
          <ac:spMkLst>
            <pc:docMk/>
            <pc:sldMk cId="462030027" sldId="5248"/>
            <ac:spMk id="3" creationId="{02EFB262-7716-5B6F-482F-5F551BEF7F0D}"/>
          </ac:spMkLst>
        </pc:spChg>
        <pc:spChg chg="mod ord">
          <ac:chgData name="Ward, Reagan" userId="27291eb4-8241-4961-9e69-8c66e34cc5b0" providerId="ADAL" clId="{61BF9105-E251-4EE8-BED4-A2BFC07813E7}" dt="2024-03-28T14:09:44.632" v="3767" actId="13244"/>
          <ac:spMkLst>
            <pc:docMk/>
            <pc:sldMk cId="462030027" sldId="5248"/>
            <ac:spMk id="4" creationId="{1AC518DB-AD87-0779-A5E7-664F421DB0E4}"/>
          </ac:spMkLst>
        </pc:spChg>
        <pc:spChg chg="add del mod">
          <ac:chgData name="Ward, Reagan" userId="27291eb4-8241-4961-9e69-8c66e34cc5b0" providerId="ADAL" clId="{61BF9105-E251-4EE8-BED4-A2BFC07813E7}" dt="2024-03-28T14:09:29.854" v="3764" actId="6264"/>
          <ac:spMkLst>
            <pc:docMk/>
            <pc:sldMk cId="462030027" sldId="5248"/>
            <ac:spMk id="5" creationId="{5386EB90-4F1A-EEA3-2F69-F495A5085CCC}"/>
          </ac:spMkLst>
        </pc:spChg>
        <pc:spChg chg="add del mod">
          <ac:chgData name="Ward, Reagan" userId="27291eb4-8241-4961-9e69-8c66e34cc5b0" providerId="ADAL" clId="{61BF9105-E251-4EE8-BED4-A2BFC07813E7}" dt="2024-03-28T14:09:29.854" v="3764" actId="6264"/>
          <ac:spMkLst>
            <pc:docMk/>
            <pc:sldMk cId="462030027" sldId="5248"/>
            <ac:spMk id="6" creationId="{9AEA6030-BF3D-D625-C982-814EFA3C5C4B}"/>
          </ac:spMkLst>
        </pc:spChg>
        <pc:spChg chg="mod ord">
          <ac:chgData name="Ward, Reagan" userId="27291eb4-8241-4961-9e69-8c66e34cc5b0" providerId="ADAL" clId="{61BF9105-E251-4EE8-BED4-A2BFC07813E7}" dt="2024-03-28T14:09:29.903" v="3765" actId="27636"/>
          <ac:spMkLst>
            <pc:docMk/>
            <pc:sldMk cId="462030027" sldId="5248"/>
            <ac:spMk id="7" creationId="{E2C0C4B3-670F-DB0F-22C8-D944D321DD5A}"/>
          </ac:spMkLst>
        </pc:spChg>
        <pc:spChg chg="mod ord">
          <ac:chgData name="Ward, Reagan" userId="27291eb4-8241-4961-9e69-8c66e34cc5b0" providerId="ADAL" clId="{61BF9105-E251-4EE8-BED4-A2BFC07813E7}" dt="2024-03-28T14:09:29.854" v="3764" actId="6264"/>
          <ac:spMkLst>
            <pc:docMk/>
            <pc:sldMk cId="462030027" sldId="5248"/>
            <ac:spMk id="8" creationId="{9382C41F-E527-17A4-1AFE-1D2AD8AC8473}"/>
          </ac:spMkLst>
        </pc:spChg>
        <pc:spChg chg="mod ord">
          <ac:chgData name="Ward, Reagan" userId="27291eb4-8241-4961-9e69-8c66e34cc5b0" providerId="ADAL" clId="{61BF9105-E251-4EE8-BED4-A2BFC07813E7}" dt="2024-03-28T14:09:29.854" v="3764" actId="6264"/>
          <ac:spMkLst>
            <pc:docMk/>
            <pc:sldMk cId="462030027" sldId="5248"/>
            <ac:spMk id="9" creationId="{E65CC5DC-32DE-F53C-1575-342170D8BEA3}"/>
          </ac:spMkLst>
        </pc:spChg>
        <pc:spChg chg="add del mod">
          <ac:chgData name="Ward, Reagan" userId="27291eb4-8241-4961-9e69-8c66e34cc5b0" providerId="ADAL" clId="{61BF9105-E251-4EE8-BED4-A2BFC07813E7}" dt="2024-03-28T14:09:29.854" v="3764" actId="6264"/>
          <ac:spMkLst>
            <pc:docMk/>
            <pc:sldMk cId="462030027" sldId="5248"/>
            <ac:spMk id="10" creationId="{B0493479-8D3B-C737-7D50-86AB052F63E9}"/>
          </ac:spMkLst>
        </pc:spChg>
        <pc:graphicFrameChg chg="mod ord">
          <ac:chgData name="Ward, Reagan" userId="27291eb4-8241-4961-9e69-8c66e34cc5b0" providerId="ADAL" clId="{61BF9105-E251-4EE8-BED4-A2BFC07813E7}" dt="2024-03-28T14:09:40.407" v="3766" actId="13244"/>
          <ac:graphicFrameMkLst>
            <pc:docMk/>
            <pc:sldMk cId="462030027" sldId="5248"/>
            <ac:graphicFrameMk id="11" creationId="{A04CD6D1-6A3D-9538-C5C4-5C2BE1C4B80C}"/>
          </ac:graphicFrameMkLst>
        </pc:graphicFrameChg>
      </pc:sldChg>
      <pc:sldChg chg="addSp delSp modSp new mod ord modClrScheme chgLayout">
        <pc:chgData name="Ward, Reagan" userId="27291eb4-8241-4961-9e69-8c66e34cc5b0" providerId="ADAL" clId="{61BF9105-E251-4EE8-BED4-A2BFC07813E7}" dt="2024-03-27T15:09:23.488" v="33"/>
        <pc:sldMkLst>
          <pc:docMk/>
          <pc:sldMk cId="1261476331" sldId="5272"/>
        </pc:sldMkLst>
        <pc:spChg chg="del mod ord">
          <ac:chgData name="Ward, Reagan" userId="27291eb4-8241-4961-9e69-8c66e34cc5b0" providerId="ADAL" clId="{61BF9105-E251-4EE8-BED4-A2BFC07813E7}" dt="2024-03-27T15:09:09.720" v="1" actId="700"/>
          <ac:spMkLst>
            <pc:docMk/>
            <pc:sldMk cId="1261476331" sldId="5272"/>
            <ac:spMk id="2" creationId="{4A9C5E40-DBDB-DC2D-ADF4-5E4851847C6E}"/>
          </ac:spMkLst>
        </pc:spChg>
        <pc:spChg chg="del mod ord">
          <ac:chgData name="Ward, Reagan" userId="27291eb4-8241-4961-9e69-8c66e34cc5b0" providerId="ADAL" clId="{61BF9105-E251-4EE8-BED4-A2BFC07813E7}" dt="2024-03-27T15:09:09.720" v="1" actId="700"/>
          <ac:spMkLst>
            <pc:docMk/>
            <pc:sldMk cId="1261476331" sldId="5272"/>
            <ac:spMk id="3" creationId="{1FC54B24-CDA9-A4F5-8DA1-890D377058DD}"/>
          </ac:spMkLst>
        </pc:spChg>
        <pc:spChg chg="mod ord">
          <ac:chgData name="Ward, Reagan" userId="27291eb4-8241-4961-9e69-8c66e34cc5b0" providerId="ADAL" clId="{61BF9105-E251-4EE8-BED4-A2BFC07813E7}" dt="2024-03-27T15:09:09.720" v="1" actId="700"/>
          <ac:spMkLst>
            <pc:docMk/>
            <pc:sldMk cId="1261476331" sldId="5272"/>
            <ac:spMk id="4" creationId="{8FE5CFD6-44D0-F0A3-E577-8DFC2281EE37}"/>
          </ac:spMkLst>
        </pc:spChg>
        <pc:spChg chg="del">
          <ac:chgData name="Ward, Reagan" userId="27291eb4-8241-4961-9e69-8c66e34cc5b0" providerId="ADAL" clId="{61BF9105-E251-4EE8-BED4-A2BFC07813E7}" dt="2024-03-27T15:09:09.720" v="1" actId="700"/>
          <ac:spMkLst>
            <pc:docMk/>
            <pc:sldMk cId="1261476331" sldId="5272"/>
            <ac:spMk id="5" creationId="{E67A825B-A3FD-D62E-E9D1-2306197D7806}"/>
          </ac:spMkLst>
        </pc:spChg>
        <pc:spChg chg="del">
          <ac:chgData name="Ward, Reagan" userId="27291eb4-8241-4961-9e69-8c66e34cc5b0" providerId="ADAL" clId="{61BF9105-E251-4EE8-BED4-A2BFC07813E7}" dt="2024-03-27T15:09:09.720" v="1" actId="700"/>
          <ac:spMkLst>
            <pc:docMk/>
            <pc:sldMk cId="1261476331" sldId="5272"/>
            <ac:spMk id="6" creationId="{A878E1B0-32BD-6435-DA97-EAA023E27874}"/>
          </ac:spMkLst>
        </pc:spChg>
        <pc:spChg chg="add mod ord">
          <ac:chgData name="Ward, Reagan" userId="27291eb4-8241-4961-9e69-8c66e34cc5b0" providerId="ADAL" clId="{61BF9105-E251-4EE8-BED4-A2BFC07813E7}" dt="2024-03-27T15:09:13.746" v="20" actId="20577"/>
          <ac:spMkLst>
            <pc:docMk/>
            <pc:sldMk cId="1261476331" sldId="5272"/>
            <ac:spMk id="7" creationId="{A73D7143-1C8A-583D-0723-D0143FEFC1E9}"/>
          </ac:spMkLst>
        </pc:spChg>
        <pc:spChg chg="add mod ord">
          <ac:chgData name="Ward, Reagan" userId="27291eb4-8241-4961-9e69-8c66e34cc5b0" providerId="ADAL" clId="{61BF9105-E251-4EE8-BED4-A2BFC07813E7}" dt="2024-03-27T15:09:16.976" v="31" actId="20577"/>
          <ac:spMkLst>
            <pc:docMk/>
            <pc:sldMk cId="1261476331" sldId="5272"/>
            <ac:spMk id="8" creationId="{89F59433-36F8-6940-EBC0-8187DC1397B0}"/>
          </ac:spMkLst>
        </pc:spChg>
      </pc:sldChg>
      <pc:sldChg chg="addSp delSp modSp new del mod modClrScheme chgLayout">
        <pc:chgData name="Ward, Reagan" userId="27291eb4-8241-4961-9e69-8c66e34cc5b0" providerId="ADAL" clId="{61BF9105-E251-4EE8-BED4-A2BFC07813E7}" dt="2024-03-27T18:44:33.208" v="3713" actId="47"/>
        <pc:sldMkLst>
          <pc:docMk/>
          <pc:sldMk cId="3951187558" sldId="5273"/>
        </pc:sldMkLst>
        <pc:spChg chg="del mod ord">
          <ac:chgData name="Ward, Reagan" userId="27291eb4-8241-4961-9e69-8c66e34cc5b0" providerId="ADAL" clId="{61BF9105-E251-4EE8-BED4-A2BFC07813E7}" dt="2024-03-27T15:09:27.191" v="35" actId="700"/>
          <ac:spMkLst>
            <pc:docMk/>
            <pc:sldMk cId="3951187558" sldId="5273"/>
            <ac:spMk id="2" creationId="{F1D56416-EEBC-7DF3-15F3-FE037E04B253}"/>
          </ac:spMkLst>
        </pc:spChg>
        <pc:spChg chg="del mod ord">
          <ac:chgData name="Ward, Reagan" userId="27291eb4-8241-4961-9e69-8c66e34cc5b0" providerId="ADAL" clId="{61BF9105-E251-4EE8-BED4-A2BFC07813E7}" dt="2024-03-27T15:09:27.191" v="35" actId="700"/>
          <ac:spMkLst>
            <pc:docMk/>
            <pc:sldMk cId="3951187558" sldId="5273"/>
            <ac:spMk id="3" creationId="{06021B67-C621-8086-6E0F-FBEB5238CC4B}"/>
          </ac:spMkLst>
        </pc:spChg>
        <pc:spChg chg="mod ord">
          <ac:chgData name="Ward, Reagan" userId="27291eb4-8241-4961-9e69-8c66e34cc5b0" providerId="ADAL" clId="{61BF9105-E251-4EE8-BED4-A2BFC07813E7}" dt="2024-03-27T15:09:27.191" v="35" actId="700"/>
          <ac:spMkLst>
            <pc:docMk/>
            <pc:sldMk cId="3951187558" sldId="5273"/>
            <ac:spMk id="4" creationId="{190FD8D5-41A0-2459-E94B-F4D9BD4D4A8F}"/>
          </ac:spMkLst>
        </pc:spChg>
        <pc:spChg chg="add mod ord">
          <ac:chgData name="Ward, Reagan" userId="27291eb4-8241-4961-9e69-8c66e34cc5b0" providerId="ADAL" clId="{61BF9105-E251-4EE8-BED4-A2BFC07813E7}" dt="2024-03-27T15:09:37.409" v="82" actId="20577"/>
          <ac:spMkLst>
            <pc:docMk/>
            <pc:sldMk cId="3951187558" sldId="5273"/>
            <ac:spMk id="5" creationId="{3D6DB2D5-ABE7-3AD4-A436-938F05684CC8}"/>
          </ac:spMkLst>
        </pc:spChg>
        <pc:spChg chg="add mod ord">
          <ac:chgData name="Ward, Reagan" userId="27291eb4-8241-4961-9e69-8c66e34cc5b0" providerId="ADAL" clId="{61BF9105-E251-4EE8-BED4-A2BFC07813E7}" dt="2024-03-27T15:09:27.191" v="35" actId="700"/>
          <ac:spMkLst>
            <pc:docMk/>
            <pc:sldMk cId="3951187558" sldId="5273"/>
            <ac:spMk id="6" creationId="{2B5C70E8-B8D9-9585-FE07-E5FD85FECDB3}"/>
          </ac:spMkLst>
        </pc:spChg>
      </pc:sldChg>
      <pc:sldChg chg="addSp delSp modSp new mod modClrScheme chgLayout">
        <pc:chgData name="Ward, Reagan" userId="27291eb4-8241-4961-9e69-8c66e34cc5b0" providerId="ADAL" clId="{61BF9105-E251-4EE8-BED4-A2BFC07813E7}" dt="2024-03-28T14:08:12.911" v="3757" actId="20577"/>
        <pc:sldMkLst>
          <pc:docMk/>
          <pc:sldMk cId="2229588612" sldId="5274"/>
        </pc:sldMkLst>
        <pc:spChg chg="del mod ord">
          <ac:chgData name="Ward, Reagan" userId="27291eb4-8241-4961-9e69-8c66e34cc5b0" providerId="ADAL" clId="{61BF9105-E251-4EE8-BED4-A2BFC07813E7}" dt="2024-03-27T15:09:42.189" v="84" actId="700"/>
          <ac:spMkLst>
            <pc:docMk/>
            <pc:sldMk cId="2229588612" sldId="5274"/>
            <ac:spMk id="2" creationId="{091BF72A-60E3-E435-F926-A918AEBC7BA2}"/>
          </ac:spMkLst>
        </pc:spChg>
        <pc:spChg chg="del mod ord">
          <ac:chgData name="Ward, Reagan" userId="27291eb4-8241-4961-9e69-8c66e34cc5b0" providerId="ADAL" clId="{61BF9105-E251-4EE8-BED4-A2BFC07813E7}" dt="2024-03-27T15:09:42.189" v="84" actId="700"/>
          <ac:spMkLst>
            <pc:docMk/>
            <pc:sldMk cId="2229588612" sldId="5274"/>
            <ac:spMk id="3" creationId="{30064BD2-7BD8-1460-7174-CBC8B330DDE8}"/>
          </ac:spMkLst>
        </pc:spChg>
        <pc:spChg chg="mod ord">
          <ac:chgData name="Ward, Reagan" userId="27291eb4-8241-4961-9e69-8c66e34cc5b0" providerId="ADAL" clId="{61BF9105-E251-4EE8-BED4-A2BFC07813E7}" dt="2024-03-27T18:17:54.830" v="706" actId="700"/>
          <ac:spMkLst>
            <pc:docMk/>
            <pc:sldMk cId="2229588612" sldId="5274"/>
            <ac:spMk id="4" creationId="{6F36D4F7-CF8E-DDF5-FFBC-3B3953FEEE03}"/>
          </ac:spMkLst>
        </pc:spChg>
        <pc:spChg chg="add mod ord">
          <ac:chgData name="Ward, Reagan" userId="27291eb4-8241-4961-9e69-8c66e34cc5b0" providerId="ADAL" clId="{61BF9105-E251-4EE8-BED4-A2BFC07813E7}" dt="2024-03-27T18:21:46.866" v="733" actId="20577"/>
          <ac:spMkLst>
            <pc:docMk/>
            <pc:sldMk cId="2229588612" sldId="5274"/>
            <ac:spMk id="5" creationId="{0A1BC470-C7C3-60A7-75E6-0B6084BC1DB2}"/>
          </ac:spMkLst>
        </pc:spChg>
        <pc:spChg chg="add mod ord">
          <ac:chgData name="Ward, Reagan" userId="27291eb4-8241-4961-9e69-8c66e34cc5b0" providerId="ADAL" clId="{61BF9105-E251-4EE8-BED4-A2BFC07813E7}" dt="2024-03-28T14:08:12.911" v="3757" actId="20577"/>
          <ac:spMkLst>
            <pc:docMk/>
            <pc:sldMk cId="2229588612" sldId="5274"/>
            <ac:spMk id="6" creationId="{FF252AC7-FAA2-CE1B-7789-C11B620506D8}"/>
          </ac:spMkLst>
        </pc:spChg>
        <pc:spChg chg="add del mod ord">
          <ac:chgData name="Ward, Reagan" userId="27291eb4-8241-4961-9e69-8c66e34cc5b0" providerId="ADAL" clId="{61BF9105-E251-4EE8-BED4-A2BFC07813E7}" dt="2024-03-27T18:10:03.172" v="634"/>
          <ac:spMkLst>
            <pc:docMk/>
            <pc:sldMk cId="2229588612" sldId="5274"/>
            <ac:spMk id="7" creationId="{7B862B77-2AFB-7B9C-03E6-4248C664DAA4}"/>
          </ac:spMkLst>
        </pc:spChg>
        <pc:spChg chg="add del mod ord">
          <ac:chgData name="Ward, Reagan" userId="27291eb4-8241-4961-9e69-8c66e34cc5b0" providerId="ADAL" clId="{61BF9105-E251-4EE8-BED4-A2BFC07813E7}" dt="2024-03-27T18:10:07.791" v="635"/>
          <ac:spMkLst>
            <pc:docMk/>
            <pc:sldMk cId="2229588612" sldId="5274"/>
            <ac:spMk id="8" creationId="{7AF5F1E3-6DDF-C001-FCA1-E415B9BCA88C}"/>
          </ac:spMkLst>
        </pc:spChg>
        <pc:spChg chg="add del mod ord">
          <ac:chgData name="Ward, Reagan" userId="27291eb4-8241-4961-9e69-8c66e34cc5b0" providerId="ADAL" clId="{61BF9105-E251-4EE8-BED4-A2BFC07813E7}" dt="2024-03-27T18:18:04.673" v="708" actId="22"/>
          <ac:spMkLst>
            <pc:docMk/>
            <pc:sldMk cId="2229588612" sldId="5274"/>
            <ac:spMk id="9" creationId="{1BF32040-9FE3-4943-CCB3-F0C6A1F3A018}"/>
          </ac:spMkLst>
        </pc:spChg>
        <pc:spChg chg="add del mod ord">
          <ac:chgData name="Ward, Reagan" userId="27291eb4-8241-4961-9e69-8c66e34cc5b0" providerId="ADAL" clId="{61BF9105-E251-4EE8-BED4-A2BFC07813E7}" dt="2024-03-27T18:18:23.640" v="713"/>
          <ac:spMkLst>
            <pc:docMk/>
            <pc:sldMk cId="2229588612" sldId="5274"/>
            <ac:spMk id="10" creationId="{48A6AE9F-129F-C531-12B0-ABDF3FB01A50}"/>
          </ac:spMkLst>
        </pc:spChg>
        <pc:spChg chg="add del mod ord">
          <ac:chgData name="Ward, Reagan" userId="27291eb4-8241-4961-9e69-8c66e34cc5b0" providerId="ADAL" clId="{61BF9105-E251-4EE8-BED4-A2BFC07813E7}" dt="2024-03-27T18:18:12.506" v="709"/>
          <ac:spMkLst>
            <pc:docMk/>
            <pc:sldMk cId="2229588612" sldId="5274"/>
            <ac:spMk id="11" creationId="{A5B7DE7E-9E36-9C2C-65B2-ABDAE04CEDB3}"/>
          </ac:spMkLst>
        </pc:spChg>
        <pc:spChg chg="add mod">
          <ac:chgData name="Ward, Reagan" userId="27291eb4-8241-4961-9e69-8c66e34cc5b0" providerId="ADAL" clId="{61BF9105-E251-4EE8-BED4-A2BFC07813E7}" dt="2024-03-27T18:18:12.506" v="709"/>
          <ac:spMkLst>
            <pc:docMk/>
            <pc:sldMk cId="2229588612" sldId="5274"/>
            <ac:spMk id="14" creationId="{3D16820C-F4EE-FA53-AE5C-D1E1169E902B}"/>
          </ac:spMkLst>
        </pc:spChg>
        <pc:spChg chg="add mod">
          <ac:chgData name="Ward, Reagan" userId="27291eb4-8241-4961-9e69-8c66e34cc5b0" providerId="ADAL" clId="{61BF9105-E251-4EE8-BED4-A2BFC07813E7}" dt="2024-03-27T18:18:17.475" v="711"/>
          <ac:spMkLst>
            <pc:docMk/>
            <pc:sldMk cId="2229588612" sldId="5274"/>
            <ac:spMk id="15" creationId="{3CB6B204-13DD-3D4C-1C8E-A3BF8721CAEF}"/>
          </ac:spMkLst>
        </pc:spChg>
        <pc:spChg chg="add mod ord">
          <ac:chgData name="Ward, Reagan" userId="27291eb4-8241-4961-9e69-8c66e34cc5b0" providerId="ADAL" clId="{61BF9105-E251-4EE8-BED4-A2BFC07813E7}" dt="2024-03-27T18:46:50.693" v="3754" actId="13244"/>
          <ac:spMkLst>
            <pc:docMk/>
            <pc:sldMk cId="2229588612" sldId="5274"/>
            <ac:spMk id="16" creationId="{82DEB007-232A-71C9-A80C-487D45384566}"/>
          </ac:spMkLst>
        </pc:spChg>
        <pc:spChg chg="add del mod">
          <ac:chgData name="Ward, Reagan" userId="27291eb4-8241-4961-9e69-8c66e34cc5b0" providerId="ADAL" clId="{61BF9105-E251-4EE8-BED4-A2BFC07813E7}" dt="2024-03-27T18:18:38.974" v="716" actId="22"/>
          <ac:spMkLst>
            <pc:docMk/>
            <pc:sldMk cId="2229588612" sldId="5274"/>
            <ac:spMk id="18" creationId="{33A3E7BE-B70B-C813-996B-C6297DF5D8BC}"/>
          </ac:spMkLst>
        </pc:spChg>
        <pc:picChg chg="add del mod ord">
          <ac:chgData name="Ward, Reagan" userId="27291eb4-8241-4961-9e69-8c66e34cc5b0" providerId="ADAL" clId="{61BF9105-E251-4EE8-BED4-A2BFC07813E7}" dt="2024-03-27T18:18:36.939" v="715" actId="478"/>
          <ac:picMkLst>
            <pc:docMk/>
            <pc:sldMk cId="2229588612" sldId="5274"/>
            <ac:picMk id="13" creationId="{001B3FD9-4902-789E-7215-9FE6DA19F427}"/>
          </ac:picMkLst>
        </pc:picChg>
        <pc:picChg chg="add mod ord">
          <ac:chgData name="Ward, Reagan" userId="27291eb4-8241-4961-9e69-8c66e34cc5b0" providerId="ADAL" clId="{61BF9105-E251-4EE8-BED4-A2BFC07813E7}" dt="2024-03-27T18:46:35.888" v="3752" actId="962"/>
          <ac:picMkLst>
            <pc:docMk/>
            <pc:sldMk cId="2229588612" sldId="5274"/>
            <ac:picMk id="20" creationId="{14E2D099-AE20-8324-B133-700945F5A3B3}"/>
          </ac:picMkLst>
        </pc:picChg>
      </pc:sldChg>
      <pc:sldChg chg="add">
        <pc:chgData name="Ward, Reagan" userId="27291eb4-8241-4961-9e69-8c66e34cc5b0" providerId="ADAL" clId="{61BF9105-E251-4EE8-BED4-A2BFC07813E7}" dt="2024-03-27T18:05:55.609" v="85"/>
        <pc:sldMkLst>
          <pc:docMk/>
          <pc:sldMk cId="2346652842" sldId="5280"/>
        </pc:sldMkLst>
      </pc:sldChg>
      <pc:sldChg chg="addSp delSp modSp new mod ord modNotesTx">
        <pc:chgData name="Ward, Reagan" userId="27291eb4-8241-4961-9e69-8c66e34cc5b0" providerId="ADAL" clId="{61BF9105-E251-4EE8-BED4-A2BFC07813E7}" dt="2024-03-27T18:47:06.702" v="3756"/>
        <pc:sldMkLst>
          <pc:docMk/>
          <pc:sldMk cId="653939818" sldId="5281"/>
        </pc:sldMkLst>
        <pc:spChg chg="mod">
          <ac:chgData name="Ward, Reagan" userId="27291eb4-8241-4961-9e69-8c66e34cc5b0" providerId="ADAL" clId="{61BF9105-E251-4EE8-BED4-A2BFC07813E7}" dt="2024-03-27T18:29:56.658" v="2038" actId="20577"/>
          <ac:spMkLst>
            <pc:docMk/>
            <pc:sldMk cId="653939818" sldId="5281"/>
            <ac:spMk id="2" creationId="{EB1ABDD2-175F-E63A-98AA-B912DD52C25C}"/>
          </ac:spMkLst>
        </pc:spChg>
        <pc:spChg chg="mod">
          <ac:chgData name="Ward, Reagan" userId="27291eb4-8241-4961-9e69-8c66e34cc5b0" providerId="ADAL" clId="{61BF9105-E251-4EE8-BED4-A2BFC07813E7}" dt="2024-03-27T18:46:10.915" v="3716" actId="20577"/>
          <ac:spMkLst>
            <pc:docMk/>
            <pc:sldMk cId="653939818" sldId="5281"/>
            <ac:spMk id="3" creationId="{09B99501-ED06-D5B8-B0B2-DE4CA3F15B57}"/>
          </ac:spMkLst>
        </pc:spChg>
        <pc:spChg chg="mod">
          <ac:chgData name="Ward, Reagan" userId="27291eb4-8241-4961-9e69-8c66e34cc5b0" providerId="ADAL" clId="{61BF9105-E251-4EE8-BED4-A2BFC07813E7}" dt="2024-03-27T18:29:31.261" v="2021" actId="20577"/>
          <ac:spMkLst>
            <pc:docMk/>
            <pc:sldMk cId="653939818" sldId="5281"/>
            <ac:spMk id="4" creationId="{853FFD96-A106-952A-5BF1-7ED39E147FAE}"/>
          </ac:spMkLst>
        </pc:spChg>
        <pc:spChg chg="del">
          <ac:chgData name="Ward, Reagan" userId="27291eb4-8241-4961-9e69-8c66e34cc5b0" providerId="ADAL" clId="{61BF9105-E251-4EE8-BED4-A2BFC07813E7}" dt="2024-03-27T18:23:52.303" v="919"/>
          <ac:spMkLst>
            <pc:docMk/>
            <pc:sldMk cId="653939818" sldId="5281"/>
            <ac:spMk id="6" creationId="{A5EFCA1E-0CB8-61E8-7BD8-A89624B8E3D4}"/>
          </ac:spMkLst>
        </pc:spChg>
        <pc:spChg chg="del">
          <ac:chgData name="Ward, Reagan" userId="27291eb4-8241-4961-9e69-8c66e34cc5b0" providerId="ADAL" clId="{61BF9105-E251-4EE8-BED4-A2BFC07813E7}" dt="2024-03-27T18:23:58.829" v="920"/>
          <ac:spMkLst>
            <pc:docMk/>
            <pc:sldMk cId="653939818" sldId="5281"/>
            <ac:spMk id="7" creationId="{07E48481-4572-8E90-8CBC-CC058FC7728E}"/>
          </ac:spMkLst>
        </pc:spChg>
        <pc:spChg chg="add mod">
          <ac:chgData name="Ward, Reagan" userId="27291eb4-8241-4961-9e69-8c66e34cc5b0" providerId="ADAL" clId="{61BF9105-E251-4EE8-BED4-A2BFC07813E7}" dt="2024-03-27T18:23:52.303" v="919"/>
          <ac:spMkLst>
            <pc:docMk/>
            <pc:sldMk cId="653939818" sldId="5281"/>
            <ac:spMk id="8" creationId="{4F1A51F4-8C6B-816D-0B4F-3A03C96B2B8A}"/>
          </ac:spMkLst>
        </pc:spChg>
        <pc:spChg chg="add mod">
          <ac:chgData name="Ward, Reagan" userId="27291eb4-8241-4961-9e69-8c66e34cc5b0" providerId="ADAL" clId="{61BF9105-E251-4EE8-BED4-A2BFC07813E7}" dt="2024-03-27T18:23:58.829" v="920"/>
          <ac:spMkLst>
            <pc:docMk/>
            <pc:sldMk cId="653939818" sldId="5281"/>
            <ac:spMk id="9" creationId="{600A3D5A-4FF5-8774-C8C4-8F38BD700C3B}"/>
          </ac:spMkLst>
        </pc:spChg>
      </pc:sldChg>
      <pc:sldChg chg="addSp delSp modSp new mod ord modClrScheme chgLayout">
        <pc:chgData name="Ward, Reagan" userId="27291eb4-8241-4961-9e69-8c66e34cc5b0" providerId="ADAL" clId="{61BF9105-E251-4EE8-BED4-A2BFC07813E7}" dt="2024-03-27T18:44:05.884" v="3711" actId="1036"/>
        <pc:sldMkLst>
          <pc:docMk/>
          <pc:sldMk cId="316040141" sldId="5282"/>
        </pc:sldMkLst>
        <pc:spChg chg="mod ord">
          <ac:chgData name="Ward, Reagan" userId="27291eb4-8241-4961-9e69-8c66e34cc5b0" providerId="ADAL" clId="{61BF9105-E251-4EE8-BED4-A2BFC07813E7}" dt="2024-03-27T18:32:38.188" v="2242" actId="20577"/>
          <ac:spMkLst>
            <pc:docMk/>
            <pc:sldMk cId="316040141" sldId="5282"/>
            <ac:spMk id="2" creationId="{241451CF-79ED-35FB-2243-956BDB07ADF3}"/>
          </ac:spMkLst>
        </pc:spChg>
        <pc:spChg chg="del mod ord">
          <ac:chgData name="Ward, Reagan" userId="27291eb4-8241-4961-9e69-8c66e34cc5b0" providerId="ADAL" clId="{61BF9105-E251-4EE8-BED4-A2BFC07813E7}" dt="2024-03-27T18:31:40.126" v="2073" actId="700"/>
          <ac:spMkLst>
            <pc:docMk/>
            <pc:sldMk cId="316040141" sldId="5282"/>
            <ac:spMk id="3" creationId="{690EB070-6D76-BC28-2DE4-F19BC277A523}"/>
          </ac:spMkLst>
        </pc:spChg>
        <pc:spChg chg="del mod ord">
          <ac:chgData name="Ward, Reagan" userId="27291eb4-8241-4961-9e69-8c66e34cc5b0" providerId="ADAL" clId="{61BF9105-E251-4EE8-BED4-A2BFC07813E7}" dt="2024-03-27T18:31:40.126" v="2073" actId="700"/>
          <ac:spMkLst>
            <pc:docMk/>
            <pc:sldMk cId="316040141" sldId="5282"/>
            <ac:spMk id="4" creationId="{15B3E27E-284C-EC5B-7F67-B5AAB5903268}"/>
          </ac:spMkLst>
        </pc:spChg>
        <pc:spChg chg="mod ord">
          <ac:chgData name="Ward, Reagan" userId="27291eb4-8241-4961-9e69-8c66e34cc5b0" providerId="ADAL" clId="{61BF9105-E251-4EE8-BED4-A2BFC07813E7}" dt="2024-03-27T18:31:40.126" v="2073" actId="700"/>
          <ac:spMkLst>
            <pc:docMk/>
            <pc:sldMk cId="316040141" sldId="5282"/>
            <ac:spMk id="5" creationId="{9C56107E-FFF8-3D78-7816-3E961A597922}"/>
          </ac:spMkLst>
        </pc:spChg>
        <pc:spChg chg="del mod ord">
          <ac:chgData name="Ward, Reagan" userId="27291eb4-8241-4961-9e69-8c66e34cc5b0" providerId="ADAL" clId="{61BF9105-E251-4EE8-BED4-A2BFC07813E7}" dt="2024-03-27T18:31:40.126" v="2073" actId="700"/>
          <ac:spMkLst>
            <pc:docMk/>
            <pc:sldMk cId="316040141" sldId="5282"/>
            <ac:spMk id="6" creationId="{A09FA0C9-0067-3935-7FD7-3925270499C3}"/>
          </ac:spMkLst>
        </pc:spChg>
        <pc:spChg chg="del mod ord">
          <ac:chgData name="Ward, Reagan" userId="27291eb4-8241-4961-9e69-8c66e34cc5b0" providerId="ADAL" clId="{61BF9105-E251-4EE8-BED4-A2BFC07813E7}" dt="2024-03-27T18:31:40.126" v="2073" actId="700"/>
          <ac:spMkLst>
            <pc:docMk/>
            <pc:sldMk cId="316040141" sldId="5282"/>
            <ac:spMk id="7" creationId="{20AB0044-0E0A-FB69-5F6D-6071A8BD50C3}"/>
          </ac:spMkLst>
        </pc:spChg>
        <pc:spChg chg="add mod ord">
          <ac:chgData name="Ward, Reagan" userId="27291eb4-8241-4961-9e69-8c66e34cc5b0" providerId="ADAL" clId="{61BF9105-E251-4EE8-BED4-A2BFC07813E7}" dt="2024-03-27T18:44:00.937" v="3698" actId="27636"/>
          <ac:spMkLst>
            <pc:docMk/>
            <pc:sldMk cId="316040141" sldId="5282"/>
            <ac:spMk id="8" creationId="{3DA46A52-856C-C685-3696-74093285DAC8}"/>
          </ac:spMkLst>
        </pc:spChg>
        <pc:spChg chg="add del mod ord">
          <ac:chgData name="Ward, Reagan" userId="27291eb4-8241-4961-9e69-8c66e34cc5b0" providerId="ADAL" clId="{61BF9105-E251-4EE8-BED4-A2BFC07813E7}" dt="2024-03-27T18:39:29.734" v="3373" actId="3680"/>
          <ac:spMkLst>
            <pc:docMk/>
            <pc:sldMk cId="316040141" sldId="5282"/>
            <ac:spMk id="9" creationId="{DE684A35-E483-AE4B-BDBB-DE514771C3CB}"/>
          </ac:spMkLst>
        </pc:spChg>
        <pc:spChg chg="add del mod ord">
          <ac:chgData name="Ward, Reagan" userId="27291eb4-8241-4961-9e69-8c66e34cc5b0" providerId="ADAL" clId="{61BF9105-E251-4EE8-BED4-A2BFC07813E7}" dt="2024-03-27T18:42:41.780" v="3623"/>
          <ac:spMkLst>
            <pc:docMk/>
            <pc:sldMk cId="316040141" sldId="5282"/>
            <ac:spMk id="10" creationId="{C00F1438-5E3A-713A-CB19-84715090DB12}"/>
          </ac:spMkLst>
        </pc:spChg>
        <pc:spChg chg="add del mod ord">
          <ac:chgData name="Ward, Reagan" userId="27291eb4-8241-4961-9e69-8c66e34cc5b0" providerId="ADAL" clId="{61BF9105-E251-4EE8-BED4-A2BFC07813E7}" dt="2024-03-27T18:42:47.135" v="3624"/>
          <ac:spMkLst>
            <pc:docMk/>
            <pc:sldMk cId="316040141" sldId="5282"/>
            <ac:spMk id="11" creationId="{F164A924-4939-9ADD-F2F8-4CEB6E295E3D}"/>
          </ac:spMkLst>
        </pc:spChg>
        <pc:spChg chg="add mod">
          <ac:chgData name="Ward, Reagan" userId="27291eb4-8241-4961-9e69-8c66e34cc5b0" providerId="ADAL" clId="{61BF9105-E251-4EE8-BED4-A2BFC07813E7}" dt="2024-03-27T18:42:41.780" v="3623"/>
          <ac:spMkLst>
            <pc:docMk/>
            <pc:sldMk cId="316040141" sldId="5282"/>
            <ac:spMk id="13" creationId="{78AFF499-2EA9-215D-6600-EE9032566C44}"/>
          </ac:spMkLst>
        </pc:spChg>
        <pc:spChg chg="add mod">
          <ac:chgData name="Ward, Reagan" userId="27291eb4-8241-4961-9e69-8c66e34cc5b0" providerId="ADAL" clId="{61BF9105-E251-4EE8-BED4-A2BFC07813E7}" dt="2024-03-27T18:42:47.135" v="3624"/>
          <ac:spMkLst>
            <pc:docMk/>
            <pc:sldMk cId="316040141" sldId="5282"/>
            <ac:spMk id="14" creationId="{8E42C7AB-62D2-EA76-C879-D7AEC5A63134}"/>
          </ac:spMkLst>
        </pc:spChg>
        <pc:graphicFrameChg chg="add mod ord modGraphic">
          <ac:chgData name="Ward, Reagan" userId="27291eb4-8241-4961-9e69-8c66e34cc5b0" providerId="ADAL" clId="{61BF9105-E251-4EE8-BED4-A2BFC07813E7}" dt="2024-03-27T18:44:05.884" v="3711" actId="1036"/>
          <ac:graphicFrameMkLst>
            <pc:docMk/>
            <pc:sldMk cId="316040141" sldId="5282"/>
            <ac:graphicFrameMk id="12" creationId="{29D7388A-2E31-D47E-099B-DB2655926BF2}"/>
          </ac:graphicFrameMkLst>
        </pc:graphicFrameChg>
      </pc:sldChg>
    </pc:docChg>
  </pc:docChgLst>
  <pc:docChgLst>
    <pc:chgData name="Heitman, Lindsey" userId="a9773a47-99d2-4599-9377-6d37e9ec0bd3" providerId="ADAL" clId="{E9238072-82E7-469A-A532-DDA7394384B6}"/>
    <pc:docChg chg="custSel modSld">
      <pc:chgData name="Heitman, Lindsey" userId="a9773a47-99d2-4599-9377-6d37e9ec0bd3" providerId="ADAL" clId="{E9238072-82E7-469A-A532-DDA7394384B6}" dt="2024-04-17T20:23:26.554" v="106" actId="20577"/>
      <pc:docMkLst>
        <pc:docMk/>
      </pc:docMkLst>
      <pc:sldChg chg="modSp mod">
        <pc:chgData name="Heitman, Lindsey" userId="a9773a47-99d2-4599-9377-6d37e9ec0bd3" providerId="ADAL" clId="{E9238072-82E7-469A-A532-DDA7394384B6}" dt="2024-04-17T20:20:48.894" v="63" actId="20577"/>
        <pc:sldMkLst>
          <pc:docMk/>
          <pc:sldMk cId="1037917088" sldId="5098"/>
        </pc:sldMkLst>
        <pc:graphicFrameChg chg="modGraphic">
          <ac:chgData name="Heitman, Lindsey" userId="a9773a47-99d2-4599-9377-6d37e9ec0bd3" providerId="ADAL" clId="{E9238072-82E7-469A-A532-DDA7394384B6}" dt="2024-04-17T20:20:48.894" v="63"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E9238072-82E7-469A-A532-DDA7394384B6}" dt="2024-04-17T20:23:26.554" v="106" actId="20577"/>
        <pc:sldMkLst>
          <pc:docMk/>
          <pc:sldMk cId="3392030594" sldId="5323"/>
        </pc:sldMkLst>
        <pc:spChg chg="mod">
          <ac:chgData name="Heitman, Lindsey" userId="a9773a47-99d2-4599-9377-6d37e9ec0bd3" providerId="ADAL" clId="{E9238072-82E7-469A-A532-DDA7394384B6}" dt="2024-04-17T20:23:26.554" v="106" actId="20577"/>
          <ac:spMkLst>
            <pc:docMk/>
            <pc:sldMk cId="3392030594" sldId="5323"/>
            <ac:spMk id="3" creationId="{33AABBDD-F7E1-E615-FF04-4E6B96799BA5}"/>
          </ac:spMkLst>
        </pc:spChg>
      </pc:sldChg>
      <pc:sldChg chg="modSp mod">
        <pc:chgData name="Heitman, Lindsey" userId="a9773a47-99d2-4599-9377-6d37e9ec0bd3" providerId="ADAL" clId="{E9238072-82E7-469A-A532-DDA7394384B6}" dt="2024-04-17T20:22:01.050" v="71" actId="20577"/>
        <pc:sldMkLst>
          <pc:docMk/>
          <pc:sldMk cId="2059122228" sldId="5341"/>
        </pc:sldMkLst>
        <pc:spChg chg="mod">
          <ac:chgData name="Heitman, Lindsey" userId="a9773a47-99d2-4599-9377-6d37e9ec0bd3" providerId="ADAL" clId="{E9238072-82E7-469A-A532-DDA7394384B6}" dt="2024-04-17T20:22:01.050" v="71" actId="20577"/>
          <ac:spMkLst>
            <pc:docMk/>
            <pc:sldMk cId="2059122228" sldId="5341"/>
            <ac:spMk id="6" creationId="{EE621A37-1395-C62E-69D7-2E7BC5B2EE88}"/>
          </ac:spMkLst>
        </pc:spChg>
      </pc:sldChg>
    </pc:docChg>
  </pc:docChgLst>
  <pc:docChgLst>
    <pc:chgData name="Hoffman, Peter" userId="673cee94-26bd-4c2a-ab82-1b3669e2f049" providerId="ADAL" clId="{76095287-7BCF-4AD9-98C3-B73ABECBAFA8}"/>
    <pc:docChg chg="delSld modSld">
      <pc:chgData name="Hoffman, Peter" userId="673cee94-26bd-4c2a-ab82-1b3669e2f049" providerId="ADAL" clId="{76095287-7BCF-4AD9-98C3-B73ABECBAFA8}" dt="2024-03-25T22:27:14.842" v="78" actId="2696"/>
      <pc:docMkLst>
        <pc:docMk/>
      </pc:docMkLst>
      <pc:sldChg chg="modSp mod">
        <pc:chgData name="Hoffman, Peter" userId="673cee94-26bd-4c2a-ab82-1b3669e2f049" providerId="ADAL" clId="{76095287-7BCF-4AD9-98C3-B73ABECBAFA8}" dt="2024-03-25T22:26:05.720" v="1" actId="20577"/>
        <pc:sldMkLst>
          <pc:docMk/>
          <pc:sldMk cId="3044915438" sldId="256"/>
        </pc:sldMkLst>
        <pc:spChg chg="mod">
          <ac:chgData name="Hoffman, Peter" userId="673cee94-26bd-4c2a-ab82-1b3669e2f049" providerId="ADAL" clId="{76095287-7BCF-4AD9-98C3-B73ABECBAFA8}" dt="2024-03-25T22:26:05.720" v="1" actId="20577"/>
          <ac:spMkLst>
            <pc:docMk/>
            <pc:sldMk cId="3044915438" sldId="256"/>
            <ac:spMk id="2" creationId="{00000000-0000-0000-0000-000000000000}"/>
          </ac:spMkLst>
        </pc:spChg>
      </pc:sldChg>
      <pc:sldChg chg="modSp mod">
        <pc:chgData name="Hoffman, Peter" userId="673cee94-26bd-4c2a-ab82-1b3669e2f049" providerId="ADAL" clId="{76095287-7BCF-4AD9-98C3-B73ABECBAFA8}" dt="2024-03-25T22:26:57.199" v="76" actId="20577"/>
        <pc:sldMkLst>
          <pc:docMk/>
          <pc:sldMk cId="1212467416" sldId="261"/>
        </pc:sldMkLst>
        <pc:graphicFrameChg chg="modGraphic">
          <ac:chgData name="Hoffman, Peter" userId="673cee94-26bd-4c2a-ab82-1b3669e2f049" providerId="ADAL" clId="{76095287-7BCF-4AD9-98C3-B73ABECBAFA8}" dt="2024-03-25T22:26:57.199" v="76"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76095287-7BCF-4AD9-98C3-B73ABECBAFA8}" dt="2024-03-25T22:26:19.364" v="11" actId="20577"/>
        <pc:sldMkLst>
          <pc:docMk/>
          <pc:sldMk cId="3717000822" sldId="280"/>
        </pc:sldMkLst>
        <pc:graphicFrameChg chg="mod">
          <ac:chgData name="Hoffman, Peter" userId="673cee94-26bd-4c2a-ab82-1b3669e2f049" providerId="ADAL" clId="{76095287-7BCF-4AD9-98C3-B73ABECBAFA8}" dt="2024-03-25T22:26:19.364" v="11"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76095287-7BCF-4AD9-98C3-B73ABECBAFA8}" dt="2024-03-25T22:27:08.714" v="77" actId="2696"/>
        <pc:sldMkLst>
          <pc:docMk/>
          <pc:sldMk cId="1282840071" sldId="5251"/>
        </pc:sldMkLst>
      </pc:sldChg>
      <pc:sldChg chg="del">
        <pc:chgData name="Hoffman, Peter" userId="673cee94-26bd-4c2a-ab82-1b3669e2f049" providerId="ADAL" clId="{76095287-7BCF-4AD9-98C3-B73ABECBAFA8}" dt="2024-03-25T22:27:08.714" v="77" actId="2696"/>
        <pc:sldMkLst>
          <pc:docMk/>
          <pc:sldMk cId="455365083" sldId="5252"/>
        </pc:sldMkLst>
      </pc:sldChg>
      <pc:sldChg chg="del">
        <pc:chgData name="Hoffman, Peter" userId="673cee94-26bd-4c2a-ab82-1b3669e2f049" providerId="ADAL" clId="{76095287-7BCF-4AD9-98C3-B73ABECBAFA8}" dt="2024-03-25T22:27:08.714" v="77" actId="2696"/>
        <pc:sldMkLst>
          <pc:docMk/>
          <pc:sldMk cId="1692652593" sldId="5253"/>
        </pc:sldMkLst>
      </pc:sldChg>
      <pc:sldChg chg="del">
        <pc:chgData name="Hoffman, Peter" userId="673cee94-26bd-4c2a-ab82-1b3669e2f049" providerId="ADAL" clId="{76095287-7BCF-4AD9-98C3-B73ABECBAFA8}" dt="2024-03-25T22:27:08.714" v="77" actId="2696"/>
        <pc:sldMkLst>
          <pc:docMk/>
          <pc:sldMk cId="1662154973" sldId="5254"/>
        </pc:sldMkLst>
      </pc:sldChg>
      <pc:sldChg chg="del">
        <pc:chgData name="Hoffman, Peter" userId="673cee94-26bd-4c2a-ab82-1b3669e2f049" providerId="ADAL" clId="{76095287-7BCF-4AD9-98C3-B73ABECBAFA8}" dt="2024-03-25T22:27:14.842" v="78" actId="2696"/>
        <pc:sldMkLst>
          <pc:docMk/>
          <pc:sldMk cId="1674923396" sldId="5257"/>
        </pc:sldMkLst>
      </pc:sldChg>
      <pc:sldChg chg="del">
        <pc:chgData name="Hoffman, Peter" userId="673cee94-26bd-4c2a-ab82-1b3669e2f049" providerId="ADAL" clId="{76095287-7BCF-4AD9-98C3-B73ABECBAFA8}" dt="2024-03-25T22:27:14.842" v="78" actId="2696"/>
        <pc:sldMkLst>
          <pc:docMk/>
          <pc:sldMk cId="2771021526" sldId="5258"/>
        </pc:sldMkLst>
      </pc:sldChg>
      <pc:sldChg chg="del">
        <pc:chgData name="Hoffman, Peter" userId="673cee94-26bd-4c2a-ab82-1b3669e2f049" providerId="ADAL" clId="{76095287-7BCF-4AD9-98C3-B73ABECBAFA8}" dt="2024-03-25T22:27:08.714" v="77" actId="2696"/>
        <pc:sldMkLst>
          <pc:docMk/>
          <pc:sldMk cId="839735590" sldId="5259"/>
        </pc:sldMkLst>
      </pc:sldChg>
      <pc:sldChg chg="del">
        <pc:chgData name="Hoffman, Peter" userId="673cee94-26bd-4c2a-ab82-1b3669e2f049" providerId="ADAL" clId="{76095287-7BCF-4AD9-98C3-B73ABECBAFA8}" dt="2024-03-25T22:27:08.714" v="77" actId="2696"/>
        <pc:sldMkLst>
          <pc:docMk/>
          <pc:sldMk cId="2117569817" sldId="5260"/>
        </pc:sldMkLst>
      </pc:sldChg>
      <pc:sldChg chg="del">
        <pc:chgData name="Hoffman, Peter" userId="673cee94-26bd-4c2a-ab82-1b3669e2f049" providerId="ADAL" clId="{76095287-7BCF-4AD9-98C3-B73ABECBAFA8}" dt="2024-03-25T22:27:14.842" v="78" actId="2696"/>
        <pc:sldMkLst>
          <pc:docMk/>
          <pc:sldMk cId="2991779798" sldId="5279"/>
        </pc:sldMkLst>
      </pc:sldChg>
      <pc:sldChg chg="del">
        <pc:chgData name="Hoffman, Peter" userId="673cee94-26bd-4c2a-ab82-1b3669e2f049" providerId="ADAL" clId="{76095287-7BCF-4AD9-98C3-B73ABECBAFA8}" dt="2024-03-25T22:27:14.842" v="78" actId="2696"/>
        <pc:sldMkLst>
          <pc:docMk/>
          <pc:sldMk cId="4215640846" sldId="5280"/>
        </pc:sldMkLst>
      </pc:sldChg>
      <pc:sldChg chg="del">
        <pc:chgData name="Hoffman, Peter" userId="673cee94-26bd-4c2a-ab82-1b3669e2f049" providerId="ADAL" clId="{76095287-7BCF-4AD9-98C3-B73ABECBAFA8}" dt="2024-03-25T22:27:14.842" v="78" actId="2696"/>
        <pc:sldMkLst>
          <pc:docMk/>
          <pc:sldMk cId="1321202143" sldId="5281"/>
        </pc:sldMkLst>
      </pc:sldChg>
    </pc:docChg>
  </pc:docChgLst>
  <pc:docChgLst>
    <pc:chgData name="Gudka, Dawna" userId="S::gudka_d@cde.state.co.us::823cceae-331b-41d6-9a63-34ad6d1db55c" providerId="AD" clId="Web-{E39C1777-A53A-C880-EFDD-065E20EFE7CF}"/>
    <pc:docChg chg="modSld">
      <pc:chgData name="Gudka, Dawna" userId="S::gudka_d@cde.state.co.us::823cceae-331b-41d6-9a63-34ad6d1db55c" providerId="AD" clId="Web-{E39C1777-A53A-C880-EFDD-065E20EFE7CF}" dt="2024-04-02T22:09:54.063" v="9" actId="1076"/>
      <pc:docMkLst>
        <pc:docMk/>
      </pc:docMkLst>
      <pc:sldChg chg="addSp delSp modSp">
        <pc:chgData name="Gudka, Dawna" userId="S::gudka_d@cde.state.co.us::823cceae-331b-41d6-9a63-34ad6d1db55c" providerId="AD" clId="Web-{E39C1777-A53A-C880-EFDD-065E20EFE7CF}" dt="2024-04-02T22:09:54.063" v="9" actId="1076"/>
        <pc:sldMkLst>
          <pc:docMk/>
          <pc:sldMk cId="3717000822" sldId="280"/>
        </pc:sldMkLst>
        <pc:spChg chg="mod">
          <ac:chgData name="Gudka, Dawna" userId="S::gudka_d@cde.state.co.us::823cceae-331b-41d6-9a63-34ad6d1db55c" providerId="AD" clId="Web-{E39C1777-A53A-C880-EFDD-065E20EFE7CF}" dt="2024-04-02T22:09:40.157" v="8"/>
          <ac:spMkLst>
            <pc:docMk/>
            <pc:sldMk cId="3717000822" sldId="280"/>
            <ac:spMk id="2" creationId="{439B416C-5F6D-56F7-429A-80FD0A190C25}"/>
          </ac:spMkLst>
        </pc:spChg>
        <pc:spChg chg="mod">
          <ac:chgData name="Gudka, Dawna" userId="S::gudka_d@cde.state.co.us::823cceae-331b-41d6-9a63-34ad6d1db55c" providerId="AD" clId="Web-{E39C1777-A53A-C880-EFDD-065E20EFE7CF}" dt="2024-04-02T22:09:40.157" v="8"/>
          <ac:spMkLst>
            <pc:docMk/>
            <pc:sldMk cId="3717000822" sldId="280"/>
            <ac:spMk id="3" creationId="{23730712-328A-D55D-1F4E-AFE29CF33EAE}"/>
          </ac:spMkLst>
        </pc:spChg>
        <pc:spChg chg="add del mod">
          <ac:chgData name="Gudka, Dawna" userId="S::gudka_d@cde.state.co.us::823cceae-331b-41d6-9a63-34ad6d1db55c" providerId="AD" clId="Web-{E39C1777-A53A-C880-EFDD-065E20EFE7CF}" dt="2024-04-02T22:09:34.266" v="6"/>
          <ac:spMkLst>
            <pc:docMk/>
            <pc:sldMk cId="3717000822" sldId="280"/>
            <ac:spMk id="8" creationId="{78A3D155-CFFE-CACE-3F61-8DD8BE02DCC8}"/>
          </ac:spMkLst>
        </pc:spChg>
        <pc:spChg chg="del">
          <ac:chgData name="Gudka, Dawna" userId="S::gudka_d@cde.state.co.us::823cceae-331b-41d6-9a63-34ad6d1db55c" providerId="AD" clId="Web-{E39C1777-A53A-C880-EFDD-065E20EFE7CF}" dt="2024-04-02T22:09:40.157" v="8"/>
          <ac:spMkLst>
            <pc:docMk/>
            <pc:sldMk cId="3717000822" sldId="280"/>
            <ac:spMk id="1031" creationId="{2EB492CD-616E-47F8-933B-5E2D952A0593}"/>
          </ac:spMkLst>
        </pc:spChg>
        <pc:spChg chg="del">
          <ac:chgData name="Gudka, Dawna" userId="S::gudka_d@cde.state.co.us::823cceae-331b-41d6-9a63-34ad6d1db55c" providerId="AD" clId="Web-{E39C1777-A53A-C880-EFDD-065E20EFE7CF}" dt="2024-04-02T22:09:40.157" v="8"/>
          <ac:spMkLst>
            <pc:docMk/>
            <pc:sldMk cId="3717000822" sldId="280"/>
            <ac:spMk id="1033" creationId="{59383CF9-23B5-4335-9B21-1791C4CF1C75}"/>
          </ac:spMkLst>
        </pc:spChg>
        <pc:spChg chg="del">
          <ac:chgData name="Gudka, Dawna" userId="S::gudka_d@cde.state.co.us::823cceae-331b-41d6-9a63-34ad6d1db55c" providerId="AD" clId="Web-{E39C1777-A53A-C880-EFDD-065E20EFE7CF}" dt="2024-04-02T22:09:40.157" v="8"/>
          <ac:spMkLst>
            <pc:docMk/>
            <pc:sldMk cId="3717000822" sldId="280"/>
            <ac:spMk id="1035" creationId="{0007FE00-9498-4706-B255-6437B0252C02}"/>
          </ac:spMkLst>
        </pc:spChg>
        <pc:grpChg chg="add">
          <ac:chgData name="Gudka, Dawna" userId="S::gudka_d@cde.state.co.us::823cceae-331b-41d6-9a63-34ad6d1db55c" providerId="AD" clId="Web-{E39C1777-A53A-C880-EFDD-065E20EFE7CF}" dt="2024-04-02T22:09:40.157" v="8"/>
          <ac:grpSpMkLst>
            <pc:docMk/>
            <pc:sldMk cId="3717000822" sldId="280"/>
            <ac:grpSpMk id="1040" creationId="{BE589684-54CA-64D8-C963-5F19FF75BF72}"/>
          </ac:grpSpMkLst>
        </pc:grpChg>
        <pc:graphicFrameChg chg="mod modGraphic">
          <ac:chgData name="Gudka, Dawna" userId="S::gudka_d@cde.state.co.us::823cceae-331b-41d6-9a63-34ad6d1db55c" providerId="AD" clId="Web-{E39C1777-A53A-C880-EFDD-065E20EFE7CF}" dt="2024-04-02T22:09:40.157" v="8"/>
          <ac:graphicFrameMkLst>
            <pc:docMk/>
            <pc:sldMk cId="3717000822" sldId="280"/>
            <ac:graphicFrameMk id="12" creationId="{1AA09EE0-7419-6ED5-4AA1-CC9009509570}"/>
          </ac:graphicFrameMkLst>
        </pc:graphicFrameChg>
        <pc:picChg chg="add mod ord">
          <ac:chgData name="Gudka, Dawna" userId="S::gudka_d@cde.state.co.us::823cceae-331b-41d6-9a63-34ad6d1db55c" providerId="AD" clId="Web-{E39C1777-A53A-C880-EFDD-065E20EFE7CF}" dt="2024-04-02T22:09:54.063" v="9" actId="1076"/>
          <ac:picMkLst>
            <pc:docMk/>
            <pc:sldMk cId="3717000822" sldId="280"/>
            <ac:picMk id="28" creationId="{BA71C7F0-1A49-F9C3-0CFB-7D2B5C494E3D}"/>
          </ac:picMkLst>
        </pc:picChg>
        <pc:picChg chg="del">
          <ac:chgData name="Gudka, Dawna" userId="S::gudka_d@cde.state.co.us::823cceae-331b-41d6-9a63-34ad6d1db55c" providerId="AD" clId="Web-{E39C1777-A53A-C880-EFDD-065E20EFE7CF}" dt="2024-04-02T22:07:28.154" v="0"/>
          <ac:picMkLst>
            <pc:docMk/>
            <pc:sldMk cId="3717000822" sldId="280"/>
            <ac:picMk id="1026" creationId="{CA41159A-7E06-A85C-E5A8-9E9745DE7683}"/>
          </ac:picMkLst>
        </pc:picChg>
      </pc:sldChg>
    </pc:docChg>
  </pc:docChgLst>
  <pc:docChgLst>
    <pc:chgData name="Gudka, Dawna" userId="823cceae-331b-41d6-9a63-34ad6d1db55c" providerId="ADAL" clId="{B6B3B7D8-B9CA-4563-A2A8-DA566900D558}"/>
    <pc:docChg chg="undo custSel addSld delSld modSld sldOrd">
      <pc:chgData name="Gudka, Dawna" userId="823cceae-331b-41d6-9a63-34ad6d1db55c" providerId="ADAL" clId="{B6B3B7D8-B9CA-4563-A2A8-DA566900D558}" dt="2024-03-28T00:59:26.271" v="1122" actId="20577"/>
      <pc:docMkLst>
        <pc:docMk/>
      </pc:docMkLst>
      <pc:sldChg chg="ord">
        <pc:chgData name="Gudka, Dawna" userId="823cceae-331b-41d6-9a63-34ad6d1db55c" providerId="ADAL" clId="{B6B3B7D8-B9CA-4563-A2A8-DA566900D558}" dt="2024-03-26T13:58:44.253" v="144"/>
        <pc:sldMkLst>
          <pc:docMk/>
          <pc:sldMk cId="3717000822" sldId="280"/>
        </pc:sldMkLst>
      </pc:sldChg>
      <pc:sldChg chg="modSp mod">
        <pc:chgData name="Gudka, Dawna" userId="823cceae-331b-41d6-9a63-34ad6d1db55c" providerId="ADAL" clId="{B6B3B7D8-B9CA-4563-A2A8-DA566900D558}" dt="2024-03-28T00:57:53.267" v="1112" actId="2"/>
        <pc:sldMkLst>
          <pc:docMk/>
          <pc:sldMk cId="4141676678" sldId="283"/>
        </pc:sldMkLst>
        <pc:spChg chg="mod">
          <ac:chgData name="Gudka, Dawna" userId="823cceae-331b-41d6-9a63-34ad6d1db55c" providerId="ADAL" clId="{B6B3B7D8-B9CA-4563-A2A8-DA566900D558}" dt="2024-03-28T00:57:53.267" v="1112" actId="2"/>
          <ac:spMkLst>
            <pc:docMk/>
            <pc:sldMk cId="4141676678" sldId="283"/>
            <ac:spMk id="2" creationId="{8D3A017B-8EAE-DBEB-61C6-391F67C502F2}"/>
          </ac:spMkLst>
        </pc:spChg>
        <pc:spChg chg="mod">
          <ac:chgData name="Gudka, Dawna" userId="823cceae-331b-41d6-9a63-34ad6d1db55c" providerId="ADAL" clId="{B6B3B7D8-B9CA-4563-A2A8-DA566900D558}" dt="2024-03-28T00:57:47.633" v="1107" actId="2"/>
          <ac:spMkLst>
            <pc:docMk/>
            <pc:sldMk cId="4141676678" sldId="283"/>
            <ac:spMk id="5" creationId="{6A4EC1D2-FE09-35C6-B8A8-FA94E7F7E7EA}"/>
          </ac:spMkLst>
        </pc:spChg>
        <pc:spChg chg="mod">
          <ac:chgData name="Gudka, Dawna" userId="823cceae-331b-41d6-9a63-34ad6d1db55c" providerId="ADAL" clId="{B6B3B7D8-B9CA-4563-A2A8-DA566900D558}" dt="2024-03-28T00:57:51.093" v="1109" actId="2"/>
          <ac:spMkLst>
            <pc:docMk/>
            <pc:sldMk cId="4141676678" sldId="283"/>
            <ac:spMk id="6" creationId="{0C89954A-C5A6-529B-3607-A1A5FDA4A4D6}"/>
          </ac:spMkLst>
        </pc:spChg>
      </pc:sldChg>
      <pc:sldChg chg="ord">
        <pc:chgData name="Gudka, Dawna" userId="823cceae-331b-41d6-9a63-34ad6d1db55c" providerId="ADAL" clId="{B6B3B7D8-B9CA-4563-A2A8-DA566900D558}" dt="2024-03-26T13:58:24.861" v="142"/>
        <pc:sldMkLst>
          <pc:docMk/>
          <pc:sldMk cId="3135651420" sldId="5096"/>
        </pc:sldMkLst>
      </pc:sldChg>
      <pc:sldChg chg="modSp mod">
        <pc:chgData name="Gudka, Dawna" userId="823cceae-331b-41d6-9a63-34ad6d1db55c" providerId="ADAL" clId="{B6B3B7D8-B9CA-4563-A2A8-DA566900D558}" dt="2024-03-26T13:27:50.974" v="36" actId="2165"/>
        <pc:sldMkLst>
          <pc:docMk/>
          <pc:sldMk cId="3227145924" sldId="5097"/>
        </pc:sldMkLst>
        <pc:graphicFrameChg chg="modGraphic">
          <ac:chgData name="Gudka, Dawna" userId="823cceae-331b-41d6-9a63-34ad6d1db55c" providerId="ADAL" clId="{B6B3B7D8-B9CA-4563-A2A8-DA566900D558}" dt="2024-03-26T13:27:50.974" v="36" actId="2165"/>
          <ac:graphicFrameMkLst>
            <pc:docMk/>
            <pc:sldMk cId="3227145924" sldId="5097"/>
            <ac:graphicFrameMk id="7" creationId="{2864BB53-F741-4FFC-0348-1AC10AD60EEB}"/>
          </ac:graphicFrameMkLst>
        </pc:graphicFrameChg>
      </pc:sldChg>
      <pc:sldChg chg="modSp mod">
        <pc:chgData name="Gudka, Dawna" userId="823cceae-331b-41d6-9a63-34ad6d1db55c" providerId="ADAL" clId="{B6B3B7D8-B9CA-4563-A2A8-DA566900D558}" dt="2024-03-26T13:40:59.864" v="140" actId="20577"/>
        <pc:sldMkLst>
          <pc:docMk/>
          <pc:sldMk cId="1037917088" sldId="5098"/>
        </pc:sldMkLst>
        <pc:graphicFrameChg chg="modGraphic">
          <ac:chgData name="Gudka, Dawna" userId="823cceae-331b-41d6-9a63-34ad6d1db55c" providerId="ADAL" clId="{B6B3B7D8-B9CA-4563-A2A8-DA566900D558}" dt="2024-03-26T13:40:59.864" v="140"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B6B3B7D8-B9CA-4563-A2A8-DA566900D558}" dt="2024-03-28T00:59:26.271" v="1122" actId="20577"/>
        <pc:sldMkLst>
          <pc:docMk/>
          <pc:sldMk cId="462030027" sldId="5248"/>
        </pc:sldMkLst>
        <pc:spChg chg="mod">
          <ac:chgData name="Gudka, Dawna" userId="823cceae-331b-41d6-9a63-34ad6d1db55c" providerId="ADAL" clId="{B6B3B7D8-B9CA-4563-A2A8-DA566900D558}" dt="2024-03-28T00:59:26.271" v="1122" actId="20577"/>
          <ac:spMkLst>
            <pc:docMk/>
            <pc:sldMk cId="462030027" sldId="5248"/>
            <ac:spMk id="7" creationId="{E2C0C4B3-670F-DB0F-22C8-D944D321DD5A}"/>
          </ac:spMkLst>
        </pc:spChg>
        <pc:graphicFrameChg chg="modGraphic">
          <ac:chgData name="Gudka, Dawna" userId="823cceae-331b-41d6-9a63-34ad6d1db55c" providerId="ADAL" clId="{B6B3B7D8-B9CA-4563-A2A8-DA566900D558}" dt="2024-03-28T00:35:30.168" v="816" actId="13926"/>
          <ac:graphicFrameMkLst>
            <pc:docMk/>
            <pc:sldMk cId="462030027" sldId="5248"/>
            <ac:graphicFrameMk id="11" creationId="{A04CD6D1-6A3D-9538-C5C4-5C2BE1C4B80C}"/>
          </ac:graphicFrameMkLst>
        </pc:graphicFrameChg>
      </pc:sldChg>
      <pc:sldChg chg="del">
        <pc:chgData name="Gudka, Dawna" userId="823cceae-331b-41d6-9a63-34ad6d1db55c" providerId="ADAL" clId="{B6B3B7D8-B9CA-4563-A2A8-DA566900D558}" dt="2024-03-26T14:09:23.222" v="186" actId="2696"/>
        <pc:sldMkLst>
          <pc:docMk/>
          <pc:sldMk cId="3955129141" sldId="5249"/>
        </pc:sldMkLst>
      </pc:sldChg>
      <pc:sldChg chg="addSp delSp modSp mod">
        <pc:chgData name="Gudka, Dawna" userId="823cceae-331b-41d6-9a63-34ad6d1db55c" providerId="ADAL" clId="{B6B3B7D8-B9CA-4563-A2A8-DA566900D558}" dt="2024-03-28T00:53:40.500" v="1092" actId="20577"/>
        <pc:sldMkLst>
          <pc:docMk/>
          <pc:sldMk cId="837026567" sldId="5270"/>
        </pc:sldMkLst>
        <pc:spChg chg="mod">
          <ac:chgData name="Gudka, Dawna" userId="823cceae-331b-41d6-9a63-34ad6d1db55c" providerId="ADAL" clId="{B6B3B7D8-B9CA-4563-A2A8-DA566900D558}" dt="2024-03-28T00:40:24.341" v="1041" actId="14100"/>
          <ac:spMkLst>
            <pc:docMk/>
            <pc:sldMk cId="837026567" sldId="5270"/>
            <ac:spMk id="2" creationId="{66713938-E161-45CB-AF58-CF8596E22319}"/>
          </ac:spMkLst>
        </pc:spChg>
        <pc:spChg chg="ord">
          <ac:chgData name="Gudka, Dawna" userId="823cceae-331b-41d6-9a63-34ad6d1db55c" providerId="ADAL" clId="{B6B3B7D8-B9CA-4563-A2A8-DA566900D558}" dt="2024-03-28T00:36:25.178" v="817" actId="13244"/>
          <ac:spMkLst>
            <pc:docMk/>
            <pc:sldMk cId="837026567" sldId="5270"/>
            <ac:spMk id="4" creationId="{494E1D71-6C83-31E8-3077-2828516BEA55}"/>
          </ac:spMkLst>
        </pc:spChg>
        <pc:spChg chg="add mod">
          <ac:chgData name="Gudka, Dawna" userId="823cceae-331b-41d6-9a63-34ad6d1db55c" providerId="ADAL" clId="{B6B3B7D8-B9CA-4563-A2A8-DA566900D558}" dt="2024-03-28T00:53:40.500" v="1092" actId="20577"/>
          <ac:spMkLst>
            <pc:docMk/>
            <pc:sldMk cId="837026567" sldId="5270"/>
            <ac:spMk id="5" creationId="{1A7D6F2C-3167-B038-D279-C66E85413C6A}"/>
          </ac:spMkLst>
        </pc:spChg>
        <pc:spChg chg="ord">
          <ac:chgData name="Gudka, Dawna" userId="823cceae-331b-41d6-9a63-34ad6d1db55c" providerId="ADAL" clId="{B6B3B7D8-B9CA-4563-A2A8-DA566900D558}" dt="2024-03-28T00:36:32.092" v="818" actId="13244"/>
          <ac:spMkLst>
            <pc:docMk/>
            <pc:sldMk cId="837026567" sldId="5270"/>
            <ac:spMk id="12" creationId="{A7486438-03DB-C4C1-E112-5F42F8950FF3}"/>
          </ac:spMkLst>
        </pc:spChg>
        <pc:spChg chg="ord">
          <ac:chgData name="Gudka, Dawna" userId="823cceae-331b-41d6-9a63-34ad6d1db55c" providerId="ADAL" clId="{B6B3B7D8-B9CA-4563-A2A8-DA566900D558}" dt="2024-03-28T00:36:36.196" v="819" actId="13244"/>
          <ac:spMkLst>
            <pc:docMk/>
            <pc:sldMk cId="837026567" sldId="5270"/>
            <ac:spMk id="13" creationId="{9CE7AB9B-71E7-7B1D-F64B-B7F797445D0C}"/>
          </ac:spMkLst>
        </pc:spChg>
        <pc:graphicFrameChg chg="del">
          <ac:chgData name="Gudka, Dawna" userId="823cceae-331b-41d6-9a63-34ad6d1db55c" providerId="ADAL" clId="{B6B3B7D8-B9CA-4563-A2A8-DA566900D558}" dt="2024-03-26T14:09:42.869" v="187" actId="478"/>
          <ac:graphicFrameMkLst>
            <pc:docMk/>
            <pc:sldMk cId="837026567" sldId="5270"/>
            <ac:graphicFrameMk id="18" creationId="{B25A8FC7-04A0-3ACD-C137-CDD77CC392CD}"/>
          </ac:graphicFrameMkLst>
        </pc:graphicFrameChg>
        <pc:picChg chg="add mod">
          <ac:chgData name="Gudka, Dawna" userId="823cceae-331b-41d6-9a63-34ad6d1db55c" providerId="ADAL" clId="{B6B3B7D8-B9CA-4563-A2A8-DA566900D558}" dt="2024-03-28T00:39:23.569" v="887" actId="1076"/>
          <ac:picMkLst>
            <pc:docMk/>
            <pc:sldMk cId="837026567" sldId="5270"/>
            <ac:picMk id="3" creationId="{A82D38B0-34E2-9876-CBE7-5AD347D3EA74}"/>
          </ac:picMkLst>
        </pc:picChg>
        <pc:picChg chg="add del mod">
          <ac:chgData name="Gudka, Dawna" userId="823cceae-331b-41d6-9a63-34ad6d1db55c" providerId="ADAL" clId="{B6B3B7D8-B9CA-4563-A2A8-DA566900D558}" dt="2024-03-28T00:38:19.501" v="826" actId="478"/>
          <ac:picMkLst>
            <pc:docMk/>
            <pc:sldMk cId="837026567" sldId="5270"/>
            <ac:picMk id="6" creationId="{7AABF3A6-80DC-2CB7-1F78-8B2A93B2E938}"/>
          </ac:picMkLst>
        </pc:picChg>
      </pc:sldChg>
      <pc:sldChg chg="delSp modSp add mod">
        <pc:chgData name="Gudka, Dawna" userId="823cceae-331b-41d6-9a63-34ad6d1db55c" providerId="ADAL" clId="{B6B3B7D8-B9CA-4563-A2A8-DA566900D558}" dt="2024-03-28T00:55:45.969" v="1106" actId="5793"/>
        <pc:sldMkLst>
          <pc:docMk/>
          <pc:sldMk cId="2900907903" sldId="5283"/>
        </pc:sldMkLst>
        <pc:spChg chg="mod">
          <ac:chgData name="Gudka, Dawna" userId="823cceae-331b-41d6-9a63-34ad6d1db55c" providerId="ADAL" clId="{B6B3B7D8-B9CA-4563-A2A8-DA566900D558}" dt="2024-03-28T00:41:09.125" v="1087" actId="14100"/>
          <ac:spMkLst>
            <pc:docMk/>
            <pc:sldMk cId="2900907903" sldId="5283"/>
            <ac:spMk id="2" creationId="{66713938-E161-45CB-AF58-CF8596E22319}"/>
          </ac:spMkLst>
        </pc:spChg>
        <pc:spChg chg="mod">
          <ac:chgData name="Gudka, Dawna" userId="823cceae-331b-41d6-9a63-34ad6d1db55c" providerId="ADAL" clId="{B6B3B7D8-B9CA-4563-A2A8-DA566900D558}" dt="2024-03-28T00:55:45.969" v="1106" actId="5793"/>
          <ac:spMkLst>
            <pc:docMk/>
            <pc:sldMk cId="2900907903" sldId="5283"/>
            <ac:spMk id="5" creationId="{1A7D6F2C-3167-B038-D279-C66E85413C6A}"/>
          </ac:spMkLst>
        </pc:spChg>
        <pc:picChg chg="del">
          <ac:chgData name="Gudka, Dawna" userId="823cceae-331b-41d6-9a63-34ad6d1db55c" providerId="ADAL" clId="{B6B3B7D8-B9CA-4563-A2A8-DA566900D558}" dt="2024-03-28T00:38:50.033" v="835" actId="478"/>
          <ac:picMkLst>
            <pc:docMk/>
            <pc:sldMk cId="2900907903" sldId="5283"/>
            <ac:picMk id="3" creationId="{A82D38B0-34E2-9876-CBE7-5AD347D3EA74}"/>
          </ac:picMkLst>
        </pc:picChg>
        <pc:picChg chg="mod">
          <ac:chgData name="Gudka, Dawna" userId="823cceae-331b-41d6-9a63-34ad6d1db55c" providerId="ADAL" clId="{B6B3B7D8-B9CA-4563-A2A8-DA566900D558}" dt="2024-03-28T00:39:04.047" v="843" actId="1076"/>
          <ac:picMkLst>
            <pc:docMk/>
            <pc:sldMk cId="2900907903" sldId="5283"/>
            <ac:picMk id="6" creationId="{7AABF3A6-80DC-2CB7-1F78-8B2A93B2E938}"/>
          </ac:picMkLst>
        </pc:picChg>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docChgLst>
    <pc:chgData name="Heitman, Lindsey" userId="a9773a47-99d2-4599-9377-6d37e9ec0bd3" providerId="ADAL" clId="{A761FB0E-8E78-4680-AC84-5B70B0EB7C11}"/>
    <pc:docChg chg="undo custSel addSld delSld modSld sldOrd">
      <pc:chgData name="Heitman, Lindsey" userId="a9773a47-99d2-4599-9377-6d37e9ec0bd3" providerId="ADAL" clId="{A761FB0E-8E78-4680-AC84-5B70B0EB7C11}" dt="2024-05-02T14:00:53.549" v="4819" actId="255"/>
      <pc:docMkLst>
        <pc:docMk/>
      </pc:docMkLst>
      <pc:sldChg chg="modSp add mod modClrScheme chgLayout">
        <pc:chgData name="Heitman, Lindsey" userId="a9773a47-99d2-4599-9377-6d37e9ec0bd3" providerId="ADAL" clId="{A761FB0E-8E78-4680-AC84-5B70B0EB7C11}" dt="2024-05-02T12:54:19.090" v="1928" actId="1076"/>
        <pc:sldMkLst>
          <pc:docMk/>
          <pc:sldMk cId="1023462539" sldId="275"/>
        </pc:sldMkLst>
        <pc:spChg chg="mod ord">
          <ac:chgData name="Heitman, Lindsey" userId="a9773a47-99d2-4599-9377-6d37e9ec0bd3" providerId="ADAL" clId="{A761FB0E-8E78-4680-AC84-5B70B0EB7C11}" dt="2024-05-02T12:48:03.069" v="1826" actId="700"/>
          <ac:spMkLst>
            <pc:docMk/>
            <pc:sldMk cId="1023462539" sldId="275"/>
            <ac:spMk id="4" creationId="{FB823532-FCD5-934C-E508-C75FA505A473}"/>
          </ac:spMkLst>
        </pc:spChg>
        <pc:spChg chg="mod ord">
          <ac:chgData name="Heitman, Lindsey" userId="a9773a47-99d2-4599-9377-6d37e9ec0bd3" providerId="ADAL" clId="{A761FB0E-8E78-4680-AC84-5B70B0EB7C11}" dt="2024-05-02T12:48:03.069" v="1826" actId="700"/>
          <ac:spMkLst>
            <pc:docMk/>
            <pc:sldMk cId="1023462539" sldId="275"/>
            <ac:spMk id="6" creationId="{A800B546-57CD-E3CA-FE55-E006BACC8E6C}"/>
          </ac:spMkLst>
        </pc:spChg>
        <pc:spChg chg="mod ord">
          <ac:chgData name="Heitman, Lindsey" userId="a9773a47-99d2-4599-9377-6d37e9ec0bd3" providerId="ADAL" clId="{A761FB0E-8E78-4680-AC84-5B70B0EB7C11}" dt="2024-05-02T12:52:52.101" v="1888" actId="6549"/>
          <ac:spMkLst>
            <pc:docMk/>
            <pc:sldMk cId="1023462539" sldId="275"/>
            <ac:spMk id="7" creationId="{8FAC3DFA-CBEC-B641-B5A8-894B25035158}"/>
          </ac:spMkLst>
        </pc:spChg>
        <pc:spChg chg="mod ord">
          <ac:chgData name="Heitman, Lindsey" userId="a9773a47-99d2-4599-9377-6d37e9ec0bd3" providerId="ADAL" clId="{A761FB0E-8E78-4680-AC84-5B70B0EB7C11}" dt="2024-05-02T12:53:43.519" v="1927" actId="27636"/>
          <ac:spMkLst>
            <pc:docMk/>
            <pc:sldMk cId="1023462539" sldId="275"/>
            <ac:spMk id="8" creationId="{3976C785-9440-F56A-5171-359982F7AAF9}"/>
          </ac:spMkLst>
        </pc:spChg>
        <pc:spChg chg="mod ord">
          <ac:chgData name="Heitman, Lindsey" userId="a9773a47-99d2-4599-9377-6d37e9ec0bd3" providerId="ADAL" clId="{A761FB0E-8E78-4680-AC84-5B70B0EB7C11}" dt="2024-05-02T12:54:19.090" v="1928" actId="1076"/>
          <ac:spMkLst>
            <pc:docMk/>
            <pc:sldMk cId="1023462539" sldId="275"/>
            <ac:spMk id="9" creationId="{02A28733-143A-5B4A-243B-3D2CE8E88F66}"/>
          </ac:spMkLst>
        </pc:spChg>
        <pc:spChg chg="mod ord">
          <ac:chgData name="Heitman, Lindsey" userId="a9773a47-99d2-4599-9377-6d37e9ec0bd3" providerId="ADAL" clId="{A761FB0E-8E78-4680-AC84-5B70B0EB7C11}" dt="2024-05-02T12:49:16.944" v="1839" actId="27636"/>
          <ac:spMkLst>
            <pc:docMk/>
            <pc:sldMk cId="1023462539" sldId="275"/>
            <ac:spMk id="10" creationId="{961BD111-7A79-F3CF-541C-B9D6949638FE}"/>
          </ac:spMkLst>
        </pc:spChg>
      </pc:sldChg>
      <pc:sldChg chg="modSp add mod">
        <pc:chgData name="Heitman, Lindsey" userId="a9773a47-99d2-4599-9377-6d37e9ec0bd3" providerId="ADAL" clId="{A761FB0E-8E78-4680-AC84-5B70B0EB7C11}" dt="2024-05-02T13:59:55.872" v="4810" actId="2711"/>
        <pc:sldMkLst>
          <pc:docMk/>
          <pc:sldMk cId="3366969197" sldId="301"/>
        </pc:sldMkLst>
        <pc:spChg chg="mod">
          <ac:chgData name="Heitman, Lindsey" userId="a9773a47-99d2-4599-9377-6d37e9ec0bd3" providerId="ADAL" clId="{A761FB0E-8E78-4680-AC84-5B70B0EB7C11}" dt="2024-05-02T13:48:25.899" v="3626" actId="20577"/>
          <ac:spMkLst>
            <pc:docMk/>
            <pc:sldMk cId="3366969197" sldId="301"/>
            <ac:spMk id="17410" creationId="{00000000-0000-0000-0000-000000000000}"/>
          </ac:spMkLst>
        </pc:spChg>
        <pc:spChg chg="mod">
          <ac:chgData name="Heitman, Lindsey" userId="a9773a47-99d2-4599-9377-6d37e9ec0bd3" providerId="ADAL" clId="{A761FB0E-8E78-4680-AC84-5B70B0EB7C11}" dt="2024-05-02T13:59:55.872" v="4810" actId="2711"/>
          <ac:spMkLst>
            <pc:docMk/>
            <pc:sldMk cId="3366969197" sldId="301"/>
            <ac:spMk id="17411" creationId="{00000000-0000-0000-0000-000000000000}"/>
          </ac:spMkLst>
        </pc:spChg>
      </pc:sldChg>
      <pc:sldChg chg="addSp modSp add del mod modClrScheme chgLayout">
        <pc:chgData name="Heitman, Lindsey" userId="a9773a47-99d2-4599-9377-6d37e9ec0bd3" providerId="ADAL" clId="{A761FB0E-8E78-4680-AC84-5B70B0EB7C11}" dt="2024-05-02T13:17:46.650" v="2190" actId="2696"/>
        <pc:sldMkLst>
          <pc:docMk/>
          <pc:sldMk cId="1038327019" sldId="309"/>
        </pc:sldMkLst>
        <pc:spChg chg="mod ord">
          <ac:chgData name="Heitman, Lindsey" userId="a9773a47-99d2-4599-9377-6d37e9ec0bd3" providerId="ADAL" clId="{A761FB0E-8E78-4680-AC84-5B70B0EB7C11}" dt="2024-05-01T20:54:18.728" v="425" actId="20577"/>
          <ac:spMkLst>
            <pc:docMk/>
            <pc:sldMk cId="1038327019" sldId="309"/>
            <ac:spMk id="3" creationId="{00000000-0000-0000-0000-000000000000}"/>
          </ac:spMkLst>
        </pc:spChg>
        <pc:spChg chg="mod ord">
          <ac:chgData name="Heitman, Lindsey" userId="a9773a47-99d2-4599-9377-6d37e9ec0bd3" providerId="ADAL" clId="{A761FB0E-8E78-4680-AC84-5B70B0EB7C11}" dt="2024-05-01T20:47:14.319" v="103" actId="700"/>
          <ac:spMkLst>
            <pc:docMk/>
            <pc:sldMk cId="1038327019" sldId="309"/>
            <ac:spMk id="4" creationId="{00000000-0000-0000-0000-000000000000}"/>
          </ac:spMkLst>
        </pc:spChg>
        <pc:spChg chg="add mod ord">
          <ac:chgData name="Heitman, Lindsey" userId="a9773a47-99d2-4599-9377-6d37e9ec0bd3" providerId="ADAL" clId="{A761FB0E-8E78-4680-AC84-5B70B0EB7C11}" dt="2024-05-01T20:51:19.983" v="339"/>
          <ac:spMkLst>
            <pc:docMk/>
            <pc:sldMk cId="1038327019" sldId="309"/>
            <ac:spMk id="5" creationId="{C8F49139-6EA5-F087-8A0A-A765DF58D959}"/>
          </ac:spMkLst>
        </pc:spChg>
        <pc:spChg chg="add mod ord">
          <ac:chgData name="Heitman, Lindsey" userId="a9773a47-99d2-4599-9377-6d37e9ec0bd3" providerId="ADAL" clId="{A761FB0E-8E78-4680-AC84-5B70B0EB7C11}" dt="2024-05-01T20:51:08.248" v="338"/>
          <ac:spMkLst>
            <pc:docMk/>
            <pc:sldMk cId="1038327019" sldId="309"/>
            <ac:spMk id="6" creationId="{4E4A0CDC-64A0-03A3-A6D5-AB3EAE202991}"/>
          </ac:spMkLst>
        </pc:spChg>
        <pc:spChg chg="mod ord">
          <ac:chgData name="Heitman, Lindsey" userId="a9773a47-99d2-4599-9377-6d37e9ec0bd3" providerId="ADAL" clId="{A761FB0E-8E78-4680-AC84-5B70B0EB7C11}" dt="2024-05-01T20:50:45.667" v="337" actId="20577"/>
          <ac:spMkLst>
            <pc:docMk/>
            <pc:sldMk cId="1038327019" sldId="309"/>
            <ac:spMk id="31746" creationId="{00000000-0000-0000-0000-000000000000}"/>
          </ac:spMkLst>
        </pc:spChg>
        <pc:spChg chg="mod">
          <ac:chgData name="Heitman, Lindsey" userId="a9773a47-99d2-4599-9377-6d37e9ec0bd3" providerId="ADAL" clId="{A761FB0E-8E78-4680-AC84-5B70B0EB7C11}" dt="2024-05-01T21:20:40.297" v="836" actId="207"/>
          <ac:spMkLst>
            <pc:docMk/>
            <pc:sldMk cId="1038327019" sldId="309"/>
            <ac:spMk id="48134" creationId="{00000000-0000-0000-0000-000000000000}"/>
          </ac:spMkLst>
        </pc:spChg>
        <pc:spChg chg="mod">
          <ac:chgData name="Heitman, Lindsey" userId="a9773a47-99d2-4599-9377-6d37e9ec0bd3" providerId="ADAL" clId="{A761FB0E-8E78-4680-AC84-5B70B0EB7C11}" dt="2024-05-01T20:52:24.371" v="353" actId="2711"/>
          <ac:spMkLst>
            <pc:docMk/>
            <pc:sldMk cId="1038327019" sldId="309"/>
            <ac:spMk id="48135" creationId="{00000000-0000-0000-0000-000000000000}"/>
          </ac:spMkLst>
        </pc:spChg>
        <pc:graphicFrameChg chg="mod">
          <ac:chgData name="Heitman, Lindsey" userId="a9773a47-99d2-4599-9377-6d37e9ec0bd3" providerId="ADAL" clId="{A761FB0E-8E78-4680-AC84-5B70B0EB7C11}" dt="2024-05-01T21:20:47.225" v="837" actId="207"/>
          <ac:graphicFrameMkLst>
            <pc:docMk/>
            <pc:sldMk cId="1038327019" sldId="309"/>
            <ac:graphicFrameMk id="2" creationId="{00000000-0000-0000-0000-000000000000}"/>
          </ac:graphicFrameMkLst>
        </pc:graphicFrameChg>
      </pc:sldChg>
      <pc:sldChg chg="addSp delSp modSp add mod modClrScheme chgLayout">
        <pc:chgData name="Heitman, Lindsey" userId="a9773a47-99d2-4599-9377-6d37e9ec0bd3" providerId="ADAL" clId="{A761FB0E-8E78-4680-AC84-5B70B0EB7C11}" dt="2024-05-02T13:27:24.879" v="2715" actId="20577"/>
        <pc:sldMkLst>
          <pc:docMk/>
          <pc:sldMk cId="1587254084" sldId="2695"/>
        </pc:sldMkLst>
        <pc:spChg chg="mod ord">
          <ac:chgData name="Heitman, Lindsey" userId="a9773a47-99d2-4599-9377-6d37e9ec0bd3" providerId="ADAL" clId="{A761FB0E-8E78-4680-AC84-5B70B0EB7C11}" dt="2024-05-01T20:59:58.236" v="487" actId="20577"/>
          <ac:spMkLst>
            <pc:docMk/>
            <pc:sldMk cId="1587254084" sldId="2695"/>
            <ac:spMk id="2" creationId="{C16E3E9D-7077-4E8E-9E9D-688450843C95}"/>
          </ac:spMkLst>
        </pc:spChg>
        <pc:spChg chg="del mod ord">
          <ac:chgData name="Heitman, Lindsey" userId="a9773a47-99d2-4599-9377-6d37e9ec0bd3" providerId="ADAL" clId="{A761FB0E-8E78-4680-AC84-5B70B0EB7C11}" dt="2024-05-01T21:08:35.690" v="564"/>
          <ac:spMkLst>
            <pc:docMk/>
            <pc:sldMk cId="1587254084" sldId="2695"/>
            <ac:spMk id="3" creationId="{490AA587-9879-4CDE-BA18-1A6ECFF94EC6}"/>
          </ac:spMkLst>
        </pc:spChg>
        <pc:spChg chg="add del">
          <ac:chgData name="Heitman, Lindsey" userId="a9773a47-99d2-4599-9377-6d37e9ec0bd3" providerId="ADAL" clId="{A761FB0E-8E78-4680-AC84-5B70B0EB7C11}" dt="2024-05-02T13:25:11.356" v="2660" actId="11529"/>
          <ac:spMkLst>
            <pc:docMk/>
            <pc:sldMk cId="1587254084" sldId="2695"/>
            <ac:spMk id="3" creationId="{F8C44EDE-1671-A542-AFAF-CFAC9DCD1334}"/>
          </ac:spMkLst>
        </pc:spChg>
        <pc:spChg chg="mod ord">
          <ac:chgData name="Heitman, Lindsey" userId="a9773a47-99d2-4599-9377-6d37e9ec0bd3" providerId="ADAL" clId="{A761FB0E-8E78-4680-AC84-5B70B0EB7C11}" dt="2024-05-02T13:27:24.879" v="2715" actId="20577"/>
          <ac:spMkLst>
            <pc:docMk/>
            <pc:sldMk cId="1587254084" sldId="2695"/>
            <ac:spMk id="4" creationId="{B7595BDD-1D96-4015-9EDB-720EC6C84192}"/>
          </ac:spMkLst>
        </pc:spChg>
        <pc:spChg chg="add mod">
          <ac:chgData name="Heitman, Lindsey" userId="a9773a47-99d2-4599-9377-6d37e9ec0bd3" providerId="ADAL" clId="{A761FB0E-8E78-4680-AC84-5B70B0EB7C11}" dt="2024-05-02T13:25:51.449" v="2665" actId="208"/>
          <ac:spMkLst>
            <pc:docMk/>
            <pc:sldMk cId="1587254084" sldId="2695"/>
            <ac:spMk id="5" creationId="{1D50E8F6-DD2B-2CB5-C276-F1EC79EEC5F0}"/>
          </ac:spMkLst>
        </pc:spChg>
        <pc:spChg chg="add del mod ord">
          <ac:chgData name="Heitman, Lindsey" userId="a9773a47-99d2-4599-9377-6d37e9ec0bd3" providerId="ADAL" clId="{A761FB0E-8E78-4680-AC84-5B70B0EB7C11}" dt="2024-05-01T20:58:08.016" v="432" actId="700"/>
          <ac:spMkLst>
            <pc:docMk/>
            <pc:sldMk cId="1587254084" sldId="2695"/>
            <ac:spMk id="5" creationId="{29ABC02B-2F02-3043-0FC4-D46F5ECF36E0}"/>
          </ac:spMkLst>
        </pc:spChg>
        <pc:spChg chg="add del mod ord">
          <ac:chgData name="Heitman, Lindsey" userId="a9773a47-99d2-4599-9377-6d37e9ec0bd3" providerId="ADAL" clId="{A761FB0E-8E78-4680-AC84-5B70B0EB7C11}" dt="2024-05-01T20:58:08.016" v="432" actId="700"/>
          <ac:spMkLst>
            <pc:docMk/>
            <pc:sldMk cId="1587254084" sldId="2695"/>
            <ac:spMk id="6" creationId="{36FBA6C6-D908-72F8-A28B-2DBAF267AE41}"/>
          </ac:spMkLst>
        </pc:spChg>
        <pc:spChg chg="add del mod ord">
          <ac:chgData name="Heitman, Lindsey" userId="a9773a47-99d2-4599-9377-6d37e9ec0bd3" providerId="ADAL" clId="{A761FB0E-8E78-4680-AC84-5B70B0EB7C11}" dt="2024-05-01T20:58:08.016" v="432" actId="700"/>
          <ac:spMkLst>
            <pc:docMk/>
            <pc:sldMk cId="1587254084" sldId="2695"/>
            <ac:spMk id="7" creationId="{154DE0DF-D616-09AA-89B3-465DCDCD0F5D}"/>
          </ac:spMkLst>
        </pc:spChg>
        <pc:spChg chg="del mod">
          <ac:chgData name="Heitman, Lindsey" userId="a9773a47-99d2-4599-9377-6d37e9ec0bd3" providerId="ADAL" clId="{A761FB0E-8E78-4680-AC84-5B70B0EB7C11}" dt="2024-05-01T21:06:31.804" v="519" actId="21"/>
          <ac:spMkLst>
            <pc:docMk/>
            <pc:sldMk cId="1587254084" sldId="2695"/>
            <ac:spMk id="9" creationId="{DB395D07-EC71-8270-F661-9A2760015747}"/>
          </ac:spMkLst>
        </pc:spChg>
        <pc:spChg chg="del mod">
          <ac:chgData name="Heitman, Lindsey" userId="a9773a47-99d2-4599-9377-6d37e9ec0bd3" providerId="ADAL" clId="{A761FB0E-8E78-4680-AC84-5B70B0EB7C11}" dt="2024-05-01T21:06:45.737" v="522" actId="21"/>
          <ac:spMkLst>
            <pc:docMk/>
            <pc:sldMk cId="1587254084" sldId="2695"/>
            <ac:spMk id="10" creationId="{3FC53819-7AB7-B850-C27B-780ADF545146}"/>
          </ac:spMkLst>
        </pc:spChg>
        <pc:spChg chg="del mod">
          <ac:chgData name="Heitman, Lindsey" userId="a9773a47-99d2-4599-9377-6d37e9ec0bd3" providerId="ADAL" clId="{A761FB0E-8E78-4680-AC84-5B70B0EB7C11}" dt="2024-05-01T21:06:55.635" v="525" actId="21"/>
          <ac:spMkLst>
            <pc:docMk/>
            <pc:sldMk cId="1587254084" sldId="2695"/>
            <ac:spMk id="11" creationId="{2968E109-38C3-A148-7248-CD880495BA5C}"/>
          </ac:spMkLst>
        </pc:spChg>
        <pc:spChg chg="del mod">
          <ac:chgData name="Heitman, Lindsey" userId="a9773a47-99d2-4599-9377-6d37e9ec0bd3" providerId="ADAL" clId="{A761FB0E-8E78-4680-AC84-5B70B0EB7C11}" dt="2024-05-01T21:07:03.776" v="528" actId="21"/>
          <ac:spMkLst>
            <pc:docMk/>
            <pc:sldMk cId="1587254084" sldId="2695"/>
            <ac:spMk id="12" creationId="{61098A04-D478-AE33-ED93-4C979580676B}"/>
          </ac:spMkLst>
        </pc:spChg>
        <pc:spChg chg="del mod">
          <ac:chgData name="Heitman, Lindsey" userId="a9773a47-99d2-4599-9377-6d37e9ec0bd3" providerId="ADAL" clId="{A761FB0E-8E78-4680-AC84-5B70B0EB7C11}" dt="2024-05-01T21:07:56.347" v="551" actId="21"/>
          <ac:spMkLst>
            <pc:docMk/>
            <pc:sldMk cId="1587254084" sldId="2695"/>
            <ac:spMk id="13" creationId="{98EAE870-AFB7-B327-A8DB-D60D251D9C1F}"/>
          </ac:spMkLst>
        </pc:spChg>
        <pc:spChg chg="add del mod ord">
          <ac:chgData name="Heitman, Lindsey" userId="a9773a47-99d2-4599-9377-6d37e9ec0bd3" providerId="ADAL" clId="{A761FB0E-8E78-4680-AC84-5B70B0EB7C11}" dt="2024-05-01T20:58:08.016" v="432" actId="700"/>
          <ac:spMkLst>
            <pc:docMk/>
            <pc:sldMk cId="1587254084" sldId="2695"/>
            <ac:spMk id="14" creationId="{B2557DFE-D360-08EE-26AB-F3209339F41B}"/>
          </ac:spMkLst>
        </pc:spChg>
        <pc:spChg chg="add del mod ord">
          <ac:chgData name="Heitman, Lindsey" userId="a9773a47-99d2-4599-9377-6d37e9ec0bd3" providerId="ADAL" clId="{A761FB0E-8E78-4680-AC84-5B70B0EB7C11}" dt="2024-05-01T20:58:08.016" v="432" actId="700"/>
          <ac:spMkLst>
            <pc:docMk/>
            <pc:sldMk cId="1587254084" sldId="2695"/>
            <ac:spMk id="15" creationId="{FA55D681-9110-6668-6095-43C6BBE22213}"/>
          </ac:spMkLst>
        </pc:spChg>
        <pc:spChg chg="add del mod ord">
          <ac:chgData name="Heitman, Lindsey" userId="a9773a47-99d2-4599-9377-6d37e9ec0bd3" providerId="ADAL" clId="{A761FB0E-8E78-4680-AC84-5B70B0EB7C11}" dt="2024-05-01T20:58:18.406" v="433" actId="700"/>
          <ac:spMkLst>
            <pc:docMk/>
            <pc:sldMk cId="1587254084" sldId="2695"/>
            <ac:spMk id="16" creationId="{CC153D32-2B8A-4DE1-219F-CE6ABA633E21}"/>
          </ac:spMkLst>
        </pc:spChg>
        <pc:spChg chg="add del mod ord">
          <ac:chgData name="Heitman, Lindsey" userId="a9773a47-99d2-4599-9377-6d37e9ec0bd3" providerId="ADAL" clId="{A761FB0E-8E78-4680-AC84-5B70B0EB7C11}" dt="2024-05-01T20:58:18.406" v="433" actId="700"/>
          <ac:spMkLst>
            <pc:docMk/>
            <pc:sldMk cId="1587254084" sldId="2695"/>
            <ac:spMk id="17" creationId="{2483F840-20D3-3F94-868E-D20BBBAC6BEA}"/>
          </ac:spMkLst>
        </pc:spChg>
        <pc:spChg chg="add del mod ord">
          <ac:chgData name="Heitman, Lindsey" userId="a9773a47-99d2-4599-9377-6d37e9ec0bd3" providerId="ADAL" clId="{A761FB0E-8E78-4680-AC84-5B70B0EB7C11}" dt="2024-05-01T21:08:50.279" v="565"/>
          <ac:spMkLst>
            <pc:docMk/>
            <pc:sldMk cId="1587254084" sldId="2695"/>
            <ac:spMk id="18" creationId="{29B6FC90-5898-7429-F90C-5D3906F33030}"/>
          </ac:spMkLst>
        </pc:spChg>
        <pc:spChg chg="add mod">
          <ac:chgData name="Heitman, Lindsey" userId="a9773a47-99d2-4599-9377-6d37e9ec0bd3" providerId="ADAL" clId="{A761FB0E-8E78-4680-AC84-5B70B0EB7C11}" dt="2024-05-01T21:06:42.395" v="521" actId="1076"/>
          <ac:spMkLst>
            <pc:docMk/>
            <pc:sldMk cId="1587254084" sldId="2695"/>
            <ac:spMk id="21" creationId="{DB395D07-EC71-8270-F661-9A2760015747}"/>
          </ac:spMkLst>
        </pc:spChg>
        <pc:spChg chg="add mod">
          <ac:chgData name="Heitman, Lindsey" userId="a9773a47-99d2-4599-9377-6d37e9ec0bd3" providerId="ADAL" clId="{A761FB0E-8E78-4680-AC84-5B70B0EB7C11}" dt="2024-05-01T21:19:28.423" v="755" actId="14100"/>
          <ac:spMkLst>
            <pc:docMk/>
            <pc:sldMk cId="1587254084" sldId="2695"/>
            <ac:spMk id="22" creationId="{3FC53819-7AB7-B850-C27B-780ADF545146}"/>
          </ac:spMkLst>
        </pc:spChg>
        <pc:spChg chg="add mod">
          <ac:chgData name="Heitman, Lindsey" userId="a9773a47-99d2-4599-9377-6d37e9ec0bd3" providerId="ADAL" clId="{A761FB0E-8E78-4680-AC84-5B70B0EB7C11}" dt="2024-05-01T21:07:44.013" v="549" actId="14100"/>
          <ac:spMkLst>
            <pc:docMk/>
            <pc:sldMk cId="1587254084" sldId="2695"/>
            <ac:spMk id="23" creationId="{2968E109-38C3-A148-7248-CD880495BA5C}"/>
          </ac:spMkLst>
        </pc:spChg>
        <pc:spChg chg="add mod">
          <ac:chgData name="Heitman, Lindsey" userId="a9773a47-99d2-4599-9377-6d37e9ec0bd3" providerId="ADAL" clId="{A761FB0E-8E78-4680-AC84-5B70B0EB7C11}" dt="2024-05-01T21:07:31.286" v="547" actId="14100"/>
          <ac:spMkLst>
            <pc:docMk/>
            <pc:sldMk cId="1587254084" sldId="2695"/>
            <ac:spMk id="24" creationId="{61098A04-D478-AE33-ED93-4C979580676B}"/>
          </ac:spMkLst>
        </pc:spChg>
        <pc:spChg chg="add mod">
          <ac:chgData name="Heitman, Lindsey" userId="a9773a47-99d2-4599-9377-6d37e9ec0bd3" providerId="ADAL" clId="{A761FB0E-8E78-4680-AC84-5B70B0EB7C11}" dt="2024-05-02T13:26:32.545" v="2713" actId="14100"/>
          <ac:spMkLst>
            <pc:docMk/>
            <pc:sldMk cId="1587254084" sldId="2695"/>
            <ac:spMk id="25" creationId="{98EAE870-AFB7-B327-A8DB-D60D251D9C1F}"/>
          </ac:spMkLst>
        </pc:spChg>
        <pc:spChg chg="add mod">
          <ac:chgData name="Heitman, Lindsey" userId="a9773a47-99d2-4599-9377-6d37e9ec0bd3" providerId="ADAL" clId="{A761FB0E-8E78-4680-AC84-5B70B0EB7C11}" dt="2024-05-01T21:08:35.690" v="564"/>
          <ac:spMkLst>
            <pc:docMk/>
            <pc:sldMk cId="1587254084" sldId="2695"/>
            <ac:spMk id="26" creationId="{191869E9-2771-00D4-5794-186158EC3A21}"/>
          </ac:spMkLst>
        </pc:spChg>
        <pc:spChg chg="add mod">
          <ac:chgData name="Heitman, Lindsey" userId="a9773a47-99d2-4599-9377-6d37e9ec0bd3" providerId="ADAL" clId="{A761FB0E-8E78-4680-AC84-5B70B0EB7C11}" dt="2024-05-01T21:08:50.279" v="565"/>
          <ac:spMkLst>
            <pc:docMk/>
            <pc:sldMk cId="1587254084" sldId="2695"/>
            <ac:spMk id="27" creationId="{0FEB09CE-A0A4-59BF-F94D-97D3E83F907B}"/>
          </ac:spMkLst>
        </pc:spChg>
        <pc:picChg chg="del">
          <ac:chgData name="Heitman, Lindsey" userId="a9773a47-99d2-4599-9377-6d37e9ec0bd3" providerId="ADAL" clId="{A761FB0E-8E78-4680-AC84-5B70B0EB7C11}" dt="2024-05-01T21:03:42.594" v="502" actId="478"/>
          <ac:picMkLst>
            <pc:docMk/>
            <pc:sldMk cId="1587254084" sldId="2695"/>
            <ac:picMk id="8" creationId="{549DA82B-95F9-E1AB-7EF5-C8A8259FFB8B}"/>
          </ac:picMkLst>
        </pc:picChg>
        <pc:picChg chg="add mod">
          <ac:chgData name="Heitman, Lindsey" userId="a9773a47-99d2-4599-9377-6d37e9ec0bd3" providerId="ADAL" clId="{A761FB0E-8E78-4680-AC84-5B70B0EB7C11}" dt="2024-05-01T21:19:54.985" v="835" actId="962"/>
          <ac:picMkLst>
            <pc:docMk/>
            <pc:sldMk cId="1587254084" sldId="2695"/>
            <ac:picMk id="20" creationId="{E10871A1-949D-CBB1-B5EB-75FFD8A3E565}"/>
          </ac:picMkLst>
        </pc:picChg>
      </pc:sldChg>
      <pc:sldChg chg="addSp delSp modSp add mod">
        <pc:chgData name="Heitman, Lindsey" userId="a9773a47-99d2-4599-9377-6d37e9ec0bd3" providerId="ADAL" clId="{A761FB0E-8E78-4680-AC84-5B70B0EB7C11}" dt="2024-05-02T13:24:14.839" v="2658" actId="962"/>
        <pc:sldMkLst>
          <pc:docMk/>
          <pc:sldMk cId="2502696475" sldId="3178"/>
        </pc:sldMkLst>
        <pc:spChg chg="mod">
          <ac:chgData name="Heitman, Lindsey" userId="a9773a47-99d2-4599-9377-6d37e9ec0bd3" providerId="ADAL" clId="{A761FB0E-8E78-4680-AC84-5B70B0EB7C11}" dt="2024-05-02T13:09:49.720" v="2105"/>
          <ac:spMkLst>
            <pc:docMk/>
            <pc:sldMk cId="2502696475" sldId="3178"/>
            <ac:spMk id="3" creationId="{00000000-0000-0000-0000-000000000000}"/>
          </ac:spMkLst>
        </pc:spChg>
        <pc:spChg chg="add mod">
          <ac:chgData name="Heitman, Lindsey" userId="a9773a47-99d2-4599-9377-6d37e9ec0bd3" providerId="ADAL" clId="{A761FB0E-8E78-4680-AC84-5B70B0EB7C11}" dt="2024-05-02T13:18:28.769" v="2218" actId="20577"/>
          <ac:spMkLst>
            <pc:docMk/>
            <pc:sldMk cId="2502696475" sldId="3178"/>
            <ac:spMk id="5" creationId="{DA632A2F-9BF4-C84F-9F54-882186A7A9C9}"/>
          </ac:spMkLst>
        </pc:spChg>
        <pc:spChg chg="add mod">
          <ac:chgData name="Heitman, Lindsey" userId="a9773a47-99d2-4599-9377-6d37e9ec0bd3" providerId="ADAL" clId="{A761FB0E-8E78-4680-AC84-5B70B0EB7C11}" dt="2024-05-02T13:17:58.774" v="2192" actId="1076"/>
          <ac:spMkLst>
            <pc:docMk/>
            <pc:sldMk cId="2502696475" sldId="3178"/>
            <ac:spMk id="10" creationId="{533436CB-09B2-0E14-E8D3-20D85DBF72B5}"/>
          </ac:spMkLst>
        </pc:spChg>
        <pc:spChg chg="add mod">
          <ac:chgData name="Heitman, Lindsey" userId="a9773a47-99d2-4599-9377-6d37e9ec0bd3" providerId="ADAL" clId="{A761FB0E-8E78-4680-AC84-5B70B0EB7C11}" dt="2024-05-02T13:18:05.167" v="2193" actId="1076"/>
          <ac:spMkLst>
            <pc:docMk/>
            <pc:sldMk cId="2502696475" sldId="3178"/>
            <ac:spMk id="11" creationId="{79D5D787-1D46-F7B5-C224-0060C387D93F}"/>
          </ac:spMkLst>
        </pc:spChg>
        <pc:spChg chg="mod">
          <ac:chgData name="Heitman, Lindsey" userId="a9773a47-99d2-4599-9377-6d37e9ec0bd3" providerId="ADAL" clId="{A761FB0E-8E78-4680-AC84-5B70B0EB7C11}" dt="2024-05-02T13:15:15.143" v="2162" actId="20577"/>
          <ac:spMkLst>
            <pc:docMk/>
            <pc:sldMk cId="2502696475" sldId="3178"/>
            <ac:spMk id="31746" creationId="{00000000-0000-0000-0000-000000000000}"/>
          </ac:spMkLst>
        </pc:spChg>
        <pc:spChg chg="del mod">
          <ac:chgData name="Heitman, Lindsey" userId="a9773a47-99d2-4599-9377-6d37e9ec0bd3" providerId="ADAL" clId="{A761FB0E-8E78-4680-AC84-5B70B0EB7C11}" dt="2024-05-02T13:10:08.002" v="2108"/>
          <ac:spMkLst>
            <pc:docMk/>
            <pc:sldMk cId="2502696475" sldId="3178"/>
            <ac:spMk id="48134" creationId="{00000000-0000-0000-0000-000000000000}"/>
          </ac:spMkLst>
        </pc:spChg>
        <pc:spChg chg="mod">
          <ac:chgData name="Heitman, Lindsey" userId="a9773a47-99d2-4599-9377-6d37e9ec0bd3" providerId="ADAL" clId="{A761FB0E-8E78-4680-AC84-5B70B0EB7C11}" dt="2024-05-02T13:13:33.645" v="2117" actId="114"/>
          <ac:spMkLst>
            <pc:docMk/>
            <pc:sldMk cId="2502696475" sldId="3178"/>
            <ac:spMk id="48135" creationId="{00000000-0000-0000-0000-000000000000}"/>
          </ac:spMkLst>
        </pc:spChg>
        <pc:graphicFrameChg chg="mod">
          <ac:chgData name="Heitman, Lindsey" userId="a9773a47-99d2-4599-9377-6d37e9ec0bd3" providerId="ADAL" clId="{A761FB0E-8E78-4680-AC84-5B70B0EB7C11}" dt="2024-05-02T13:23:57.883" v="2656" actId="962"/>
          <ac:graphicFrameMkLst>
            <pc:docMk/>
            <pc:sldMk cId="2502696475" sldId="3178"/>
            <ac:graphicFrameMk id="2" creationId="{00000000-0000-0000-0000-000000000000}"/>
          </ac:graphicFrameMkLst>
        </pc:graphicFrameChg>
        <pc:cxnChg chg="add mod">
          <ac:chgData name="Heitman, Lindsey" userId="a9773a47-99d2-4599-9377-6d37e9ec0bd3" providerId="ADAL" clId="{A761FB0E-8E78-4680-AC84-5B70B0EB7C11}" dt="2024-05-02T13:24:11.110" v="2657" actId="962"/>
          <ac:cxnSpMkLst>
            <pc:docMk/>
            <pc:sldMk cId="2502696475" sldId="3178"/>
            <ac:cxnSpMk id="7" creationId="{C4FCD172-2006-B36F-A5FF-5EDBDD27ABEA}"/>
          </ac:cxnSpMkLst>
        </pc:cxnChg>
        <pc:cxnChg chg="add mod">
          <ac:chgData name="Heitman, Lindsey" userId="a9773a47-99d2-4599-9377-6d37e9ec0bd3" providerId="ADAL" clId="{A761FB0E-8E78-4680-AC84-5B70B0EB7C11}" dt="2024-05-02T13:24:14.839" v="2658" actId="962"/>
          <ac:cxnSpMkLst>
            <pc:docMk/>
            <pc:sldMk cId="2502696475" sldId="3178"/>
            <ac:cxnSpMk id="9" creationId="{C2C75AC5-A762-6777-AEF6-4ED7D6E5936C}"/>
          </ac:cxnSpMkLst>
        </pc:cxnChg>
      </pc:sldChg>
      <pc:sldChg chg="addSp delSp modSp add del mod modClrScheme chgLayout">
        <pc:chgData name="Heitman, Lindsey" userId="a9773a47-99d2-4599-9377-6d37e9ec0bd3" providerId="ADAL" clId="{A761FB0E-8E78-4680-AC84-5B70B0EB7C11}" dt="2024-05-02T13:48:52.202" v="3627" actId="2696"/>
        <pc:sldMkLst>
          <pc:docMk/>
          <pc:sldMk cId="2306943026" sldId="4807"/>
        </pc:sldMkLst>
        <pc:spChg chg="add del mod ord">
          <ac:chgData name="Heitman, Lindsey" userId="a9773a47-99d2-4599-9377-6d37e9ec0bd3" providerId="ADAL" clId="{A761FB0E-8E78-4680-AC84-5B70B0EB7C11}" dt="2024-05-01T21:10:56.120" v="604"/>
          <ac:spMkLst>
            <pc:docMk/>
            <pc:sldMk cId="2306943026" sldId="4807"/>
            <ac:spMk id="2" creationId="{78A91AC6-8762-9AEA-C239-FD115508A6B6}"/>
          </ac:spMkLst>
        </pc:spChg>
        <pc:spChg chg="mod ord">
          <ac:chgData name="Heitman, Lindsey" userId="a9773a47-99d2-4599-9377-6d37e9ec0bd3" providerId="ADAL" clId="{A761FB0E-8E78-4680-AC84-5B70B0EB7C11}" dt="2024-05-01T21:09:23.807" v="566" actId="1076"/>
          <ac:spMkLst>
            <pc:docMk/>
            <pc:sldMk cId="2306943026" sldId="4807"/>
            <ac:spMk id="3" creationId="{00000000-0000-0000-0000-000000000000}"/>
          </ac:spMkLst>
        </pc:spChg>
        <pc:spChg chg="mod ord">
          <ac:chgData name="Heitman, Lindsey" userId="a9773a47-99d2-4599-9377-6d37e9ec0bd3" providerId="ADAL" clId="{A761FB0E-8E78-4680-AC84-5B70B0EB7C11}" dt="2024-05-01T21:11:24.692" v="606" actId="1076"/>
          <ac:spMkLst>
            <pc:docMk/>
            <pc:sldMk cId="2306943026" sldId="4807"/>
            <ac:spMk id="4" creationId="{00000000-0000-0000-0000-000000000000}"/>
          </ac:spMkLst>
        </pc:spChg>
        <pc:spChg chg="mod ord">
          <ac:chgData name="Heitman, Lindsey" userId="a9773a47-99d2-4599-9377-6d37e9ec0bd3" providerId="ADAL" clId="{A761FB0E-8E78-4680-AC84-5B70B0EB7C11}" dt="2024-05-01T20:47:08.500" v="102" actId="700"/>
          <ac:spMkLst>
            <pc:docMk/>
            <pc:sldMk cId="2306943026" sldId="4807"/>
            <ac:spMk id="5" creationId="{00000000-0000-0000-0000-000000000000}"/>
          </ac:spMkLst>
        </pc:spChg>
        <pc:spChg chg="add del mod ord">
          <ac:chgData name="Heitman, Lindsey" userId="a9773a47-99d2-4599-9377-6d37e9ec0bd3" providerId="ADAL" clId="{A761FB0E-8E78-4680-AC84-5B70B0EB7C11}" dt="2024-05-01T21:11:07.055" v="605"/>
          <ac:spMkLst>
            <pc:docMk/>
            <pc:sldMk cId="2306943026" sldId="4807"/>
            <ac:spMk id="6" creationId="{5DE2AF61-77DD-173F-FAAC-C7AAE31814F2}"/>
          </ac:spMkLst>
        </pc:spChg>
        <pc:spChg chg="add mod">
          <ac:chgData name="Heitman, Lindsey" userId="a9773a47-99d2-4599-9377-6d37e9ec0bd3" providerId="ADAL" clId="{A761FB0E-8E78-4680-AC84-5B70B0EB7C11}" dt="2024-05-01T21:10:56.120" v="604"/>
          <ac:spMkLst>
            <pc:docMk/>
            <pc:sldMk cId="2306943026" sldId="4807"/>
            <ac:spMk id="10" creationId="{2427FFAF-B194-9D9B-5B46-E6DAF0E567EF}"/>
          </ac:spMkLst>
        </pc:spChg>
        <pc:spChg chg="mod">
          <ac:chgData name="Heitman, Lindsey" userId="a9773a47-99d2-4599-9377-6d37e9ec0bd3" providerId="ADAL" clId="{A761FB0E-8E78-4680-AC84-5B70B0EB7C11}" dt="2024-05-01T21:17:56.800" v="650" actId="20577"/>
          <ac:spMkLst>
            <pc:docMk/>
            <pc:sldMk cId="2306943026" sldId="4807"/>
            <ac:spMk id="11" creationId="{003363C6-2BE0-7067-F545-031B0322A20E}"/>
          </ac:spMkLst>
        </pc:spChg>
        <pc:spChg chg="mod">
          <ac:chgData name="Heitman, Lindsey" userId="a9773a47-99d2-4599-9377-6d37e9ec0bd3" providerId="ADAL" clId="{A761FB0E-8E78-4680-AC84-5B70B0EB7C11}" dt="2024-05-01T21:10:34.356" v="603" actId="20577"/>
          <ac:spMkLst>
            <pc:docMk/>
            <pc:sldMk cId="2306943026" sldId="4807"/>
            <ac:spMk id="12" creationId="{9B748A80-6E8F-F606-1298-D6A25AF11699}"/>
          </ac:spMkLst>
        </pc:spChg>
        <pc:spChg chg="add mod">
          <ac:chgData name="Heitman, Lindsey" userId="a9773a47-99d2-4599-9377-6d37e9ec0bd3" providerId="ADAL" clId="{A761FB0E-8E78-4680-AC84-5B70B0EB7C11}" dt="2024-05-01T21:11:07.055" v="605"/>
          <ac:spMkLst>
            <pc:docMk/>
            <pc:sldMk cId="2306943026" sldId="4807"/>
            <ac:spMk id="13" creationId="{3FF0F249-BA10-772B-ADF4-5DE6B6EACFAE}"/>
          </ac:spMkLst>
        </pc:spChg>
        <pc:spChg chg="del">
          <ac:chgData name="Heitman, Lindsey" userId="a9773a47-99d2-4599-9377-6d37e9ec0bd3" providerId="ADAL" clId="{A761FB0E-8E78-4680-AC84-5B70B0EB7C11}" dt="2024-05-01T21:10:23.969" v="597" actId="21"/>
          <ac:spMkLst>
            <pc:docMk/>
            <pc:sldMk cId="2306943026" sldId="4807"/>
            <ac:spMk id="14" creationId="{33297472-C5AA-4F04-0201-AB1C72328F8B}"/>
          </ac:spMkLst>
        </pc:spChg>
        <pc:graphicFrameChg chg="mod modGraphic">
          <ac:chgData name="Heitman, Lindsey" userId="a9773a47-99d2-4599-9377-6d37e9ec0bd3" providerId="ADAL" clId="{A761FB0E-8E78-4680-AC84-5B70B0EB7C11}" dt="2024-05-01T21:12:19.164" v="628" actId="20577"/>
          <ac:graphicFrameMkLst>
            <pc:docMk/>
            <pc:sldMk cId="2306943026" sldId="4807"/>
            <ac:graphicFrameMk id="7" creationId="{00000000-0000-0000-0000-000000000000}"/>
          </ac:graphicFrameMkLst>
        </pc:graphicFrameChg>
        <pc:graphicFrameChg chg="modGraphic">
          <ac:chgData name="Heitman, Lindsey" userId="a9773a47-99d2-4599-9377-6d37e9ec0bd3" providerId="ADAL" clId="{A761FB0E-8E78-4680-AC84-5B70B0EB7C11}" dt="2024-05-02T13:29:14.433" v="2722" actId="207"/>
          <ac:graphicFrameMkLst>
            <pc:docMk/>
            <pc:sldMk cId="2306943026" sldId="4807"/>
            <ac:graphicFrameMk id="8" creationId="{00000000-0000-0000-0000-000000000000}"/>
          </ac:graphicFrameMkLst>
        </pc:graphicFrameChg>
      </pc:sldChg>
      <pc:sldChg chg="addSp delSp modSp add mod ord">
        <pc:chgData name="Heitman, Lindsey" userId="a9773a47-99d2-4599-9377-6d37e9ec0bd3" providerId="ADAL" clId="{A761FB0E-8E78-4680-AC84-5B70B0EB7C11}" dt="2024-05-02T13:23:13.595" v="2496" actId="962"/>
        <pc:sldMkLst>
          <pc:docMk/>
          <pc:sldMk cId="1991320786" sldId="4834"/>
        </pc:sldMkLst>
        <pc:spChg chg="mod">
          <ac:chgData name="Heitman, Lindsey" userId="a9773a47-99d2-4599-9377-6d37e9ec0bd3" providerId="ADAL" clId="{A761FB0E-8E78-4680-AC84-5B70B0EB7C11}" dt="2024-05-02T12:31:40.537" v="1322" actId="20577"/>
          <ac:spMkLst>
            <pc:docMk/>
            <pc:sldMk cId="1991320786" sldId="4834"/>
            <ac:spMk id="2" creationId="{77A71FE4-D523-BABB-1FC5-9EABE0C61217}"/>
          </ac:spMkLst>
        </pc:spChg>
        <pc:spChg chg="mod">
          <ac:chgData name="Heitman, Lindsey" userId="a9773a47-99d2-4599-9377-6d37e9ec0bd3" providerId="ADAL" clId="{A761FB0E-8E78-4680-AC84-5B70B0EB7C11}" dt="2024-05-02T13:21:43.983" v="2225" actId="962"/>
          <ac:spMkLst>
            <pc:docMk/>
            <pc:sldMk cId="1991320786" sldId="4834"/>
            <ac:spMk id="3" creationId="{D83EDA17-4671-3A54-EEF8-70F0BC69A8B5}"/>
          </ac:spMkLst>
        </pc:spChg>
        <pc:spChg chg="add mod">
          <ac:chgData name="Heitman, Lindsey" userId="a9773a47-99d2-4599-9377-6d37e9ec0bd3" providerId="ADAL" clId="{A761FB0E-8E78-4680-AC84-5B70B0EB7C11}" dt="2024-05-02T13:21:38.737" v="2224" actId="962"/>
          <ac:spMkLst>
            <pc:docMk/>
            <pc:sldMk cId="1991320786" sldId="4834"/>
            <ac:spMk id="5" creationId="{1747E616-D13A-5565-4CC8-1C7D364213CD}"/>
          </ac:spMkLst>
        </pc:spChg>
        <pc:spChg chg="add mod">
          <ac:chgData name="Heitman, Lindsey" userId="a9773a47-99d2-4599-9377-6d37e9ec0bd3" providerId="ADAL" clId="{A761FB0E-8E78-4680-AC84-5B70B0EB7C11}" dt="2024-05-02T13:21:31.850" v="2222" actId="962"/>
          <ac:spMkLst>
            <pc:docMk/>
            <pc:sldMk cId="1991320786" sldId="4834"/>
            <ac:spMk id="14" creationId="{1CDEC4A1-5967-0694-7484-606009AA013F}"/>
          </ac:spMkLst>
        </pc:spChg>
        <pc:spChg chg="add mod">
          <ac:chgData name="Heitman, Lindsey" userId="a9773a47-99d2-4599-9377-6d37e9ec0bd3" providerId="ADAL" clId="{A761FB0E-8E78-4680-AC84-5B70B0EB7C11}" dt="2024-05-02T12:42:19.483" v="1741" actId="1076"/>
          <ac:spMkLst>
            <pc:docMk/>
            <pc:sldMk cId="1991320786" sldId="4834"/>
            <ac:spMk id="19" creationId="{3FF19F9D-DF82-C88D-4912-E4AF89E594B8}"/>
          </ac:spMkLst>
        </pc:spChg>
        <pc:spChg chg="add mod">
          <ac:chgData name="Heitman, Lindsey" userId="a9773a47-99d2-4599-9377-6d37e9ec0bd3" providerId="ADAL" clId="{A761FB0E-8E78-4680-AC84-5B70B0EB7C11}" dt="2024-05-02T12:42:23.699" v="1742" actId="1076"/>
          <ac:spMkLst>
            <pc:docMk/>
            <pc:sldMk cId="1991320786" sldId="4834"/>
            <ac:spMk id="20" creationId="{7A001AEE-EF57-FC5C-F37A-C710208B77D9}"/>
          </ac:spMkLst>
        </pc:spChg>
        <pc:graphicFrameChg chg="mod">
          <ac:chgData name="Heitman, Lindsey" userId="a9773a47-99d2-4599-9377-6d37e9ec0bd3" providerId="ADAL" clId="{A761FB0E-8E78-4680-AC84-5B70B0EB7C11}" dt="2024-05-02T12:31:59.011" v="1325" actId="207"/>
          <ac:graphicFrameMkLst>
            <pc:docMk/>
            <pc:sldMk cId="1991320786" sldId="4834"/>
            <ac:graphicFrameMk id="7" creationId="{80D82FB3-0E6C-EE40-FD3A-46626278475A}"/>
          </ac:graphicFrameMkLst>
        </pc:graphicFrameChg>
        <pc:cxnChg chg="add mod">
          <ac:chgData name="Heitman, Lindsey" userId="a9773a47-99d2-4599-9377-6d37e9ec0bd3" providerId="ADAL" clId="{A761FB0E-8E78-4680-AC84-5B70B0EB7C11}" dt="2024-05-02T13:22:02.994" v="2331" actId="962"/>
          <ac:cxnSpMkLst>
            <pc:docMk/>
            <pc:sldMk cId="1991320786" sldId="4834"/>
            <ac:cxnSpMk id="8" creationId="{1811BA44-85D2-10EF-F0B9-C466DBE0FCCC}"/>
          </ac:cxnSpMkLst>
        </pc:cxnChg>
        <pc:cxnChg chg="add mod">
          <ac:chgData name="Heitman, Lindsey" userId="a9773a47-99d2-4599-9377-6d37e9ec0bd3" providerId="ADAL" clId="{A761FB0E-8E78-4680-AC84-5B70B0EB7C11}" dt="2024-05-02T13:22:24.110" v="2495" actId="962"/>
          <ac:cxnSpMkLst>
            <pc:docMk/>
            <pc:sldMk cId="1991320786" sldId="4834"/>
            <ac:cxnSpMk id="12" creationId="{F04B1A06-D40B-E5F1-08F5-629F2BD08E19}"/>
          </ac:cxnSpMkLst>
        </pc:cxnChg>
        <pc:cxnChg chg="del">
          <ac:chgData name="Heitman, Lindsey" userId="a9773a47-99d2-4599-9377-6d37e9ec0bd3" providerId="ADAL" clId="{A761FB0E-8E78-4680-AC84-5B70B0EB7C11}" dt="2024-05-02T12:32:37.700" v="1326" actId="478"/>
          <ac:cxnSpMkLst>
            <pc:docMk/>
            <pc:sldMk cId="1991320786" sldId="4834"/>
            <ac:cxnSpMk id="13" creationId="{9C6F4B55-8692-BDF5-959C-07FAB0821802}"/>
          </ac:cxnSpMkLst>
        </pc:cxnChg>
        <pc:cxnChg chg="add mod">
          <ac:chgData name="Heitman, Lindsey" userId="a9773a47-99d2-4599-9377-6d37e9ec0bd3" providerId="ADAL" clId="{A761FB0E-8E78-4680-AC84-5B70B0EB7C11}" dt="2024-05-02T13:23:13.595" v="2496" actId="962"/>
          <ac:cxnSpMkLst>
            <pc:docMk/>
            <pc:sldMk cId="1991320786" sldId="4834"/>
            <ac:cxnSpMk id="15" creationId="{347B1DB4-ACC3-7C52-8EC8-48A6AEB80B7C}"/>
          </ac:cxnSpMkLst>
        </pc:cxnChg>
      </pc:sldChg>
      <pc:sldChg chg="modSp mod">
        <pc:chgData name="Heitman, Lindsey" userId="a9773a47-99d2-4599-9377-6d37e9ec0bd3" providerId="ADAL" clId="{A761FB0E-8E78-4680-AC84-5B70B0EB7C11}" dt="2024-05-02T12:24:32.644" v="1236" actId="20577"/>
        <pc:sldMkLst>
          <pc:docMk/>
          <pc:sldMk cId="1037917088" sldId="5098"/>
        </pc:sldMkLst>
        <pc:graphicFrameChg chg="modGraphic">
          <ac:chgData name="Heitman, Lindsey" userId="a9773a47-99d2-4599-9377-6d37e9ec0bd3" providerId="ADAL" clId="{A761FB0E-8E78-4680-AC84-5B70B0EB7C11}" dt="2024-05-02T12:24:32.644" v="1236"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A761FB0E-8E78-4680-AC84-5B70B0EB7C11}" dt="2024-05-02T12:39:45.326" v="1719" actId="2696"/>
        <pc:sldMkLst>
          <pc:docMk/>
          <pc:sldMk cId="2695403974" sldId="5386"/>
        </pc:sldMkLst>
      </pc:sldChg>
      <pc:sldChg chg="addSp delSp modSp mod">
        <pc:chgData name="Heitman, Lindsey" userId="a9773a47-99d2-4599-9377-6d37e9ec0bd3" providerId="ADAL" clId="{A761FB0E-8E78-4680-AC84-5B70B0EB7C11}" dt="2024-05-02T12:41:17.722" v="1729" actId="1076"/>
        <pc:sldMkLst>
          <pc:docMk/>
          <pc:sldMk cId="2498386372" sldId="5387"/>
        </pc:sldMkLst>
        <pc:spChg chg="mod">
          <ac:chgData name="Heitman, Lindsey" userId="a9773a47-99d2-4599-9377-6d37e9ec0bd3" providerId="ADAL" clId="{A761FB0E-8E78-4680-AC84-5B70B0EB7C11}" dt="2024-05-01T21:33:50.976" v="1054" actId="20577"/>
          <ac:spMkLst>
            <pc:docMk/>
            <pc:sldMk cId="2498386372" sldId="5387"/>
            <ac:spMk id="2" creationId="{00000000-0000-0000-0000-000000000000}"/>
          </ac:spMkLst>
        </pc:spChg>
        <pc:spChg chg="add mod">
          <ac:chgData name="Heitman, Lindsey" userId="a9773a47-99d2-4599-9377-6d37e9ec0bd3" providerId="ADAL" clId="{A761FB0E-8E78-4680-AC84-5B70B0EB7C11}" dt="2024-05-02T12:41:17.722" v="1729" actId="1076"/>
          <ac:spMkLst>
            <pc:docMk/>
            <pc:sldMk cId="2498386372" sldId="5387"/>
            <ac:spMk id="3" creationId="{61B18AAC-23F9-28E9-A543-945FD39B72E6}"/>
          </ac:spMkLst>
        </pc:spChg>
        <pc:spChg chg="mod">
          <ac:chgData name="Heitman, Lindsey" userId="a9773a47-99d2-4599-9377-6d37e9ec0bd3" providerId="ADAL" clId="{A761FB0E-8E78-4680-AC84-5B70B0EB7C11}" dt="2024-05-01T21:33:28.833" v="1030" actId="1076"/>
          <ac:spMkLst>
            <pc:docMk/>
            <pc:sldMk cId="2498386372" sldId="5387"/>
            <ac:spMk id="6" creationId="{21420977-4F3A-B9BB-4DCC-D5807795A1C5}"/>
          </ac:spMkLst>
        </pc:spChg>
        <pc:spChg chg="add del mod">
          <ac:chgData name="Heitman, Lindsey" userId="a9773a47-99d2-4599-9377-6d37e9ec0bd3" providerId="ADAL" clId="{A761FB0E-8E78-4680-AC84-5B70B0EB7C11}" dt="2024-05-01T21:26:31.453" v="868"/>
          <ac:spMkLst>
            <pc:docMk/>
            <pc:sldMk cId="2498386372" sldId="5387"/>
            <ac:spMk id="7" creationId="{BA55DC71-EEE3-D5E9-B39E-69A762A2AA2E}"/>
          </ac:spMkLst>
        </pc:spChg>
        <pc:spChg chg="mod">
          <ac:chgData name="Heitman, Lindsey" userId="a9773a47-99d2-4599-9377-6d37e9ec0bd3" providerId="ADAL" clId="{A761FB0E-8E78-4680-AC84-5B70B0EB7C11}" dt="2024-05-01T21:33:37.623" v="1038" actId="20577"/>
          <ac:spMkLst>
            <pc:docMk/>
            <pc:sldMk cId="2498386372" sldId="5387"/>
            <ac:spMk id="8" creationId="{D23811A4-EF49-FCF7-DB33-DF46F3A76612}"/>
          </ac:spMkLst>
        </pc:spChg>
        <pc:spChg chg="add mod">
          <ac:chgData name="Heitman, Lindsey" userId="a9773a47-99d2-4599-9377-6d37e9ec0bd3" providerId="ADAL" clId="{A761FB0E-8E78-4680-AC84-5B70B0EB7C11}" dt="2024-05-02T12:41:01.905" v="1727" actId="14100"/>
          <ac:spMkLst>
            <pc:docMk/>
            <pc:sldMk cId="2498386372" sldId="5387"/>
            <ac:spMk id="10" creationId="{C01C6E1B-E65F-A8D1-83A2-E15694A2FBB0}"/>
          </ac:spMkLst>
        </pc:spChg>
        <pc:spChg chg="mod">
          <ac:chgData name="Heitman, Lindsey" userId="a9773a47-99d2-4599-9377-6d37e9ec0bd3" providerId="ADAL" clId="{A761FB0E-8E78-4680-AC84-5B70B0EB7C11}" dt="2024-05-01T21:33:31.810" v="1031" actId="1076"/>
          <ac:spMkLst>
            <pc:docMk/>
            <pc:sldMk cId="2498386372" sldId="5387"/>
            <ac:spMk id="11" creationId="{8EED07AF-3834-B941-6FA7-2B1098224238}"/>
          </ac:spMkLst>
        </pc:spChg>
        <pc:spChg chg="add del mod">
          <ac:chgData name="Heitman, Lindsey" userId="a9773a47-99d2-4599-9377-6d37e9ec0bd3" providerId="ADAL" clId="{A761FB0E-8E78-4680-AC84-5B70B0EB7C11}" dt="2024-05-01T21:31:41" v="1011" actId="21"/>
          <ac:spMkLst>
            <pc:docMk/>
            <pc:sldMk cId="2498386372" sldId="5387"/>
            <ac:spMk id="13" creationId="{9932F341-641A-720D-229A-C91FC6856AE7}"/>
          </ac:spMkLst>
        </pc:spChg>
        <pc:spChg chg="mod">
          <ac:chgData name="Heitman, Lindsey" userId="a9773a47-99d2-4599-9377-6d37e9ec0bd3" providerId="ADAL" clId="{A761FB0E-8E78-4680-AC84-5B70B0EB7C11}" dt="2024-05-01T21:32:34.867" v="1025" actId="1076"/>
          <ac:spMkLst>
            <pc:docMk/>
            <pc:sldMk cId="2498386372" sldId="5387"/>
            <ac:spMk id="16" creationId="{02905120-088A-2655-6C92-08698B561C80}"/>
          </ac:spMkLst>
        </pc:spChg>
        <pc:spChg chg="mod">
          <ac:chgData name="Heitman, Lindsey" userId="a9773a47-99d2-4599-9377-6d37e9ec0bd3" providerId="ADAL" clId="{A761FB0E-8E78-4680-AC84-5B70B0EB7C11}" dt="2024-05-01T21:32:40.669" v="1026" actId="1076"/>
          <ac:spMkLst>
            <pc:docMk/>
            <pc:sldMk cId="2498386372" sldId="5387"/>
            <ac:spMk id="17" creationId="{1F5E689E-E26A-A2D1-CF8A-17407058904D}"/>
          </ac:spMkLst>
        </pc:spChg>
        <pc:graphicFrameChg chg="add">
          <ac:chgData name="Heitman, Lindsey" userId="a9773a47-99d2-4599-9377-6d37e9ec0bd3" providerId="ADAL" clId="{A761FB0E-8E78-4680-AC84-5B70B0EB7C11}" dt="2024-05-01T21:22:06.390" v="844"/>
          <ac:graphicFrameMkLst>
            <pc:docMk/>
            <pc:sldMk cId="2498386372" sldId="5387"/>
            <ac:graphicFrameMk id="3" creationId="{FF9B1240-4D68-DEF6-73FD-7FCFC955B43F}"/>
          </ac:graphicFrameMkLst>
        </pc:graphicFrameChg>
        <pc:graphicFrameChg chg="del mod modGraphic">
          <ac:chgData name="Heitman, Lindsey" userId="a9773a47-99d2-4599-9377-6d37e9ec0bd3" providerId="ADAL" clId="{A761FB0E-8E78-4680-AC84-5B70B0EB7C11}" dt="2024-05-01T21:31:36.804" v="1010" actId="21"/>
          <ac:graphicFrameMkLst>
            <pc:docMk/>
            <pc:sldMk cId="2498386372" sldId="5387"/>
            <ac:graphicFrameMk id="5" creationId="{00000000-0000-0000-0000-000000000000}"/>
          </ac:graphicFrameMkLst>
        </pc:graphicFrameChg>
        <pc:cxnChg chg="mod">
          <ac:chgData name="Heitman, Lindsey" userId="a9773a47-99d2-4599-9377-6d37e9ec0bd3" providerId="ADAL" clId="{A761FB0E-8E78-4680-AC84-5B70B0EB7C11}" dt="2024-05-01T21:33:25.092" v="1029" actId="1076"/>
          <ac:cxnSpMkLst>
            <pc:docMk/>
            <pc:sldMk cId="2498386372" sldId="5387"/>
            <ac:cxnSpMk id="9" creationId="{D8FBB537-5E80-4A07-3806-72E53D0D62F0}"/>
          </ac:cxnSpMkLst>
        </pc:cxnChg>
      </pc:sldChg>
      <pc:sldChg chg="modSp mod">
        <pc:chgData name="Heitman, Lindsey" userId="a9773a47-99d2-4599-9377-6d37e9ec0bd3" providerId="ADAL" clId="{A761FB0E-8E78-4680-AC84-5B70B0EB7C11}" dt="2024-05-01T18:21:23.588" v="3" actId="20577"/>
        <pc:sldMkLst>
          <pc:docMk/>
          <pc:sldMk cId="2045124694" sldId="5390"/>
        </pc:sldMkLst>
        <pc:spChg chg="mod">
          <ac:chgData name="Heitman, Lindsey" userId="a9773a47-99d2-4599-9377-6d37e9ec0bd3" providerId="ADAL" clId="{A761FB0E-8E78-4680-AC84-5B70B0EB7C11}" dt="2024-05-01T18:21:23.588" v="3" actId="20577"/>
          <ac:spMkLst>
            <pc:docMk/>
            <pc:sldMk cId="2045124694" sldId="5390"/>
            <ac:spMk id="7" creationId="{C51D4D6D-695A-9246-FA9E-BBCF15943548}"/>
          </ac:spMkLst>
        </pc:spChg>
      </pc:sldChg>
      <pc:sldChg chg="del">
        <pc:chgData name="Heitman, Lindsey" userId="a9773a47-99d2-4599-9377-6d37e9ec0bd3" providerId="ADAL" clId="{A761FB0E-8E78-4680-AC84-5B70B0EB7C11}" dt="2024-05-01T21:34:11.360" v="1055" actId="2696"/>
        <pc:sldMkLst>
          <pc:docMk/>
          <pc:sldMk cId="1218115438" sldId="5396"/>
        </pc:sldMkLst>
      </pc:sldChg>
      <pc:sldChg chg="modSp del mod">
        <pc:chgData name="Heitman, Lindsey" userId="a9773a47-99d2-4599-9377-6d37e9ec0bd3" providerId="ADAL" clId="{A761FB0E-8E78-4680-AC84-5B70B0EB7C11}" dt="2024-05-02T13:19:45.926" v="2220" actId="2696"/>
        <pc:sldMkLst>
          <pc:docMk/>
          <pc:sldMk cId="1017535036" sldId="5397"/>
        </pc:sldMkLst>
        <pc:graphicFrameChg chg="mod modGraphic">
          <ac:chgData name="Heitman, Lindsey" userId="a9773a47-99d2-4599-9377-6d37e9ec0bd3" providerId="ADAL" clId="{A761FB0E-8E78-4680-AC84-5B70B0EB7C11}" dt="2024-05-01T20:38:19.923" v="31" actId="20577"/>
          <ac:graphicFrameMkLst>
            <pc:docMk/>
            <pc:sldMk cId="1017535036" sldId="5397"/>
            <ac:graphicFrameMk id="7" creationId="{62EA2633-4719-1CAA-7949-4CF12F318BDE}"/>
          </ac:graphicFrameMkLst>
        </pc:graphicFrameChg>
      </pc:sldChg>
      <pc:sldChg chg="addSp delSp modSp add mod">
        <pc:chgData name="Heitman, Lindsey" userId="a9773a47-99d2-4599-9377-6d37e9ec0bd3" providerId="ADAL" clId="{A761FB0E-8E78-4680-AC84-5B70B0EB7C11}" dt="2024-05-02T13:36:06.127" v="3180" actId="113"/>
        <pc:sldMkLst>
          <pc:docMk/>
          <pc:sldMk cId="199516191" sldId="5402"/>
        </pc:sldMkLst>
        <pc:spChg chg="mod">
          <ac:chgData name="Heitman, Lindsey" userId="a9773a47-99d2-4599-9377-6d37e9ec0bd3" providerId="ADAL" clId="{A761FB0E-8E78-4680-AC84-5B70B0EB7C11}" dt="2024-05-01T20:39:44.448" v="90" actId="20577"/>
          <ac:spMkLst>
            <pc:docMk/>
            <pc:sldMk cId="199516191" sldId="5402"/>
            <ac:spMk id="2" creationId="{00000000-0000-0000-0000-000000000000}"/>
          </ac:spMkLst>
        </pc:spChg>
        <pc:spChg chg="add mod">
          <ac:chgData name="Heitman, Lindsey" userId="a9773a47-99d2-4599-9377-6d37e9ec0bd3" providerId="ADAL" clId="{A761FB0E-8E78-4680-AC84-5B70B0EB7C11}" dt="2024-05-02T13:36:06.127" v="3180" actId="113"/>
          <ac:spMkLst>
            <pc:docMk/>
            <pc:sldMk cId="199516191" sldId="5402"/>
            <ac:spMk id="6" creationId="{AE918E9A-F82D-488E-3DFE-EEA53EB023A6}"/>
          </ac:spMkLst>
        </pc:spChg>
        <pc:spChg chg="mod">
          <ac:chgData name="Heitman, Lindsey" userId="a9773a47-99d2-4599-9377-6d37e9ec0bd3" providerId="ADAL" clId="{A761FB0E-8E78-4680-AC84-5B70B0EB7C11}" dt="2024-05-01T20:39:29.017" v="56" actId="20577"/>
          <ac:spMkLst>
            <pc:docMk/>
            <pc:sldMk cId="199516191" sldId="5402"/>
            <ac:spMk id="8" creationId="{D23811A4-EF49-FCF7-DB33-DF46F3A76612}"/>
          </ac:spMkLst>
        </pc:spChg>
        <pc:spChg chg="add del mod">
          <ac:chgData name="Heitman, Lindsey" userId="a9773a47-99d2-4599-9377-6d37e9ec0bd3" providerId="ADAL" clId="{A761FB0E-8E78-4680-AC84-5B70B0EB7C11}" dt="2024-05-02T13:36:02.824" v="3179" actId="21"/>
          <ac:spMkLst>
            <pc:docMk/>
            <pc:sldMk cId="199516191" sldId="5402"/>
            <ac:spMk id="9" creationId="{E36002A1-27FD-484A-EA2C-7446617A5BC3}"/>
          </ac:spMkLst>
        </pc:spChg>
        <pc:spChg chg="mod">
          <ac:chgData name="Heitman, Lindsey" userId="a9773a47-99d2-4599-9377-6d37e9ec0bd3" providerId="ADAL" clId="{A761FB0E-8E78-4680-AC84-5B70B0EB7C11}" dt="2024-05-01T20:11:42.391" v="11" actId="20577"/>
          <ac:spMkLst>
            <pc:docMk/>
            <pc:sldMk cId="199516191" sldId="5402"/>
            <ac:spMk id="10" creationId="{9147C751-9F8E-AD3A-5FF0-8A573918EC44}"/>
          </ac:spMkLst>
        </pc:spChg>
        <pc:graphicFrameChg chg="del mod modGraphic">
          <ac:chgData name="Heitman, Lindsey" userId="a9773a47-99d2-4599-9377-6d37e9ec0bd3" providerId="ADAL" clId="{A761FB0E-8E78-4680-AC84-5B70B0EB7C11}" dt="2024-05-02T13:35:42.561" v="3177" actId="21"/>
          <ac:graphicFrameMkLst>
            <pc:docMk/>
            <pc:sldMk cId="199516191" sldId="5402"/>
            <ac:graphicFrameMk id="5" creationId="{00000000-0000-0000-0000-000000000000}"/>
          </ac:graphicFrameMkLst>
        </pc:graphicFrameChg>
      </pc:sldChg>
      <pc:sldChg chg="add del">
        <pc:chgData name="Heitman, Lindsey" userId="a9773a47-99d2-4599-9377-6d37e9ec0bd3" providerId="ADAL" clId="{A761FB0E-8E78-4680-AC84-5B70B0EB7C11}" dt="2024-05-01T20:38:43.909" v="32" actId="2696"/>
        <pc:sldMkLst>
          <pc:docMk/>
          <pc:sldMk cId="2787581356" sldId="5403"/>
        </pc:sldMkLst>
      </pc:sldChg>
      <pc:sldChg chg="add del">
        <pc:chgData name="Heitman, Lindsey" userId="a9773a47-99d2-4599-9377-6d37e9ec0bd3" providerId="ADAL" clId="{A761FB0E-8E78-4680-AC84-5B70B0EB7C11}" dt="2024-05-02T13:19:43.614" v="2219" actId="2696"/>
        <pc:sldMkLst>
          <pc:docMk/>
          <pc:sldMk cId="871194303" sldId="5404"/>
        </pc:sldMkLst>
      </pc:sldChg>
      <pc:sldChg chg="new del">
        <pc:chgData name="Heitman, Lindsey" userId="a9773a47-99d2-4599-9377-6d37e9ec0bd3" providerId="ADAL" clId="{A761FB0E-8E78-4680-AC84-5B70B0EB7C11}" dt="2024-05-01T20:58:39.279" v="436" actId="2696"/>
        <pc:sldMkLst>
          <pc:docMk/>
          <pc:sldMk cId="1922331114" sldId="5405"/>
        </pc:sldMkLst>
      </pc:sldChg>
      <pc:sldChg chg="addSp delSp modSp new mod">
        <pc:chgData name="Heitman, Lindsey" userId="a9773a47-99d2-4599-9377-6d37e9ec0bd3" providerId="ADAL" clId="{A761FB0E-8E78-4680-AC84-5B70B0EB7C11}" dt="2024-05-02T14:00:53.549" v="4819" actId="255"/>
        <pc:sldMkLst>
          <pc:docMk/>
          <pc:sldMk cId="479286936" sldId="5407"/>
        </pc:sldMkLst>
        <pc:spChg chg="mod">
          <ac:chgData name="Heitman, Lindsey" userId="a9773a47-99d2-4599-9377-6d37e9ec0bd3" providerId="ADAL" clId="{A761FB0E-8E78-4680-AC84-5B70B0EB7C11}" dt="2024-05-02T13:45:29.506" v="3610" actId="20577"/>
          <ac:spMkLst>
            <pc:docMk/>
            <pc:sldMk cId="479286936" sldId="5407"/>
            <ac:spMk id="2" creationId="{946E59B4-BFC5-A8B1-5078-37FE89480363}"/>
          </ac:spMkLst>
        </pc:spChg>
        <pc:spChg chg="mod">
          <ac:chgData name="Heitman, Lindsey" userId="a9773a47-99d2-4599-9377-6d37e9ec0bd3" providerId="ADAL" clId="{A761FB0E-8E78-4680-AC84-5B70B0EB7C11}" dt="2024-05-02T14:00:53.549" v="4819" actId="255"/>
          <ac:spMkLst>
            <pc:docMk/>
            <pc:sldMk cId="479286936" sldId="5407"/>
            <ac:spMk id="3" creationId="{80AECC9B-7B61-70C4-F818-6459C8869D70}"/>
          </ac:spMkLst>
        </pc:spChg>
        <pc:spChg chg="del">
          <ac:chgData name="Heitman, Lindsey" userId="a9773a47-99d2-4599-9377-6d37e9ec0bd3" providerId="ADAL" clId="{A761FB0E-8E78-4680-AC84-5B70B0EB7C11}" dt="2024-05-02T13:45:04.860" v="3585"/>
          <ac:spMkLst>
            <pc:docMk/>
            <pc:sldMk cId="479286936" sldId="5407"/>
            <ac:spMk id="5" creationId="{C491EF83-F677-E785-7C62-F302F82B8649}"/>
          </ac:spMkLst>
        </pc:spChg>
        <pc:spChg chg="del">
          <ac:chgData name="Heitman, Lindsey" userId="a9773a47-99d2-4599-9377-6d37e9ec0bd3" providerId="ADAL" clId="{A761FB0E-8E78-4680-AC84-5B70B0EB7C11}" dt="2024-05-02T13:45:13.675" v="3586"/>
          <ac:spMkLst>
            <pc:docMk/>
            <pc:sldMk cId="479286936" sldId="5407"/>
            <ac:spMk id="6" creationId="{DEC8D496-7652-EECA-03D9-4DC9027C7154}"/>
          </ac:spMkLst>
        </pc:spChg>
        <pc:spChg chg="add mod">
          <ac:chgData name="Heitman, Lindsey" userId="a9773a47-99d2-4599-9377-6d37e9ec0bd3" providerId="ADAL" clId="{A761FB0E-8E78-4680-AC84-5B70B0EB7C11}" dt="2024-05-02T13:45:04.860" v="3585"/>
          <ac:spMkLst>
            <pc:docMk/>
            <pc:sldMk cId="479286936" sldId="5407"/>
            <ac:spMk id="7" creationId="{02B9DCFA-785F-A930-DA57-1DE8D1D5DE4D}"/>
          </ac:spMkLst>
        </pc:spChg>
        <pc:spChg chg="add mod">
          <ac:chgData name="Heitman, Lindsey" userId="a9773a47-99d2-4599-9377-6d37e9ec0bd3" providerId="ADAL" clId="{A761FB0E-8E78-4680-AC84-5B70B0EB7C11}" dt="2024-05-02T13:45:13.675" v="3586"/>
          <ac:spMkLst>
            <pc:docMk/>
            <pc:sldMk cId="479286936" sldId="5407"/>
            <ac:spMk id="8" creationId="{3D132E2B-E90E-813C-55A1-34B457964D46}"/>
          </ac:spMkLst>
        </pc:spChg>
      </pc:sldChg>
    </pc:docChg>
  </pc:docChgLst>
  <pc:docChgLst>
    <pc:chgData name="Rhodes, Tara" userId="S::rhodes_t@cde.state.co.us::566307b0-1e17-4826-87e1-0feb85a922f2" providerId="AD" clId="Web-{5C9AD985-76F6-348B-E4E8-150BC15DE764}"/>
    <pc:docChg chg="modSld sldOrd">
      <pc:chgData name="Rhodes, Tara" userId="S::rhodes_t@cde.state.co.us::566307b0-1e17-4826-87e1-0feb85a922f2" providerId="AD" clId="Web-{5C9AD985-76F6-348B-E4E8-150BC15DE764}" dt="2024-04-11T05:56:35.342" v="10" actId="20577"/>
      <pc:docMkLst>
        <pc:docMk/>
      </pc:docMkLst>
      <pc:sldChg chg="modSp">
        <pc:chgData name="Rhodes, Tara" userId="S::rhodes_t@cde.state.co.us::566307b0-1e17-4826-87e1-0feb85a922f2" providerId="AD" clId="Web-{5C9AD985-76F6-348B-E4E8-150BC15DE764}" dt="2024-04-11T05:55:06.560" v="3" actId="1076"/>
        <pc:sldMkLst>
          <pc:docMk/>
          <pc:sldMk cId="2941789031" sldId="5298"/>
        </pc:sldMkLst>
        <pc:spChg chg="mod">
          <ac:chgData name="Rhodes, Tara" userId="S::rhodes_t@cde.state.co.us::566307b0-1e17-4826-87e1-0feb85a922f2" providerId="AD" clId="Web-{5C9AD985-76F6-348B-E4E8-150BC15DE764}" dt="2024-04-11T05:55:06.560" v="3" actId="1076"/>
          <ac:spMkLst>
            <pc:docMk/>
            <pc:sldMk cId="2941789031" sldId="5298"/>
            <ac:spMk id="8" creationId="{C92515F7-358B-E3FC-AB86-B337B7A691E2}"/>
          </ac:spMkLst>
        </pc:spChg>
      </pc:sldChg>
      <pc:sldChg chg="modSp">
        <pc:chgData name="Rhodes, Tara" userId="S::rhodes_t@cde.state.co.us::566307b0-1e17-4826-87e1-0feb85a922f2" providerId="AD" clId="Web-{5C9AD985-76F6-348B-E4E8-150BC15DE764}" dt="2024-04-11T05:56:35.342" v="10" actId="20577"/>
        <pc:sldMkLst>
          <pc:docMk/>
          <pc:sldMk cId="3365328181" sldId="5300"/>
        </pc:sldMkLst>
        <pc:spChg chg="mod">
          <ac:chgData name="Rhodes, Tara" userId="S::rhodes_t@cde.state.co.us::566307b0-1e17-4826-87e1-0feb85a922f2" providerId="AD" clId="Web-{5C9AD985-76F6-348B-E4E8-150BC15DE764}" dt="2024-04-11T05:56:35.342" v="10" actId="20577"/>
          <ac:spMkLst>
            <pc:docMk/>
            <pc:sldMk cId="3365328181" sldId="5300"/>
            <ac:spMk id="6" creationId="{9A8832C3-3C5D-9B2D-6A97-A07BFB42B5FC}"/>
          </ac:spMkLst>
        </pc:spChg>
      </pc:sldChg>
      <pc:sldChg chg="modSp">
        <pc:chgData name="Rhodes, Tara" userId="S::rhodes_t@cde.state.co.us::566307b0-1e17-4826-87e1-0feb85a922f2" providerId="AD" clId="Web-{5C9AD985-76F6-348B-E4E8-150BC15DE764}" dt="2024-04-11T05:55:53.623" v="7" actId="1076"/>
        <pc:sldMkLst>
          <pc:docMk/>
          <pc:sldMk cId="94867858" sldId="5301"/>
        </pc:sldMkLst>
        <pc:spChg chg="mod">
          <ac:chgData name="Rhodes, Tara" userId="S::rhodes_t@cde.state.co.us::566307b0-1e17-4826-87e1-0feb85a922f2" providerId="AD" clId="Web-{5C9AD985-76F6-348B-E4E8-150BC15DE764}" dt="2024-04-11T05:55:53.623" v="7" actId="1076"/>
          <ac:spMkLst>
            <pc:docMk/>
            <pc:sldMk cId="94867858" sldId="5301"/>
            <ac:spMk id="8" creationId="{C92515F7-358B-E3FC-AB86-B337B7A691E2}"/>
          </ac:spMkLst>
        </pc:spChg>
      </pc:sldChg>
      <pc:sldChg chg="ord">
        <pc:chgData name="Rhodes, Tara" userId="S::rhodes_t@cde.state.co.us::566307b0-1e17-4826-87e1-0feb85a922f2" providerId="AD" clId="Web-{5C9AD985-76F6-348B-E4E8-150BC15DE764}" dt="2024-04-11T05:55:40.748" v="4"/>
        <pc:sldMkLst>
          <pc:docMk/>
          <pc:sldMk cId="3399127652" sldId="5310"/>
        </pc:sldMkLst>
      </pc:sldChg>
    </pc:docChg>
  </pc:docChgLst>
  <pc:docChgLst>
    <pc:chgData name="Rhodes, Tara" userId="S::rhodes_t@cde.state.co.us::566307b0-1e17-4826-87e1-0feb85a922f2" providerId="AD" clId="Web-{ECA3F447-344D-95ED-B6C0-D880FC16C4B9}"/>
    <pc:docChg chg="addSld delSld modSld sldOrd">
      <pc:chgData name="Rhodes, Tara" userId="S::rhodes_t@cde.state.co.us::566307b0-1e17-4826-87e1-0feb85a922f2" providerId="AD" clId="Web-{ECA3F447-344D-95ED-B6C0-D880FC16C4B9}" dt="2024-04-03T22:42:47.373" v="338" actId="20577"/>
      <pc:docMkLst>
        <pc:docMk/>
      </pc:docMkLst>
      <pc:sldChg chg="add del">
        <pc:chgData name="Rhodes, Tara" userId="S::rhodes_t@cde.state.co.us::566307b0-1e17-4826-87e1-0feb85a922f2" providerId="AD" clId="Web-{ECA3F447-344D-95ED-B6C0-D880FC16C4B9}" dt="2024-04-03T22:40:16.182" v="309"/>
        <pc:sldMkLst>
          <pc:docMk/>
          <pc:sldMk cId="238231283" sldId="2571"/>
        </pc:sldMkLst>
      </pc:sldChg>
      <pc:sldChg chg="modSp">
        <pc:chgData name="Rhodes, Tara" userId="S::rhodes_t@cde.state.co.us::566307b0-1e17-4826-87e1-0feb85a922f2" providerId="AD" clId="Web-{ECA3F447-344D-95ED-B6C0-D880FC16C4B9}" dt="2024-04-03T22:22:23.783" v="0" actId="20577"/>
        <pc:sldMkLst>
          <pc:docMk/>
          <pc:sldMk cId="1696118646" sldId="5296"/>
        </pc:sldMkLst>
        <pc:spChg chg="mod">
          <ac:chgData name="Rhodes, Tara" userId="S::rhodes_t@cde.state.co.us::566307b0-1e17-4826-87e1-0feb85a922f2" providerId="AD" clId="Web-{ECA3F447-344D-95ED-B6C0-D880FC16C4B9}" dt="2024-04-03T22:22:23.783" v="0" actId="20577"/>
          <ac:spMkLst>
            <pc:docMk/>
            <pc:sldMk cId="1696118646" sldId="5296"/>
            <ac:spMk id="8" creationId="{99260748-FBD9-28C6-D587-8F877BD65983}"/>
          </ac:spMkLst>
        </pc:spChg>
      </pc:sldChg>
      <pc:sldChg chg="addSp delSp modSp">
        <pc:chgData name="Rhodes, Tara" userId="S::rhodes_t@cde.state.co.us::566307b0-1e17-4826-87e1-0feb85a922f2" providerId="AD" clId="Web-{ECA3F447-344D-95ED-B6C0-D880FC16C4B9}" dt="2024-04-03T22:28:50.886" v="116"/>
        <pc:sldMkLst>
          <pc:docMk/>
          <pc:sldMk cId="986651757" sldId="5297"/>
        </pc:sldMkLst>
        <pc:spChg chg="add del mod">
          <ac:chgData name="Rhodes, Tara" userId="S::rhodes_t@cde.state.co.us::566307b0-1e17-4826-87e1-0feb85a922f2" providerId="AD" clId="Web-{ECA3F447-344D-95ED-B6C0-D880FC16C4B9}" dt="2024-04-03T22:28:50.886" v="116"/>
          <ac:spMkLst>
            <pc:docMk/>
            <pc:sldMk cId="986651757" sldId="5297"/>
            <ac:spMk id="2" creationId="{09B261B4-1BAD-A2B5-EAA7-85A658516316}"/>
          </ac:spMkLst>
        </pc:spChg>
        <pc:spChg chg="mod">
          <ac:chgData name="Rhodes, Tara" userId="S::rhodes_t@cde.state.co.us::566307b0-1e17-4826-87e1-0feb85a922f2" providerId="AD" clId="Web-{ECA3F447-344D-95ED-B6C0-D880FC16C4B9}" dt="2024-04-03T22:28:46.714" v="112" actId="20577"/>
          <ac:spMkLst>
            <pc:docMk/>
            <pc:sldMk cId="986651757" sldId="5297"/>
            <ac:spMk id="5" creationId="{AF6EB1F5-01CD-901C-27EE-72C2EDD75AA9}"/>
          </ac:spMkLst>
        </pc:spChg>
        <pc:spChg chg="mod">
          <ac:chgData name="Rhodes, Tara" userId="S::rhodes_t@cde.state.co.us::566307b0-1e17-4826-87e1-0feb85a922f2" providerId="AD" clId="Web-{ECA3F447-344D-95ED-B6C0-D880FC16C4B9}" dt="2024-04-03T22:28:09.275" v="88" actId="20577"/>
          <ac:spMkLst>
            <pc:docMk/>
            <pc:sldMk cId="986651757" sldId="5297"/>
            <ac:spMk id="6" creationId="{9A8832C3-3C5D-9B2D-6A97-A07BFB42B5FC}"/>
          </ac:spMkLst>
        </pc:spChg>
        <pc:spChg chg="mod">
          <ac:chgData name="Rhodes, Tara" userId="S::rhodes_t@cde.state.co.us::566307b0-1e17-4826-87e1-0feb85a922f2" providerId="AD" clId="Web-{ECA3F447-344D-95ED-B6C0-D880FC16C4B9}" dt="2024-04-03T22:23:39.863" v="42" actId="14100"/>
          <ac:spMkLst>
            <pc:docMk/>
            <pc:sldMk cId="986651757" sldId="5297"/>
            <ac:spMk id="7" creationId="{595C23AF-8524-62EC-BA01-D7A3CC450E9C}"/>
          </ac:spMkLst>
        </pc:spChg>
        <pc:spChg chg="mod">
          <ac:chgData name="Rhodes, Tara" userId="S::rhodes_t@cde.state.co.us::566307b0-1e17-4826-87e1-0feb85a922f2" providerId="AD" clId="Web-{ECA3F447-344D-95ED-B6C0-D880FC16C4B9}" dt="2024-04-03T22:22:53.081" v="12" actId="20577"/>
          <ac:spMkLst>
            <pc:docMk/>
            <pc:sldMk cId="986651757" sldId="5297"/>
            <ac:spMk id="8" creationId="{144B814E-BC16-971E-54AF-43122801948B}"/>
          </ac:spMkLst>
        </pc:spChg>
      </pc:sldChg>
      <pc:sldChg chg="modSp add del">
        <pc:chgData name="Rhodes, Tara" userId="S::rhodes_t@cde.state.co.us::566307b0-1e17-4826-87e1-0feb85a922f2" providerId="AD" clId="Web-{ECA3F447-344D-95ED-B6C0-D880FC16C4B9}" dt="2024-04-03T22:32:57.922" v="173"/>
        <pc:sldMkLst>
          <pc:docMk/>
          <pc:sldMk cId="2941789031" sldId="5298"/>
        </pc:sldMkLst>
        <pc:spChg chg="mod">
          <ac:chgData name="Rhodes, Tara" userId="S::rhodes_t@cde.state.co.us::566307b0-1e17-4826-87e1-0feb85a922f2" providerId="AD" clId="Web-{ECA3F447-344D-95ED-B6C0-D880FC16C4B9}" dt="2024-04-03T22:24:53.521" v="60" actId="14100"/>
          <ac:spMkLst>
            <pc:docMk/>
            <pc:sldMk cId="2941789031" sldId="5298"/>
            <ac:spMk id="8" creationId="{C92515F7-358B-E3FC-AB86-B337B7A691E2}"/>
          </ac:spMkLst>
        </pc:spChg>
      </pc:sldChg>
      <pc:sldChg chg="modSp">
        <pc:chgData name="Rhodes, Tara" userId="S::rhodes_t@cde.state.co.us::566307b0-1e17-4826-87e1-0feb85a922f2" providerId="AD" clId="Web-{ECA3F447-344D-95ED-B6C0-D880FC16C4B9}" dt="2024-04-03T22:33:06.876" v="179" actId="20577"/>
        <pc:sldMkLst>
          <pc:docMk/>
          <pc:sldMk cId="308806799" sldId="5299"/>
        </pc:sldMkLst>
        <pc:spChg chg="mod">
          <ac:chgData name="Rhodes, Tara" userId="S::rhodes_t@cde.state.co.us::566307b0-1e17-4826-87e1-0feb85a922f2" providerId="AD" clId="Web-{ECA3F447-344D-95ED-B6C0-D880FC16C4B9}" dt="2024-04-03T22:33:06.876" v="179" actId="20577"/>
          <ac:spMkLst>
            <pc:docMk/>
            <pc:sldMk cId="308806799" sldId="5299"/>
            <ac:spMk id="8" creationId="{99260748-FBD9-28C6-D587-8F877BD65983}"/>
          </ac:spMkLst>
        </pc:spChg>
      </pc:sldChg>
      <pc:sldChg chg="modSp add del">
        <pc:chgData name="Rhodes, Tara" userId="S::rhodes_t@cde.state.co.us::566307b0-1e17-4826-87e1-0feb85a922f2" providerId="AD" clId="Web-{ECA3F447-344D-95ED-B6C0-D880FC16C4B9}" dt="2024-04-03T22:38:32.148" v="293" actId="20577"/>
        <pc:sldMkLst>
          <pc:docMk/>
          <pc:sldMk cId="3365328181" sldId="5300"/>
        </pc:sldMkLst>
        <pc:spChg chg="mod">
          <ac:chgData name="Rhodes, Tara" userId="S::rhodes_t@cde.state.co.us::566307b0-1e17-4826-87e1-0feb85a922f2" providerId="AD" clId="Web-{ECA3F447-344D-95ED-B6C0-D880FC16C4B9}" dt="2024-04-03T22:38:32.148" v="293" actId="20577"/>
          <ac:spMkLst>
            <pc:docMk/>
            <pc:sldMk cId="3365328181" sldId="5300"/>
            <ac:spMk id="5" creationId="{AF6EB1F5-01CD-901C-27EE-72C2EDD75AA9}"/>
          </ac:spMkLst>
        </pc:spChg>
        <pc:spChg chg="mod">
          <ac:chgData name="Rhodes, Tara" userId="S::rhodes_t@cde.state.co.us::566307b0-1e17-4826-87e1-0feb85a922f2" providerId="AD" clId="Web-{ECA3F447-344D-95ED-B6C0-D880FC16C4B9}" dt="2024-04-03T22:37:21.709" v="266" actId="20577"/>
          <ac:spMkLst>
            <pc:docMk/>
            <pc:sldMk cId="3365328181" sldId="5300"/>
            <ac:spMk id="6" creationId="{9A8832C3-3C5D-9B2D-6A97-A07BFB42B5FC}"/>
          </ac:spMkLst>
        </pc:spChg>
        <pc:spChg chg="mod">
          <ac:chgData name="Rhodes, Tara" userId="S::rhodes_t@cde.state.co.us::566307b0-1e17-4826-87e1-0feb85a922f2" providerId="AD" clId="Web-{ECA3F447-344D-95ED-B6C0-D880FC16C4B9}" dt="2024-04-03T22:33:21.267" v="199" actId="20577"/>
          <ac:spMkLst>
            <pc:docMk/>
            <pc:sldMk cId="3365328181" sldId="5300"/>
            <ac:spMk id="7" creationId="{595C23AF-8524-62EC-BA01-D7A3CC450E9C}"/>
          </ac:spMkLst>
        </pc:spChg>
        <pc:spChg chg="mod">
          <ac:chgData name="Rhodes, Tara" userId="S::rhodes_t@cde.state.co.us::566307b0-1e17-4826-87e1-0feb85a922f2" providerId="AD" clId="Web-{ECA3F447-344D-95ED-B6C0-D880FC16C4B9}" dt="2024-04-03T22:33:28.501" v="215" actId="20577"/>
          <ac:spMkLst>
            <pc:docMk/>
            <pc:sldMk cId="3365328181" sldId="5300"/>
            <ac:spMk id="8" creationId="{144B814E-BC16-971E-54AF-43122801948B}"/>
          </ac:spMkLst>
        </pc:spChg>
      </pc:sldChg>
      <pc:sldChg chg="modSp">
        <pc:chgData name="Rhodes, Tara" userId="S::rhodes_t@cde.state.co.us::566307b0-1e17-4826-87e1-0feb85a922f2" providerId="AD" clId="Web-{ECA3F447-344D-95ED-B6C0-D880FC16C4B9}" dt="2024-04-03T22:33:59.939" v="220" actId="14100"/>
        <pc:sldMkLst>
          <pc:docMk/>
          <pc:sldMk cId="94867858" sldId="5301"/>
        </pc:sldMkLst>
        <pc:spChg chg="mod">
          <ac:chgData name="Rhodes, Tara" userId="S::rhodes_t@cde.state.co.us::566307b0-1e17-4826-87e1-0feb85a922f2" providerId="AD" clId="Web-{ECA3F447-344D-95ED-B6C0-D880FC16C4B9}" dt="2024-04-03T22:33:59.939" v="220" actId="14100"/>
          <ac:spMkLst>
            <pc:docMk/>
            <pc:sldMk cId="94867858" sldId="5301"/>
            <ac:spMk id="8" creationId="{C92515F7-358B-E3FC-AB86-B337B7A691E2}"/>
          </ac:spMkLst>
        </pc:spChg>
      </pc:sldChg>
      <pc:sldChg chg="modSp add ord replId">
        <pc:chgData name="Rhodes, Tara" userId="S::rhodes_t@cde.state.co.us::566307b0-1e17-4826-87e1-0feb85a922f2" providerId="AD" clId="Web-{ECA3F447-344D-95ED-B6C0-D880FC16C4B9}" dt="2024-04-03T22:41:55.622" v="332" actId="20577"/>
        <pc:sldMkLst>
          <pc:docMk/>
          <pc:sldMk cId="2925374892" sldId="5307"/>
        </pc:sldMkLst>
        <pc:spChg chg="mod">
          <ac:chgData name="Rhodes, Tara" userId="S::rhodes_t@cde.state.co.us::566307b0-1e17-4826-87e1-0feb85a922f2" providerId="AD" clId="Web-{ECA3F447-344D-95ED-B6C0-D880FC16C4B9}" dt="2024-04-03T22:41:55.622" v="332" actId="20577"/>
          <ac:spMkLst>
            <pc:docMk/>
            <pc:sldMk cId="2925374892" sldId="5307"/>
            <ac:spMk id="6" creationId="{9A8832C3-3C5D-9B2D-6A97-A07BFB42B5FC}"/>
          </ac:spMkLst>
        </pc:spChg>
      </pc:sldChg>
      <pc:sldChg chg="modSp add replId">
        <pc:chgData name="Rhodes, Tara" userId="S::rhodes_t@cde.state.co.us::566307b0-1e17-4826-87e1-0feb85a922f2" providerId="AD" clId="Web-{ECA3F447-344D-95ED-B6C0-D880FC16C4B9}" dt="2024-04-03T22:29:45.871" v="126" actId="20577"/>
        <pc:sldMkLst>
          <pc:docMk/>
          <pc:sldMk cId="2187083967" sldId="5308"/>
        </pc:sldMkLst>
        <pc:spChg chg="mod">
          <ac:chgData name="Rhodes, Tara" userId="S::rhodes_t@cde.state.co.us::566307b0-1e17-4826-87e1-0feb85a922f2" providerId="AD" clId="Web-{ECA3F447-344D-95ED-B6C0-D880FC16C4B9}" dt="2024-04-03T22:29:45.871" v="126" actId="20577"/>
          <ac:spMkLst>
            <pc:docMk/>
            <pc:sldMk cId="2187083967" sldId="5308"/>
            <ac:spMk id="6" creationId="{9A8832C3-3C5D-9B2D-6A97-A07BFB42B5FC}"/>
          </ac:spMkLst>
        </pc:spChg>
      </pc:sldChg>
      <pc:sldChg chg="modSp add replId">
        <pc:chgData name="Rhodes, Tara" userId="S::rhodes_t@cde.state.co.us::566307b0-1e17-4826-87e1-0feb85a922f2" providerId="AD" clId="Web-{ECA3F447-344D-95ED-B6C0-D880FC16C4B9}" dt="2024-04-03T22:30:59.560" v="139" actId="20577"/>
        <pc:sldMkLst>
          <pc:docMk/>
          <pc:sldMk cId="68699369" sldId="5309"/>
        </pc:sldMkLst>
        <pc:spChg chg="mod">
          <ac:chgData name="Rhodes, Tara" userId="S::rhodes_t@cde.state.co.us::566307b0-1e17-4826-87e1-0feb85a922f2" providerId="AD" clId="Web-{ECA3F447-344D-95ED-B6C0-D880FC16C4B9}" dt="2024-04-03T22:30:59.560" v="139" actId="20577"/>
          <ac:spMkLst>
            <pc:docMk/>
            <pc:sldMk cId="68699369" sldId="5309"/>
            <ac:spMk id="5" creationId="{AF6EB1F5-01CD-901C-27EE-72C2EDD75AA9}"/>
          </ac:spMkLst>
        </pc:spChg>
        <pc:spChg chg="mod">
          <ac:chgData name="Rhodes, Tara" userId="S::rhodes_t@cde.state.co.us::566307b0-1e17-4826-87e1-0feb85a922f2" providerId="AD" clId="Web-{ECA3F447-344D-95ED-B6C0-D880FC16C4B9}" dt="2024-04-03T22:30:48.576" v="131" actId="20577"/>
          <ac:spMkLst>
            <pc:docMk/>
            <pc:sldMk cId="68699369" sldId="5309"/>
            <ac:spMk id="6" creationId="{9A8832C3-3C5D-9B2D-6A97-A07BFB42B5FC}"/>
          </ac:spMkLst>
        </pc:spChg>
      </pc:sldChg>
      <pc:sldChg chg="modSp add replId">
        <pc:chgData name="Rhodes, Tara" userId="S::rhodes_t@cde.state.co.us::566307b0-1e17-4826-87e1-0feb85a922f2" providerId="AD" clId="Web-{ECA3F447-344D-95ED-B6C0-D880FC16C4B9}" dt="2024-04-03T22:32:10.515" v="167" actId="20577"/>
        <pc:sldMkLst>
          <pc:docMk/>
          <pc:sldMk cId="3399127652" sldId="5310"/>
        </pc:sldMkLst>
        <pc:spChg chg="mod">
          <ac:chgData name="Rhodes, Tara" userId="S::rhodes_t@cde.state.co.us::566307b0-1e17-4826-87e1-0feb85a922f2" providerId="AD" clId="Web-{ECA3F447-344D-95ED-B6C0-D880FC16C4B9}" dt="2024-04-03T22:32:10.515" v="167" actId="20577"/>
          <ac:spMkLst>
            <pc:docMk/>
            <pc:sldMk cId="3399127652" sldId="5310"/>
            <ac:spMk id="5" creationId="{AF6EB1F5-01CD-901C-27EE-72C2EDD75AA9}"/>
          </ac:spMkLst>
        </pc:spChg>
        <pc:spChg chg="mod">
          <ac:chgData name="Rhodes, Tara" userId="S::rhodes_t@cde.state.co.us::566307b0-1e17-4826-87e1-0feb85a922f2" providerId="AD" clId="Web-{ECA3F447-344D-95ED-B6C0-D880FC16C4B9}" dt="2024-04-03T22:31:49.624" v="148" actId="20577"/>
          <ac:spMkLst>
            <pc:docMk/>
            <pc:sldMk cId="3399127652" sldId="5310"/>
            <ac:spMk id="6" creationId="{9A8832C3-3C5D-9B2D-6A97-A07BFB42B5FC}"/>
          </ac:spMkLst>
        </pc:spChg>
      </pc:sldChg>
      <pc:sldChg chg="modSp add replId">
        <pc:chgData name="Rhodes, Tara" userId="S::rhodes_t@cde.state.co.us::566307b0-1e17-4826-87e1-0feb85a922f2" providerId="AD" clId="Web-{ECA3F447-344D-95ED-B6C0-D880FC16C4B9}" dt="2024-04-03T22:42:47.373" v="338" actId="20577"/>
        <pc:sldMkLst>
          <pc:docMk/>
          <pc:sldMk cId="1720752477" sldId="5311"/>
        </pc:sldMkLst>
        <pc:spChg chg="mod">
          <ac:chgData name="Rhodes, Tara" userId="S::rhodes_t@cde.state.co.us::566307b0-1e17-4826-87e1-0feb85a922f2" providerId="AD" clId="Web-{ECA3F447-344D-95ED-B6C0-D880FC16C4B9}" dt="2024-04-03T22:38:44.086" v="302" actId="20577"/>
          <ac:spMkLst>
            <pc:docMk/>
            <pc:sldMk cId="1720752477" sldId="5311"/>
            <ac:spMk id="5" creationId="{AF6EB1F5-01CD-901C-27EE-72C2EDD75AA9}"/>
          </ac:spMkLst>
        </pc:spChg>
        <pc:spChg chg="mod">
          <ac:chgData name="Rhodes, Tara" userId="S::rhodes_t@cde.state.co.us::566307b0-1e17-4826-87e1-0feb85a922f2" providerId="AD" clId="Web-{ECA3F447-344D-95ED-B6C0-D880FC16C4B9}" dt="2024-04-03T22:42:47.373" v="338" actId="20577"/>
          <ac:spMkLst>
            <pc:docMk/>
            <pc:sldMk cId="1720752477" sldId="5311"/>
            <ac:spMk id="6" creationId="{9A8832C3-3C5D-9B2D-6A97-A07BFB42B5FC}"/>
          </ac:spMkLst>
        </pc:spChg>
      </pc:sldChg>
      <pc:sldChg chg="add del replId">
        <pc:chgData name="Rhodes, Tara" userId="S::rhodes_t@cde.state.co.us::566307b0-1e17-4826-87e1-0feb85a922f2" providerId="AD" clId="Web-{ECA3F447-344D-95ED-B6C0-D880FC16C4B9}" dt="2024-04-03T22:32:54.594" v="172"/>
        <pc:sldMkLst>
          <pc:docMk/>
          <pc:sldMk cId="3536136584" sldId="5311"/>
        </pc:sldMkLst>
      </pc:sldChg>
      <pc:sldChg chg="modSp add replId">
        <pc:chgData name="Rhodes, Tara" userId="S::rhodes_t@cde.state.co.us::566307b0-1e17-4826-87e1-0feb85a922f2" providerId="AD" clId="Web-{ECA3F447-344D-95ED-B6C0-D880FC16C4B9}" dt="2024-04-03T22:40:52.230" v="330" actId="20577"/>
        <pc:sldMkLst>
          <pc:docMk/>
          <pc:sldMk cId="3396060537" sldId="5314"/>
        </pc:sldMkLst>
        <pc:spChg chg="mod">
          <ac:chgData name="Rhodes, Tara" userId="S::rhodes_t@cde.state.co.us::566307b0-1e17-4826-87e1-0feb85a922f2" providerId="AD" clId="Web-{ECA3F447-344D-95ED-B6C0-D880FC16C4B9}" dt="2024-04-03T22:40:52.230" v="330" actId="20577"/>
          <ac:spMkLst>
            <pc:docMk/>
            <pc:sldMk cId="3396060537" sldId="5314"/>
            <ac:spMk id="5" creationId="{AF6EB1F5-01CD-901C-27EE-72C2EDD75AA9}"/>
          </ac:spMkLst>
        </pc:spChg>
        <pc:spChg chg="mod">
          <ac:chgData name="Rhodes, Tara" userId="S::rhodes_t@cde.state.co.us::566307b0-1e17-4826-87e1-0feb85a922f2" providerId="AD" clId="Web-{ECA3F447-344D-95ED-B6C0-D880FC16C4B9}" dt="2024-04-03T22:40:43.151" v="314" actId="20577"/>
          <ac:spMkLst>
            <pc:docMk/>
            <pc:sldMk cId="3396060537" sldId="5314"/>
            <ac:spMk id="6" creationId="{9A8832C3-3C5D-9B2D-6A97-A07BFB42B5FC}"/>
          </ac:spMkLst>
        </pc:spChg>
      </pc:sldChg>
    </pc:docChg>
  </pc:docChgLst>
  <pc:docChgLst>
    <pc:chgData name="Breza, Madeleine" userId="S::breza_m@cde.state.co.us::39affff4-0746-4e94-9ca9-9e4904fd4a4c" providerId="AD" clId="Web-{238ED1E5-0CCF-5165-ABFC-D9B242BDBE46}"/>
    <pc:docChg chg="modSld">
      <pc:chgData name="Breza, Madeleine" userId="S::breza_m@cde.state.co.us::39affff4-0746-4e94-9ca9-9e4904fd4a4c" providerId="AD" clId="Web-{238ED1E5-0CCF-5165-ABFC-D9B242BDBE46}" dt="2024-04-11T15:36:16.253" v="41" actId="20577"/>
      <pc:docMkLst>
        <pc:docMk/>
      </pc:docMkLst>
      <pc:sldChg chg="modSp">
        <pc:chgData name="Breza, Madeleine" userId="S::breza_m@cde.state.co.us::39affff4-0746-4e94-9ca9-9e4904fd4a4c" providerId="AD" clId="Web-{238ED1E5-0CCF-5165-ABFC-D9B242BDBE46}" dt="2024-04-11T15:36:16.253" v="41" actId="20577"/>
        <pc:sldMkLst>
          <pc:docMk/>
          <pc:sldMk cId="2582331127" sldId="5312"/>
        </pc:sldMkLst>
        <pc:spChg chg="mod">
          <ac:chgData name="Breza, Madeleine" userId="S::breza_m@cde.state.co.us::39affff4-0746-4e94-9ca9-9e4904fd4a4c" providerId="AD" clId="Web-{238ED1E5-0CCF-5165-ABFC-D9B242BDBE46}" dt="2024-04-11T15:36:16.253" v="41" actId="20577"/>
          <ac:spMkLst>
            <pc:docMk/>
            <pc:sldMk cId="2582331127" sldId="5312"/>
            <ac:spMk id="3" creationId="{F737E5AD-A4D8-5218-9778-9BFD2F764487}"/>
          </ac:spMkLst>
        </pc:spChg>
      </pc:sldChg>
    </pc:docChg>
  </pc:docChgLst>
  <pc:docChgLst>
    <pc:chgData name="Ward, Reagan" userId="27291eb4-8241-4961-9e69-8c66e34cc5b0" providerId="ADAL" clId="{F37463FA-6DD2-4C6D-A671-8DB08545A501}"/>
    <pc:docChg chg="undo custSel addSld delSld modSld sldOrd">
      <pc:chgData name="Ward, Reagan" userId="27291eb4-8241-4961-9e69-8c66e34cc5b0" providerId="ADAL" clId="{F37463FA-6DD2-4C6D-A671-8DB08545A501}" dt="2024-04-18T13:40:11.510" v="5844" actId="14100"/>
      <pc:docMkLst>
        <pc:docMk/>
      </pc:docMkLst>
      <pc:sldChg chg="modSp mod">
        <pc:chgData name="Ward, Reagan" userId="27291eb4-8241-4961-9e69-8c66e34cc5b0" providerId="ADAL" clId="{F37463FA-6DD2-4C6D-A671-8DB08545A501}" dt="2024-04-16T18:15:44.581" v="4242" actId="6549"/>
        <pc:sldMkLst>
          <pc:docMk/>
          <pc:sldMk cId="3044915438" sldId="256"/>
        </pc:sldMkLst>
        <pc:spChg chg="mod">
          <ac:chgData name="Ward, Reagan" userId="27291eb4-8241-4961-9e69-8c66e34cc5b0" providerId="ADAL" clId="{F37463FA-6DD2-4C6D-A671-8DB08545A501}" dt="2024-04-16T18:15:44.581" v="4242" actId="6549"/>
          <ac:spMkLst>
            <pc:docMk/>
            <pc:sldMk cId="3044915438" sldId="256"/>
            <ac:spMk id="2" creationId="{00000000-0000-0000-0000-000000000000}"/>
          </ac:spMkLst>
        </pc:spChg>
      </pc:sldChg>
      <pc:sldChg chg="modSp mod">
        <pc:chgData name="Ward, Reagan" userId="27291eb4-8241-4961-9e69-8c66e34cc5b0" providerId="ADAL" clId="{F37463FA-6DD2-4C6D-A671-8DB08545A501}" dt="2024-04-17T20:11:32.011" v="5536" actId="20577"/>
        <pc:sldMkLst>
          <pc:docMk/>
          <pc:sldMk cId="1212467416" sldId="261"/>
        </pc:sldMkLst>
        <pc:graphicFrameChg chg="modGraphic">
          <ac:chgData name="Ward, Reagan" userId="27291eb4-8241-4961-9e69-8c66e34cc5b0" providerId="ADAL" clId="{F37463FA-6DD2-4C6D-A671-8DB08545A501}" dt="2024-04-17T20:11:32.011" v="553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F37463FA-6DD2-4C6D-A671-8DB08545A501}" dt="2024-04-16T16:11:19.571" v="1769" actId="6549"/>
        <pc:sldMkLst>
          <pc:docMk/>
          <pc:sldMk cId="587239845" sldId="265"/>
        </pc:sldMkLst>
        <pc:spChg chg="mod">
          <ac:chgData name="Ward, Reagan" userId="27291eb4-8241-4961-9e69-8c66e34cc5b0" providerId="ADAL" clId="{F37463FA-6DD2-4C6D-A671-8DB08545A501}" dt="2024-04-16T16:11:19.571" v="1769" actId="6549"/>
          <ac:spMkLst>
            <pc:docMk/>
            <pc:sldMk cId="587239845" sldId="265"/>
            <ac:spMk id="3" creationId="{32F483EA-74E0-2213-F7F8-FE935127D6A0}"/>
          </ac:spMkLst>
        </pc:spChg>
      </pc:sldChg>
      <pc:sldChg chg="addSp delSp modSp mod">
        <pc:chgData name="Ward, Reagan" userId="27291eb4-8241-4961-9e69-8c66e34cc5b0" providerId="ADAL" clId="{F37463FA-6DD2-4C6D-A671-8DB08545A501}" dt="2024-04-16T18:18:24.926" v="4538" actId="20577"/>
        <pc:sldMkLst>
          <pc:docMk/>
          <pc:sldMk cId="3717000822" sldId="280"/>
        </pc:sldMkLst>
        <pc:spChg chg="mod">
          <ac:chgData name="Ward, Reagan" userId="27291eb4-8241-4961-9e69-8c66e34cc5b0" providerId="ADAL" clId="{F37463FA-6DD2-4C6D-A671-8DB08545A501}" dt="2024-04-16T18:15:26.112" v="4240" actId="2711"/>
          <ac:spMkLst>
            <pc:docMk/>
            <pc:sldMk cId="3717000822" sldId="280"/>
            <ac:spMk id="2" creationId="{439B416C-5F6D-56F7-429A-80FD0A190C25}"/>
          </ac:spMkLst>
        </pc:spChg>
        <pc:spChg chg="mod ord">
          <ac:chgData name="Ward, Reagan" userId="27291eb4-8241-4961-9e69-8c66e34cc5b0" providerId="ADAL" clId="{F37463FA-6DD2-4C6D-A671-8DB08545A501}" dt="2024-04-16T16:02:22.717" v="1727" actId="13244"/>
          <ac:spMkLst>
            <pc:docMk/>
            <pc:sldMk cId="3717000822" sldId="280"/>
            <ac:spMk id="3" creationId="{23730712-328A-D55D-1F4E-AFE29CF33EAE}"/>
          </ac:spMkLst>
        </pc:spChg>
        <pc:spChg chg="add del mod">
          <ac:chgData name="Ward, Reagan" userId="27291eb4-8241-4961-9e69-8c66e34cc5b0" providerId="ADAL" clId="{F37463FA-6DD2-4C6D-A671-8DB08545A501}" dt="2024-04-16T16:00:56.813" v="1723" actId="14826"/>
          <ac:spMkLst>
            <pc:docMk/>
            <pc:sldMk cId="3717000822" sldId="280"/>
            <ac:spMk id="4" creationId="{FB5F0257-7288-16BB-B285-47B555760DC0}"/>
          </ac:spMkLst>
        </pc:spChg>
        <pc:spChg chg="del">
          <ac:chgData name="Ward, Reagan" userId="27291eb4-8241-4961-9e69-8c66e34cc5b0" providerId="ADAL" clId="{F37463FA-6DD2-4C6D-A671-8DB08545A501}" dt="2024-04-16T16:01:03.814" v="1724" actId="26606"/>
          <ac:spMkLst>
            <pc:docMk/>
            <pc:sldMk cId="3717000822" sldId="280"/>
            <ac:spMk id="1047" creationId="{04812C46-200A-4DEB-A05E-3ED6C68C2387}"/>
          </ac:spMkLst>
        </pc:spChg>
        <pc:spChg chg="del">
          <ac:chgData name="Ward, Reagan" userId="27291eb4-8241-4961-9e69-8c66e34cc5b0" providerId="ADAL" clId="{F37463FA-6DD2-4C6D-A671-8DB08545A501}" dt="2024-04-16T16:01:03.814" v="1724" actId="26606"/>
          <ac:spMkLst>
            <pc:docMk/>
            <pc:sldMk cId="3717000822" sldId="280"/>
            <ac:spMk id="1049" creationId="{D1EA859B-E555-4109-94F3-6700E046E008}"/>
          </ac:spMkLst>
        </pc:spChg>
        <pc:spChg chg="add">
          <ac:chgData name="Ward, Reagan" userId="27291eb4-8241-4961-9e69-8c66e34cc5b0" providerId="ADAL" clId="{F37463FA-6DD2-4C6D-A671-8DB08545A501}" dt="2024-04-16T16:01:03.814" v="1724" actId="26606"/>
          <ac:spMkLst>
            <pc:docMk/>
            <pc:sldMk cId="3717000822" sldId="280"/>
            <ac:spMk id="1054" creationId="{04812C46-200A-4DEB-A05E-3ED6C68C2387}"/>
          </ac:spMkLst>
        </pc:spChg>
        <pc:spChg chg="add">
          <ac:chgData name="Ward, Reagan" userId="27291eb4-8241-4961-9e69-8c66e34cc5b0" providerId="ADAL" clId="{F37463FA-6DD2-4C6D-A671-8DB08545A501}" dt="2024-04-16T16:01:03.814" v="1724" actId="26606"/>
          <ac:spMkLst>
            <pc:docMk/>
            <pc:sldMk cId="3717000822" sldId="280"/>
            <ac:spMk id="1056" creationId="{D1EA859B-E555-4109-94F3-6700E046E008}"/>
          </ac:spMkLst>
        </pc:spChg>
        <pc:graphicFrameChg chg="mod modGraphic">
          <ac:chgData name="Ward, Reagan" userId="27291eb4-8241-4961-9e69-8c66e34cc5b0" providerId="ADAL" clId="{F37463FA-6DD2-4C6D-A671-8DB08545A501}" dt="2024-04-16T18:18:24.926" v="4538" actId="20577"/>
          <ac:graphicFrameMkLst>
            <pc:docMk/>
            <pc:sldMk cId="3717000822" sldId="280"/>
            <ac:graphicFrameMk id="12" creationId="{1AA09EE0-7419-6ED5-4AA1-CC9009509570}"/>
          </ac:graphicFrameMkLst>
        </pc:graphicFrameChg>
        <pc:picChg chg="mod">
          <ac:chgData name="Ward, Reagan" userId="27291eb4-8241-4961-9e69-8c66e34cc5b0" providerId="ADAL" clId="{F37463FA-6DD2-4C6D-A671-8DB08545A501}" dt="2024-04-16T16:01:03.814" v="1724" actId="26606"/>
          <ac:picMkLst>
            <pc:docMk/>
            <pc:sldMk cId="3717000822" sldId="280"/>
            <ac:picMk id="28" creationId="{BA71C7F0-1A49-F9C3-0CFB-7D2B5C494E3D}"/>
          </ac:picMkLst>
        </pc:picChg>
      </pc:sldChg>
      <pc:sldChg chg="del mod modShow">
        <pc:chgData name="Ward, Reagan" userId="27291eb4-8241-4961-9e69-8c66e34cc5b0" providerId="ADAL" clId="{F37463FA-6DD2-4C6D-A671-8DB08545A501}" dt="2024-04-16T15:46:40.759" v="1677" actId="2696"/>
        <pc:sldMkLst>
          <pc:docMk/>
          <pc:sldMk cId="499285695" sldId="281"/>
        </pc:sldMkLst>
      </pc:sldChg>
      <pc:sldChg chg="addSp modSp mod ord">
        <pc:chgData name="Ward, Reagan" userId="27291eb4-8241-4961-9e69-8c66e34cc5b0" providerId="ADAL" clId="{F37463FA-6DD2-4C6D-A671-8DB08545A501}" dt="2024-04-16T16:10:09.901" v="1768" actId="13244"/>
        <pc:sldMkLst>
          <pc:docMk/>
          <pc:sldMk cId="4006630429" sldId="282"/>
        </pc:sldMkLst>
        <pc:spChg chg="add mod ord">
          <ac:chgData name="Ward, Reagan" userId="27291eb4-8241-4961-9e69-8c66e34cc5b0" providerId="ADAL" clId="{F37463FA-6DD2-4C6D-A671-8DB08545A501}" dt="2024-04-16T16:10:09.901" v="1768" actId="13244"/>
          <ac:spMkLst>
            <pc:docMk/>
            <pc:sldMk cId="4006630429" sldId="282"/>
            <ac:spMk id="5" creationId="{ECB1E767-8D27-E4AB-1F9C-37458169EBE7}"/>
          </ac:spMkLst>
        </pc:spChg>
        <pc:graphicFrameChg chg="mod modGraphic">
          <ac:chgData name="Ward, Reagan" userId="27291eb4-8241-4961-9e69-8c66e34cc5b0" providerId="ADAL" clId="{F37463FA-6DD2-4C6D-A671-8DB08545A501}" dt="2024-04-16T15:45:52.260" v="1673" actId="255"/>
          <ac:graphicFrameMkLst>
            <pc:docMk/>
            <pc:sldMk cId="4006630429" sldId="282"/>
            <ac:graphicFrameMk id="11" creationId="{4A046F5F-034D-A2DD-B7B6-B37CB3AF1360}"/>
          </ac:graphicFrameMkLst>
        </pc:graphicFrameChg>
      </pc:sldChg>
      <pc:sldChg chg="modSp mod">
        <pc:chgData name="Ward, Reagan" userId="27291eb4-8241-4961-9e69-8c66e34cc5b0" providerId="ADAL" clId="{F37463FA-6DD2-4C6D-A671-8DB08545A501}" dt="2024-04-18T13:40:05.613" v="5843" actId="14100"/>
        <pc:sldMkLst>
          <pc:docMk/>
          <pc:sldMk cId="4013615956" sldId="4801"/>
        </pc:sldMkLst>
        <pc:spChg chg="mod">
          <ac:chgData name="Ward, Reagan" userId="27291eb4-8241-4961-9e69-8c66e34cc5b0" providerId="ADAL" clId="{F37463FA-6DD2-4C6D-A671-8DB08545A501}" dt="2024-04-18T13:40:05.613" v="5843" actId="14100"/>
          <ac:spMkLst>
            <pc:docMk/>
            <pc:sldMk cId="4013615956" sldId="4801"/>
            <ac:spMk id="12" creationId="{C2F21024-8D13-8264-80AB-C8DDF5632F48}"/>
          </ac:spMkLst>
        </pc:spChg>
      </pc:sldChg>
      <pc:sldChg chg="modSp mod">
        <pc:chgData name="Ward, Reagan" userId="27291eb4-8241-4961-9e69-8c66e34cc5b0" providerId="ADAL" clId="{F37463FA-6DD2-4C6D-A671-8DB08545A501}" dt="2024-04-18T13:40:11.510" v="5844" actId="14100"/>
        <pc:sldMkLst>
          <pc:docMk/>
          <pc:sldMk cId="1710219493" sldId="4802"/>
        </pc:sldMkLst>
        <pc:spChg chg="mod">
          <ac:chgData name="Ward, Reagan" userId="27291eb4-8241-4961-9e69-8c66e34cc5b0" providerId="ADAL" clId="{F37463FA-6DD2-4C6D-A671-8DB08545A501}" dt="2024-04-18T13:40:11.510" v="5844" actId="14100"/>
          <ac:spMkLst>
            <pc:docMk/>
            <pc:sldMk cId="1710219493" sldId="4802"/>
            <ac:spMk id="8" creationId="{6AF4D63A-0922-943D-DD82-87932FF5108B}"/>
          </ac:spMkLst>
        </pc:spChg>
        <pc:picChg chg="ord">
          <ac:chgData name="Ward, Reagan" userId="27291eb4-8241-4961-9e69-8c66e34cc5b0" providerId="ADAL" clId="{F37463FA-6DD2-4C6D-A671-8DB08545A501}" dt="2024-04-16T18:23:53.106" v="4844" actId="13244"/>
          <ac:picMkLst>
            <pc:docMk/>
            <pc:sldMk cId="1710219493" sldId="4802"/>
            <ac:picMk id="13" creationId="{E874240B-F11E-E41B-E46E-7A85C0C4F4E4}"/>
          </ac:picMkLst>
        </pc:picChg>
      </pc:sldChg>
      <pc:sldChg chg="addSp delSp modSp mod chgLayout">
        <pc:chgData name="Ward, Reagan" userId="27291eb4-8241-4961-9e69-8c66e34cc5b0" providerId="ADAL" clId="{F37463FA-6DD2-4C6D-A671-8DB08545A501}" dt="2024-04-16T18:28:29.695" v="4873" actId="13244"/>
        <pc:sldMkLst>
          <pc:docMk/>
          <pc:sldMk cId="2814149373" sldId="4803"/>
        </pc:sldMkLst>
        <pc:spChg chg="mod ord">
          <ac:chgData name="Ward, Reagan" userId="27291eb4-8241-4961-9e69-8c66e34cc5b0" providerId="ADAL" clId="{F37463FA-6DD2-4C6D-A671-8DB08545A501}" dt="2024-04-16T18:24:43.986" v="4849" actId="27636"/>
          <ac:spMkLst>
            <pc:docMk/>
            <pc:sldMk cId="2814149373" sldId="4803"/>
            <ac:spMk id="2" creationId="{36F669C0-D07F-9AB1-D4D2-138E51F563FE}"/>
          </ac:spMkLst>
        </pc:spChg>
        <pc:spChg chg="mod ord">
          <ac:chgData name="Ward, Reagan" userId="27291eb4-8241-4961-9e69-8c66e34cc5b0" providerId="ADAL" clId="{F37463FA-6DD2-4C6D-A671-8DB08545A501}" dt="2024-04-16T18:24:56.886" v="4850" actId="14100"/>
          <ac:spMkLst>
            <pc:docMk/>
            <pc:sldMk cId="2814149373" sldId="4803"/>
            <ac:spMk id="3" creationId="{FA42EDC7-DDB3-18D6-823A-8C27871A04C7}"/>
          </ac:spMkLst>
        </pc:spChg>
        <pc:spChg chg="mod ord">
          <ac:chgData name="Ward, Reagan" userId="27291eb4-8241-4961-9e69-8c66e34cc5b0" providerId="ADAL" clId="{F37463FA-6DD2-4C6D-A671-8DB08545A501}" dt="2024-04-16T18:28:29.695" v="4873" actId="13244"/>
          <ac:spMkLst>
            <pc:docMk/>
            <pc:sldMk cId="2814149373" sldId="4803"/>
            <ac:spMk id="4" creationId="{32180BD0-C740-E297-9C4C-D9B2E57CB1B7}"/>
          </ac:spMkLst>
        </pc:spChg>
        <pc:spChg chg="mod ord">
          <ac:chgData name="Ward, Reagan" userId="27291eb4-8241-4961-9e69-8c66e34cc5b0" providerId="ADAL" clId="{F37463FA-6DD2-4C6D-A671-8DB08545A501}" dt="2024-04-16T18:24:43.951" v="4848" actId="6264"/>
          <ac:spMkLst>
            <pc:docMk/>
            <pc:sldMk cId="2814149373" sldId="4803"/>
            <ac:spMk id="5" creationId="{6A588B2C-9FAF-EA85-142D-BBDB8767748D}"/>
          </ac:spMkLst>
        </pc:spChg>
        <pc:spChg chg="mod ord">
          <ac:chgData name="Ward, Reagan" userId="27291eb4-8241-4961-9e69-8c66e34cc5b0" providerId="ADAL" clId="{F37463FA-6DD2-4C6D-A671-8DB08545A501}" dt="2024-04-16T18:25:08.972" v="4851" actId="13244"/>
          <ac:spMkLst>
            <pc:docMk/>
            <pc:sldMk cId="2814149373" sldId="4803"/>
            <ac:spMk id="6" creationId="{3CE6341E-FE7B-F542-C2EA-71777F0F5FF2}"/>
          </ac:spMkLst>
        </pc:spChg>
        <pc:spChg chg="add del mod">
          <ac:chgData name="Ward, Reagan" userId="27291eb4-8241-4961-9e69-8c66e34cc5b0" providerId="ADAL" clId="{F37463FA-6DD2-4C6D-A671-8DB08545A501}" dt="2024-04-16T18:24:43.951" v="4848" actId="6264"/>
          <ac:spMkLst>
            <pc:docMk/>
            <pc:sldMk cId="2814149373" sldId="4803"/>
            <ac:spMk id="7" creationId="{A453645E-AEE7-9C4B-A77A-970479CDAB4C}"/>
          </ac:spMkLst>
        </pc:spChg>
        <pc:spChg chg="add del mod">
          <ac:chgData name="Ward, Reagan" userId="27291eb4-8241-4961-9e69-8c66e34cc5b0" providerId="ADAL" clId="{F37463FA-6DD2-4C6D-A671-8DB08545A501}" dt="2024-04-16T18:24:43.951" v="4848" actId="6264"/>
          <ac:spMkLst>
            <pc:docMk/>
            <pc:sldMk cId="2814149373" sldId="4803"/>
            <ac:spMk id="8" creationId="{C282AC37-E5B6-CA1A-BDF9-33C3010FB851}"/>
          </ac:spMkLst>
        </pc:spChg>
        <pc:spChg chg="add del mod">
          <ac:chgData name="Ward, Reagan" userId="27291eb4-8241-4961-9e69-8c66e34cc5b0" providerId="ADAL" clId="{F37463FA-6DD2-4C6D-A671-8DB08545A501}" dt="2024-04-16T18:24:43.951" v="4848" actId="6264"/>
          <ac:spMkLst>
            <pc:docMk/>
            <pc:sldMk cId="2814149373" sldId="4803"/>
            <ac:spMk id="9" creationId="{C867BEDB-C6BF-6609-7C15-1F37EB61A590}"/>
          </ac:spMkLst>
        </pc:spChg>
        <pc:spChg chg="add del mod">
          <ac:chgData name="Ward, Reagan" userId="27291eb4-8241-4961-9e69-8c66e34cc5b0" providerId="ADAL" clId="{F37463FA-6DD2-4C6D-A671-8DB08545A501}" dt="2024-04-16T18:24:43.951" v="4848" actId="6264"/>
          <ac:spMkLst>
            <pc:docMk/>
            <pc:sldMk cId="2814149373" sldId="4803"/>
            <ac:spMk id="10" creationId="{6958853A-BF64-0C64-02A7-B989D1402A1B}"/>
          </ac:spMkLst>
        </pc:spChg>
        <pc:spChg chg="add del mod">
          <ac:chgData name="Ward, Reagan" userId="27291eb4-8241-4961-9e69-8c66e34cc5b0" providerId="ADAL" clId="{F37463FA-6DD2-4C6D-A671-8DB08545A501}" dt="2024-04-16T18:24:43.951" v="4848" actId="6264"/>
          <ac:spMkLst>
            <pc:docMk/>
            <pc:sldMk cId="2814149373" sldId="4803"/>
            <ac:spMk id="11" creationId="{2078AA32-1007-BD14-965F-D85CC315E090}"/>
          </ac:spMkLst>
        </pc:spChg>
        <pc:spChg chg="add del mod ord">
          <ac:chgData name="Ward, Reagan" userId="27291eb4-8241-4961-9e69-8c66e34cc5b0" providerId="ADAL" clId="{F37463FA-6DD2-4C6D-A671-8DB08545A501}" dt="2024-04-16T18:25:21.936" v="4857"/>
          <ac:spMkLst>
            <pc:docMk/>
            <pc:sldMk cId="2814149373" sldId="4803"/>
            <ac:spMk id="12" creationId="{0CA40106-472B-AEB6-AEC8-68604FDF5533}"/>
          </ac:spMkLst>
        </pc:spChg>
        <pc:spChg chg="add del mod ord">
          <ac:chgData name="Ward, Reagan" userId="27291eb4-8241-4961-9e69-8c66e34cc5b0" providerId="ADAL" clId="{F37463FA-6DD2-4C6D-A671-8DB08545A501}" dt="2024-04-16T18:25:25.281" v="4859"/>
          <ac:spMkLst>
            <pc:docMk/>
            <pc:sldMk cId="2814149373" sldId="4803"/>
            <ac:spMk id="13" creationId="{6E395C8D-E56B-575E-3C3A-70644731529C}"/>
          </ac:spMkLst>
        </pc:spChg>
        <pc:picChg chg="add mod ord">
          <ac:chgData name="Ward, Reagan" userId="27291eb4-8241-4961-9e69-8c66e34cc5b0" providerId="ADAL" clId="{F37463FA-6DD2-4C6D-A671-8DB08545A501}" dt="2024-04-16T18:26:03.048" v="4871" actId="13244"/>
          <ac:picMkLst>
            <pc:docMk/>
            <pc:sldMk cId="2814149373" sldId="4803"/>
            <ac:picMk id="14" creationId="{D07ED615-2384-D7F8-599B-2F57B99CBA48}"/>
          </ac:picMkLst>
        </pc:picChg>
        <pc:picChg chg="del">
          <ac:chgData name="Ward, Reagan" userId="27291eb4-8241-4961-9e69-8c66e34cc5b0" providerId="ADAL" clId="{F37463FA-6DD2-4C6D-A671-8DB08545A501}" dt="2024-04-16T18:25:23.724" v="4858" actId="21"/>
          <ac:picMkLst>
            <pc:docMk/>
            <pc:sldMk cId="2814149373" sldId="4803"/>
            <ac:picMk id="15" creationId="{04407E56-8575-AF6F-39EC-8CBD19108886}"/>
          </ac:picMkLst>
        </pc:picChg>
        <pc:picChg chg="add mod ord">
          <ac:chgData name="Ward, Reagan" userId="27291eb4-8241-4961-9e69-8c66e34cc5b0" providerId="ADAL" clId="{F37463FA-6DD2-4C6D-A671-8DB08545A501}" dt="2024-04-16T18:26:04.387" v="4872" actId="13244"/>
          <ac:picMkLst>
            <pc:docMk/>
            <pc:sldMk cId="2814149373" sldId="4803"/>
            <ac:picMk id="16" creationId="{04407E56-8575-AF6F-39EC-8CBD19108886}"/>
          </ac:picMkLst>
        </pc:picChg>
        <pc:picChg chg="del">
          <ac:chgData name="Ward, Reagan" userId="27291eb4-8241-4961-9e69-8c66e34cc5b0" providerId="ADAL" clId="{F37463FA-6DD2-4C6D-A671-8DB08545A501}" dt="2024-04-16T18:25:20.603" v="4856" actId="21"/>
          <ac:picMkLst>
            <pc:docMk/>
            <pc:sldMk cId="2814149373" sldId="4803"/>
            <ac:picMk id="17" creationId="{D07ED615-2384-D7F8-599B-2F57B99CBA48}"/>
          </ac:picMkLst>
        </pc:picChg>
      </pc:sldChg>
      <pc:sldChg chg="modSp mod">
        <pc:chgData name="Ward, Reagan" userId="27291eb4-8241-4961-9e69-8c66e34cc5b0" providerId="ADAL" clId="{F37463FA-6DD2-4C6D-A671-8DB08545A501}" dt="2024-04-18T13:29:13.588" v="5585" actId="1076"/>
        <pc:sldMkLst>
          <pc:docMk/>
          <pc:sldMk cId="3227145924" sldId="5097"/>
        </pc:sldMkLst>
        <pc:spChg chg="mod">
          <ac:chgData name="Ward, Reagan" userId="27291eb4-8241-4961-9e69-8c66e34cc5b0" providerId="ADAL" clId="{F37463FA-6DD2-4C6D-A671-8DB08545A501}" dt="2024-04-18T13:29:13.588" v="5585" actId="1076"/>
          <ac:spMkLst>
            <pc:docMk/>
            <pc:sldMk cId="3227145924" sldId="5097"/>
            <ac:spMk id="8" creationId="{615A4E22-3BFB-B4B8-B3DD-2E0607D5D581}"/>
          </ac:spMkLst>
        </pc:spChg>
        <pc:graphicFrameChg chg="mod modGraphic">
          <ac:chgData name="Ward, Reagan" userId="27291eb4-8241-4961-9e69-8c66e34cc5b0" providerId="ADAL" clId="{F37463FA-6DD2-4C6D-A671-8DB08545A501}" dt="2024-04-17T20:11:53.689" v="5543" actId="14100"/>
          <ac:graphicFrameMkLst>
            <pc:docMk/>
            <pc:sldMk cId="3227145924" sldId="5097"/>
            <ac:graphicFrameMk id="7" creationId="{2864BB53-F741-4FFC-0348-1AC10AD60EEB}"/>
          </ac:graphicFrameMkLst>
        </pc:graphicFrameChg>
      </pc:sldChg>
      <pc:sldChg chg="modSp mod">
        <pc:chgData name="Ward, Reagan" userId="27291eb4-8241-4961-9e69-8c66e34cc5b0" providerId="ADAL" clId="{F37463FA-6DD2-4C6D-A671-8DB08545A501}" dt="2024-04-18T13:29:38.595" v="5588" actId="207"/>
        <pc:sldMkLst>
          <pc:docMk/>
          <pc:sldMk cId="1037917088" sldId="5098"/>
        </pc:sldMkLst>
        <pc:spChg chg="mod">
          <ac:chgData name="Ward, Reagan" userId="27291eb4-8241-4961-9e69-8c66e34cc5b0" providerId="ADAL" clId="{F37463FA-6DD2-4C6D-A671-8DB08545A501}" dt="2024-04-18T13:29:19.732" v="5587" actId="1076"/>
          <ac:spMkLst>
            <pc:docMk/>
            <pc:sldMk cId="1037917088" sldId="5098"/>
            <ac:spMk id="3" creationId="{6BF4B97E-13F4-8EB1-7148-584349E80E76}"/>
          </ac:spMkLst>
        </pc:spChg>
        <pc:graphicFrameChg chg="mod modGraphic">
          <ac:chgData name="Ward, Reagan" userId="27291eb4-8241-4961-9e69-8c66e34cc5b0" providerId="ADAL" clId="{F37463FA-6DD2-4C6D-A671-8DB08545A501}" dt="2024-04-18T13:29:38.595" v="5588" actId="207"/>
          <ac:graphicFrameMkLst>
            <pc:docMk/>
            <pc:sldMk cId="1037917088" sldId="5098"/>
            <ac:graphicFrameMk id="5" creationId="{5E4612F7-68C6-57CA-E918-38EF641F73CF}"/>
          </ac:graphicFrameMkLst>
        </pc:graphicFrameChg>
      </pc:sldChg>
      <pc:sldChg chg="modSp mod ord modShow">
        <pc:chgData name="Ward, Reagan" userId="27291eb4-8241-4961-9e69-8c66e34cc5b0" providerId="ADAL" clId="{F37463FA-6DD2-4C6D-A671-8DB08545A501}" dt="2024-04-18T13:30:09.428" v="5590" actId="1076"/>
        <pc:sldMkLst>
          <pc:docMk/>
          <pc:sldMk cId="3325300763" sldId="5099"/>
        </pc:sldMkLst>
        <pc:spChg chg="mod">
          <ac:chgData name="Ward, Reagan" userId="27291eb4-8241-4961-9e69-8c66e34cc5b0" providerId="ADAL" clId="{F37463FA-6DD2-4C6D-A671-8DB08545A501}" dt="2024-04-18T13:30:09.428" v="5590" actId="1076"/>
          <ac:spMkLst>
            <pc:docMk/>
            <pc:sldMk cId="3325300763" sldId="5099"/>
            <ac:spMk id="8" creationId="{549F2F27-87E4-24C0-1408-8D12217DC609}"/>
          </ac:spMkLst>
        </pc:spChg>
      </pc:sldChg>
      <pc:sldChg chg="modSp mod ord modShow">
        <pc:chgData name="Ward, Reagan" userId="27291eb4-8241-4961-9e69-8c66e34cc5b0" providerId="ADAL" clId="{F37463FA-6DD2-4C6D-A671-8DB08545A501}" dt="2024-04-18T13:30:00.405" v="5589" actId="1076"/>
        <pc:sldMkLst>
          <pc:docMk/>
          <pc:sldMk cId="3123833017" sldId="5100"/>
        </pc:sldMkLst>
        <pc:spChg chg="mod">
          <ac:chgData name="Ward, Reagan" userId="27291eb4-8241-4961-9e69-8c66e34cc5b0" providerId="ADAL" clId="{F37463FA-6DD2-4C6D-A671-8DB08545A501}" dt="2024-04-18T13:30:00.405" v="5589" actId="1076"/>
          <ac:spMkLst>
            <pc:docMk/>
            <pc:sldMk cId="3123833017" sldId="5100"/>
            <ac:spMk id="7" creationId="{B1C8444B-4B28-DC32-8061-A210609C90E2}"/>
          </ac:spMkLst>
        </pc:spChg>
      </pc:sldChg>
      <pc:sldChg chg="del mod modShow">
        <pc:chgData name="Ward, Reagan" userId="27291eb4-8241-4961-9e69-8c66e34cc5b0" providerId="ADAL" clId="{F37463FA-6DD2-4C6D-A671-8DB08545A501}" dt="2024-04-16T15:44:39.029" v="1622" actId="47"/>
        <pc:sldMkLst>
          <pc:docMk/>
          <pc:sldMk cId="2470324780" sldId="5101"/>
        </pc:sldMkLst>
      </pc:sldChg>
      <pc:sldChg chg="del mod modShow">
        <pc:chgData name="Ward, Reagan" userId="27291eb4-8241-4961-9e69-8c66e34cc5b0" providerId="ADAL" clId="{F37463FA-6DD2-4C6D-A671-8DB08545A501}" dt="2024-04-16T15:44:40.280" v="1623" actId="47"/>
        <pc:sldMkLst>
          <pc:docMk/>
          <pc:sldMk cId="2722882039" sldId="5102"/>
        </pc:sldMkLst>
      </pc:sldChg>
      <pc:sldChg chg="del mod modShow">
        <pc:chgData name="Ward, Reagan" userId="27291eb4-8241-4961-9e69-8c66e34cc5b0" providerId="ADAL" clId="{F37463FA-6DD2-4C6D-A671-8DB08545A501}" dt="2024-04-16T15:44:40.879" v="1624" actId="47"/>
        <pc:sldMkLst>
          <pc:docMk/>
          <pc:sldMk cId="442201909" sldId="5105"/>
        </pc:sldMkLst>
      </pc:sldChg>
      <pc:sldChg chg="del mod modShow">
        <pc:chgData name="Ward, Reagan" userId="27291eb4-8241-4961-9e69-8c66e34cc5b0" providerId="ADAL" clId="{F37463FA-6DD2-4C6D-A671-8DB08545A501}" dt="2024-04-16T15:44:41.550" v="1625" actId="47"/>
        <pc:sldMkLst>
          <pc:docMk/>
          <pc:sldMk cId="2598389065" sldId="5106"/>
        </pc:sldMkLst>
      </pc:sldChg>
      <pc:sldChg chg="del mod modShow">
        <pc:chgData name="Ward, Reagan" userId="27291eb4-8241-4961-9e69-8c66e34cc5b0" providerId="ADAL" clId="{F37463FA-6DD2-4C6D-A671-8DB08545A501}" dt="2024-04-16T15:44:33.407" v="1620" actId="47"/>
        <pc:sldMkLst>
          <pc:docMk/>
          <pc:sldMk cId="3238566839" sldId="5107"/>
        </pc:sldMkLst>
      </pc:sldChg>
      <pc:sldChg chg="del mod modShow">
        <pc:chgData name="Ward, Reagan" userId="27291eb4-8241-4961-9e69-8c66e34cc5b0" providerId="ADAL" clId="{F37463FA-6DD2-4C6D-A671-8DB08545A501}" dt="2024-04-16T15:44:45.663" v="1626" actId="47"/>
        <pc:sldMkLst>
          <pc:docMk/>
          <pc:sldMk cId="3497403466" sldId="5108"/>
        </pc:sldMkLst>
      </pc:sldChg>
      <pc:sldChg chg="add">
        <pc:chgData name="Ward, Reagan" userId="27291eb4-8241-4961-9e69-8c66e34cc5b0" providerId="ADAL" clId="{F37463FA-6DD2-4C6D-A671-8DB08545A501}" dt="2024-04-16T16:14:18.095" v="1800"/>
        <pc:sldMkLst>
          <pc:docMk/>
          <pc:sldMk cId="3638216352" sldId="5110"/>
        </pc:sldMkLst>
      </pc:sldChg>
      <pc:sldChg chg="addSp delSp modSp del mod modClrScheme chgLayout">
        <pc:chgData name="Ward, Reagan" userId="27291eb4-8241-4961-9e69-8c66e34cc5b0" providerId="ADAL" clId="{F37463FA-6DD2-4C6D-A671-8DB08545A501}" dt="2024-04-16T17:03:32.470" v="1936" actId="27636"/>
        <pc:sldMkLst>
          <pc:docMk/>
          <pc:sldMk cId="4257296293" sldId="5256"/>
        </pc:sldMkLst>
        <pc:spChg chg="mod ord">
          <ac:chgData name="Ward, Reagan" userId="27291eb4-8241-4961-9e69-8c66e34cc5b0" providerId="ADAL" clId="{F37463FA-6DD2-4C6D-A671-8DB08545A501}" dt="2024-04-16T17:03:22.099" v="1932" actId="700"/>
          <ac:spMkLst>
            <pc:docMk/>
            <pc:sldMk cId="4257296293" sldId="5256"/>
            <ac:spMk id="2" creationId="{4F331465-8C00-6A81-EBC1-402CB5ABFF60}"/>
          </ac:spMkLst>
        </pc:spChg>
        <pc:spChg chg="add del mod ord">
          <ac:chgData name="Ward, Reagan" userId="27291eb4-8241-4961-9e69-8c66e34cc5b0" providerId="ADAL" clId="{F37463FA-6DD2-4C6D-A671-8DB08545A501}" dt="2024-04-16T17:03:28.153" v="1933"/>
          <ac:spMkLst>
            <pc:docMk/>
            <pc:sldMk cId="4257296293" sldId="5256"/>
            <ac:spMk id="3" creationId="{359A52C3-630D-42FC-97DD-AD1D0964265A}"/>
          </ac:spMkLst>
        </pc:spChg>
        <pc:spChg chg="add del mod ord">
          <ac:chgData name="Ward, Reagan" userId="27291eb4-8241-4961-9e69-8c66e34cc5b0" providerId="ADAL" clId="{F37463FA-6DD2-4C6D-A671-8DB08545A501}" dt="2024-04-16T17:03:32.406" v="1935"/>
          <ac:spMkLst>
            <pc:docMk/>
            <pc:sldMk cId="4257296293" sldId="5256"/>
            <ac:spMk id="4" creationId="{4E75E218-2F50-24C8-3333-03877F5D4F46}"/>
          </ac:spMkLst>
        </pc:spChg>
        <pc:spChg chg="add mod">
          <ac:chgData name="Ward, Reagan" userId="27291eb4-8241-4961-9e69-8c66e34cc5b0" providerId="ADAL" clId="{F37463FA-6DD2-4C6D-A671-8DB08545A501}" dt="2024-04-16T17:03:28.232" v="1934" actId="27636"/>
          <ac:spMkLst>
            <pc:docMk/>
            <pc:sldMk cId="4257296293" sldId="5256"/>
            <ac:spMk id="5" creationId="{37D453FE-9B23-B391-73CA-C5ADDE823EDA}"/>
          </ac:spMkLst>
        </pc:spChg>
        <pc:spChg chg="add mod">
          <ac:chgData name="Ward, Reagan" userId="27291eb4-8241-4961-9e69-8c66e34cc5b0" providerId="ADAL" clId="{F37463FA-6DD2-4C6D-A671-8DB08545A501}" dt="2024-04-16T17:03:32.470" v="1936" actId="27636"/>
          <ac:spMkLst>
            <pc:docMk/>
            <pc:sldMk cId="4257296293" sldId="5256"/>
            <ac:spMk id="6" creationId="{C20621DA-5B7C-E3A3-B05C-520BDED7BD61}"/>
          </ac:spMkLst>
        </pc:spChg>
        <pc:spChg chg="mod ord">
          <ac:chgData name="Ward, Reagan" userId="27291eb4-8241-4961-9e69-8c66e34cc5b0" providerId="ADAL" clId="{F37463FA-6DD2-4C6D-A671-8DB08545A501}" dt="2024-04-16T17:03:22.099" v="1932" actId="700"/>
          <ac:spMkLst>
            <pc:docMk/>
            <pc:sldMk cId="4257296293" sldId="5256"/>
            <ac:spMk id="7" creationId="{59D9F417-9CC2-D1EA-59D0-AD194522CEDF}"/>
          </ac:spMkLst>
        </pc:spChg>
        <pc:spChg chg="mod ord">
          <ac:chgData name="Ward, Reagan" userId="27291eb4-8241-4961-9e69-8c66e34cc5b0" providerId="ADAL" clId="{F37463FA-6DD2-4C6D-A671-8DB08545A501}" dt="2024-04-16T17:03:22.099" v="1932" actId="700"/>
          <ac:spMkLst>
            <pc:docMk/>
            <pc:sldMk cId="4257296293" sldId="5256"/>
            <ac:spMk id="8" creationId="{17FD7D01-98D6-C43F-D4A7-B9079BD9C228}"/>
          </ac:spMkLst>
        </pc:spChg>
        <pc:spChg chg="mod ord">
          <ac:chgData name="Ward, Reagan" userId="27291eb4-8241-4961-9e69-8c66e34cc5b0" providerId="ADAL" clId="{F37463FA-6DD2-4C6D-A671-8DB08545A501}" dt="2024-04-16T17:03:22.099" v="1932" actId="700"/>
          <ac:spMkLst>
            <pc:docMk/>
            <pc:sldMk cId="4257296293" sldId="5256"/>
            <ac:spMk id="13" creationId="{7D677B9B-E327-2EFE-65E3-58DC4F04B031}"/>
          </ac:spMkLst>
        </pc:spChg>
      </pc:sldChg>
      <pc:sldChg chg="modSp add mod">
        <pc:chgData name="Ward, Reagan" userId="27291eb4-8241-4961-9e69-8c66e34cc5b0" providerId="ADAL" clId="{F37463FA-6DD2-4C6D-A671-8DB08545A501}" dt="2024-04-17T20:16:34.955" v="5580" actId="404"/>
        <pc:sldMkLst>
          <pc:docMk/>
          <pc:sldMk cId="2346652842" sldId="5280"/>
        </pc:sldMkLst>
        <pc:spChg chg="mod">
          <ac:chgData name="Ward, Reagan" userId="27291eb4-8241-4961-9e69-8c66e34cc5b0" providerId="ADAL" clId="{F37463FA-6DD2-4C6D-A671-8DB08545A501}" dt="2024-04-17T20:16:34.955" v="5580" actId="404"/>
          <ac:spMkLst>
            <pc:docMk/>
            <pc:sldMk cId="2346652842" sldId="5280"/>
            <ac:spMk id="2" creationId="{C85F46F8-8062-5F77-EB55-743C7BDBC4AC}"/>
          </ac:spMkLst>
        </pc:spChg>
        <pc:spChg chg="mod">
          <ac:chgData name="Ward, Reagan" userId="27291eb4-8241-4961-9e69-8c66e34cc5b0" providerId="ADAL" clId="{F37463FA-6DD2-4C6D-A671-8DB08545A501}" dt="2024-04-16T16:24:22.154" v="1930" actId="20577"/>
          <ac:spMkLst>
            <pc:docMk/>
            <pc:sldMk cId="2346652842" sldId="5280"/>
            <ac:spMk id="7" creationId="{A865BDDC-5CF0-DF17-7EC8-075E2D3F0756}"/>
          </ac:spMkLst>
        </pc:spChg>
        <pc:graphicFrameChg chg="mod modGraphic">
          <ac:chgData name="Ward, Reagan" userId="27291eb4-8241-4961-9e69-8c66e34cc5b0" providerId="ADAL" clId="{F37463FA-6DD2-4C6D-A671-8DB08545A501}" dt="2024-04-17T20:16:18.948" v="5577"/>
          <ac:graphicFrameMkLst>
            <pc:docMk/>
            <pc:sldMk cId="2346652842" sldId="5280"/>
            <ac:graphicFrameMk id="11" creationId="{780DE0DD-9BB7-AE13-A949-63CE50CD4C77}"/>
          </ac:graphicFrameMkLst>
        </pc:graphicFrameChg>
      </pc:sldChg>
      <pc:sldChg chg="del">
        <pc:chgData name="Ward, Reagan" userId="27291eb4-8241-4961-9e69-8c66e34cc5b0" providerId="ADAL" clId="{F37463FA-6DD2-4C6D-A671-8DB08545A501}" dt="2024-04-16T17:43:28.503" v="2595" actId="47"/>
        <pc:sldMkLst>
          <pc:docMk/>
          <pc:sldMk cId="2101258221" sldId="5284"/>
        </pc:sldMkLst>
      </pc:sldChg>
      <pc:sldChg chg="addSp delSp modSp mod modClrScheme chgLayout">
        <pc:chgData name="Ward, Reagan" userId="27291eb4-8241-4961-9e69-8c66e34cc5b0" providerId="ADAL" clId="{F37463FA-6DD2-4C6D-A671-8DB08545A501}" dt="2024-04-16T18:23:40.254" v="4843" actId="13244"/>
        <pc:sldMkLst>
          <pc:docMk/>
          <pc:sldMk cId="3668121340" sldId="5285"/>
        </pc:sldMkLst>
        <pc:spChg chg="add del mod ord">
          <ac:chgData name="Ward, Reagan" userId="27291eb4-8241-4961-9e69-8c66e34cc5b0" providerId="ADAL" clId="{F37463FA-6DD2-4C6D-A671-8DB08545A501}" dt="2024-04-16T17:46:32.040" v="2644"/>
          <ac:spMkLst>
            <pc:docMk/>
            <pc:sldMk cId="3668121340" sldId="5285"/>
            <ac:spMk id="2" creationId="{44F237D0-F1F8-E21A-B4CC-2BC1B7B837AE}"/>
          </ac:spMkLst>
        </pc:spChg>
        <pc:spChg chg="mod ord">
          <ac:chgData name="Ward, Reagan" userId="27291eb4-8241-4961-9e69-8c66e34cc5b0" providerId="ADAL" clId="{F37463FA-6DD2-4C6D-A671-8DB08545A501}" dt="2024-04-16T18:23:34.205" v="4841" actId="13244"/>
          <ac:spMkLst>
            <pc:docMk/>
            <pc:sldMk cId="3668121340" sldId="5285"/>
            <ac:spMk id="3" creationId="{40E3C043-1063-AB2D-4A2B-DBD8BC481365}"/>
          </ac:spMkLst>
        </pc:spChg>
        <pc:spChg chg="mod ord">
          <ac:chgData name="Ward, Reagan" userId="27291eb4-8241-4961-9e69-8c66e34cc5b0" providerId="ADAL" clId="{F37463FA-6DD2-4C6D-A671-8DB08545A501}" dt="2024-04-16T17:53:08.732" v="3134" actId="20577"/>
          <ac:spMkLst>
            <pc:docMk/>
            <pc:sldMk cId="3668121340" sldId="5285"/>
            <ac:spMk id="4" creationId="{1566333B-3A48-8F45-3552-181F3EB1D21C}"/>
          </ac:spMkLst>
        </pc:spChg>
        <pc:spChg chg="del mod ord">
          <ac:chgData name="Ward, Reagan" userId="27291eb4-8241-4961-9e69-8c66e34cc5b0" providerId="ADAL" clId="{F37463FA-6DD2-4C6D-A671-8DB08545A501}" dt="2024-04-16T17:46:22.545" v="2640"/>
          <ac:spMkLst>
            <pc:docMk/>
            <pc:sldMk cId="3668121340" sldId="5285"/>
            <ac:spMk id="5" creationId="{69504BCD-50D8-295C-8402-8C1364411152}"/>
          </ac:spMkLst>
        </pc:spChg>
        <pc:spChg chg="add mod ord">
          <ac:chgData name="Ward, Reagan" userId="27291eb4-8241-4961-9e69-8c66e34cc5b0" providerId="ADAL" clId="{F37463FA-6DD2-4C6D-A671-8DB08545A501}" dt="2024-04-16T18:23:38.147" v="4842" actId="13244"/>
          <ac:spMkLst>
            <pc:docMk/>
            <pc:sldMk cId="3668121340" sldId="5285"/>
            <ac:spMk id="6" creationId="{F7703FCE-EEEC-D7CA-34E6-0FA41D4386F4}"/>
          </ac:spMkLst>
        </pc:spChg>
        <pc:spChg chg="add del mod ord">
          <ac:chgData name="Ward, Reagan" userId="27291eb4-8241-4961-9e69-8c66e34cc5b0" providerId="ADAL" clId="{F37463FA-6DD2-4C6D-A671-8DB08545A501}" dt="2024-04-16T17:47:29.617" v="2730" actId="6264"/>
          <ac:spMkLst>
            <pc:docMk/>
            <pc:sldMk cId="3668121340" sldId="5285"/>
            <ac:spMk id="7" creationId="{EED53912-D221-9E6D-953B-FECE4D4F87C9}"/>
          </ac:spMkLst>
        </pc:spChg>
        <pc:spChg chg="add del mod ord">
          <ac:chgData name="Ward, Reagan" userId="27291eb4-8241-4961-9e69-8c66e34cc5b0" providerId="ADAL" clId="{F37463FA-6DD2-4C6D-A671-8DB08545A501}" dt="2024-04-16T17:47:29.617" v="2730" actId="6264"/>
          <ac:spMkLst>
            <pc:docMk/>
            <pc:sldMk cId="3668121340" sldId="5285"/>
            <ac:spMk id="8" creationId="{66394FB4-01E8-E749-423D-08F41BCF8860}"/>
          </ac:spMkLst>
        </pc:spChg>
        <pc:spChg chg="add mod ord">
          <ac:chgData name="Ward, Reagan" userId="27291eb4-8241-4961-9e69-8c66e34cc5b0" providerId="ADAL" clId="{F37463FA-6DD2-4C6D-A671-8DB08545A501}" dt="2024-04-16T17:51:55.941" v="2948" actId="6264"/>
          <ac:spMkLst>
            <pc:docMk/>
            <pc:sldMk cId="3668121340" sldId="5285"/>
            <ac:spMk id="9" creationId="{550E4DA6-7E1D-39B9-FF94-B8858390CB81}"/>
          </ac:spMkLst>
        </pc:spChg>
        <pc:spChg chg="add mod ord">
          <ac:chgData name="Ward, Reagan" userId="27291eb4-8241-4961-9e69-8c66e34cc5b0" providerId="ADAL" clId="{F37463FA-6DD2-4C6D-A671-8DB08545A501}" dt="2024-04-16T17:51:55.941" v="2948" actId="6264"/>
          <ac:spMkLst>
            <pc:docMk/>
            <pc:sldMk cId="3668121340" sldId="5285"/>
            <ac:spMk id="10" creationId="{AE7C7730-C6A4-F8BF-7612-070B10C74A91}"/>
          </ac:spMkLst>
        </pc:spChg>
        <pc:spChg chg="add del mod">
          <ac:chgData name="Ward, Reagan" userId="27291eb4-8241-4961-9e69-8c66e34cc5b0" providerId="ADAL" clId="{F37463FA-6DD2-4C6D-A671-8DB08545A501}" dt="2024-04-16T17:47:29.617" v="2730" actId="6264"/>
          <ac:spMkLst>
            <pc:docMk/>
            <pc:sldMk cId="3668121340" sldId="5285"/>
            <ac:spMk id="11" creationId="{4CF804E1-B628-6335-58C0-60F16C10A902}"/>
          </ac:spMkLst>
        </pc:spChg>
        <pc:spChg chg="add del mod">
          <ac:chgData name="Ward, Reagan" userId="27291eb4-8241-4961-9e69-8c66e34cc5b0" providerId="ADAL" clId="{F37463FA-6DD2-4C6D-A671-8DB08545A501}" dt="2024-04-16T17:47:29.617" v="2730" actId="6264"/>
          <ac:spMkLst>
            <pc:docMk/>
            <pc:sldMk cId="3668121340" sldId="5285"/>
            <ac:spMk id="12" creationId="{C208AA63-87F6-FAE7-316D-65936CC4604B}"/>
          </ac:spMkLst>
        </pc:spChg>
        <pc:spChg chg="add del mod">
          <ac:chgData name="Ward, Reagan" userId="27291eb4-8241-4961-9e69-8c66e34cc5b0" providerId="ADAL" clId="{F37463FA-6DD2-4C6D-A671-8DB08545A501}" dt="2024-04-16T17:47:29.617" v="2730" actId="6264"/>
          <ac:spMkLst>
            <pc:docMk/>
            <pc:sldMk cId="3668121340" sldId="5285"/>
            <ac:spMk id="13" creationId="{72A0C925-9066-A878-3AA8-D54BA3F1FC61}"/>
          </ac:spMkLst>
        </pc:spChg>
        <pc:spChg chg="add del mod">
          <ac:chgData name="Ward, Reagan" userId="27291eb4-8241-4961-9e69-8c66e34cc5b0" providerId="ADAL" clId="{F37463FA-6DD2-4C6D-A671-8DB08545A501}" dt="2024-04-16T17:47:29.617" v="2730" actId="6264"/>
          <ac:spMkLst>
            <pc:docMk/>
            <pc:sldMk cId="3668121340" sldId="5285"/>
            <ac:spMk id="14" creationId="{C4154ACB-2E00-BC3B-214E-EE037A98EAC1}"/>
          </ac:spMkLst>
        </pc:spChg>
        <pc:spChg chg="add del mod">
          <ac:chgData name="Ward, Reagan" userId="27291eb4-8241-4961-9e69-8c66e34cc5b0" providerId="ADAL" clId="{F37463FA-6DD2-4C6D-A671-8DB08545A501}" dt="2024-04-16T17:47:29.617" v="2730" actId="6264"/>
          <ac:spMkLst>
            <pc:docMk/>
            <pc:sldMk cId="3668121340" sldId="5285"/>
            <ac:spMk id="15" creationId="{830EE4AE-1C43-7676-3AFE-29EA27C02443}"/>
          </ac:spMkLst>
        </pc:spChg>
        <pc:spChg chg="add mod ord">
          <ac:chgData name="Ward, Reagan" userId="27291eb4-8241-4961-9e69-8c66e34cc5b0" providerId="ADAL" clId="{F37463FA-6DD2-4C6D-A671-8DB08545A501}" dt="2024-04-16T18:23:40.254" v="4843" actId="13244"/>
          <ac:spMkLst>
            <pc:docMk/>
            <pc:sldMk cId="3668121340" sldId="5285"/>
            <ac:spMk id="16" creationId="{9E44672C-FDDE-3DDD-504F-17CEEDABCCB0}"/>
          </ac:spMkLst>
        </pc:spChg>
        <pc:spChg chg="add del mod ord">
          <ac:chgData name="Ward, Reagan" userId="27291eb4-8241-4961-9e69-8c66e34cc5b0" providerId="ADAL" clId="{F37463FA-6DD2-4C6D-A671-8DB08545A501}" dt="2024-04-16T17:51:25.413" v="2867" actId="478"/>
          <ac:spMkLst>
            <pc:docMk/>
            <pc:sldMk cId="3668121340" sldId="5285"/>
            <ac:spMk id="17" creationId="{BB6A9392-1B8A-0C48-CB65-CA5C95B66FF0}"/>
          </ac:spMkLst>
        </pc:spChg>
        <pc:spChg chg="add del mod">
          <ac:chgData name="Ward, Reagan" userId="27291eb4-8241-4961-9e69-8c66e34cc5b0" providerId="ADAL" clId="{F37463FA-6DD2-4C6D-A671-8DB08545A501}" dt="2024-04-16T17:51:55.941" v="2948" actId="6264"/>
          <ac:spMkLst>
            <pc:docMk/>
            <pc:sldMk cId="3668121340" sldId="5285"/>
            <ac:spMk id="18" creationId="{F25BEE28-BCC6-47E7-2DE1-57836714B292}"/>
          </ac:spMkLst>
        </pc:spChg>
        <pc:spChg chg="add del mod">
          <ac:chgData name="Ward, Reagan" userId="27291eb4-8241-4961-9e69-8c66e34cc5b0" providerId="ADAL" clId="{F37463FA-6DD2-4C6D-A671-8DB08545A501}" dt="2024-04-16T17:51:55.941" v="2948" actId="6264"/>
          <ac:spMkLst>
            <pc:docMk/>
            <pc:sldMk cId="3668121340" sldId="5285"/>
            <ac:spMk id="19" creationId="{DDD14012-5910-8B59-9913-964C525B1B50}"/>
          </ac:spMkLst>
        </pc:spChg>
        <pc:spChg chg="add del mod">
          <ac:chgData name="Ward, Reagan" userId="27291eb4-8241-4961-9e69-8c66e34cc5b0" providerId="ADAL" clId="{F37463FA-6DD2-4C6D-A671-8DB08545A501}" dt="2024-04-16T17:51:55.941" v="2948" actId="6264"/>
          <ac:spMkLst>
            <pc:docMk/>
            <pc:sldMk cId="3668121340" sldId="5285"/>
            <ac:spMk id="20" creationId="{7EDCB47F-61AC-C42A-C1B5-2594DBFFBD37}"/>
          </ac:spMkLst>
        </pc:spChg>
        <pc:spChg chg="add del mod">
          <ac:chgData name="Ward, Reagan" userId="27291eb4-8241-4961-9e69-8c66e34cc5b0" providerId="ADAL" clId="{F37463FA-6DD2-4C6D-A671-8DB08545A501}" dt="2024-04-16T17:51:55.941" v="2948" actId="6264"/>
          <ac:spMkLst>
            <pc:docMk/>
            <pc:sldMk cId="3668121340" sldId="5285"/>
            <ac:spMk id="21" creationId="{DDE36043-2232-0DFD-7CDE-1E529E028684}"/>
          </ac:spMkLst>
        </pc:spChg>
        <pc:spChg chg="add del mod">
          <ac:chgData name="Ward, Reagan" userId="27291eb4-8241-4961-9e69-8c66e34cc5b0" providerId="ADAL" clId="{F37463FA-6DD2-4C6D-A671-8DB08545A501}" dt="2024-04-16T17:51:55.941" v="2948" actId="6264"/>
          <ac:spMkLst>
            <pc:docMk/>
            <pc:sldMk cId="3668121340" sldId="5285"/>
            <ac:spMk id="22" creationId="{2AC27E83-0CD4-73E1-155C-C9F8A1EAF0BA}"/>
          </ac:spMkLst>
        </pc:spChg>
        <pc:spChg chg="add del mod">
          <ac:chgData name="Ward, Reagan" userId="27291eb4-8241-4961-9e69-8c66e34cc5b0" providerId="ADAL" clId="{F37463FA-6DD2-4C6D-A671-8DB08545A501}" dt="2024-04-16T17:51:55.941" v="2948" actId="6264"/>
          <ac:spMkLst>
            <pc:docMk/>
            <pc:sldMk cId="3668121340" sldId="5285"/>
            <ac:spMk id="23" creationId="{F314E8F7-D13C-9808-75A0-115BA951FDC5}"/>
          </ac:spMkLst>
        </pc:spChg>
        <pc:spChg chg="add del mod ord">
          <ac:chgData name="Ward, Reagan" userId="27291eb4-8241-4961-9e69-8c66e34cc5b0" providerId="ADAL" clId="{F37463FA-6DD2-4C6D-A671-8DB08545A501}" dt="2024-04-16T17:52:01.916" v="2953" actId="478"/>
          <ac:spMkLst>
            <pc:docMk/>
            <pc:sldMk cId="3668121340" sldId="5285"/>
            <ac:spMk id="24" creationId="{73DC1596-3287-83CE-D393-29D4162D804C}"/>
          </ac:spMkLst>
        </pc:spChg>
      </pc:sldChg>
      <pc:sldChg chg="modSp mod">
        <pc:chgData name="Ward, Reagan" userId="27291eb4-8241-4961-9e69-8c66e34cc5b0" providerId="ADAL" clId="{F37463FA-6DD2-4C6D-A671-8DB08545A501}" dt="2024-04-18T13:31:53.313" v="5595" actId="20577"/>
        <pc:sldMkLst>
          <pc:docMk/>
          <pc:sldMk cId="986651757" sldId="5297"/>
        </pc:sldMkLst>
        <pc:spChg chg="mod">
          <ac:chgData name="Ward, Reagan" userId="27291eb4-8241-4961-9e69-8c66e34cc5b0" providerId="ADAL" clId="{F37463FA-6DD2-4C6D-A671-8DB08545A501}" dt="2024-04-18T13:31:53.313" v="5595" actId="20577"/>
          <ac:spMkLst>
            <pc:docMk/>
            <pc:sldMk cId="986651757" sldId="5297"/>
            <ac:spMk id="6" creationId="{9A8832C3-3C5D-9B2D-6A97-A07BFB42B5FC}"/>
          </ac:spMkLst>
        </pc:spChg>
      </pc:sldChg>
      <pc:sldChg chg="modSp mod">
        <pc:chgData name="Ward, Reagan" userId="27291eb4-8241-4961-9e69-8c66e34cc5b0" providerId="ADAL" clId="{F37463FA-6DD2-4C6D-A671-8DB08545A501}" dt="2024-04-18T13:33:16.802" v="5671" actId="20577"/>
        <pc:sldMkLst>
          <pc:docMk/>
          <pc:sldMk cId="2941789031" sldId="5298"/>
        </pc:sldMkLst>
        <pc:spChg chg="mod">
          <ac:chgData name="Ward, Reagan" userId="27291eb4-8241-4961-9e69-8c66e34cc5b0" providerId="ADAL" clId="{F37463FA-6DD2-4C6D-A671-8DB08545A501}" dt="2024-04-18T13:33:16.802" v="5671" actId="20577"/>
          <ac:spMkLst>
            <pc:docMk/>
            <pc:sldMk cId="2941789031" sldId="5298"/>
            <ac:spMk id="8" creationId="{C92515F7-358B-E3FC-AB86-B337B7A691E2}"/>
          </ac:spMkLst>
        </pc:spChg>
      </pc:sldChg>
      <pc:sldChg chg="modSp mod">
        <pc:chgData name="Ward, Reagan" userId="27291eb4-8241-4961-9e69-8c66e34cc5b0" providerId="ADAL" clId="{F37463FA-6DD2-4C6D-A671-8DB08545A501}" dt="2024-04-18T13:33:38.605" v="5673" actId="6549"/>
        <pc:sldMkLst>
          <pc:docMk/>
          <pc:sldMk cId="3365328181" sldId="5300"/>
        </pc:sldMkLst>
        <pc:spChg chg="mod">
          <ac:chgData name="Ward, Reagan" userId="27291eb4-8241-4961-9e69-8c66e34cc5b0" providerId="ADAL" clId="{F37463FA-6DD2-4C6D-A671-8DB08545A501}" dt="2024-04-18T13:33:38.605" v="5673" actId="6549"/>
          <ac:spMkLst>
            <pc:docMk/>
            <pc:sldMk cId="3365328181" sldId="5300"/>
            <ac:spMk id="6" creationId="{9A8832C3-3C5D-9B2D-6A97-A07BFB42B5FC}"/>
          </ac:spMkLst>
        </pc:spChg>
      </pc:sldChg>
      <pc:sldChg chg="modSp mod">
        <pc:chgData name="Ward, Reagan" userId="27291eb4-8241-4961-9e69-8c66e34cc5b0" providerId="ADAL" clId="{F37463FA-6DD2-4C6D-A671-8DB08545A501}" dt="2024-04-18T13:34:33.968" v="5739" actId="20577"/>
        <pc:sldMkLst>
          <pc:docMk/>
          <pc:sldMk cId="94867858" sldId="5301"/>
        </pc:sldMkLst>
        <pc:spChg chg="mod">
          <ac:chgData name="Ward, Reagan" userId="27291eb4-8241-4961-9e69-8c66e34cc5b0" providerId="ADAL" clId="{F37463FA-6DD2-4C6D-A671-8DB08545A501}" dt="2024-04-18T13:34:33.968" v="5739" actId="20577"/>
          <ac:spMkLst>
            <pc:docMk/>
            <pc:sldMk cId="94867858" sldId="5301"/>
            <ac:spMk id="8" creationId="{C92515F7-358B-E3FC-AB86-B337B7A691E2}"/>
          </ac:spMkLst>
        </pc:spChg>
      </pc:sldChg>
      <pc:sldChg chg="modSp mod">
        <pc:chgData name="Ward, Reagan" userId="27291eb4-8241-4961-9e69-8c66e34cc5b0" providerId="ADAL" clId="{F37463FA-6DD2-4C6D-A671-8DB08545A501}" dt="2024-04-16T18:40:22.177" v="5059" actId="13244"/>
        <pc:sldMkLst>
          <pc:docMk/>
          <pc:sldMk cId="2250972986" sldId="5304"/>
        </pc:sldMkLst>
        <pc:picChg chg="mod ord">
          <ac:chgData name="Ward, Reagan" userId="27291eb4-8241-4961-9e69-8c66e34cc5b0" providerId="ADAL" clId="{F37463FA-6DD2-4C6D-A671-8DB08545A501}" dt="2024-04-16T18:40:22.177" v="5059" actId="13244"/>
          <ac:picMkLst>
            <pc:docMk/>
            <pc:sldMk cId="2250972986" sldId="5304"/>
            <ac:picMk id="6" creationId="{A594156D-8324-DD2A-3D67-99994E43B36A}"/>
          </ac:picMkLst>
        </pc:picChg>
      </pc:sldChg>
      <pc:sldChg chg="modSp mod">
        <pc:chgData name="Ward, Reagan" userId="27291eb4-8241-4961-9e69-8c66e34cc5b0" providerId="ADAL" clId="{F37463FA-6DD2-4C6D-A671-8DB08545A501}" dt="2024-04-18T13:32:40.338" v="5651" actId="20577"/>
        <pc:sldMkLst>
          <pc:docMk/>
          <pc:sldMk cId="68699369" sldId="5309"/>
        </pc:sldMkLst>
        <pc:spChg chg="mod">
          <ac:chgData name="Ward, Reagan" userId="27291eb4-8241-4961-9e69-8c66e34cc5b0" providerId="ADAL" clId="{F37463FA-6DD2-4C6D-A671-8DB08545A501}" dt="2024-04-18T13:32:40.338" v="5651" actId="20577"/>
          <ac:spMkLst>
            <pc:docMk/>
            <pc:sldMk cId="68699369" sldId="5309"/>
            <ac:spMk id="6" creationId="{9A8832C3-3C5D-9B2D-6A97-A07BFB42B5FC}"/>
          </ac:spMkLst>
        </pc:spChg>
      </pc:sldChg>
      <pc:sldChg chg="modSp mod">
        <pc:chgData name="Ward, Reagan" userId="27291eb4-8241-4961-9e69-8c66e34cc5b0" providerId="ADAL" clId="{F37463FA-6DD2-4C6D-A671-8DB08545A501}" dt="2024-04-18T13:34:18.720" v="5737" actId="20577"/>
        <pc:sldMkLst>
          <pc:docMk/>
          <pc:sldMk cId="3396060537" sldId="5314"/>
        </pc:sldMkLst>
        <pc:spChg chg="mod">
          <ac:chgData name="Ward, Reagan" userId="27291eb4-8241-4961-9e69-8c66e34cc5b0" providerId="ADAL" clId="{F37463FA-6DD2-4C6D-A671-8DB08545A501}" dt="2024-04-18T13:34:18.720" v="5737" actId="20577"/>
          <ac:spMkLst>
            <pc:docMk/>
            <pc:sldMk cId="3396060537" sldId="5314"/>
            <ac:spMk id="6" creationId="{9A8832C3-3C5D-9B2D-6A97-A07BFB42B5FC}"/>
          </ac:spMkLst>
        </pc:spChg>
      </pc:sldChg>
      <pc:sldChg chg="del mod modShow">
        <pc:chgData name="Ward, Reagan" userId="27291eb4-8241-4961-9e69-8c66e34cc5b0" providerId="ADAL" clId="{F37463FA-6DD2-4C6D-A671-8DB08545A501}" dt="2024-04-16T15:44:35.723" v="1621" actId="47"/>
        <pc:sldMkLst>
          <pc:docMk/>
          <pc:sldMk cId="1120080356" sldId="5316"/>
        </pc:sldMkLst>
      </pc:sldChg>
      <pc:sldChg chg="del mod ord modShow">
        <pc:chgData name="Ward, Reagan" userId="27291eb4-8241-4961-9e69-8c66e34cc5b0" providerId="ADAL" clId="{F37463FA-6DD2-4C6D-A671-8DB08545A501}" dt="2024-04-16T15:44:20.981" v="1619" actId="47"/>
        <pc:sldMkLst>
          <pc:docMk/>
          <pc:sldMk cId="20347245" sldId="5317"/>
        </pc:sldMkLst>
      </pc:sldChg>
      <pc:sldChg chg="modSp mod">
        <pc:chgData name="Ward, Reagan" userId="27291eb4-8241-4961-9e69-8c66e34cc5b0" providerId="ADAL" clId="{F37463FA-6DD2-4C6D-A671-8DB08545A501}" dt="2024-04-17T20:21:37.099" v="5582" actId="20577"/>
        <pc:sldMkLst>
          <pc:docMk/>
          <pc:sldMk cId="485604172" sldId="5318"/>
        </pc:sldMkLst>
        <pc:spChg chg="mod">
          <ac:chgData name="Ward, Reagan" userId="27291eb4-8241-4961-9e69-8c66e34cc5b0" providerId="ADAL" clId="{F37463FA-6DD2-4C6D-A671-8DB08545A501}" dt="2024-04-17T20:21:37.099" v="5582" actId="20577"/>
          <ac:spMkLst>
            <pc:docMk/>
            <pc:sldMk cId="485604172" sldId="5318"/>
            <ac:spMk id="5" creationId="{6C99DE1B-230B-F674-201C-63770ADF302C}"/>
          </ac:spMkLst>
        </pc:spChg>
      </pc:sldChg>
      <pc:sldChg chg="modSp mod">
        <pc:chgData name="Ward, Reagan" userId="27291eb4-8241-4961-9e69-8c66e34cc5b0" providerId="ADAL" clId="{F37463FA-6DD2-4C6D-A671-8DB08545A501}" dt="2024-04-18T13:39:44.353" v="5842" actId="207"/>
        <pc:sldMkLst>
          <pc:docMk/>
          <pc:sldMk cId="3392030594" sldId="5323"/>
        </pc:sldMkLst>
        <pc:spChg chg="mod">
          <ac:chgData name="Ward, Reagan" userId="27291eb4-8241-4961-9e69-8c66e34cc5b0" providerId="ADAL" clId="{F37463FA-6DD2-4C6D-A671-8DB08545A501}" dt="2024-04-18T13:31:46.470" v="5592" actId="27636"/>
          <ac:spMkLst>
            <pc:docMk/>
            <pc:sldMk cId="3392030594" sldId="5323"/>
            <ac:spMk id="5" creationId="{4DD43554-FCF5-A0C6-8C89-3D4D91C15E1A}"/>
          </ac:spMkLst>
        </pc:spChg>
        <pc:spChg chg="mod">
          <ac:chgData name="Ward, Reagan" userId="27291eb4-8241-4961-9e69-8c66e34cc5b0" providerId="ADAL" clId="{F37463FA-6DD2-4C6D-A671-8DB08545A501}" dt="2024-04-18T13:39:44.353" v="5842" actId="207"/>
          <ac:spMkLst>
            <pc:docMk/>
            <pc:sldMk cId="3392030594" sldId="5323"/>
            <ac:spMk id="6" creationId="{DD96AD1A-17BE-0F7A-D750-4CA82DB5502B}"/>
          </ac:spMkLst>
        </pc:spChg>
      </pc:sldChg>
      <pc:sldChg chg="del">
        <pc:chgData name="Ward, Reagan" userId="27291eb4-8241-4961-9e69-8c66e34cc5b0" providerId="ADAL" clId="{F37463FA-6DD2-4C6D-A671-8DB08545A501}" dt="2024-04-16T15:46:55.938" v="1678" actId="47"/>
        <pc:sldMkLst>
          <pc:docMk/>
          <pc:sldMk cId="4025200363" sldId="5324"/>
        </pc:sldMkLst>
      </pc:sldChg>
      <pc:sldChg chg="del">
        <pc:chgData name="Ward, Reagan" userId="27291eb4-8241-4961-9e69-8c66e34cc5b0" providerId="ADAL" clId="{F37463FA-6DD2-4C6D-A671-8DB08545A501}" dt="2024-04-16T15:46:55.938" v="1678" actId="47"/>
        <pc:sldMkLst>
          <pc:docMk/>
          <pc:sldMk cId="561675211" sldId="5325"/>
        </pc:sldMkLst>
      </pc:sldChg>
      <pc:sldChg chg="del">
        <pc:chgData name="Ward, Reagan" userId="27291eb4-8241-4961-9e69-8c66e34cc5b0" providerId="ADAL" clId="{F37463FA-6DD2-4C6D-A671-8DB08545A501}" dt="2024-04-16T15:46:55.938" v="1678" actId="47"/>
        <pc:sldMkLst>
          <pc:docMk/>
          <pc:sldMk cId="987697960" sldId="5326"/>
        </pc:sldMkLst>
      </pc:sldChg>
      <pc:sldChg chg="del">
        <pc:chgData name="Ward, Reagan" userId="27291eb4-8241-4961-9e69-8c66e34cc5b0" providerId="ADAL" clId="{F37463FA-6DD2-4C6D-A671-8DB08545A501}" dt="2024-04-16T15:46:55.938" v="1678" actId="47"/>
        <pc:sldMkLst>
          <pc:docMk/>
          <pc:sldMk cId="1114356261" sldId="5327"/>
        </pc:sldMkLst>
      </pc:sldChg>
      <pc:sldChg chg="addSp delSp modSp new mod modClrScheme chgLayout">
        <pc:chgData name="Ward, Reagan" userId="27291eb4-8241-4961-9e69-8c66e34cc5b0" providerId="ADAL" clId="{F37463FA-6DD2-4C6D-A671-8DB08545A501}" dt="2024-04-17T20:10:11.158" v="5530" actId="115"/>
        <pc:sldMkLst>
          <pc:docMk/>
          <pc:sldMk cId="3872319315" sldId="5331"/>
        </pc:sldMkLst>
        <pc:spChg chg="del mod ord">
          <ac:chgData name="Ward, Reagan" userId="27291eb4-8241-4961-9e69-8c66e34cc5b0" providerId="ADAL" clId="{F37463FA-6DD2-4C6D-A671-8DB08545A501}" dt="2024-04-16T15:29:05.792" v="156" actId="700"/>
          <ac:spMkLst>
            <pc:docMk/>
            <pc:sldMk cId="3872319315" sldId="5331"/>
            <ac:spMk id="2" creationId="{98AFA253-D92F-2158-A29B-FD8287A5DBF0}"/>
          </ac:spMkLst>
        </pc:spChg>
        <pc:spChg chg="add mod ord">
          <ac:chgData name="Ward, Reagan" userId="27291eb4-8241-4961-9e69-8c66e34cc5b0" providerId="ADAL" clId="{F37463FA-6DD2-4C6D-A671-8DB08545A501}" dt="2024-04-17T20:10:11.158" v="5530" actId="115"/>
          <ac:spMkLst>
            <pc:docMk/>
            <pc:sldMk cId="3872319315" sldId="5331"/>
            <ac:spMk id="2" creationId="{B51DCB07-C63E-7989-68A1-904077241CCD}"/>
          </ac:spMkLst>
        </pc:spChg>
        <pc:spChg chg="del mod ord">
          <ac:chgData name="Ward, Reagan" userId="27291eb4-8241-4961-9e69-8c66e34cc5b0" providerId="ADAL" clId="{F37463FA-6DD2-4C6D-A671-8DB08545A501}" dt="2024-04-16T15:29:05.792" v="156" actId="700"/>
          <ac:spMkLst>
            <pc:docMk/>
            <pc:sldMk cId="3872319315" sldId="5331"/>
            <ac:spMk id="3" creationId="{AE8E7D00-C46C-2969-908D-D28759BAAB7E}"/>
          </ac:spMkLst>
        </pc:spChg>
        <pc:spChg chg="mod ord">
          <ac:chgData name="Ward, Reagan" userId="27291eb4-8241-4961-9e69-8c66e34cc5b0" providerId="ADAL" clId="{F37463FA-6DD2-4C6D-A671-8DB08545A501}" dt="2024-04-16T15:35:08.862" v="791" actId="700"/>
          <ac:spMkLst>
            <pc:docMk/>
            <pc:sldMk cId="3872319315" sldId="5331"/>
            <ac:spMk id="4" creationId="{47C524DA-F526-C71B-C4F7-049961F7AE0B}"/>
          </ac:spMkLst>
        </pc:spChg>
        <pc:spChg chg="add mod ord">
          <ac:chgData name="Ward, Reagan" userId="27291eb4-8241-4961-9e69-8c66e34cc5b0" providerId="ADAL" clId="{F37463FA-6DD2-4C6D-A671-8DB08545A501}" dt="2024-04-16T17:57:31.044" v="3364" actId="20577"/>
          <ac:spMkLst>
            <pc:docMk/>
            <pc:sldMk cId="3872319315" sldId="5331"/>
            <ac:spMk id="5" creationId="{3EA42618-9D7C-225A-920A-A9892FE2A9B6}"/>
          </ac:spMkLst>
        </pc:spChg>
        <pc:spChg chg="add mod ord">
          <ac:chgData name="Ward, Reagan" userId="27291eb4-8241-4961-9e69-8c66e34cc5b0" providerId="ADAL" clId="{F37463FA-6DD2-4C6D-A671-8DB08545A501}" dt="2024-04-16T15:46:20.103" v="1676" actId="6549"/>
          <ac:spMkLst>
            <pc:docMk/>
            <pc:sldMk cId="3872319315" sldId="5331"/>
            <ac:spMk id="6" creationId="{938DDD5C-CAF4-2378-7936-556406FCE9B8}"/>
          </ac:spMkLst>
        </pc:spChg>
        <pc:spChg chg="add del mod ord">
          <ac:chgData name="Ward, Reagan" userId="27291eb4-8241-4961-9e69-8c66e34cc5b0" providerId="ADAL" clId="{F37463FA-6DD2-4C6D-A671-8DB08545A501}" dt="2024-04-16T15:35:08.862" v="791" actId="700"/>
          <ac:spMkLst>
            <pc:docMk/>
            <pc:sldMk cId="3872319315" sldId="5331"/>
            <ac:spMk id="7" creationId="{A1C5E0A9-C4E8-0039-9CB0-08C2C4DD98C4}"/>
          </ac:spMkLst>
        </pc:spChg>
        <pc:spChg chg="add del mod ord">
          <ac:chgData name="Ward, Reagan" userId="27291eb4-8241-4961-9e69-8c66e34cc5b0" providerId="ADAL" clId="{F37463FA-6DD2-4C6D-A671-8DB08545A501}" dt="2024-04-16T15:35:08.862" v="791" actId="700"/>
          <ac:spMkLst>
            <pc:docMk/>
            <pc:sldMk cId="3872319315" sldId="5331"/>
            <ac:spMk id="8" creationId="{36205464-A8D0-347A-EBBC-9EF11D117780}"/>
          </ac:spMkLst>
        </pc:spChg>
        <pc:spChg chg="add mod ord">
          <ac:chgData name="Ward, Reagan" userId="27291eb4-8241-4961-9e69-8c66e34cc5b0" providerId="ADAL" clId="{F37463FA-6DD2-4C6D-A671-8DB08545A501}" dt="2024-04-16T17:58:45.280" v="3471" actId="20577"/>
          <ac:spMkLst>
            <pc:docMk/>
            <pc:sldMk cId="3872319315" sldId="5331"/>
            <ac:spMk id="9" creationId="{CC33F719-FEC7-0E3F-B4E5-3B0F9F6940E5}"/>
          </ac:spMkLst>
        </pc:spChg>
        <pc:spChg chg="add mod ord">
          <ac:chgData name="Ward, Reagan" userId="27291eb4-8241-4961-9e69-8c66e34cc5b0" providerId="ADAL" clId="{F37463FA-6DD2-4C6D-A671-8DB08545A501}" dt="2024-04-16T15:35:12.933" v="800" actId="20577"/>
          <ac:spMkLst>
            <pc:docMk/>
            <pc:sldMk cId="3872319315" sldId="5331"/>
            <ac:spMk id="10" creationId="{4CA8A653-1F87-09A1-E6B0-D5634494E316}"/>
          </ac:spMkLst>
        </pc:spChg>
        <pc:spChg chg="add mod ord">
          <ac:chgData name="Ward, Reagan" userId="27291eb4-8241-4961-9e69-8c66e34cc5b0" providerId="ADAL" clId="{F37463FA-6DD2-4C6D-A671-8DB08545A501}" dt="2024-04-16T15:35:20.533" v="822" actId="20577"/>
          <ac:spMkLst>
            <pc:docMk/>
            <pc:sldMk cId="3872319315" sldId="5331"/>
            <ac:spMk id="11" creationId="{AC9086AC-30C3-ADCC-124D-376F902A0CE2}"/>
          </ac:spMkLst>
        </pc:spChg>
        <pc:spChg chg="add del mod ord">
          <ac:chgData name="Ward, Reagan" userId="27291eb4-8241-4961-9e69-8c66e34cc5b0" providerId="ADAL" clId="{F37463FA-6DD2-4C6D-A671-8DB08545A501}" dt="2024-04-16T15:36:01.033" v="830"/>
          <ac:spMkLst>
            <pc:docMk/>
            <pc:sldMk cId="3872319315" sldId="5331"/>
            <ac:spMk id="12" creationId="{12424916-14F2-3640-25A8-0D9CB9F3C51A}"/>
          </ac:spMkLst>
        </pc:spChg>
        <pc:spChg chg="add del mod ord">
          <ac:chgData name="Ward, Reagan" userId="27291eb4-8241-4961-9e69-8c66e34cc5b0" providerId="ADAL" clId="{F37463FA-6DD2-4C6D-A671-8DB08545A501}" dt="2024-04-16T15:36:06.032" v="831"/>
          <ac:spMkLst>
            <pc:docMk/>
            <pc:sldMk cId="3872319315" sldId="5331"/>
            <ac:spMk id="13" creationId="{2B59A2C4-A5E8-5BF3-3BAF-4B702F3F3216}"/>
          </ac:spMkLst>
        </pc:spChg>
        <pc:spChg chg="add mod">
          <ac:chgData name="Ward, Reagan" userId="27291eb4-8241-4961-9e69-8c66e34cc5b0" providerId="ADAL" clId="{F37463FA-6DD2-4C6D-A671-8DB08545A501}" dt="2024-04-16T15:36:01.033" v="830"/>
          <ac:spMkLst>
            <pc:docMk/>
            <pc:sldMk cId="3872319315" sldId="5331"/>
            <ac:spMk id="14" creationId="{57305DCC-338E-CFAF-74F0-3CDA5A312E97}"/>
          </ac:spMkLst>
        </pc:spChg>
        <pc:spChg chg="add mod">
          <ac:chgData name="Ward, Reagan" userId="27291eb4-8241-4961-9e69-8c66e34cc5b0" providerId="ADAL" clId="{F37463FA-6DD2-4C6D-A671-8DB08545A501}" dt="2024-04-16T15:36:06.032" v="831"/>
          <ac:spMkLst>
            <pc:docMk/>
            <pc:sldMk cId="3872319315" sldId="5331"/>
            <ac:spMk id="15" creationId="{E629998A-A585-6BC9-638D-C7E8F39DE20C}"/>
          </ac:spMkLst>
        </pc:spChg>
      </pc:sldChg>
      <pc:sldChg chg="addSp delSp modSp new mod modClrScheme chgLayout">
        <pc:chgData name="Ward, Reagan" userId="27291eb4-8241-4961-9e69-8c66e34cc5b0" providerId="ADAL" clId="{F37463FA-6DD2-4C6D-A671-8DB08545A501}" dt="2024-04-16T15:47:26.628" v="1716" actId="700"/>
        <pc:sldMkLst>
          <pc:docMk/>
          <pc:sldMk cId="3659988041" sldId="5333"/>
        </pc:sldMkLst>
        <pc:spChg chg="del mod ord">
          <ac:chgData name="Ward, Reagan" userId="27291eb4-8241-4961-9e69-8c66e34cc5b0" providerId="ADAL" clId="{F37463FA-6DD2-4C6D-A671-8DB08545A501}" dt="2024-04-16T15:47:04.126" v="1680" actId="700"/>
          <ac:spMkLst>
            <pc:docMk/>
            <pc:sldMk cId="3659988041" sldId="5333"/>
            <ac:spMk id="2" creationId="{D1B4AE0F-5AF2-B2F8-3850-D9EE1DEB503F}"/>
          </ac:spMkLst>
        </pc:spChg>
        <pc:spChg chg="del mod ord">
          <ac:chgData name="Ward, Reagan" userId="27291eb4-8241-4961-9e69-8c66e34cc5b0" providerId="ADAL" clId="{F37463FA-6DD2-4C6D-A671-8DB08545A501}" dt="2024-04-16T15:47:04.126" v="1680" actId="700"/>
          <ac:spMkLst>
            <pc:docMk/>
            <pc:sldMk cId="3659988041" sldId="5333"/>
            <ac:spMk id="3" creationId="{74640AAC-726E-4545-1B54-DDFA3D9CDE02}"/>
          </ac:spMkLst>
        </pc:spChg>
        <pc:spChg chg="mod ord">
          <ac:chgData name="Ward, Reagan" userId="27291eb4-8241-4961-9e69-8c66e34cc5b0" providerId="ADAL" clId="{F37463FA-6DD2-4C6D-A671-8DB08545A501}" dt="2024-04-16T15:47:26.628" v="1716" actId="700"/>
          <ac:spMkLst>
            <pc:docMk/>
            <pc:sldMk cId="3659988041" sldId="5333"/>
            <ac:spMk id="4" creationId="{65DB34D0-3FC8-A735-AD5A-6ECE07FF646B}"/>
          </ac:spMkLst>
        </pc:spChg>
        <pc:spChg chg="add mod ord">
          <ac:chgData name="Ward, Reagan" userId="27291eb4-8241-4961-9e69-8c66e34cc5b0" providerId="ADAL" clId="{F37463FA-6DD2-4C6D-A671-8DB08545A501}" dt="2024-04-16T15:47:26.628" v="1716" actId="700"/>
          <ac:spMkLst>
            <pc:docMk/>
            <pc:sldMk cId="3659988041" sldId="5333"/>
            <ac:spMk id="5" creationId="{1A636838-D7E7-B101-42F3-9F43CC7840F2}"/>
          </ac:spMkLst>
        </pc:spChg>
        <pc:spChg chg="add mod ord">
          <ac:chgData name="Ward, Reagan" userId="27291eb4-8241-4961-9e69-8c66e34cc5b0" providerId="ADAL" clId="{F37463FA-6DD2-4C6D-A671-8DB08545A501}" dt="2024-04-16T15:47:26.628" v="1716" actId="700"/>
          <ac:spMkLst>
            <pc:docMk/>
            <pc:sldMk cId="3659988041" sldId="5333"/>
            <ac:spMk id="6" creationId="{09D4EA4B-AA4F-FA2C-0864-AE9C49B51133}"/>
          </ac:spMkLst>
        </pc:spChg>
        <pc:spChg chg="add del mod ord">
          <ac:chgData name="Ward, Reagan" userId="27291eb4-8241-4961-9e69-8c66e34cc5b0" providerId="ADAL" clId="{F37463FA-6DD2-4C6D-A671-8DB08545A501}" dt="2024-04-16T15:47:26.628" v="1716" actId="700"/>
          <ac:spMkLst>
            <pc:docMk/>
            <pc:sldMk cId="3659988041" sldId="5333"/>
            <ac:spMk id="7" creationId="{0EFBD961-F7BC-61EF-4FF0-0560E62DF33A}"/>
          </ac:spMkLst>
        </pc:spChg>
        <pc:spChg chg="add del mod ord">
          <ac:chgData name="Ward, Reagan" userId="27291eb4-8241-4961-9e69-8c66e34cc5b0" providerId="ADAL" clId="{F37463FA-6DD2-4C6D-A671-8DB08545A501}" dt="2024-04-16T15:47:26.628" v="1716" actId="700"/>
          <ac:spMkLst>
            <pc:docMk/>
            <pc:sldMk cId="3659988041" sldId="5333"/>
            <ac:spMk id="8" creationId="{B11FCCBC-A883-8B9F-328F-EE42D87E7A6F}"/>
          </ac:spMkLst>
        </pc:spChg>
      </pc:sldChg>
      <pc:sldChg chg="addSp delSp modSp new del mod modClrScheme chgLayout">
        <pc:chgData name="Ward, Reagan" userId="27291eb4-8241-4961-9e69-8c66e34cc5b0" providerId="ADAL" clId="{F37463FA-6DD2-4C6D-A671-8DB08545A501}" dt="2024-04-16T16:14:20.410" v="1801" actId="47"/>
        <pc:sldMkLst>
          <pc:docMk/>
          <pc:sldMk cId="573606180" sldId="5334"/>
        </pc:sldMkLst>
        <pc:spChg chg="del mod ord">
          <ac:chgData name="Ward, Reagan" userId="27291eb4-8241-4961-9e69-8c66e34cc5b0" providerId="ADAL" clId="{F37463FA-6DD2-4C6D-A671-8DB08545A501}" dt="2024-04-16T15:47:13.822" v="1712" actId="700"/>
          <ac:spMkLst>
            <pc:docMk/>
            <pc:sldMk cId="573606180" sldId="5334"/>
            <ac:spMk id="2" creationId="{718412A3-B40D-617C-CE62-5091F3CA37D8}"/>
          </ac:spMkLst>
        </pc:spChg>
        <pc:spChg chg="del mod ord">
          <ac:chgData name="Ward, Reagan" userId="27291eb4-8241-4961-9e69-8c66e34cc5b0" providerId="ADAL" clId="{F37463FA-6DD2-4C6D-A671-8DB08545A501}" dt="2024-04-16T15:47:13.822" v="1712" actId="700"/>
          <ac:spMkLst>
            <pc:docMk/>
            <pc:sldMk cId="573606180" sldId="5334"/>
            <ac:spMk id="3" creationId="{FB9659EA-21D7-D880-98BC-D8AD8A35ED75}"/>
          </ac:spMkLst>
        </pc:spChg>
        <pc:spChg chg="mod ord">
          <ac:chgData name="Ward, Reagan" userId="27291eb4-8241-4961-9e69-8c66e34cc5b0" providerId="ADAL" clId="{F37463FA-6DD2-4C6D-A671-8DB08545A501}" dt="2024-04-16T15:47:13.822" v="1712" actId="700"/>
          <ac:spMkLst>
            <pc:docMk/>
            <pc:sldMk cId="573606180" sldId="5334"/>
            <ac:spMk id="4" creationId="{AD6714C6-1304-BE01-6763-6DF4DF41BD96}"/>
          </ac:spMkLst>
        </pc:spChg>
        <pc:spChg chg="add mod ord">
          <ac:chgData name="Ward, Reagan" userId="27291eb4-8241-4961-9e69-8c66e34cc5b0" providerId="ADAL" clId="{F37463FA-6DD2-4C6D-A671-8DB08545A501}" dt="2024-04-16T15:47:13.822" v="1712" actId="700"/>
          <ac:spMkLst>
            <pc:docMk/>
            <pc:sldMk cId="573606180" sldId="5334"/>
            <ac:spMk id="5" creationId="{91D91EC2-C2CC-57A7-8C7C-0902C84B8174}"/>
          </ac:spMkLst>
        </pc:spChg>
        <pc:spChg chg="add mod ord">
          <ac:chgData name="Ward, Reagan" userId="27291eb4-8241-4961-9e69-8c66e34cc5b0" providerId="ADAL" clId="{F37463FA-6DD2-4C6D-A671-8DB08545A501}" dt="2024-04-16T15:47:13.822" v="1712" actId="700"/>
          <ac:spMkLst>
            <pc:docMk/>
            <pc:sldMk cId="573606180" sldId="5334"/>
            <ac:spMk id="6" creationId="{08550577-35BB-55AB-34EB-B29A0500A734}"/>
          </ac:spMkLst>
        </pc:spChg>
      </pc:sldChg>
      <pc:sldChg chg="addSp delSp modSp new del mod modClrScheme chgLayout">
        <pc:chgData name="Ward, Reagan" userId="27291eb4-8241-4961-9e69-8c66e34cc5b0" providerId="ADAL" clId="{F37463FA-6DD2-4C6D-A671-8DB08545A501}" dt="2024-04-16T16:14:08.841" v="1799" actId="47"/>
        <pc:sldMkLst>
          <pc:docMk/>
          <pc:sldMk cId="2798135754" sldId="5335"/>
        </pc:sldMkLst>
        <pc:spChg chg="del mod ord">
          <ac:chgData name="Ward, Reagan" userId="27291eb4-8241-4961-9e69-8c66e34cc5b0" providerId="ADAL" clId="{F37463FA-6DD2-4C6D-A671-8DB08545A501}" dt="2024-04-16T15:47:30.743" v="1718" actId="700"/>
          <ac:spMkLst>
            <pc:docMk/>
            <pc:sldMk cId="2798135754" sldId="5335"/>
            <ac:spMk id="2" creationId="{9557F17B-D8C6-DC33-8370-7E8F42273EC9}"/>
          </ac:spMkLst>
        </pc:spChg>
        <pc:spChg chg="del mod ord">
          <ac:chgData name="Ward, Reagan" userId="27291eb4-8241-4961-9e69-8c66e34cc5b0" providerId="ADAL" clId="{F37463FA-6DD2-4C6D-A671-8DB08545A501}" dt="2024-04-16T15:47:30.743" v="1718" actId="700"/>
          <ac:spMkLst>
            <pc:docMk/>
            <pc:sldMk cId="2798135754" sldId="5335"/>
            <ac:spMk id="3" creationId="{36B3AA06-B656-1C37-2BC4-DDCB86CB3944}"/>
          </ac:spMkLst>
        </pc:spChg>
        <pc:spChg chg="mod ord">
          <ac:chgData name="Ward, Reagan" userId="27291eb4-8241-4961-9e69-8c66e34cc5b0" providerId="ADAL" clId="{F37463FA-6DD2-4C6D-A671-8DB08545A501}" dt="2024-04-16T15:47:30.743" v="1718" actId="700"/>
          <ac:spMkLst>
            <pc:docMk/>
            <pc:sldMk cId="2798135754" sldId="5335"/>
            <ac:spMk id="4" creationId="{8C9DF524-5B3F-45E9-66EA-1E1361C8D2C8}"/>
          </ac:spMkLst>
        </pc:spChg>
        <pc:spChg chg="add mod ord">
          <ac:chgData name="Ward, Reagan" userId="27291eb4-8241-4961-9e69-8c66e34cc5b0" providerId="ADAL" clId="{F37463FA-6DD2-4C6D-A671-8DB08545A501}" dt="2024-04-16T15:47:30.743" v="1718" actId="700"/>
          <ac:spMkLst>
            <pc:docMk/>
            <pc:sldMk cId="2798135754" sldId="5335"/>
            <ac:spMk id="5" creationId="{00B3470B-12D8-2681-5512-BE1F6305834E}"/>
          </ac:spMkLst>
        </pc:spChg>
        <pc:spChg chg="add mod ord">
          <ac:chgData name="Ward, Reagan" userId="27291eb4-8241-4961-9e69-8c66e34cc5b0" providerId="ADAL" clId="{F37463FA-6DD2-4C6D-A671-8DB08545A501}" dt="2024-04-16T15:47:30.783" v="1720" actId="27636"/>
          <ac:spMkLst>
            <pc:docMk/>
            <pc:sldMk cId="2798135754" sldId="5335"/>
            <ac:spMk id="6" creationId="{073DE8C8-A42D-EBF8-3413-3124E01EF20F}"/>
          </ac:spMkLst>
        </pc:spChg>
        <pc:spChg chg="add mod ord">
          <ac:chgData name="Ward, Reagan" userId="27291eb4-8241-4961-9e69-8c66e34cc5b0" providerId="ADAL" clId="{F37463FA-6DD2-4C6D-A671-8DB08545A501}" dt="2024-04-16T15:47:30.783" v="1719" actId="27636"/>
          <ac:spMkLst>
            <pc:docMk/>
            <pc:sldMk cId="2798135754" sldId="5335"/>
            <ac:spMk id="7" creationId="{12EB7583-0D4B-76CB-E1EA-29FB118C9361}"/>
          </ac:spMkLst>
        </pc:spChg>
        <pc:spChg chg="add mod ord">
          <ac:chgData name="Ward, Reagan" userId="27291eb4-8241-4961-9e69-8c66e34cc5b0" providerId="ADAL" clId="{F37463FA-6DD2-4C6D-A671-8DB08545A501}" dt="2024-04-16T15:47:30.743" v="1718" actId="700"/>
          <ac:spMkLst>
            <pc:docMk/>
            <pc:sldMk cId="2798135754" sldId="5335"/>
            <ac:spMk id="8" creationId="{D5DDE12A-A594-C7AA-7CEC-4A8631B7C20F}"/>
          </ac:spMkLst>
        </pc:spChg>
      </pc:sldChg>
      <pc:sldChg chg="modSp mod">
        <pc:chgData name="Ward, Reagan" userId="27291eb4-8241-4961-9e69-8c66e34cc5b0" providerId="ADAL" clId="{F37463FA-6DD2-4C6D-A671-8DB08545A501}" dt="2024-04-16T18:29:06.587" v="4874" actId="13244"/>
        <pc:sldMkLst>
          <pc:docMk/>
          <pc:sldMk cId="721845451" sldId="5336"/>
        </pc:sldMkLst>
        <pc:picChg chg="ord">
          <ac:chgData name="Ward, Reagan" userId="27291eb4-8241-4961-9e69-8c66e34cc5b0" providerId="ADAL" clId="{F37463FA-6DD2-4C6D-A671-8DB08545A501}" dt="2024-04-16T18:29:06.587" v="4874" actId="13244"/>
          <ac:picMkLst>
            <pc:docMk/>
            <pc:sldMk cId="721845451" sldId="5336"/>
            <ac:picMk id="8" creationId="{722F3D11-3732-CB44-715C-DD8BC3C72210}"/>
          </ac:picMkLst>
        </pc:picChg>
      </pc:sldChg>
      <pc:sldChg chg="new del">
        <pc:chgData name="Ward, Reagan" userId="27291eb4-8241-4961-9e69-8c66e34cc5b0" providerId="ADAL" clId="{F37463FA-6DD2-4C6D-A671-8DB08545A501}" dt="2024-04-16T17:07:19.788" v="1965" actId="47"/>
        <pc:sldMkLst>
          <pc:docMk/>
          <pc:sldMk cId="1432841673" sldId="5337"/>
        </pc:sldMkLst>
      </pc:sldChg>
      <pc:sldChg chg="addSp delSp modSp new mod ord modClrScheme chgLayout">
        <pc:chgData name="Ward, Reagan" userId="27291eb4-8241-4961-9e69-8c66e34cc5b0" providerId="ADAL" clId="{F37463FA-6DD2-4C6D-A671-8DB08545A501}" dt="2024-04-16T18:23:28.694" v="4840" actId="13244"/>
        <pc:sldMkLst>
          <pc:docMk/>
          <pc:sldMk cId="4126184294" sldId="5337"/>
        </pc:sldMkLst>
        <pc:spChg chg="mod ord">
          <ac:chgData name="Ward, Reagan" userId="27291eb4-8241-4961-9e69-8c66e34cc5b0" providerId="ADAL" clId="{F37463FA-6DD2-4C6D-A671-8DB08545A501}" dt="2024-04-16T17:12:38.030" v="2092" actId="700"/>
          <ac:spMkLst>
            <pc:docMk/>
            <pc:sldMk cId="4126184294" sldId="5337"/>
            <ac:spMk id="2" creationId="{24622648-86AE-E4AB-F191-9AF4A6A8E562}"/>
          </ac:spMkLst>
        </pc:spChg>
        <pc:spChg chg="del mod ord">
          <ac:chgData name="Ward, Reagan" userId="27291eb4-8241-4961-9e69-8c66e34cc5b0" providerId="ADAL" clId="{F37463FA-6DD2-4C6D-A671-8DB08545A501}" dt="2024-04-16T17:08:13.628" v="2003" actId="700"/>
          <ac:spMkLst>
            <pc:docMk/>
            <pc:sldMk cId="4126184294" sldId="5337"/>
            <ac:spMk id="3" creationId="{3C0739E3-7A5B-E34D-669F-E7437E4078E6}"/>
          </ac:spMkLst>
        </pc:spChg>
        <pc:spChg chg="del mod ord">
          <ac:chgData name="Ward, Reagan" userId="27291eb4-8241-4961-9e69-8c66e34cc5b0" providerId="ADAL" clId="{F37463FA-6DD2-4C6D-A671-8DB08545A501}" dt="2024-04-16T17:08:13.628" v="2003" actId="700"/>
          <ac:spMkLst>
            <pc:docMk/>
            <pc:sldMk cId="4126184294" sldId="5337"/>
            <ac:spMk id="4" creationId="{BA19362B-2C5C-A406-0C43-F8219455FFA6}"/>
          </ac:spMkLst>
        </pc:spChg>
        <pc:spChg chg="mod ord">
          <ac:chgData name="Ward, Reagan" userId="27291eb4-8241-4961-9e69-8c66e34cc5b0" providerId="ADAL" clId="{F37463FA-6DD2-4C6D-A671-8DB08545A501}" dt="2024-04-16T18:23:24.868" v="4839" actId="13244"/>
          <ac:spMkLst>
            <pc:docMk/>
            <pc:sldMk cId="4126184294" sldId="5337"/>
            <ac:spMk id="5" creationId="{C1A8E5BC-B388-CD90-5204-037C2FE26413}"/>
          </ac:spMkLst>
        </pc:spChg>
        <pc:spChg chg="del mod ord">
          <ac:chgData name="Ward, Reagan" userId="27291eb4-8241-4961-9e69-8c66e34cc5b0" providerId="ADAL" clId="{F37463FA-6DD2-4C6D-A671-8DB08545A501}" dt="2024-04-16T17:08:13.628" v="2003" actId="700"/>
          <ac:spMkLst>
            <pc:docMk/>
            <pc:sldMk cId="4126184294" sldId="5337"/>
            <ac:spMk id="6" creationId="{ED34F1FC-8883-DA02-8D7B-E9A00F11FA28}"/>
          </ac:spMkLst>
        </pc:spChg>
        <pc:spChg chg="del">
          <ac:chgData name="Ward, Reagan" userId="27291eb4-8241-4961-9e69-8c66e34cc5b0" providerId="ADAL" clId="{F37463FA-6DD2-4C6D-A671-8DB08545A501}" dt="2024-04-16T17:08:13.628" v="2003" actId="700"/>
          <ac:spMkLst>
            <pc:docMk/>
            <pc:sldMk cId="4126184294" sldId="5337"/>
            <ac:spMk id="7" creationId="{8B39A9B8-53CA-8E55-1052-0EDEFBFA216C}"/>
          </ac:spMkLst>
        </pc:spChg>
        <pc:spChg chg="add del mod ord">
          <ac:chgData name="Ward, Reagan" userId="27291eb4-8241-4961-9e69-8c66e34cc5b0" providerId="ADAL" clId="{F37463FA-6DD2-4C6D-A671-8DB08545A501}" dt="2024-04-16T17:12:38.030" v="2092" actId="700"/>
          <ac:spMkLst>
            <pc:docMk/>
            <pc:sldMk cId="4126184294" sldId="5337"/>
            <ac:spMk id="8" creationId="{7CAE6EB2-728C-EE79-E565-A1AF69C571FF}"/>
          </ac:spMkLst>
        </pc:spChg>
        <pc:spChg chg="add del mod ord">
          <ac:chgData name="Ward, Reagan" userId="27291eb4-8241-4961-9e69-8c66e34cc5b0" providerId="ADAL" clId="{F37463FA-6DD2-4C6D-A671-8DB08545A501}" dt="2024-04-16T17:12:38.030" v="2092" actId="700"/>
          <ac:spMkLst>
            <pc:docMk/>
            <pc:sldMk cId="4126184294" sldId="5337"/>
            <ac:spMk id="9" creationId="{CD8F4F53-11DF-DBE2-F0D8-0376271D3822}"/>
          </ac:spMkLst>
        </pc:spChg>
        <pc:spChg chg="add del mod ord">
          <ac:chgData name="Ward, Reagan" userId="27291eb4-8241-4961-9e69-8c66e34cc5b0" providerId="ADAL" clId="{F37463FA-6DD2-4C6D-A671-8DB08545A501}" dt="2024-04-16T17:12:38.030" v="2092" actId="700"/>
          <ac:spMkLst>
            <pc:docMk/>
            <pc:sldMk cId="4126184294" sldId="5337"/>
            <ac:spMk id="10" creationId="{1B96720C-11FA-D0EA-442B-6C6A3BF0550E}"/>
          </ac:spMkLst>
        </pc:spChg>
        <pc:spChg chg="add del mod ord">
          <ac:chgData name="Ward, Reagan" userId="27291eb4-8241-4961-9e69-8c66e34cc5b0" providerId="ADAL" clId="{F37463FA-6DD2-4C6D-A671-8DB08545A501}" dt="2024-04-16T17:46:20.990" v="2638"/>
          <ac:spMkLst>
            <pc:docMk/>
            <pc:sldMk cId="4126184294" sldId="5337"/>
            <ac:spMk id="11" creationId="{98B813BE-D0E1-7D69-131E-2A6044D117E7}"/>
          </ac:spMkLst>
        </pc:spChg>
        <pc:spChg chg="add del mod ord">
          <ac:chgData name="Ward, Reagan" userId="27291eb4-8241-4961-9e69-8c66e34cc5b0" providerId="ADAL" clId="{F37463FA-6DD2-4C6D-A671-8DB08545A501}" dt="2024-04-16T17:46:29.135" v="2642"/>
          <ac:spMkLst>
            <pc:docMk/>
            <pc:sldMk cId="4126184294" sldId="5337"/>
            <ac:spMk id="12" creationId="{4215C5DD-9F49-91C1-4043-CB9A3E6657B6}"/>
          </ac:spMkLst>
        </pc:spChg>
        <pc:spChg chg="add del mod ord">
          <ac:chgData name="Ward, Reagan" userId="27291eb4-8241-4961-9e69-8c66e34cc5b0" providerId="ADAL" clId="{F37463FA-6DD2-4C6D-A671-8DB08545A501}" dt="2024-04-16T17:21:41.959" v="2095" actId="22"/>
          <ac:spMkLst>
            <pc:docMk/>
            <pc:sldMk cId="4126184294" sldId="5337"/>
            <ac:spMk id="13" creationId="{5E9F0F82-B6C4-897F-CBA5-0E4B1ADEDA81}"/>
          </ac:spMkLst>
        </pc:spChg>
        <pc:spChg chg="add mod ord">
          <ac:chgData name="Ward, Reagan" userId="27291eb4-8241-4961-9e69-8c66e34cc5b0" providerId="ADAL" clId="{F37463FA-6DD2-4C6D-A671-8DB08545A501}" dt="2024-04-16T17:55:35.935" v="3305" actId="20577"/>
          <ac:spMkLst>
            <pc:docMk/>
            <pc:sldMk cId="4126184294" sldId="5337"/>
            <ac:spMk id="14" creationId="{9CD0834F-E866-379D-D0E8-10E269FD3DD6}"/>
          </ac:spMkLst>
        </pc:spChg>
        <pc:spChg chg="add del mod ord">
          <ac:chgData name="Ward, Reagan" userId="27291eb4-8241-4961-9e69-8c66e34cc5b0" providerId="ADAL" clId="{F37463FA-6DD2-4C6D-A671-8DB08545A501}" dt="2024-04-16T17:42:51.749" v="2590" actId="478"/>
          <ac:spMkLst>
            <pc:docMk/>
            <pc:sldMk cId="4126184294" sldId="5337"/>
            <ac:spMk id="15" creationId="{CA268CAC-35AE-FEAA-80FB-337BDF918D5C}"/>
          </ac:spMkLst>
        </pc:spChg>
        <pc:spChg chg="add del mod">
          <ac:chgData name="Ward, Reagan" userId="27291eb4-8241-4961-9e69-8c66e34cc5b0" providerId="ADAL" clId="{F37463FA-6DD2-4C6D-A671-8DB08545A501}" dt="2024-04-16T17:38:16.654" v="2469" actId="22"/>
          <ac:spMkLst>
            <pc:docMk/>
            <pc:sldMk cId="4126184294" sldId="5337"/>
            <ac:spMk id="19" creationId="{A0B932A0-DEA9-EC30-CE44-C3D8C9F86094}"/>
          </ac:spMkLst>
        </pc:spChg>
        <pc:spChg chg="add mod">
          <ac:chgData name="Ward, Reagan" userId="27291eb4-8241-4961-9e69-8c66e34cc5b0" providerId="ADAL" clId="{F37463FA-6DD2-4C6D-A671-8DB08545A501}" dt="2024-04-16T17:46:21.094" v="2639" actId="27636"/>
          <ac:spMkLst>
            <pc:docMk/>
            <pc:sldMk cId="4126184294" sldId="5337"/>
            <ac:spMk id="22" creationId="{0B15C5F8-C631-86C8-77B0-FA7946143AC4}"/>
          </ac:spMkLst>
        </pc:spChg>
        <pc:spChg chg="add mod">
          <ac:chgData name="Ward, Reagan" userId="27291eb4-8241-4961-9e69-8c66e34cc5b0" providerId="ADAL" clId="{F37463FA-6DD2-4C6D-A671-8DB08545A501}" dt="2024-04-16T17:46:29.209" v="2643" actId="27636"/>
          <ac:spMkLst>
            <pc:docMk/>
            <pc:sldMk cId="4126184294" sldId="5337"/>
            <ac:spMk id="23" creationId="{4AC5D882-A46A-E8FA-C8E5-1031CAAA5BBC}"/>
          </ac:spMkLst>
        </pc:spChg>
        <pc:picChg chg="add del mod ord">
          <ac:chgData name="Ward, Reagan" userId="27291eb4-8241-4961-9e69-8c66e34cc5b0" providerId="ADAL" clId="{F37463FA-6DD2-4C6D-A671-8DB08545A501}" dt="2024-04-16T17:38:14.203" v="2468" actId="478"/>
          <ac:picMkLst>
            <pc:docMk/>
            <pc:sldMk cId="4126184294" sldId="5337"/>
            <ac:picMk id="17" creationId="{1FA991A5-B3A6-F5E4-EE32-7CD8041C19B5}"/>
          </ac:picMkLst>
        </pc:picChg>
        <pc:picChg chg="add mod ord">
          <ac:chgData name="Ward, Reagan" userId="27291eb4-8241-4961-9e69-8c66e34cc5b0" providerId="ADAL" clId="{F37463FA-6DD2-4C6D-A671-8DB08545A501}" dt="2024-04-16T18:23:28.694" v="4840" actId="13244"/>
          <ac:picMkLst>
            <pc:docMk/>
            <pc:sldMk cId="4126184294" sldId="5337"/>
            <ac:picMk id="21" creationId="{03DC43D2-C525-FCDB-BC49-8EB7FB01487D}"/>
          </ac:picMkLst>
        </pc:picChg>
      </pc:sldChg>
      <pc:sldChg chg="modSp mod">
        <pc:chgData name="Ward, Reagan" userId="27291eb4-8241-4961-9e69-8c66e34cc5b0" providerId="ADAL" clId="{F37463FA-6DD2-4C6D-A671-8DB08545A501}" dt="2024-04-17T20:10:36.866" v="5533" actId="13244"/>
        <pc:sldMkLst>
          <pc:docMk/>
          <pc:sldMk cId="2059122228" sldId="5341"/>
        </pc:sldMkLst>
        <pc:spChg chg="ord">
          <ac:chgData name="Ward, Reagan" userId="27291eb4-8241-4961-9e69-8c66e34cc5b0" providerId="ADAL" clId="{F37463FA-6DD2-4C6D-A671-8DB08545A501}" dt="2024-04-17T20:10:32.872" v="5531" actId="13244"/>
          <ac:spMkLst>
            <pc:docMk/>
            <pc:sldMk cId="2059122228" sldId="5341"/>
            <ac:spMk id="4" creationId="{8D933A68-80E9-ACC1-4D1D-2AE4108183CD}"/>
          </ac:spMkLst>
        </pc:spChg>
        <pc:spChg chg="ord">
          <ac:chgData name="Ward, Reagan" userId="27291eb4-8241-4961-9e69-8c66e34cc5b0" providerId="ADAL" clId="{F37463FA-6DD2-4C6D-A671-8DB08545A501}" dt="2024-04-17T20:10:34.861" v="5532" actId="13244"/>
          <ac:spMkLst>
            <pc:docMk/>
            <pc:sldMk cId="2059122228" sldId="5341"/>
            <ac:spMk id="7" creationId="{F933AE1D-42C7-CD51-D084-893F7A3F9813}"/>
          </ac:spMkLst>
        </pc:spChg>
        <pc:spChg chg="ord">
          <ac:chgData name="Ward, Reagan" userId="27291eb4-8241-4961-9e69-8c66e34cc5b0" providerId="ADAL" clId="{F37463FA-6DD2-4C6D-A671-8DB08545A501}" dt="2024-04-17T20:10:36.866" v="5533" actId="13244"/>
          <ac:spMkLst>
            <pc:docMk/>
            <pc:sldMk cId="2059122228" sldId="5341"/>
            <ac:spMk id="9" creationId="{D75D4ADF-A059-68A5-A55D-F5E037FDA070}"/>
          </ac:spMkLst>
        </pc:spChg>
      </pc:sldChg>
      <pc:sldChg chg="modSp mod">
        <pc:chgData name="Ward, Reagan" userId="27291eb4-8241-4961-9e69-8c66e34cc5b0" providerId="ADAL" clId="{F37463FA-6DD2-4C6D-A671-8DB08545A501}" dt="2024-04-18T13:38:27.578" v="5833" actId="14100"/>
        <pc:sldMkLst>
          <pc:docMk/>
          <pc:sldMk cId="2916385814" sldId="5344"/>
        </pc:sldMkLst>
        <pc:graphicFrameChg chg="mod modGraphic">
          <ac:chgData name="Ward, Reagan" userId="27291eb4-8241-4961-9e69-8c66e34cc5b0" providerId="ADAL" clId="{F37463FA-6DD2-4C6D-A671-8DB08545A501}" dt="2024-04-18T13:38:27.578" v="5833" actId="14100"/>
          <ac:graphicFrameMkLst>
            <pc:docMk/>
            <pc:sldMk cId="2916385814" sldId="5344"/>
            <ac:graphicFrameMk id="31" creationId="{19110EC2-EE0A-1FB9-031F-643D78600392}"/>
          </ac:graphicFrameMkLst>
        </pc:graphicFrameChg>
      </pc:sldChg>
      <pc:sldChg chg="addSp delSp modSp mod modClrScheme chgLayout">
        <pc:chgData name="Ward, Reagan" userId="27291eb4-8241-4961-9e69-8c66e34cc5b0" providerId="ADAL" clId="{F37463FA-6DD2-4C6D-A671-8DB08545A501}" dt="2024-04-18T13:38:54.622" v="5838" actId="27636"/>
        <pc:sldMkLst>
          <pc:docMk/>
          <pc:sldMk cId="4100747668" sldId="5346"/>
        </pc:sldMkLst>
        <pc:spChg chg="mod ord">
          <ac:chgData name="Ward, Reagan" userId="27291eb4-8241-4961-9e69-8c66e34cc5b0" providerId="ADAL" clId="{F37463FA-6DD2-4C6D-A671-8DB08545A501}" dt="2024-04-18T13:38:40.956" v="5834" actId="700"/>
          <ac:spMkLst>
            <pc:docMk/>
            <pc:sldMk cId="4100747668" sldId="5346"/>
            <ac:spMk id="2" creationId="{6B5A9599-6B6B-5FBF-F36B-0EA187034455}"/>
          </ac:spMkLst>
        </pc:spChg>
        <pc:spChg chg="add del mod ord">
          <ac:chgData name="Ward, Reagan" userId="27291eb4-8241-4961-9e69-8c66e34cc5b0" providerId="ADAL" clId="{F37463FA-6DD2-4C6D-A671-8DB08545A501}" dt="2024-04-18T13:38:49.351" v="5835"/>
          <ac:spMkLst>
            <pc:docMk/>
            <pc:sldMk cId="4100747668" sldId="5346"/>
            <ac:spMk id="3" creationId="{C3CD83F8-F7BD-304D-7147-B1F9A55336B5}"/>
          </ac:spMkLst>
        </pc:spChg>
        <pc:spChg chg="mod ord">
          <ac:chgData name="Ward, Reagan" userId="27291eb4-8241-4961-9e69-8c66e34cc5b0" providerId="ADAL" clId="{F37463FA-6DD2-4C6D-A671-8DB08545A501}" dt="2024-04-18T13:38:40.956" v="5834" actId="700"/>
          <ac:spMkLst>
            <pc:docMk/>
            <pc:sldMk cId="4100747668" sldId="5346"/>
            <ac:spMk id="4" creationId="{BA54DA5B-BB21-BCB6-C466-AA20C0C47387}"/>
          </ac:spMkLst>
        </pc:spChg>
        <pc:spChg chg="add del mod ord">
          <ac:chgData name="Ward, Reagan" userId="27291eb4-8241-4961-9e69-8c66e34cc5b0" providerId="ADAL" clId="{F37463FA-6DD2-4C6D-A671-8DB08545A501}" dt="2024-04-18T13:38:54.508" v="5837"/>
          <ac:spMkLst>
            <pc:docMk/>
            <pc:sldMk cId="4100747668" sldId="5346"/>
            <ac:spMk id="5" creationId="{401B62B7-3B19-A593-40F2-49FF15595612}"/>
          </ac:spMkLst>
        </pc:spChg>
        <pc:spChg chg="mod ord">
          <ac:chgData name="Ward, Reagan" userId="27291eb4-8241-4961-9e69-8c66e34cc5b0" providerId="ADAL" clId="{F37463FA-6DD2-4C6D-A671-8DB08545A501}" dt="2024-04-18T13:38:40.956" v="5834" actId="700"/>
          <ac:spMkLst>
            <pc:docMk/>
            <pc:sldMk cId="4100747668" sldId="5346"/>
            <ac:spMk id="6" creationId="{B98C2DD4-3591-91FB-9C25-E8E8A19C3D92}"/>
          </ac:spMkLst>
        </pc:spChg>
        <pc:spChg chg="add mod">
          <ac:chgData name="Ward, Reagan" userId="27291eb4-8241-4961-9e69-8c66e34cc5b0" providerId="ADAL" clId="{F37463FA-6DD2-4C6D-A671-8DB08545A501}" dt="2024-04-18T13:38:49.498" v="5836" actId="27636"/>
          <ac:spMkLst>
            <pc:docMk/>
            <pc:sldMk cId="4100747668" sldId="5346"/>
            <ac:spMk id="7" creationId="{DE0983C4-BAC9-3475-CA48-8585A6645CBB}"/>
          </ac:spMkLst>
        </pc:spChg>
        <pc:spChg chg="add mod">
          <ac:chgData name="Ward, Reagan" userId="27291eb4-8241-4961-9e69-8c66e34cc5b0" providerId="ADAL" clId="{F37463FA-6DD2-4C6D-A671-8DB08545A501}" dt="2024-04-18T13:38:54.622" v="5838" actId="27636"/>
          <ac:spMkLst>
            <pc:docMk/>
            <pc:sldMk cId="4100747668" sldId="5346"/>
            <ac:spMk id="8" creationId="{DA164A38-687D-6199-1240-7A5D3F49D007}"/>
          </ac:spMkLst>
        </pc:spChg>
      </pc:sldChg>
      <pc:sldChg chg="modSp mod">
        <pc:chgData name="Ward, Reagan" userId="27291eb4-8241-4961-9e69-8c66e34cc5b0" providerId="ADAL" clId="{F37463FA-6DD2-4C6D-A671-8DB08545A501}" dt="2024-04-18T13:35:26.940" v="5778" actId="20577"/>
        <pc:sldMkLst>
          <pc:docMk/>
          <pc:sldMk cId="4112676723" sldId="5347"/>
        </pc:sldMkLst>
        <pc:spChg chg="mod">
          <ac:chgData name="Ward, Reagan" userId="27291eb4-8241-4961-9e69-8c66e34cc5b0" providerId="ADAL" clId="{F37463FA-6DD2-4C6D-A671-8DB08545A501}" dt="2024-04-18T13:35:26.940" v="5778" actId="20577"/>
          <ac:spMkLst>
            <pc:docMk/>
            <pc:sldMk cId="4112676723" sldId="5347"/>
            <ac:spMk id="3" creationId="{9851830E-9D53-92DC-E763-CBAF039A1179}"/>
          </ac:spMkLst>
        </pc:spChg>
      </pc:sldChg>
    </pc:docChg>
  </pc:docChgLst>
  <pc:docChgLst>
    <pc:chgData name="Gudka, Dawna" userId="823cceae-331b-41d6-9a63-34ad6d1db55c" providerId="ADAL" clId="{EFC651E1-76CB-4B8E-8087-569043F84152}"/>
    <pc:docChg chg="undo custSel addSld delSld modSld sldOrd">
      <pc:chgData name="Gudka, Dawna" userId="823cceae-331b-41d6-9a63-34ad6d1db55c" providerId="ADAL" clId="{EFC651E1-76CB-4B8E-8087-569043F84152}" dt="2024-04-17T20:20:07.944" v="1405" actId="13244"/>
      <pc:docMkLst>
        <pc:docMk/>
      </pc:docMkLst>
      <pc:sldChg chg="modSp mod">
        <pc:chgData name="Gudka, Dawna" userId="823cceae-331b-41d6-9a63-34ad6d1db55c" providerId="ADAL" clId="{EFC651E1-76CB-4B8E-8087-569043F84152}" dt="2024-04-17T19:10:00.760" v="14" actId="14100"/>
        <pc:sldMkLst>
          <pc:docMk/>
          <pc:sldMk cId="3227145924" sldId="5097"/>
        </pc:sldMkLst>
        <pc:graphicFrameChg chg="mod modGraphic">
          <ac:chgData name="Gudka, Dawna" userId="823cceae-331b-41d6-9a63-34ad6d1db55c" providerId="ADAL" clId="{EFC651E1-76CB-4B8E-8087-569043F84152}" dt="2024-04-17T19:10:00.760" v="14" actId="14100"/>
          <ac:graphicFrameMkLst>
            <pc:docMk/>
            <pc:sldMk cId="3227145924" sldId="5097"/>
            <ac:graphicFrameMk id="7" creationId="{2864BB53-F741-4FFC-0348-1AC10AD60EEB}"/>
          </ac:graphicFrameMkLst>
        </pc:graphicFrameChg>
      </pc:sldChg>
      <pc:sldChg chg="modSp mod">
        <pc:chgData name="Gudka, Dawna" userId="823cceae-331b-41d6-9a63-34ad6d1db55c" providerId="ADAL" clId="{EFC651E1-76CB-4B8E-8087-569043F84152}" dt="2024-04-17T19:11:01.824" v="63" actId="20577"/>
        <pc:sldMkLst>
          <pc:docMk/>
          <pc:sldMk cId="1037917088" sldId="5098"/>
        </pc:sldMkLst>
        <pc:graphicFrameChg chg="modGraphic">
          <ac:chgData name="Gudka, Dawna" userId="823cceae-331b-41d6-9a63-34ad6d1db55c" providerId="ADAL" clId="{EFC651E1-76CB-4B8E-8087-569043F84152}" dt="2024-04-17T19:11:01.824" v="63"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EFC651E1-76CB-4B8E-8087-569043F84152}" dt="2024-04-17T20:16:35.884" v="1401" actId="20577"/>
        <pc:sldMkLst>
          <pc:docMk/>
          <pc:sldMk cId="3377860821" sldId="5319"/>
        </pc:sldMkLst>
        <pc:spChg chg="mod">
          <ac:chgData name="Gudka, Dawna" userId="823cceae-331b-41d6-9a63-34ad6d1db55c" providerId="ADAL" clId="{EFC651E1-76CB-4B8E-8087-569043F84152}" dt="2024-04-17T20:16:35.884" v="1401" actId="20577"/>
          <ac:spMkLst>
            <pc:docMk/>
            <pc:sldMk cId="3377860821" sldId="5319"/>
            <ac:spMk id="3" creationId="{577368B3-C1EE-0607-565C-7798BA567AE3}"/>
          </ac:spMkLst>
        </pc:spChg>
      </pc:sldChg>
      <pc:sldChg chg="del">
        <pc:chgData name="Gudka, Dawna" userId="823cceae-331b-41d6-9a63-34ad6d1db55c" providerId="ADAL" clId="{EFC651E1-76CB-4B8E-8087-569043F84152}" dt="2024-04-17T20:12:41.599" v="1376" actId="2696"/>
        <pc:sldMkLst>
          <pc:docMk/>
          <pc:sldMk cId="1296393599" sldId="5320"/>
        </pc:sldMkLst>
      </pc:sldChg>
      <pc:sldChg chg="del">
        <pc:chgData name="Gudka, Dawna" userId="823cceae-331b-41d6-9a63-34ad6d1db55c" providerId="ADAL" clId="{EFC651E1-76CB-4B8E-8087-569043F84152}" dt="2024-04-17T19:12:01.108" v="65" actId="2696"/>
        <pc:sldMkLst>
          <pc:docMk/>
          <pc:sldMk cId="2829353187" sldId="5321"/>
        </pc:sldMkLst>
      </pc:sldChg>
      <pc:sldChg chg="del">
        <pc:chgData name="Gudka, Dawna" userId="823cceae-331b-41d6-9a63-34ad6d1db55c" providerId="ADAL" clId="{EFC651E1-76CB-4B8E-8087-569043F84152}" dt="2024-04-17T19:11:51.551" v="64" actId="2696"/>
        <pc:sldMkLst>
          <pc:docMk/>
          <pc:sldMk cId="849455574" sldId="5322"/>
        </pc:sldMkLst>
      </pc:sldChg>
      <pc:sldChg chg="addSp modSp mod">
        <pc:chgData name="Gudka, Dawna" userId="823cceae-331b-41d6-9a63-34ad6d1db55c" providerId="ADAL" clId="{EFC651E1-76CB-4B8E-8087-569043F84152}" dt="2024-04-17T20:20:07.944" v="1405" actId="13244"/>
        <pc:sldMkLst>
          <pc:docMk/>
          <pc:sldMk cId="3392030594" sldId="5323"/>
        </pc:sldMkLst>
        <pc:spChg chg="add mod ord">
          <ac:chgData name="Gudka, Dawna" userId="823cceae-331b-41d6-9a63-34ad6d1db55c" providerId="ADAL" clId="{EFC651E1-76CB-4B8E-8087-569043F84152}" dt="2024-04-17T20:20:07.944" v="1405" actId="13244"/>
          <ac:spMkLst>
            <pc:docMk/>
            <pc:sldMk cId="3392030594" sldId="5323"/>
            <ac:spMk id="3" creationId="{33AABBDD-F7E1-E615-FF04-4E6B96799BA5}"/>
          </ac:spMkLst>
        </pc:spChg>
        <pc:spChg chg="mod">
          <ac:chgData name="Gudka, Dawna" userId="823cceae-331b-41d6-9a63-34ad6d1db55c" providerId="ADAL" clId="{EFC651E1-76CB-4B8E-8087-569043F84152}" dt="2024-04-17T20:16:55.625" v="1403" actId="27636"/>
          <ac:spMkLst>
            <pc:docMk/>
            <pc:sldMk cId="3392030594" sldId="5323"/>
            <ac:spMk id="5" creationId="{4DD43554-FCF5-A0C6-8C89-3D4D91C15E1A}"/>
          </ac:spMkLst>
        </pc:spChg>
        <pc:spChg chg="add mod ord">
          <ac:chgData name="Gudka, Dawna" userId="823cceae-331b-41d6-9a63-34ad6d1db55c" providerId="ADAL" clId="{EFC651E1-76CB-4B8E-8087-569043F84152}" dt="2024-04-17T20:20:05.492" v="1404" actId="13244"/>
          <ac:spMkLst>
            <pc:docMk/>
            <pc:sldMk cId="3392030594" sldId="5323"/>
            <ac:spMk id="6" creationId="{DD96AD1A-17BE-0F7A-D750-4CA82DB5502B}"/>
          </ac:spMkLst>
        </pc:spChg>
      </pc:sldChg>
      <pc:sldChg chg="addSp delSp modSp add mod ord">
        <pc:chgData name="Gudka, Dawna" userId="823cceae-331b-41d6-9a63-34ad6d1db55c" providerId="ADAL" clId="{EFC651E1-76CB-4B8E-8087-569043F84152}" dt="2024-04-17T19:17:38.813" v="141" actId="255"/>
        <pc:sldMkLst>
          <pc:docMk/>
          <pc:sldMk cId="1708338247" sldId="5340"/>
        </pc:sldMkLst>
        <pc:spChg chg="mod">
          <ac:chgData name="Gudka, Dawna" userId="823cceae-331b-41d6-9a63-34ad6d1db55c" providerId="ADAL" clId="{EFC651E1-76CB-4B8E-8087-569043F84152}" dt="2024-04-17T19:17:38.813" v="141" actId="255"/>
          <ac:spMkLst>
            <pc:docMk/>
            <pc:sldMk cId="1708338247" sldId="5340"/>
            <ac:spMk id="2" creationId="{FA29CF19-3044-13A7-9A58-1D01F47C81DE}"/>
          </ac:spMkLst>
        </pc:spChg>
        <pc:spChg chg="del">
          <ac:chgData name="Gudka, Dawna" userId="823cceae-331b-41d6-9a63-34ad6d1db55c" providerId="ADAL" clId="{EFC651E1-76CB-4B8E-8087-569043F84152}" dt="2024-04-17T19:12:34.857" v="72" actId="478"/>
          <ac:spMkLst>
            <pc:docMk/>
            <pc:sldMk cId="1708338247" sldId="5340"/>
            <ac:spMk id="3" creationId="{FA68615F-67A3-7051-999A-C56C3378940F}"/>
          </ac:spMkLst>
        </pc:spChg>
        <pc:spChg chg="add del mod">
          <ac:chgData name="Gudka, Dawna" userId="823cceae-331b-41d6-9a63-34ad6d1db55c" providerId="ADAL" clId="{EFC651E1-76CB-4B8E-8087-569043F84152}" dt="2024-04-17T19:17:06.309" v="81"/>
          <ac:spMkLst>
            <pc:docMk/>
            <pc:sldMk cId="1708338247" sldId="5340"/>
            <ac:spMk id="6" creationId="{C1B0457C-D367-BA98-AE86-F62BB4043924}"/>
          </ac:spMkLst>
        </pc:spChg>
        <pc:spChg chg="mod">
          <ac:chgData name="Gudka, Dawna" userId="823cceae-331b-41d6-9a63-34ad6d1db55c" providerId="ADAL" clId="{EFC651E1-76CB-4B8E-8087-569043F84152}" dt="2024-04-17T19:13:47.437" v="79"/>
          <ac:spMkLst>
            <pc:docMk/>
            <pc:sldMk cId="1708338247" sldId="5340"/>
            <ac:spMk id="7" creationId="{F933AE1D-42C7-CD51-D084-893F7A3F9813}"/>
          </ac:spMkLst>
        </pc:spChg>
        <pc:spChg chg="mod">
          <ac:chgData name="Gudka, Dawna" userId="823cceae-331b-41d6-9a63-34ad6d1db55c" providerId="ADAL" clId="{EFC651E1-76CB-4B8E-8087-569043F84152}" dt="2024-04-17T19:13:59.726" v="80"/>
          <ac:spMkLst>
            <pc:docMk/>
            <pc:sldMk cId="1708338247" sldId="5340"/>
            <ac:spMk id="9" creationId="{D75D4ADF-A059-68A5-A55D-F5E037FDA070}"/>
          </ac:spMkLst>
        </pc:spChg>
        <pc:picChg chg="add mod">
          <ac:chgData name="Gudka, Dawna" userId="823cceae-331b-41d6-9a63-34ad6d1db55c" providerId="ADAL" clId="{EFC651E1-76CB-4B8E-8087-569043F84152}" dt="2024-04-17T19:17:06.309" v="81"/>
          <ac:picMkLst>
            <pc:docMk/>
            <pc:sldMk cId="1708338247" sldId="5340"/>
            <ac:picMk id="8" creationId="{53B2B40C-D621-001B-4BBE-D981EEA10E10}"/>
          </ac:picMkLst>
        </pc:picChg>
      </pc:sldChg>
      <pc:sldChg chg="add del">
        <pc:chgData name="Gudka, Dawna" userId="823cceae-331b-41d6-9a63-34ad6d1db55c" providerId="ADAL" clId="{EFC651E1-76CB-4B8E-8087-569043F84152}" dt="2024-04-17T19:12:18.379" v="67" actId="2696"/>
        <pc:sldMkLst>
          <pc:docMk/>
          <pc:sldMk cId="2376776530" sldId="5340"/>
        </pc:sldMkLst>
      </pc:sldChg>
      <pc:sldChg chg="addSp delSp modSp add mod">
        <pc:chgData name="Gudka, Dawna" userId="823cceae-331b-41d6-9a63-34ad6d1db55c" providerId="ADAL" clId="{EFC651E1-76CB-4B8E-8087-569043F84152}" dt="2024-04-17T19:43:19.221" v="788" actId="13926"/>
        <pc:sldMkLst>
          <pc:docMk/>
          <pc:sldMk cId="2059122228" sldId="5341"/>
        </pc:sldMkLst>
        <pc:spChg chg="mod">
          <ac:chgData name="Gudka, Dawna" userId="823cceae-331b-41d6-9a63-34ad6d1db55c" providerId="ADAL" clId="{EFC651E1-76CB-4B8E-8087-569043F84152}" dt="2024-04-17T19:35:04.459" v="564" actId="20577"/>
          <ac:spMkLst>
            <pc:docMk/>
            <pc:sldMk cId="2059122228" sldId="5341"/>
            <ac:spMk id="2" creationId="{FA29CF19-3044-13A7-9A58-1D01F47C81DE}"/>
          </ac:spMkLst>
        </pc:spChg>
        <pc:spChg chg="add mod">
          <ac:chgData name="Gudka, Dawna" userId="823cceae-331b-41d6-9a63-34ad6d1db55c" providerId="ADAL" clId="{EFC651E1-76CB-4B8E-8087-569043F84152}" dt="2024-04-17T19:34:10.003" v="525" actId="14100"/>
          <ac:spMkLst>
            <pc:docMk/>
            <pc:sldMk cId="2059122228" sldId="5341"/>
            <ac:spMk id="5" creationId="{9DA45A81-D5D0-9F74-37AD-0340362E697D}"/>
          </ac:spMkLst>
        </pc:spChg>
        <pc:spChg chg="add mod">
          <ac:chgData name="Gudka, Dawna" userId="823cceae-331b-41d6-9a63-34ad6d1db55c" providerId="ADAL" clId="{EFC651E1-76CB-4B8E-8087-569043F84152}" dt="2024-04-17T19:34:14.563" v="526" actId="6549"/>
          <ac:spMkLst>
            <pc:docMk/>
            <pc:sldMk cId="2059122228" sldId="5341"/>
            <ac:spMk id="6" creationId="{EE621A37-1395-C62E-69D7-2E7BC5B2EE88}"/>
          </ac:spMkLst>
        </pc:spChg>
        <pc:spChg chg="add mod">
          <ac:chgData name="Gudka, Dawna" userId="823cceae-331b-41d6-9a63-34ad6d1db55c" providerId="ADAL" clId="{EFC651E1-76CB-4B8E-8087-569043F84152}" dt="2024-04-17T19:43:19.221" v="788" actId="13926"/>
          <ac:spMkLst>
            <pc:docMk/>
            <pc:sldMk cId="2059122228" sldId="5341"/>
            <ac:spMk id="10" creationId="{FC04C5E5-162A-D6C4-71A3-DAB2C453B9AC}"/>
          </ac:spMkLst>
        </pc:spChg>
        <pc:picChg chg="del">
          <ac:chgData name="Gudka, Dawna" userId="823cceae-331b-41d6-9a63-34ad6d1db55c" providerId="ADAL" clId="{EFC651E1-76CB-4B8E-8087-569043F84152}" dt="2024-04-17T19:18:45.870" v="143" actId="478"/>
          <ac:picMkLst>
            <pc:docMk/>
            <pc:sldMk cId="2059122228" sldId="5341"/>
            <ac:picMk id="8" creationId="{53B2B40C-D621-001B-4BBE-D981EEA10E10}"/>
          </ac:picMkLst>
        </pc:picChg>
      </pc:sldChg>
    </pc:docChg>
  </pc:docChgLst>
  <pc:docChgLst>
    <pc:chgData name="Ward, Reagan" userId="27291eb4-8241-4961-9e69-8c66e34cc5b0" providerId="ADAL" clId="{70F3BA0E-FF3F-47D9-AE13-0F70D506E772}"/>
    <pc:docChg chg="undo custSel addSld delSld modSld">
      <pc:chgData name="Ward, Reagan" userId="27291eb4-8241-4961-9e69-8c66e34cc5b0" providerId="ADAL" clId="{70F3BA0E-FF3F-47D9-AE13-0F70D506E772}" dt="2024-04-03T15:34:44.890" v="4026" actId="13244"/>
      <pc:docMkLst>
        <pc:docMk/>
      </pc:docMkLst>
      <pc:sldChg chg="modSp mod">
        <pc:chgData name="Ward, Reagan" userId="27291eb4-8241-4961-9e69-8c66e34cc5b0" providerId="ADAL" clId="{70F3BA0E-FF3F-47D9-AE13-0F70D506E772}" dt="2024-04-02T19:38:13.192" v="6" actId="20577"/>
        <pc:sldMkLst>
          <pc:docMk/>
          <pc:sldMk cId="3044915438" sldId="256"/>
        </pc:sldMkLst>
        <pc:spChg chg="mod">
          <ac:chgData name="Ward, Reagan" userId="27291eb4-8241-4961-9e69-8c66e34cc5b0" providerId="ADAL" clId="{70F3BA0E-FF3F-47D9-AE13-0F70D506E772}" dt="2024-04-02T19:38:13.192" v="6" actId="20577"/>
          <ac:spMkLst>
            <pc:docMk/>
            <pc:sldMk cId="3044915438" sldId="256"/>
            <ac:spMk id="2" creationId="{00000000-0000-0000-0000-000000000000}"/>
          </ac:spMkLst>
        </pc:spChg>
      </pc:sldChg>
      <pc:sldChg chg="modSp mod">
        <pc:chgData name="Ward, Reagan" userId="27291eb4-8241-4961-9e69-8c66e34cc5b0" providerId="ADAL" clId="{70F3BA0E-FF3F-47D9-AE13-0F70D506E772}" dt="2024-04-02T21:57:50.241" v="746" actId="20577"/>
        <pc:sldMkLst>
          <pc:docMk/>
          <pc:sldMk cId="1212467416" sldId="261"/>
        </pc:sldMkLst>
        <pc:graphicFrameChg chg="modGraphic">
          <ac:chgData name="Ward, Reagan" userId="27291eb4-8241-4961-9e69-8c66e34cc5b0" providerId="ADAL" clId="{70F3BA0E-FF3F-47D9-AE13-0F70D506E772}" dt="2024-04-02T21:57:50.241" v="746" actId="20577"/>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70F3BA0E-FF3F-47D9-AE13-0F70D506E772}" dt="2024-04-03T15:31:10.982" v="3981" actId="962"/>
        <pc:sldMkLst>
          <pc:docMk/>
          <pc:sldMk cId="3717000822" sldId="280"/>
        </pc:sldMkLst>
        <pc:spChg chg="mod ord">
          <ac:chgData name="Ward, Reagan" userId="27291eb4-8241-4961-9e69-8c66e34cc5b0" providerId="ADAL" clId="{70F3BA0E-FF3F-47D9-AE13-0F70D506E772}" dt="2024-04-03T14:35:19.936" v="3383" actId="2711"/>
          <ac:spMkLst>
            <pc:docMk/>
            <pc:sldMk cId="3717000822" sldId="280"/>
            <ac:spMk id="2" creationId="{439B416C-5F6D-56F7-429A-80FD0A190C25}"/>
          </ac:spMkLst>
        </pc:spChg>
        <pc:spChg chg="add">
          <ac:chgData name="Ward, Reagan" userId="27291eb4-8241-4961-9e69-8c66e34cc5b0" providerId="ADAL" clId="{70F3BA0E-FF3F-47D9-AE13-0F70D506E772}" dt="2024-04-03T14:29:19.192" v="3079" actId="26606"/>
          <ac:spMkLst>
            <pc:docMk/>
            <pc:sldMk cId="3717000822" sldId="280"/>
            <ac:spMk id="1047" creationId="{04812C46-200A-4DEB-A05E-3ED6C68C2387}"/>
          </ac:spMkLst>
        </pc:spChg>
        <pc:spChg chg="add">
          <ac:chgData name="Ward, Reagan" userId="27291eb4-8241-4961-9e69-8c66e34cc5b0" providerId="ADAL" clId="{70F3BA0E-FF3F-47D9-AE13-0F70D506E772}" dt="2024-04-03T14:29:19.192" v="3079" actId="26606"/>
          <ac:spMkLst>
            <pc:docMk/>
            <pc:sldMk cId="3717000822" sldId="280"/>
            <ac:spMk id="1049" creationId="{D1EA859B-E555-4109-94F3-6700E046E008}"/>
          </ac:spMkLst>
        </pc:spChg>
        <pc:grpChg chg="del">
          <ac:chgData name="Ward, Reagan" userId="27291eb4-8241-4961-9e69-8c66e34cc5b0" providerId="ADAL" clId="{70F3BA0E-FF3F-47D9-AE13-0F70D506E772}" dt="2024-04-03T14:29:19.192" v="3079" actId="26606"/>
          <ac:grpSpMkLst>
            <pc:docMk/>
            <pc:sldMk cId="3717000822" sldId="280"/>
            <ac:grpSpMk id="1040" creationId="{BE589684-54CA-64D8-C963-5F19FF75BF72}"/>
          </ac:grpSpMkLst>
        </pc:grpChg>
        <pc:graphicFrameChg chg="mod modGraphic">
          <ac:chgData name="Ward, Reagan" userId="27291eb4-8241-4961-9e69-8c66e34cc5b0" providerId="ADAL" clId="{70F3BA0E-FF3F-47D9-AE13-0F70D506E772}" dt="2024-04-03T14:35:36.558" v="3385" actId="20577"/>
          <ac:graphicFrameMkLst>
            <pc:docMk/>
            <pc:sldMk cId="3717000822" sldId="280"/>
            <ac:graphicFrameMk id="12" creationId="{1AA09EE0-7419-6ED5-4AA1-CC9009509570}"/>
          </ac:graphicFrameMkLst>
        </pc:graphicFrameChg>
        <pc:picChg chg="mod">
          <ac:chgData name="Ward, Reagan" userId="27291eb4-8241-4961-9e69-8c66e34cc5b0" providerId="ADAL" clId="{70F3BA0E-FF3F-47D9-AE13-0F70D506E772}" dt="2024-04-03T15:31:10.982" v="3981" actId="962"/>
          <ac:picMkLst>
            <pc:docMk/>
            <pc:sldMk cId="3717000822" sldId="280"/>
            <ac:picMk id="28" creationId="{BA71C7F0-1A49-F9C3-0CFB-7D2B5C494E3D}"/>
          </ac:picMkLst>
        </pc:picChg>
      </pc:sldChg>
      <pc:sldChg chg="modSp mod">
        <pc:chgData name="Ward, Reagan" userId="27291eb4-8241-4961-9e69-8c66e34cc5b0" providerId="ADAL" clId="{70F3BA0E-FF3F-47D9-AE13-0F70D506E772}" dt="2024-04-02T19:41:05.263" v="109" actId="20577"/>
        <pc:sldMkLst>
          <pc:docMk/>
          <pc:sldMk cId="1037917088" sldId="5098"/>
        </pc:sldMkLst>
        <pc:graphicFrameChg chg="modGraphic">
          <ac:chgData name="Ward, Reagan" userId="27291eb4-8241-4961-9e69-8c66e34cc5b0" providerId="ADAL" clId="{70F3BA0E-FF3F-47D9-AE13-0F70D506E772}" dt="2024-04-02T19:41:05.263" v="109"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70F3BA0E-FF3F-47D9-AE13-0F70D506E772}" dt="2024-04-02T20:54:53.402" v="358" actId="20577"/>
        <pc:sldMkLst>
          <pc:docMk/>
          <pc:sldMk cId="3638216352" sldId="5110"/>
        </pc:sldMkLst>
        <pc:spChg chg="mod">
          <ac:chgData name="Ward, Reagan" userId="27291eb4-8241-4961-9e69-8c66e34cc5b0" providerId="ADAL" clId="{70F3BA0E-FF3F-47D9-AE13-0F70D506E772}" dt="2024-04-02T20:54:53.402" v="358" actId="20577"/>
          <ac:spMkLst>
            <pc:docMk/>
            <pc:sldMk cId="3638216352" sldId="5110"/>
            <ac:spMk id="2" creationId="{222E4C28-041D-59D2-0291-9738FE10DDD0}"/>
          </ac:spMkLst>
        </pc:spChg>
        <pc:spChg chg="mod">
          <ac:chgData name="Ward, Reagan" userId="27291eb4-8241-4961-9e69-8c66e34cc5b0" providerId="ADAL" clId="{70F3BA0E-FF3F-47D9-AE13-0F70D506E772}" dt="2024-04-02T20:54:40.719" v="311" actId="6549"/>
          <ac:spMkLst>
            <pc:docMk/>
            <pc:sldMk cId="3638216352" sldId="5110"/>
            <ac:spMk id="3" creationId="{1C053128-2E61-BD39-9230-D3FF32B16187}"/>
          </ac:spMkLst>
        </pc:spChg>
      </pc:sldChg>
      <pc:sldChg chg="del">
        <pc:chgData name="Ward, Reagan" userId="27291eb4-8241-4961-9e69-8c66e34cc5b0" providerId="ADAL" clId="{70F3BA0E-FF3F-47D9-AE13-0F70D506E772}" dt="2024-04-02T21:58:14.035" v="747" actId="47"/>
        <pc:sldMkLst>
          <pc:docMk/>
          <pc:sldMk cId="2067888284" sldId="5241"/>
        </pc:sldMkLst>
      </pc:sldChg>
      <pc:sldChg chg="del">
        <pc:chgData name="Ward, Reagan" userId="27291eb4-8241-4961-9e69-8c66e34cc5b0" providerId="ADAL" clId="{70F3BA0E-FF3F-47D9-AE13-0F70D506E772}" dt="2024-04-02T21:58:14.035" v="747" actId="47"/>
        <pc:sldMkLst>
          <pc:docMk/>
          <pc:sldMk cId="1140023789" sldId="5242"/>
        </pc:sldMkLst>
      </pc:sldChg>
      <pc:sldChg chg="del">
        <pc:chgData name="Ward, Reagan" userId="27291eb4-8241-4961-9e69-8c66e34cc5b0" providerId="ADAL" clId="{70F3BA0E-FF3F-47D9-AE13-0F70D506E772}" dt="2024-04-02T21:58:14.035" v="747" actId="47"/>
        <pc:sldMkLst>
          <pc:docMk/>
          <pc:sldMk cId="464194562" sldId="5243"/>
        </pc:sldMkLst>
      </pc:sldChg>
      <pc:sldChg chg="del">
        <pc:chgData name="Ward, Reagan" userId="27291eb4-8241-4961-9e69-8c66e34cc5b0" providerId="ADAL" clId="{70F3BA0E-FF3F-47D9-AE13-0F70D506E772}" dt="2024-04-02T21:58:14.035" v="747" actId="47"/>
        <pc:sldMkLst>
          <pc:docMk/>
          <pc:sldMk cId="3469979626" sldId="5256"/>
        </pc:sldMkLst>
      </pc:sldChg>
      <pc:sldChg chg="modSp mod">
        <pc:chgData name="Ward, Reagan" userId="27291eb4-8241-4961-9e69-8c66e34cc5b0" providerId="ADAL" clId="{70F3BA0E-FF3F-47D9-AE13-0F70D506E772}" dt="2024-04-02T20:53:34.220" v="180" actId="20577"/>
        <pc:sldMkLst>
          <pc:docMk/>
          <pc:sldMk cId="1261476331" sldId="5272"/>
        </pc:sldMkLst>
        <pc:spChg chg="mod">
          <ac:chgData name="Ward, Reagan" userId="27291eb4-8241-4961-9e69-8c66e34cc5b0" providerId="ADAL" clId="{70F3BA0E-FF3F-47D9-AE13-0F70D506E772}" dt="2024-04-02T20:53:34.220" v="180" actId="20577"/>
          <ac:spMkLst>
            <pc:docMk/>
            <pc:sldMk cId="1261476331" sldId="5272"/>
            <ac:spMk id="7" creationId="{A73D7143-1C8A-583D-0723-D0143FEFC1E9}"/>
          </ac:spMkLst>
        </pc:spChg>
      </pc:sldChg>
      <pc:sldChg chg="modSp mod">
        <pc:chgData name="Ward, Reagan" userId="27291eb4-8241-4961-9e69-8c66e34cc5b0" providerId="ADAL" clId="{70F3BA0E-FF3F-47D9-AE13-0F70D506E772}" dt="2024-04-03T15:31:40.429" v="3984" actId="13244"/>
        <pc:sldMkLst>
          <pc:docMk/>
          <pc:sldMk cId="4218201814" sldId="5273"/>
        </pc:sldMkLst>
        <pc:spChg chg="ord">
          <ac:chgData name="Ward, Reagan" userId="27291eb4-8241-4961-9e69-8c66e34cc5b0" providerId="ADAL" clId="{70F3BA0E-FF3F-47D9-AE13-0F70D506E772}" dt="2024-04-03T15:31:36.553" v="3982" actId="13244"/>
          <ac:spMkLst>
            <pc:docMk/>
            <pc:sldMk cId="4218201814" sldId="5273"/>
            <ac:spMk id="4" creationId="{08BBEEF9-2ECA-FE63-A6CE-3380E7010DA5}"/>
          </ac:spMkLst>
        </pc:spChg>
        <pc:spChg chg="ord">
          <ac:chgData name="Ward, Reagan" userId="27291eb4-8241-4961-9e69-8c66e34cc5b0" providerId="ADAL" clId="{70F3BA0E-FF3F-47D9-AE13-0F70D506E772}" dt="2024-04-03T15:31:39.044" v="3983" actId="13244"/>
          <ac:spMkLst>
            <pc:docMk/>
            <pc:sldMk cId="4218201814" sldId="5273"/>
            <ac:spMk id="9" creationId="{B48EC48A-1FA5-A641-CE0B-D799A6A8229B}"/>
          </ac:spMkLst>
        </pc:spChg>
        <pc:spChg chg="ord">
          <ac:chgData name="Ward, Reagan" userId="27291eb4-8241-4961-9e69-8c66e34cc5b0" providerId="ADAL" clId="{70F3BA0E-FF3F-47D9-AE13-0F70D506E772}" dt="2024-04-03T15:31:40.429" v="3984" actId="13244"/>
          <ac:spMkLst>
            <pc:docMk/>
            <pc:sldMk cId="4218201814" sldId="5273"/>
            <ac:spMk id="10" creationId="{271C91F2-D551-9636-BA19-3DCE053C517F}"/>
          </ac:spMkLst>
        </pc:spChg>
      </pc:sldChg>
      <pc:sldChg chg="del">
        <pc:chgData name="Ward, Reagan" userId="27291eb4-8241-4961-9e69-8c66e34cc5b0" providerId="ADAL" clId="{70F3BA0E-FF3F-47D9-AE13-0F70D506E772}" dt="2024-04-02T20:53:39.490" v="181" actId="47"/>
        <pc:sldMkLst>
          <pc:docMk/>
          <pc:sldMk cId="2229588612" sldId="5274"/>
        </pc:sldMkLst>
      </pc:sldChg>
      <pc:sldChg chg="del">
        <pc:chgData name="Ward, Reagan" userId="27291eb4-8241-4961-9e69-8c66e34cc5b0" providerId="ADAL" clId="{70F3BA0E-FF3F-47D9-AE13-0F70D506E772}" dt="2024-04-02T20:53:39.490" v="181" actId="47"/>
        <pc:sldMkLst>
          <pc:docMk/>
          <pc:sldMk cId="2346652842" sldId="5280"/>
        </pc:sldMkLst>
      </pc:sldChg>
      <pc:sldChg chg="del">
        <pc:chgData name="Ward, Reagan" userId="27291eb4-8241-4961-9e69-8c66e34cc5b0" providerId="ADAL" clId="{70F3BA0E-FF3F-47D9-AE13-0F70D506E772}" dt="2024-04-02T20:53:39.490" v="181" actId="47"/>
        <pc:sldMkLst>
          <pc:docMk/>
          <pc:sldMk cId="653939818" sldId="5281"/>
        </pc:sldMkLst>
      </pc:sldChg>
      <pc:sldChg chg="del">
        <pc:chgData name="Ward, Reagan" userId="27291eb4-8241-4961-9e69-8c66e34cc5b0" providerId="ADAL" clId="{70F3BA0E-FF3F-47D9-AE13-0F70D506E772}" dt="2024-04-02T20:53:39.490" v="181" actId="47"/>
        <pc:sldMkLst>
          <pc:docMk/>
          <pc:sldMk cId="316040141" sldId="5282"/>
        </pc:sldMkLst>
      </pc:sldChg>
      <pc:sldChg chg="addSp delSp modSp new mod modClrScheme chgLayout">
        <pc:chgData name="Ward, Reagan" userId="27291eb4-8241-4961-9e69-8c66e34cc5b0" providerId="ADAL" clId="{70F3BA0E-FF3F-47D9-AE13-0F70D506E772}" dt="2024-04-03T15:34:02.340" v="4024" actId="20577"/>
        <pc:sldMkLst>
          <pc:docMk/>
          <pc:sldMk cId="1376644831" sldId="5284"/>
        </pc:sldMkLst>
        <pc:spChg chg="del mod ord">
          <ac:chgData name="Ward, Reagan" userId="27291eb4-8241-4961-9e69-8c66e34cc5b0" providerId="ADAL" clId="{70F3BA0E-FF3F-47D9-AE13-0F70D506E772}" dt="2024-04-02T20:53:44.402" v="183" actId="700"/>
          <ac:spMkLst>
            <pc:docMk/>
            <pc:sldMk cId="1376644831" sldId="5284"/>
            <ac:spMk id="2" creationId="{A456C383-82CC-16D2-829E-3B470CAD1D8A}"/>
          </ac:spMkLst>
        </pc:spChg>
        <pc:spChg chg="del mod ord">
          <ac:chgData name="Ward, Reagan" userId="27291eb4-8241-4961-9e69-8c66e34cc5b0" providerId="ADAL" clId="{70F3BA0E-FF3F-47D9-AE13-0F70D506E772}" dt="2024-04-02T20:53:44.402" v="183" actId="700"/>
          <ac:spMkLst>
            <pc:docMk/>
            <pc:sldMk cId="1376644831" sldId="5284"/>
            <ac:spMk id="3" creationId="{21DD3BC1-B5B5-4007-7373-37AD44D90A49}"/>
          </ac:spMkLst>
        </pc:spChg>
        <pc:spChg chg="mod ord">
          <ac:chgData name="Ward, Reagan" userId="27291eb4-8241-4961-9e69-8c66e34cc5b0" providerId="ADAL" clId="{70F3BA0E-FF3F-47D9-AE13-0F70D506E772}" dt="2024-04-03T15:32:45.751" v="3989" actId="13244"/>
          <ac:spMkLst>
            <pc:docMk/>
            <pc:sldMk cId="1376644831" sldId="5284"/>
            <ac:spMk id="4" creationId="{60DC1CEB-84F0-D156-955F-174980941179}"/>
          </ac:spMkLst>
        </pc:spChg>
        <pc:spChg chg="add mod ord">
          <ac:chgData name="Ward, Reagan" userId="27291eb4-8241-4961-9e69-8c66e34cc5b0" providerId="ADAL" clId="{70F3BA0E-FF3F-47D9-AE13-0F70D506E772}" dt="2024-04-02T22:29:09.636" v="1163" actId="20577"/>
          <ac:spMkLst>
            <pc:docMk/>
            <pc:sldMk cId="1376644831" sldId="5284"/>
            <ac:spMk id="5" creationId="{B8685901-A6B5-E224-1937-73CC6122773B}"/>
          </ac:spMkLst>
        </pc:spChg>
        <pc:spChg chg="add mod ord">
          <ac:chgData name="Ward, Reagan" userId="27291eb4-8241-4961-9e69-8c66e34cc5b0" providerId="ADAL" clId="{70F3BA0E-FF3F-47D9-AE13-0F70D506E772}" dt="2024-04-03T15:34:02.340" v="4024" actId="20577"/>
          <ac:spMkLst>
            <pc:docMk/>
            <pc:sldMk cId="1376644831" sldId="5284"/>
            <ac:spMk id="6" creationId="{8E843FBA-64B0-B81A-46F3-06D6DF031CF8}"/>
          </ac:spMkLst>
        </pc:spChg>
        <pc:spChg chg="add mod ord">
          <ac:chgData name="Ward, Reagan" userId="27291eb4-8241-4961-9e69-8c66e34cc5b0" providerId="ADAL" clId="{70F3BA0E-FF3F-47D9-AE13-0F70D506E772}" dt="2024-04-02T22:28:11.819" v="1095" actId="27636"/>
          <ac:spMkLst>
            <pc:docMk/>
            <pc:sldMk cId="1376644831" sldId="5284"/>
            <ac:spMk id="7" creationId="{4A37873C-6188-705D-B9A2-DDCE6503B890}"/>
          </ac:spMkLst>
        </pc:spChg>
        <pc:spChg chg="add mod ord">
          <ac:chgData name="Ward, Reagan" userId="27291eb4-8241-4961-9e69-8c66e34cc5b0" providerId="ADAL" clId="{70F3BA0E-FF3F-47D9-AE13-0F70D506E772}" dt="2024-04-02T22:28:11.819" v="1096" actId="27636"/>
          <ac:spMkLst>
            <pc:docMk/>
            <pc:sldMk cId="1376644831" sldId="5284"/>
            <ac:spMk id="8" creationId="{BCDC1F88-59DA-D47B-AF8B-3BA3B169704D}"/>
          </ac:spMkLst>
        </pc:spChg>
        <pc:spChg chg="add del mod">
          <ac:chgData name="Ward, Reagan" userId="27291eb4-8241-4961-9e69-8c66e34cc5b0" providerId="ADAL" clId="{70F3BA0E-FF3F-47D9-AE13-0F70D506E772}" dt="2024-04-02T22:27:41.819" v="1090" actId="6264"/>
          <ac:spMkLst>
            <pc:docMk/>
            <pc:sldMk cId="1376644831" sldId="5284"/>
            <ac:spMk id="9" creationId="{B2966E8C-CCFD-ED48-88BB-CF3FEE320B6F}"/>
          </ac:spMkLst>
        </pc:spChg>
        <pc:spChg chg="add del mod">
          <ac:chgData name="Ward, Reagan" userId="27291eb4-8241-4961-9e69-8c66e34cc5b0" providerId="ADAL" clId="{70F3BA0E-FF3F-47D9-AE13-0F70D506E772}" dt="2024-04-02T22:27:41.819" v="1090" actId="6264"/>
          <ac:spMkLst>
            <pc:docMk/>
            <pc:sldMk cId="1376644831" sldId="5284"/>
            <ac:spMk id="10" creationId="{9D8C90A4-F9D5-A0C5-29E3-45DDB7D2C97D}"/>
          </ac:spMkLst>
        </pc:spChg>
        <pc:spChg chg="add del mod">
          <ac:chgData name="Ward, Reagan" userId="27291eb4-8241-4961-9e69-8c66e34cc5b0" providerId="ADAL" clId="{70F3BA0E-FF3F-47D9-AE13-0F70D506E772}" dt="2024-04-02T22:27:41.819" v="1090" actId="6264"/>
          <ac:spMkLst>
            <pc:docMk/>
            <pc:sldMk cId="1376644831" sldId="5284"/>
            <ac:spMk id="11" creationId="{FF880A9B-C815-CFF3-6797-43366C8351ED}"/>
          </ac:spMkLst>
        </pc:spChg>
        <pc:spChg chg="add del mod">
          <ac:chgData name="Ward, Reagan" userId="27291eb4-8241-4961-9e69-8c66e34cc5b0" providerId="ADAL" clId="{70F3BA0E-FF3F-47D9-AE13-0F70D506E772}" dt="2024-04-02T22:27:41.819" v="1090" actId="6264"/>
          <ac:spMkLst>
            <pc:docMk/>
            <pc:sldMk cId="1376644831" sldId="5284"/>
            <ac:spMk id="12" creationId="{5BF247DA-BA32-A4BE-C43C-DB659CD5BC45}"/>
          </ac:spMkLst>
        </pc:spChg>
        <pc:spChg chg="add del mod">
          <ac:chgData name="Ward, Reagan" userId="27291eb4-8241-4961-9e69-8c66e34cc5b0" providerId="ADAL" clId="{70F3BA0E-FF3F-47D9-AE13-0F70D506E772}" dt="2024-04-02T22:27:41.819" v="1090" actId="6264"/>
          <ac:spMkLst>
            <pc:docMk/>
            <pc:sldMk cId="1376644831" sldId="5284"/>
            <ac:spMk id="13" creationId="{23CCAAA2-341B-28FA-A49A-077E083962D9}"/>
          </ac:spMkLst>
        </pc:spChg>
      </pc:sldChg>
      <pc:sldChg chg="addSp delSp modSp new mod">
        <pc:chgData name="Ward, Reagan" userId="27291eb4-8241-4961-9e69-8c66e34cc5b0" providerId="ADAL" clId="{70F3BA0E-FF3F-47D9-AE13-0F70D506E772}" dt="2024-04-03T15:29:43.415" v="3869" actId="6549"/>
        <pc:sldMkLst>
          <pc:docMk/>
          <pc:sldMk cId="1915820658" sldId="5285"/>
        </pc:sldMkLst>
        <pc:spChg chg="mod">
          <ac:chgData name="Ward, Reagan" userId="27291eb4-8241-4961-9e69-8c66e34cc5b0" providerId="ADAL" clId="{70F3BA0E-FF3F-47D9-AE13-0F70D506E772}" dt="2024-04-02T23:05:58.100" v="2997" actId="20577"/>
          <ac:spMkLst>
            <pc:docMk/>
            <pc:sldMk cId="1915820658" sldId="5285"/>
            <ac:spMk id="2" creationId="{EF82E5C4-720F-B5F3-8587-6588A5DE5ACC}"/>
          </ac:spMkLst>
        </pc:spChg>
        <pc:spChg chg="mod">
          <ac:chgData name="Ward, Reagan" userId="27291eb4-8241-4961-9e69-8c66e34cc5b0" providerId="ADAL" clId="{70F3BA0E-FF3F-47D9-AE13-0F70D506E772}" dt="2024-04-03T15:29:43.415" v="3869" actId="6549"/>
          <ac:spMkLst>
            <pc:docMk/>
            <pc:sldMk cId="1915820658" sldId="5285"/>
            <ac:spMk id="3" creationId="{18EE8FC5-69A2-152A-D69D-7D8E9C0AB415}"/>
          </ac:spMkLst>
        </pc:spChg>
        <pc:spChg chg="del">
          <ac:chgData name="Ward, Reagan" userId="27291eb4-8241-4961-9e69-8c66e34cc5b0" providerId="ADAL" clId="{70F3BA0E-FF3F-47D9-AE13-0F70D506E772}" dt="2024-04-02T22:54:04.710" v="1618"/>
          <ac:spMkLst>
            <pc:docMk/>
            <pc:sldMk cId="1915820658" sldId="5285"/>
            <ac:spMk id="5" creationId="{88D978AE-6B98-0841-BB62-A9BA87D422CB}"/>
          </ac:spMkLst>
        </pc:spChg>
        <pc:spChg chg="del">
          <ac:chgData name="Ward, Reagan" userId="27291eb4-8241-4961-9e69-8c66e34cc5b0" providerId="ADAL" clId="{70F3BA0E-FF3F-47D9-AE13-0F70D506E772}" dt="2024-04-02T22:54:10.618" v="1620"/>
          <ac:spMkLst>
            <pc:docMk/>
            <pc:sldMk cId="1915820658" sldId="5285"/>
            <ac:spMk id="6" creationId="{2B773E99-4B94-DB47-DC92-5DD63527ABDB}"/>
          </ac:spMkLst>
        </pc:spChg>
        <pc:spChg chg="add mod">
          <ac:chgData name="Ward, Reagan" userId="27291eb4-8241-4961-9e69-8c66e34cc5b0" providerId="ADAL" clId="{70F3BA0E-FF3F-47D9-AE13-0F70D506E772}" dt="2024-04-02T22:54:04.752" v="1619" actId="27636"/>
          <ac:spMkLst>
            <pc:docMk/>
            <pc:sldMk cId="1915820658" sldId="5285"/>
            <ac:spMk id="7" creationId="{98026E8D-927D-16FE-D27E-0F54505B29DC}"/>
          </ac:spMkLst>
        </pc:spChg>
        <pc:spChg chg="add mod">
          <ac:chgData name="Ward, Reagan" userId="27291eb4-8241-4961-9e69-8c66e34cc5b0" providerId="ADAL" clId="{70F3BA0E-FF3F-47D9-AE13-0F70D506E772}" dt="2024-04-02T22:54:10.678" v="1621" actId="27636"/>
          <ac:spMkLst>
            <pc:docMk/>
            <pc:sldMk cId="1915820658" sldId="5285"/>
            <ac:spMk id="8" creationId="{9DA08E16-89A3-E299-C3D7-896BA1805E8A}"/>
          </ac:spMkLst>
        </pc:spChg>
      </pc:sldChg>
      <pc:sldChg chg="addSp delSp modSp new mod">
        <pc:chgData name="Ward, Reagan" userId="27291eb4-8241-4961-9e69-8c66e34cc5b0" providerId="ADAL" clId="{70F3BA0E-FF3F-47D9-AE13-0F70D506E772}" dt="2024-04-03T15:30:39.924" v="3979" actId="20577"/>
        <pc:sldMkLst>
          <pc:docMk/>
          <pc:sldMk cId="2016166482" sldId="5286"/>
        </pc:sldMkLst>
        <pc:spChg chg="mod">
          <ac:chgData name="Ward, Reagan" userId="27291eb4-8241-4961-9e69-8c66e34cc5b0" providerId="ADAL" clId="{70F3BA0E-FF3F-47D9-AE13-0F70D506E772}" dt="2024-04-02T20:54:20.385" v="301" actId="20577"/>
          <ac:spMkLst>
            <pc:docMk/>
            <pc:sldMk cId="2016166482" sldId="5286"/>
            <ac:spMk id="2" creationId="{DAD01029-D8F7-5907-DB58-29F3DEB03DC5}"/>
          </ac:spMkLst>
        </pc:spChg>
        <pc:spChg chg="mod">
          <ac:chgData name="Ward, Reagan" userId="27291eb4-8241-4961-9e69-8c66e34cc5b0" providerId="ADAL" clId="{70F3BA0E-FF3F-47D9-AE13-0F70D506E772}" dt="2024-04-03T15:30:39.924" v="3979" actId="20577"/>
          <ac:spMkLst>
            <pc:docMk/>
            <pc:sldMk cId="2016166482" sldId="5286"/>
            <ac:spMk id="3" creationId="{447BCCA1-77D5-BD32-4C52-B48F5DA71E58}"/>
          </ac:spMkLst>
        </pc:spChg>
        <pc:spChg chg="del">
          <ac:chgData name="Ward, Reagan" userId="27291eb4-8241-4961-9e69-8c66e34cc5b0" providerId="ADAL" clId="{70F3BA0E-FF3F-47D9-AE13-0F70D506E772}" dt="2024-04-02T23:04:25.433" v="2989"/>
          <ac:spMkLst>
            <pc:docMk/>
            <pc:sldMk cId="2016166482" sldId="5286"/>
            <ac:spMk id="5" creationId="{9ED2A2CB-BD42-D619-3612-4791DB511749}"/>
          </ac:spMkLst>
        </pc:spChg>
        <pc:spChg chg="del">
          <ac:chgData name="Ward, Reagan" userId="27291eb4-8241-4961-9e69-8c66e34cc5b0" providerId="ADAL" clId="{70F3BA0E-FF3F-47D9-AE13-0F70D506E772}" dt="2024-04-02T23:04:28.939" v="2990"/>
          <ac:spMkLst>
            <pc:docMk/>
            <pc:sldMk cId="2016166482" sldId="5286"/>
            <ac:spMk id="6" creationId="{3297DEB0-507B-C6D4-6EFD-40946041E49B}"/>
          </ac:spMkLst>
        </pc:spChg>
        <pc:spChg chg="add">
          <ac:chgData name="Ward, Reagan" userId="27291eb4-8241-4961-9e69-8c66e34cc5b0" providerId="ADAL" clId="{70F3BA0E-FF3F-47D9-AE13-0F70D506E772}" dt="2024-04-02T23:03:24.956" v="2981"/>
          <ac:spMkLst>
            <pc:docMk/>
            <pc:sldMk cId="2016166482" sldId="5286"/>
            <ac:spMk id="7" creationId="{29D4D136-D7CB-ED97-3867-6684B2E46472}"/>
          </ac:spMkLst>
        </pc:spChg>
        <pc:spChg chg="add">
          <ac:chgData name="Ward, Reagan" userId="27291eb4-8241-4961-9e69-8c66e34cc5b0" providerId="ADAL" clId="{70F3BA0E-FF3F-47D9-AE13-0F70D506E772}" dt="2024-04-02T23:04:07.814" v="2985"/>
          <ac:spMkLst>
            <pc:docMk/>
            <pc:sldMk cId="2016166482" sldId="5286"/>
            <ac:spMk id="8" creationId="{734D0FC5-1F85-CDDB-7D68-F21222CDE4E4}"/>
          </ac:spMkLst>
        </pc:spChg>
        <pc:spChg chg="add mod">
          <ac:chgData name="Ward, Reagan" userId="27291eb4-8241-4961-9e69-8c66e34cc5b0" providerId="ADAL" clId="{70F3BA0E-FF3F-47D9-AE13-0F70D506E772}" dt="2024-04-02T23:04:25.433" v="2989"/>
          <ac:spMkLst>
            <pc:docMk/>
            <pc:sldMk cId="2016166482" sldId="5286"/>
            <ac:spMk id="9" creationId="{AB5A12FE-5892-BBE5-FEBB-B1D221BEEA44}"/>
          </ac:spMkLst>
        </pc:spChg>
        <pc:spChg chg="add mod">
          <ac:chgData name="Ward, Reagan" userId="27291eb4-8241-4961-9e69-8c66e34cc5b0" providerId="ADAL" clId="{70F3BA0E-FF3F-47D9-AE13-0F70D506E772}" dt="2024-04-02T23:04:28.939" v="2990"/>
          <ac:spMkLst>
            <pc:docMk/>
            <pc:sldMk cId="2016166482" sldId="5286"/>
            <ac:spMk id="10" creationId="{B9A3C17B-F8FD-D607-D046-C34F4CA87A6F}"/>
          </ac:spMkLst>
        </pc:spChg>
      </pc:sldChg>
      <pc:sldChg chg="addSp delSp modSp new mod modClrScheme chgLayout">
        <pc:chgData name="Ward, Reagan" userId="27291eb4-8241-4961-9e69-8c66e34cc5b0" providerId="ADAL" clId="{70F3BA0E-FF3F-47D9-AE13-0F70D506E772}" dt="2024-04-02T21:58:39.045" v="779" actId="20577"/>
        <pc:sldMkLst>
          <pc:docMk/>
          <pc:sldMk cId="20139849" sldId="5287"/>
        </pc:sldMkLst>
        <pc:spChg chg="del mod ord">
          <ac:chgData name="Ward, Reagan" userId="27291eb4-8241-4961-9e69-8c66e34cc5b0" providerId="ADAL" clId="{70F3BA0E-FF3F-47D9-AE13-0F70D506E772}" dt="2024-04-02T21:58:25.462" v="749" actId="700"/>
          <ac:spMkLst>
            <pc:docMk/>
            <pc:sldMk cId="20139849" sldId="5287"/>
            <ac:spMk id="2" creationId="{20DAD770-F34D-8D2D-F21B-690289322A2A}"/>
          </ac:spMkLst>
        </pc:spChg>
        <pc:spChg chg="del mod ord">
          <ac:chgData name="Ward, Reagan" userId="27291eb4-8241-4961-9e69-8c66e34cc5b0" providerId="ADAL" clId="{70F3BA0E-FF3F-47D9-AE13-0F70D506E772}" dt="2024-04-02T21:58:25.462" v="749" actId="700"/>
          <ac:spMkLst>
            <pc:docMk/>
            <pc:sldMk cId="20139849" sldId="5287"/>
            <ac:spMk id="3" creationId="{5F3C1890-E257-8462-0E6E-527C078F97A0}"/>
          </ac:spMkLst>
        </pc:spChg>
        <pc:spChg chg="mod ord">
          <ac:chgData name="Ward, Reagan" userId="27291eb4-8241-4961-9e69-8c66e34cc5b0" providerId="ADAL" clId="{70F3BA0E-FF3F-47D9-AE13-0F70D506E772}" dt="2024-04-02T21:58:25.462" v="749" actId="700"/>
          <ac:spMkLst>
            <pc:docMk/>
            <pc:sldMk cId="20139849" sldId="5287"/>
            <ac:spMk id="4" creationId="{EC9EEC0B-0DC4-D531-3BCE-7DA4DC5F8FE0}"/>
          </ac:spMkLst>
        </pc:spChg>
        <pc:spChg chg="del">
          <ac:chgData name="Ward, Reagan" userId="27291eb4-8241-4961-9e69-8c66e34cc5b0" providerId="ADAL" clId="{70F3BA0E-FF3F-47D9-AE13-0F70D506E772}" dt="2024-04-02T21:58:25.462" v="749" actId="700"/>
          <ac:spMkLst>
            <pc:docMk/>
            <pc:sldMk cId="20139849" sldId="5287"/>
            <ac:spMk id="5" creationId="{23ED3436-3172-0747-3810-153DAFBB5128}"/>
          </ac:spMkLst>
        </pc:spChg>
        <pc:spChg chg="del">
          <ac:chgData name="Ward, Reagan" userId="27291eb4-8241-4961-9e69-8c66e34cc5b0" providerId="ADAL" clId="{70F3BA0E-FF3F-47D9-AE13-0F70D506E772}" dt="2024-04-02T21:58:25.462" v="749" actId="700"/>
          <ac:spMkLst>
            <pc:docMk/>
            <pc:sldMk cId="20139849" sldId="5287"/>
            <ac:spMk id="6" creationId="{84B8FD9B-F904-8586-7370-DA104DE67631}"/>
          </ac:spMkLst>
        </pc:spChg>
        <pc:spChg chg="add mod ord">
          <ac:chgData name="Ward, Reagan" userId="27291eb4-8241-4961-9e69-8c66e34cc5b0" providerId="ADAL" clId="{70F3BA0E-FF3F-47D9-AE13-0F70D506E772}" dt="2024-04-02T21:58:35.296" v="766" actId="20577"/>
          <ac:spMkLst>
            <pc:docMk/>
            <pc:sldMk cId="20139849" sldId="5287"/>
            <ac:spMk id="7" creationId="{C51D4D6D-695A-9246-FA9E-BBCF15943548}"/>
          </ac:spMkLst>
        </pc:spChg>
        <pc:spChg chg="add mod ord">
          <ac:chgData name="Ward, Reagan" userId="27291eb4-8241-4961-9e69-8c66e34cc5b0" providerId="ADAL" clId="{70F3BA0E-FF3F-47D9-AE13-0F70D506E772}" dt="2024-04-02T21:58:39.045" v="779" actId="20577"/>
          <ac:spMkLst>
            <pc:docMk/>
            <pc:sldMk cId="20139849" sldId="5287"/>
            <ac:spMk id="8" creationId="{99260748-FBD9-28C6-D587-8F877BD65983}"/>
          </ac:spMkLst>
        </pc:spChg>
      </pc:sldChg>
      <pc:sldChg chg="addSp delSp modSp new mod modClrScheme chgLayout">
        <pc:chgData name="Ward, Reagan" userId="27291eb4-8241-4961-9e69-8c66e34cc5b0" providerId="ADAL" clId="{70F3BA0E-FF3F-47D9-AE13-0F70D506E772}" dt="2024-04-02T21:58:43.865" v="781" actId="700"/>
        <pc:sldMkLst>
          <pc:docMk/>
          <pc:sldMk cId="885238886" sldId="5288"/>
        </pc:sldMkLst>
        <pc:spChg chg="del mod ord">
          <ac:chgData name="Ward, Reagan" userId="27291eb4-8241-4961-9e69-8c66e34cc5b0" providerId="ADAL" clId="{70F3BA0E-FF3F-47D9-AE13-0F70D506E772}" dt="2024-04-02T21:58:43.865" v="781" actId="700"/>
          <ac:spMkLst>
            <pc:docMk/>
            <pc:sldMk cId="885238886" sldId="5288"/>
            <ac:spMk id="2" creationId="{A607EC1F-2FFF-3320-1BDA-4B085A85B35B}"/>
          </ac:spMkLst>
        </pc:spChg>
        <pc:spChg chg="del mod ord">
          <ac:chgData name="Ward, Reagan" userId="27291eb4-8241-4961-9e69-8c66e34cc5b0" providerId="ADAL" clId="{70F3BA0E-FF3F-47D9-AE13-0F70D506E772}" dt="2024-04-02T21:58:43.865" v="781" actId="700"/>
          <ac:spMkLst>
            <pc:docMk/>
            <pc:sldMk cId="885238886" sldId="5288"/>
            <ac:spMk id="3" creationId="{107E17C5-617F-65DE-5499-7F331EC26548}"/>
          </ac:spMkLst>
        </pc:spChg>
        <pc:spChg chg="mod ord">
          <ac:chgData name="Ward, Reagan" userId="27291eb4-8241-4961-9e69-8c66e34cc5b0" providerId="ADAL" clId="{70F3BA0E-FF3F-47D9-AE13-0F70D506E772}" dt="2024-04-02T21:58:43.865" v="781" actId="700"/>
          <ac:spMkLst>
            <pc:docMk/>
            <pc:sldMk cId="885238886" sldId="5288"/>
            <ac:spMk id="4" creationId="{2FBC9944-994A-C17B-A129-1B2D2BD64003}"/>
          </ac:spMkLst>
        </pc:spChg>
        <pc:spChg chg="add mod ord">
          <ac:chgData name="Ward, Reagan" userId="27291eb4-8241-4961-9e69-8c66e34cc5b0" providerId="ADAL" clId="{70F3BA0E-FF3F-47D9-AE13-0F70D506E772}" dt="2024-04-02T21:58:43.865" v="781" actId="700"/>
          <ac:spMkLst>
            <pc:docMk/>
            <pc:sldMk cId="885238886" sldId="5288"/>
            <ac:spMk id="5" creationId="{AF6EB1F5-01CD-901C-27EE-72C2EDD75AA9}"/>
          </ac:spMkLst>
        </pc:spChg>
        <pc:spChg chg="add mod ord">
          <ac:chgData name="Ward, Reagan" userId="27291eb4-8241-4961-9e69-8c66e34cc5b0" providerId="ADAL" clId="{70F3BA0E-FF3F-47D9-AE13-0F70D506E772}" dt="2024-04-02T21:58:43.865" v="781" actId="700"/>
          <ac:spMkLst>
            <pc:docMk/>
            <pc:sldMk cId="885238886" sldId="5288"/>
            <ac:spMk id="6" creationId="{9A8832C3-3C5D-9B2D-6A97-A07BFB42B5FC}"/>
          </ac:spMkLst>
        </pc:spChg>
        <pc:spChg chg="add mod ord">
          <ac:chgData name="Ward, Reagan" userId="27291eb4-8241-4961-9e69-8c66e34cc5b0" providerId="ADAL" clId="{70F3BA0E-FF3F-47D9-AE13-0F70D506E772}" dt="2024-04-02T21:58:43.865" v="781" actId="700"/>
          <ac:spMkLst>
            <pc:docMk/>
            <pc:sldMk cId="885238886" sldId="5288"/>
            <ac:spMk id="7" creationId="{595C23AF-8524-62EC-BA01-D7A3CC450E9C}"/>
          </ac:spMkLst>
        </pc:spChg>
        <pc:spChg chg="add mod ord">
          <ac:chgData name="Ward, Reagan" userId="27291eb4-8241-4961-9e69-8c66e34cc5b0" providerId="ADAL" clId="{70F3BA0E-FF3F-47D9-AE13-0F70D506E772}" dt="2024-04-02T21:58:43.865" v="781" actId="700"/>
          <ac:spMkLst>
            <pc:docMk/>
            <pc:sldMk cId="885238886" sldId="5288"/>
            <ac:spMk id="8" creationId="{144B814E-BC16-971E-54AF-43122801948B}"/>
          </ac:spMkLst>
        </pc:spChg>
      </pc:sldChg>
      <pc:sldChg chg="addSp delSp modSp new mod modClrScheme chgLayout">
        <pc:chgData name="Ward, Reagan" userId="27291eb4-8241-4961-9e69-8c66e34cc5b0" providerId="ADAL" clId="{70F3BA0E-FF3F-47D9-AE13-0F70D506E772}" dt="2024-04-02T21:58:53.172" v="825" actId="20577"/>
        <pc:sldMkLst>
          <pc:docMk/>
          <pc:sldMk cId="2992902592" sldId="5289"/>
        </pc:sldMkLst>
        <pc:spChg chg="del mod ord">
          <ac:chgData name="Ward, Reagan" userId="27291eb4-8241-4961-9e69-8c66e34cc5b0" providerId="ADAL" clId="{70F3BA0E-FF3F-47D9-AE13-0F70D506E772}" dt="2024-04-02T21:58:46.505" v="783" actId="700"/>
          <ac:spMkLst>
            <pc:docMk/>
            <pc:sldMk cId="2992902592" sldId="5289"/>
            <ac:spMk id="2" creationId="{34E1A3C7-9085-0A86-FACA-BEEEE6D7E28F}"/>
          </ac:spMkLst>
        </pc:spChg>
        <pc:spChg chg="del mod ord">
          <ac:chgData name="Ward, Reagan" userId="27291eb4-8241-4961-9e69-8c66e34cc5b0" providerId="ADAL" clId="{70F3BA0E-FF3F-47D9-AE13-0F70D506E772}" dt="2024-04-02T21:58:46.505" v="783" actId="700"/>
          <ac:spMkLst>
            <pc:docMk/>
            <pc:sldMk cId="2992902592" sldId="5289"/>
            <ac:spMk id="3" creationId="{FC37BE79-CA28-D5AC-9EDD-DFF82A16AA1C}"/>
          </ac:spMkLst>
        </pc:spChg>
        <pc:spChg chg="mod ord">
          <ac:chgData name="Ward, Reagan" userId="27291eb4-8241-4961-9e69-8c66e34cc5b0" providerId="ADAL" clId="{70F3BA0E-FF3F-47D9-AE13-0F70D506E772}" dt="2024-04-02T21:58:46.505" v="783" actId="700"/>
          <ac:spMkLst>
            <pc:docMk/>
            <pc:sldMk cId="2992902592" sldId="5289"/>
            <ac:spMk id="4" creationId="{8D121416-5F32-B9A6-292E-F04DC4B24E7F}"/>
          </ac:spMkLst>
        </pc:spChg>
        <pc:spChg chg="del">
          <ac:chgData name="Ward, Reagan" userId="27291eb4-8241-4961-9e69-8c66e34cc5b0" providerId="ADAL" clId="{70F3BA0E-FF3F-47D9-AE13-0F70D506E772}" dt="2024-04-02T21:58:46.505" v="783" actId="700"/>
          <ac:spMkLst>
            <pc:docMk/>
            <pc:sldMk cId="2992902592" sldId="5289"/>
            <ac:spMk id="5" creationId="{F8F26E5E-254C-1C5F-ADA0-711783FC1160}"/>
          </ac:spMkLst>
        </pc:spChg>
        <pc:spChg chg="del">
          <ac:chgData name="Ward, Reagan" userId="27291eb4-8241-4961-9e69-8c66e34cc5b0" providerId="ADAL" clId="{70F3BA0E-FF3F-47D9-AE13-0F70D506E772}" dt="2024-04-02T21:58:46.505" v="783" actId="700"/>
          <ac:spMkLst>
            <pc:docMk/>
            <pc:sldMk cId="2992902592" sldId="5289"/>
            <ac:spMk id="6" creationId="{B0903139-3536-7F65-2F60-E377C8755F9D}"/>
          </ac:spMkLst>
        </pc:spChg>
        <pc:spChg chg="add mod ord">
          <ac:chgData name="Ward, Reagan" userId="27291eb4-8241-4961-9e69-8c66e34cc5b0" providerId="ADAL" clId="{70F3BA0E-FF3F-47D9-AE13-0F70D506E772}" dt="2024-04-02T21:58:53.172" v="825" actId="20577"/>
          <ac:spMkLst>
            <pc:docMk/>
            <pc:sldMk cId="2992902592" sldId="5289"/>
            <ac:spMk id="7" creationId="{06F56BFD-918D-6298-79AD-36C14C8A2AA2}"/>
          </ac:spMkLst>
        </pc:spChg>
        <pc:spChg chg="add mod ord">
          <ac:chgData name="Ward, Reagan" userId="27291eb4-8241-4961-9e69-8c66e34cc5b0" providerId="ADAL" clId="{70F3BA0E-FF3F-47D9-AE13-0F70D506E772}" dt="2024-04-02T21:58:46.505" v="783" actId="700"/>
          <ac:spMkLst>
            <pc:docMk/>
            <pc:sldMk cId="2992902592" sldId="5289"/>
            <ac:spMk id="8" creationId="{C92515F7-358B-E3FC-AB86-B337B7A691E2}"/>
          </ac:spMkLst>
        </pc:spChg>
      </pc:sldChg>
      <pc:sldChg chg="modSp add mod">
        <pc:chgData name="Ward, Reagan" userId="27291eb4-8241-4961-9e69-8c66e34cc5b0" providerId="ADAL" clId="{70F3BA0E-FF3F-47D9-AE13-0F70D506E772}" dt="2024-04-02T21:59:10.936" v="849" actId="20577"/>
        <pc:sldMkLst>
          <pc:docMk/>
          <pc:sldMk cId="1114984409" sldId="5290"/>
        </pc:sldMkLst>
        <pc:spChg chg="mod">
          <ac:chgData name="Ward, Reagan" userId="27291eb4-8241-4961-9e69-8c66e34cc5b0" providerId="ADAL" clId="{70F3BA0E-FF3F-47D9-AE13-0F70D506E772}" dt="2024-04-02T21:59:07.693" v="836" actId="20577"/>
          <ac:spMkLst>
            <pc:docMk/>
            <pc:sldMk cId="1114984409" sldId="5290"/>
            <ac:spMk id="7" creationId="{C51D4D6D-695A-9246-FA9E-BBCF15943548}"/>
          </ac:spMkLst>
        </pc:spChg>
        <pc:spChg chg="mod">
          <ac:chgData name="Ward, Reagan" userId="27291eb4-8241-4961-9e69-8c66e34cc5b0" providerId="ADAL" clId="{70F3BA0E-FF3F-47D9-AE13-0F70D506E772}" dt="2024-04-02T21:59:10.936" v="849" actId="20577"/>
          <ac:spMkLst>
            <pc:docMk/>
            <pc:sldMk cId="1114984409" sldId="5290"/>
            <ac:spMk id="8" creationId="{99260748-FBD9-28C6-D587-8F877BD65983}"/>
          </ac:spMkLst>
        </pc:spChg>
      </pc:sldChg>
      <pc:sldChg chg="add">
        <pc:chgData name="Ward, Reagan" userId="27291eb4-8241-4961-9e69-8c66e34cc5b0" providerId="ADAL" clId="{70F3BA0E-FF3F-47D9-AE13-0F70D506E772}" dt="2024-04-02T21:59:00.455" v="826"/>
        <pc:sldMkLst>
          <pc:docMk/>
          <pc:sldMk cId="2590363520" sldId="5291"/>
        </pc:sldMkLst>
      </pc:sldChg>
      <pc:sldChg chg="modSp add mod">
        <pc:chgData name="Ward, Reagan" userId="27291eb4-8241-4961-9e69-8c66e34cc5b0" providerId="ADAL" clId="{70F3BA0E-FF3F-47D9-AE13-0F70D506E772}" dt="2024-04-02T21:59:16.980" v="859" actId="20577"/>
        <pc:sldMkLst>
          <pc:docMk/>
          <pc:sldMk cId="1593808434" sldId="5292"/>
        </pc:sldMkLst>
        <pc:spChg chg="mod">
          <ac:chgData name="Ward, Reagan" userId="27291eb4-8241-4961-9e69-8c66e34cc5b0" providerId="ADAL" clId="{70F3BA0E-FF3F-47D9-AE13-0F70D506E772}" dt="2024-04-02T21:59:16.980" v="859" actId="20577"/>
          <ac:spMkLst>
            <pc:docMk/>
            <pc:sldMk cId="1593808434" sldId="5292"/>
            <ac:spMk id="7" creationId="{06F56BFD-918D-6298-79AD-36C14C8A2AA2}"/>
          </ac:spMkLst>
        </pc:spChg>
      </pc:sldChg>
      <pc:sldChg chg="modSp add mod">
        <pc:chgData name="Ward, Reagan" userId="27291eb4-8241-4961-9e69-8c66e34cc5b0" providerId="ADAL" clId="{70F3BA0E-FF3F-47D9-AE13-0F70D506E772}" dt="2024-04-02T21:59:34.548" v="903" actId="20577"/>
        <pc:sldMkLst>
          <pc:docMk/>
          <pc:sldMk cId="2116469932" sldId="5293"/>
        </pc:sldMkLst>
        <pc:spChg chg="mod">
          <ac:chgData name="Ward, Reagan" userId="27291eb4-8241-4961-9e69-8c66e34cc5b0" providerId="ADAL" clId="{70F3BA0E-FF3F-47D9-AE13-0F70D506E772}" dt="2024-04-02T21:59:30.789" v="888" actId="20577"/>
          <ac:spMkLst>
            <pc:docMk/>
            <pc:sldMk cId="2116469932" sldId="5293"/>
            <ac:spMk id="7" creationId="{C51D4D6D-695A-9246-FA9E-BBCF15943548}"/>
          </ac:spMkLst>
        </pc:spChg>
        <pc:spChg chg="mod">
          <ac:chgData name="Ward, Reagan" userId="27291eb4-8241-4961-9e69-8c66e34cc5b0" providerId="ADAL" clId="{70F3BA0E-FF3F-47D9-AE13-0F70D506E772}" dt="2024-04-02T21:59:34.548" v="903" actId="20577"/>
          <ac:spMkLst>
            <pc:docMk/>
            <pc:sldMk cId="2116469932" sldId="5293"/>
            <ac:spMk id="8" creationId="{99260748-FBD9-28C6-D587-8F877BD65983}"/>
          </ac:spMkLst>
        </pc:spChg>
      </pc:sldChg>
      <pc:sldChg chg="add">
        <pc:chgData name="Ward, Reagan" userId="27291eb4-8241-4961-9e69-8c66e34cc5b0" providerId="ADAL" clId="{70F3BA0E-FF3F-47D9-AE13-0F70D506E772}" dt="2024-04-02T21:59:25.390" v="860"/>
        <pc:sldMkLst>
          <pc:docMk/>
          <pc:sldMk cId="3397518535" sldId="5294"/>
        </pc:sldMkLst>
      </pc:sldChg>
      <pc:sldChg chg="modSp add mod">
        <pc:chgData name="Ward, Reagan" userId="27291eb4-8241-4961-9e69-8c66e34cc5b0" providerId="ADAL" clId="{70F3BA0E-FF3F-47D9-AE13-0F70D506E772}" dt="2024-04-02T21:59:40.731" v="918" actId="20577"/>
        <pc:sldMkLst>
          <pc:docMk/>
          <pc:sldMk cId="2963432091" sldId="5295"/>
        </pc:sldMkLst>
        <pc:spChg chg="mod">
          <ac:chgData name="Ward, Reagan" userId="27291eb4-8241-4961-9e69-8c66e34cc5b0" providerId="ADAL" clId="{70F3BA0E-FF3F-47D9-AE13-0F70D506E772}" dt="2024-04-02T21:59:40.731" v="918" actId="20577"/>
          <ac:spMkLst>
            <pc:docMk/>
            <pc:sldMk cId="2963432091" sldId="5295"/>
            <ac:spMk id="7" creationId="{06F56BFD-918D-6298-79AD-36C14C8A2AA2}"/>
          </ac:spMkLst>
        </pc:spChg>
      </pc:sldChg>
      <pc:sldChg chg="modSp add mod">
        <pc:chgData name="Ward, Reagan" userId="27291eb4-8241-4961-9e69-8c66e34cc5b0" providerId="ADAL" clId="{70F3BA0E-FF3F-47D9-AE13-0F70D506E772}" dt="2024-04-02T21:59:56.389" v="952" actId="6549"/>
        <pc:sldMkLst>
          <pc:docMk/>
          <pc:sldMk cId="1696118646" sldId="5296"/>
        </pc:sldMkLst>
        <pc:spChg chg="mod">
          <ac:chgData name="Ward, Reagan" userId="27291eb4-8241-4961-9e69-8c66e34cc5b0" providerId="ADAL" clId="{70F3BA0E-FF3F-47D9-AE13-0F70D506E772}" dt="2024-04-02T21:59:52.424" v="951" actId="20577"/>
          <ac:spMkLst>
            <pc:docMk/>
            <pc:sldMk cId="1696118646" sldId="5296"/>
            <ac:spMk id="7" creationId="{C51D4D6D-695A-9246-FA9E-BBCF15943548}"/>
          </ac:spMkLst>
        </pc:spChg>
        <pc:spChg chg="mod">
          <ac:chgData name="Ward, Reagan" userId="27291eb4-8241-4961-9e69-8c66e34cc5b0" providerId="ADAL" clId="{70F3BA0E-FF3F-47D9-AE13-0F70D506E772}" dt="2024-04-02T21:59:56.389" v="952" actId="6549"/>
          <ac:spMkLst>
            <pc:docMk/>
            <pc:sldMk cId="1696118646" sldId="5296"/>
            <ac:spMk id="8" creationId="{99260748-FBD9-28C6-D587-8F877BD65983}"/>
          </ac:spMkLst>
        </pc:spChg>
      </pc:sldChg>
      <pc:sldChg chg="add">
        <pc:chgData name="Ward, Reagan" userId="27291eb4-8241-4961-9e69-8c66e34cc5b0" providerId="ADAL" clId="{70F3BA0E-FF3F-47D9-AE13-0F70D506E772}" dt="2024-04-02T21:59:45.614" v="919"/>
        <pc:sldMkLst>
          <pc:docMk/>
          <pc:sldMk cId="986651757" sldId="5297"/>
        </pc:sldMkLst>
      </pc:sldChg>
      <pc:sldChg chg="modSp add mod">
        <pc:chgData name="Ward, Reagan" userId="27291eb4-8241-4961-9e69-8c66e34cc5b0" providerId="ADAL" clId="{70F3BA0E-FF3F-47D9-AE13-0F70D506E772}" dt="2024-04-02T22:00:03.694" v="975" actId="20577"/>
        <pc:sldMkLst>
          <pc:docMk/>
          <pc:sldMk cId="2941789031" sldId="5298"/>
        </pc:sldMkLst>
        <pc:spChg chg="mod">
          <ac:chgData name="Ward, Reagan" userId="27291eb4-8241-4961-9e69-8c66e34cc5b0" providerId="ADAL" clId="{70F3BA0E-FF3F-47D9-AE13-0F70D506E772}" dt="2024-04-02T22:00:03.694" v="975" actId="20577"/>
          <ac:spMkLst>
            <pc:docMk/>
            <pc:sldMk cId="2941789031" sldId="5298"/>
            <ac:spMk id="7" creationId="{06F56BFD-918D-6298-79AD-36C14C8A2AA2}"/>
          </ac:spMkLst>
        </pc:spChg>
      </pc:sldChg>
      <pc:sldChg chg="modSp add mod">
        <pc:chgData name="Ward, Reagan" userId="27291eb4-8241-4961-9e69-8c66e34cc5b0" providerId="ADAL" clId="{70F3BA0E-FF3F-47D9-AE13-0F70D506E772}" dt="2024-04-02T22:00:31.449" v="1020" actId="20577"/>
        <pc:sldMkLst>
          <pc:docMk/>
          <pc:sldMk cId="308806799" sldId="5299"/>
        </pc:sldMkLst>
        <pc:spChg chg="mod">
          <ac:chgData name="Ward, Reagan" userId="27291eb4-8241-4961-9e69-8c66e34cc5b0" providerId="ADAL" clId="{70F3BA0E-FF3F-47D9-AE13-0F70D506E772}" dt="2024-04-02T22:00:31.449" v="1020" actId="20577"/>
          <ac:spMkLst>
            <pc:docMk/>
            <pc:sldMk cId="308806799" sldId="5299"/>
            <ac:spMk id="7" creationId="{C51D4D6D-695A-9246-FA9E-BBCF15943548}"/>
          </ac:spMkLst>
        </pc:spChg>
      </pc:sldChg>
      <pc:sldChg chg="add">
        <pc:chgData name="Ward, Reagan" userId="27291eb4-8241-4961-9e69-8c66e34cc5b0" providerId="ADAL" clId="{70F3BA0E-FF3F-47D9-AE13-0F70D506E772}" dt="2024-04-02T22:00:08.377" v="976"/>
        <pc:sldMkLst>
          <pc:docMk/>
          <pc:sldMk cId="3365328181" sldId="5300"/>
        </pc:sldMkLst>
      </pc:sldChg>
      <pc:sldChg chg="modSp add mod">
        <pc:chgData name="Ward, Reagan" userId="27291eb4-8241-4961-9e69-8c66e34cc5b0" providerId="ADAL" clId="{70F3BA0E-FF3F-47D9-AE13-0F70D506E772}" dt="2024-04-02T22:00:41.418" v="1055" actId="20577"/>
        <pc:sldMkLst>
          <pc:docMk/>
          <pc:sldMk cId="94867858" sldId="5301"/>
        </pc:sldMkLst>
        <pc:spChg chg="mod">
          <ac:chgData name="Ward, Reagan" userId="27291eb4-8241-4961-9e69-8c66e34cc5b0" providerId="ADAL" clId="{70F3BA0E-FF3F-47D9-AE13-0F70D506E772}" dt="2024-04-02T22:00:41.418" v="1055" actId="20577"/>
          <ac:spMkLst>
            <pc:docMk/>
            <pc:sldMk cId="94867858" sldId="5301"/>
            <ac:spMk id="7" creationId="{06F56BFD-918D-6298-79AD-36C14C8A2AA2}"/>
          </ac:spMkLst>
        </pc:spChg>
      </pc:sldChg>
      <pc:sldChg chg="modSp mod">
        <pc:chgData name="Ward, Reagan" userId="27291eb4-8241-4961-9e69-8c66e34cc5b0" providerId="ADAL" clId="{70F3BA0E-FF3F-47D9-AE13-0F70D506E772}" dt="2024-04-03T15:32:32.289" v="3988" actId="13244"/>
        <pc:sldMkLst>
          <pc:docMk/>
          <pc:sldMk cId="4104978656" sldId="5302"/>
        </pc:sldMkLst>
        <pc:picChg chg="ord">
          <ac:chgData name="Ward, Reagan" userId="27291eb4-8241-4961-9e69-8c66e34cc5b0" providerId="ADAL" clId="{70F3BA0E-FF3F-47D9-AE13-0F70D506E772}" dt="2024-04-03T15:32:32.289" v="3988" actId="13244"/>
          <ac:picMkLst>
            <pc:docMk/>
            <pc:sldMk cId="4104978656" sldId="5302"/>
            <ac:picMk id="8" creationId="{6D2B5BD0-7629-902B-EE8A-6637980AA1A3}"/>
          </ac:picMkLst>
        </pc:picChg>
      </pc:sldChg>
      <pc:sldChg chg="addSp delSp modSp new mod modClrScheme chgLayout">
        <pc:chgData name="Ward, Reagan" userId="27291eb4-8241-4961-9e69-8c66e34cc5b0" providerId="ADAL" clId="{70F3BA0E-FF3F-47D9-AE13-0F70D506E772}" dt="2024-04-03T15:31:05.647" v="3980" actId="962"/>
        <pc:sldMkLst>
          <pc:docMk/>
          <pc:sldMk cId="1694214834" sldId="5303"/>
        </pc:sldMkLst>
        <pc:spChg chg="mod ord">
          <ac:chgData name="Ward, Reagan" userId="27291eb4-8241-4961-9e69-8c66e34cc5b0" providerId="ADAL" clId="{70F3BA0E-FF3F-47D9-AE13-0F70D506E772}" dt="2024-04-03T15:09:14.271" v="3598" actId="700"/>
          <ac:spMkLst>
            <pc:docMk/>
            <pc:sldMk cId="1694214834" sldId="5303"/>
            <ac:spMk id="2" creationId="{BB5A0C74-296F-EC6A-F745-20F6DC48DC96}"/>
          </ac:spMkLst>
        </pc:spChg>
        <pc:spChg chg="mod ord">
          <ac:chgData name="Ward, Reagan" userId="27291eb4-8241-4961-9e69-8c66e34cc5b0" providerId="ADAL" clId="{70F3BA0E-FF3F-47D9-AE13-0F70D506E772}" dt="2024-04-03T15:13:38.849" v="3788" actId="20577"/>
          <ac:spMkLst>
            <pc:docMk/>
            <pc:sldMk cId="1694214834" sldId="5303"/>
            <ac:spMk id="3" creationId="{024A0274-D7C0-1723-82FC-C4B540B959FA}"/>
          </ac:spMkLst>
        </pc:spChg>
        <pc:spChg chg="mod ord">
          <ac:chgData name="Ward, Reagan" userId="27291eb4-8241-4961-9e69-8c66e34cc5b0" providerId="ADAL" clId="{70F3BA0E-FF3F-47D9-AE13-0F70D506E772}" dt="2024-04-03T15:09:14.271" v="3598" actId="700"/>
          <ac:spMkLst>
            <pc:docMk/>
            <pc:sldMk cId="1694214834" sldId="5303"/>
            <ac:spMk id="4" creationId="{A5F397ED-D3E7-7F06-DD6D-7C246B9CBC93}"/>
          </ac:spMkLst>
        </pc:spChg>
        <pc:spChg chg="del">
          <ac:chgData name="Ward, Reagan" userId="27291eb4-8241-4961-9e69-8c66e34cc5b0" providerId="ADAL" clId="{70F3BA0E-FF3F-47D9-AE13-0F70D506E772}" dt="2024-04-03T14:27:23.704" v="3019"/>
          <ac:spMkLst>
            <pc:docMk/>
            <pc:sldMk cId="1694214834" sldId="5303"/>
            <ac:spMk id="5" creationId="{72AF8AFD-07A4-628A-5A63-BBF039CD783B}"/>
          </ac:spMkLst>
        </pc:spChg>
        <pc:spChg chg="del">
          <ac:chgData name="Ward, Reagan" userId="27291eb4-8241-4961-9e69-8c66e34cc5b0" providerId="ADAL" clId="{70F3BA0E-FF3F-47D9-AE13-0F70D506E772}" dt="2024-04-03T14:27:28.198" v="3020"/>
          <ac:spMkLst>
            <pc:docMk/>
            <pc:sldMk cId="1694214834" sldId="5303"/>
            <ac:spMk id="6" creationId="{418E0201-C9E9-9F2E-3269-E94ACE386B24}"/>
          </ac:spMkLst>
        </pc:spChg>
        <pc:spChg chg="add del mod ord">
          <ac:chgData name="Ward, Reagan" userId="27291eb4-8241-4961-9e69-8c66e34cc5b0" providerId="ADAL" clId="{70F3BA0E-FF3F-47D9-AE13-0F70D506E772}" dt="2024-04-03T15:09:24.727" v="3600"/>
          <ac:spMkLst>
            <pc:docMk/>
            <pc:sldMk cId="1694214834" sldId="5303"/>
            <ac:spMk id="7" creationId="{9D20A82E-B554-4E62-F8A9-5DAD922293C9}"/>
          </ac:spMkLst>
        </pc:spChg>
        <pc:spChg chg="add del mod ord">
          <ac:chgData name="Ward, Reagan" userId="27291eb4-8241-4961-9e69-8c66e34cc5b0" providerId="ADAL" clId="{70F3BA0E-FF3F-47D9-AE13-0F70D506E772}" dt="2024-04-03T15:09:30.550" v="3601" actId="478"/>
          <ac:spMkLst>
            <pc:docMk/>
            <pc:sldMk cId="1694214834" sldId="5303"/>
            <ac:spMk id="8" creationId="{61F12E89-AFD5-270B-F8CD-2BB576B9D897}"/>
          </ac:spMkLst>
        </pc:spChg>
        <pc:spChg chg="add del mod ord">
          <ac:chgData name="Ward, Reagan" userId="27291eb4-8241-4961-9e69-8c66e34cc5b0" providerId="ADAL" clId="{70F3BA0E-FF3F-47D9-AE13-0F70D506E772}" dt="2024-04-03T15:09:37.568" v="3603"/>
          <ac:spMkLst>
            <pc:docMk/>
            <pc:sldMk cId="1694214834" sldId="5303"/>
            <ac:spMk id="9" creationId="{C73D12D6-8B57-FF73-5705-0ABAA41866D8}"/>
          </ac:spMkLst>
        </pc:spChg>
        <pc:spChg chg="add del mod">
          <ac:chgData name="Ward, Reagan" userId="27291eb4-8241-4961-9e69-8c66e34cc5b0" providerId="ADAL" clId="{70F3BA0E-FF3F-47D9-AE13-0F70D506E772}" dt="2024-04-03T15:09:32.586" v="3602"/>
          <ac:spMkLst>
            <pc:docMk/>
            <pc:sldMk cId="1694214834" sldId="5303"/>
            <ac:spMk id="12" creationId="{EFD00505-3A65-2E02-2C67-197C09A04D33}"/>
          </ac:spMkLst>
        </pc:spChg>
        <pc:spChg chg="add mod">
          <ac:chgData name="Ward, Reagan" userId="27291eb4-8241-4961-9e69-8c66e34cc5b0" providerId="ADAL" clId="{70F3BA0E-FF3F-47D9-AE13-0F70D506E772}" dt="2024-04-03T15:09:32.586" v="3602"/>
          <ac:spMkLst>
            <pc:docMk/>
            <pc:sldMk cId="1694214834" sldId="5303"/>
            <ac:spMk id="13" creationId="{BE4E7345-4B82-542F-2319-7DBC3166DEF0}"/>
          </ac:spMkLst>
        </pc:spChg>
        <pc:spChg chg="add mod">
          <ac:chgData name="Ward, Reagan" userId="27291eb4-8241-4961-9e69-8c66e34cc5b0" providerId="ADAL" clId="{70F3BA0E-FF3F-47D9-AE13-0F70D506E772}" dt="2024-04-03T15:09:37.568" v="3603"/>
          <ac:spMkLst>
            <pc:docMk/>
            <pc:sldMk cId="1694214834" sldId="5303"/>
            <ac:spMk id="14" creationId="{83FA463F-867A-F160-A730-2912E7A8DA2C}"/>
          </ac:spMkLst>
        </pc:spChg>
        <pc:picChg chg="add del mod">
          <ac:chgData name="Ward, Reagan" userId="27291eb4-8241-4961-9e69-8c66e34cc5b0" providerId="ADAL" clId="{70F3BA0E-FF3F-47D9-AE13-0F70D506E772}" dt="2024-04-03T15:09:11.346" v="3597" actId="21"/>
          <ac:picMkLst>
            <pc:docMk/>
            <pc:sldMk cId="1694214834" sldId="5303"/>
            <ac:picMk id="6" creationId="{BDD6FC5A-7C42-A7BF-C118-7E6759B23767}"/>
          </ac:picMkLst>
        </pc:picChg>
        <pc:picChg chg="add mod">
          <ac:chgData name="Ward, Reagan" userId="27291eb4-8241-4961-9e69-8c66e34cc5b0" providerId="ADAL" clId="{70F3BA0E-FF3F-47D9-AE13-0F70D506E772}" dt="2024-04-03T15:31:05.647" v="3980" actId="962"/>
          <ac:picMkLst>
            <pc:docMk/>
            <pc:sldMk cId="1694214834" sldId="5303"/>
            <ac:picMk id="10" creationId="{BDD6FC5A-7C42-A7BF-C118-7E6759B23767}"/>
          </ac:picMkLst>
        </pc:picChg>
      </pc:sldChg>
      <pc:sldChg chg="modSp mod">
        <pc:chgData name="Ward, Reagan" userId="27291eb4-8241-4961-9e69-8c66e34cc5b0" providerId="ADAL" clId="{70F3BA0E-FF3F-47D9-AE13-0F70D506E772}" dt="2024-04-03T15:34:44.890" v="4026" actId="13244"/>
        <pc:sldMkLst>
          <pc:docMk/>
          <pc:sldMk cId="2250972986" sldId="5304"/>
        </pc:sldMkLst>
        <pc:spChg chg="ord">
          <ac:chgData name="Ward, Reagan" userId="27291eb4-8241-4961-9e69-8c66e34cc5b0" providerId="ADAL" clId="{70F3BA0E-FF3F-47D9-AE13-0F70D506E772}" dt="2024-04-03T15:34:44.890" v="4026" actId="13244"/>
          <ac:spMkLst>
            <pc:docMk/>
            <pc:sldMk cId="2250972986" sldId="5304"/>
            <ac:spMk id="4" creationId="{D9B4611B-7BF0-714C-D8D6-95BC737F5018}"/>
          </ac:spMkLst>
        </pc:spChg>
        <pc:spChg chg="ord">
          <ac:chgData name="Ward, Reagan" userId="27291eb4-8241-4961-9e69-8c66e34cc5b0" providerId="ADAL" clId="{70F3BA0E-FF3F-47D9-AE13-0F70D506E772}" dt="2024-04-03T15:32:04.939" v="3986" actId="13244"/>
          <ac:spMkLst>
            <pc:docMk/>
            <pc:sldMk cId="2250972986" sldId="5304"/>
            <ac:spMk id="7" creationId="{5F580740-4652-7AA7-3582-782CACBF9955}"/>
          </ac:spMkLst>
        </pc:spChg>
      </pc:sldChg>
      <pc:sldChg chg="modSp mod">
        <pc:chgData name="Ward, Reagan" userId="27291eb4-8241-4961-9e69-8c66e34cc5b0" providerId="ADAL" clId="{70F3BA0E-FF3F-47D9-AE13-0F70D506E772}" dt="2024-04-03T15:31:51.032" v="3985" actId="13244"/>
        <pc:sldMkLst>
          <pc:docMk/>
          <pc:sldMk cId="1443655953" sldId="5305"/>
        </pc:sldMkLst>
        <pc:picChg chg="ord">
          <ac:chgData name="Ward, Reagan" userId="27291eb4-8241-4961-9e69-8c66e34cc5b0" providerId="ADAL" clId="{70F3BA0E-FF3F-47D9-AE13-0F70D506E772}" dt="2024-04-03T15:31:51.032" v="3985" actId="13244"/>
          <ac:picMkLst>
            <pc:docMk/>
            <pc:sldMk cId="1443655953" sldId="5305"/>
            <ac:picMk id="8" creationId="{D029B12A-3146-F22E-0589-FAEC69AF704F}"/>
          </ac:picMkLst>
        </pc:picChg>
      </pc:sldChg>
    </pc:docChg>
  </pc:docChgLst>
  <pc:docChgLst>
    <pc:chgData name="Hoffman, Peter" userId="673cee94-26bd-4c2a-ab82-1b3669e2f049" providerId="ADAL" clId="{E591C46D-094B-4B25-9CC3-B5F0CE91B09D}"/>
    <pc:docChg chg="addSld delSld modSld sldOrd">
      <pc:chgData name="Hoffman, Peter" userId="673cee94-26bd-4c2a-ab82-1b3669e2f049" providerId="ADAL" clId="{E591C46D-094B-4B25-9CC3-B5F0CE91B09D}" dt="2024-05-01T21:23:13.763" v="101" actId="12100"/>
      <pc:docMkLst>
        <pc:docMk/>
      </pc:docMkLst>
      <pc:sldChg chg="add del setBg">
        <pc:chgData name="Hoffman, Peter" userId="673cee94-26bd-4c2a-ab82-1b3669e2f049" providerId="ADAL" clId="{E591C46D-094B-4B25-9CC3-B5F0CE91B09D}" dt="2024-05-01T21:18:21.060" v="1" actId="2696"/>
        <pc:sldMkLst>
          <pc:docMk/>
          <pc:sldMk cId="704153224" sldId="264"/>
        </pc:sldMkLst>
      </pc:sldChg>
      <pc:sldChg chg="add del">
        <pc:chgData name="Hoffman, Peter" userId="673cee94-26bd-4c2a-ab82-1b3669e2f049" providerId="ADAL" clId="{E591C46D-094B-4B25-9CC3-B5F0CE91B09D}" dt="2024-05-01T21:18:21.060" v="1" actId="2696"/>
        <pc:sldMkLst>
          <pc:docMk/>
          <pc:sldMk cId="792433865" sldId="266"/>
        </pc:sldMkLst>
      </pc:sldChg>
      <pc:sldChg chg="add del">
        <pc:chgData name="Hoffman, Peter" userId="673cee94-26bd-4c2a-ab82-1b3669e2f049" providerId="ADAL" clId="{E591C46D-094B-4B25-9CC3-B5F0CE91B09D}" dt="2024-05-01T21:18:21.060" v="1" actId="2696"/>
        <pc:sldMkLst>
          <pc:docMk/>
          <pc:sldMk cId="2933628171" sldId="268"/>
        </pc:sldMkLst>
      </pc:sldChg>
      <pc:sldChg chg="modSp add del mod">
        <pc:chgData name="Hoffman, Peter" userId="673cee94-26bd-4c2a-ab82-1b3669e2f049" providerId="ADAL" clId="{E591C46D-094B-4B25-9CC3-B5F0CE91B09D}" dt="2024-05-01T21:22:24.971" v="100" actId="962"/>
        <pc:sldMkLst>
          <pc:docMk/>
          <pc:sldMk cId="2627597655" sldId="269"/>
        </pc:sldMkLst>
        <pc:picChg chg="mod">
          <ac:chgData name="Hoffman, Peter" userId="673cee94-26bd-4c2a-ab82-1b3669e2f049" providerId="ADAL" clId="{E591C46D-094B-4B25-9CC3-B5F0CE91B09D}" dt="2024-05-01T21:22:24.971" v="100" actId="962"/>
          <ac:picMkLst>
            <pc:docMk/>
            <pc:sldMk cId="2627597655" sldId="269"/>
            <ac:picMk id="6" creationId="{A7404A7B-0A37-CE20-6A21-51BAF2085E9F}"/>
          </ac:picMkLst>
        </pc:picChg>
      </pc:sldChg>
      <pc:sldChg chg="add del">
        <pc:chgData name="Hoffman, Peter" userId="673cee94-26bd-4c2a-ab82-1b3669e2f049" providerId="ADAL" clId="{E591C46D-094B-4B25-9CC3-B5F0CE91B09D}" dt="2024-05-01T21:18:21.060" v="1" actId="2696"/>
        <pc:sldMkLst>
          <pc:docMk/>
          <pc:sldMk cId="997716315" sldId="270"/>
        </pc:sldMkLst>
      </pc:sldChg>
      <pc:sldChg chg="modSp">
        <pc:chgData name="Hoffman, Peter" userId="673cee94-26bd-4c2a-ab82-1b3669e2f049" providerId="ADAL" clId="{E591C46D-094B-4B25-9CC3-B5F0CE91B09D}" dt="2024-05-01T21:23:13.763" v="101" actId="12100"/>
        <pc:sldMkLst>
          <pc:docMk/>
          <pc:sldMk cId="1038327019" sldId="309"/>
        </pc:sldMkLst>
        <pc:graphicFrameChg chg="mod">
          <ac:chgData name="Hoffman, Peter" userId="673cee94-26bd-4c2a-ab82-1b3669e2f049" providerId="ADAL" clId="{E591C46D-094B-4B25-9CC3-B5F0CE91B09D}" dt="2024-05-01T21:23:13.763" v="101" actId="12100"/>
          <ac:graphicFrameMkLst>
            <pc:docMk/>
            <pc:sldMk cId="1038327019" sldId="309"/>
            <ac:graphicFrameMk id="2" creationId="{00000000-0000-0000-0000-000000000000}"/>
          </ac:graphicFrameMkLst>
        </pc:graphicFrameChg>
      </pc:sldChg>
      <pc:sldChg chg="del">
        <pc:chgData name="Hoffman, Peter" userId="673cee94-26bd-4c2a-ab82-1b3669e2f049" providerId="ADAL" clId="{E591C46D-094B-4B25-9CC3-B5F0CE91B09D}" dt="2024-05-01T21:19:06.061" v="2" actId="2696"/>
        <pc:sldMkLst>
          <pc:docMk/>
          <pc:sldMk cId="1222155531" sldId="5391"/>
        </pc:sldMkLst>
      </pc:sldChg>
      <pc:sldChg chg="ord">
        <pc:chgData name="Hoffman, Peter" userId="673cee94-26bd-4c2a-ab82-1b3669e2f049" providerId="ADAL" clId="{E591C46D-094B-4B25-9CC3-B5F0CE91B09D}" dt="2024-05-01T21:19:11.579" v="6"/>
        <pc:sldMkLst>
          <pc:docMk/>
          <pc:sldMk cId="2248358354" sldId="5398"/>
        </pc:sldMkLst>
      </pc:sldChg>
      <pc:sldChg chg="del">
        <pc:chgData name="Hoffman, Peter" userId="673cee94-26bd-4c2a-ab82-1b3669e2f049" providerId="ADAL" clId="{E591C46D-094B-4B25-9CC3-B5F0CE91B09D}" dt="2024-05-01T21:20:19.208" v="44" actId="2696"/>
        <pc:sldMkLst>
          <pc:docMk/>
          <pc:sldMk cId="517979559" sldId="5405"/>
        </pc:sldMkLst>
      </pc:sldChg>
      <pc:sldChg chg="add del">
        <pc:chgData name="Hoffman, Peter" userId="673cee94-26bd-4c2a-ab82-1b3669e2f049" providerId="ADAL" clId="{E591C46D-094B-4B25-9CC3-B5F0CE91B09D}" dt="2024-05-01T21:18:21.060" v="1" actId="2696"/>
        <pc:sldMkLst>
          <pc:docMk/>
          <pc:sldMk cId="3618066084" sldId="5405"/>
        </pc:sldMkLst>
      </pc:sldChg>
      <pc:sldChg chg="modSp add mod">
        <pc:chgData name="Hoffman, Peter" userId="673cee94-26bd-4c2a-ab82-1b3669e2f049" providerId="ADAL" clId="{E591C46D-094B-4B25-9CC3-B5F0CE91B09D}" dt="2024-05-01T21:20:15.426" v="43" actId="20577"/>
        <pc:sldMkLst>
          <pc:docMk/>
          <pc:sldMk cId="1085194725" sldId="5406"/>
        </pc:sldMkLst>
        <pc:spChg chg="mod">
          <ac:chgData name="Hoffman, Peter" userId="673cee94-26bd-4c2a-ab82-1b3669e2f049" providerId="ADAL" clId="{E591C46D-094B-4B25-9CC3-B5F0CE91B09D}" dt="2024-05-01T21:20:10.067" v="28" actId="20577"/>
          <ac:spMkLst>
            <pc:docMk/>
            <pc:sldMk cId="1085194725" sldId="5406"/>
            <ac:spMk id="7" creationId="{C51D4D6D-695A-9246-FA9E-BBCF15943548}"/>
          </ac:spMkLst>
        </pc:spChg>
        <pc:spChg chg="mod">
          <ac:chgData name="Hoffman, Peter" userId="673cee94-26bd-4c2a-ab82-1b3669e2f049" providerId="ADAL" clId="{E591C46D-094B-4B25-9CC3-B5F0CE91B09D}" dt="2024-05-01T21:20:15.426" v="43" actId="20577"/>
          <ac:spMkLst>
            <pc:docMk/>
            <pc:sldMk cId="1085194725" sldId="5406"/>
            <ac:spMk id="8" creationId="{99260748-FBD9-28C6-D587-8F877BD65983}"/>
          </ac:spMkLst>
        </pc:spChg>
      </pc:sldChg>
      <pc:sldChg chg="add del">
        <pc:chgData name="Hoffman, Peter" userId="673cee94-26bd-4c2a-ab82-1b3669e2f049" providerId="ADAL" clId="{E591C46D-094B-4B25-9CC3-B5F0CE91B09D}" dt="2024-05-01T21:19:06.061" v="2" actId="2696"/>
        <pc:sldMkLst>
          <pc:docMk/>
          <pc:sldMk cId="1664782511" sldId="5406"/>
        </pc:sldMkLst>
      </pc:sldChg>
      <pc:sldMasterChg chg="delSldLayout">
        <pc:chgData name="Hoffman, Peter" userId="673cee94-26bd-4c2a-ab82-1b3669e2f049" providerId="ADAL" clId="{E591C46D-094B-4B25-9CC3-B5F0CE91B09D}" dt="2024-05-01T21:19:06.061" v="2" actId="2696"/>
        <pc:sldMasterMkLst>
          <pc:docMk/>
          <pc:sldMasterMk cId="2150711039" sldId="2147483676"/>
        </pc:sldMasterMkLst>
        <pc:sldLayoutChg chg="del">
          <pc:chgData name="Hoffman, Peter" userId="673cee94-26bd-4c2a-ab82-1b3669e2f049" providerId="ADAL" clId="{E591C46D-094B-4B25-9CC3-B5F0CE91B09D}" dt="2024-05-01T21:19:06.061" v="2" actId="2696"/>
          <pc:sldLayoutMkLst>
            <pc:docMk/>
            <pc:sldMasterMk cId="2150711039" sldId="2147483676"/>
            <pc:sldLayoutMk cId="1573163756" sldId="2147483710"/>
          </pc:sldLayoutMkLst>
        </pc:sldLayoutChg>
        <pc:sldLayoutChg chg="del">
          <pc:chgData name="Hoffman, Peter" userId="673cee94-26bd-4c2a-ab82-1b3669e2f049" providerId="ADAL" clId="{E591C46D-094B-4B25-9CC3-B5F0CE91B09D}" dt="2024-05-01T21:18:21.060" v="1" actId="2696"/>
          <pc:sldLayoutMkLst>
            <pc:docMk/>
            <pc:sldMasterMk cId="2150711039" sldId="2147483676"/>
            <pc:sldLayoutMk cId="3880097119" sldId="2147483710"/>
          </pc:sldLayoutMkLst>
        </pc:sldLayoutChg>
      </pc:sldMaster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Rhodes, Tara" userId="S::rhodes_t@cde.state.co.us::566307b0-1e17-4826-87e1-0feb85a922f2" providerId="AD" clId="Web-{4647E74C-3839-CC8F-C104-B5BBEE25AA88}"/>
    <pc:docChg chg="addSld modSld">
      <pc:chgData name="Rhodes, Tara" userId="S::rhodes_t@cde.state.co.us::566307b0-1e17-4826-87e1-0feb85a922f2" providerId="AD" clId="Web-{4647E74C-3839-CC8F-C104-B5BBEE25AA88}" dt="2024-04-18T05:28:20.346" v="312" actId="20577"/>
      <pc:docMkLst>
        <pc:docMk/>
      </pc:docMkLst>
      <pc:sldChg chg="modSp">
        <pc:chgData name="Rhodes, Tara" userId="S::rhodes_t@cde.state.co.us::566307b0-1e17-4826-87e1-0feb85a922f2" providerId="AD" clId="Web-{4647E74C-3839-CC8F-C104-B5BBEE25AA88}" dt="2024-04-18T05:20:55.775" v="5" actId="20577"/>
        <pc:sldMkLst>
          <pc:docMk/>
          <pc:sldMk cId="1720752477" sldId="5311"/>
        </pc:sldMkLst>
        <pc:spChg chg="mod">
          <ac:chgData name="Rhodes, Tara" userId="S::rhodes_t@cde.state.co.us::566307b0-1e17-4826-87e1-0feb85a922f2" providerId="AD" clId="Web-{4647E74C-3839-CC8F-C104-B5BBEE25AA88}" dt="2024-04-18T05:20:55.775" v="5" actId="20577"/>
          <ac:spMkLst>
            <pc:docMk/>
            <pc:sldMk cId="1720752477" sldId="5311"/>
            <ac:spMk id="6" creationId="{9A8832C3-3C5D-9B2D-6A97-A07BFB42B5FC}"/>
          </ac:spMkLst>
        </pc:spChg>
      </pc:sldChg>
      <pc:sldChg chg="modSp new">
        <pc:chgData name="Rhodes, Tara" userId="S::rhodes_t@cde.state.co.us::566307b0-1e17-4826-87e1-0feb85a922f2" providerId="AD" clId="Web-{4647E74C-3839-CC8F-C104-B5BBEE25AA88}" dt="2024-04-18T05:28:20.346" v="312" actId="20577"/>
        <pc:sldMkLst>
          <pc:docMk/>
          <pc:sldMk cId="4112676723" sldId="5347"/>
        </pc:sldMkLst>
        <pc:spChg chg="mod">
          <ac:chgData name="Rhodes, Tara" userId="S::rhodes_t@cde.state.co.us::566307b0-1e17-4826-87e1-0feb85a922f2" providerId="AD" clId="Web-{4647E74C-3839-CC8F-C104-B5BBEE25AA88}" dt="2024-04-18T05:26:53.579" v="276" actId="20577"/>
          <ac:spMkLst>
            <pc:docMk/>
            <pc:sldMk cId="4112676723" sldId="5347"/>
            <ac:spMk id="2" creationId="{2831B589-38BB-0203-C7AB-3B19C5913A99}"/>
          </ac:spMkLst>
        </pc:spChg>
        <pc:spChg chg="mod">
          <ac:chgData name="Rhodes, Tara" userId="S::rhodes_t@cde.state.co.us::566307b0-1e17-4826-87e1-0feb85a922f2" providerId="AD" clId="Web-{4647E74C-3839-CC8F-C104-B5BBEE25AA88}" dt="2024-04-18T05:28:20.346" v="312" actId="20577"/>
          <ac:spMkLst>
            <pc:docMk/>
            <pc:sldMk cId="4112676723" sldId="5347"/>
            <ac:spMk id="3" creationId="{9851830E-9D53-92DC-E763-CBAF039A1179}"/>
          </ac:spMkLst>
        </pc:spChg>
      </pc:sldChg>
      <pc:sldChg chg="modSp add replId">
        <pc:chgData name="Rhodes, Tara" userId="S::rhodes_t@cde.state.co.us::566307b0-1e17-4826-87e1-0feb85a922f2" providerId="AD" clId="Web-{4647E74C-3839-CC8F-C104-B5BBEE25AA88}" dt="2024-04-18T05:21:45.870" v="20" actId="20577"/>
        <pc:sldMkLst>
          <pc:docMk/>
          <pc:sldMk cId="556071794" sldId="5348"/>
        </pc:sldMkLst>
        <pc:spChg chg="mod">
          <ac:chgData name="Rhodes, Tara" userId="S::rhodes_t@cde.state.co.us::566307b0-1e17-4826-87e1-0feb85a922f2" providerId="AD" clId="Web-{4647E74C-3839-CC8F-C104-B5BBEE25AA88}" dt="2024-04-18T05:21:45.870" v="20" actId="20577"/>
          <ac:spMkLst>
            <pc:docMk/>
            <pc:sldMk cId="556071794" sldId="5348"/>
            <ac:spMk id="7" creationId="{C51D4D6D-695A-9246-FA9E-BBCF15943548}"/>
          </ac:spMkLst>
        </pc:spChg>
      </pc:sldChg>
      <pc:sldChg chg="modSp new">
        <pc:chgData name="Rhodes, Tara" userId="S::rhodes_t@cde.state.co.us::566307b0-1e17-4826-87e1-0feb85a922f2" providerId="AD" clId="Web-{4647E74C-3839-CC8F-C104-B5BBEE25AA88}" dt="2024-04-18T05:25:47.796" v="227" actId="20577"/>
        <pc:sldMkLst>
          <pc:docMk/>
          <pc:sldMk cId="49926316" sldId="5349"/>
        </pc:sldMkLst>
        <pc:spChg chg="mod">
          <ac:chgData name="Rhodes, Tara" userId="S::rhodes_t@cde.state.co.us::566307b0-1e17-4826-87e1-0feb85a922f2" providerId="AD" clId="Web-{4647E74C-3839-CC8F-C104-B5BBEE25AA88}" dt="2024-04-18T05:22:28.949" v="35" actId="20577"/>
          <ac:spMkLst>
            <pc:docMk/>
            <pc:sldMk cId="49926316" sldId="5349"/>
            <ac:spMk id="2" creationId="{8923875A-734E-D88C-B9F4-E043B1E34BB9}"/>
          </ac:spMkLst>
        </pc:spChg>
        <pc:spChg chg="mod">
          <ac:chgData name="Rhodes, Tara" userId="S::rhodes_t@cde.state.co.us::566307b0-1e17-4826-87e1-0feb85a922f2" providerId="AD" clId="Web-{4647E74C-3839-CC8F-C104-B5BBEE25AA88}" dt="2024-04-18T05:25:47.796" v="227" actId="20577"/>
          <ac:spMkLst>
            <pc:docMk/>
            <pc:sldMk cId="49926316" sldId="5349"/>
            <ac:spMk id="3" creationId="{C3391AA3-36D1-9A8E-A728-195E62D34C49}"/>
          </ac:spMkLst>
        </pc:spChg>
        <pc:spChg chg="mod">
          <ac:chgData name="Rhodes, Tara" userId="S::rhodes_t@cde.state.co.us::566307b0-1e17-4826-87e1-0feb85a922f2" providerId="AD" clId="Web-{4647E74C-3839-CC8F-C104-B5BBEE25AA88}" dt="2024-04-18T05:22:15.151" v="25" actId="20577"/>
          <ac:spMkLst>
            <pc:docMk/>
            <pc:sldMk cId="49926316" sldId="5349"/>
            <ac:spMk id="5" creationId="{DAD87B76-C083-18F8-6C22-DAFB834972A5}"/>
          </ac:spMkLst>
        </pc:spChg>
        <pc:spChg chg="mod">
          <ac:chgData name="Rhodes, Tara" userId="S::rhodes_t@cde.state.co.us::566307b0-1e17-4826-87e1-0feb85a922f2" providerId="AD" clId="Web-{4647E74C-3839-CC8F-C104-B5BBEE25AA88}" dt="2024-04-18T05:22:21.167" v="28" actId="20577"/>
          <ac:spMkLst>
            <pc:docMk/>
            <pc:sldMk cId="49926316" sldId="5349"/>
            <ac:spMk id="6" creationId="{99332398-9BE3-03AA-C577-6EBB8CFCF0E1}"/>
          </ac:spMkLst>
        </pc:spChg>
      </pc:sldChg>
    </pc:docChg>
  </pc:docChgLst>
  <pc:docChgLst>
    <pc:chgData name="Ward, Reagan" userId="27291eb4-8241-4961-9e69-8c66e34cc5b0" providerId="ADAL" clId="{19C92FFE-2657-44E9-A0C5-5CD9888DE28D}"/>
    <pc:docChg chg="undo custSel addSld delSld modSld sldOrd modMainMaster">
      <pc:chgData name="Ward, Reagan" userId="27291eb4-8241-4961-9e69-8c66e34cc5b0" providerId="ADAL" clId="{19C92FFE-2657-44E9-A0C5-5CD9888DE28D}" dt="2024-04-25T04:39:41.424" v="876" actId="20577"/>
      <pc:docMkLst>
        <pc:docMk/>
      </pc:docMkLst>
      <pc:sldChg chg="modSp mod">
        <pc:chgData name="Ward, Reagan" userId="27291eb4-8241-4961-9e69-8c66e34cc5b0" providerId="ADAL" clId="{19C92FFE-2657-44E9-A0C5-5CD9888DE28D}" dt="2024-04-24T19:11:58.632" v="156"/>
        <pc:sldMkLst>
          <pc:docMk/>
          <pc:sldMk cId="1212467416" sldId="261"/>
        </pc:sldMkLst>
        <pc:graphicFrameChg chg="mod modGraphic">
          <ac:chgData name="Ward, Reagan" userId="27291eb4-8241-4961-9e69-8c66e34cc5b0" providerId="ADAL" clId="{19C92FFE-2657-44E9-A0C5-5CD9888DE28D}" dt="2024-04-24T19:11:58.632" v="156"/>
          <ac:graphicFrameMkLst>
            <pc:docMk/>
            <pc:sldMk cId="1212467416" sldId="261"/>
            <ac:graphicFrameMk id="5" creationId="{9C3641C5-EC4F-D3EA-E4A2-8ABB597C5BAA}"/>
          </ac:graphicFrameMkLst>
        </pc:graphicFrameChg>
      </pc:sldChg>
      <pc:sldChg chg="del">
        <pc:chgData name="Ward, Reagan" userId="27291eb4-8241-4961-9e69-8c66e34cc5b0" providerId="ADAL" clId="{19C92FFE-2657-44E9-A0C5-5CD9888DE28D}" dt="2024-04-24T19:12:16.499" v="157" actId="47"/>
        <pc:sldMkLst>
          <pc:docMk/>
          <pc:sldMk cId="587239845" sldId="265"/>
        </pc:sldMkLst>
      </pc:sldChg>
      <pc:sldChg chg="addSp delSp modSp mod">
        <pc:chgData name="Ward, Reagan" userId="27291eb4-8241-4961-9e69-8c66e34cc5b0" providerId="ADAL" clId="{19C92FFE-2657-44E9-A0C5-5CD9888DE28D}" dt="2024-04-25T04:28:34.388" v="678" actId="962"/>
        <pc:sldMkLst>
          <pc:docMk/>
          <pc:sldMk cId="3090053985" sldId="268"/>
        </pc:sldMkLst>
        <pc:graphicFrameChg chg="mod">
          <ac:chgData name="Ward, Reagan" userId="27291eb4-8241-4961-9e69-8c66e34cc5b0" providerId="ADAL" clId="{19C92FFE-2657-44E9-A0C5-5CD9888DE28D}" dt="2024-04-25T04:28:30.907" v="677" actId="962"/>
          <ac:graphicFrameMkLst>
            <pc:docMk/>
            <pc:sldMk cId="3090053985" sldId="268"/>
            <ac:graphicFrameMk id="3" creationId="{57BFB6A3-35DE-6486-4B70-B4BD4347B189}"/>
          </ac:graphicFrameMkLst>
        </pc:graphicFrameChg>
        <pc:graphicFrameChg chg="add del mod">
          <ac:chgData name="Ward, Reagan" userId="27291eb4-8241-4961-9e69-8c66e34cc5b0" providerId="ADAL" clId="{19C92FFE-2657-44E9-A0C5-5CD9888DE28D}" dt="2024-04-25T04:28:34.388" v="678" actId="962"/>
          <ac:graphicFrameMkLst>
            <pc:docMk/>
            <pc:sldMk cId="3090053985" sldId="268"/>
            <ac:graphicFrameMk id="5" creationId="{7983FCE8-B5C1-ED93-E70E-B748A536466F}"/>
          </ac:graphicFrameMkLst>
        </pc:graphicFrameChg>
        <pc:graphicFrameChg chg="mod">
          <ac:chgData name="Ward, Reagan" userId="27291eb4-8241-4961-9e69-8c66e34cc5b0" providerId="ADAL" clId="{19C92FFE-2657-44E9-A0C5-5CD9888DE28D}" dt="2024-04-25T04:27:55.341" v="674" actId="962"/>
          <ac:graphicFrameMkLst>
            <pc:docMk/>
            <pc:sldMk cId="3090053985" sldId="268"/>
            <ac:graphicFrameMk id="7" creationId="{F3B9F71F-C507-6B63-BB07-E14782CF4FF4}"/>
          </ac:graphicFrameMkLst>
        </pc:graphicFrameChg>
      </pc:sldChg>
      <pc:sldChg chg="addSp delSp modSp mod">
        <pc:chgData name="Ward, Reagan" userId="27291eb4-8241-4961-9e69-8c66e34cc5b0" providerId="ADAL" clId="{19C92FFE-2657-44E9-A0C5-5CD9888DE28D}" dt="2024-04-24T22:02:28.538" v="472" actId="13244"/>
        <pc:sldMkLst>
          <pc:docMk/>
          <pc:sldMk cId="3717000822" sldId="280"/>
        </pc:sldMkLst>
        <pc:spChg chg="mod">
          <ac:chgData name="Ward, Reagan" userId="27291eb4-8241-4961-9e69-8c66e34cc5b0" providerId="ADAL" clId="{19C92FFE-2657-44E9-A0C5-5CD9888DE28D}" dt="2024-04-24T19:43:37.250" v="464" actId="26606"/>
          <ac:spMkLst>
            <pc:docMk/>
            <pc:sldMk cId="3717000822" sldId="280"/>
            <ac:spMk id="2" creationId="{439B416C-5F6D-56F7-429A-80FD0A190C25}"/>
          </ac:spMkLst>
        </pc:spChg>
        <pc:spChg chg="mod ord">
          <ac:chgData name="Ward, Reagan" userId="27291eb4-8241-4961-9e69-8c66e34cc5b0" providerId="ADAL" clId="{19C92FFE-2657-44E9-A0C5-5CD9888DE28D}" dt="2024-04-24T22:02:28.538" v="472" actId="13244"/>
          <ac:spMkLst>
            <pc:docMk/>
            <pc:sldMk cId="3717000822" sldId="280"/>
            <ac:spMk id="3" creationId="{23730712-328A-D55D-1F4E-AFE29CF33EAE}"/>
          </ac:spMkLst>
        </pc:spChg>
        <pc:spChg chg="add del mod">
          <ac:chgData name="Ward, Reagan" userId="27291eb4-8241-4961-9e69-8c66e34cc5b0" providerId="ADAL" clId="{19C92FFE-2657-44E9-A0C5-5CD9888DE28D}" dt="2024-04-24T19:34:54.824" v="348" actId="478"/>
          <ac:spMkLst>
            <pc:docMk/>
            <pc:sldMk cId="3717000822" sldId="280"/>
            <ac:spMk id="4" creationId="{31B816F2-7217-849E-412A-BE5621283184}"/>
          </ac:spMkLst>
        </pc:spChg>
        <pc:spChg chg="add del mod">
          <ac:chgData name="Ward, Reagan" userId="27291eb4-8241-4961-9e69-8c66e34cc5b0" providerId="ADAL" clId="{19C92FFE-2657-44E9-A0C5-5CD9888DE28D}" dt="2024-04-24T19:44:21.605" v="471" actId="478"/>
          <ac:spMkLst>
            <pc:docMk/>
            <pc:sldMk cId="3717000822" sldId="280"/>
            <ac:spMk id="5" creationId="{B1E9AC31-61A8-0478-8B54-67F7A814482F}"/>
          </ac:spMkLst>
        </pc:spChg>
        <pc:spChg chg="del">
          <ac:chgData name="Ward, Reagan" userId="27291eb4-8241-4961-9e69-8c66e34cc5b0" providerId="ADAL" clId="{19C92FFE-2657-44E9-A0C5-5CD9888DE28D}" dt="2024-04-24T19:43:37.250" v="464" actId="26606"/>
          <ac:spMkLst>
            <pc:docMk/>
            <pc:sldMk cId="3717000822" sldId="280"/>
            <ac:spMk id="1054" creationId="{04812C46-200A-4DEB-A05E-3ED6C68C2387}"/>
          </ac:spMkLst>
        </pc:spChg>
        <pc:spChg chg="del">
          <ac:chgData name="Ward, Reagan" userId="27291eb4-8241-4961-9e69-8c66e34cc5b0" providerId="ADAL" clId="{19C92FFE-2657-44E9-A0C5-5CD9888DE28D}" dt="2024-04-24T19:43:37.250" v="464" actId="26606"/>
          <ac:spMkLst>
            <pc:docMk/>
            <pc:sldMk cId="3717000822" sldId="280"/>
            <ac:spMk id="1056" creationId="{D1EA859B-E555-4109-94F3-6700E046E008}"/>
          </ac:spMkLst>
        </pc:spChg>
        <pc:spChg chg="add">
          <ac:chgData name="Ward, Reagan" userId="27291eb4-8241-4961-9e69-8c66e34cc5b0" providerId="ADAL" clId="{19C92FFE-2657-44E9-A0C5-5CD9888DE28D}" dt="2024-04-24T19:43:37.250" v="464" actId="26606"/>
          <ac:spMkLst>
            <pc:docMk/>
            <pc:sldMk cId="3717000822" sldId="280"/>
            <ac:spMk id="1061" creationId="{F13C74B1-5B17-4795-BED0-7140497B445A}"/>
          </ac:spMkLst>
        </pc:spChg>
        <pc:spChg chg="add">
          <ac:chgData name="Ward, Reagan" userId="27291eb4-8241-4961-9e69-8c66e34cc5b0" providerId="ADAL" clId="{19C92FFE-2657-44E9-A0C5-5CD9888DE28D}" dt="2024-04-24T19:43:37.250" v="464" actId="26606"/>
          <ac:spMkLst>
            <pc:docMk/>
            <pc:sldMk cId="3717000822" sldId="280"/>
            <ac:spMk id="1063" creationId="{D4974D33-8DC5-464E-8C6D-BE58F0669C17}"/>
          </ac:spMkLst>
        </pc:spChg>
        <pc:graphicFrameChg chg="mod ord modGraphic">
          <ac:chgData name="Ward, Reagan" userId="27291eb4-8241-4961-9e69-8c66e34cc5b0" providerId="ADAL" clId="{19C92FFE-2657-44E9-A0C5-5CD9888DE28D}" dt="2024-04-24T19:44:15.335" v="470" actId="404"/>
          <ac:graphicFrameMkLst>
            <pc:docMk/>
            <pc:sldMk cId="3717000822" sldId="280"/>
            <ac:graphicFrameMk id="12" creationId="{1AA09EE0-7419-6ED5-4AA1-CC9009509570}"/>
          </ac:graphicFrameMkLst>
        </pc:graphicFrameChg>
        <pc:picChg chg="mod ord">
          <ac:chgData name="Ward, Reagan" userId="27291eb4-8241-4961-9e69-8c66e34cc5b0" providerId="ADAL" clId="{19C92FFE-2657-44E9-A0C5-5CD9888DE28D}" dt="2024-04-24T19:43:37.250" v="464" actId="26606"/>
          <ac:picMkLst>
            <pc:docMk/>
            <pc:sldMk cId="3717000822" sldId="280"/>
            <ac:picMk id="28" creationId="{BA71C7F0-1A49-F9C3-0CFB-7D2B5C494E3D}"/>
          </ac:picMkLst>
        </pc:picChg>
      </pc:sldChg>
      <pc:sldChg chg="del">
        <pc:chgData name="Ward, Reagan" userId="27291eb4-8241-4961-9e69-8c66e34cc5b0" providerId="ADAL" clId="{19C92FFE-2657-44E9-A0C5-5CD9888DE28D}" dt="2024-04-24T19:12:16.499" v="157" actId="47"/>
        <pc:sldMkLst>
          <pc:docMk/>
          <pc:sldMk cId="4006630429" sldId="282"/>
        </pc:sldMkLst>
      </pc:sldChg>
      <pc:sldChg chg="modSp add del mod">
        <pc:chgData name="Ward, Reagan" userId="27291eb4-8241-4961-9e69-8c66e34cc5b0" providerId="ADAL" clId="{19C92FFE-2657-44E9-A0C5-5CD9888DE28D}" dt="2024-04-24T19:25:08.494" v="334" actId="207"/>
        <pc:sldMkLst>
          <pc:docMk/>
          <pc:sldMk cId="2773316937" sldId="285"/>
        </pc:sldMkLst>
        <pc:spChg chg="mod">
          <ac:chgData name="Ward, Reagan" userId="27291eb4-8241-4961-9e69-8c66e34cc5b0" providerId="ADAL" clId="{19C92FFE-2657-44E9-A0C5-5CD9888DE28D}" dt="2024-04-24T19:25:08.494" v="334" actId="207"/>
          <ac:spMkLst>
            <pc:docMk/>
            <pc:sldMk cId="2773316937" sldId="285"/>
            <ac:spMk id="3" creationId="{CA6DB5F2-2C9A-8C2F-CD83-70DE4867BFF9}"/>
          </ac:spMkLst>
        </pc:spChg>
        <pc:spChg chg="mod">
          <ac:chgData name="Ward, Reagan" userId="27291eb4-8241-4961-9e69-8c66e34cc5b0" providerId="ADAL" clId="{19C92FFE-2657-44E9-A0C5-5CD9888DE28D}" dt="2024-04-24T19:25:00.502" v="333" actId="207"/>
          <ac:spMkLst>
            <pc:docMk/>
            <pc:sldMk cId="2773316937" sldId="285"/>
            <ac:spMk id="9" creationId="{B055927C-AD1F-9099-8F1E-990A24B39F03}"/>
          </ac:spMkLst>
        </pc:spChg>
        <pc:spChg chg="mod">
          <ac:chgData name="Ward, Reagan" userId="27291eb4-8241-4961-9e69-8c66e34cc5b0" providerId="ADAL" clId="{19C92FFE-2657-44E9-A0C5-5CD9888DE28D}" dt="2024-04-24T19:25:00.502" v="333" actId="207"/>
          <ac:spMkLst>
            <pc:docMk/>
            <pc:sldMk cId="2773316937" sldId="285"/>
            <ac:spMk id="10" creationId="{2E8C7021-975A-970D-4F92-1E66D0B8CDFB}"/>
          </ac:spMkLst>
        </pc:spChg>
        <pc:spChg chg="mod">
          <ac:chgData name="Ward, Reagan" userId="27291eb4-8241-4961-9e69-8c66e34cc5b0" providerId="ADAL" clId="{19C92FFE-2657-44E9-A0C5-5CD9888DE28D}" dt="2024-04-24T19:25:00.502" v="333" actId="207"/>
          <ac:spMkLst>
            <pc:docMk/>
            <pc:sldMk cId="2773316937" sldId="285"/>
            <ac:spMk id="12" creationId="{2431C8AE-40AF-5F64-345B-88C999432688}"/>
          </ac:spMkLst>
        </pc:spChg>
      </pc:sldChg>
      <pc:sldChg chg="add">
        <pc:chgData name="Ward, Reagan" userId="27291eb4-8241-4961-9e69-8c66e34cc5b0" providerId="ADAL" clId="{19C92FFE-2657-44E9-A0C5-5CD9888DE28D}" dt="2024-04-24T19:31:23.601" v="335"/>
        <pc:sldMkLst>
          <pc:docMk/>
          <pc:sldMk cId="1401905921" sldId="3081"/>
        </pc:sldMkLst>
      </pc:sldChg>
      <pc:sldChg chg="modSp add del mod">
        <pc:chgData name="Ward, Reagan" userId="27291eb4-8241-4961-9e69-8c66e34cc5b0" providerId="ADAL" clId="{19C92FFE-2657-44E9-A0C5-5CD9888DE28D}" dt="2024-04-24T19:24:45.723" v="332" actId="207"/>
        <pc:sldMkLst>
          <pc:docMk/>
          <pc:sldMk cId="2537902707" sldId="3373"/>
        </pc:sldMkLst>
        <pc:spChg chg="mod">
          <ac:chgData name="Ward, Reagan" userId="27291eb4-8241-4961-9e69-8c66e34cc5b0" providerId="ADAL" clId="{19C92FFE-2657-44E9-A0C5-5CD9888DE28D}" dt="2024-04-24T19:24:45.723" v="332" actId="207"/>
          <ac:spMkLst>
            <pc:docMk/>
            <pc:sldMk cId="2537902707" sldId="3373"/>
            <ac:spMk id="6" creationId="{F6DC3FFC-402A-E358-F4EF-3221C21D026C}"/>
          </ac:spMkLst>
        </pc:spChg>
        <pc:spChg chg="mod">
          <ac:chgData name="Ward, Reagan" userId="27291eb4-8241-4961-9e69-8c66e34cc5b0" providerId="ADAL" clId="{19C92FFE-2657-44E9-A0C5-5CD9888DE28D}" dt="2024-04-24T19:24:45.723" v="332" actId="207"/>
          <ac:spMkLst>
            <pc:docMk/>
            <pc:sldMk cId="2537902707" sldId="3373"/>
            <ac:spMk id="9" creationId="{32578481-1A55-F476-6D7D-FCCA460E8072}"/>
          </ac:spMkLst>
        </pc:spChg>
        <pc:spChg chg="mod">
          <ac:chgData name="Ward, Reagan" userId="27291eb4-8241-4961-9e69-8c66e34cc5b0" providerId="ADAL" clId="{19C92FFE-2657-44E9-A0C5-5CD9888DE28D}" dt="2024-04-24T19:24:45.723" v="332" actId="207"/>
          <ac:spMkLst>
            <pc:docMk/>
            <pc:sldMk cId="2537902707" sldId="3373"/>
            <ac:spMk id="11" creationId="{DDC614B7-E021-D63E-1EDA-D45C0B3A6B45}"/>
          </ac:spMkLst>
        </pc:spChg>
        <pc:spChg chg="mod">
          <ac:chgData name="Ward, Reagan" userId="27291eb4-8241-4961-9e69-8c66e34cc5b0" providerId="ADAL" clId="{19C92FFE-2657-44E9-A0C5-5CD9888DE28D}" dt="2024-04-24T19:24:45.723" v="332" actId="207"/>
          <ac:spMkLst>
            <pc:docMk/>
            <pc:sldMk cId="2537902707" sldId="3373"/>
            <ac:spMk id="13" creationId="{55FE8A88-7D67-B291-6B53-EE21BD4B4CBC}"/>
          </ac:spMkLst>
        </pc:spChg>
      </pc:sldChg>
      <pc:sldChg chg="addSp modSp add mod modClrScheme chgLayout">
        <pc:chgData name="Ward, Reagan" userId="27291eb4-8241-4961-9e69-8c66e34cc5b0" providerId="ADAL" clId="{19C92FFE-2657-44E9-A0C5-5CD9888DE28D}" dt="2024-04-24T19:31:56.787" v="343" actId="27636"/>
        <pc:sldMkLst>
          <pc:docMk/>
          <pc:sldMk cId="2225491851" sldId="3380"/>
        </pc:sldMkLst>
        <pc:spChg chg="add mod ord">
          <ac:chgData name="Ward, Reagan" userId="27291eb4-8241-4961-9e69-8c66e34cc5b0" providerId="ADAL" clId="{19C92FFE-2657-44E9-A0C5-5CD9888DE28D}" dt="2024-04-24T19:31:30.300" v="336" actId="700"/>
          <ac:spMkLst>
            <pc:docMk/>
            <pc:sldMk cId="2225491851" sldId="3380"/>
            <ac:spMk id="2" creationId="{65BD5160-6AB4-5726-D59A-7C60BF075E00}"/>
          </ac:spMkLst>
        </pc:spChg>
        <pc:spChg chg="add mod ord">
          <ac:chgData name="Ward, Reagan" userId="27291eb4-8241-4961-9e69-8c66e34cc5b0" providerId="ADAL" clId="{19C92FFE-2657-44E9-A0C5-5CD9888DE28D}" dt="2024-04-24T19:31:30.300" v="336" actId="700"/>
          <ac:spMkLst>
            <pc:docMk/>
            <pc:sldMk cId="2225491851" sldId="3380"/>
            <ac:spMk id="3" creationId="{1CBD30F0-C521-1A77-FCD8-AF2C9C362DAB}"/>
          </ac:spMkLst>
        </pc:spChg>
        <pc:spChg chg="mod ord">
          <ac:chgData name="Ward, Reagan" userId="27291eb4-8241-4961-9e69-8c66e34cc5b0" providerId="ADAL" clId="{19C92FFE-2657-44E9-A0C5-5CD9888DE28D}" dt="2024-04-24T19:31:30.300" v="336" actId="700"/>
          <ac:spMkLst>
            <pc:docMk/>
            <pc:sldMk cId="2225491851" sldId="3380"/>
            <ac:spMk id="4" creationId="{D4859069-CC5E-43EE-AC32-DEA594EECC2D}"/>
          </ac:spMkLst>
        </pc:spChg>
        <pc:spChg chg="mod ord">
          <ac:chgData name="Ward, Reagan" userId="27291eb4-8241-4961-9e69-8c66e34cc5b0" providerId="ADAL" clId="{19C92FFE-2657-44E9-A0C5-5CD9888DE28D}" dt="2024-04-24T19:31:30.300" v="336" actId="700"/>
          <ac:spMkLst>
            <pc:docMk/>
            <pc:sldMk cId="2225491851" sldId="3380"/>
            <ac:spMk id="7" creationId="{172327A9-3B77-48D3-7654-67CD8F58F946}"/>
          </ac:spMkLst>
        </pc:spChg>
        <pc:spChg chg="mod ord">
          <ac:chgData name="Ward, Reagan" userId="27291eb4-8241-4961-9e69-8c66e34cc5b0" providerId="ADAL" clId="{19C92FFE-2657-44E9-A0C5-5CD9888DE28D}" dt="2024-04-24T19:31:56.787" v="343" actId="27636"/>
          <ac:spMkLst>
            <pc:docMk/>
            <pc:sldMk cId="2225491851" sldId="3380"/>
            <ac:spMk id="8" creationId="{830586B6-D053-4489-4453-DA0CA2C06907}"/>
          </ac:spMkLst>
        </pc:spChg>
        <pc:spChg chg="mod ord">
          <ac:chgData name="Ward, Reagan" userId="27291eb4-8241-4961-9e69-8c66e34cc5b0" providerId="ADAL" clId="{19C92FFE-2657-44E9-A0C5-5CD9888DE28D}" dt="2024-04-24T19:31:56.739" v="342" actId="14100"/>
          <ac:spMkLst>
            <pc:docMk/>
            <pc:sldMk cId="2225491851" sldId="3380"/>
            <ac:spMk id="9" creationId="{EC723BE7-4F31-A68E-59DF-69967745F65F}"/>
          </ac:spMkLst>
        </pc:spChg>
        <pc:spChg chg="mod ord">
          <ac:chgData name="Ward, Reagan" userId="27291eb4-8241-4961-9e69-8c66e34cc5b0" providerId="ADAL" clId="{19C92FFE-2657-44E9-A0C5-5CD9888DE28D}" dt="2024-04-24T19:31:51.347" v="341" actId="1076"/>
          <ac:spMkLst>
            <pc:docMk/>
            <pc:sldMk cId="2225491851" sldId="3380"/>
            <ac:spMk id="10" creationId="{FE2C5CF9-F086-EC7F-8AAB-B595FCAEE742}"/>
          </ac:spMkLst>
        </pc:spChg>
        <pc:spChg chg="mod ord">
          <ac:chgData name="Ward, Reagan" userId="27291eb4-8241-4961-9e69-8c66e34cc5b0" providerId="ADAL" clId="{19C92FFE-2657-44E9-A0C5-5CD9888DE28D}" dt="2024-04-24T19:31:51.347" v="341" actId="1076"/>
          <ac:spMkLst>
            <pc:docMk/>
            <pc:sldMk cId="2225491851" sldId="3380"/>
            <ac:spMk id="11" creationId="{4A4A747F-01B8-792B-20BF-F3EC7909A78F}"/>
          </ac:spMkLst>
        </pc:spChg>
      </pc:sldChg>
      <pc:sldChg chg="addSp modSp add mod modClrScheme chgLayout">
        <pc:chgData name="Ward, Reagan" userId="27291eb4-8241-4961-9e69-8c66e34cc5b0" providerId="ADAL" clId="{19C92FFE-2657-44E9-A0C5-5CD9888DE28D}" dt="2024-04-24T19:32:03.643" v="344" actId="700"/>
        <pc:sldMkLst>
          <pc:docMk/>
          <pc:sldMk cId="3056629225" sldId="3381"/>
        </pc:sldMkLst>
        <pc:spChg chg="mod ord">
          <ac:chgData name="Ward, Reagan" userId="27291eb4-8241-4961-9e69-8c66e34cc5b0" providerId="ADAL" clId="{19C92FFE-2657-44E9-A0C5-5CD9888DE28D}" dt="2024-04-24T19:32:03.643" v="344" actId="700"/>
          <ac:spMkLst>
            <pc:docMk/>
            <pc:sldMk cId="3056629225" sldId="3381"/>
            <ac:spMk id="2" creationId="{CD9F1015-5244-E977-875D-08AB81D4979A}"/>
          </ac:spMkLst>
        </pc:spChg>
        <pc:spChg chg="mod ord">
          <ac:chgData name="Ward, Reagan" userId="27291eb4-8241-4961-9e69-8c66e34cc5b0" providerId="ADAL" clId="{19C92FFE-2657-44E9-A0C5-5CD9888DE28D}" dt="2024-04-24T19:32:03.643" v="344" actId="700"/>
          <ac:spMkLst>
            <pc:docMk/>
            <pc:sldMk cId="3056629225" sldId="3381"/>
            <ac:spMk id="3" creationId="{C84EE544-6B89-E7BF-FE11-4935C4BA8F11}"/>
          </ac:spMkLst>
        </pc:spChg>
        <pc:spChg chg="mod ord">
          <ac:chgData name="Ward, Reagan" userId="27291eb4-8241-4961-9e69-8c66e34cc5b0" providerId="ADAL" clId="{19C92FFE-2657-44E9-A0C5-5CD9888DE28D}" dt="2024-04-24T19:32:03.643" v="344" actId="700"/>
          <ac:spMkLst>
            <pc:docMk/>
            <pc:sldMk cId="3056629225" sldId="3381"/>
            <ac:spMk id="4" creationId="{278C7CC1-569E-4873-6CDD-A4591877DCE6}"/>
          </ac:spMkLst>
        </pc:spChg>
        <pc:spChg chg="add mod ord">
          <ac:chgData name="Ward, Reagan" userId="27291eb4-8241-4961-9e69-8c66e34cc5b0" providerId="ADAL" clId="{19C92FFE-2657-44E9-A0C5-5CD9888DE28D}" dt="2024-04-24T19:32:03.643" v="344" actId="700"/>
          <ac:spMkLst>
            <pc:docMk/>
            <pc:sldMk cId="3056629225" sldId="3381"/>
            <ac:spMk id="5" creationId="{833A844F-D4C5-B038-FEEA-8B59673C2F9A}"/>
          </ac:spMkLst>
        </pc:spChg>
        <pc:spChg chg="mod ord">
          <ac:chgData name="Ward, Reagan" userId="27291eb4-8241-4961-9e69-8c66e34cc5b0" providerId="ADAL" clId="{19C92FFE-2657-44E9-A0C5-5CD9888DE28D}" dt="2024-04-24T19:32:03.643" v="344" actId="700"/>
          <ac:spMkLst>
            <pc:docMk/>
            <pc:sldMk cId="3056629225" sldId="3381"/>
            <ac:spMk id="6" creationId="{B52D1A0D-D480-DC54-E639-2BC6680576AA}"/>
          </ac:spMkLst>
        </pc:spChg>
        <pc:spChg chg="mod ord">
          <ac:chgData name="Ward, Reagan" userId="27291eb4-8241-4961-9e69-8c66e34cc5b0" providerId="ADAL" clId="{19C92FFE-2657-44E9-A0C5-5CD9888DE28D}" dt="2024-04-24T19:32:03.643" v="344" actId="700"/>
          <ac:spMkLst>
            <pc:docMk/>
            <pc:sldMk cId="3056629225" sldId="3381"/>
            <ac:spMk id="7" creationId="{55648B32-4D15-77AD-E6EB-37DF4CF3D8FC}"/>
          </ac:spMkLst>
        </pc:spChg>
        <pc:spChg chg="mod ord">
          <ac:chgData name="Ward, Reagan" userId="27291eb4-8241-4961-9e69-8c66e34cc5b0" providerId="ADAL" clId="{19C92FFE-2657-44E9-A0C5-5CD9888DE28D}" dt="2024-04-24T19:32:03.643" v="344" actId="700"/>
          <ac:spMkLst>
            <pc:docMk/>
            <pc:sldMk cId="3056629225" sldId="3381"/>
            <ac:spMk id="8" creationId="{F646F50B-9F86-20F2-84D1-83A2F1D07774}"/>
          </ac:spMkLst>
        </pc:spChg>
        <pc:spChg chg="add mod ord">
          <ac:chgData name="Ward, Reagan" userId="27291eb4-8241-4961-9e69-8c66e34cc5b0" providerId="ADAL" clId="{19C92FFE-2657-44E9-A0C5-5CD9888DE28D}" dt="2024-04-24T19:32:03.643" v="344" actId="700"/>
          <ac:spMkLst>
            <pc:docMk/>
            <pc:sldMk cId="3056629225" sldId="3381"/>
            <ac:spMk id="9" creationId="{3C84BC29-5748-2BA9-5467-EACCD208E2F8}"/>
          </ac:spMkLst>
        </pc:spChg>
      </pc:sldChg>
      <pc:sldChg chg="ord">
        <pc:chgData name="Ward, Reagan" userId="27291eb4-8241-4961-9e69-8c66e34cc5b0" providerId="ADAL" clId="{19C92FFE-2657-44E9-A0C5-5CD9888DE28D}" dt="2024-04-24T19:13:11.323" v="189"/>
        <pc:sldMkLst>
          <pc:docMk/>
          <pc:sldMk cId="2828681206" sldId="4809"/>
        </pc:sldMkLst>
      </pc:sldChg>
      <pc:sldChg chg="modSp mod">
        <pc:chgData name="Ward, Reagan" userId="27291eb4-8241-4961-9e69-8c66e34cc5b0" providerId="ADAL" clId="{19C92FFE-2657-44E9-A0C5-5CD9888DE28D}" dt="2024-04-24T19:09:36.099" v="65" actId="20577"/>
        <pc:sldMkLst>
          <pc:docMk/>
          <pc:sldMk cId="1037917088" sldId="5098"/>
        </pc:sldMkLst>
        <pc:graphicFrameChg chg="mod modGraphic">
          <ac:chgData name="Ward, Reagan" userId="27291eb4-8241-4961-9e69-8c66e34cc5b0" providerId="ADAL" clId="{19C92FFE-2657-44E9-A0C5-5CD9888DE28D}" dt="2024-04-24T19:09:36.099" v="65"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19C92FFE-2657-44E9-A0C5-5CD9888DE28D}" dt="2024-04-24T19:12:16.499" v="157" actId="47"/>
        <pc:sldMkLst>
          <pc:docMk/>
          <pc:sldMk cId="3325300763" sldId="5099"/>
        </pc:sldMkLst>
      </pc:sldChg>
      <pc:sldChg chg="del">
        <pc:chgData name="Ward, Reagan" userId="27291eb4-8241-4961-9e69-8c66e34cc5b0" providerId="ADAL" clId="{19C92FFE-2657-44E9-A0C5-5CD9888DE28D}" dt="2024-04-24T19:12:16.499" v="157" actId="47"/>
        <pc:sldMkLst>
          <pc:docMk/>
          <pc:sldMk cId="3123833017" sldId="5100"/>
        </pc:sldMkLst>
      </pc:sldChg>
      <pc:sldChg chg="modSp add del mod">
        <pc:chgData name="Ward, Reagan" userId="27291eb4-8241-4961-9e69-8c66e34cc5b0" providerId="ADAL" clId="{19C92FFE-2657-44E9-A0C5-5CD9888DE28D}" dt="2024-04-24T19:24:10.110" v="331" actId="47"/>
        <pc:sldMkLst>
          <pc:docMk/>
          <pc:sldMk cId="2812394704" sldId="5255"/>
        </pc:sldMkLst>
        <pc:spChg chg="mod">
          <ac:chgData name="Ward, Reagan" userId="27291eb4-8241-4961-9e69-8c66e34cc5b0" providerId="ADAL" clId="{19C92FFE-2657-44E9-A0C5-5CD9888DE28D}" dt="2024-04-24T19:18:07.348" v="232" actId="20577"/>
          <ac:spMkLst>
            <pc:docMk/>
            <pc:sldMk cId="2812394704" sldId="5255"/>
            <ac:spMk id="8" creationId="{2E7B5288-2F62-CCCF-46E5-45ABEFD238D2}"/>
          </ac:spMkLst>
        </pc:spChg>
      </pc:sldChg>
      <pc:sldChg chg="del">
        <pc:chgData name="Ward, Reagan" userId="27291eb4-8241-4961-9e69-8c66e34cc5b0" providerId="ADAL" clId="{19C92FFE-2657-44E9-A0C5-5CD9888DE28D}" dt="2024-04-24T19:13:50.807" v="192" actId="2696"/>
        <pc:sldMkLst>
          <pc:docMk/>
          <pc:sldMk cId="4257296293" sldId="5256"/>
        </pc:sldMkLst>
      </pc:sldChg>
      <pc:sldChg chg="modSp add del mod">
        <pc:chgData name="Ward, Reagan" userId="27291eb4-8241-4961-9e69-8c66e34cc5b0" providerId="ADAL" clId="{19C92FFE-2657-44E9-A0C5-5CD9888DE28D}" dt="2024-04-24T19:23:32.674" v="330" actId="2696"/>
        <pc:sldMkLst>
          <pc:docMk/>
          <pc:sldMk cId="2302466067" sldId="5257"/>
        </pc:sldMkLst>
        <pc:spChg chg="mod">
          <ac:chgData name="Ward, Reagan" userId="27291eb4-8241-4961-9e69-8c66e34cc5b0" providerId="ADAL" clId="{19C92FFE-2657-44E9-A0C5-5CD9888DE28D}" dt="2024-04-24T19:19:51.398" v="329" actId="20577"/>
          <ac:spMkLst>
            <pc:docMk/>
            <pc:sldMk cId="2302466067" sldId="5257"/>
            <ac:spMk id="3" creationId="{DFF927DF-F6CA-B886-51A2-D6EE7074ADF6}"/>
          </ac:spMkLst>
        </pc:spChg>
      </pc:sldChg>
      <pc:sldChg chg="modSp mod">
        <pc:chgData name="Ward, Reagan" userId="27291eb4-8241-4961-9e69-8c66e34cc5b0" providerId="ADAL" clId="{19C92FFE-2657-44E9-A0C5-5CD9888DE28D}" dt="2024-04-24T19:16:21.540" v="208" actId="113"/>
        <pc:sldMkLst>
          <pc:docMk/>
          <pc:sldMk cId="2346652842" sldId="5280"/>
        </pc:sldMkLst>
        <pc:spChg chg="mod">
          <ac:chgData name="Ward, Reagan" userId="27291eb4-8241-4961-9e69-8c66e34cc5b0" providerId="ADAL" clId="{19C92FFE-2657-44E9-A0C5-5CD9888DE28D}" dt="2024-04-24T19:16:13.384" v="207" actId="1076"/>
          <ac:spMkLst>
            <pc:docMk/>
            <pc:sldMk cId="2346652842" sldId="5280"/>
            <ac:spMk id="2" creationId="{C85F46F8-8062-5F77-EB55-743C7BDBC4AC}"/>
          </ac:spMkLst>
        </pc:spChg>
        <pc:graphicFrameChg chg="mod modGraphic">
          <ac:chgData name="Ward, Reagan" userId="27291eb4-8241-4961-9e69-8c66e34cc5b0" providerId="ADAL" clId="{19C92FFE-2657-44E9-A0C5-5CD9888DE28D}" dt="2024-04-24T19:16:21.540" v="208" actId="113"/>
          <ac:graphicFrameMkLst>
            <pc:docMk/>
            <pc:sldMk cId="2346652842" sldId="5280"/>
            <ac:graphicFrameMk id="11" creationId="{780DE0DD-9BB7-AE13-A949-63CE50CD4C77}"/>
          </ac:graphicFrameMkLst>
        </pc:graphicFrameChg>
      </pc:sldChg>
      <pc:sldChg chg="del">
        <pc:chgData name="Ward, Reagan" userId="27291eb4-8241-4961-9e69-8c66e34cc5b0" providerId="ADAL" clId="{19C92FFE-2657-44E9-A0C5-5CD9888DE28D}" dt="2024-04-24T19:17:28.012" v="209" actId="47"/>
        <pc:sldMkLst>
          <pc:docMk/>
          <pc:sldMk cId="3668121340" sldId="5285"/>
        </pc:sldMkLst>
      </pc:sldChg>
      <pc:sldChg chg="modSp mod">
        <pc:chgData name="Ward, Reagan" userId="27291eb4-8241-4961-9e69-8c66e34cc5b0" providerId="ADAL" clId="{19C92FFE-2657-44E9-A0C5-5CD9888DE28D}" dt="2024-04-25T04:39:28.429" v="875" actId="20577"/>
        <pc:sldMkLst>
          <pc:docMk/>
          <pc:sldMk cId="2941789031" sldId="5298"/>
        </pc:sldMkLst>
        <pc:spChg chg="mod">
          <ac:chgData name="Ward, Reagan" userId="27291eb4-8241-4961-9e69-8c66e34cc5b0" providerId="ADAL" clId="{19C92FFE-2657-44E9-A0C5-5CD9888DE28D}" dt="2024-04-25T04:39:28.429" v="875" actId="20577"/>
          <ac:spMkLst>
            <pc:docMk/>
            <pc:sldMk cId="2941789031" sldId="5298"/>
            <ac:spMk id="8" creationId="{C92515F7-358B-E3FC-AB86-B337B7A691E2}"/>
          </ac:spMkLst>
        </pc:spChg>
      </pc:sldChg>
      <pc:sldChg chg="modSp mod">
        <pc:chgData name="Ward, Reagan" userId="27291eb4-8241-4961-9e69-8c66e34cc5b0" providerId="ADAL" clId="{19C92FFE-2657-44E9-A0C5-5CD9888DE28D}" dt="2024-04-25T04:39:41.424" v="876" actId="20577"/>
        <pc:sldMkLst>
          <pc:docMk/>
          <pc:sldMk cId="94867858" sldId="5301"/>
        </pc:sldMkLst>
        <pc:spChg chg="mod">
          <ac:chgData name="Ward, Reagan" userId="27291eb4-8241-4961-9e69-8c66e34cc5b0" providerId="ADAL" clId="{19C92FFE-2657-44E9-A0C5-5CD9888DE28D}" dt="2024-04-25T04:39:41.424" v="876" actId="20577"/>
          <ac:spMkLst>
            <pc:docMk/>
            <pc:sldMk cId="94867858" sldId="5301"/>
            <ac:spMk id="8" creationId="{C92515F7-358B-E3FC-AB86-B337B7A691E2}"/>
          </ac:spMkLst>
        </pc:spChg>
      </pc:sldChg>
      <pc:sldChg chg="del">
        <pc:chgData name="Ward, Reagan" userId="27291eb4-8241-4961-9e69-8c66e34cc5b0" providerId="ADAL" clId="{19C92FFE-2657-44E9-A0C5-5CD9888DE28D}" dt="2024-04-24T19:12:16.499" v="157" actId="47"/>
        <pc:sldMkLst>
          <pc:docMk/>
          <pc:sldMk cId="485604172" sldId="5318"/>
        </pc:sldMkLst>
      </pc:sldChg>
      <pc:sldChg chg="modSp del mod">
        <pc:chgData name="Ward, Reagan" userId="27291eb4-8241-4961-9e69-8c66e34cc5b0" providerId="ADAL" clId="{19C92FFE-2657-44E9-A0C5-5CD9888DE28D}" dt="2024-04-24T19:13:22.216" v="190" actId="47"/>
        <pc:sldMkLst>
          <pc:docMk/>
          <pc:sldMk cId="3392030594" sldId="5323"/>
        </pc:sldMkLst>
        <pc:spChg chg="mod">
          <ac:chgData name="Ward, Reagan" userId="27291eb4-8241-4961-9e69-8c66e34cc5b0" providerId="ADAL" clId="{19C92FFE-2657-44E9-A0C5-5CD9888DE28D}" dt="2024-04-24T19:09:05.850" v="1" actId="27636"/>
          <ac:spMkLst>
            <pc:docMk/>
            <pc:sldMk cId="3392030594" sldId="5323"/>
            <ac:spMk id="3" creationId="{33AABBDD-F7E1-E615-FF04-4E6B96799BA5}"/>
          </ac:spMkLst>
        </pc:spChg>
        <pc:spChg chg="mod">
          <ac:chgData name="Ward, Reagan" userId="27291eb4-8241-4961-9e69-8c66e34cc5b0" providerId="ADAL" clId="{19C92FFE-2657-44E9-A0C5-5CD9888DE28D}" dt="2024-04-24T19:09:05.853" v="3" actId="27636"/>
          <ac:spMkLst>
            <pc:docMk/>
            <pc:sldMk cId="3392030594" sldId="5323"/>
            <ac:spMk id="5" creationId="{4DD43554-FCF5-A0C6-8C89-3D4D91C15E1A}"/>
          </ac:spMkLst>
        </pc:spChg>
        <pc:spChg chg="mod">
          <ac:chgData name="Ward, Reagan" userId="27291eb4-8241-4961-9e69-8c66e34cc5b0" providerId="ADAL" clId="{19C92FFE-2657-44E9-A0C5-5CD9888DE28D}" dt="2024-04-24T19:09:05.853" v="2" actId="27636"/>
          <ac:spMkLst>
            <pc:docMk/>
            <pc:sldMk cId="3392030594" sldId="5323"/>
            <ac:spMk id="6" creationId="{DD96AD1A-17BE-0F7A-D750-4CA82DB5502B}"/>
          </ac:spMkLst>
        </pc:spChg>
      </pc:sldChg>
      <pc:sldChg chg="ord">
        <pc:chgData name="Ward, Reagan" userId="27291eb4-8241-4961-9e69-8c66e34cc5b0" providerId="ADAL" clId="{19C92FFE-2657-44E9-A0C5-5CD9888DE28D}" dt="2024-04-24T19:13:11.323" v="189"/>
        <pc:sldMkLst>
          <pc:docMk/>
          <pc:sldMk cId="4025200363" sldId="5324"/>
        </pc:sldMkLst>
      </pc:sldChg>
      <pc:sldChg chg="ord">
        <pc:chgData name="Ward, Reagan" userId="27291eb4-8241-4961-9e69-8c66e34cc5b0" providerId="ADAL" clId="{19C92FFE-2657-44E9-A0C5-5CD9888DE28D}" dt="2024-04-24T19:13:11.323" v="189"/>
        <pc:sldMkLst>
          <pc:docMk/>
          <pc:sldMk cId="987697960" sldId="5326"/>
        </pc:sldMkLst>
      </pc:sldChg>
      <pc:sldChg chg="ord">
        <pc:chgData name="Ward, Reagan" userId="27291eb4-8241-4961-9e69-8c66e34cc5b0" providerId="ADAL" clId="{19C92FFE-2657-44E9-A0C5-5CD9888DE28D}" dt="2024-04-24T19:13:11.323" v="189"/>
        <pc:sldMkLst>
          <pc:docMk/>
          <pc:sldMk cId="1114356261" sldId="5327"/>
        </pc:sldMkLst>
      </pc:sldChg>
      <pc:sldChg chg="del">
        <pc:chgData name="Ward, Reagan" userId="27291eb4-8241-4961-9e69-8c66e34cc5b0" providerId="ADAL" clId="{19C92FFE-2657-44E9-A0C5-5CD9888DE28D}" dt="2024-04-24T19:12:16.499" v="157" actId="47"/>
        <pc:sldMkLst>
          <pc:docMk/>
          <pc:sldMk cId="3872319315" sldId="5331"/>
        </pc:sldMkLst>
      </pc:sldChg>
      <pc:sldChg chg="del">
        <pc:chgData name="Ward, Reagan" userId="27291eb4-8241-4961-9e69-8c66e34cc5b0" providerId="ADAL" clId="{19C92FFE-2657-44E9-A0C5-5CD9888DE28D}" dt="2024-04-24T19:17:28.012" v="209" actId="47"/>
        <pc:sldMkLst>
          <pc:docMk/>
          <pc:sldMk cId="4126184294" sldId="5337"/>
        </pc:sldMkLst>
      </pc:sldChg>
      <pc:sldChg chg="addSp delSp modSp mod chgLayout">
        <pc:chgData name="Ward, Reagan" userId="27291eb4-8241-4961-9e69-8c66e34cc5b0" providerId="ADAL" clId="{19C92FFE-2657-44E9-A0C5-5CD9888DE28D}" dt="2024-04-25T04:37:21.725" v="826"/>
        <pc:sldMkLst>
          <pc:docMk/>
          <pc:sldMk cId="3897771813" sldId="5350"/>
        </pc:sldMkLst>
        <pc:spChg chg="mod ord">
          <ac:chgData name="Ward, Reagan" userId="27291eb4-8241-4961-9e69-8c66e34cc5b0" providerId="ADAL" clId="{19C92FFE-2657-44E9-A0C5-5CD9888DE28D}" dt="2024-04-25T04:35:22.209" v="729" actId="6264"/>
          <ac:spMkLst>
            <pc:docMk/>
            <pc:sldMk cId="3897771813" sldId="5350"/>
            <ac:spMk id="2" creationId="{3B66D405-C43D-672C-3F42-1C219B6025F4}"/>
          </ac:spMkLst>
        </pc:spChg>
        <pc:spChg chg="mod ord">
          <ac:chgData name="Ward, Reagan" userId="27291eb4-8241-4961-9e69-8c66e34cc5b0" providerId="ADAL" clId="{19C92FFE-2657-44E9-A0C5-5CD9888DE28D}" dt="2024-04-25T04:35:55.263" v="743" actId="27636"/>
          <ac:spMkLst>
            <pc:docMk/>
            <pc:sldMk cId="3897771813" sldId="5350"/>
            <ac:spMk id="3" creationId="{9300C2E3-A42F-DDB8-65B5-CAA233E67FD1}"/>
          </ac:spMkLst>
        </pc:spChg>
        <pc:spChg chg="mod ord">
          <ac:chgData name="Ward, Reagan" userId="27291eb4-8241-4961-9e69-8c66e34cc5b0" providerId="ADAL" clId="{19C92FFE-2657-44E9-A0C5-5CD9888DE28D}" dt="2024-04-25T04:35:22.209" v="729" actId="6264"/>
          <ac:spMkLst>
            <pc:docMk/>
            <pc:sldMk cId="3897771813" sldId="5350"/>
            <ac:spMk id="4" creationId="{940002C0-D0FD-12B7-098B-2A32CF0DC3A1}"/>
          </ac:spMkLst>
        </pc:spChg>
        <pc:spChg chg="add mod ord">
          <ac:chgData name="Ward, Reagan" userId="27291eb4-8241-4961-9e69-8c66e34cc5b0" providerId="ADAL" clId="{19C92FFE-2657-44E9-A0C5-5CD9888DE28D}" dt="2024-04-25T04:37:17.803" v="819" actId="6549"/>
          <ac:spMkLst>
            <pc:docMk/>
            <pc:sldMk cId="3897771813" sldId="5350"/>
            <ac:spMk id="5" creationId="{775789B0-C8A6-A556-32FE-C717BD3DDBCC}"/>
          </ac:spMkLst>
        </pc:spChg>
        <pc:spChg chg="add del mod ord">
          <ac:chgData name="Ward, Reagan" userId="27291eb4-8241-4961-9e69-8c66e34cc5b0" providerId="ADAL" clId="{19C92FFE-2657-44E9-A0C5-5CD9888DE28D}" dt="2024-04-25T04:35:22.209" v="729" actId="6264"/>
          <ac:spMkLst>
            <pc:docMk/>
            <pc:sldMk cId="3897771813" sldId="5350"/>
            <ac:spMk id="6" creationId="{153D591B-CDA4-C675-CB82-9E33D373BEF4}"/>
          </ac:spMkLst>
        </pc:spChg>
        <pc:spChg chg="add del mod">
          <ac:chgData name="Ward, Reagan" userId="27291eb4-8241-4961-9e69-8c66e34cc5b0" providerId="ADAL" clId="{19C92FFE-2657-44E9-A0C5-5CD9888DE28D}" dt="2024-04-25T04:35:18.182" v="728" actId="6264"/>
          <ac:spMkLst>
            <pc:docMk/>
            <pc:sldMk cId="3897771813" sldId="5350"/>
            <ac:spMk id="7" creationId="{A0C5BE5B-FF40-B77D-DD08-B579961393F4}"/>
          </ac:spMkLst>
        </pc:spChg>
        <pc:spChg chg="add del mod">
          <ac:chgData name="Ward, Reagan" userId="27291eb4-8241-4961-9e69-8c66e34cc5b0" providerId="ADAL" clId="{19C92FFE-2657-44E9-A0C5-5CD9888DE28D}" dt="2024-04-25T04:35:18.182" v="728" actId="6264"/>
          <ac:spMkLst>
            <pc:docMk/>
            <pc:sldMk cId="3897771813" sldId="5350"/>
            <ac:spMk id="8" creationId="{E45C0358-A470-D96D-8AFC-AA475C4731A6}"/>
          </ac:spMkLst>
        </pc:spChg>
        <pc:spChg chg="add del mod">
          <ac:chgData name="Ward, Reagan" userId="27291eb4-8241-4961-9e69-8c66e34cc5b0" providerId="ADAL" clId="{19C92FFE-2657-44E9-A0C5-5CD9888DE28D}" dt="2024-04-25T04:35:18.182" v="728" actId="6264"/>
          <ac:spMkLst>
            <pc:docMk/>
            <pc:sldMk cId="3897771813" sldId="5350"/>
            <ac:spMk id="9" creationId="{6C3E0448-E7D2-503E-4C1D-562E6C29CF6A}"/>
          </ac:spMkLst>
        </pc:spChg>
        <pc:spChg chg="add del mod">
          <ac:chgData name="Ward, Reagan" userId="27291eb4-8241-4961-9e69-8c66e34cc5b0" providerId="ADAL" clId="{19C92FFE-2657-44E9-A0C5-5CD9888DE28D}" dt="2024-04-25T04:35:18.182" v="728" actId="6264"/>
          <ac:spMkLst>
            <pc:docMk/>
            <pc:sldMk cId="3897771813" sldId="5350"/>
            <ac:spMk id="10" creationId="{D921F4D0-85CA-1988-AFF8-7E33BF86C58F}"/>
          </ac:spMkLst>
        </pc:spChg>
        <pc:spChg chg="add del mod ord">
          <ac:chgData name="Ward, Reagan" userId="27291eb4-8241-4961-9e69-8c66e34cc5b0" providerId="ADAL" clId="{19C92FFE-2657-44E9-A0C5-5CD9888DE28D}" dt="2024-04-25T04:35:18.182" v="728" actId="6264"/>
          <ac:spMkLst>
            <pc:docMk/>
            <pc:sldMk cId="3897771813" sldId="5350"/>
            <ac:spMk id="11" creationId="{95E44D3C-D7FD-445C-E9C0-3DEA2199EBBE}"/>
          </ac:spMkLst>
        </pc:spChg>
        <pc:spChg chg="add del mod">
          <ac:chgData name="Ward, Reagan" userId="27291eb4-8241-4961-9e69-8c66e34cc5b0" providerId="ADAL" clId="{19C92FFE-2657-44E9-A0C5-5CD9888DE28D}" dt="2024-04-25T04:35:22.209" v="729" actId="6264"/>
          <ac:spMkLst>
            <pc:docMk/>
            <pc:sldMk cId="3897771813" sldId="5350"/>
            <ac:spMk id="12" creationId="{BE03DB5F-300E-FB39-353C-EAC8A3904EAA}"/>
          </ac:spMkLst>
        </pc:spChg>
        <pc:spChg chg="add del mod">
          <ac:chgData name="Ward, Reagan" userId="27291eb4-8241-4961-9e69-8c66e34cc5b0" providerId="ADAL" clId="{19C92FFE-2657-44E9-A0C5-5CD9888DE28D}" dt="2024-04-25T04:35:22.209" v="729" actId="6264"/>
          <ac:spMkLst>
            <pc:docMk/>
            <pc:sldMk cId="3897771813" sldId="5350"/>
            <ac:spMk id="13" creationId="{FC1B3429-711B-2743-D0CB-24AAA57F43AC}"/>
          </ac:spMkLst>
        </pc:spChg>
        <pc:spChg chg="add del mod">
          <ac:chgData name="Ward, Reagan" userId="27291eb4-8241-4961-9e69-8c66e34cc5b0" providerId="ADAL" clId="{19C92FFE-2657-44E9-A0C5-5CD9888DE28D}" dt="2024-04-25T04:35:22.209" v="729" actId="6264"/>
          <ac:spMkLst>
            <pc:docMk/>
            <pc:sldMk cId="3897771813" sldId="5350"/>
            <ac:spMk id="14" creationId="{AB7D048C-BACE-736D-517B-65BF594FECE4}"/>
          </ac:spMkLst>
        </pc:spChg>
        <pc:spChg chg="add del mod">
          <ac:chgData name="Ward, Reagan" userId="27291eb4-8241-4961-9e69-8c66e34cc5b0" providerId="ADAL" clId="{19C92FFE-2657-44E9-A0C5-5CD9888DE28D}" dt="2024-04-25T04:35:22.209" v="729" actId="6264"/>
          <ac:spMkLst>
            <pc:docMk/>
            <pc:sldMk cId="3897771813" sldId="5350"/>
            <ac:spMk id="15" creationId="{29F7911C-7641-BF69-112C-CB6F29D07A76}"/>
          </ac:spMkLst>
        </pc:spChg>
        <pc:spChg chg="add mod ord">
          <ac:chgData name="Ward, Reagan" userId="27291eb4-8241-4961-9e69-8c66e34cc5b0" providerId="ADAL" clId="{19C92FFE-2657-44E9-A0C5-5CD9888DE28D}" dt="2024-04-25T04:37:21.725" v="826"/>
          <ac:spMkLst>
            <pc:docMk/>
            <pc:sldMk cId="3897771813" sldId="5350"/>
            <ac:spMk id="16" creationId="{3A39268E-113B-5980-EAF4-3A74EA3B4CED}"/>
          </ac:spMkLst>
        </pc:spChg>
      </pc:sldChg>
      <pc:sldChg chg="addSp delSp modSp mod chgLayout">
        <pc:chgData name="Ward, Reagan" userId="27291eb4-8241-4961-9e69-8c66e34cc5b0" providerId="ADAL" clId="{19C92FFE-2657-44E9-A0C5-5CD9888DE28D}" dt="2024-04-25T04:38:46.479" v="869" actId="20577"/>
        <pc:sldMkLst>
          <pc:docMk/>
          <pc:sldMk cId="690410268" sldId="5351"/>
        </pc:sldMkLst>
        <pc:spChg chg="mod ord">
          <ac:chgData name="Ward, Reagan" userId="27291eb4-8241-4961-9e69-8c66e34cc5b0" providerId="ADAL" clId="{19C92FFE-2657-44E9-A0C5-5CD9888DE28D}" dt="2024-04-25T04:37:34.599" v="832" actId="6264"/>
          <ac:spMkLst>
            <pc:docMk/>
            <pc:sldMk cId="690410268" sldId="5351"/>
            <ac:spMk id="2" creationId="{9644001C-9BEC-0747-F8F7-16123902D014}"/>
          </ac:spMkLst>
        </pc:spChg>
        <pc:spChg chg="mod ord">
          <ac:chgData name="Ward, Reagan" userId="27291eb4-8241-4961-9e69-8c66e34cc5b0" providerId="ADAL" clId="{19C92FFE-2657-44E9-A0C5-5CD9888DE28D}" dt="2024-04-25T04:38:46.479" v="869" actId="20577"/>
          <ac:spMkLst>
            <pc:docMk/>
            <pc:sldMk cId="690410268" sldId="5351"/>
            <ac:spMk id="3" creationId="{B5A545DD-98AE-70F9-1214-FA5EF8700FFF}"/>
          </ac:spMkLst>
        </pc:spChg>
        <pc:spChg chg="mod ord">
          <ac:chgData name="Ward, Reagan" userId="27291eb4-8241-4961-9e69-8c66e34cc5b0" providerId="ADAL" clId="{19C92FFE-2657-44E9-A0C5-5CD9888DE28D}" dt="2024-04-25T04:37:34.599" v="832" actId="6264"/>
          <ac:spMkLst>
            <pc:docMk/>
            <pc:sldMk cId="690410268" sldId="5351"/>
            <ac:spMk id="4" creationId="{8F4F0916-2F10-8ACD-2A36-E473EE31D00B}"/>
          </ac:spMkLst>
        </pc:spChg>
        <pc:spChg chg="add mod ord">
          <ac:chgData name="Ward, Reagan" userId="27291eb4-8241-4961-9e69-8c66e34cc5b0" providerId="ADAL" clId="{19C92FFE-2657-44E9-A0C5-5CD9888DE28D}" dt="2024-04-25T04:37:34.599" v="832" actId="6264"/>
          <ac:spMkLst>
            <pc:docMk/>
            <pc:sldMk cId="690410268" sldId="5351"/>
            <ac:spMk id="5" creationId="{0F54D41F-D7FF-2988-7D89-B049AA2DBE35}"/>
          </ac:spMkLst>
        </pc:spChg>
        <pc:spChg chg="add mod ord">
          <ac:chgData name="Ward, Reagan" userId="27291eb4-8241-4961-9e69-8c66e34cc5b0" providerId="ADAL" clId="{19C92FFE-2657-44E9-A0C5-5CD9888DE28D}" dt="2024-04-25T04:37:34.599" v="832" actId="6264"/>
          <ac:spMkLst>
            <pc:docMk/>
            <pc:sldMk cId="690410268" sldId="5351"/>
            <ac:spMk id="6" creationId="{FD6CC846-6704-1C95-6F93-73C098F0F87F}"/>
          </ac:spMkLst>
        </pc:spChg>
        <pc:spChg chg="add del mod">
          <ac:chgData name="Ward, Reagan" userId="27291eb4-8241-4961-9e69-8c66e34cc5b0" providerId="ADAL" clId="{19C92FFE-2657-44E9-A0C5-5CD9888DE28D}" dt="2024-04-25T04:37:34.599" v="832" actId="6264"/>
          <ac:spMkLst>
            <pc:docMk/>
            <pc:sldMk cId="690410268" sldId="5351"/>
            <ac:spMk id="7" creationId="{43B44563-B8D2-4A65-8226-DAA66A199E31}"/>
          </ac:spMkLst>
        </pc:spChg>
        <pc:spChg chg="add del mod">
          <ac:chgData name="Ward, Reagan" userId="27291eb4-8241-4961-9e69-8c66e34cc5b0" providerId="ADAL" clId="{19C92FFE-2657-44E9-A0C5-5CD9888DE28D}" dt="2024-04-25T04:37:34.599" v="832" actId="6264"/>
          <ac:spMkLst>
            <pc:docMk/>
            <pc:sldMk cId="690410268" sldId="5351"/>
            <ac:spMk id="8" creationId="{813706FF-36D7-053F-BA7D-AAD49A70FAD1}"/>
          </ac:spMkLst>
        </pc:spChg>
        <pc:spChg chg="add del mod">
          <ac:chgData name="Ward, Reagan" userId="27291eb4-8241-4961-9e69-8c66e34cc5b0" providerId="ADAL" clId="{19C92FFE-2657-44E9-A0C5-5CD9888DE28D}" dt="2024-04-25T04:37:34.599" v="832" actId="6264"/>
          <ac:spMkLst>
            <pc:docMk/>
            <pc:sldMk cId="690410268" sldId="5351"/>
            <ac:spMk id="9" creationId="{B90C0E61-CBB8-1979-D521-1F2E753E0A4F}"/>
          </ac:spMkLst>
        </pc:spChg>
        <pc:spChg chg="add del mod">
          <ac:chgData name="Ward, Reagan" userId="27291eb4-8241-4961-9e69-8c66e34cc5b0" providerId="ADAL" clId="{19C92FFE-2657-44E9-A0C5-5CD9888DE28D}" dt="2024-04-25T04:37:34.599" v="832" actId="6264"/>
          <ac:spMkLst>
            <pc:docMk/>
            <pc:sldMk cId="690410268" sldId="5351"/>
            <ac:spMk id="10" creationId="{89605F9D-220D-AB4E-F6BA-8B788D427448}"/>
          </ac:spMkLst>
        </pc:spChg>
        <pc:spChg chg="add del mod">
          <ac:chgData name="Ward, Reagan" userId="27291eb4-8241-4961-9e69-8c66e34cc5b0" providerId="ADAL" clId="{19C92FFE-2657-44E9-A0C5-5CD9888DE28D}" dt="2024-04-25T04:37:34.599" v="832" actId="6264"/>
          <ac:spMkLst>
            <pc:docMk/>
            <pc:sldMk cId="690410268" sldId="5351"/>
            <ac:spMk id="11" creationId="{449AB8E2-5B00-13F8-41F5-E9C7AB64E978}"/>
          </ac:spMkLst>
        </pc:spChg>
      </pc:sldChg>
      <pc:sldChg chg="ord">
        <pc:chgData name="Ward, Reagan" userId="27291eb4-8241-4961-9e69-8c66e34cc5b0" providerId="ADAL" clId="{19C92FFE-2657-44E9-A0C5-5CD9888DE28D}" dt="2024-04-24T19:13:11.323" v="189"/>
        <pc:sldMkLst>
          <pc:docMk/>
          <pc:sldMk cId="3842692623" sldId="5352"/>
        </pc:sldMkLst>
      </pc:sldChg>
      <pc:sldChg chg="ord">
        <pc:chgData name="Ward, Reagan" userId="27291eb4-8241-4961-9e69-8c66e34cc5b0" providerId="ADAL" clId="{19C92FFE-2657-44E9-A0C5-5CD9888DE28D}" dt="2024-04-24T19:13:11.323" v="189"/>
        <pc:sldMkLst>
          <pc:docMk/>
          <pc:sldMk cId="414304352" sldId="5353"/>
        </pc:sldMkLst>
      </pc:sldChg>
      <pc:sldChg chg="ord">
        <pc:chgData name="Ward, Reagan" userId="27291eb4-8241-4961-9e69-8c66e34cc5b0" providerId="ADAL" clId="{19C92FFE-2657-44E9-A0C5-5CD9888DE28D}" dt="2024-04-24T19:13:11.323" v="189"/>
        <pc:sldMkLst>
          <pc:docMk/>
          <pc:sldMk cId="2933995651" sldId="5354"/>
        </pc:sldMkLst>
      </pc:sldChg>
      <pc:sldChg chg="ord">
        <pc:chgData name="Ward, Reagan" userId="27291eb4-8241-4961-9e69-8c66e34cc5b0" providerId="ADAL" clId="{19C92FFE-2657-44E9-A0C5-5CD9888DE28D}" dt="2024-04-24T19:13:11.323" v="189"/>
        <pc:sldMkLst>
          <pc:docMk/>
          <pc:sldMk cId="1808731400" sldId="5355"/>
        </pc:sldMkLst>
      </pc:sldChg>
      <pc:sldChg chg="ord">
        <pc:chgData name="Ward, Reagan" userId="27291eb4-8241-4961-9e69-8c66e34cc5b0" providerId="ADAL" clId="{19C92FFE-2657-44E9-A0C5-5CD9888DE28D}" dt="2024-04-24T19:13:11.323" v="189"/>
        <pc:sldMkLst>
          <pc:docMk/>
          <pc:sldMk cId="930444049" sldId="5356"/>
        </pc:sldMkLst>
      </pc:sldChg>
      <pc:sldChg chg="ord">
        <pc:chgData name="Ward, Reagan" userId="27291eb4-8241-4961-9e69-8c66e34cc5b0" providerId="ADAL" clId="{19C92FFE-2657-44E9-A0C5-5CD9888DE28D}" dt="2024-04-24T19:13:11.323" v="189"/>
        <pc:sldMkLst>
          <pc:docMk/>
          <pc:sldMk cId="1040958896" sldId="5358"/>
        </pc:sldMkLst>
      </pc:sldChg>
      <pc:sldChg chg="addSp delSp modSp new mod modClrScheme chgLayout">
        <pc:chgData name="Ward, Reagan" userId="27291eb4-8241-4961-9e69-8c66e34cc5b0" providerId="ADAL" clId="{19C92FFE-2657-44E9-A0C5-5CD9888DE28D}" dt="2024-04-24T19:10:12.998" v="111" actId="20577"/>
        <pc:sldMkLst>
          <pc:docMk/>
          <pc:sldMk cId="4162904050" sldId="5359"/>
        </pc:sldMkLst>
        <pc:spChg chg="del mod ord">
          <ac:chgData name="Ward, Reagan" userId="27291eb4-8241-4961-9e69-8c66e34cc5b0" providerId="ADAL" clId="{19C92FFE-2657-44E9-A0C5-5CD9888DE28D}" dt="2024-04-24T19:09:57.230" v="67" actId="700"/>
          <ac:spMkLst>
            <pc:docMk/>
            <pc:sldMk cId="4162904050" sldId="5359"/>
            <ac:spMk id="2" creationId="{46012CD7-A78C-692A-9796-E6BACFCC0E90}"/>
          </ac:spMkLst>
        </pc:spChg>
        <pc:spChg chg="mod ord">
          <ac:chgData name="Ward, Reagan" userId="27291eb4-8241-4961-9e69-8c66e34cc5b0" providerId="ADAL" clId="{19C92FFE-2657-44E9-A0C5-5CD9888DE28D}" dt="2024-04-24T19:09:57.230" v="67" actId="700"/>
          <ac:spMkLst>
            <pc:docMk/>
            <pc:sldMk cId="4162904050" sldId="5359"/>
            <ac:spMk id="3" creationId="{C2D92805-8A95-BFD5-4F99-8190BE51A877}"/>
          </ac:spMkLst>
        </pc:spChg>
        <pc:spChg chg="add mod ord">
          <ac:chgData name="Ward, Reagan" userId="27291eb4-8241-4961-9e69-8c66e34cc5b0" providerId="ADAL" clId="{19C92FFE-2657-44E9-A0C5-5CD9888DE28D}" dt="2024-04-24T19:10:12.998" v="111" actId="20577"/>
          <ac:spMkLst>
            <pc:docMk/>
            <pc:sldMk cId="4162904050" sldId="5359"/>
            <ac:spMk id="4" creationId="{5DBCE85C-CAC4-2871-A887-66BBEA2A5A69}"/>
          </ac:spMkLst>
        </pc:spChg>
        <pc:spChg chg="add mod ord">
          <ac:chgData name="Ward, Reagan" userId="27291eb4-8241-4961-9e69-8c66e34cc5b0" providerId="ADAL" clId="{19C92FFE-2657-44E9-A0C5-5CD9888DE28D}" dt="2024-04-24T19:10:03.959" v="68"/>
          <ac:spMkLst>
            <pc:docMk/>
            <pc:sldMk cId="4162904050" sldId="5359"/>
            <ac:spMk id="5" creationId="{2CE6AD3D-2892-1285-2734-114119B2BE22}"/>
          </ac:spMkLst>
        </pc:spChg>
      </pc:sldChg>
      <pc:sldChg chg="modSp new mod">
        <pc:chgData name="Ward, Reagan" userId="27291eb4-8241-4961-9e69-8c66e34cc5b0" providerId="ADAL" clId="{19C92FFE-2657-44E9-A0C5-5CD9888DE28D}" dt="2024-04-25T04:39:20.741" v="874" actId="20577"/>
        <pc:sldMkLst>
          <pc:docMk/>
          <pc:sldMk cId="3679587740" sldId="5360"/>
        </pc:sldMkLst>
        <pc:spChg chg="mod">
          <ac:chgData name="Ward, Reagan" userId="27291eb4-8241-4961-9e69-8c66e34cc5b0" providerId="ADAL" clId="{19C92FFE-2657-44E9-A0C5-5CD9888DE28D}" dt="2024-04-24T19:12:25.635" v="184" actId="20577"/>
          <ac:spMkLst>
            <pc:docMk/>
            <pc:sldMk cId="3679587740" sldId="5360"/>
            <ac:spMk id="2" creationId="{3CB1B444-7CA6-8A27-A40C-4800B2935567}"/>
          </ac:spMkLst>
        </pc:spChg>
        <pc:spChg chg="mod">
          <ac:chgData name="Ward, Reagan" userId="27291eb4-8241-4961-9e69-8c66e34cc5b0" providerId="ADAL" clId="{19C92FFE-2657-44E9-A0C5-5CD9888DE28D}" dt="2024-04-25T04:39:20.741" v="874" actId="20577"/>
          <ac:spMkLst>
            <pc:docMk/>
            <pc:sldMk cId="3679587740" sldId="5360"/>
            <ac:spMk id="3" creationId="{BD2F2736-DFCF-3A6B-0AAF-64554DFF4299}"/>
          </ac:spMkLst>
        </pc:spChg>
      </pc:sldChg>
      <pc:sldChg chg="addSp delSp modSp new del mod modClrScheme chgLayout">
        <pc:chgData name="Ward, Reagan" userId="27291eb4-8241-4961-9e69-8c66e34cc5b0" providerId="ADAL" clId="{19C92FFE-2657-44E9-A0C5-5CD9888DE28D}" dt="2024-04-24T19:32:08.686" v="345" actId="47"/>
        <pc:sldMkLst>
          <pc:docMk/>
          <pc:sldMk cId="4184514466" sldId="5361"/>
        </pc:sldMkLst>
        <pc:spChg chg="del mod ord">
          <ac:chgData name="Ward, Reagan" userId="27291eb4-8241-4961-9e69-8c66e34cc5b0" providerId="ADAL" clId="{19C92FFE-2657-44E9-A0C5-5CD9888DE28D}" dt="2024-04-24T19:17:35.999" v="211" actId="700"/>
          <ac:spMkLst>
            <pc:docMk/>
            <pc:sldMk cId="4184514466" sldId="5361"/>
            <ac:spMk id="2" creationId="{E2C288AF-77D2-94F7-1D68-FD1CBA085C21}"/>
          </ac:spMkLst>
        </pc:spChg>
        <pc:spChg chg="mod ord">
          <ac:chgData name="Ward, Reagan" userId="27291eb4-8241-4961-9e69-8c66e34cc5b0" providerId="ADAL" clId="{19C92FFE-2657-44E9-A0C5-5CD9888DE28D}" dt="2024-04-24T19:17:35.999" v="211" actId="700"/>
          <ac:spMkLst>
            <pc:docMk/>
            <pc:sldMk cId="4184514466" sldId="5361"/>
            <ac:spMk id="3" creationId="{9D9EB608-E180-986D-DB3C-C2CCC3D573F7}"/>
          </ac:spMkLst>
        </pc:spChg>
        <pc:spChg chg="del mod ord">
          <ac:chgData name="Ward, Reagan" userId="27291eb4-8241-4961-9e69-8c66e34cc5b0" providerId="ADAL" clId="{19C92FFE-2657-44E9-A0C5-5CD9888DE28D}" dt="2024-04-24T19:17:35.999" v="211" actId="700"/>
          <ac:spMkLst>
            <pc:docMk/>
            <pc:sldMk cId="4184514466" sldId="5361"/>
            <ac:spMk id="4" creationId="{3DAD4A65-C8EF-E314-8DA0-7336CFA00A2C}"/>
          </ac:spMkLst>
        </pc:spChg>
        <pc:spChg chg="del mod ord">
          <ac:chgData name="Ward, Reagan" userId="27291eb4-8241-4961-9e69-8c66e34cc5b0" providerId="ADAL" clId="{19C92FFE-2657-44E9-A0C5-5CD9888DE28D}" dt="2024-04-24T19:17:35.999" v="211" actId="700"/>
          <ac:spMkLst>
            <pc:docMk/>
            <pc:sldMk cId="4184514466" sldId="5361"/>
            <ac:spMk id="5" creationId="{F65F64C2-0EE3-E366-63E6-BEECA927BFD6}"/>
          </ac:spMkLst>
        </pc:spChg>
        <pc:spChg chg="del mod ord">
          <ac:chgData name="Ward, Reagan" userId="27291eb4-8241-4961-9e69-8c66e34cc5b0" providerId="ADAL" clId="{19C92FFE-2657-44E9-A0C5-5CD9888DE28D}" dt="2024-04-24T19:17:35.999" v="211" actId="700"/>
          <ac:spMkLst>
            <pc:docMk/>
            <pc:sldMk cId="4184514466" sldId="5361"/>
            <ac:spMk id="6" creationId="{CF090C67-322C-F5A6-8B43-FACE43AEB266}"/>
          </ac:spMkLst>
        </pc:spChg>
        <pc:spChg chg="add mod ord">
          <ac:chgData name="Ward, Reagan" userId="27291eb4-8241-4961-9e69-8c66e34cc5b0" providerId="ADAL" clId="{19C92FFE-2657-44E9-A0C5-5CD9888DE28D}" dt="2024-04-24T19:17:35.999" v="211" actId="700"/>
          <ac:spMkLst>
            <pc:docMk/>
            <pc:sldMk cId="4184514466" sldId="5361"/>
            <ac:spMk id="7" creationId="{BC50A580-81D9-245C-82DD-03E1F2139EE1}"/>
          </ac:spMkLst>
        </pc:spChg>
        <pc:spChg chg="add mod ord">
          <ac:chgData name="Ward, Reagan" userId="27291eb4-8241-4961-9e69-8c66e34cc5b0" providerId="ADAL" clId="{19C92FFE-2657-44E9-A0C5-5CD9888DE28D}" dt="2024-04-24T19:17:35.999" v="211" actId="700"/>
          <ac:spMkLst>
            <pc:docMk/>
            <pc:sldMk cId="4184514466" sldId="5361"/>
            <ac:spMk id="8" creationId="{7FCB5AF6-F1D0-1FCF-868B-A2E7810582ED}"/>
          </ac:spMkLst>
        </pc:spChg>
        <pc:spChg chg="add mod ord">
          <ac:chgData name="Ward, Reagan" userId="27291eb4-8241-4961-9e69-8c66e34cc5b0" providerId="ADAL" clId="{19C92FFE-2657-44E9-A0C5-5CD9888DE28D}" dt="2024-04-24T19:17:35.999" v="211" actId="700"/>
          <ac:spMkLst>
            <pc:docMk/>
            <pc:sldMk cId="4184514466" sldId="5361"/>
            <ac:spMk id="9" creationId="{C0A88A37-C225-1BA0-9AF9-D4A718E31213}"/>
          </ac:spMkLst>
        </pc:spChg>
        <pc:spChg chg="add mod ord">
          <ac:chgData name="Ward, Reagan" userId="27291eb4-8241-4961-9e69-8c66e34cc5b0" providerId="ADAL" clId="{19C92FFE-2657-44E9-A0C5-5CD9888DE28D}" dt="2024-04-24T19:17:35.999" v="211" actId="700"/>
          <ac:spMkLst>
            <pc:docMk/>
            <pc:sldMk cId="4184514466" sldId="5361"/>
            <ac:spMk id="10" creationId="{D7B000E6-C17C-A504-7DB8-69703C68452B}"/>
          </ac:spMkLst>
        </pc:spChg>
      </pc:sldChg>
      <pc:sldChg chg="addSp modSp">
        <pc:chgData name="Ward, Reagan" userId="27291eb4-8241-4961-9e69-8c66e34cc5b0" providerId="ADAL" clId="{19C92FFE-2657-44E9-A0C5-5CD9888DE28D}" dt="2024-04-24T19:39:38.609" v="459"/>
        <pc:sldMkLst>
          <pc:docMk/>
          <pc:sldMk cId="509852969" sldId="5363"/>
        </pc:sldMkLst>
        <pc:spChg chg="add mod">
          <ac:chgData name="Ward, Reagan" userId="27291eb4-8241-4961-9e69-8c66e34cc5b0" providerId="ADAL" clId="{19C92FFE-2657-44E9-A0C5-5CD9888DE28D}" dt="2024-04-24T19:38:26.936" v="451"/>
          <ac:spMkLst>
            <pc:docMk/>
            <pc:sldMk cId="509852969" sldId="5363"/>
            <ac:spMk id="3" creationId="{D1C96DCF-6BB2-FBC9-E62B-99A6BCDB5C9A}"/>
          </ac:spMkLst>
        </pc:spChg>
        <pc:spChg chg="add mod">
          <ac:chgData name="Ward, Reagan" userId="27291eb4-8241-4961-9e69-8c66e34cc5b0" providerId="ADAL" clId="{19C92FFE-2657-44E9-A0C5-5CD9888DE28D}" dt="2024-04-24T19:39:38.609" v="459"/>
          <ac:spMkLst>
            <pc:docMk/>
            <pc:sldMk cId="509852969" sldId="5363"/>
            <ac:spMk id="7" creationId="{85912C80-F00B-C7E1-AC01-2A5411439235}"/>
          </ac:spMkLst>
        </pc:spChg>
      </pc:sldChg>
      <pc:sldChg chg="addSp modSp mod">
        <pc:chgData name="Ward, Reagan" userId="27291eb4-8241-4961-9e69-8c66e34cc5b0" providerId="ADAL" clId="{19C92FFE-2657-44E9-A0C5-5CD9888DE28D}" dt="2024-04-24T19:39:35.970" v="458" actId="207"/>
        <pc:sldMkLst>
          <pc:docMk/>
          <pc:sldMk cId="2936705475" sldId="5364"/>
        </pc:sldMkLst>
        <pc:spChg chg="add mod">
          <ac:chgData name="Ward, Reagan" userId="27291eb4-8241-4961-9e69-8c66e34cc5b0" providerId="ADAL" clId="{19C92FFE-2657-44E9-A0C5-5CD9888DE28D}" dt="2024-04-24T19:37:54.328" v="446"/>
          <ac:spMkLst>
            <pc:docMk/>
            <pc:sldMk cId="2936705475" sldId="5364"/>
            <ac:spMk id="5" creationId="{2072C0A1-7E31-E0A7-28F9-630CEBEFEB77}"/>
          </ac:spMkLst>
        </pc:spChg>
        <pc:spChg chg="add mod">
          <ac:chgData name="Ward, Reagan" userId="27291eb4-8241-4961-9e69-8c66e34cc5b0" providerId="ADAL" clId="{19C92FFE-2657-44E9-A0C5-5CD9888DE28D}" dt="2024-04-24T19:38:22.975" v="450" actId="207"/>
          <ac:spMkLst>
            <pc:docMk/>
            <pc:sldMk cId="2936705475" sldId="5364"/>
            <ac:spMk id="6" creationId="{E18AD275-5EF4-192F-2191-001E0EE2F9BD}"/>
          </ac:spMkLst>
        </pc:spChg>
        <pc:spChg chg="add mod">
          <ac:chgData name="Ward, Reagan" userId="27291eb4-8241-4961-9e69-8c66e34cc5b0" providerId="ADAL" clId="{19C92FFE-2657-44E9-A0C5-5CD9888DE28D}" dt="2024-04-24T19:39:35.970" v="458" actId="207"/>
          <ac:spMkLst>
            <pc:docMk/>
            <pc:sldMk cId="2936705475" sldId="5364"/>
            <ac:spMk id="7" creationId="{0311FC85-99B6-078C-5D32-07B22487269C}"/>
          </ac:spMkLst>
        </pc:spChg>
      </pc:sldChg>
      <pc:sldChg chg="addSp delSp modSp mod chgLayout">
        <pc:chgData name="Ward, Reagan" userId="27291eb4-8241-4961-9e69-8c66e34cc5b0" providerId="ADAL" clId="{19C92FFE-2657-44E9-A0C5-5CD9888DE28D}" dt="2024-04-24T19:38:40.804" v="454" actId="27636"/>
        <pc:sldMkLst>
          <pc:docMk/>
          <pc:sldMk cId="3801605484" sldId="5365"/>
        </pc:sldMkLst>
        <pc:spChg chg="mod ord">
          <ac:chgData name="Ward, Reagan" userId="27291eb4-8241-4961-9e69-8c66e34cc5b0" providerId="ADAL" clId="{19C92FFE-2657-44E9-A0C5-5CD9888DE28D}" dt="2024-04-24T19:37:39.183" v="440" actId="6264"/>
          <ac:spMkLst>
            <pc:docMk/>
            <pc:sldMk cId="3801605484" sldId="5365"/>
            <ac:spMk id="2" creationId="{4D224D9A-64B6-48B0-995A-B5596ECBB786}"/>
          </ac:spMkLst>
        </pc:spChg>
        <pc:spChg chg="add mod">
          <ac:chgData name="Ward, Reagan" userId="27291eb4-8241-4961-9e69-8c66e34cc5b0" providerId="ADAL" clId="{19C92FFE-2657-44E9-A0C5-5CD9888DE28D}" dt="2024-04-24T19:36:09.155" v="417"/>
          <ac:spMkLst>
            <pc:docMk/>
            <pc:sldMk cId="3801605484" sldId="5365"/>
            <ac:spMk id="3" creationId="{ED0B19D2-C7BD-DEF5-CB68-826FFF5B9E5A}"/>
          </ac:spMkLst>
        </pc:spChg>
        <pc:spChg chg="mod ord">
          <ac:chgData name="Ward, Reagan" userId="27291eb4-8241-4961-9e69-8c66e34cc5b0" providerId="ADAL" clId="{19C92FFE-2657-44E9-A0C5-5CD9888DE28D}" dt="2024-04-24T19:37:39.183" v="440" actId="6264"/>
          <ac:spMkLst>
            <pc:docMk/>
            <pc:sldMk cId="3801605484" sldId="5365"/>
            <ac:spMk id="4" creationId="{09520B5C-8911-4F9C-A913-0FCEE1A63E52}"/>
          </ac:spMkLst>
        </pc:spChg>
        <pc:spChg chg="add mod">
          <ac:chgData name="Ward, Reagan" userId="27291eb4-8241-4961-9e69-8c66e34cc5b0" providerId="ADAL" clId="{19C92FFE-2657-44E9-A0C5-5CD9888DE28D}" dt="2024-04-24T19:36:47.450" v="420"/>
          <ac:spMkLst>
            <pc:docMk/>
            <pc:sldMk cId="3801605484" sldId="5365"/>
            <ac:spMk id="5" creationId="{454BBC25-304F-9E1D-4C6D-F056870D3965}"/>
          </ac:spMkLst>
        </pc:spChg>
        <pc:spChg chg="mod ord">
          <ac:chgData name="Ward, Reagan" userId="27291eb4-8241-4961-9e69-8c66e34cc5b0" providerId="ADAL" clId="{19C92FFE-2657-44E9-A0C5-5CD9888DE28D}" dt="2024-04-24T19:37:39.183" v="440" actId="6264"/>
          <ac:spMkLst>
            <pc:docMk/>
            <pc:sldMk cId="3801605484" sldId="5365"/>
            <ac:spMk id="6" creationId="{6960F96F-ABB0-B478-BB0B-D949C9AA894B}"/>
          </ac:spMkLst>
        </pc:spChg>
        <pc:spChg chg="add del mod">
          <ac:chgData name="Ward, Reagan" userId="27291eb4-8241-4961-9e69-8c66e34cc5b0" providerId="ADAL" clId="{19C92FFE-2657-44E9-A0C5-5CD9888DE28D}" dt="2024-04-24T19:37:39.183" v="440" actId="6264"/>
          <ac:spMkLst>
            <pc:docMk/>
            <pc:sldMk cId="3801605484" sldId="5365"/>
            <ac:spMk id="7" creationId="{985A030E-7E4F-869A-C5D1-3CB816627940}"/>
          </ac:spMkLst>
        </pc:spChg>
        <pc:spChg chg="add del mod">
          <ac:chgData name="Ward, Reagan" userId="27291eb4-8241-4961-9e69-8c66e34cc5b0" providerId="ADAL" clId="{19C92FFE-2657-44E9-A0C5-5CD9888DE28D}" dt="2024-04-24T19:37:39.183" v="440" actId="6264"/>
          <ac:spMkLst>
            <pc:docMk/>
            <pc:sldMk cId="3801605484" sldId="5365"/>
            <ac:spMk id="8" creationId="{3764E94B-CBE6-EAC0-AF09-30CDE41DCD98}"/>
          </ac:spMkLst>
        </pc:spChg>
        <pc:spChg chg="add del mod">
          <ac:chgData name="Ward, Reagan" userId="27291eb4-8241-4961-9e69-8c66e34cc5b0" providerId="ADAL" clId="{19C92FFE-2657-44E9-A0C5-5CD9888DE28D}" dt="2024-04-24T19:37:39.183" v="440" actId="6264"/>
          <ac:spMkLst>
            <pc:docMk/>
            <pc:sldMk cId="3801605484" sldId="5365"/>
            <ac:spMk id="9" creationId="{B205597E-A1F2-8865-E7E4-BAAB83321A19}"/>
          </ac:spMkLst>
        </pc:spChg>
        <pc:spChg chg="add del mod ord">
          <ac:chgData name="Ward, Reagan" userId="27291eb4-8241-4961-9e69-8c66e34cc5b0" providerId="ADAL" clId="{19C92FFE-2657-44E9-A0C5-5CD9888DE28D}" dt="2024-04-24T19:37:46.725" v="443"/>
          <ac:spMkLst>
            <pc:docMk/>
            <pc:sldMk cId="3801605484" sldId="5365"/>
            <ac:spMk id="10" creationId="{6A0F256A-0BFE-2C19-8FE4-460CF77B3853}"/>
          </ac:spMkLst>
        </pc:spChg>
        <pc:spChg chg="add del mod ord">
          <ac:chgData name="Ward, Reagan" userId="27291eb4-8241-4961-9e69-8c66e34cc5b0" providerId="ADAL" clId="{19C92FFE-2657-44E9-A0C5-5CD9888DE28D}" dt="2024-04-24T19:38:40.747" v="453"/>
          <ac:spMkLst>
            <pc:docMk/>
            <pc:sldMk cId="3801605484" sldId="5365"/>
            <ac:spMk id="11" creationId="{A787FCC0-DA35-6E79-7FAD-926A01312219}"/>
          </ac:spMkLst>
        </pc:spChg>
        <pc:spChg chg="add mod">
          <ac:chgData name="Ward, Reagan" userId="27291eb4-8241-4961-9e69-8c66e34cc5b0" providerId="ADAL" clId="{19C92FFE-2657-44E9-A0C5-5CD9888DE28D}" dt="2024-04-24T19:37:46.772" v="444" actId="27636"/>
          <ac:spMkLst>
            <pc:docMk/>
            <pc:sldMk cId="3801605484" sldId="5365"/>
            <ac:spMk id="12" creationId="{4C221DAF-A0DF-0352-6EEA-FF01465A30C8}"/>
          </ac:spMkLst>
        </pc:spChg>
        <pc:spChg chg="add mod">
          <ac:chgData name="Ward, Reagan" userId="27291eb4-8241-4961-9e69-8c66e34cc5b0" providerId="ADAL" clId="{19C92FFE-2657-44E9-A0C5-5CD9888DE28D}" dt="2024-04-24T19:38:40.804" v="454" actId="27636"/>
          <ac:spMkLst>
            <pc:docMk/>
            <pc:sldMk cId="3801605484" sldId="5365"/>
            <ac:spMk id="13" creationId="{6B2597F9-4CF7-C0B4-ACDF-6C8C38AA12A5}"/>
          </ac:spMkLst>
        </pc:spChg>
      </pc:sldChg>
      <pc:sldChg chg="addSp delSp modSp">
        <pc:chgData name="Ward, Reagan" userId="27291eb4-8241-4961-9e69-8c66e34cc5b0" providerId="ADAL" clId="{19C92FFE-2657-44E9-A0C5-5CD9888DE28D}" dt="2024-04-24T19:38:37.092" v="452"/>
        <pc:sldMkLst>
          <pc:docMk/>
          <pc:sldMk cId="4284838488" sldId="5366"/>
        </pc:sldMkLst>
        <pc:spChg chg="del">
          <ac:chgData name="Ward, Reagan" userId="27291eb4-8241-4961-9e69-8c66e34cc5b0" providerId="ADAL" clId="{19C92FFE-2657-44E9-A0C5-5CD9888DE28D}" dt="2024-04-24T19:36:05.525" v="415"/>
          <ac:spMkLst>
            <pc:docMk/>
            <pc:sldMk cId="4284838488" sldId="5366"/>
            <ac:spMk id="2" creationId="{65BD5160-6AB4-5726-D59A-7C60BF075E00}"/>
          </ac:spMkLst>
        </pc:spChg>
        <pc:spChg chg="del">
          <ac:chgData name="Ward, Reagan" userId="27291eb4-8241-4961-9e69-8c66e34cc5b0" providerId="ADAL" clId="{19C92FFE-2657-44E9-A0C5-5CD9888DE28D}" dt="2024-04-24T19:38:37.092" v="452"/>
          <ac:spMkLst>
            <pc:docMk/>
            <pc:sldMk cId="4284838488" sldId="5366"/>
            <ac:spMk id="3" creationId="{1CBD30F0-C521-1A77-FCD8-AF2C9C362DAB}"/>
          </ac:spMkLst>
        </pc:spChg>
        <pc:spChg chg="add mod">
          <ac:chgData name="Ward, Reagan" userId="27291eb4-8241-4961-9e69-8c66e34cc5b0" providerId="ADAL" clId="{19C92FFE-2657-44E9-A0C5-5CD9888DE28D}" dt="2024-04-24T19:36:05.525" v="415"/>
          <ac:spMkLst>
            <pc:docMk/>
            <pc:sldMk cId="4284838488" sldId="5366"/>
            <ac:spMk id="5" creationId="{FAA91DC8-EC92-9BEF-2F70-0A166A9455E9}"/>
          </ac:spMkLst>
        </pc:spChg>
        <pc:spChg chg="add mod">
          <ac:chgData name="Ward, Reagan" userId="27291eb4-8241-4961-9e69-8c66e34cc5b0" providerId="ADAL" clId="{19C92FFE-2657-44E9-A0C5-5CD9888DE28D}" dt="2024-04-24T19:38:37.092" v="452"/>
          <ac:spMkLst>
            <pc:docMk/>
            <pc:sldMk cId="4284838488" sldId="5366"/>
            <ac:spMk id="6" creationId="{3204DAED-1757-5D7B-89B8-B74FC78DB694}"/>
          </ac:spMkLst>
        </pc:spChg>
      </pc:sldChg>
      <pc:sldChg chg="modSp mod">
        <pc:chgData name="Ward, Reagan" userId="27291eb4-8241-4961-9e69-8c66e34cc5b0" providerId="ADAL" clId="{19C92FFE-2657-44E9-A0C5-5CD9888DE28D}" dt="2024-04-24T19:36:00.314" v="414" actId="20577"/>
        <pc:sldMkLst>
          <pc:docMk/>
          <pc:sldMk cId="150462263" sldId="5367"/>
        </pc:sldMkLst>
        <pc:spChg chg="mod">
          <ac:chgData name="Ward, Reagan" userId="27291eb4-8241-4961-9e69-8c66e34cc5b0" providerId="ADAL" clId="{19C92FFE-2657-44E9-A0C5-5CD9888DE28D}" dt="2024-04-24T19:35:54.254" v="382" actId="20577"/>
          <ac:spMkLst>
            <pc:docMk/>
            <pc:sldMk cId="150462263" sldId="5367"/>
            <ac:spMk id="5" creationId="{833A844F-D4C5-B038-FEEA-8B59673C2F9A}"/>
          </ac:spMkLst>
        </pc:spChg>
        <pc:spChg chg="mod">
          <ac:chgData name="Ward, Reagan" userId="27291eb4-8241-4961-9e69-8c66e34cc5b0" providerId="ADAL" clId="{19C92FFE-2657-44E9-A0C5-5CD9888DE28D}" dt="2024-04-24T19:36:00.314" v="414" actId="20577"/>
          <ac:spMkLst>
            <pc:docMk/>
            <pc:sldMk cId="150462263" sldId="5367"/>
            <ac:spMk id="9" creationId="{3C84BC29-5748-2BA9-5467-EACCD208E2F8}"/>
          </ac:spMkLst>
        </pc:spChg>
      </pc:sldChg>
      <pc:sldChg chg="modSp mod">
        <pc:chgData name="Ward, Reagan" userId="27291eb4-8241-4961-9e69-8c66e34cc5b0" providerId="ADAL" clId="{19C92FFE-2657-44E9-A0C5-5CD9888DE28D}" dt="2024-04-24T19:42:20.404" v="462" actId="1076"/>
        <pc:sldMkLst>
          <pc:docMk/>
          <pc:sldMk cId="855283237" sldId="5373"/>
        </pc:sldMkLst>
        <pc:picChg chg="mod">
          <ac:chgData name="Ward, Reagan" userId="27291eb4-8241-4961-9e69-8c66e34cc5b0" providerId="ADAL" clId="{19C92FFE-2657-44E9-A0C5-5CD9888DE28D}" dt="2024-04-24T19:42:20.404" v="462" actId="1076"/>
          <ac:picMkLst>
            <pc:docMk/>
            <pc:sldMk cId="855283237" sldId="5373"/>
            <ac:picMk id="16" creationId="{04407E56-8575-AF6F-39EC-8CBD19108886}"/>
          </ac:picMkLst>
        </pc:picChg>
      </pc:sldChg>
      <pc:sldChg chg="modSp mod">
        <pc:chgData name="Ward, Reagan" userId="27291eb4-8241-4961-9e69-8c66e34cc5b0" providerId="ADAL" clId="{19C92FFE-2657-44E9-A0C5-5CD9888DE28D}" dt="2024-04-25T04:31:54.700" v="701" actId="962"/>
        <pc:sldMkLst>
          <pc:docMk/>
          <pc:sldMk cId="2695403974" sldId="5386"/>
        </pc:sldMkLst>
        <pc:spChg chg="mod">
          <ac:chgData name="Ward, Reagan" userId="27291eb4-8241-4961-9e69-8c66e34cc5b0" providerId="ADAL" clId="{19C92FFE-2657-44E9-A0C5-5CD9888DE28D}" dt="2024-04-25T04:31:32.004" v="697" actId="14100"/>
          <ac:spMkLst>
            <pc:docMk/>
            <pc:sldMk cId="2695403974" sldId="5386"/>
            <ac:spMk id="13" creationId="{CCE7CDD8-21E2-BAB7-6BBD-F789A3C98382}"/>
          </ac:spMkLst>
        </pc:spChg>
        <pc:spChg chg="mod">
          <ac:chgData name="Ward, Reagan" userId="27291eb4-8241-4961-9e69-8c66e34cc5b0" providerId="ADAL" clId="{19C92FFE-2657-44E9-A0C5-5CD9888DE28D}" dt="2024-04-25T04:31:49.483" v="698" actId="962"/>
          <ac:spMkLst>
            <pc:docMk/>
            <pc:sldMk cId="2695403974" sldId="5386"/>
            <ac:spMk id="18" creationId="{D6A0AF81-CC31-FFA6-03FE-B7FB072DCDA0}"/>
          </ac:spMkLst>
        </pc:spChg>
        <pc:spChg chg="mod">
          <ac:chgData name="Ward, Reagan" userId="27291eb4-8241-4961-9e69-8c66e34cc5b0" providerId="ADAL" clId="{19C92FFE-2657-44E9-A0C5-5CD9888DE28D}" dt="2024-04-25T04:31:54.700" v="701" actId="962"/>
          <ac:spMkLst>
            <pc:docMk/>
            <pc:sldMk cId="2695403974" sldId="5386"/>
            <ac:spMk id="19" creationId="{20B8E10B-5FB6-7F73-7058-707DB892A130}"/>
          </ac:spMkLst>
        </pc:spChg>
        <pc:spChg chg="mod">
          <ac:chgData name="Ward, Reagan" userId="27291eb4-8241-4961-9e69-8c66e34cc5b0" providerId="ADAL" clId="{19C92FFE-2657-44E9-A0C5-5CD9888DE28D}" dt="2024-04-25T04:31:51.416" v="699" actId="962"/>
          <ac:spMkLst>
            <pc:docMk/>
            <pc:sldMk cId="2695403974" sldId="5386"/>
            <ac:spMk id="20" creationId="{3C161817-61D6-9E31-2F45-99CF70A6831B}"/>
          </ac:spMkLst>
        </pc:spChg>
        <pc:spChg chg="mod">
          <ac:chgData name="Ward, Reagan" userId="27291eb4-8241-4961-9e69-8c66e34cc5b0" providerId="ADAL" clId="{19C92FFE-2657-44E9-A0C5-5CD9888DE28D}" dt="2024-04-25T04:31:51.941" v="700" actId="962"/>
          <ac:spMkLst>
            <pc:docMk/>
            <pc:sldMk cId="2695403974" sldId="5386"/>
            <ac:spMk id="21" creationId="{2AB5556E-E3A9-A3B0-7F6A-327CB47BA1DB}"/>
          </ac:spMkLst>
        </pc:spChg>
        <pc:graphicFrameChg chg="mod modGraphic">
          <ac:chgData name="Ward, Reagan" userId="27291eb4-8241-4961-9e69-8c66e34cc5b0" providerId="ADAL" clId="{19C92FFE-2657-44E9-A0C5-5CD9888DE28D}" dt="2024-04-25T04:30:10.715" v="693" actId="115"/>
          <ac:graphicFrameMkLst>
            <pc:docMk/>
            <pc:sldMk cId="2695403974" sldId="5386"/>
            <ac:graphicFrameMk id="6" creationId="{73D3F5DC-096A-8D10-AED8-70F89FBDA7E8}"/>
          </ac:graphicFrameMkLst>
        </pc:graphicFrameChg>
      </pc:sldChg>
      <pc:sldChg chg="modSp mod">
        <pc:chgData name="Ward, Reagan" userId="27291eb4-8241-4961-9e69-8c66e34cc5b0" providerId="ADAL" clId="{19C92FFE-2657-44E9-A0C5-5CD9888DE28D}" dt="2024-04-25T04:32:38.410" v="706" actId="13244"/>
        <pc:sldMkLst>
          <pc:docMk/>
          <pc:sldMk cId="2498386372" sldId="5387"/>
        </pc:sldMkLst>
        <pc:spChg chg="ord">
          <ac:chgData name="Ward, Reagan" userId="27291eb4-8241-4961-9e69-8c66e34cc5b0" providerId="ADAL" clId="{19C92FFE-2657-44E9-A0C5-5CD9888DE28D}" dt="2024-04-25T04:32:21.051" v="704" actId="13244"/>
          <ac:spMkLst>
            <pc:docMk/>
            <pc:sldMk cId="2498386372" sldId="5387"/>
            <ac:spMk id="4" creationId="{00000000-0000-0000-0000-000000000000}"/>
          </ac:spMkLst>
        </pc:spChg>
        <pc:spChg chg="ord">
          <ac:chgData name="Ward, Reagan" userId="27291eb4-8241-4961-9e69-8c66e34cc5b0" providerId="ADAL" clId="{19C92FFE-2657-44E9-A0C5-5CD9888DE28D}" dt="2024-04-25T04:32:17.183" v="703" actId="13244"/>
          <ac:spMkLst>
            <pc:docMk/>
            <pc:sldMk cId="2498386372" sldId="5387"/>
            <ac:spMk id="6" creationId="{21420977-4F3A-B9BB-4DCC-D5807795A1C5}"/>
          </ac:spMkLst>
        </pc:spChg>
        <pc:spChg chg="ord">
          <ac:chgData name="Ward, Reagan" userId="27291eb4-8241-4961-9e69-8c66e34cc5b0" providerId="ADAL" clId="{19C92FFE-2657-44E9-A0C5-5CD9888DE28D}" dt="2024-04-25T04:32:09.554" v="702" actId="13244"/>
          <ac:spMkLst>
            <pc:docMk/>
            <pc:sldMk cId="2498386372" sldId="5387"/>
            <ac:spMk id="11" creationId="{8EED07AF-3834-B941-6FA7-2B1098224238}"/>
          </ac:spMkLst>
        </pc:spChg>
        <pc:spChg chg="ord">
          <ac:chgData name="Ward, Reagan" userId="27291eb4-8241-4961-9e69-8c66e34cc5b0" providerId="ADAL" clId="{19C92FFE-2657-44E9-A0C5-5CD9888DE28D}" dt="2024-04-25T04:32:38.410" v="706" actId="13244"/>
          <ac:spMkLst>
            <pc:docMk/>
            <pc:sldMk cId="2498386372" sldId="5387"/>
            <ac:spMk id="17" creationId="{1F5E689E-E26A-A2D1-CF8A-17407058904D}"/>
          </ac:spMkLst>
        </pc:spChg>
        <pc:graphicFrameChg chg="modGraphic">
          <ac:chgData name="Ward, Reagan" userId="27291eb4-8241-4961-9e69-8c66e34cc5b0" providerId="ADAL" clId="{19C92FFE-2657-44E9-A0C5-5CD9888DE28D}" dt="2024-04-25T04:30:22.449" v="694" actId="207"/>
          <ac:graphicFrameMkLst>
            <pc:docMk/>
            <pc:sldMk cId="2498386372" sldId="5387"/>
            <ac:graphicFrameMk id="5" creationId="{00000000-0000-0000-0000-000000000000}"/>
          </ac:graphicFrameMkLst>
        </pc:graphicFrameChg>
        <pc:cxnChg chg="mod">
          <ac:chgData name="Ward, Reagan" userId="27291eb4-8241-4961-9e69-8c66e34cc5b0" providerId="ADAL" clId="{19C92FFE-2657-44E9-A0C5-5CD9888DE28D}" dt="2024-04-25T04:32:35.866" v="705" actId="962"/>
          <ac:cxnSpMkLst>
            <pc:docMk/>
            <pc:sldMk cId="2498386372" sldId="5387"/>
            <ac:cxnSpMk id="9" creationId="{D8FBB537-5E80-4A07-3806-72E53D0D62F0}"/>
          </ac:cxnSpMkLst>
        </pc:cxnChg>
      </pc:sldChg>
      <pc:sldChg chg="modSp mod">
        <pc:chgData name="Ward, Reagan" userId="27291eb4-8241-4961-9e69-8c66e34cc5b0" providerId="ADAL" clId="{19C92FFE-2657-44E9-A0C5-5CD9888DE28D}" dt="2024-04-25T04:33:11.564" v="712" actId="1076"/>
        <pc:sldMkLst>
          <pc:docMk/>
          <pc:sldMk cId="3923188517" sldId="5388"/>
        </pc:sldMkLst>
        <pc:spChg chg="ord">
          <ac:chgData name="Ward, Reagan" userId="27291eb4-8241-4961-9e69-8c66e34cc5b0" providerId="ADAL" clId="{19C92FFE-2657-44E9-A0C5-5CD9888DE28D}" dt="2024-04-25T04:32:53.650" v="708" actId="13244"/>
          <ac:spMkLst>
            <pc:docMk/>
            <pc:sldMk cId="3923188517" sldId="5388"/>
            <ac:spMk id="4" creationId="{2FBC9944-994A-C17B-A129-1B2D2BD64003}"/>
          </ac:spMkLst>
        </pc:spChg>
        <pc:spChg chg="ord">
          <ac:chgData name="Ward, Reagan" userId="27291eb4-8241-4961-9e69-8c66e34cc5b0" providerId="ADAL" clId="{19C92FFE-2657-44E9-A0C5-5CD9888DE28D}" dt="2024-04-25T04:32:55.100" v="709" actId="13244"/>
          <ac:spMkLst>
            <pc:docMk/>
            <pc:sldMk cId="3923188517" sldId="5388"/>
            <ac:spMk id="7" creationId="{595C23AF-8524-62EC-BA01-D7A3CC450E9C}"/>
          </ac:spMkLst>
        </pc:spChg>
        <pc:spChg chg="ord">
          <ac:chgData name="Ward, Reagan" userId="27291eb4-8241-4961-9e69-8c66e34cc5b0" providerId="ADAL" clId="{19C92FFE-2657-44E9-A0C5-5CD9888DE28D}" dt="2024-04-25T04:32:56.183" v="710" actId="13244"/>
          <ac:spMkLst>
            <pc:docMk/>
            <pc:sldMk cId="3923188517" sldId="5388"/>
            <ac:spMk id="8" creationId="{144B814E-BC16-971E-54AF-43122801948B}"/>
          </ac:spMkLst>
        </pc:spChg>
        <pc:spChg chg="ord">
          <ac:chgData name="Ward, Reagan" userId="27291eb4-8241-4961-9e69-8c66e34cc5b0" providerId="ADAL" clId="{19C92FFE-2657-44E9-A0C5-5CD9888DE28D}" dt="2024-04-25T04:33:05.533" v="711" actId="13244"/>
          <ac:spMkLst>
            <pc:docMk/>
            <pc:sldMk cId="3923188517" sldId="5388"/>
            <ac:spMk id="10" creationId="{478D8383-6DD9-9DEC-05E0-5B2ED51CA209}"/>
          </ac:spMkLst>
        </pc:spChg>
        <pc:picChg chg="mod">
          <ac:chgData name="Ward, Reagan" userId="27291eb4-8241-4961-9e69-8c66e34cc5b0" providerId="ADAL" clId="{19C92FFE-2657-44E9-A0C5-5CD9888DE28D}" dt="2024-04-25T04:33:11.564" v="712" actId="1076"/>
          <ac:picMkLst>
            <pc:docMk/>
            <pc:sldMk cId="3923188517" sldId="5388"/>
            <ac:picMk id="3" creationId="{CC6914D0-80AB-8000-42F6-374A4B0933CC}"/>
          </ac:picMkLst>
        </pc:picChg>
      </pc:sldChg>
      <pc:sldChg chg="modSp mod">
        <pc:chgData name="Ward, Reagan" userId="27291eb4-8241-4961-9e69-8c66e34cc5b0" providerId="ADAL" clId="{19C92FFE-2657-44E9-A0C5-5CD9888DE28D}" dt="2024-04-25T04:33:32.733" v="717" actId="13244"/>
        <pc:sldMkLst>
          <pc:docMk/>
          <pc:sldMk cId="199516191" sldId="5391"/>
        </pc:sldMkLst>
        <pc:spChg chg="ord">
          <ac:chgData name="Ward, Reagan" userId="27291eb4-8241-4961-9e69-8c66e34cc5b0" providerId="ADAL" clId="{19C92FFE-2657-44E9-A0C5-5CD9888DE28D}" dt="2024-04-25T04:33:19.066" v="713" actId="13244"/>
          <ac:spMkLst>
            <pc:docMk/>
            <pc:sldMk cId="199516191" sldId="5391"/>
            <ac:spMk id="4" creationId="{00000000-0000-0000-0000-000000000000}"/>
          </ac:spMkLst>
        </pc:spChg>
        <pc:spChg chg="ord">
          <ac:chgData name="Ward, Reagan" userId="27291eb4-8241-4961-9e69-8c66e34cc5b0" providerId="ADAL" clId="{19C92FFE-2657-44E9-A0C5-5CD9888DE28D}" dt="2024-04-25T04:33:25.333" v="715" actId="13244"/>
          <ac:spMkLst>
            <pc:docMk/>
            <pc:sldMk cId="199516191" sldId="5391"/>
            <ac:spMk id="8" creationId="{D23811A4-EF49-FCF7-DB33-DF46F3A76612}"/>
          </ac:spMkLst>
        </pc:spChg>
        <pc:spChg chg="ord">
          <ac:chgData name="Ward, Reagan" userId="27291eb4-8241-4961-9e69-8c66e34cc5b0" providerId="ADAL" clId="{19C92FFE-2657-44E9-A0C5-5CD9888DE28D}" dt="2024-04-25T04:33:32.733" v="717" actId="13244"/>
          <ac:spMkLst>
            <pc:docMk/>
            <pc:sldMk cId="199516191" sldId="5391"/>
            <ac:spMk id="16" creationId="{02905120-088A-2655-6C92-08698B561C80}"/>
          </ac:spMkLst>
        </pc:spChg>
        <pc:spChg chg="ord">
          <ac:chgData name="Ward, Reagan" userId="27291eb4-8241-4961-9e69-8c66e34cc5b0" providerId="ADAL" clId="{19C92FFE-2657-44E9-A0C5-5CD9888DE28D}" dt="2024-04-25T04:33:20.958" v="714" actId="13244"/>
          <ac:spMkLst>
            <pc:docMk/>
            <pc:sldMk cId="199516191" sldId="5391"/>
            <ac:spMk id="17" creationId="{1F5E689E-E26A-A2D1-CF8A-17407058904D}"/>
          </ac:spMkLst>
        </pc:spChg>
        <pc:picChg chg="mod">
          <ac:chgData name="Ward, Reagan" userId="27291eb4-8241-4961-9e69-8c66e34cc5b0" providerId="ADAL" clId="{19C92FFE-2657-44E9-A0C5-5CD9888DE28D}" dt="2024-04-25T04:33:27.433" v="716" actId="962"/>
          <ac:picMkLst>
            <pc:docMk/>
            <pc:sldMk cId="199516191" sldId="5391"/>
            <ac:picMk id="12" creationId="{85D6281E-BD38-50AC-81C4-5B0D578B2490}"/>
          </ac:picMkLst>
        </pc:picChg>
      </pc:sldChg>
      <pc:sldChg chg="modSp mod">
        <pc:chgData name="Ward, Reagan" userId="27291eb4-8241-4961-9e69-8c66e34cc5b0" providerId="ADAL" clId="{19C92FFE-2657-44E9-A0C5-5CD9888DE28D}" dt="2024-04-25T04:33:50.100" v="721" actId="13244"/>
        <pc:sldMkLst>
          <pc:docMk/>
          <pc:sldMk cId="871194303" sldId="5393"/>
        </pc:sldMkLst>
        <pc:spChg chg="ord">
          <ac:chgData name="Ward, Reagan" userId="27291eb4-8241-4961-9e69-8c66e34cc5b0" providerId="ADAL" clId="{19C92FFE-2657-44E9-A0C5-5CD9888DE28D}" dt="2024-04-25T04:33:39.131" v="718" actId="13244"/>
          <ac:spMkLst>
            <pc:docMk/>
            <pc:sldMk cId="871194303" sldId="5393"/>
            <ac:spMk id="4" creationId="{07E168FE-510D-6BCC-7914-A6DCCDA1B706}"/>
          </ac:spMkLst>
        </pc:spChg>
        <pc:spChg chg="ord">
          <ac:chgData name="Ward, Reagan" userId="27291eb4-8241-4961-9e69-8c66e34cc5b0" providerId="ADAL" clId="{19C92FFE-2657-44E9-A0C5-5CD9888DE28D}" dt="2024-04-25T04:33:47.779" v="720" actId="13244"/>
          <ac:spMkLst>
            <pc:docMk/>
            <pc:sldMk cId="871194303" sldId="5393"/>
            <ac:spMk id="8" creationId="{572129D6-D5B4-622C-362F-EFCCAF55B60E}"/>
          </ac:spMkLst>
        </pc:spChg>
        <pc:spChg chg="ord">
          <ac:chgData name="Ward, Reagan" userId="27291eb4-8241-4961-9e69-8c66e34cc5b0" providerId="ADAL" clId="{19C92FFE-2657-44E9-A0C5-5CD9888DE28D}" dt="2024-04-25T04:33:50.100" v="721" actId="13244"/>
          <ac:spMkLst>
            <pc:docMk/>
            <pc:sldMk cId="871194303" sldId="5393"/>
            <ac:spMk id="10" creationId="{8A8604B4-DD23-061C-19CC-83A6816C76B1}"/>
          </ac:spMkLst>
        </pc:spChg>
        <pc:picChg chg="mod">
          <ac:chgData name="Ward, Reagan" userId="27291eb4-8241-4961-9e69-8c66e34cc5b0" providerId="ADAL" clId="{19C92FFE-2657-44E9-A0C5-5CD9888DE28D}" dt="2024-04-25T04:33:44.750" v="719" actId="13244"/>
          <ac:picMkLst>
            <pc:docMk/>
            <pc:sldMk cId="871194303" sldId="5393"/>
            <ac:picMk id="7" creationId="{C595B99E-6225-E982-68E6-E4FC7CE8A6D9}"/>
          </ac:picMkLst>
        </pc:picChg>
      </pc:sldChg>
      <pc:sldMasterChg chg="modSldLayout">
        <pc:chgData name="Ward, Reagan" userId="27291eb4-8241-4961-9e69-8c66e34cc5b0" providerId="ADAL" clId="{19C92FFE-2657-44E9-A0C5-5CD9888DE28D}" dt="2024-04-24T19:37:32.861" v="439" actId="1036"/>
        <pc:sldMasterMkLst>
          <pc:docMk/>
          <pc:sldMasterMk cId="2150711039" sldId="2147483676"/>
        </pc:sldMasterMkLst>
        <pc:sldLayoutChg chg="addSp modSp mod">
          <pc:chgData name="Ward, Reagan" userId="27291eb4-8241-4961-9e69-8c66e34cc5b0" providerId="ADAL" clId="{19C92FFE-2657-44E9-A0C5-5CD9888DE28D}" dt="2024-04-24T19:37:32.861" v="439" actId="1036"/>
          <pc:sldLayoutMkLst>
            <pc:docMk/>
            <pc:sldMasterMk cId="2150711039" sldId="2147483676"/>
            <pc:sldLayoutMk cId="547376958" sldId="2147483704"/>
          </pc:sldLayoutMkLst>
          <pc:spChg chg="add mod">
            <ac:chgData name="Ward, Reagan" userId="27291eb4-8241-4961-9e69-8c66e34cc5b0" providerId="ADAL" clId="{19C92FFE-2657-44E9-A0C5-5CD9888DE28D}" dt="2024-04-24T19:37:20.261" v="430" actId="1076"/>
            <ac:spMkLst>
              <pc:docMk/>
              <pc:sldMasterMk cId="2150711039" sldId="2147483676"/>
              <pc:sldLayoutMk cId="547376958" sldId="2147483704"/>
              <ac:spMk id="2" creationId="{8364132C-C7C4-3338-C22A-BB162E08C0CF}"/>
            </ac:spMkLst>
          </pc:spChg>
          <pc:spChg chg="add mod">
            <ac:chgData name="Ward, Reagan" userId="27291eb4-8241-4961-9e69-8c66e34cc5b0" providerId="ADAL" clId="{19C92FFE-2657-44E9-A0C5-5CD9888DE28D}" dt="2024-04-24T19:37:20.633" v="431" actId="1076"/>
            <ac:spMkLst>
              <pc:docMk/>
              <pc:sldMasterMk cId="2150711039" sldId="2147483676"/>
              <pc:sldLayoutMk cId="547376958" sldId="2147483704"/>
              <ac:spMk id="3" creationId="{87F0E6B0-1C25-F7F1-6A24-EF888A7A9224}"/>
            </ac:spMkLst>
          </pc:spChg>
          <pc:spChg chg="mod">
            <ac:chgData name="Ward, Reagan" userId="27291eb4-8241-4961-9e69-8c66e34cc5b0" providerId="ADAL" clId="{19C92FFE-2657-44E9-A0C5-5CD9888DE28D}" dt="2024-04-24T19:37:10.912" v="426" actId="1076"/>
            <ac:spMkLst>
              <pc:docMk/>
              <pc:sldMasterMk cId="2150711039" sldId="2147483676"/>
              <pc:sldLayoutMk cId="547376958" sldId="2147483704"/>
              <ac:spMk id="4" creationId="{9E9498A2-0359-E912-13BB-57F236A92EBE}"/>
            </ac:spMkLst>
          </pc:spChg>
          <pc:spChg chg="add mod">
            <ac:chgData name="Ward, Reagan" userId="27291eb4-8241-4961-9e69-8c66e34cc5b0" providerId="ADAL" clId="{19C92FFE-2657-44E9-A0C5-5CD9888DE28D}" dt="2024-04-24T19:37:32.861" v="439" actId="1036"/>
            <ac:spMkLst>
              <pc:docMk/>
              <pc:sldMasterMk cId="2150711039" sldId="2147483676"/>
              <pc:sldLayoutMk cId="547376958" sldId="2147483704"/>
              <ac:spMk id="6" creationId="{8757CFD5-6D6E-B419-1A7E-0C389CB61AD2}"/>
            </ac:spMkLst>
          </pc:spChg>
          <pc:spChg chg="add mod">
            <ac:chgData name="Ward, Reagan" userId="27291eb4-8241-4961-9e69-8c66e34cc5b0" providerId="ADAL" clId="{19C92FFE-2657-44E9-A0C5-5CD9888DE28D}" dt="2024-04-24T19:37:32.861" v="439" actId="1036"/>
            <ac:spMkLst>
              <pc:docMk/>
              <pc:sldMasterMk cId="2150711039" sldId="2147483676"/>
              <pc:sldLayoutMk cId="547376958" sldId="2147483704"/>
              <ac:spMk id="10" creationId="{19BC85C4-B388-35F0-7FE2-81F5ED135BFE}"/>
            </ac:spMkLst>
          </pc:spChg>
        </pc:sldLayoutChg>
      </pc:sldMasterChg>
    </pc:docChg>
  </pc:docChgLst>
  <pc:docChgLst>
    <pc:chgData name="Heitman, Lindsey" userId="a9773a47-99d2-4599-9377-6d37e9ec0bd3" providerId="ADAL" clId="{CAEDB13A-5AFF-4856-8EA9-E431672A923A}"/>
    <pc:docChg chg="undo custSel addSld delSld modSld sldOrd">
      <pc:chgData name="Heitman, Lindsey" userId="a9773a47-99d2-4599-9377-6d37e9ec0bd3" providerId="ADAL" clId="{CAEDB13A-5AFF-4856-8EA9-E431672A923A}" dt="2024-04-25T13:23:38.415" v="4962" actId="20577"/>
      <pc:docMkLst>
        <pc:docMk/>
      </pc:docMkLst>
      <pc:sldChg chg="addSp delSp modSp add mod modClrScheme chgLayout">
        <pc:chgData name="Heitman, Lindsey" userId="a9773a47-99d2-4599-9377-6d37e9ec0bd3" providerId="ADAL" clId="{CAEDB13A-5AFF-4856-8EA9-E431672A923A}" dt="2024-04-24T18:33:30.944" v="4818" actId="207"/>
        <pc:sldMkLst>
          <pc:docMk/>
          <pc:sldMk cId="2828681206" sldId="4809"/>
        </pc:sldMkLst>
        <pc:spChg chg="mod ord">
          <ac:chgData name="Heitman, Lindsey" userId="a9773a47-99d2-4599-9377-6d37e9ec0bd3" providerId="ADAL" clId="{CAEDB13A-5AFF-4856-8EA9-E431672A923A}" dt="2024-04-24T17:09:03.635" v="2937" actId="20577"/>
          <ac:spMkLst>
            <pc:docMk/>
            <pc:sldMk cId="2828681206" sldId="4809"/>
            <ac:spMk id="2" creationId="{00000000-0000-0000-0000-000000000000}"/>
          </ac:spMkLst>
        </pc:spChg>
        <pc:spChg chg="del mod">
          <ac:chgData name="Heitman, Lindsey" userId="a9773a47-99d2-4599-9377-6d37e9ec0bd3" providerId="ADAL" clId="{CAEDB13A-5AFF-4856-8EA9-E431672A923A}" dt="2024-04-24T17:40:51.604" v="4331" actId="21"/>
          <ac:spMkLst>
            <pc:docMk/>
            <pc:sldMk cId="2828681206" sldId="4809"/>
            <ac:spMk id="3" creationId="{00000000-0000-0000-0000-000000000000}"/>
          </ac:spMkLst>
        </pc:spChg>
        <pc:spChg chg="mod ord">
          <ac:chgData name="Heitman, Lindsey" userId="a9773a47-99d2-4599-9377-6d37e9ec0bd3" providerId="ADAL" clId="{CAEDB13A-5AFF-4856-8EA9-E431672A923A}" dt="2024-04-24T17:07:29.846" v="2821" actId="700"/>
          <ac:spMkLst>
            <pc:docMk/>
            <pc:sldMk cId="2828681206" sldId="4809"/>
            <ac:spMk id="4" creationId="{00000000-0000-0000-0000-000000000000}"/>
          </ac:spMkLst>
        </pc:spChg>
        <pc:spChg chg="add del mod">
          <ac:chgData name="Heitman, Lindsey" userId="a9773a47-99d2-4599-9377-6d37e9ec0bd3" providerId="ADAL" clId="{CAEDB13A-5AFF-4856-8EA9-E431672A923A}" dt="2024-04-24T16:55:37.570" v="2559" actId="21"/>
          <ac:spMkLst>
            <pc:docMk/>
            <pc:sldMk cId="2828681206" sldId="4809"/>
            <ac:spMk id="7" creationId="{7251F22C-A12F-F66D-8FEF-F7C90FE1B1A4}"/>
          </ac:spMkLst>
        </pc:spChg>
        <pc:spChg chg="mod">
          <ac:chgData name="Heitman, Lindsey" userId="a9773a47-99d2-4599-9377-6d37e9ec0bd3" providerId="ADAL" clId="{CAEDB13A-5AFF-4856-8EA9-E431672A923A}" dt="2024-04-24T18:33:30.944" v="4818" actId="207"/>
          <ac:spMkLst>
            <pc:docMk/>
            <pc:sldMk cId="2828681206" sldId="4809"/>
            <ac:spMk id="8" creationId="{D23811A4-EF49-FCF7-DB33-DF46F3A76612}"/>
          </ac:spMkLst>
        </pc:spChg>
        <pc:spChg chg="mod">
          <ac:chgData name="Heitman, Lindsey" userId="a9773a47-99d2-4599-9377-6d37e9ec0bd3" providerId="ADAL" clId="{CAEDB13A-5AFF-4856-8EA9-E431672A923A}" dt="2024-04-24T17:08:24.484" v="2857" actId="1076"/>
          <ac:spMkLst>
            <pc:docMk/>
            <pc:sldMk cId="2828681206" sldId="4809"/>
            <ac:spMk id="10" creationId="{9147C751-9F8E-AD3A-5FF0-8A573918EC44}"/>
          </ac:spMkLst>
        </pc:spChg>
        <pc:spChg chg="del mod">
          <ac:chgData name="Heitman, Lindsey" userId="a9773a47-99d2-4599-9377-6d37e9ec0bd3" providerId="ADAL" clId="{CAEDB13A-5AFF-4856-8EA9-E431672A923A}" dt="2024-04-24T17:04:13.272" v="2792" actId="21"/>
          <ac:spMkLst>
            <pc:docMk/>
            <pc:sldMk cId="2828681206" sldId="4809"/>
            <ac:spMk id="11" creationId="{609B8749-B1F1-B3CB-1E35-29ACB4B2B0ED}"/>
          </ac:spMkLst>
        </pc:spChg>
        <pc:spChg chg="add del mod">
          <ac:chgData name="Heitman, Lindsey" userId="a9773a47-99d2-4599-9377-6d37e9ec0bd3" providerId="ADAL" clId="{CAEDB13A-5AFF-4856-8EA9-E431672A923A}" dt="2024-04-24T17:01:42.135" v="2676" actId="478"/>
          <ac:spMkLst>
            <pc:docMk/>
            <pc:sldMk cId="2828681206" sldId="4809"/>
            <ac:spMk id="13" creationId="{4D7FA858-154B-9770-21FE-965AB595C405}"/>
          </ac:spMkLst>
        </pc:spChg>
        <pc:spChg chg="del">
          <ac:chgData name="Heitman, Lindsey" userId="a9773a47-99d2-4599-9377-6d37e9ec0bd3" providerId="ADAL" clId="{CAEDB13A-5AFF-4856-8EA9-E431672A923A}" dt="2024-04-24T16:50:14.933" v="2449" actId="21"/>
          <ac:spMkLst>
            <pc:docMk/>
            <pc:sldMk cId="2828681206" sldId="4809"/>
            <ac:spMk id="14" creationId="{55E9E151-4CC4-E428-740F-8562CD21F3BA}"/>
          </ac:spMkLst>
        </pc:spChg>
        <pc:spChg chg="add del mod">
          <ac:chgData name="Heitman, Lindsey" userId="a9773a47-99d2-4599-9377-6d37e9ec0bd3" providerId="ADAL" clId="{CAEDB13A-5AFF-4856-8EA9-E431672A923A}" dt="2024-04-24T17:08:36.830" v="2859" actId="21"/>
          <ac:spMkLst>
            <pc:docMk/>
            <pc:sldMk cId="2828681206" sldId="4809"/>
            <ac:spMk id="15" creationId="{2150292B-D69D-7CD8-603C-26507DEFEFD0}"/>
          </ac:spMkLst>
        </pc:spChg>
        <pc:spChg chg="add mod">
          <ac:chgData name="Heitman, Lindsey" userId="a9773a47-99d2-4599-9377-6d37e9ec0bd3" providerId="ADAL" clId="{CAEDB13A-5AFF-4856-8EA9-E431672A923A}" dt="2024-04-24T17:06:37.029" v="2815" actId="1076"/>
          <ac:spMkLst>
            <pc:docMk/>
            <pc:sldMk cId="2828681206" sldId="4809"/>
            <ac:spMk id="16" creationId="{02905120-088A-2655-6C92-08698B561C80}"/>
          </ac:spMkLst>
        </pc:spChg>
        <pc:spChg chg="add mod ord">
          <ac:chgData name="Heitman, Lindsey" userId="a9773a47-99d2-4599-9377-6d37e9ec0bd3" providerId="ADAL" clId="{CAEDB13A-5AFF-4856-8EA9-E431672A923A}" dt="2024-04-24T17:08:55.973" v="2936" actId="20577"/>
          <ac:spMkLst>
            <pc:docMk/>
            <pc:sldMk cId="2828681206" sldId="4809"/>
            <ac:spMk id="17" creationId="{1F5E689E-E26A-A2D1-CF8A-17407058904D}"/>
          </ac:spMkLst>
        </pc:spChg>
        <pc:spChg chg="add del mod ord">
          <ac:chgData name="Heitman, Lindsey" userId="a9773a47-99d2-4599-9377-6d37e9ec0bd3" providerId="ADAL" clId="{CAEDB13A-5AFF-4856-8EA9-E431672A923A}" dt="2024-04-24T17:08:41.692" v="2860" actId="21"/>
          <ac:spMkLst>
            <pc:docMk/>
            <pc:sldMk cId="2828681206" sldId="4809"/>
            <ac:spMk id="18" creationId="{82FE78F1-0E6A-D8B0-6FCA-07C1B0229122}"/>
          </ac:spMkLst>
        </pc:spChg>
        <pc:graphicFrameChg chg="add del mod ord modGraphic">
          <ac:chgData name="Heitman, Lindsey" userId="a9773a47-99d2-4599-9377-6d37e9ec0bd3" providerId="ADAL" clId="{CAEDB13A-5AFF-4856-8EA9-E431672A923A}" dt="2024-04-24T17:47:45.125" v="4557" actId="207"/>
          <ac:graphicFrameMkLst>
            <pc:docMk/>
            <pc:sldMk cId="2828681206" sldId="4809"/>
            <ac:graphicFrameMk id="5" creationId="{00000000-0000-0000-0000-000000000000}"/>
          </ac:graphicFrameMkLst>
        </pc:graphicFrameChg>
        <pc:picChg chg="mod">
          <ac:chgData name="Heitman, Lindsey" userId="a9773a47-99d2-4599-9377-6d37e9ec0bd3" providerId="ADAL" clId="{CAEDB13A-5AFF-4856-8EA9-E431672A923A}" dt="2024-04-24T17:08:32.078" v="2858" actId="1076"/>
          <ac:picMkLst>
            <pc:docMk/>
            <pc:sldMk cId="2828681206" sldId="4809"/>
            <ac:picMk id="12" creationId="{85D6281E-BD38-50AC-81C4-5B0D578B2490}"/>
          </ac:picMkLst>
        </pc:picChg>
      </pc:sldChg>
      <pc:sldChg chg="modSp mod">
        <pc:chgData name="Heitman, Lindsey" userId="a9773a47-99d2-4599-9377-6d37e9ec0bd3" providerId="ADAL" clId="{CAEDB13A-5AFF-4856-8EA9-E431672A923A}" dt="2024-04-24T14:50:16.992" v="8" actId="20577"/>
        <pc:sldMkLst>
          <pc:docMk/>
          <pc:sldMk cId="1037917088" sldId="5098"/>
        </pc:sldMkLst>
        <pc:graphicFrameChg chg="modGraphic">
          <ac:chgData name="Heitman, Lindsey" userId="a9773a47-99d2-4599-9377-6d37e9ec0bd3" providerId="ADAL" clId="{CAEDB13A-5AFF-4856-8EA9-E431672A923A}" dt="2024-04-24T14:50:16.992" v="8"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CAEDB13A-5AFF-4856-8EA9-E431672A923A}" dt="2024-04-24T14:51:45.199" v="9" actId="2696"/>
        <pc:sldMkLst>
          <pc:docMk/>
          <pc:sldMk cId="3377860821" sldId="5319"/>
        </pc:sldMkLst>
      </pc:sldChg>
      <pc:sldChg chg="add">
        <pc:chgData name="Heitman, Lindsey" userId="a9773a47-99d2-4599-9377-6d37e9ec0bd3" providerId="ADAL" clId="{CAEDB13A-5AFF-4856-8EA9-E431672A923A}" dt="2024-04-24T14:54:06.625" v="10"/>
        <pc:sldMkLst>
          <pc:docMk/>
          <pc:sldMk cId="4025200363" sldId="5324"/>
        </pc:sldMkLst>
      </pc:sldChg>
      <pc:sldChg chg="addSp modSp add mod">
        <pc:chgData name="Heitman, Lindsey" userId="a9773a47-99d2-4599-9377-6d37e9ec0bd3" providerId="ADAL" clId="{CAEDB13A-5AFF-4856-8EA9-E431672A923A}" dt="2024-04-24T18:22:05.484" v="4628" actId="20577"/>
        <pc:sldMkLst>
          <pc:docMk/>
          <pc:sldMk cId="987697960" sldId="5326"/>
        </pc:sldMkLst>
        <pc:spChg chg="mod">
          <ac:chgData name="Heitman, Lindsey" userId="a9773a47-99d2-4599-9377-6d37e9ec0bd3" providerId="ADAL" clId="{CAEDB13A-5AFF-4856-8EA9-E431672A923A}" dt="2024-04-24T18:21:30.112" v="4586" actId="255"/>
          <ac:spMkLst>
            <pc:docMk/>
            <pc:sldMk cId="987697960" sldId="5326"/>
            <ac:spMk id="2" creationId="{0638925E-B48E-828F-237C-71C7F241B460}"/>
          </ac:spMkLst>
        </pc:spChg>
        <pc:spChg chg="mod">
          <ac:chgData name="Heitman, Lindsey" userId="a9773a47-99d2-4599-9377-6d37e9ec0bd3" providerId="ADAL" clId="{CAEDB13A-5AFF-4856-8EA9-E431672A923A}" dt="2024-04-24T16:01:15.095" v="1187" actId="20577"/>
          <ac:spMkLst>
            <pc:docMk/>
            <pc:sldMk cId="987697960" sldId="5326"/>
            <ac:spMk id="5" creationId="{AF6EB1F5-01CD-901C-27EE-72C2EDD75AA9}"/>
          </ac:spMkLst>
        </pc:spChg>
        <pc:spChg chg="mod">
          <ac:chgData name="Heitman, Lindsey" userId="a9773a47-99d2-4599-9377-6d37e9ec0bd3" providerId="ADAL" clId="{CAEDB13A-5AFF-4856-8EA9-E431672A923A}" dt="2024-04-24T18:21:59.665" v="4605" actId="20577"/>
          <ac:spMkLst>
            <pc:docMk/>
            <pc:sldMk cId="987697960" sldId="5326"/>
            <ac:spMk id="6" creationId="{9A8832C3-3C5D-9B2D-6A97-A07BFB42B5FC}"/>
          </ac:spMkLst>
        </pc:spChg>
        <pc:spChg chg="mod">
          <ac:chgData name="Heitman, Lindsey" userId="a9773a47-99d2-4599-9377-6d37e9ec0bd3" providerId="ADAL" clId="{CAEDB13A-5AFF-4856-8EA9-E431672A923A}" dt="2024-04-24T16:01:03.009" v="1178" actId="20577"/>
          <ac:spMkLst>
            <pc:docMk/>
            <pc:sldMk cId="987697960" sldId="5326"/>
            <ac:spMk id="7" creationId="{595C23AF-8524-62EC-BA01-D7A3CC450E9C}"/>
          </ac:spMkLst>
        </pc:spChg>
        <pc:spChg chg="add mod">
          <ac:chgData name="Heitman, Lindsey" userId="a9773a47-99d2-4599-9377-6d37e9ec0bd3" providerId="ADAL" clId="{CAEDB13A-5AFF-4856-8EA9-E431672A923A}" dt="2024-04-24T18:21:47.546" v="4588" actId="1076"/>
          <ac:spMkLst>
            <pc:docMk/>
            <pc:sldMk cId="987697960" sldId="5326"/>
            <ac:spMk id="9" creationId="{9C08DF39-67E0-5842-28D7-56D9FD00879C}"/>
          </ac:spMkLst>
        </pc:spChg>
        <pc:spChg chg="add mod">
          <ac:chgData name="Heitman, Lindsey" userId="a9773a47-99d2-4599-9377-6d37e9ec0bd3" providerId="ADAL" clId="{CAEDB13A-5AFF-4856-8EA9-E431672A923A}" dt="2024-04-24T18:22:05.484" v="4628" actId="20577"/>
          <ac:spMkLst>
            <pc:docMk/>
            <pc:sldMk cId="987697960" sldId="5326"/>
            <ac:spMk id="10" creationId="{478D8383-6DD9-9DEC-05E0-5B2ED51CA209}"/>
          </ac:spMkLst>
        </pc:spChg>
        <pc:picChg chg="mod">
          <ac:chgData name="Heitman, Lindsey" userId="a9773a47-99d2-4599-9377-6d37e9ec0bd3" providerId="ADAL" clId="{CAEDB13A-5AFF-4856-8EA9-E431672A923A}" dt="2024-04-24T16:10:36.635" v="1563" actId="1076"/>
          <ac:picMkLst>
            <pc:docMk/>
            <pc:sldMk cId="987697960" sldId="5326"/>
            <ac:picMk id="3" creationId="{CC6914D0-80AB-8000-42F6-374A4B0933CC}"/>
          </ac:picMkLst>
        </pc:picChg>
      </pc:sldChg>
      <pc:sldChg chg="modSp add mod">
        <pc:chgData name="Heitman, Lindsey" userId="a9773a47-99d2-4599-9377-6d37e9ec0bd3" providerId="ADAL" clId="{CAEDB13A-5AFF-4856-8EA9-E431672A923A}" dt="2024-04-24T14:54:42.526" v="15" actId="20577"/>
        <pc:sldMkLst>
          <pc:docMk/>
          <pc:sldMk cId="1114356261" sldId="5327"/>
        </pc:sldMkLst>
        <pc:spChg chg="mod">
          <ac:chgData name="Heitman, Lindsey" userId="a9773a47-99d2-4599-9377-6d37e9ec0bd3" providerId="ADAL" clId="{CAEDB13A-5AFF-4856-8EA9-E431672A923A}" dt="2024-04-24T14:54:42.526" v="15" actId="20577"/>
          <ac:spMkLst>
            <pc:docMk/>
            <pc:sldMk cId="1114356261" sldId="5327"/>
            <ac:spMk id="7" creationId="{06F56BFD-918D-6298-79AD-36C14C8A2AA2}"/>
          </ac:spMkLst>
        </pc:spChg>
      </pc:sldChg>
      <pc:sldChg chg="del">
        <pc:chgData name="Heitman, Lindsey" userId="a9773a47-99d2-4599-9377-6d37e9ec0bd3" providerId="ADAL" clId="{CAEDB13A-5AFF-4856-8EA9-E431672A923A}" dt="2024-04-24T14:51:45.199" v="9" actId="2696"/>
        <pc:sldMkLst>
          <pc:docMk/>
          <pc:sldMk cId="1708338247" sldId="5340"/>
        </pc:sldMkLst>
      </pc:sldChg>
      <pc:sldChg chg="del">
        <pc:chgData name="Heitman, Lindsey" userId="a9773a47-99d2-4599-9377-6d37e9ec0bd3" providerId="ADAL" clId="{CAEDB13A-5AFF-4856-8EA9-E431672A923A}" dt="2024-04-24T14:51:45.199" v="9" actId="2696"/>
        <pc:sldMkLst>
          <pc:docMk/>
          <pc:sldMk cId="2059122228" sldId="5341"/>
        </pc:sldMkLst>
      </pc:sldChg>
      <pc:sldChg chg="modSp add mod">
        <pc:chgData name="Heitman, Lindsey" userId="a9773a47-99d2-4599-9377-6d37e9ec0bd3" providerId="ADAL" clId="{CAEDB13A-5AFF-4856-8EA9-E431672A923A}" dt="2024-04-24T14:55:32.067" v="69" actId="20577"/>
        <pc:sldMkLst>
          <pc:docMk/>
          <pc:sldMk cId="3842692623" sldId="5352"/>
        </pc:sldMkLst>
        <pc:spChg chg="mod">
          <ac:chgData name="Heitman, Lindsey" userId="a9773a47-99d2-4599-9377-6d37e9ec0bd3" providerId="ADAL" clId="{CAEDB13A-5AFF-4856-8EA9-E431672A923A}" dt="2024-04-24T14:55:32.067" v="69" actId="20577"/>
          <ac:spMkLst>
            <pc:docMk/>
            <pc:sldMk cId="3842692623" sldId="5352"/>
            <ac:spMk id="7" creationId="{C51D4D6D-695A-9246-FA9E-BBCF15943548}"/>
          </ac:spMkLst>
        </pc:spChg>
      </pc:sldChg>
      <pc:sldChg chg="modSp add mod">
        <pc:chgData name="Heitman, Lindsey" userId="a9773a47-99d2-4599-9377-6d37e9ec0bd3" providerId="ADAL" clId="{CAEDB13A-5AFF-4856-8EA9-E431672A923A}" dt="2024-04-24T14:57:10.748" v="193" actId="20577"/>
        <pc:sldMkLst>
          <pc:docMk/>
          <pc:sldMk cId="414304352" sldId="5353"/>
        </pc:sldMkLst>
        <pc:spChg chg="mod">
          <ac:chgData name="Heitman, Lindsey" userId="a9773a47-99d2-4599-9377-6d37e9ec0bd3" providerId="ADAL" clId="{CAEDB13A-5AFF-4856-8EA9-E431672A923A}" dt="2024-04-24T14:55:59.677" v="118" actId="20577"/>
          <ac:spMkLst>
            <pc:docMk/>
            <pc:sldMk cId="414304352" sldId="5353"/>
            <ac:spMk id="7" creationId="{06F56BFD-918D-6298-79AD-36C14C8A2AA2}"/>
          </ac:spMkLst>
        </pc:spChg>
        <pc:spChg chg="mod">
          <ac:chgData name="Heitman, Lindsey" userId="a9773a47-99d2-4599-9377-6d37e9ec0bd3" providerId="ADAL" clId="{CAEDB13A-5AFF-4856-8EA9-E431672A923A}" dt="2024-04-24T14:57:10.748" v="193" actId="20577"/>
          <ac:spMkLst>
            <pc:docMk/>
            <pc:sldMk cId="414304352" sldId="5353"/>
            <ac:spMk id="8" creationId="{C92515F7-358B-E3FC-AB86-B337B7A691E2}"/>
          </ac:spMkLst>
        </pc:spChg>
      </pc:sldChg>
      <pc:sldChg chg="modSp new mod">
        <pc:chgData name="Heitman, Lindsey" userId="a9773a47-99d2-4599-9377-6d37e9ec0bd3" providerId="ADAL" clId="{CAEDB13A-5AFF-4856-8EA9-E431672A923A}" dt="2024-04-24T18:25:30.928" v="4800" actId="20577"/>
        <pc:sldMkLst>
          <pc:docMk/>
          <pc:sldMk cId="2933995651" sldId="5354"/>
        </pc:sldMkLst>
        <pc:spChg chg="mod">
          <ac:chgData name="Heitman, Lindsey" userId="a9773a47-99d2-4599-9377-6d37e9ec0bd3" providerId="ADAL" clId="{CAEDB13A-5AFF-4856-8EA9-E431672A923A}" dt="2024-04-24T18:25:30.928" v="4800" actId="20577"/>
          <ac:spMkLst>
            <pc:docMk/>
            <pc:sldMk cId="2933995651" sldId="5354"/>
            <ac:spMk id="2" creationId="{9ACD5AA2-7D9A-FD9A-FE9F-CD4C92B2D847}"/>
          </ac:spMkLst>
        </pc:spChg>
        <pc:spChg chg="mod">
          <ac:chgData name="Heitman, Lindsey" userId="a9773a47-99d2-4599-9377-6d37e9ec0bd3" providerId="ADAL" clId="{CAEDB13A-5AFF-4856-8EA9-E431672A923A}" dt="2024-04-24T15:58:31.297" v="1118" actId="20577"/>
          <ac:spMkLst>
            <pc:docMk/>
            <pc:sldMk cId="2933995651" sldId="5354"/>
            <ac:spMk id="3" creationId="{AB8A87EC-9715-0311-2012-F14640DB1F0F}"/>
          </ac:spMkLst>
        </pc:spChg>
        <pc:spChg chg="mod">
          <ac:chgData name="Heitman, Lindsey" userId="a9773a47-99d2-4599-9377-6d37e9ec0bd3" providerId="ADAL" clId="{CAEDB13A-5AFF-4856-8EA9-E431672A923A}" dt="2024-04-24T15:58:42.181" v="1139" actId="27636"/>
          <ac:spMkLst>
            <pc:docMk/>
            <pc:sldMk cId="2933995651" sldId="5354"/>
            <ac:spMk id="5" creationId="{4521C320-BFE1-4772-3809-92D1E2FBB9B2}"/>
          </ac:spMkLst>
        </pc:spChg>
        <pc:spChg chg="mod">
          <ac:chgData name="Heitman, Lindsey" userId="a9773a47-99d2-4599-9377-6d37e9ec0bd3" providerId="ADAL" clId="{CAEDB13A-5AFF-4856-8EA9-E431672A923A}" dt="2024-04-24T15:56:28.648" v="931"/>
          <ac:spMkLst>
            <pc:docMk/>
            <pc:sldMk cId="2933995651" sldId="5354"/>
            <ac:spMk id="6" creationId="{2D85AFEA-1148-7464-FD75-D4E68E9A686E}"/>
          </ac:spMkLst>
        </pc:spChg>
      </pc:sldChg>
      <pc:sldChg chg="addSp delSp modSp new mod">
        <pc:chgData name="Heitman, Lindsey" userId="a9773a47-99d2-4599-9377-6d37e9ec0bd3" providerId="ADAL" clId="{CAEDB13A-5AFF-4856-8EA9-E431672A923A}" dt="2024-04-24T18:24:50.780" v="4737" actId="20577"/>
        <pc:sldMkLst>
          <pc:docMk/>
          <pc:sldMk cId="1808731400" sldId="5355"/>
        </pc:sldMkLst>
        <pc:spChg chg="mod">
          <ac:chgData name="Heitman, Lindsey" userId="a9773a47-99d2-4599-9377-6d37e9ec0bd3" providerId="ADAL" clId="{CAEDB13A-5AFF-4856-8EA9-E431672A923A}" dt="2024-04-24T18:24:50.780" v="4737" actId="20577"/>
          <ac:spMkLst>
            <pc:docMk/>
            <pc:sldMk cId="1808731400" sldId="5355"/>
            <ac:spMk id="2" creationId="{60EFCA31-9A82-7FDD-4AD0-A22C09719C48}"/>
          </ac:spMkLst>
        </pc:spChg>
        <pc:spChg chg="del">
          <ac:chgData name="Heitman, Lindsey" userId="a9773a47-99d2-4599-9377-6d37e9ec0bd3" providerId="ADAL" clId="{CAEDB13A-5AFF-4856-8EA9-E431672A923A}" dt="2024-04-24T14:58:02.477" v="196"/>
          <ac:spMkLst>
            <pc:docMk/>
            <pc:sldMk cId="1808731400" sldId="5355"/>
            <ac:spMk id="3" creationId="{13AA9FE3-0766-6234-D7F9-D27916EAB5B6}"/>
          </ac:spMkLst>
        </pc:spChg>
        <pc:spChg chg="del mod">
          <ac:chgData name="Heitman, Lindsey" userId="a9773a47-99d2-4599-9377-6d37e9ec0bd3" providerId="ADAL" clId="{CAEDB13A-5AFF-4856-8EA9-E431672A923A}" dt="2024-04-24T15:59:31.248" v="1142"/>
          <ac:spMkLst>
            <pc:docMk/>
            <pc:sldMk cId="1808731400" sldId="5355"/>
            <ac:spMk id="5" creationId="{51239FF6-4192-99A8-D0A1-D6EE6F60AEF3}"/>
          </ac:spMkLst>
        </pc:spChg>
        <pc:spChg chg="del">
          <ac:chgData name="Heitman, Lindsey" userId="a9773a47-99d2-4599-9377-6d37e9ec0bd3" providerId="ADAL" clId="{CAEDB13A-5AFF-4856-8EA9-E431672A923A}" dt="2024-04-24T15:16:10.798" v="331" actId="1032"/>
          <ac:spMkLst>
            <pc:docMk/>
            <pc:sldMk cId="1808731400" sldId="5355"/>
            <ac:spMk id="6" creationId="{3B3A5309-5553-EE0D-C1DD-F395A17E52AE}"/>
          </ac:spMkLst>
        </pc:spChg>
        <pc:spChg chg="add mod">
          <ac:chgData name="Heitman, Lindsey" userId="a9773a47-99d2-4599-9377-6d37e9ec0bd3" providerId="ADAL" clId="{CAEDB13A-5AFF-4856-8EA9-E431672A923A}" dt="2024-04-24T15:05:48.482" v="282" actId="1076"/>
          <ac:spMkLst>
            <pc:docMk/>
            <pc:sldMk cId="1808731400" sldId="5355"/>
            <ac:spMk id="8" creationId="{572129D6-D5B4-622C-362F-EFCCAF55B60E}"/>
          </ac:spMkLst>
        </pc:spChg>
        <pc:spChg chg="add mod">
          <ac:chgData name="Heitman, Lindsey" userId="a9773a47-99d2-4599-9377-6d37e9ec0bd3" providerId="ADAL" clId="{CAEDB13A-5AFF-4856-8EA9-E431672A923A}" dt="2024-04-24T15:59:50.169" v="1144" actId="1076"/>
          <ac:spMkLst>
            <pc:docMk/>
            <pc:sldMk cId="1808731400" sldId="5355"/>
            <ac:spMk id="10" creationId="{8A8604B4-DD23-061C-19CC-83A6816C76B1}"/>
          </ac:spMkLst>
        </pc:spChg>
        <pc:spChg chg="add del mod">
          <ac:chgData name="Heitman, Lindsey" userId="a9773a47-99d2-4599-9377-6d37e9ec0bd3" providerId="ADAL" clId="{CAEDB13A-5AFF-4856-8EA9-E431672A923A}" dt="2024-04-24T15:16:24.317" v="335" actId="21"/>
          <ac:spMkLst>
            <pc:docMk/>
            <pc:sldMk cId="1808731400" sldId="5355"/>
            <ac:spMk id="11" creationId="{B43778AB-C94F-A221-FB5A-5AD2AD51BAAC}"/>
          </ac:spMkLst>
        </pc:spChg>
        <pc:spChg chg="add del mod">
          <ac:chgData name="Heitman, Lindsey" userId="a9773a47-99d2-4599-9377-6d37e9ec0bd3" providerId="ADAL" clId="{CAEDB13A-5AFF-4856-8EA9-E431672A923A}" dt="2024-04-24T15:16:24.324" v="337"/>
          <ac:spMkLst>
            <pc:docMk/>
            <pc:sldMk cId="1808731400" sldId="5355"/>
            <ac:spMk id="12" creationId="{342B6062-32D2-65A2-B980-543C5B6209A7}"/>
          </ac:spMkLst>
        </pc:spChg>
        <pc:spChg chg="add mod">
          <ac:chgData name="Heitman, Lindsey" userId="a9773a47-99d2-4599-9377-6d37e9ec0bd3" providerId="ADAL" clId="{CAEDB13A-5AFF-4856-8EA9-E431672A923A}" dt="2024-04-24T15:59:31.248" v="1142"/>
          <ac:spMkLst>
            <pc:docMk/>
            <pc:sldMk cId="1808731400" sldId="5355"/>
            <ac:spMk id="14" creationId="{0864EBBC-4898-96DC-29BB-18E98CD14704}"/>
          </ac:spMkLst>
        </pc:spChg>
        <pc:spChg chg="add mod">
          <ac:chgData name="Heitman, Lindsey" userId="a9773a47-99d2-4599-9377-6d37e9ec0bd3" providerId="ADAL" clId="{CAEDB13A-5AFF-4856-8EA9-E431672A923A}" dt="2024-04-24T15:59:40.675" v="1143"/>
          <ac:spMkLst>
            <pc:docMk/>
            <pc:sldMk cId="1808731400" sldId="5355"/>
            <ac:spMk id="15" creationId="{1EA4E229-1747-AFA8-57F5-F2D1F2757634}"/>
          </ac:spMkLst>
        </pc:spChg>
        <pc:graphicFrameChg chg="add mod modGraphic">
          <ac:chgData name="Heitman, Lindsey" userId="a9773a47-99d2-4599-9377-6d37e9ec0bd3" providerId="ADAL" clId="{CAEDB13A-5AFF-4856-8EA9-E431672A923A}" dt="2024-04-24T16:42:20.927" v="2361" actId="962"/>
          <ac:graphicFrameMkLst>
            <pc:docMk/>
            <pc:sldMk cId="1808731400" sldId="5355"/>
            <ac:graphicFrameMk id="13" creationId="{C70B0585-6E75-059D-8E1A-89509181825E}"/>
          </ac:graphicFrameMkLst>
        </pc:graphicFrameChg>
        <pc:picChg chg="add mod">
          <ac:chgData name="Heitman, Lindsey" userId="a9773a47-99d2-4599-9377-6d37e9ec0bd3" providerId="ADAL" clId="{CAEDB13A-5AFF-4856-8EA9-E431672A923A}" dt="2024-04-24T17:41:43.912" v="4543" actId="962"/>
          <ac:picMkLst>
            <pc:docMk/>
            <pc:sldMk cId="1808731400" sldId="5355"/>
            <ac:picMk id="7" creationId="{C595B99E-6225-E982-68E6-E4FC7CE8A6D9}"/>
          </ac:picMkLst>
        </pc:picChg>
      </pc:sldChg>
      <pc:sldChg chg="addSp delSp modSp add mod ord">
        <pc:chgData name="Heitman, Lindsey" userId="a9773a47-99d2-4599-9377-6d37e9ec0bd3" providerId="ADAL" clId="{CAEDB13A-5AFF-4856-8EA9-E431672A923A}" dt="2024-04-24T18:31:37.004" v="4814" actId="13244"/>
        <pc:sldMkLst>
          <pc:docMk/>
          <pc:sldMk cId="930444049" sldId="5356"/>
        </pc:sldMkLst>
        <pc:spChg chg="mod">
          <ac:chgData name="Heitman, Lindsey" userId="a9773a47-99d2-4599-9377-6d37e9ec0bd3" providerId="ADAL" clId="{CAEDB13A-5AFF-4856-8EA9-E431672A923A}" dt="2024-04-24T18:29:28.299" v="4810" actId="962"/>
          <ac:spMkLst>
            <pc:docMk/>
            <pc:sldMk cId="930444049" sldId="5356"/>
            <ac:spMk id="2" creationId="{202EB9BA-03C5-2698-9F86-FFAF17C0CF6B}"/>
          </ac:spMkLst>
        </pc:spChg>
        <pc:spChg chg="add del mod">
          <ac:chgData name="Heitman, Lindsey" userId="a9773a47-99d2-4599-9377-6d37e9ec0bd3" providerId="ADAL" clId="{CAEDB13A-5AFF-4856-8EA9-E431672A923A}" dt="2024-04-24T16:26:11.659" v="2062" actId="21"/>
          <ac:spMkLst>
            <pc:docMk/>
            <pc:sldMk cId="930444049" sldId="5356"/>
            <ac:spMk id="3" creationId="{049B8FCE-5FA6-A8D3-57CC-DECF42032A96}"/>
          </ac:spMkLst>
        </pc:spChg>
        <pc:spChg chg="ord">
          <ac:chgData name="Heitman, Lindsey" userId="a9773a47-99d2-4599-9377-6d37e9ec0bd3" providerId="ADAL" clId="{CAEDB13A-5AFF-4856-8EA9-E431672A923A}" dt="2024-04-24T18:31:15.518" v="4811" actId="13244"/>
          <ac:spMkLst>
            <pc:docMk/>
            <pc:sldMk cId="930444049" sldId="5356"/>
            <ac:spMk id="4" creationId="{6F1C037F-24AE-2EC8-8DF0-0D7E1C6DC2A5}"/>
          </ac:spMkLst>
        </pc:spChg>
        <pc:spChg chg="mod ord">
          <ac:chgData name="Heitman, Lindsey" userId="a9773a47-99d2-4599-9377-6d37e9ec0bd3" providerId="ADAL" clId="{CAEDB13A-5AFF-4856-8EA9-E431672A923A}" dt="2024-04-24T18:31:22.356" v="4812" actId="13244"/>
          <ac:spMkLst>
            <pc:docMk/>
            <pc:sldMk cId="930444049" sldId="5356"/>
            <ac:spMk id="9" creationId="{A3911B73-137B-17A4-252C-B4BFC41E3A9B}"/>
          </ac:spMkLst>
        </pc:spChg>
        <pc:spChg chg="mod ord">
          <ac:chgData name="Heitman, Lindsey" userId="a9773a47-99d2-4599-9377-6d37e9ec0bd3" providerId="ADAL" clId="{CAEDB13A-5AFF-4856-8EA9-E431672A923A}" dt="2024-04-24T18:31:37.004" v="4814" actId="13244"/>
          <ac:spMkLst>
            <pc:docMk/>
            <pc:sldMk cId="930444049" sldId="5356"/>
            <ac:spMk id="12" creationId="{DB5D3597-BBFF-7788-D05B-87EDA0E5A699}"/>
          </ac:spMkLst>
        </pc:spChg>
        <pc:spChg chg="add mod">
          <ac:chgData name="Heitman, Lindsey" userId="a9773a47-99d2-4599-9377-6d37e9ec0bd3" providerId="ADAL" clId="{CAEDB13A-5AFF-4856-8EA9-E431672A923A}" dt="2024-04-24T16:29:39.380" v="2212" actId="1076"/>
          <ac:spMkLst>
            <pc:docMk/>
            <pc:sldMk cId="930444049" sldId="5356"/>
            <ac:spMk id="13" creationId="{CCE7CDD8-21E2-BAB7-6BBD-F789A3C98382}"/>
          </ac:spMkLst>
        </pc:spChg>
        <pc:spChg chg="mod ord">
          <ac:chgData name="Heitman, Lindsey" userId="a9773a47-99d2-4599-9377-6d37e9ec0bd3" providerId="ADAL" clId="{CAEDB13A-5AFF-4856-8EA9-E431672A923A}" dt="2024-04-24T18:31:28.957" v="4813" actId="13244"/>
          <ac:spMkLst>
            <pc:docMk/>
            <pc:sldMk cId="930444049" sldId="5356"/>
            <ac:spMk id="14" creationId="{2253642E-DB1A-241A-7529-3CE0ED83D161}"/>
          </ac:spMkLst>
        </pc:spChg>
        <pc:spChg chg="add del mod">
          <ac:chgData name="Heitman, Lindsey" userId="a9773a47-99d2-4599-9377-6d37e9ec0bd3" providerId="ADAL" clId="{CAEDB13A-5AFF-4856-8EA9-E431672A923A}" dt="2024-04-24T16:29:33.208" v="2211" actId="21"/>
          <ac:spMkLst>
            <pc:docMk/>
            <pc:sldMk cId="930444049" sldId="5356"/>
            <ac:spMk id="15" creationId="{F67EDD3B-8F69-0D45-08FC-D80E5037D1F7}"/>
          </ac:spMkLst>
        </pc:spChg>
        <pc:spChg chg="mod">
          <ac:chgData name="Heitman, Lindsey" userId="a9773a47-99d2-4599-9377-6d37e9ec0bd3" providerId="ADAL" clId="{CAEDB13A-5AFF-4856-8EA9-E431672A923A}" dt="2024-04-24T18:27:19.534" v="4802" actId="207"/>
          <ac:spMkLst>
            <pc:docMk/>
            <pc:sldMk cId="930444049" sldId="5356"/>
            <ac:spMk id="20" creationId="{3C161817-61D6-9E31-2F45-99CF70A6831B}"/>
          </ac:spMkLst>
        </pc:spChg>
        <pc:spChg chg="mod">
          <ac:chgData name="Heitman, Lindsey" userId="a9773a47-99d2-4599-9377-6d37e9ec0bd3" providerId="ADAL" clId="{CAEDB13A-5AFF-4856-8EA9-E431672A923A}" dt="2024-04-24T18:28:43.847" v="4807" actId="207"/>
          <ac:spMkLst>
            <pc:docMk/>
            <pc:sldMk cId="930444049" sldId="5356"/>
            <ac:spMk id="21" creationId="{2AB5556E-E3A9-A3B0-7F6A-327CB47BA1DB}"/>
          </ac:spMkLst>
        </pc:spChg>
        <pc:graphicFrameChg chg="add del mod modGraphic">
          <ac:chgData name="Heitman, Lindsey" userId="a9773a47-99d2-4599-9377-6d37e9ec0bd3" providerId="ADAL" clId="{CAEDB13A-5AFF-4856-8EA9-E431672A923A}" dt="2024-04-24T18:28:40.566" v="4806" actId="207"/>
          <ac:graphicFrameMkLst>
            <pc:docMk/>
            <pc:sldMk cId="930444049" sldId="5356"/>
            <ac:graphicFrameMk id="6" creationId="{73D3F5DC-096A-8D10-AED8-70F89FBDA7E8}"/>
          </ac:graphicFrameMkLst>
        </pc:graphicFrameChg>
        <pc:picChg chg="mod">
          <ac:chgData name="Heitman, Lindsey" userId="a9773a47-99d2-4599-9377-6d37e9ec0bd3" providerId="ADAL" clId="{CAEDB13A-5AFF-4856-8EA9-E431672A923A}" dt="2024-04-24T16:23:42.802" v="2013" actId="1076"/>
          <ac:picMkLst>
            <pc:docMk/>
            <pc:sldMk cId="930444049" sldId="5356"/>
            <ac:picMk id="10" creationId="{23429985-C217-CF58-3EFF-0C1DD4C4589C}"/>
          </ac:picMkLst>
        </pc:picChg>
        <pc:cxnChg chg="add del">
          <ac:chgData name="Heitman, Lindsey" userId="a9773a47-99d2-4599-9377-6d37e9ec0bd3" providerId="ADAL" clId="{CAEDB13A-5AFF-4856-8EA9-E431672A923A}" dt="2024-04-24T16:26:17.574" v="2065" actId="478"/>
          <ac:cxnSpMkLst>
            <pc:docMk/>
            <pc:sldMk cId="930444049" sldId="5356"/>
            <ac:cxnSpMk id="7" creationId="{23AB0DA9-292F-6DAB-F193-CD7D57834217}"/>
          </ac:cxnSpMkLst>
        </pc:cxnChg>
        <pc:cxnChg chg="add del mod">
          <ac:chgData name="Heitman, Lindsey" userId="a9773a47-99d2-4599-9377-6d37e9ec0bd3" providerId="ADAL" clId="{CAEDB13A-5AFF-4856-8EA9-E431672A923A}" dt="2024-04-24T16:26:19.687" v="2066" actId="478"/>
          <ac:cxnSpMkLst>
            <pc:docMk/>
            <pc:sldMk cId="930444049" sldId="5356"/>
            <ac:cxnSpMk id="11" creationId="{0541F131-AF3C-7CEB-F059-1999096C9F89}"/>
          </ac:cxnSpMkLst>
        </pc:cxnChg>
      </pc:sldChg>
      <pc:sldChg chg="addSp delSp modSp new del mod">
        <pc:chgData name="Heitman, Lindsey" userId="a9773a47-99d2-4599-9377-6d37e9ec0bd3" providerId="ADAL" clId="{CAEDB13A-5AFF-4856-8EA9-E431672A923A}" dt="2024-04-24T17:05:34.527" v="2801" actId="2696"/>
        <pc:sldMkLst>
          <pc:docMk/>
          <pc:sldMk cId="639366432" sldId="5357"/>
        </pc:sldMkLst>
        <pc:spChg chg="del mod">
          <ac:chgData name="Heitman, Lindsey" userId="a9773a47-99d2-4599-9377-6d37e9ec0bd3" providerId="ADAL" clId="{CAEDB13A-5AFF-4856-8EA9-E431672A923A}" dt="2024-04-24T16:41:25.329" v="2224" actId="22"/>
          <ac:spMkLst>
            <pc:docMk/>
            <pc:sldMk cId="639366432" sldId="5357"/>
            <ac:spMk id="3" creationId="{5A4C171A-CDA2-D9B9-8001-1B0BA65AD63A}"/>
          </ac:spMkLst>
        </pc:spChg>
        <pc:picChg chg="add mod ord">
          <ac:chgData name="Heitman, Lindsey" userId="a9773a47-99d2-4599-9377-6d37e9ec0bd3" providerId="ADAL" clId="{CAEDB13A-5AFF-4856-8EA9-E431672A923A}" dt="2024-04-24T16:56:55.083" v="2620" actId="1076"/>
          <ac:picMkLst>
            <pc:docMk/>
            <pc:sldMk cId="639366432" sldId="5357"/>
            <ac:picMk id="8" creationId="{693800B3-C695-6184-9077-C235910C262A}"/>
          </ac:picMkLst>
        </pc:picChg>
      </pc:sldChg>
      <pc:sldChg chg="new del">
        <pc:chgData name="Heitman, Lindsey" userId="a9773a47-99d2-4599-9377-6d37e9ec0bd3" providerId="ADAL" clId="{CAEDB13A-5AFF-4856-8EA9-E431672A923A}" dt="2024-04-24T17:07:22.798" v="2820" actId="680"/>
        <pc:sldMkLst>
          <pc:docMk/>
          <pc:sldMk cId="1991035778" sldId="5357"/>
        </pc:sldMkLst>
      </pc:sldChg>
      <pc:sldChg chg="addSp delSp modSp new del mod">
        <pc:chgData name="Heitman, Lindsey" userId="a9773a47-99d2-4599-9377-6d37e9ec0bd3" providerId="ADAL" clId="{CAEDB13A-5AFF-4856-8EA9-E431672A923A}" dt="2024-04-24T17:16:41.406" v="3067" actId="2696"/>
        <pc:sldMkLst>
          <pc:docMk/>
          <pc:sldMk cId="3352152072" sldId="5357"/>
        </pc:sldMkLst>
        <pc:spChg chg="add del mod">
          <ac:chgData name="Heitman, Lindsey" userId="a9773a47-99d2-4599-9377-6d37e9ec0bd3" providerId="ADAL" clId="{CAEDB13A-5AFF-4856-8EA9-E431672A923A}" dt="2024-04-24T17:11:37.297" v="2948" actId="22"/>
          <ac:spMkLst>
            <pc:docMk/>
            <pc:sldMk cId="3352152072" sldId="5357"/>
            <ac:spMk id="3" creationId="{C22E68E8-A0E0-478D-9FC4-C79FEF1B8325}"/>
          </ac:spMkLst>
        </pc:spChg>
        <pc:spChg chg="add del mod">
          <ac:chgData name="Heitman, Lindsey" userId="a9773a47-99d2-4599-9377-6d37e9ec0bd3" providerId="ADAL" clId="{CAEDB13A-5AFF-4856-8EA9-E431672A923A}" dt="2024-04-24T17:13:45.728" v="2955" actId="22"/>
          <ac:spMkLst>
            <pc:docMk/>
            <pc:sldMk cId="3352152072" sldId="5357"/>
            <ac:spMk id="11" creationId="{A55CE14D-3320-554E-28B1-C4846219BBD6}"/>
          </ac:spMkLst>
        </pc:spChg>
        <pc:spChg chg="add del mod">
          <ac:chgData name="Heitman, Lindsey" userId="a9773a47-99d2-4599-9377-6d37e9ec0bd3" providerId="ADAL" clId="{CAEDB13A-5AFF-4856-8EA9-E431672A923A}" dt="2024-04-24T17:14:27.326" v="2959" actId="478"/>
          <ac:spMkLst>
            <pc:docMk/>
            <pc:sldMk cId="3352152072" sldId="5357"/>
            <ac:spMk id="17" creationId="{EDA4A9AD-DEBA-20F1-39FB-C166F17594A3}"/>
          </ac:spMkLst>
        </pc:spChg>
        <pc:spChg chg="add mod">
          <ac:chgData name="Heitman, Lindsey" userId="a9773a47-99d2-4599-9377-6d37e9ec0bd3" providerId="ADAL" clId="{CAEDB13A-5AFF-4856-8EA9-E431672A923A}" dt="2024-04-24T17:14:32.434" v="2961" actId="478"/>
          <ac:spMkLst>
            <pc:docMk/>
            <pc:sldMk cId="3352152072" sldId="5357"/>
            <ac:spMk id="19" creationId="{37BFEC2F-A3D7-685F-354E-58D6CE52AF2F}"/>
          </ac:spMkLst>
        </pc:spChg>
        <pc:picChg chg="add mod">
          <ac:chgData name="Heitman, Lindsey" userId="a9773a47-99d2-4599-9377-6d37e9ec0bd3" providerId="ADAL" clId="{CAEDB13A-5AFF-4856-8EA9-E431672A923A}" dt="2024-04-24T17:11:15.040" v="2947"/>
          <ac:picMkLst>
            <pc:docMk/>
            <pc:sldMk cId="3352152072" sldId="5357"/>
            <ac:picMk id="7" creationId="{52F9E580-6A77-8EB8-411E-638472409963}"/>
          </ac:picMkLst>
        </pc:picChg>
        <pc:picChg chg="add del mod ord">
          <ac:chgData name="Heitman, Lindsey" userId="a9773a47-99d2-4599-9377-6d37e9ec0bd3" providerId="ADAL" clId="{CAEDB13A-5AFF-4856-8EA9-E431672A923A}" dt="2024-04-24T17:11:49.747" v="2949" actId="478"/>
          <ac:picMkLst>
            <pc:docMk/>
            <pc:sldMk cId="3352152072" sldId="5357"/>
            <ac:picMk id="9" creationId="{BA427589-1DF5-EC9D-CC27-786B7B05DDF4}"/>
          </ac:picMkLst>
        </pc:picChg>
        <pc:picChg chg="add del mod ord">
          <ac:chgData name="Heitman, Lindsey" userId="a9773a47-99d2-4599-9377-6d37e9ec0bd3" providerId="ADAL" clId="{CAEDB13A-5AFF-4856-8EA9-E431672A923A}" dt="2024-04-24T17:12:35.012" v="2953" actId="22"/>
          <ac:picMkLst>
            <pc:docMk/>
            <pc:sldMk cId="3352152072" sldId="5357"/>
            <ac:picMk id="13" creationId="{76EFC53B-CE1C-6DCC-CA43-CDAB6612C098}"/>
          </ac:picMkLst>
        </pc:picChg>
        <pc:picChg chg="add del mod ord">
          <ac:chgData name="Heitman, Lindsey" userId="a9773a47-99d2-4599-9377-6d37e9ec0bd3" providerId="ADAL" clId="{CAEDB13A-5AFF-4856-8EA9-E431672A923A}" dt="2024-04-24T17:14:32.434" v="2961" actId="478"/>
          <ac:picMkLst>
            <pc:docMk/>
            <pc:sldMk cId="3352152072" sldId="5357"/>
            <ac:picMk id="15" creationId="{0F4F425E-163D-7820-0835-DD0DB71C6D33}"/>
          </ac:picMkLst>
        </pc:picChg>
      </pc:sldChg>
      <pc:sldChg chg="addSp delSp modSp add mod">
        <pc:chgData name="Heitman, Lindsey" userId="a9773a47-99d2-4599-9377-6d37e9ec0bd3" providerId="ADAL" clId="{CAEDB13A-5AFF-4856-8EA9-E431672A923A}" dt="2024-04-24T18:32:55.395" v="4817" actId="13244"/>
        <pc:sldMkLst>
          <pc:docMk/>
          <pc:sldMk cId="1040958896" sldId="5358"/>
        </pc:sldMkLst>
        <pc:spChg chg="mod">
          <ac:chgData name="Heitman, Lindsey" userId="a9773a47-99d2-4599-9377-6d37e9ec0bd3" providerId="ADAL" clId="{CAEDB13A-5AFF-4856-8EA9-E431672A923A}" dt="2024-04-24T17:15:41.077" v="2992" actId="20577"/>
          <ac:spMkLst>
            <pc:docMk/>
            <pc:sldMk cId="1040958896" sldId="5358"/>
            <ac:spMk id="2" creationId="{00000000-0000-0000-0000-000000000000}"/>
          </ac:spMkLst>
        </pc:spChg>
        <pc:spChg chg="del">
          <ac:chgData name="Heitman, Lindsey" userId="a9773a47-99d2-4599-9377-6d37e9ec0bd3" providerId="ADAL" clId="{CAEDB13A-5AFF-4856-8EA9-E431672A923A}" dt="2024-04-24T17:39:52.395" v="4116" actId="21"/>
          <ac:spMkLst>
            <pc:docMk/>
            <pc:sldMk cId="1040958896" sldId="5358"/>
            <ac:spMk id="3" creationId="{00000000-0000-0000-0000-000000000000}"/>
          </ac:spMkLst>
        </pc:spChg>
        <pc:spChg chg="ord">
          <ac:chgData name="Heitman, Lindsey" userId="a9773a47-99d2-4599-9377-6d37e9ec0bd3" providerId="ADAL" clId="{CAEDB13A-5AFF-4856-8EA9-E431672A923A}" dt="2024-04-24T18:32:19.382" v="4815" actId="13244"/>
          <ac:spMkLst>
            <pc:docMk/>
            <pc:sldMk cId="1040958896" sldId="5358"/>
            <ac:spMk id="4" creationId="{00000000-0000-0000-0000-000000000000}"/>
          </ac:spMkLst>
        </pc:spChg>
        <pc:spChg chg="add mod">
          <ac:chgData name="Heitman, Lindsey" userId="a9773a47-99d2-4599-9377-6d37e9ec0bd3" providerId="ADAL" clId="{CAEDB13A-5AFF-4856-8EA9-E431672A923A}" dt="2024-04-24T18:20:54.061" v="4584" actId="20577"/>
          <ac:spMkLst>
            <pc:docMk/>
            <pc:sldMk cId="1040958896" sldId="5358"/>
            <ac:spMk id="6" creationId="{21420977-4F3A-B9BB-4DCC-D5807795A1C5}"/>
          </ac:spMkLst>
        </pc:spChg>
        <pc:spChg chg="mod ord">
          <ac:chgData name="Heitman, Lindsey" userId="a9773a47-99d2-4599-9377-6d37e9ec0bd3" providerId="ADAL" clId="{CAEDB13A-5AFF-4856-8EA9-E431672A923A}" dt="2024-04-24T18:32:31.382" v="4816" actId="13244"/>
          <ac:spMkLst>
            <pc:docMk/>
            <pc:sldMk cId="1040958896" sldId="5358"/>
            <ac:spMk id="8" creationId="{D23811A4-EF49-FCF7-DB33-DF46F3A76612}"/>
          </ac:spMkLst>
        </pc:spChg>
        <pc:spChg chg="del">
          <ac:chgData name="Heitman, Lindsey" userId="a9773a47-99d2-4599-9377-6d37e9ec0bd3" providerId="ADAL" clId="{CAEDB13A-5AFF-4856-8EA9-E431672A923A}" dt="2024-04-24T17:16:01.266" v="3008" actId="21"/>
          <ac:spMkLst>
            <pc:docMk/>
            <pc:sldMk cId="1040958896" sldId="5358"/>
            <ac:spMk id="10" creationId="{9147C751-9F8E-AD3A-5FF0-8A573918EC44}"/>
          </ac:spMkLst>
        </pc:spChg>
        <pc:spChg chg="add mod ord">
          <ac:chgData name="Heitman, Lindsey" userId="a9773a47-99d2-4599-9377-6d37e9ec0bd3" providerId="ADAL" clId="{CAEDB13A-5AFF-4856-8EA9-E431672A923A}" dt="2024-04-24T18:32:55.395" v="4817" actId="13244"/>
          <ac:spMkLst>
            <pc:docMk/>
            <pc:sldMk cId="1040958896" sldId="5358"/>
            <ac:spMk id="11" creationId="{8EED07AF-3834-B941-6FA7-2B1098224238}"/>
          </ac:spMkLst>
        </pc:spChg>
        <pc:spChg chg="mod">
          <ac:chgData name="Heitman, Lindsey" userId="a9773a47-99d2-4599-9377-6d37e9ec0bd3" providerId="ADAL" clId="{CAEDB13A-5AFF-4856-8EA9-E431672A923A}" dt="2024-04-24T17:16:16.474" v="3043" actId="20577"/>
          <ac:spMkLst>
            <pc:docMk/>
            <pc:sldMk cId="1040958896" sldId="5358"/>
            <ac:spMk id="16" creationId="{02905120-088A-2655-6C92-08698B561C80}"/>
          </ac:spMkLst>
        </pc:spChg>
        <pc:spChg chg="mod">
          <ac:chgData name="Heitman, Lindsey" userId="a9773a47-99d2-4599-9377-6d37e9ec0bd3" providerId="ADAL" clId="{CAEDB13A-5AFF-4856-8EA9-E431672A923A}" dt="2024-04-24T17:16:09.089" v="3022" actId="20577"/>
          <ac:spMkLst>
            <pc:docMk/>
            <pc:sldMk cId="1040958896" sldId="5358"/>
            <ac:spMk id="17" creationId="{1F5E689E-E26A-A2D1-CF8A-17407058904D}"/>
          </ac:spMkLst>
        </pc:spChg>
        <pc:graphicFrameChg chg="mod modGraphic">
          <ac:chgData name="Heitman, Lindsey" userId="a9773a47-99d2-4599-9377-6d37e9ec0bd3" providerId="ADAL" clId="{CAEDB13A-5AFF-4856-8EA9-E431672A923A}" dt="2024-04-24T18:20:35.608" v="4582" actId="255"/>
          <ac:graphicFrameMkLst>
            <pc:docMk/>
            <pc:sldMk cId="1040958896" sldId="5358"/>
            <ac:graphicFrameMk id="5" creationId="{00000000-0000-0000-0000-000000000000}"/>
          </ac:graphicFrameMkLst>
        </pc:graphicFrameChg>
        <pc:picChg chg="del">
          <ac:chgData name="Heitman, Lindsey" userId="a9773a47-99d2-4599-9377-6d37e9ec0bd3" providerId="ADAL" clId="{CAEDB13A-5AFF-4856-8EA9-E431672A923A}" dt="2024-04-24T17:16:03.532" v="3009" actId="21"/>
          <ac:picMkLst>
            <pc:docMk/>
            <pc:sldMk cId="1040958896" sldId="5358"/>
            <ac:picMk id="12" creationId="{85D6281E-BD38-50AC-81C4-5B0D578B2490}"/>
          </ac:picMkLst>
        </pc:picChg>
        <pc:cxnChg chg="add mod">
          <ac:chgData name="Heitman, Lindsey" userId="a9773a47-99d2-4599-9377-6d37e9ec0bd3" providerId="ADAL" clId="{CAEDB13A-5AFF-4856-8EA9-E431672A923A}" dt="2024-04-24T18:21:07.393" v="4585" actId="1076"/>
          <ac:cxnSpMkLst>
            <pc:docMk/>
            <pc:sldMk cId="1040958896" sldId="5358"/>
            <ac:cxnSpMk id="9" creationId="{D8FBB537-5E80-4A07-3806-72E53D0D62F0}"/>
          </ac:cxnSpMkLst>
        </pc:cxnChg>
      </pc:sldChg>
      <pc:sldChg chg="modSp mod">
        <pc:chgData name="Heitman, Lindsey" userId="a9773a47-99d2-4599-9377-6d37e9ec0bd3" providerId="ADAL" clId="{CAEDB13A-5AFF-4856-8EA9-E431672A923A}" dt="2024-04-25T13:23:38.415" v="4962" actId="20577"/>
        <pc:sldMkLst>
          <pc:docMk/>
          <pc:sldMk cId="3923188517" sldId="5388"/>
        </pc:sldMkLst>
        <pc:spChg chg="mod">
          <ac:chgData name="Heitman, Lindsey" userId="a9773a47-99d2-4599-9377-6d37e9ec0bd3" providerId="ADAL" clId="{CAEDB13A-5AFF-4856-8EA9-E431672A923A}" dt="2024-04-25T13:23:38.415" v="4962" actId="20577"/>
          <ac:spMkLst>
            <pc:docMk/>
            <pc:sldMk cId="3923188517" sldId="5388"/>
            <ac:spMk id="6" creationId="{9A8832C3-3C5D-9B2D-6A97-A07BFB42B5FC}"/>
          </ac:spMkLst>
        </pc:spChg>
      </pc:sldChg>
    </pc:docChg>
  </pc:docChgLst>
  <pc:docChgLst>
    <pc:chgData name="Heitman, Lindsey" userId="a9773a47-99d2-4599-9377-6d37e9ec0bd3" providerId="ADAL" clId="{676834B6-3FE3-444D-B298-77FA0B4704A3}"/>
    <pc:docChg chg="undo custSel addSld modSld sldOrd">
      <pc:chgData name="Heitman, Lindsey" userId="a9773a47-99d2-4599-9377-6d37e9ec0bd3" providerId="ADAL" clId="{676834B6-3FE3-444D-B298-77FA0B4704A3}" dt="2024-04-04T13:23:33.073" v="2029" actId="207"/>
      <pc:docMkLst>
        <pc:docMk/>
      </pc:docMkLst>
      <pc:sldChg chg="modSp mod">
        <pc:chgData name="Heitman, Lindsey" userId="a9773a47-99d2-4599-9377-6d37e9ec0bd3" providerId="ADAL" clId="{676834B6-3FE3-444D-B298-77FA0B4704A3}" dt="2024-04-04T12:37:01.088" v="82" actId="20577"/>
        <pc:sldMkLst>
          <pc:docMk/>
          <pc:sldMk cId="3227145924" sldId="5097"/>
        </pc:sldMkLst>
        <pc:spChg chg="mod">
          <ac:chgData name="Heitman, Lindsey" userId="a9773a47-99d2-4599-9377-6d37e9ec0bd3" providerId="ADAL" clId="{676834B6-3FE3-444D-B298-77FA0B4704A3}" dt="2024-04-04T12:35:46.313" v="52" actId="1076"/>
          <ac:spMkLst>
            <pc:docMk/>
            <pc:sldMk cId="3227145924" sldId="5097"/>
            <ac:spMk id="8" creationId="{615A4E22-3BFB-B4B8-B3DD-2E0607D5D581}"/>
          </ac:spMkLst>
        </pc:spChg>
        <pc:graphicFrameChg chg="mod modGraphic">
          <ac:chgData name="Heitman, Lindsey" userId="a9773a47-99d2-4599-9377-6d37e9ec0bd3" providerId="ADAL" clId="{676834B6-3FE3-444D-B298-77FA0B4704A3}" dt="2024-04-04T12:37:01.088" v="82"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6834B6-3FE3-444D-B298-77FA0B4704A3}" dt="2024-04-04T12:43:35" v="200" actId="20577"/>
        <pc:sldMkLst>
          <pc:docMk/>
          <pc:sldMk cId="1037917088" sldId="5098"/>
        </pc:sldMkLst>
        <pc:spChg chg="mod">
          <ac:chgData name="Heitman, Lindsey" userId="a9773a47-99d2-4599-9377-6d37e9ec0bd3" providerId="ADAL" clId="{676834B6-3FE3-444D-B298-77FA0B4704A3}" dt="2024-04-04T12:42:01.197" v="151" actId="1076"/>
          <ac:spMkLst>
            <pc:docMk/>
            <pc:sldMk cId="1037917088" sldId="5098"/>
            <ac:spMk id="3" creationId="{6BF4B97E-13F4-8EB1-7148-584349E80E76}"/>
          </ac:spMkLst>
        </pc:spChg>
        <pc:graphicFrameChg chg="mod modGraphic">
          <ac:chgData name="Heitman, Lindsey" userId="a9773a47-99d2-4599-9377-6d37e9ec0bd3" providerId="ADAL" clId="{676834B6-3FE3-444D-B298-77FA0B4704A3}" dt="2024-04-04T12:43:35" v="200" actId="20577"/>
          <ac:graphicFrameMkLst>
            <pc:docMk/>
            <pc:sldMk cId="1037917088" sldId="5098"/>
            <ac:graphicFrameMk id="5" creationId="{5E4612F7-68C6-57CA-E918-38EF641F73CF}"/>
          </ac:graphicFrameMkLst>
        </pc:graphicFrameChg>
      </pc:sldChg>
      <pc:sldChg chg="addSp modSp mod">
        <pc:chgData name="Heitman, Lindsey" userId="a9773a47-99d2-4599-9377-6d37e9ec0bd3" providerId="ADAL" clId="{676834B6-3FE3-444D-B298-77FA0B4704A3}" dt="2024-04-04T13:23:33.073" v="2029" actId="207"/>
        <pc:sldMkLst>
          <pc:docMk/>
          <pc:sldMk cId="3397518535" sldId="5294"/>
        </pc:sldMkLst>
        <pc:spChg chg="add mod">
          <ac:chgData name="Heitman, Lindsey" userId="a9773a47-99d2-4599-9377-6d37e9ec0bd3" providerId="ADAL" clId="{676834B6-3FE3-444D-B298-77FA0B4704A3}" dt="2024-04-04T13:23:33.073" v="2029" actId="207"/>
          <ac:spMkLst>
            <pc:docMk/>
            <pc:sldMk cId="3397518535" sldId="5294"/>
            <ac:spMk id="2" creationId="{0638925E-B48E-828F-237C-71C7F241B460}"/>
          </ac:spMkLst>
        </pc:spChg>
        <pc:spChg chg="mod">
          <ac:chgData name="Heitman, Lindsey" userId="a9773a47-99d2-4599-9377-6d37e9ec0bd3" providerId="ADAL" clId="{676834B6-3FE3-444D-B298-77FA0B4704A3}" dt="2024-04-04T12:50:17.009" v="320" actId="20577"/>
          <ac:spMkLst>
            <pc:docMk/>
            <pc:sldMk cId="3397518535" sldId="5294"/>
            <ac:spMk id="5" creationId="{AF6EB1F5-01CD-901C-27EE-72C2EDD75AA9}"/>
          </ac:spMkLst>
        </pc:spChg>
        <pc:spChg chg="mod">
          <ac:chgData name="Heitman, Lindsey" userId="a9773a47-99d2-4599-9377-6d37e9ec0bd3" providerId="ADAL" clId="{676834B6-3FE3-444D-B298-77FA0B4704A3}" dt="2024-04-04T12:49:52.302" v="268" actId="5793"/>
          <ac:spMkLst>
            <pc:docMk/>
            <pc:sldMk cId="3397518535" sldId="5294"/>
            <ac:spMk id="6" creationId="{9A8832C3-3C5D-9B2D-6A97-A07BFB42B5FC}"/>
          </ac:spMkLst>
        </pc:spChg>
        <pc:spChg chg="mod">
          <ac:chgData name="Heitman, Lindsey" userId="a9773a47-99d2-4599-9377-6d37e9ec0bd3" providerId="ADAL" clId="{676834B6-3FE3-444D-B298-77FA0B4704A3}" dt="2024-04-04T13:16:04.096" v="1810" actId="20577"/>
          <ac:spMkLst>
            <pc:docMk/>
            <pc:sldMk cId="3397518535" sldId="5294"/>
            <ac:spMk id="7" creationId="{595C23AF-8524-62EC-BA01-D7A3CC450E9C}"/>
          </ac:spMkLst>
        </pc:spChg>
        <pc:spChg chg="mod">
          <ac:chgData name="Heitman, Lindsey" userId="a9773a47-99d2-4599-9377-6d37e9ec0bd3" providerId="ADAL" clId="{676834B6-3FE3-444D-B298-77FA0B4704A3}" dt="2024-04-04T13:16:13.340" v="1841" actId="20577"/>
          <ac:spMkLst>
            <pc:docMk/>
            <pc:sldMk cId="3397518535" sldId="5294"/>
            <ac:spMk id="8" creationId="{144B814E-BC16-971E-54AF-43122801948B}"/>
          </ac:spMkLst>
        </pc:spChg>
        <pc:picChg chg="add mod">
          <ac:chgData name="Heitman, Lindsey" userId="a9773a47-99d2-4599-9377-6d37e9ec0bd3" providerId="ADAL" clId="{676834B6-3FE3-444D-B298-77FA0B4704A3}" dt="2024-04-04T12:46:18.455" v="206" actId="1076"/>
          <ac:picMkLst>
            <pc:docMk/>
            <pc:sldMk cId="3397518535" sldId="5294"/>
            <ac:picMk id="3" creationId="{CC6914D0-80AB-8000-42F6-374A4B0933CC}"/>
          </ac:picMkLst>
        </pc:picChg>
      </pc:sldChg>
      <pc:sldChg chg="modSp mod">
        <pc:chgData name="Heitman, Lindsey" userId="a9773a47-99d2-4599-9377-6d37e9ec0bd3" providerId="ADAL" clId="{676834B6-3FE3-444D-B298-77FA0B4704A3}" dt="2024-04-04T13:12:57.074" v="1676" actId="20577"/>
        <pc:sldMkLst>
          <pc:docMk/>
          <pc:sldMk cId="2963432091" sldId="5295"/>
        </pc:sldMkLst>
        <pc:spChg chg="mod">
          <ac:chgData name="Heitman, Lindsey" userId="a9773a47-99d2-4599-9377-6d37e9ec0bd3" providerId="ADAL" clId="{676834B6-3FE3-444D-B298-77FA0B4704A3}" dt="2024-04-04T13:12:57.074" v="1676" actId="20577"/>
          <ac:spMkLst>
            <pc:docMk/>
            <pc:sldMk cId="2963432091" sldId="5295"/>
            <ac:spMk id="8" creationId="{C92515F7-358B-E3FC-AB86-B337B7A691E2}"/>
          </ac:spMkLst>
        </pc:spChg>
      </pc:sldChg>
      <pc:sldChg chg="modSp new mod ord">
        <pc:chgData name="Heitman, Lindsey" userId="a9773a47-99d2-4599-9377-6d37e9ec0bd3" providerId="ADAL" clId="{676834B6-3FE3-444D-B298-77FA0B4704A3}" dt="2024-04-04T13:17:39.559" v="2028" actId="20577"/>
        <pc:sldMkLst>
          <pc:docMk/>
          <pc:sldMk cId="319187436" sldId="5315"/>
        </pc:sldMkLst>
        <pc:spChg chg="mod">
          <ac:chgData name="Heitman, Lindsey" userId="a9773a47-99d2-4599-9377-6d37e9ec0bd3" providerId="ADAL" clId="{676834B6-3FE3-444D-B298-77FA0B4704A3}" dt="2024-04-04T13:00:16.826" v="1102" actId="20577"/>
          <ac:spMkLst>
            <pc:docMk/>
            <pc:sldMk cId="319187436" sldId="5315"/>
            <ac:spMk id="2" creationId="{6FE460D7-1100-FC9B-92BC-F7FC3FA3828B}"/>
          </ac:spMkLst>
        </pc:spChg>
        <pc:spChg chg="mod">
          <ac:chgData name="Heitman, Lindsey" userId="a9773a47-99d2-4599-9377-6d37e9ec0bd3" providerId="ADAL" clId="{676834B6-3FE3-444D-B298-77FA0B4704A3}" dt="2024-04-04T13:17:39.559" v="2028" actId="20577"/>
          <ac:spMkLst>
            <pc:docMk/>
            <pc:sldMk cId="319187436" sldId="5315"/>
            <ac:spMk id="3" creationId="{9A40A413-F1D2-3CFE-C898-3778DCE17A6C}"/>
          </ac:spMkLst>
        </pc:spChg>
        <pc:spChg chg="mod">
          <ac:chgData name="Heitman, Lindsey" userId="a9773a47-99d2-4599-9377-6d37e9ec0bd3" providerId="ADAL" clId="{676834B6-3FE3-444D-B298-77FA0B4704A3}" dt="2024-04-04T13:13:20.899" v="1677" actId="20577"/>
          <ac:spMkLst>
            <pc:docMk/>
            <pc:sldMk cId="319187436" sldId="5315"/>
            <ac:spMk id="5" creationId="{F1580D62-C6EA-C6FB-A777-AD895CB8DE88}"/>
          </ac:spMkLst>
        </pc:spChg>
        <pc:spChg chg="mod">
          <ac:chgData name="Heitman, Lindsey" userId="a9773a47-99d2-4599-9377-6d37e9ec0bd3" providerId="ADAL" clId="{676834B6-3FE3-444D-B298-77FA0B4704A3}" dt="2024-04-04T12:59:40.914" v="1022" actId="20577"/>
          <ac:spMkLst>
            <pc:docMk/>
            <pc:sldMk cId="319187436" sldId="5315"/>
            <ac:spMk id="6" creationId="{2F9043C9-49B3-0FD2-F5F7-0821849BE0F2}"/>
          </ac:spMkLst>
        </pc:spChg>
      </pc:sldChg>
    </pc:docChg>
  </pc:docChgLst>
  <pc:docChgLst>
    <pc:chgData name="Colmenero, Eivi" userId="S::colmenero_e@cde.state.co.us::f71b80fd-a0b5-465a-a740-99ed968391ac" providerId="AD" clId="Web-{88EB7680-3E31-70E8-56A8-89255B1E9432}"/>
    <pc:docChg chg="modSld">
      <pc:chgData name="Colmenero, Eivi" userId="S::colmenero_e@cde.state.co.us::f71b80fd-a0b5-465a-a740-99ed968391ac" providerId="AD" clId="Web-{88EB7680-3E31-70E8-56A8-89255B1E9432}" dt="2024-04-23T15:12:34.608" v="31"/>
      <pc:docMkLst>
        <pc:docMk/>
      </pc:docMkLst>
      <pc:sldChg chg="addSp delSp modSp">
        <pc:chgData name="Colmenero, Eivi" userId="S::colmenero_e@cde.state.co.us::f71b80fd-a0b5-465a-a740-99ed968391ac" providerId="AD" clId="Web-{88EB7680-3E31-70E8-56A8-89255B1E9432}" dt="2024-04-23T15:12:34.608" v="31"/>
        <pc:sldMkLst>
          <pc:docMk/>
          <pc:sldMk cId="3897771813" sldId="5350"/>
        </pc:sldMkLst>
        <pc:spChg chg="mod">
          <ac:chgData name="Colmenero, Eivi" userId="S::colmenero_e@cde.state.co.us::f71b80fd-a0b5-465a-a740-99ed968391ac" providerId="AD" clId="Web-{88EB7680-3E31-70E8-56A8-89255B1E9432}" dt="2024-04-23T15:09:54.229" v="17" actId="20577"/>
          <ac:spMkLst>
            <pc:docMk/>
            <pc:sldMk cId="3897771813" sldId="5350"/>
            <ac:spMk id="3" creationId="{9300C2E3-A42F-DDB8-65B5-CAA233E67FD1}"/>
          </ac:spMkLst>
        </pc:spChg>
        <pc:spChg chg="del">
          <ac:chgData name="Colmenero, Eivi" userId="S::colmenero_e@cde.state.co.us::f71b80fd-a0b5-465a-a740-99ed968391ac" providerId="AD" clId="Web-{88EB7680-3E31-70E8-56A8-89255B1E9432}" dt="2024-04-23T15:10:41.683" v="27"/>
          <ac:spMkLst>
            <pc:docMk/>
            <pc:sldMk cId="3897771813" sldId="5350"/>
            <ac:spMk id="5" creationId="{264EE891-86BD-429B-A9AE-66D384774875}"/>
          </ac:spMkLst>
        </pc:spChg>
        <pc:spChg chg="del">
          <ac:chgData name="Colmenero, Eivi" userId="S::colmenero_e@cde.state.co.us::f71b80fd-a0b5-465a-a740-99ed968391ac" providerId="AD" clId="Web-{88EB7680-3E31-70E8-56A8-89255B1E9432}" dt="2024-04-23T15:10:44.980" v="28"/>
          <ac:spMkLst>
            <pc:docMk/>
            <pc:sldMk cId="3897771813" sldId="5350"/>
            <ac:spMk id="6" creationId="{06AE030F-5D5E-E79B-23E5-87820FC46558}"/>
          </ac:spMkLst>
        </pc:spChg>
        <pc:spChg chg="add del mod">
          <ac:chgData name="Colmenero, Eivi" userId="S::colmenero_e@cde.state.co.us::f71b80fd-a0b5-465a-a740-99ed968391ac" providerId="AD" clId="Web-{88EB7680-3E31-70E8-56A8-89255B1E9432}" dt="2024-04-23T15:12:31.139" v="30"/>
          <ac:spMkLst>
            <pc:docMk/>
            <pc:sldMk cId="3897771813" sldId="5350"/>
            <ac:spMk id="15" creationId="{13664D7E-17A2-A2CE-A9FF-7CD230A99DC4}"/>
          </ac:spMkLst>
        </pc:spChg>
        <pc:spChg chg="add mod">
          <ac:chgData name="Colmenero, Eivi" userId="S::colmenero_e@cde.state.co.us::f71b80fd-a0b5-465a-a740-99ed968391ac" providerId="AD" clId="Web-{88EB7680-3E31-70E8-56A8-89255B1E9432}" dt="2024-04-23T15:12:34.608" v="31"/>
          <ac:spMkLst>
            <pc:docMk/>
            <pc:sldMk cId="3897771813" sldId="5350"/>
            <ac:spMk id="24" creationId="{CD89341D-D98F-AAC5-BFBD-5DC56C8FB43E}"/>
          </ac:spMkLst>
        </pc:spChg>
        <pc:graphicFrameChg chg="add del mod ord modGraphic">
          <ac:chgData name="Colmenero, Eivi" userId="S::colmenero_e@cde.state.co.us::f71b80fd-a0b5-465a-a740-99ed968391ac" providerId="AD" clId="Web-{88EB7680-3E31-70E8-56A8-89255B1E9432}" dt="2024-04-23T15:10:45.699" v="29"/>
          <ac:graphicFrameMkLst>
            <pc:docMk/>
            <pc:sldMk cId="3897771813" sldId="5350"/>
            <ac:graphicFrameMk id="7" creationId="{40E89C1C-4F3A-7AA2-4A4E-59F4E08B7207}"/>
          </ac:graphicFrameMkLst>
        </pc:graphicFrameChg>
        <pc:graphicFrameChg chg="add del mod ord modGraphic">
          <ac:chgData name="Colmenero, Eivi" userId="S::colmenero_e@cde.state.co.us::f71b80fd-a0b5-465a-a740-99ed968391ac" providerId="AD" clId="Web-{88EB7680-3E31-70E8-56A8-89255B1E9432}" dt="2024-04-23T15:12:34.608" v="31"/>
          <ac:graphicFrameMkLst>
            <pc:docMk/>
            <pc:sldMk cId="3897771813" sldId="5350"/>
            <ac:graphicFrameMk id="16" creationId="{C51CD814-4326-5890-2C3B-D214AD334987}"/>
          </ac:graphicFrameMkLst>
        </pc:graphicFrameChg>
      </pc:sldChg>
      <pc:sldChg chg="delSp modSp">
        <pc:chgData name="Colmenero, Eivi" userId="S::colmenero_e@cde.state.co.us::f71b80fd-a0b5-465a-a740-99ed968391ac" providerId="AD" clId="Web-{88EB7680-3E31-70E8-56A8-89255B1E9432}" dt="2024-04-23T15:10:37.589" v="26"/>
        <pc:sldMkLst>
          <pc:docMk/>
          <pc:sldMk cId="690410268" sldId="5351"/>
        </pc:sldMkLst>
        <pc:spChg chg="mod">
          <ac:chgData name="Colmenero, Eivi" userId="S::colmenero_e@cde.state.co.us::f71b80fd-a0b5-465a-a740-99ed968391ac" providerId="AD" clId="Web-{88EB7680-3E31-70E8-56A8-89255B1E9432}" dt="2024-04-23T15:10:29.511" v="24" actId="20577"/>
          <ac:spMkLst>
            <pc:docMk/>
            <pc:sldMk cId="690410268" sldId="5351"/>
            <ac:spMk id="3" creationId="{B5A545DD-98AE-70F9-1214-FA5EF8700FFF}"/>
          </ac:spMkLst>
        </pc:spChg>
        <pc:spChg chg="del">
          <ac:chgData name="Colmenero, Eivi" userId="S::colmenero_e@cde.state.co.us::f71b80fd-a0b5-465a-a740-99ed968391ac" providerId="AD" clId="Web-{88EB7680-3E31-70E8-56A8-89255B1E9432}" dt="2024-04-23T15:10:34.495" v="25"/>
          <ac:spMkLst>
            <pc:docMk/>
            <pc:sldMk cId="690410268" sldId="5351"/>
            <ac:spMk id="5" creationId="{104CFC8C-01B2-4102-7E99-91C19EFCB9C7}"/>
          </ac:spMkLst>
        </pc:spChg>
        <pc:spChg chg="del">
          <ac:chgData name="Colmenero, Eivi" userId="S::colmenero_e@cde.state.co.us::f71b80fd-a0b5-465a-a740-99ed968391ac" providerId="AD" clId="Web-{88EB7680-3E31-70E8-56A8-89255B1E9432}" dt="2024-04-23T15:10:37.589" v="26"/>
          <ac:spMkLst>
            <pc:docMk/>
            <pc:sldMk cId="690410268" sldId="5351"/>
            <ac:spMk id="6" creationId="{48967A91-6415-02A4-71BE-CAE5AEA8032B}"/>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hyperlink" Target="https://www.cde.state.co.us/datapipeline/datapipelinetownhallpresentations" TargetMode="External"/><Relationship Id="rId5" Type="http://schemas.openxmlformats.org/officeDocument/2006/relationships/hyperlink" Target="https://www.cde.state.co.us/cdereval" TargetMode="External"/><Relationship Id="rId4" Type="http://schemas.openxmlformats.org/officeDocument/2006/relationships/hyperlink" Target="https://my.syncplicity.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cde.state.co.us/datapipeline" TargetMode="External"/><Relationship Id="rId2" Type="http://schemas.openxmlformats.org/officeDocument/2006/relationships/hyperlink" Target="https://www.cde.state.co.us/cdereval" TargetMode="External"/><Relationship Id="rId1" Type="http://schemas.openxmlformats.org/officeDocument/2006/relationships/hyperlink" Target="https://www.cde.state.co.us/datapipeline/datapipelinetownhallpresentations" TargetMode="External"/><Relationship Id="rId5" Type="http://schemas.openxmlformats.org/officeDocument/2006/relationships/hyperlink" Target="https://my.syncplicity.com/" TargetMode="External"/><Relationship Id="rId4" Type="http://schemas.openxmlformats.org/officeDocument/2006/relationships/hyperlink" Target="https://www.cde.state.co.us/id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EDB0D-253A-4EF2-AB38-B918518EF9F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41BA72D-AB4A-4BD7-B637-6782EFFDBA24}">
      <dgm:prSet phldrT="[Text]"/>
      <dgm:spPr>
        <a:solidFill>
          <a:srgbClr val="92D050"/>
        </a:solidFill>
      </dgm:spPr>
      <dgm:t>
        <a:bodyPr/>
        <a:lstStyle/>
        <a:p>
          <a:r>
            <a:rPr lang="en-US" b="1" dirty="0">
              <a:solidFill>
                <a:schemeClr val="tx1"/>
              </a:solidFill>
            </a:rPr>
            <a:t>Discipline Interchange- Discipline Action File</a:t>
          </a:r>
        </a:p>
      </dgm:t>
    </dgm:pt>
    <dgm:pt modelId="{824663AD-BF4C-4F77-8F8C-0A2489196BCF}" type="parTrans" cxnId="{39DB782B-D77E-40B0-9C97-657F711DEC58}">
      <dgm:prSet/>
      <dgm:spPr/>
      <dgm:t>
        <a:bodyPr/>
        <a:lstStyle/>
        <a:p>
          <a:endParaRPr lang="en-US"/>
        </a:p>
      </dgm:t>
    </dgm:pt>
    <dgm:pt modelId="{AA94978B-FF8F-4AAF-97FF-604E80B37C49}" type="sibTrans" cxnId="{39DB782B-D77E-40B0-9C97-657F711DEC58}">
      <dgm:prSet/>
      <dgm:spPr/>
      <dgm:t>
        <a:bodyPr/>
        <a:lstStyle/>
        <a:p>
          <a:endParaRPr lang="en-US"/>
        </a:p>
      </dgm:t>
    </dgm:pt>
    <dgm:pt modelId="{0B096304-6807-450A-8943-2E776F2D0ACB}">
      <dgm:prSet phldrT="[Text]"/>
      <dgm:spPr>
        <a:solidFill>
          <a:srgbClr val="92D050">
            <a:alpha val="90000"/>
          </a:srgbClr>
        </a:solidFill>
      </dgm:spPr>
      <dgm:t>
        <a:bodyPr/>
        <a:lstStyle/>
        <a:p>
          <a:r>
            <a:rPr lang="en-US" b="1" dirty="0"/>
            <a:t>Student Discipline Snapshot</a:t>
          </a:r>
        </a:p>
      </dgm:t>
    </dgm:pt>
    <dgm:pt modelId="{714E6BB8-80FD-4285-82BF-EA2006F4D89C}" type="parTrans" cxnId="{CE50902E-EE31-44E5-BAFB-1317F9CCD5A6}">
      <dgm:prSet/>
      <dgm:spPr/>
      <dgm:t>
        <a:bodyPr/>
        <a:lstStyle/>
        <a:p>
          <a:endParaRPr lang="en-US"/>
        </a:p>
      </dgm:t>
    </dgm:pt>
    <dgm:pt modelId="{9476890F-451A-465B-9148-0AF38DFD282D}" type="sibTrans" cxnId="{CE50902E-EE31-44E5-BAFB-1317F9CCD5A6}">
      <dgm:prSet/>
      <dgm:spPr/>
      <dgm:t>
        <a:bodyPr/>
        <a:lstStyle/>
        <a:p>
          <a:endParaRPr lang="en-US"/>
        </a:p>
      </dgm:t>
    </dgm:pt>
    <dgm:pt modelId="{11E39350-4356-45B8-9BDA-64B6EC654CD8}">
      <dgm:prSet phldrT="[Text]"/>
      <dgm:spPr>
        <a:solidFill>
          <a:srgbClr val="FF9900">
            <a:alpha val="90000"/>
          </a:srgbClr>
        </a:solidFill>
      </dgm:spPr>
      <dgm:t>
        <a:bodyPr/>
        <a:lstStyle/>
        <a:p>
          <a:r>
            <a:rPr lang="en-US" b="1" dirty="0"/>
            <a:t>Special Education Discipline Snapshot</a:t>
          </a:r>
        </a:p>
      </dgm:t>
    </dgm:pt>
    <dgm:pt modelId="{5B9F42E0-D2AC-417E-89EB-026D45E11BD5}" type="parTrans" cxnId="{828088BA-AC73-43CC-8E06-6BE730366D8B}">
      <dgm:prSet/>
      <dgm:spPr/>
      <dgm:t>
        <a:bodyPr/>
        <a:lstStyle/>
        <a:p>
          <a:endParaRPr lang="en-US"/>
        </a:p>
      </dgm:t>
    </dgm:pt>
    <dgm:pt modelId="{775E969D-0946-4035-9355-DCDC9DE6FF8C}" type="sibTrans" cxnId="{828088BA-AC73-43CC-8E06-6BE730366D8B}">
      <dgm:prSet/>
      <dgm:spPr/>
      <dgm:t>
        <a:bodyPr/>
        <a:lstStyle/>
        <a:p>
          <a:endParaRPr lang="en-US"/>
        </a:p>
      </dgm:t>
    </dgm:pt>
    <dgm:pt modelId="{162FB02F-2201-4DCD-A721-7A670F07620D}" type="pres">
      <dgm:prSet presAssocID="{A9BEDB0D-253A-4EF2-AB38-B918518EF9F3}" presName="diagram" presStyleCnt="0">
        <dgm:presLayoutVars>
          <dgm:chPref val="1"/>
          <dgm:dir/>
          <dgm:animOne val="branch"/>
          <dgm:animLvl val="lvl"/>
          <dgm:resizeHandles/>
        </dgm:presLayoutVars>
      </dgm:prSet>
      <dgm:spPr/>
    </dgm:pt>
    <dgm:pt modelId="{3A34C1FC-5E77-40BA-9B7C-C0D26EB3DCE4}" type="pres">
      <dgm:prSet presAssocID="{441BA72D-AB4A-4BD7-B637-6782EFFDBA24}" presName="root" presStyleCnt="0"/>
      <dgm:spPr/>
    </dgm:pt>
    <dgm:pt modelId="{9DF843FD-BB3A-40B0-9AB2-972C8DA82065}" type="pres">
      <dgm:prSet presAssocID="{441BA72D-AB4A-4BD7-B637-6782EFFDBA24}" presName="rootComposite" presStyleCnt="0"/>
      <dgm:spPr/>
    </dgm:pt>
    <dgm:pt modelId="{55D924AD-778D-4033-A3FC-195515C17B85}" type="pres">
      <dgm:prSet presAssocID="{441BA72D-AB4A-4BD7-B637-6782EFFDBA24}" presName="rootText" presStyleLbl="node1" presStyleIdx="0" presStyleCnt="1"/>
      <dgm:spPr/>
    </dgm:pt>
    <dgm:pt modelId="{5C0D9DE4-57F3-46F0-B7E0-271062F98E67}" type="pres">
      <dgm:prSet presAssocID="{441BA72D-AB4A-4BD7-B637-6782EFFDBA24}" presName="rootConnector" presStyleLbl="node1" presStyleIdx="0" presStyleCnt="1"/>
      <dgm:spPr/>
    </dgm:pt>
    <dgm:pt modelId="{0981E104-6F63-49A8-AF0B-7E6F91F79C70}" type="pres">
      <dgm:prSet presAssocID="{441BA72D-AB4A-4BD7-B637-6782EFFDBA24}" presName="childShape" presStyleCnt="0"/>
      <dgm:spPr/>
    </dgm:pt>
    <dgm:pt modelId="{F5D073FA-D246-4689-AFA5-8C17AFAB0A60}" type="pres">
      <dgm:prSet presAssocID="{714E6BB8-80FD-4285-82BF-EA2006F4D89C}" presName="Name13" presStyleLbl="parChTrans1D2" presStyleIdx="0" presStyleCnt="2"/>
      <dgm:spPr/>
    </dgm:pt>
    <dgm:pt modelId="{356DEF49-9A1D-4406-A3C5-16E1EB3C8EA4}" type="pres">
      <dgm:prSet presAssocID="{0B096304-6807-450A-8943-2E776F2D0ACB}" presName="childText" presStyleLbl="bgAcc1" presStyleIdx="0" presStyleCnt="2">
        <dgm:presLayoutVars>
          <dgm:bulletEnabled val="1"/>
        </dgm:presLayoutVars>
      </dgm:prSet>
      <dgm:spPr/>
    </dgm:pt>
    <dgm:pt modelId="{D1167988-A120-4744-A00B-123D32430393}" type="pres">
      <dgm:prSet presAssocID="{5B9F42E0-D2AC-417E-89EB-026D45E11BD5}" presName="Name13" presStyleLbl="parChTrans1D2" presStyleIdx="1" presStyleCnt="2"/>
      <dgm:spPr/>
    </dgm:pt>
    <dgm:pt modelId="{3470A364-3066-409C-99FF-90038FF4B130}" type="pres">
      <dgm:prSet presAssocID="{11E39350-4356-45B8-9BDA-64B6EC654CD8}" presName="childText" presStyleLbl="bgAcc1" presStyleIdx="1" presStyleCnt="2">
        <dgm:presLayoutVars>
          <dgm:bulletEnabled val="1"/>
        </dgm:presLayoutVars>
      </dgm:prSet>
      <dgm:spPr/>
    </dgm:pt>
  </dgm:ptLst>
  <dgm:cxnLst>
    <dgm:cxn modelId="{E8DD0E16-EA0D-44E3-98B4-9F4EE8697E27}" type="presOf" srcId="{441BA72D-AB4A-4BD7-B637-6782EFFDBA24}" destId="{55D924AD-778D-4033-A3FC-195515C17B85}" srcOrd="0" destOrd="0" presId="urn:microsoft.com/office/officeart/2005/8/layout/hierarchy3"/>
    <dgm:cxn modelId="{39DB782B-D77E-40B0-9C97-657F711DEC58}" srcId="{A9BEDB0D-253A-4EF2-AB38-B918518EF9F3}" destId="{441BA72D-AB4A-4BD7-B637-6782EFFDBA24}" srcOrd="0" destOrd="0" parTransId="{824663AD-BF4C-4F77-8F8C-0A2489196BCF}" sibTransId="{AA94978B-FF8F-4AAF-97FF-604E80B37C49}"/>
    <dgm:cxn modelId="{98991D2D-3425-4554-B953-4B99E44AD8AC}" type="presOf" srcId="{A9BEDB0D-253A-4EF2-AB38-B918518EF9F3}" destId="{162FB02F-2201-4DCD-A721-7A670F07620D}" srcOrd="0" destOrd="0" presId="urn:microsoft.com/office/officeart/2005/8/layout/hierarchy3"/>
    <dgm:cxn modelId="{CE50902E-EE31-44E5-BAFB-1317F9CCD5A6}" srcId="{441BA72D-AB4A-4BD7-B637-6782EFFDBA24}" destId="{0B096304-6807-450A-8943-2E776F2D0ACB}" srcOrd="0" destOrd="0" parTransId="{714E6BB8-80FD-4285-82BF-EA2006F4D89C}" sibTransId="{9476890F-451A-465B-9148-0AF38DFD282D}"/>
    <dgm:cxn modelId="{E62F2E5C-0C4A-4C4C-B3A4-28B4BAADEF62}" type="presOf" srcId="{441BA72D-AB4A-4BD7-B637-6782EFFDBA24}" destId="{5C0D9DE4-57F3-46F0-B7E0-271062F98E67}" srcOrd="1" destOrd="0" presId="urn:microsoft.com/office/officeart/2005/8/layout/hierarchy3"/>
    <dgm:cxn modelId="{39FE6641-4DC5-423B-ACDF-36D4E6700FD2}" type="presOf" srcId="{714E6BB8-80FD-4285-82BF-EA2006F4D89C}" destId="{F5D073FA-D246-4689-AFA5-8C17AFAB0A60}" srcOrd="0" destOrd="0" presId="urn:microsoft.com/office/officeart/2005/8/layout/hierarchy3"/>
    <dgm:cxn modelId="{5489D741-B094-450E-8825-8F358AAA53E9}" type="presOf" srcId="{0B096304-6807-450A-8943-2E776F2D0ACB}" destId="{356DEF49-9A1D-4406-A3C5-16E1EB3C8EA4}" srcOrd="0" destOrd="0" presId="urn:microsoft.com/office/officeart/2005/8/layout/hierarchy3"/>
    <dgm:cxn modelId="{42A54151-39F3-4222-B799-B1C916AF9272}" type="presOf" srcId="{11E39350-4356-45B8-9BDA-64B6EC654CD8}" destId="{3470A364-3066-409C-99FF-90038FF4B130}" srcOrd="0" destOrd="0" presId="urn:microsoft.com/office/officeart/2005/8/layout/hierarchy3"/>
    <dgm:cxn modelId="{828088BA-AC73-43CC-8E06-6BE730366D8B}" srcId="{441BA72D-AB4A-4BD7-B637-6782EFFDBA24}" destId="{11E39350-4356-45B8-9BDA-64B6EC654CD8}" srcOrd="1" destOrd="0" parTransId="{5B9F42E0-D2AC-417E-89EB-026D45E11BD5}" sibTransId="{775E969D-0946-4035-9355-DCDC9DE6FF8C}"/>
    <dgm:cxn modelId="{DA57F9F1-6EC3-44B1-B6F6-E708B2A5D59E}" type="presOf" srcId="{5B9F42E0-D2AC-417E-89EB-026D45E11BD5}" destId="{D1167988-A120-4744-A00B-123D32430393}" srcOrd="0" destOrd="0" presId="urn:microsoft.com/office/officeart/2005/8/layout/hierarchy3"/>
    <dgm:cxn modelId="{3C511108-4BAA-4804-9FBA-4EB3AD5DD231}" type="presParOf" srcId="{162FB02F-2201-4DCD-A721-7A670F07620D}" destId="{3A34C1FC-5E77-40BA-9B7C-C0D26EB3DCE4}" srcOrd="0" destOrd="0" presId="urn:microsoft.com/office/officeart/2005/8/layout/hierarchy3"/>
    <dgm:cxn modelId="{1CA3BD9C-8578-441F-A127-9322B70562A2}" type="presParOf" srcId="{3A34C1FC-5E77-40BA-9B7C-C0D26EB3DCE4}" destId="{9DF843FD-BB3A-40B0-9AB2-972C8DA82065}" srcOrd="0" destOrd="0" presId="urn:microsoft.com/office/officeart/2005/8/layout/hierarchy3"/>
    <dgm:cxn modelId="{765F76F6-7A2D-4BEA-AA43-C1AC25A63E9A}" type="presParOf" srcId="{9DF843FD-BB3A-40B0-9AB2-972C8DA82065}" destId="{55D924AD-778D-4033-A3FC-195515C17B85}" srcOrd="0" destOrd="0" presId="urn:microsoft.com/office/officeart/2005/8/layout/hierarchy3"/>
    <dgm:cxn modelId="{7E73877F-2C00-4D5A-A975-0B25C7D5FFC8}" type="presParOf" srcId="{9DF843FD-BB3A-40B0-9AB2-972C8DA82065}" destId="{5C0D9DE4-57F3-46F0-B7E0-271062F98E67}" srcOrd="1" destOrd="0" presId="urn:microsoft.com/office/officeart/2005/8/layout/hierarchy3"/>
    <dgm:cxn modelId="{327430CE-3EF9-4B0A-930A-D8F588ADD7B5}" type="presParOf" srcId="{3A34C1FC-5E77-40BA-9B7C-C0D26EB3DCE4}" destId="{0981E104-6F63-49A8-AF0B-7E6F91F79C70}" srcOrd="1" destOrd="0" presId="urn:microsoft.com/office/officeart/2005/8/layout/hierarchy3"/>
    <dgm:cxn modelId="{0C1D9AC3-141F-4548-BCA8-CB786BA60044}" type="presParOf" srcId="{0981E104-6F63-49A8-AF0B-7E6F91F79C70}" destId="{F5D073FA-D246-4689-AFA5-8C17AFAB0A60}" srcOrd="0" destOrd="0" presId="urn:microsoft.com/office/officeart/2005/8/layout/hierarchy3"/>
    <dgm:cxn modelId="{17016558-930C-4164-B533-84CA9890A2CB}" type="presParOf" srcId="{0981E104-6F63-49A8-AF0B-7E6F91F79C70}" destId="{356DEF49-9A1D-4406-A3C5-16E1EB3C8EA4}" srcOrd="1" destOrd="0" presId="urn:microsoft.com/office/officeart/2005/8/layout/hierarchy3"/>
    <dgm:cxn modelId="{59C3CF7F-DB1F-42FF-B08F-80344BAEB454}" type="presParOf" srcId="{0981E104-6F63-49A8-AF0B-7E6F91F79C70}" destId="{D1167988-A120-4744-A00B-123D32430393}" srcOrd="2" destOrd="0" presId="urn:microsoft.com/office/officeart/2005/8/layout/hierarchy3"/>
    <dgm:cxn modelId="{D79BF5C8-F098-47E5-A780-2F44C982B970}" type="presParOf" srcId="{0981E104-6F63-49A8-AF0B-7E6F91F79C70}" destId="{3470A364-3066-409C-99FF-90038FF4B13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B80F4-7B14-4F28-B59E-FB137CBD54DB}"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3C00653B-DFFB-449D-8A49-7D06C967866F}">
      <dgm:prSet phldrT="[Text]"/>
      <dgm:spPr/>
      <dgm:t>
        <a:bodyPr/>
        <a:lstStyle/>
        <a:p>
          <a:r>
            <a:rPr lang="en-US" dirty="0"/>
            <a:t>Path 1</a:t>
          </a:r>
        </a:p>
      </dgm:t>
    </dgm:pt>
    <dgm:pt modelId="{EA6BA8CD-94B5-42BF-85B0-13BADA8799D9}" type="parTrans" cxnId="{9C8D8C39-237D-470C-B64F-E4847889A7D3}">
      <dgm:prSet/>
      <dgm:spPr/>
      <dgm:t>
        <a:bodyPr/>
        <a:lstStyle/>
        <a:p>
          <a:endParaRPr lang="en-US"/>
        </a:p>
      </dgm:t>
    </dgm:pt>
    <dgm:pt modelId="{A543E6AC-19F2-4F19-978F-50EA9949651E}" type="sibTrans" cxnId="{9C8D8C39-237D-470C-B64F-E4847889A7D3}">
      <dgm:prSet/>
      <dgm:spPr/>
      <dgm:t>
        <a:bodyPr/>
        <a:lstStyle/>
        <a:p>
          <a:endParaRPr lang="en-US"/>
        </a:p>
      </dgm:t>
    </dgm:pt>
    <dgm:pt modelId="{77EB1A9A-800B-47EF-9ABC-138ED7E4BDEE}">
      <dgm:prSet phldrT="[Text]" custT="1"/>
      <dgm:spPr/>
      <dgm:t>
        <a:bodyPr/>
        <a:lstStyle/>
        <a:p>
          <a:r>
            <a:rPr lang="en-US" sz="1800" dirty="0"/>
            <a:t>Includes ages 0-3 </a:t>
          </a:r>
          <a:r>
            <a:rPr lang="en-US" sz="1800" b="1" dirty="0"/>
            <a:t>evaluated </a:t>
          </a:r>
          <a:r>
            <a:rPr lang="en-US" sz="1800" dirty="0"/>
            <a:t>for Part C</a:t>
          </a:r>
        </a:p>
      </dgm:t>
    </dgm:pt>
    <dgm:pt modelId="{76E6C1A3-D0C5-42D3-AD33-58B9B9B94500}" type="parTrans" cxnId="{6B60410D-F7C8-44E3-8A78-B5279A589321}">
      <dgm:prSet/>
      <dgm:spPr/>
      <dgm:t>
        <a:bodyPr/>
        <a:lstStyle/>
        <a:p>
          <a:endParaRPr lang="en-US"/>
        </a:p>
      </dgm:t>
    </dgm:pt>
    <dgm:pt modelId="{F8209219-A377-4394-B2D5-CCA31B66F9D1}" type="sibTrans" cxnId="{6B60410D-F7C8-44E3-8A78-B5279A589321}">
      <dgm:prSet/>
      <dgm:spPr/>
      <dgm:t>
        <a:bodyPr/>
        <a:lstStyle/>
        <a:p>
          <a:endParaRPr lang="en-US"/>
        </a:p>
      </dgm:t>
    </dgm:pt>
    <dgm:pt modelId="{3005371C-71E9-4802-A2DD-F399C7B81CAD}">
      <dgm:prSet phldrT="[Text]"/>
      <dgm:spPr/>
      <dgm:t>
        <a:bodyPr/>
        <a:lstStyle/>
        <a:p>
          <a:r>
            <a:rPr lang="en-US" dirty="0"/>
            <a:t>Path 2</a:t>
          </a:r>
        </a:p>
      </dgm:t>
    </dgm:pt>
    <dgm:pt modelId="{5E83E5DE-D053-43DF-910E-B8483ACE50A2}" type="parTrans" cxnId="{F2AA2E0A-D304-40F1-A025-5FFE1EE2BBF1}">
      <dgm:prSet/>
      <dgm:spPr/>
      <dgm:t>
        <a:bodyPr/>
        <a:lstStyle/>
        <a:p>
          <a:endParaRPr lang="en-US"/>
        </a:p>
      </dgm:t>
    </dgm:pt>
    <dgm:pt modelId="{D98FA1A4-2BFB-4551-9724-F45F6C34821E}" type="sibTrans" cxnId="{F2AA2E0A-D304-40F1-A025-5FFE1EE2BBF1}">
      <dgm:prSet/>
      <dgm:spPr/>
      <dgm:t>
        <a:bodyPr/>
        <a:lstStyle/>
        <a:p>
          <a:endParaRPr lang="en-US"/>
        </a:p>
      </dgm:t>
    </dgm:pt>
    <dgm:pt modelId="{701CACD9-93CA-463E-82DB-34E4274D8413}">
      <dgm:prSet phldrT="[Text]"/>
      <dgm:spPr/>
      <dgm:t>
        <a:bodyPr/>
        <a:lstStyle/>
        <a:p>
          <a:r>
            <a:rPr lang="en-US" dirty="0"/>
            <a:t>Includes ages 2.5-3.9 </a:t>
          </a:r>
          <a:r>
            <a:rPr lang="en-US" b="1" dirty="0"/>
            <a:t>referred from Part C to Part B services</a:t>
          </a:r>
        </a:p>
      </dgm:t>
    </dgm:pt>
    <dgm:pt modelId="{B030655D-C02F-4A2E-8EFA-BBF9EF368266}" type="parTrans" cxnId="{50D62005-4513-419C-994F-2CC365CBF65B}">
      <dgm:prSet/>
      <dgm:spPr/>
      <dgm:t>
        <a:bodyPr/>
        <a:lstStyle/>
        <a:p>
          <a:endParaRPr lang="en-US"/>
        </a:p>
      </dgm:t>
    </dgm:pt>
    <dgm:pt modelId="{62BC3FE6-432B-4AB5-9DA9-098A128894C2}" type="sibTrans" cxnId="{50D62005-4513-419C-994F-2CC365CBF65B}">
      <dgm:prSet/>
      <dgm:spPr/>
      <dgm:t>
        <a:bodyPr/>
        <a:lstStyle/>
        <a:p>
          <a:endParaRPr lang="en-US"/>
        </a:p>
      </dgm:t>
    </dgm:pt>
    <dgm:pt modelId="{6E624D32-2F14-461B-BD02-6F09DB8C6FE2}">
      <dgm:prSet phldrT="[Text]"/>
      <dgm:spPr/>
      <dgm:t>
        <a:bodyPr/>
        <a:lstStyle/>
        <a:p>
          <a:r>
            <a:rPr lang="en-US" dirty="0"/>
            <a:t>Path 3</a:t>
          </a:r>
        </a:p>
      </dgm:t>
    </dgm:pt>
    <dgm:pt modelId="{D45C0642-F938-4ABD-8035-A31978E67ADF}" type="parTrans" cxnId="{DCF1605F-7217-4757-87F9-347CCE9F3F78}">
      <dgm:prSet/>
      <dgm:spPr/>
      <dgm:t>
        <a:bodyPr/>
        <a:lstStyle/>
        <a:p>
          <a:endParaRPr lang="en-US"/>
        </a:p>
      </dgm:t>
    </dgm:pt>
    <dgm:pt modelId="{2E7C1A72-136B-41DE-9105-E9CBFDCC1201}" type="sibTrans" cxnId="{DCF1605F-7217-4757-87F9-347CCE9F3F78}">
      <dgm:prSet/>
      <dgm:spPr/>
      <dgm:t>
        <a:bodyPr/>
        <a:lstStyle/>
        <a:p>
          <a:endParaRPr lang="en-US"/>
        </a:p>
      </dgm:t>
    </dgm:pt>
    <dgm:pt modelId="{39956186-D358-4D1E-94B0-6E1ADB40F21F}">
      <dgm:prSet phldrT="[Text]"/>
      <dgm:spPr/>
      <dgm:t>
        <a:bodyPr/>
        <a:lstStyle/>
        <a:p>
          <a:r>
            <a:rPr lang="en-US" dirty="0"/>
            <a:t>Includes ages 2.5-21 </a:t>
          </a:r>
          <a:r>
            <a:rPr lang="en-US" b="0" dirty="0"/>
            <a:t>referred to</a:t>
          </a:r>
          <a:r>
            <a:rPr lang="en-US" b="1" dirty="0"/>
            <a:t> Part B services</a:t>
          </a:r>
        </a:p>
      </dgm:t>
    </dgm:pt>
    <dgm:pt modelId="{717F6A28-E4B1-4280-B3D8-EB8E7BB421A8}" type="parTrans" cxnId="{5D4786B0-0A5D-4990-9B09-742125B94B22}">
      <dgm:prSet/>
      <dgm:spPr/>
      <dgm:t>
        <a:bodyPr/>
        <a:lstStyle/>
        <a:p>
          <a:endParaRPr lang="en-US"/>
        </a:p>
      </dgm:t>
    </dgm:pt>
    <dgm:pt modelId="{1FDF8705-89D1-4665-8861-876DC7BF2DB6}" type="sibTrans" cxnId="{5D4786B0-0A5D-4990-9B09-742125B94B22}">
      <dgm:prSet/>
      <dgm:spPr/>
      <dgm:t>
        <a:bodyPr/>
        <a:lstStyle/>
        <a:p>
          <a:endParaRPr lang="en-US"/>
        </a:p>
      </dgm:t>
    </dgm:pt>
    <dgm:pt modelId="{F115BDE9-DE0F-47FC-98D0-36FB40DE8841}" type="pres">
      <dgm:prSet presAssocID="{9C0B80F4-7B14-4F28-B59E-FB137CBD54DB}" presName="Name0" presStyleCnt="0">
        <dgm:presLayoutVars>
          <dgm:dir/>
          <dgm:animLvl val="lvl"/>
          <dgm:resizeHandles val="exact"/>
        </dgm:presLayoutVars>
      </dgm:prSet>
      <dgm:spPr/>
    </dgm:pt>
    <dgm:pt modelId="{02982433-05F0-4CA4-941C-7B77E6C0FB11}" type="pres">
      <dgm:prSet presAssocID="{9C0B80F4-7B14-4F28-B59E-FB137CBD54DB}" presName="tSp" presStyleCnt="0"/>
      <dgm:spPr/>
    </dgm:pt>
    <dgm:pt modelId="{1C4A0C43-7723-4B4F-97FE-85C14C7A9A22}" type="pres">
      <dgm:prSet presAssocID="{9C0B80F4-7B14-4F28-B59E-FB137CBD54DB}" presName="bSp" presStyleCnt="0"/>
      <dgm:spPr/>
    </dgm:pt>
    <dgm:pt modelId="{DF1EE83F-1020-4ED5-935A-E4DA665179A9}" type="pres">
      <dgm:prSet presAssocID="{9C0B80F4-7B14-4F28-B59E-FB137CBD54DB}" presName="process" presStyleCnt="0"/>
      <dgm:spPr/>
    </dgm:pt>
    <dgm:pt modelId="{604E7F20-EEEA-4CC8-A9D9-3FE483F9B68D}" type="pres">
      <dgm:prSet presAssocID="{3C00653B-DFFB-449D-8A49-7D06C967866F}" presName="composite1" presStyleCnt="0"/>
      <dgm:spPr/>
    </dgm:pt>
    <dgm:pt modelId="{E01BCD5F-6A0A-4C37-BA45-3DB113DA7D44}" type="pres">
      <dgm:prSet presAssocID="{3C00653B-DFFB-449D-8A49-7D06C967866F}" presName="dummyNode1" presStyleLbl="node1" presStyleIdx="0" presStyleCnt="3"/>
      <dgm:spPr/>
    </dgm:pt>
    <dgm:pt modelId="{536290F4-12E7-4528-99AF-C899A78C9094}" type="pres">
      <dgm:prSet presAssocID="{3C00653B-DFFB-449D-8A49-7D06C967866F}" presName="childNode1" presStyleLbl="bgAcc1" presStyleIdx="0" presStyleCnt="3" custLinFactNeighborX="1273" custLinFactNeighborY="-2429">
        <dgm:presLayoutVars>
          <dgm:bulletEnabled val="1"/>
        </dgm:presLayoutVars>
      </dgm:prSet>
      <dgm:spPr/>
    </dgm:pt>
    <dgm:pt modelId="{67BFCCDD-207B-4581-A40E-593754735BC1}" type="pres">
      <dgm:prSet presAssocID="{3C00653B-DFFB-449D-8A49-7D06C967866F}" presName="childNode1tx" presStyleLbl="bgAcc1" presStyleIdx="0" presStyleCnt="3">
        <dgm:presLayoutVars>
          <dgm:bulletEnabled val="1"/>
        </dgm:presLayoutVars>
      </dgm:prSet>
      <dgm:spPr/>
    </dgm:pt>
    <dgm:pt modelId="{BE57486F-6ECC-438C-A22B-558CAAAA3F42}" type="pres">
      <dgm:prSet presAssocID="{3C00653B-DFFB-449D-8A49-7D06C967866F}" presName="parentNode1" presStyleLbl="node1" presStyleIdx="0" presStyleCnt="3">
        <dgm:presLayoutVars>
          <dgm:chMax val="1"/>
          <dgm:bulletEnabled val="1"/>
        </dgm:presLayoutVars>
      </dgm:prSet>
      <dgm:spPr/>
    </dgm:pt>
    <dgm:pt modelId="{D5884EC6-8F49-4B80-BF20-53AF374EB56E}" type="pres">
      <dgm:prSet presAssocID="{3C00653B-DFFB-449D-8A49-7D06C967866F}" presName="connSite1" presStyleCnt="0"/>
      <dgm:spPr/>
    </dgm:pt>
    <dgm:pt modelId="{F68ACA6E-6758-4967-A25A-D76BE2363C5F}" type="pres">
      <dgm:prSet presAssocID="{A543E6AC-19F2-4F19-978F-50EA9949651E}" presName="Name9" presStyleLbl="sibTrans2D1" presStyleIdx="0" presStyleCnt="2" custAng="7713372" custScaleY="81842" custLinFactNeighborX="7706" custLinFactNeighborY="15950"/>
      <dgm:spPr/>
    </dgm:pt>
    <dgm:pt modelId="{79E20E5A-EF3A-46ED-8C89-CABE3E06B20F}" type="pres">
      <dgm:prSet presAssocID="{3005371C-71E9-4802-A2DD-F399C7B81CAD}" presName="composite2" presStyleCnt="0"/>
      <dgm:spPr/>
    </dgm:pt>
    <dgm:pt modelId="{7B9B6EA6-CF0A-47CC-AD84-E33262E5E7F8}" type="pres">
      <dgm:prSet presAssocID="{3005371C-71E9-4802-A2DD-F399C7B81CAD}" presName="dummyNode2" presStyleLbl="node1" presStyleIdx="0" presStyleCnt="3"/>
      <dgm:spPr/>
    </dgm:pt>
    <dgm:pt modelId="{421FE49E-8B8B-48C4-AD7C-E4DAD0950546}" type="pres">
      <dgm:prSet presAssocID="{3005371C-71E9-4802-A2DD-F399C7B81CAD}" presName="childNode2" presStyleLbl="bgAcc1" presStyleIdx="1" presStyleCnt="3">
        <dgm:presLayoutVars>
          <dgm:bulletEnabled val="1"/>
        </dgm:presLayoutVars>
      </dgm:prSet>
      <dgm:spPr/>
    </dgm:pt>
    <dgm:pt modelId="{66D5E405-AC81-4C87-9EC5-C9E348FFFE29}" type="pres">
      <dgm:prSet presAssocID="{3005371C-71E9-4802-A2DD-F399C7B81CAD}" presName="childNode2tx" presStyleLbl="bgAcc1" presStyleIdx="1" presStyleCnt="3">
        <dgm:presLayoutVars>
          <dgm:bulletEnabled val="1"/>
        </dgm:presLayoutVars>
      </dgm:prSet>
      <dgm:spPr/>
    </dgm:pt>
    <dgm:pt modelId="{47300C04-00C1-44E4-9D7D-A91BD8AD0579}" type="pres">
      <dgm:prSet presAssocID="{3005371C-71E9-4802-A2DD-F399C7B81CAD}" presName="parentNode2" presStyleLbl="node1" presStyleIdx="1" presStyleCnt="3" custLinFactNeighborX="3602">
        <dgm:presLayoutVars>
          <dgm:chMax val="0"/>
          <dgm:bulletEnabled val="1"/>
        </dgm:presLayoutVars>
      </dgm:prSet>
      <dgm:spPr/>
    </dgm:pt>
    <dgm:pt modelId="{BD2AAE9B-2EAC-4D3F-BC28-4A6E3ADFC191}" type="pres">
      <dgm:prSet presAssocID="{3005371C-71E9-4802-A2DD-F399C7B81CAD}" presName="connSite2" presStyleCnt="0"/>
      <dgm:spPr/>
    </dgm:pt>
    <dgm:pt modelId="{AEC902EE-F052-4EB7-9444-077CBD1913C8}" type="pres">
      <dgm:prSet presAssocID="{D98FA1A4-2BFB-4551-9724-F45F6C34821E}" presName="Name18" presStyleLbl="sibTrans2D1" presStyleIdx="1" presStyleCnt="2" custFlipVert="0" custFlipHor="1" custScaleX="2314" custScaleY="25016" custLinFactNeighborX="-2194" custLinFactNeighborY="-6125"/>
      <dgm:spPr>
        <a:prstGeom prst="actionButtonBlank">
          <a:avLst/>
        </a:prstGeom>
      </dgm:spPr>
    </dgm:pt>
    <dgm:pt modelId="{B0E9C49C-61A5-42D9-A2A8-CA8F76995420}" type="pres">
      <dgm:prSet presAssocID="{6E624D32-2F14-461B-BD02-6F09DB8C6FE2}" presName="composite1" presStyleCnt="0"/>
      <dgm:spPr/>
    </dgm:pt>
    <dgm:pt modelId="{ECDABA4D-6977-43F7-8C77-9F8C462CB417}" type="pres">
      <dgm:prSet presAssocID="{6E624D32-2F14-461B-BD02-6F09DB8C6FE2}" presName="dummyNode1" presStyleLbl="node1" presStyleIdx="1" presStyleCnt="3"/>
      <dgm:spPr/>
    </dgm:pt>
    <dgm:pt modelId="{4BAE10B7-2EF5-446A-845F-B9829084D665}" type="pres">
      <dgm:prSet presAssocID="{6E624D32-2F14-461B-BD02-6F09DB8C6FE2}" presName="childNode1" presStyleLbl="bgAcc1" presStyleIdx="2" presStyleCnt="3">
        <dgm:presLayoutVars>
          <dgm:bulletEnabled val="1"/>
        </dgm:presLayoutVars>
      </dgm:prSet>
      <dgm:spPr/>
    </dgm:pt>
    <dgm:pt modelId="{E99D33F7-C95D-4879-8491-9541AC5AF428}" type="pres">
      <dgm:prSet presAssocID="{6E624D32-2F14-461B-BD02-6F09DB8C6FE2}" presName="childNode1tx" presStyleLbl="bgAcc1" presStyleIdx="2" presStyleCnt="3">
        <dgm:presLayoutVars>
          <dgm:bulletEnabled val="1"/>
        </dgm:presLayoutVars>
      </dgm:prSet>
      <dgm:spPr/>
    </dgm:pt>
    <dgm:pt modelId="{1B79E7CA-78BE-4722-AB34-4C817B9D98BB}" type="pres">
      <dgm:prSet presAssocID="{6E624D32-2F14-461B-BD02-6F09DB8C6FE2}" presName="parentNode1" presStyleLbl="node1" presStyleIdx="2" presStyleCnt="3">
        <dgm:presLayoutVars>
          <dgm:chMax val="1"/>
          <dgm:bulletEnabled val="1"/>
        </dgm:presLayoutVars>
      </dgm:prSet>
      <dgm:spPr/>
    </dgm:pt>
    <dgm:pt modelId="{5A828F0C-AE3A-4154-8DBB-955D4DB54C48}" type="pres">
      <dgm:prSet presAssocID="{6E624D32-2F14-461B-BD02-6F09DB8C6FE2}" presName="connSite1" presStyleCnt="0"/>
      <dgm:spPr/>
    </dgm:pt>
  </dgm:ptLst>
  <dgm:cxnLst>
    <dgm:cxn modelId="{5903EE00-B13F-4299-B2ED-ED09DE04AF6E}" type="presOf" srcId="{3005371C-71E9-4802-A2DD-F399C7B81CAD}" destId="{47300C04-00C1-44E4-9D7D-A91BD8AD0579}" srcOrd="0" destOrd="0" presId="urn:microsoft.com/office/officeart/2005/8/layout/hProcess4"/>
    <dgm:cxn modelId="{50D62005-4513-419C-994F-2CC365CBF65B}" srcId="{3005371C-71E9-4802-A2DD-F399C7B81CAD}" destId="{701CACD9-93CA-463E-82DB-34E4274D8413}" srcOrd="0" destOrd="0" parTransId="{B030655D-C02F-4A2E-8EFA-BBF9EF368266}" sibTransId="{62BC3FE6-432B-4AB5-9DA9-098A128894C2}"/>
    <dgm:cxn modelId="{4D5BEF06-ACE0-4C55-B341-28AEEEDBEDEE}" type="presOf" srcId="{77EB1A9A-800B-47EF-9ABC-138ED7E4BDEE}" destId="{67BFCCDD-207B-4581-A40E-593754735BC1}" srcOrd="1" destOrd="0" presId="urn:microsoft.com/office/officeart/2005/8/layout/hProcess4"/>
    <dgm:cxn modelId="{F2AA2E0A-D304-40F1-A025-5FFE1EE2BBF1}" srcId="{9C0B80F4-7B14-4F28-B59E-FB137CBD54DB}" destId="{3005371C-71E9-4802-A2DD-F399C7B81CAD}" srcOrd="1" destOrd="0" parTransId="{5E83E5DE-D053-43DF-910E-B8483ACE50A2}" sibTransId="{D98FA1A4-2BFB-4551-9724-F45F6C34821E}"/>
    <dgm:cxn modelId="{6B60410D-F7C8-44E3-8A78-B5279A589321}" srcId="{3C00653B-DFFB-449D-8A49-7D06C967866F}" destId="{77EB1A9A-800B-47EF-9ABC-138ED7E4BDEE}" srcOrd="0" destOrd="0" parTransId="{76E6C1A3-D0C5-42D3-AD33-58B9B9B94500}" sibTransId="{F8209219-A377-4394-B2D5-CCA31B66F9D1}"/>
    <dgm:cxn modelId="{2BF9721D-06CE-443E-A136-7B39579DAF98}" type="presOf" srcId="{39956186-D358-4D1E-94B0-6E1ADB40F21F}" destId="{4BAE10B7-2EF5-446A-845F-B9829084D665}" srcOrd="0" destOrd="0" presId="urn:microsoft.com/office/officeart/2005/8/layout/hProcess4"/>
    <dgm:cxn modelId="{62EE0527-A059-4543-B975-E87F5557EF4D}" type="presOf" srcId="{3C00653B-DFFB-449D-8A49-7D06C967866F}" destId="{BE57486F-6ECC-438C-A22B-558CAAAA3F42}" srcOrd="0" destOrd="0" presId="urn:microsoft.com/office/officeart/2005/8/layout/hProcess4"/>
    <dgm:cxn modelId="{4EE8E832-4789-48D1-8E60-5F68A915C75B}" type="presOf" srcId="{6E624D32-2F14-461B-BD02-6F09DB8C6FE2}" destId="{1B79E7CA-78BE-4722-AB34-4C817B9D98BB}" srcOrd="0" destOrd="0" presId="urn:microsoft.com/office/officeart/2005/8/layout/hProcess4"/>
    <dgm:cxn modelId="{9C8D8C39-237D-470C-B64F-E4847889A7D3}" srcId="{9C0B80F4-7B14-4F28-B59E-FB137CBD54DB}" destId="{3C00653B-DFFB-449D-8A49-7D06C967866F}" srcOrd="0" destOrd="0" parTransId="{EA6BA8CD-94B5-42BF-85B0-13BADA8799D9}" sibTransId="{A543E6AC-19F2-4F19-978F-50EA9949651E}"/>
    <dgm:cxn modelId="{02FF483C-1400-4A64-B803-56FB945073C2}" type="presOf" srcId="{701CACD9-93CA-463E-82DB-34E4274D8413}" destId="{66D5E405-AC81-4C87-9EC5-C9E348FFFE29}" srcOrd="1" destOrd="0" presId="urn:microsoft.com/office/officeart/2005/8/layout/hProcess4"/>
    <dgm:cxn modelId="{DCF1605F-7217-4757-87F9-347CCE9F3F78}" srcId="{9C0B80F4-7B14-4F28-B59E-FB137CBD54DB}" destId="{6E624D32-2F14-461B-BD02-6F09DB8C6FE2}" srcOrd="2" destOrd="0" parTransId="{D45C0642-F938-4ABD-8035-A31978E67ADF}" sibTransId="{2E7C1A72-136B-41DE-9105-E9CBFDCC1201}"/>
    <dgm:cxn modelId="{5663296D-8983-466F-B21F-6823F3EFA5E0}" type="presOf" srcId="{77EB1A9A-800B-47EF-9ABC-138ED7E4BDEE}" destId="{536290F4-12E7-4528-99AF-C899A78C9094}" srcOrd="0" destOrd="0" presId="urn:microsoft.com/office/officeart/2005/8/layout/hProcess4"/>
    <dgm:cxn modelId="{05F46E6D-2222-483C-92BB-8B3A204F2527}" type="presOf" srcId="{701CACD9-93CA-463E-82DB-34E4274D8413}" destId="{421FE49E-8B8B-48C4-AD7C-E4DAD0950546}" srcOrd="0" destOrd="0" presId="urn:microsoft.com/office/officeart/2005/8/layout/hProcess4"/>
    <dgm:cxn modelId="{6A926277-3596-477F-8ADE-9D09EB7DBE93}" type="presOf" srcId="{D98FA1A4-2BFB-4551-9724-F45F6C34821E}" destId="{AEC902EE-F052-4EB7-9444-077CBD1913C8}" srcOrd="0" destOrd="0" presId="urn:microsoft.com/office/officeart/2005/8/layout/hProcess4"/>
    <dgm:cxn modelId="{5D4786B0-0A5D-4990-9B09-742125B94B22}" srcId="{6E624D32-2F14-461B-BD02-6F09DB8C6FE2}" destId="{39956186-D358-4D1E-94B0-6E1ADB40F21F}" srcOrd="0" destOrd="0" parTransId="{717F6A28-E4B1-4280-B3D8-EB8E7BB421A8}" sibTransId="{1FDF8705-89D1-4665-8861-876DC7BF2DB6}"/>
    <dgm:cxn modelId="{0B9682B8-3C97-4F94-BB11-861633927DD9}" type="presOf" srcId="{39956186-D358-4D1E-94B0-6E1ADB40F21F}" destId="{E99D33F7-C95D-4879-8491-9541AC5AF428}" srcOrd="1" destOrd="0" presId="urn:microsoft.com/office/officeart/2005/8/layout/hProcess4"/>
    <dgm:cxn modelId="{6CABF6C7-C3F5-454B-97EB-F5A3A542ED3B}" type="presOf" srcId="{A543E6AC-19F2-4F19-978F-50EA9949651E}" destId="{F68ACA6E-6758-4967-A25A-D76BE2363C5F}" srcOrd="0" destOrd="0" presId="urn:microsoft.com/office/officeart/2005/8/layout/hProcess4"/>
    <dgm:cxn modelId="{7B96A7CE-4C8D-42C1-8455-1B9F7D211687}" type="presOf" srcId="{9C0B80F4-7B14-4F28-B59E-FB137CBD54DB}" destId="{F115BDE9-DE0F-47FC-98D0-36FB40DE8841}" srcOrd="0" destOrd="0" presId="urn:microsoft.com/office/officeart/2005/8/layout/hProcess4"/>
    <dgm:cxn modelId="{A93ACE72-AFBD-4183-A743-AFD94C66A446}" type="presParOf" srcId="{F115BDE9-DE0F-47FC-98D0-36FB40DE8841}" destId="{02982433-05F0-4CA4-941C-7B77E6C0FB11}" srcOrd="0" destOrd="0" presId="urn:microsoft.com/office/officeart/2005/8/layout/hProcess4"/>
    <dgm:cxn modelId="{D3A05C8F-497E-4EFC-BA7E-7D871AB687BB}" type="presParOf" srcId="{F115BDE9-DE0F-47FC-98D0-36FB40DE8841}" destId="{1C4A0C43-7723-4B4F-97FE-85C14C7A9A22}" srcOrd="1" destOrd="0" presId="urn:microsoft.com/office/officeart/2005/8/layout/hProcess4"/>
    <dgm:cxn modelId="{AA72E3B6-E49A-47D2-B1D6-20F70E364A89}" type="presParOf" srcId="{F115BDE9-DE0F-47FC-98D0-36FB40DE8841}" destId="{DF1EE83F-1020-4ED5-935A-E4DA665179A9}" srcOrd="2" destOrd="0" presId="urn:microsoft.com/office/officeart/2005/8/layout/hProcess4"/>
    <dgm:cxn modelId="{61FB0926-A5DE-4A90-A918-A541DF607476}" type="presParOf" srcId="{DF1EE83F-1020-4ED5-935A-E4DA665179A9}" destId="{604E7F20-EEEA-4CC8-A9D9-3FE483F9B68D}" srcOrd="0" destOrd="0" presId="urn:microsoft.com/office/officeart/2005/8/layout/hProcess4"/>
    <dgm:cxn modelId="{1EB1DF91-7B5C-49D3-AC26-40B52995736E}" type="presParOf" srcId="{604E7F20-EEEA-4CC8-A9D9-3FE483F9B68D}" destId="{E01BCD5F-6A0A-4C37-BA45-3DB113DA7D44}" srcOrd="0" destOrd="0" presId="urn:microsoft.com/office/officeart/2005/8/layout/hProcess4"/>
    <dgm:cxn modelId="{353F3055-1485-432F-9CC3-319E219FD1CF}" type="presParOf" srcId="{604E7F20-EEEA-4CC8-A9D9-3FE483F9B68D}" destId="{536290F4-12E7-4528-99AF-C899A78C9094}" srcOrd="1" destOrd="0" presId="urn:microsoft.com/office/officeart/2005/8/layout/hProcess4"/>
    <dgm:cxn modelId="{71F30623-4071-4C4E-957B-9B4B2E4E8DD2}" type="presParOf" srcId="{604E7F20-EEEA-4CC8-A9D9-3FE483F9B68D}" destId="{67BFCCDD-207B-4581-A40E-593754735BC1}" srcOrd="2" destOrd="0" presId="urn:microsoft.com/office/officeart/2005/8/layout/hProcess4"/>
    <dgm:cxn modelId="{6521E538-2724-427B-957D-E88A097AA4D3}" type="presParOf" srcId="{604E7F20-EEEA-4CC8-A9D9-3FE483F9B68D}" destId="{BE57486F-6ECC-438C-A22B-558CAAAA3F42}" srcOrd="3" destOrd="0" presId="urn:microsoft.com/office/officeart/2005/8/layout/hProcess4"/>
    <dgm:cxn modelId="{066940D0-A978-4916-8C30-63771509E827}" type="presParOf" srcId="{604E7F20-EEEA-4CC8-A9D9-3FE483F9B68D}" destId="{D5884EC6-8F49-4B80-BF20-53AF374EB56E}" srcOrd="4" destOrd="0" presId="urn:microsoft.com/office/officeart/2005/8/layout/hProcess4"/>
    <dgm:cxn modelId="{59ECBB6E-9843-46B7-8356-6BEF898E381F}" type="presParOf" srcId="{DF1EE83F-1020-4ED5-935A-E4DA665179A9}" destId="{F68ACA6E-6758-4967-A25A-D76BE2363C5F}" srcOrd="1" destOrd="0" presId="urn:microsoft.com/office/officeart/2005/8/layout/hProcess4"/>
    <dgm:cxn modelId="{839F822C-E6E2-4B48-A8B8-5BA87A29D1E4}" type="presParOf" srcId="{DF1EE83F-1020-4ED5-935A-E4DA665179A9}" destId="{79E20E5A-EF3A-46ED-8C89-CABE3E06B20F}" srcOrd="2" destOrd="0" presId="urn:microsoft.com/office/officeart/2005/8/layout/hProcess4"/>
    <dgm:cxn modelId="{A09309A6-3DC5-4F8B-91ED-9751C7903155}" type="presParOf" srcId="{79E20E5A-EF3A-46ED-8C89-CABE3E06B20F}" destId="{7B9B6EA6-CF0A-47CC-AD84-E33262E5E7F8}" srcOrd="0" destOrd="0" presId="urn:microsoft.com/office/officeart/2005/8/layout/hProcess4"/>
    <dgm:cxn modelId="{B8D0EB03-D312-4589-BA74-C26D2858D53E}" type="presParOf" srcId="{79E20E5A-EF3A-46ED-8C89-CABE3E06B20F}" destId="{421FE49E-8B8B-48C4-AD7C-E4DAD0950546}" srcOrd="1" destOrd="0" presId="urn:microsoft.com/office/officeart/2005/8/layout/hProcess4"/>
    <dgm:cxn modelId="{245D98D7-5C60-4099-8227-6755F709F8BA}" type="presParOf" srcId="{79E20E5A-EF3A-46ED-8C89-CABE3E06B20F}" destId="{66D5E405-AC81-4C87-9EC5-C9E348FFFE29}" srcOrd="2" destOrd="0" presId="urn:microsoft.com/office/officeart/2005/8/layout/hProcess4"/>
    <dgm:cxn modelId="{82773D56-4FFC-425B-8425-D3C8E7205F2D}" type="presParOf" srcId="{79E20E5A-EF3A-46ED-8C89-CABE3E06B20F}" destId="{47300C04-00C1-44E4-9D7D-A91BD8AD0579}" srcOrd="3" destOrd="0" presId="urn:microsoft.com/office/officeart/2005/8/layout/hProcess4"/>
    <dgm:cxn modelId="{518A7176-5236-49D6-99E5-8F36544E7B6B}" type="presParOf" srcId="{79E20E5A-EF3A-46ED-8C89-CABE3E06B20F}" destId="{BD2AAE9B-2EAC-4D3F-BC28-4A6E3ADFC191}" srcOrd="4" destOrd="0" presId="urn:microsoft.com/office/officeart/2005/8/layout/hProcess4"/>
    <dgm:cxn modelId="{4E6A37CC-43EB-46BE-924D-98A0DEB89292}" type="presParOf" srcId="{DF1EE83F-1020-4ED5-935A-E4DA665179A9}" destId="{AEC902EE-F052-4EB7-9444-077CBD1913C8}" srcOrd="3" destOrd="0" presId="urn:microsoft.com/office/officeart/2005/8/layout/hProcess4"/>
    <dgm:cxn modelId="{2FF0CDBA-1554-4B3C-B33C-B95D0B92F6C3}" type="presParOf" srcId="{DF1EE83F-1020-4ED5-935A-E4DA665179A9}" destId="{B0E9C49C-61A5-42D9-A2A8-CA8F76995420}" srcOrd="4" destOrd="0" presId="urn:microsoft.com/office/officeart/2005/8/layout/hProcess4"/>
    <dgm:cxn modelId="{B206A19C-9CE2-4FC8-B55A-E83C8F35F936}" type="presParOf" srcId="{B0E9C49C-61A5-42D9-A2A8-CA8F76995420}" destId="{ECDABA4D-6977-43F7-8C77-9F8C462CB417}" srcOrd="0" destOrd="0" presId="urn:microsoft.com/office/officeart/2005/8/layout/hProcess4"/>
    <dgm:cxn modelId="{C48C318F-9C2C-4066-A690-BB5BF8113B57}" type="presParOf" srcId="{B0E9C49C-61A5-42D9-A2A8-CA8F76995420}" destId="{4BAE10B7-2EF5-446A-845F-B9829084D665}" srcOrd="1" destOrd="0" presId="urn:microsoft.com/office/officeart/2005/8/layout/hProcess4"/>
    <dgm:cxn modelId="{5EB8426A-A243-48C5-8B0D-09B5F50624E0}" type="presParOf" srcId="{B0E9C49C-61A5-42D9-A2A8-CA8F76995420}" destId="{E99D33F7-C95D-4879-8491-9541AC5AF428}" srcOrd="2" destOrd="0" presId="urn:microsoft.com/office/officeart/2005/8/layout/hProcess4"/>
    <dgm:cxn modelId="{A24D58CB-3063-420A-BC50-1CB741F9D2A6}" type="presParOf" srcId="{B0E9C49C-61A5-42D9-A2A8-CA8F76995420}" destId="{1B79E7CA-78BE-4722-AB34-4C817B9D98BB}" srcOrd="3" destOrd="0" presId="urn:microsoft.com/office/officeart/2005/8/layout/hProcess4"/>
    <dgm:cxn modelId="{842F8C92-E425-4CDA-B061-23BD3A9FB4C4}" type="presParOf" srcId="{B0E9C49C-61A5-42D9-A2A8-CA8F76995420}" destId="{5A828F0C-AE3A-4154-8DBB-955D4DB54C4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1" qsCatId="simple" csTypeId="urn:microsoft.com/office/officeart/2005/8/colors/accent6_2" csCatId="accent6" phldr="1"/>
      <dgm:spPr/>
      <dgm:t>
        <a:bodyPr/>
        <a:lstStyle/>
        <a:p>
          <a:endParaRPr lang="en-US"/>
        </a:p>
      </dgm:t>
    </dgm:pt>
    <dgm:pt modelId="{15DF3956-9CAC-401D-9E5D-4A205C7B39A7}">
      <dgm:prSet/>
      <dgm:spPr/>
      <dgm:t>
        <a:bodyPr/>
        <a:lstStyle/>
        <a:p>
          <a:pPr rtl="0"/>
          <a:r>
            <a:rPr lang="en-US" b="1" i="0">
              <a:solidFill>
                <a:schemeClr val="tx1"/>
              </a:solidFill>
              <a:latin typeface="Trebuchet MS" panose="020B0603020202020204" pitchFamily="34" charset="0"/>
            </a:rPr>
            <a:t>Next Town Hall will be May 9</a:t>
          </a:r>
          <a:r>
            <a:rPr lang="en-US" b="1" i="0" baseline="30000">
              <a:solidFill>
                <a:schemeClr val="tx1"/>
              </a:solidFill>
              <a:latin typeface="Trebuchet MS" panose="020B0603020202020204" pitchFamily="34" charset="0"/>
            </a:rPr>
            <a:t>th</a:t>
          </a:r>
          <a:r>
            <a:rPr lang="en-US" b="1" i="0">
              <a:solidFill>
                <a:schemeClr val="tx1"/>
              </a:solidFill>
              <a:latin typeface="Trebuchet MS" panose="020B0603020202020204" pitchFamily="34" charset="0"/>
            </a:rPr>
            <a:t> </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400">
            <a:latin typeface="Trebuchet MS" panose="020B0603020202020204" pitchFamily="34" charset="0"/>
          </a:endParaRPr>
        </a:p>
      </dgm:t>
    </dgm:pt>
    <dgm:pt modelId="{BE459BBA-E698-4FA5-87E2-098E1C06C863}">
      <dgm:prSet/>
      <dgm:spPr/>
      <dgm:t>
        <a:bodyPr/>
        <a:lstStyle/>
        <a:p>
          <a:r>
            <a:rPr lang="en-US" b="0">
              <a:latin typeface="Trebuchet MS" panose="020B0603020202020204" pitchFamily="34" charset="0"/>
            </a:rPr>
            <a:t>Bookmark helpful pages on the CDE Website!</a:t>
          </a:r>
        </a:p>
        <a:p>
          <a:endParaRPr lang="en-US" b="0">
            <a:latin typeface="Trebuchet MS" panose="020B0603020202020204" pitchFamily="34" charset="0"/>
          </a:endParaRPr>
        </a:p>
      </dgm:t>
    </dgm:pt>
    <dgm:pt modelId="{0F34BDF1-1B81-452C-96CB-66D2421CA27A}" type="parTrans" cxnId="{A4806C9E-9092-4B2B-80C0-4C9FADC937D1}">
      <dgm:prSet/>
      <dgm:spPr/>
      <dgm:t>
        <a:bodyPr/>
        <a:lstStyle/>
        <a:p>
          <a:endParaRPr lang="en-US" sz="14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2E64289E-CCCC-4A7D-81BF-4E6054C1BDF3}">
      <dgm:prSet/>
      <dgm:spPr/>
      <dgm:t>
        <a:bodyPr/>
        <a:lstStyle/>
        <a:p>
          <a:r>
            <a:rPr lang="en-US" b="0">
              <a:latin typeface="Trebuchet MS" panose="020B0603020202020204" pitchFamily="34" charset="0"/>
              <a:hlinkClick xmlns:r="http://schemas.openxmlformats.org/officeDocument/2006/relationships" r:id="rId1"/>
            </a:rPr>
            <a:t>Archived Town Hall Presentations</a:t>
          </a:r>
          <a:endParaRPr lang="en-US" b="0">
            <a:latin typeface="Trebuchet MS" panose="020B0603020202020204" pitchFamily="34" charset="0"/>
          </a:endParaRPr>
        </a:p>
      </dgm:t>
    </dgm:pt>
    <dgm:pt modelId="{4E6F3BF6-AA4E-4E4F-9DB9-9DB0DAD1818F}" type="parTrans" cxnId="{BC8E874B-3FA7-4C4F-8116-F852EF2E2992}">
      <dgm:prSet/>
      <dgm:spPr/>
      <dgm:t>
        <a:bodyPr/>
        <a:lstStyle/>
        <a:p>
          <a:endParaRPr lang="en-US" sz="1600"/>
        </a:p>
      </dgm:t>
    </dgm:pt>
    <dgm:pt modelId="{4FB30B3D-9464-44A2-863D-2FB69296DE14}" type="sibTrans" cxnId="{BC8E874B-3FA7-4C4F-8116-F852EF2E2992}">
      <dgm:prSet/>
      <dgm:spPr/>
      <dgm:t>
        <a:bodyPr/>
        <a:lstStyle/>
        <a:p>
          <a:endParaRPr lang="en-US"/>
        </a:p>
      </dgm:t>
    </dgm:pt>
    <dgm:pt modelId="{3F6DE3E2-EECE-4415-B2AB-10CB4A436863}">
      <dgm:prSet/>
      <dgm:spPr/>
      <dgm:t>
        <a:bodyPr/>
        <a:lstStyle/>
        <a:p>
          <a:r>
            <a:rPr lang="en-US" b="0">
              <a:latin typeface="Trebuchet MS" panose="020B0603020202020204" pitchFamily="34" charset="0"/>
              <a:hlinkClick xmlns:r="http://schemas.openxmlformats.org/officeDocument/2006/relationships" r:id="rId2"/>
            </a:rPr>
            <a:t>Data Pipeline Homepage</a:t>
          </a:r>
          <a:endParaRPr lang="en-US" b="0">
            <a:latin typeface="Trebuchet MS" panose="020B0603020202020204" pitchFamily="34" charset="0"/>
          </a:endParaRPr>
        </a:p>
      </dgm:t>
    </dgm:pt>
    <dgm:pt modelId="{7AF590F5-AF1A-4427-AF8C-41FF8AB8BDC0}" type="parTrans" cxnId="{48C646A3-6345-405C-A9A0-BC689C7D2412}">
      <dgm:prSet/>
      <dgm:spPr/>
      <dgm:t>
        <a:bodyPr/>
        <a:lstStyle/>
        <a:p>
          <a:endParaRPr lang="en-US"/>
        </a:p>
      </dgm:t>
    </dgm:pt>
    <dgm:pt modelId="{F6E39666-3E62-47FA-A1E6-13B873B99EAF}" type="sibTrans" cxnId="{48C646A3-6345-405C-A9A0-BC689C7D2412}">
      <dgm:prSet/>
      <dgm:spPr/>
      <dgm:t>
        <a:bodyPr/>
        <a:lstStyle/>
        <a:p>
          <a:endParaRPr lang="en-US"/>
        </a:p>
      </dgm:t>
    </dgm:pt>
    <dgm:pt modelId="{2086F8B2-7F46-45C4-9B0F-EA47678E9094}">
      <dgm:prSet/>
      <dgm:spPr/>
      <dgm:t>
        <a:bodyPr/>
        <a:lstStyle/>
        <a:p>
          <a:endParaRPr lang="en-US" b="0">
            <a:latin typeface="Trebuchet MS" panose="020B0603020202020204" pitchFamily="34" charset="0"/>
          </a:endParaRPr>
        </a:p>
      </dgm:t>
    </dgm:pt>
    <dgm:pt modelId="{45C8A449-1070-47FE-9BFB-C15D78706066}" type="parTrans" cxnId="{335CA288-10BA-4766-87FC-D478144F6430}">
      <dgm:prSet/>
      <dgm:spPr/>
      <dgm:t>
        <a:bodyPr/>
        <a:lstStyle/>
        <a:p>
          <a:endParaRPr lang="en-US"/>
        </a:p>
      </dgm:t>
    </dgm:pt>
    <dgm:pt modelId="{5B1397CC-ED76-46A4-8DEF-FA050AD56DB0}" type="sibTrans" cxnId="{335CA288-10BA-4766-87FC-D478144F6430}">
      <dgm:prSet/>
      <dgm:spPr/>
      <dgm:t>
        <a:bodyPr/>
        <a:lstStyle/>
        <a:p>
          <a:endParaRPr lang="en-US"/>
        </a:p>
      </dgm:t>
    </dgm:pt>
    <dgm:pt modelId="{1ACD2BD8-6F59-427D-AAE0-FEDA05D02406}">
      <dgm:prSet/>
      <dgm:spPr/>
      <dgm:t>
        <a:bodyPr/>
        <a:lstStyle/>
        <a:p>
          <a:r>
            <a:rPr lang="en-US" b="0">
              <a:latin typeface="Trebuchet MS" panose="020B0603020202020204" pitchFamily="34" charset="0"/>
              <a:hlinkClick xmlns:r="http://schemas.openxmlformats.org/officeDocument/2006/relationships" r:id="rId3"/>
            </a:rPr>
            <a:t>Identity Management</a:t>
          </a:r>
          <a:endParaRPr lang="en-US" b="0">
            <a:latin typeface="Trebuchet MS" panose="020B0603020202020204" pitchFamily="34" charset="0"/>
          </a:endParaRPr>
        </a:p>
      </dgm:t>
    </dgm:pt>
    <dgm:pt modelId="{F3AF42AA-CB88-46A6-8A33-3E1E8E994A0F}" type="parTrans" cxnId="{516E5FA7-3EFE-4C15-AA23-BB59499893F3}">
      <dgm:prSet/>
      <dgm:spPr/>
      <dgm:t>
        <a:bodyPr/>
        <a:lstStyle/>
        <a:p>
          <a:endParaRPr lang="en-US"/>
        </a:p>
      </dgm:t>
    </dgm:pt>
    <dgm:pt modelId="{F6EF8803-8EA5-4C67-B8C4-246E656751D2}" type="sibTrans" cxnId="{516E5FA7-3EFE-4C15-AA23-BB59499893F3}">
      <dgm:prSet/>
      <dgm:spPr/>
      <dgm:t>
        <a:bodyPr/>
        <a:lstStyle/>
        <a:p>
          <a:endParaRPr lang="en-US"/>
        </a:p>
      </dgm:t>
    </dgm:pt>
    <dgm:pt modelId="{D9A763FA-2FEE-4ACF-BA27-B19BC223A8B7}">
      <dgm:prSet/>
      <dgm:spPr/>
      <dgm:t>
        <a:bodyPr/>
        <a:lstStyle/>
        <a:p>
          <a:r>
            <a:rPr lang="en-US" b="0">
              <a:latin typeface="Trebuchet MS" panose="020B0603020202020204" pitchFamily="34" charset="0"/>
              <a:hlinkClick xmlns:r="http://schemas.openxmlformats.org/officeDocument/2006/relationships" r:id="rId4"/>
            </a:rPr>
            <a:t>Syncplicity</a:t>
          </a:r>
          <a:endParaRPr lang="en-US" b="0">
            <a:latin typeface="Trebuchet MS" panose="020B0603020202020204" pitchFamily="34" charset="0"/>
          </a:endParaRPr>
        </a:p>
      </dgm:t>
    </dgm:pt>
    <dgm:pt modelId="{88F93F02-E0EF-4ED4-8C0F-1A914ECA8A41}" type="parTrans" cxnId="{91822CD1-F175-45E7-9A6E-C012137FF21F}">
      <dgm:prSet/>
      <dgm:spPr/>
      <dgm:t>
        <a:bodyPr/>
        <a:lstStyle/>
        <a:p>
          <a:endParaRPr lang="en-US"/>
        </a:p>
      </dgm:t>
    </dgm:pt>
    <dgm:pt modelId="{B9D23E5D-C1A4-4D73-9C91-108B004D9879}" type="sibTrans" cxnId="{91822CD1-F175-45E7-9A6E-C012137FF21F}">
      <dgm:prSet/>
      <dgm:spPr/>
      <dgm:t>
        <a:bodyPr/>
        <a:lstStyle/>
        <a:p>
          <a:endParaRPr lang="en-US"/>
        </a:p>
      </dgm:t>
    </dgm:pt>
    <dgm:pt modelId="{F2694AA5-94ED-4C5D-B107-6F4007808574}">
      <dgm:prSet/>
      <dgm:spPr/>
      <dgm:t>
        <a:bodyPr/>
        <a:lstStyle/>
        <a:p>
          <a:r>
            <a:rPr lang="en-US" b="0">
              <a:latin typeface="Trebuchet MS" panose="020B0603020202020204" pitchFamily="34" charset="0"/>
              <a:hlinkClick xmlns:r="http://schemas.openxmlformats.org/officeDocument/2006/relationships" r:id="rId5"/>
            </a:rPr>
            <a:t>Colorado Education Statistics</a:t>
          </a:r>
          <a:endParaRPr lang="en-US" b="0">
            <a:latin typeface="Trebuchet MS" panose="020B0603020202020204" pitchFamily="34" charset="0"/>
          </a:endParaRPr>
        </a:p>
      </dgm:t>
    </dgm:pt>
    <dgm:pt modelId="{6B965284-AC21-41DF-9711-785ECC59A708}" type="parTrans" cxnId="{1417ED0B-639C-4B15-9483-5071678F2D77}">
      <dgm:prSet/>
      <dgm:spPr/>
      <dgm:t>
        <a:bodyPr/>
        <a:lstStyle/>
        <a:p>
          <a:endParaRPr lang="en-US"/>
        </a:p>
      </dgm:t>
    </dgm:pt>
    <dgm:pt modelId="{058551DF-588A-4985-8D72-B23A9038AF24}" type="sibTrans" cxnId="{1417ED0B-639C-4B15-9483-5071678F2D77}">
      <dgm:prSet/>
      <dgm:spPr/>
      <dgm:t>
        <a:bodyPr/>
        <a:lstStyle/>
        <a:p>
          <a:endParaRPr lang="en-US"/>
        </a:p>
      </dgm:t>
    </dgm:pt>
    <dgm:pt modelId="{4BAA4D7B-BECE-46A4-9428-28BEF146F74D}" type="pres">
      <dgm:prSet presAssocID="{F012D412-9CAF-428A-A29D-8BA009103520}" presName="Name0" presStyleCnt="0">
        <dgm:presLayoutVars>
          <dgm:dir/>
          <dgm:animLvl val="lvl"/>
          <dgm:resizeHandles val="exact"/>
        </dgm:presLayoutVars>
      </dgm:prSet>
      <dgm:spPr/>
    </dgm:pt>
    <dgm:pt modelId="{7C16F275-AF0D-448B-82A0-C5E642EFA18C}" type="pres">
      <dgm:prSet presAssocID="{15DF3956-9CAC-401D-9E5D-4A205C7B39A7}" presName="boxAndChildren" presStyleCnt="0"/>
      <dgm:spPr/>
    </dgm:pt>
    <dgm:pt modelId="{9242530D-B235-4900-B514-5DBE0FE187C3}" type="pres">
      <dgm:prSet presAssocID="{15DF3956-9CAC-401D-9E5D-4A205C7B39A7}" presName="parentTextBox" presStyleLbl="alignNode1" presStyleIdx="0" presStyleCnt="1"/>
      <dgm:spPr/>
    </dgm:pt>
    <dgm:pt modelId="{09364204-5842-414F-A5BA-A52CA1CB64F0}" type="pres">
      <dgm:prSet presAssocID="{15DF3956-9CAC-401D-9E5D-4A205C7B39A7}" presName="descendantBox" presStyleLbl="bgAccFollowNode1" presStyleIdx="0" presStyleCnt="1"/>
      <dgm:spPr/>
    </dgm:pt>
  </dgm:ptLst>
  <dgm:cxnLst>
    <dgm:cxn modelId="{1417ED0B-639C-4B15-9483-5071678F2D77}" srcId="{BE459BBA-E698-4FA5-87E2-098E1C06C863}" destId="{F2694AA5-94ED-4C5D-B107-6F4007808574}" srcOrd="1" destOrd="0" parTransId="{6B965284-AC21-41DF-9711-785ECC59A708}" sibTransId="{058551DF-588A-4985-8D72-B23A9038AF24}"/>
    <dgm:cxn modelId="{D5BE6939-60E2-4C0D-AF59-9B34AC821351}" type="presOf" srcId="{F2694AA5-94ED-4C5D-B107-6F4007808574}" destId="{09364204-5842-414F-A5BA-A52CA1CB64F0}" srcOrd="0" destOrd="2" presId="urn:microsoft.com/office/officeart/2016/7/layout/VerticalDownArrowProcess"/>
    <dgm:cxn modelId="{C30AB85F-E5DF-4464-A7C5-0E004DEFD48F}" type="presOf" srcId="{BE459BBA-E698-4FA5-87E2-098E1C06C863}" destId="{09364204-5842-414F-A5BA-A52CA1CB64F0}" srcOrd="0" destOrd="0" presId="urn:microsoft.com/office/officeart/2016/7/layout/VerticalDownArrowProcess"/>
    <dgm:cxn modelId="{BC8E874B-3FA7-4C4F-8116-F852EF2E2992}" srcId="{BE459BBA-E698-4FA5-87E2-098E1C06C863}" destId="{2E64289E-CCCC-4A7D-81BF-4E6054C1BDF3}" srcOrd="0" destOrd="0" parTransId="{4E6F3BF6-AA4E-4E4F-9DB9-9DB0DAD1818F}" sibTransId="{4FB30B3D-9464-44A2-863D-2FB69296DE14}"/>
    <dgm:cxn modelId="{C65DD457-510B-4077-B282-C50B9FC1638D}" srcId="{F012D412-9CAF-428A-A29D-8BA009103520}" destId="{15DF3956-9CAC-401D-9E5D-4A205C7B39A7}" srcOrd="0" destOrd="0" parTransId="{CBFBBCD4-1075-422A-9D1F-13927E04803F}" sibTransId="{CB6A2567-1BFE-4069-A6AB-1E35A00B22E0}"/>
    <dgm:cxn modelId="{335CA288-10BA-4766-87FC-D478144F6430}" srcId="{15DF3956-9CAC-401D-9E5D-4A205C7B39A7}" destId="{2086F8B2-7F46-45C4-9B0F-EA47678E9094}" srcOrd="1" destOrd="0" parTransId="{45C8A449-1070-47FE-9BFB-C15D78706066}" sibTransId="{5B1397CC-ED76-46A4-8DEF-FA050AD56DB0}"/>
    <dgm:cxn modelId="{A4806C9E-9092-4B2B-80C0-4C9FADC937D1}" srcId="{15DF3956-9CAC-401D-9E5D-4A205C7B39A7}" destId="{BE459BBA-E698-4FA5-87E2-098E1C06C863}" srcOrd="0" destOrd="0" parTransId="{0F34BDF1-1B81-452C-96CB-66D2421CA27A}" sibTransId="{3391E224-7EBB-473D-AFBB-BB2980217435}"/>
    <dgm:cxn modelId="{48C646A3-6345-405C-A9A0-BC689C7D2412}" srcId="{BE459BBA-E698-4FA5-87E2-098E1C06C863}" destId="{3F6DE3E2-EECE-4415-B2AB-10CB4A436863}" srcOrd="2" destOrd="0" parTransId="{7AF590F5-AF1A-4427-AF8C-41FF8AB8BDC0}" sibTransId="{F6E39666-3E62-47FA-A1E6-13B873B99EAF}"/>
    <dgm:cxn modelId="{516E5FA7-3EFE-4C15-AA23-BB59499893F3}" srcId="{BE459BBA-E698-4FA5-87E2-098E1C06C863}" destId="{1ACD2BD8-6F59-427D-AAE0-FEDA05D02406}" srcOrd="3" destOrd="0" parTransId="{F3AF42AA-CB88-46A6-8A33-3E1E8E994A0F}" sibTransId="{F6EF8803-8EA5-4C67-B8C4-246E656751D2}"/>
    <dgm:cxn modelId="{6BCFABAB-3A65-417C-A35D-5A2902C88DB2}" type="presOf" srcId="{2086F8B2-7F46-45C4-9B0F-EA47678E9094}" destId="{09364204-5842-414F-A5BA-A52CA1CB64F0}" srcOrd="0" destOrd="6" presId="urn:microsoft.com/office/officeart/2016/7/layout/VerticalDownArrowProcess"/>
    <dgm:cxn modelId="{04128AAE-518A-4633-9BBA-3E20EE82DA48}" type="presOf" srcId="{2E64289E-CCCC-4A7D-81BF-4E6054C1BDF3}" destId="{09364204-5842-414F-A5BA-A52CA1CB64F0}" srcOrd="0" destOrd="1" presId="urn:microsoft.com/office/officeart/2016/7/layout/VerticalDownArrowProcess"/>
    <dgm:cxn modelId="{CE7489C0-AC4E-4BB7-8EAF-A63F94289C8F}" type="presOf" srcId="{D9A763FA-2FEE-4ACF-BA27-B19BC223A8B7}" destId="{09364204-5842-414F-A5BA-A52CA1CB64F0}" srcOrd="0" destOrd="5" presId="urn:microsoft.com/office/officeart/2016/7/layout/VerticalDownArrowProcess"/>
    <dgm:cxn modelId="{DEAE1ACA-0C03-4CAD-BD92-8323BCFF26B3}" type="presOf" srcId="{3F6DE3E2-EECE-4415-B2AB-10CB4A436863}" destId="{09364204-5842-414F-A5BA-A52CA1CB64F0}" srcOrd="0" destOrd="3" presId="urn:microsoft.com/office/officeart/2016/7/layout/VerticalDownArrowProcess"/>
    <dgm:cxn modelId="{91822CD1-F175-45E7-9A6E-C012137FF21F}" srcId="{BE459BBA-E698-4FA5-87E2-098E1C06C863}" destId="{D9A763FA-2FEE-4ACF-BA27-B19BC223A8B7}" srcOrd="4" destOrd="0" parTransId="{88F93F02-E0EF-4ED4-8C0F-1A914ECA8A41}" sibTransId="{B9D23E5D-C1A4-4D73-9C91-108B004D9879}"/>
    <dgm:cxn modelId="{9AE9A1DF-9A6D-4193-AB78-D222B9B479A0}" type="presOf" srcId="{15DF3956-9CAC-401D-9E5D-4A205C7B39A7}" destId="{9242530D-B235-4900-B514-5DBE0FE187C3}" srcOrd="0" destOrd="0" presId="urn:microsoft.com/office/officeart/2016/7/layout/VerticalDownArrowProcess"/>
    <dgm:cxn modelId="{07C3B4F5-A142-478A-960D-A31D3F0C938A}" type="presOf" srcId="{F012D412-9CAF-428A-A29D-8BA009103520}" destId="{4BAA4D7B-BECE-46A4-9428-28BEF146F74D}" srcOrd="0" destOrd="0" presId="urn:microsoft.com/office/officeart/2016/7/layout/VerticalDownArrowProcess"/>
    <dgm:cxn modelId="{3CE2A2FB-EC89-43D3-B152-728D4A715B27}" type="presOf" srcId="{1ACD2BD8-6F59-427D-AAE0-FEDA05D02406}" destId="{09364204-5842-414F-A5BA-A52CA1CB64F0}" srcOrd="0" destOrd="4" presId="urn:microsoft.com/office/officeart/2016/7/layout/VerticalDownArrowProcess"/>
    <dgm:cxn modelId="{6BA99904-7FF9-462A-9A08-F52E76E3DE91}" type="presParOf" srcId="{4BAA4D7B-BECE-46A4-9428-28BEF146F74D}" destId="{7C16F275-AF0D-448B-82A0-C5E642EFA18C}" srcOrd="0" destOrd="0" presId="urn:microsoft.com/office/officeart/2016/7/layout/VerticalDownArrowProcess"/>
    <dgm:cxn modelId="{6BE66389-815A-4B3F-8DA9-2794BBF38605}" type="presParOf" srcId="{7C16F275-AF0D-448B-82A0-C5E642EFA18C}" destId="{9242530D-B235-4900-B514-5DBE0FE187C3}" srcOrd="0" destOrd="0" presId="urn:microsoft.com/office/officeart/2016/7/layout/VerticalDownArrowProcess"/>
    <dgm:cxn modelId="{8DBB870C-2CF3-4E53-9036-F8A8B7A1090C}" type="presParOf" srcId="{7C16F275-AF0D-448B-82A0-C5E642EFA18C}" destId="{09364204-5842-414F-A5BA-A52CA1CB64F0}"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924AD-778D-4033-A3FC-195515C17B85}">
      <dsp:nvSpPr>
        <dsp:cNvPr id="0" name=""/>
        <dsp:cNvSpPr/>
      </dsp:nvSpPr>
      <dsp:spPr>
        <a:xfrm>
          <a:off x="1984444" y="2006"/>
          <a:ext cx="2396252" cy="119812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Discipline Interchange- Discipline Action File</a:t>
          </a:r>
        </a:p>
      </dsp:txBody>
      <dsp:txXfrm>
        <a:off x="2019536" y="37098"/>
        <a:ext cx="2326068" cy="1127942"/>
      </dsp:txXfrm>
    </dsp:sp>
    <dsp:sp modelId="{F5D073FA-D246-4689-AFA5-8C17AFAB0A60}">
      <dsp:nvSpPr>
        <dsp:cNvPr id="0" name=""/>
        <dsp:cNvSpPr/>
      </dsp:nvSpPr>
      <dsp:spPr>
        <a:xfrm>
          <a:off x="2224070" y="1200132"/>
          <a:ext cx="239625" cy="898594"/>
        </a:xfrm>
        <a:custGeom>
          <a:avLst/>
          <a:gdLst/>
          <a:ahLst/>
          <a:cxnLst/>
          <a:rect l="0" t="0" r="0" b="0"/>
          <a:pathLst>
            <a:path>
              <a:moveTo>
                <a:pt x="0" y="0"/>
              </a:moveTo>
              <a:lnTo>
                <a:pt x="0" y="898594"/>
              </a:lnTo>
              <a:lnTo>
                <a:pt x="239625" y="898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DEF49-9A1D-4406-A3C5-16E1EB3C8EA4}">
      <dsp:nvSpPr>
        <dsp:cNvPr id="0" name=""/>
        <dsp:cNvSpPr/>
      </dsp:nvSpPr>
      <dsp:spPr>
        <a:xfrm>
          <a:off x="2463695" y="1499664"/>
          <a:ext cx="1917001" cy="1198126"/>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Student Discipline Snapshot</a:t>
          </a:r>
        </a:p>
      </dsp:txBody>
      <dsp:txXfrm>
        <a:off x="2498787" y="1534756"/>
        <a:ext cx="1846817" cy="1127942"/>
      </dsp:txXfrm>
    </dsp:sp>
    <dsp:sp modelId="{D1167988-A120-4744-A00B-123D32430393}">
      <dsp:nvSpPr>
        <dsp:cNvPr id="0" name=""/>
        <dsp:cNvSpPr/>
      </dsp:nvSpPr>
      <dsp:spPr>
        <a:xfrm>
          <a:off x="2224070" y="1200132"/>
          <a:ext cx="239625" cy="2396252"/>
        </a:xfrm>
        <a:custGeom>
          <a:avLst/>
          <a:gdLst/>
          <a:ahLst/>
          <a:cxnLst/>
          <a:rect l="0" t="0" r="0" b="0"/>
          <a:pathLst>
            <a:path>
              <a:moveTo>
                <a:pt x="0" y="0"/>
              </a:moveTo>
              <a:lnTo>
                <a:pt x="0" y="2396252"/>
              </a:lnTo>
              <a:lnTo>
                <a:pt x="239625" y="23962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0A364-3066-409C-99FF-90038FF4B130}">
      <dsp:nvSpPr>
        <dsp:cNvPr id="0" name=""/>
        <dsp:cNvSpPr/>
      </dsp:nvSpPr>
      <dsp:spPr>
        <a:xfrm>
          <a:off x="2463695" y="2997322"/>
          <a:ext cx="1917001" cy="1198126"/>
        </a:xfrm>
        <a:prstGeom prst="roundRect">
          <a:avLst>
            <a:gd name="adj" fmla="val 10000"/>
          </a:avLst>
        </a:prstGeom>
        <a:solidFill>
          <a:srgbClr val="FF99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Special Education Discipline Snapshot</a:t>
          </a:r>
        </a:p>
      </dsp:txBody>
      <dsp:txXfrm>
        <a:off x="2498787" y="3032414"/>
        <a:ext cx="1846817" cy="1127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90F4-12E7-4528-99AF-C899A78C9094}">
      <dsp:nvSpPr>
        <dsp:cNvPr id="0" name=""/>
        <dsp:cNvSpPr/>
      </dsp:nvSpPr>
      <dsp:spPr>
        <a:xfrm>
          <a:off x="23326" y="883155"/>
          <a:ext cx="1644611" cy="13564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Includes ages 0-3 </a:t>
          </a:r>
          <a:r>
            <a:rPr lang="en-US" sz="1800" b="1" kern="1200" dirty="0"/>
            <a:t>evaluated </a:t>
          </a:r>
          <a:r>
            <a:rPr lang="en-US" sz="1800" kern="1200" dirty="0"/>
            <a:t>for Part C</a:t>
          </a:r>
        </a:p>
      </dsp:txBody>
      <dsp:txXfrm>
        <a:off x="54542" y="914371"/>
        <a:ext cx="1582179" cy="1003358"/>
      </dsp:txXfrm>
    </dsp:sp>
    <dsp:sp modelId="{F68ACA6E-6758-4967-A25A-D76BE2363C5F}">
      <dsp:nvSpPr>
        <dsp:cNvPr id="0" name=""/>
        <dsp:cNvSpPr/>
      </dsp:nvSpPr>
      <dsp:spPr>
        <a:xfrm rot="7713372">
          <a:off x="1068459" y="1701075"/>
          <a:ext cx="1795058" cy="1469111"/>
        </a:xfrm>
        <a:prstGeom prst="circularArrow">
          <a:avLst>
            <a:gd name="adj1" fmla="val 3051"/>
            <a:gd name="adj2" fmla="val 374582"/>
            <a:gd name="adj3" fmla="val 2150093"/>
            <a:gd name="adj4" fmla="val 9024489"/>
            <a:gd name="adj5" fmla="val 356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7486F-6ECC-438C-A22B-558CAAAA3F42}">
      <dsp:nvSpPr>
        <dsp:cNvPr id="0" name=""/>
        <dsp:cNvSpPr/>
      </dsp:nvSpPr>
      <dsp:spPr>
        <a:xfrm>
          <a:off x="367859" y="1981894"/>
          <a:ext cx="1461876" cy="5813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Path 1</a:t>
          </a:r>
        </a:p>
      </dsp:txBody>
      <dsp:txXfrm>
        <a:off x="384886" y="1998921"/>
        <a:ext cx="1427822" cy="547286"/>
      </dsp:txXfrm>
    </dsp:sp>
    <dsp:sp modelId="{421FE49E-8B8B-48C4-AD7C-E4DAD0950546}">
      <dsp:nvSpPr>
        <dsp:cNvPr id="0" name=""/>
        <dsp:cNvSpPr/>
      </dsp:nvSpPr>
      <dsp:spPr>
        <a:xfrm>
          <a:off x="2090552" y="916103"/>
          <a:ext cx="1644611" cy="13564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397838"/>
              <a:satOff val="468"/>
              <a:lumOff val="8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Includes ages 2.5-3.9 </a:t>
          </a:r>
          <a:r>
            <a:rPr lang="en-US" sz="1600" b="1" kern="1200" dirty="0"/>
            <a:t>referred from Part C to Part B services</a:t>
          </a:r>
        </a:p>
      </dsp:txBody>
      <dsp:txXfrm>
        <a:off x="2121768" y="1237989"/>
        <a:ext cx="1582179" cy="1003358"/>
      </dsp:txXfrm>
    </dsp:sp>
    <dsp:sp modelId="{AEC902EE-F052-4EB7-9444-077CBD1913C8}">
      <dsp:nvSpPr>
        <dsp:cNvPr id="0" name=""/>
        <dsp:cNvSpPr/>
      </dsp:nvSpPr>
      <dsp:spPr>
        <a:xfrm flipH="1">
          <a:off x="3968354" y="713937"/>
          <a:ext cx="44999" cy="486473"/>
        </a:xfrm>
        <a:prstGeom prst="actionButtonBlank">
          <a:avLst/>
        </a:prstGeom>
        <a:solidFill>
          <a:schemeClr val="accent4">
            <a:hueOff val="-6795676"/>
            <a:satOff val="935"/>
            <a:lumOff val="16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00C04-00C1-44E4-9D7D-A91BD8AD0579}">
      <dsp:nvSpPr>
        <dsp:cNvPr id="0" name=""/>
        <dsp:cNvSpPr/>
      </dsp:nvSpPr>
      <dsp:spPr>
        <a:xfrm>
          <a:off x="2508678" y="625433"/>
          <a:ext cx="1461876" cy="581340"/>
        </a:xfrm>
        <a:prstGeom prst="roundRect">
          <a:avLst>
            <a:gd name="adj" fmla="val 10000"/>
          </a:avLst>
        </a:prstGeom>
        <a:solidFill>
          <a:schemeClr val="accent4">
            <a:hueOff val="-3397838"/>
            <a:satOff val="468"/>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Path 2</a:t>
          </a:r>
        </a:p>
      </dsp:txBody>
      <dsp:txXfrm>
        <a:off x="2525705" y="642460"/>
        <a:ext cx="1427822" cy="547286"/>
      </dsp:txXfrm>
    </dsp:sp>
    <dsp:sp modelId="{4BAE10B7-2EF5-446A-845F-B9829084D665}">
      <dsp:nvSpPr>
        <dsp:cNvPr id="0" name=""/>
        <dsp:cNvSpPr/>
      </dsp:nvSpPr>
      <dsp:spPr>
        <a:xfrm>
          <a:off x="4178714" y="916103"/>
          <a:ext cx="1644611" cy="13564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795676"/>
              <a:satOff val="935"/>
              <a:lumOff val="160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Includes ages 2.5-21 </a:t>
          </a:r>
          <a:r>
            <a:rPr lang="en-US" sz="1600" b="0" kern="1200" dirty="0"/>
            <a:t>referred to</a:t>
          </a:r>
          <a:r>
            <a:rPr lang="en-US" sz="1600" b="1" kern="1200" dirty="0"/>
            <a:t> Part B services</a:t>
          </a:r>
        </a:p>
      </dsp:txBody>
      <dsp:txXfrm>
        <a:off x="4209930" y="947319"/>
        <a:ext cx="1582179" cy="1003358"/>
      </dsp:txXfrm>
    </dsp:sp>
    <dsp:sp modelId="{1B79E7CA-78BE-4722-AB34-4C817B9D98BB}">
      <dsp:nvSpPr>
        <dsp:cNvPr id="0" name=""/>
        <dsp:cNvSpPr/>
      </dsp:nvSpPr>
      <dsp:spPr>
        <a:xfrm>
          <a:off x="4544183" y="1981894"/>
          <a:ext cx="1461876" cy="581340"/>
        </a:xfrm>
        <a:prstGeom prst="roundRect">
          <a:avLst>
            <a:gd name="adj" fmla="val 10000"/>
          </a:avLst>
        </a:prstGeom>
        <a:solidFill>
          <a:schemeClr val="accent4">
            <a:hueOff val="-6795676"/>
            <a:satOff val="935"/>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Path 3</a:t>
          </a:r>
        </a:p>
      </dsp:txBody>
      <dsp:txXfrm>
        <a:off x="4561210" y="1998921"/>
        <a:ext cx="1427822" cy="547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2530D-B235-4900-B514-5DBE0FE187C3}">
      <dsp:nvSpPr>
        <dsp:cNvPr id="0" name=""/>
        <dsp:cNvSpPr/>
      </dsp:nvSpPr>
      <dsp:spPr>
        <a:xfrm>
          <a:off x="0" y="0"/>
          <a:ext cx="1678388" cy="41191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367" tIns="256032" rIns="119367" bIns="256032" numCol="1" spcCol="1270" anchor="ctr" anchorCtr="0">
          <a:noAutofit/>
        </a:bodyPr>
        <a:lstStyle/>
        <a:p>
          <a:pPr marL="0" lvl="0" indent="0" algn="ctr" defTabSz="1600200" rtl="0">
            <a:lnSpc>
              <a:spcPct val="90000"/>
            </a:lnSpc>
            <a:spcBef>
              <a:spcPct val="0"/>
            </a:spcBef>
            <a:spcAft>
              <a:spcPct val="35000"/>
            </a:spcAft>
            <a:buNone/>
          </a:pPr>
          <a:r>
            <a:rPr lang="en-US" sz="3600" b="1" i="0" kern="1200">
              <a:solidFill>
                <a:schemeClr val="tx1"/>
              </a:solidFill>
              <a:latin typeface="Trebuchet MS" panose="020B0603020202020204" pitchFamily="34" charset="0"/>
            </a:rPr>
            <a:t>Next Town Hall will be May 9</a:t>
          </a:r>
          <a:r>
            <a:rPr lang="en-US" sz="3600" b="1" i="0" kern="1200" baseline="30000">
              <a:solidFill>
                <a:schemeClr val="tx1"/>
              </a:solidFill>
              <a:latin typeface="Trebuchet MS" panose="020B0603020202020204" pitchFamily="34" charset="0"/>
            </a:rPr>
            <a:t>th</a:t>
          </a:r>
          <a:r>
            <a:rPr lang="en-US" sz="3600" b="1" i="0" kern="1200">
              <a:solidFill>
                <a:schemeClr val="tx1"/>
              </a:solidFill>
              <a:latin typeface="Trebuchet MS" panose="020B0603020202020204" pitchFamily="34" charset="0"/>
            </a:rPr>
            <a:t> </a:t>
          </a:r>
        </a:p>
      </dsp:txBody>
      <dsp:txXfrm>
        <a:off x="0" y="0"/>
        <a:ext cx="1678388" cy="4119172"/>
      </dsp:txXfrm>
    </dsp:sp>
    <dsp:sp modelId="{09364204-5842-414F-A5BA-A52CA1CB64F0}">
      <dsp:nvSpPr>
        <dsp:cNvPr id="0" name=""/>
        <dsp:cNvSpPr/>
      </dsp:nvSpPr>
      <dsp:spPr>
        <a:xfrm>
          <a:off x="1678387" y="0"/>
          <a:ext cx="5035164" cy="4119172"/>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137" tIns="304800" rIns="102137" bIns="304800" numCol="1" spcCol="1270" anchor="t" anchorCtr="0">
          <a:noAutofit/>
        </a:bodyPr>
        <a:lstStyle/>
        <a:p>
          <a:pPr marL="0" lvl="0" indent="0" algn="l" defTabSz="1066800">
            <a:lnSpc>
              <a:spcPct val="90000"/>
            </a:lnSpc>
            <a:spcBef>
              <a:spcPct val="0"/>
            </a:spcBef>
            <a:spcAft>
              <a:spcPct val="35000"/>
            </a:spcAft>
            <a:buNone/>
          </a:pPr>
          <a:r>
            <a:rPr lang="en-US" sz="2400" b="0" kern="1200">
              <a:latin typeface="Trebuchet MS" panose="020B0603020202020204" pitchFamily="34" charset="0"/>
            </a:rPr>
            <a:t>Bookmark helpful pages on the CDE Website!</a:t>
          </a:r>
        </a:p>
        <a:p>
          <a:pPr marL="0" lvl="0" indent="0" algn="l" defTabSz="1066800">
            <a:lnSpc>
              <a:spcPct val="90000"/>
            </a:lnSpc>
            <a:spcBef>
              <a:spcPct val="0"/>
            </a:spcBef>
            <a:spcAft>
              <a:spcPct val="35000"/>
            </a:spcAft>
            <a:buNone/>
          </a:pPr>
          <a:endParaRPr lang="en-US" sz="2400" b="0" kern="1200">
            <a:latin typeface="Trebuchet MS" panose="020B0603020202020204" pitchFamily="34" charset="0"/>
          </a:endParaRPr>
        </a:p>
        <a:p>
          <a:pPr marL="171450" lvl="1" indent="-171450" algn="l" defTabSz="844550">
            <a:lnSpc>
              <a:spcPct val="90000"/>
            </a:lnSpc>
            <a:spcBef>
              <a:spcPct val="0"/>
            </a:spcBef>
            <a:spcAft>
              <a:spcPct val="15000"/>
            </a:spcAft>
            <a:buChar char="•"/>
          </a:pPr>
          <a:r>
            <a:rPr lang="en-US" sz="1900" b="0" kern="1200">
              <a:latin typeface="Trebuchet MS" panose="020B0603020202020204" pitchFamily="34" charset="0"/>
              <a:hlinkClick xmlns:r="http://schemas.openxmlformats.org/officeDocument/2006/relationships" r:id="rId1"/>
            </a:rPr>
            <a:t>Archived Town Hall Presentations</a:t>
          </a:r>
          <a:endParaRPr lang="en-US" sz="1900" b="0" kern="1200">
            <a:latin typeface="Trebuchet MS" panose="020B0603020202020204" pitchFamily="34" charset="0"/>
          </a:endParaRPr>
        </a:p>
        <a:p>
          <a:pPr marL="171450" lvl="1" indent="-171450" algn="l" defTabSz="844550">
            <a:lnSpc>
              <a:spcPct val="90000"/>
            </a:lnSpc>
            <a:spcBef>
              <a:spcPct val="0"/>
            </a:spcBef>
            <a:spcAft>
              <a:spcPct val="15000"/>
            </a:spcAft>
            <a:buChar char="•"/>
          </a:pPr>
          <a:r>
            <a:rPr lang="en-US" sz="1900" b="0" kern="1200">
              <a:latin typeface="Trebuchet MS" panose="020B0603020202020204" pitchFamily="34" charset="0"/>
              <a:hlinkClick xmlns:r="http://schemas.openxmlformats.org/officeDocument/2006/relationships" r:id="rId2"/>
            </a:rPr>
            <a:t>Colorado Education Statistics</a:t>
          </a:r>
          <a:endParaRPr lang="en-US" sz="1900" b="0" kern="1200">
            <a:latin typeface="Trebuchet MS" panose="020B0603020202020204" pitchFamily="34" charset="0"/>
          </a:endParaRPr>
        </a:p>
        <a:p>
          <a:pPr marL="171450" lvl="1" indent="-171450" algn="l" defTabSz="844550">
            <a:lnSpc>
              <a:spcPct val="90000"/>
            </a:lnSpc>
            <a:spcBef>
              <a:spcPct val="0"/>
            </a:spcBef>
            <a:spcAft>
              <a:spcPct val="15000"/>
            </a:spcAft>
            <a:buChar char="•"/>
          </a:pPr>
          <a:r>
            <a:rPr lang="en-US" sz="1900" b="0" kern="1200">
              <a:latin typeface="Trebuchet MS" panose="020B0603020202020204" pitchFamily="34" charset="0"/>
              <a:hlinkClick xmlns:r="http://schemas.openxmlformats.org/officeDocument/2006/relationships" r:id="rId3"/>
            </a:rPr>
            <a:t>Data Pipeline Homepage</a:t>
          </a:r>
          <a:endParaRPr lang="en-US" sz="1900" b="0" kern="1200">
            <a:latin typeface="Trebuchet MS" panose="020B0603020202020204" pitchFamily="34" charset="0"/>
          </a:endParaRPr>
        </a:p>
        <a:p>
          <a:pPr marL="171450" lvl="1" indent="-171450" algn="l" defTabSz="844550">
            <a:lnSpc>
              <a:spcPct val="90000"/>
            </a:lnSpc>
            <a:spcBef>
              <a:spcPct val="0"/>
            </a:spcBef>
            <a:spcAft>
              <a:spcPct val="15000"/>
            </a:spcAft>
            <a:buChar char="•"/>
          </a:pPr>
          <a:r>
            <a:rPr lang="en-US" sz="1900" b="0" kern="1200">
              <a:latin typeface="Trebuchet MS" panose="020B0603020202020204" pitchFamily="34" charset="0"/>
              <a:hlinkClick xmlns:r="http://schemas.openxmlformats.org/officeDocument/2006/relationships" r:id="rId4"/>
            </a:rPr>
            <a:t>Identity Management</a:t>
          </a:r>
          <a:endParaRPr lang="en-US" sz="1900" b="0" kern="1200">
            <a:latin typeface="Trebuchet MS" panose="020B0603020202020204" pitchFamily="34" charset="0"/>
          </a:endParaRPr>
        </a:p>
        <a:p>
          <a:pPr marL="171450" lvl="1" indent="-171450" algn="l" defTabSz="844550">
            <a:lnSpc>
              <a:spcPct val="90000"/>
            </a:lnSpc>
            <a:spcBef>
              <a:spcPct val="0"/>
            </a:spcBef>
            <a:spcAft>
              <a:spcPct val="15000"/>
            </a:spcAft>
            <a:buChar char="•"/>
          </a:pPr>
          <a:r>
            <a:rPr lang="en-US" sz="1900" b="0" kern="1200">
              <a:latin typeface="Trebuchet MS" panose="020B0603020202020204" pitchFamily="34" charset="0"/>
              <a:hlinkClick xmlns:r="http://schemas.openxmlformats.org/officeDocument/2006/relationships" r:id="rId5"/>
            </a:rPr>
            <a:t>Syncplicity</a:t>
          </a:r>
          <a:endParaRPr lang="en-US" sz="1900" b="0" kern="1200">
            <a:latin typeface="Trebuchet MS" panose="020B0603020202020204" pitchFamily="34" charset="0"/>
          </a:endParaRPr>
        </a:p>
        <a:p>
          <a:pPr marL="0" lvl="0" indent="0" algn="l" defTabSz="1066800">
            <a:lnSpc>
              <a:spcPct val="90000"/>
            </a:lnSpc>
            <a:spcBef>
              <a:spcPct val="0"/>
            </a:spcBef>
            <a:spcAft>
              <a:spcPct val="35000"/>
            </a:spcAft>
            <a:buNone/>
          </a:pPr>
          <a:endParaRPr lang="en-US" sz="2400" b="0" kern="1200">
            <a:latin typeface="Trebuchet MS" panose="020B0603020202020204" pitchFamily="34" charset="0"/>
          </a:endParaRPr>
        </a:p>
      </dsp:txBody>
      <dsp:txXfrm>
        <a:off x="1678387" y="0"/>
        <a:ext cx="5035164" cy="4119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8160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E0711F02-2DB0-45F1-8645-CD0CC522EA22}" type="datetime1">
              <a:rPr lang="en-US" smtClean="0"/>
              <a:pPr>
                <a:defRPr/>
              </a:pPr>
              <a:t>5/2/2024</a:t>
            </a:fld>
            <a:endParaRPr lang="en-US"/>
          </a:p>
        </p:txBody>
      </p:sp>
      <p:sp>
        <p:nvSpPr>
          <p:cNvPr id="6" name="Footer Placeholder 5"/>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99153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415711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24445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76241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362645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40342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4283480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122475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11268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966821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926278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333625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8" r:id="rId22"/>
    <p:sldLayoutId id="2147483709" r:id="rId23"/>
    <p:sldLayoutId id="2147483710"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colmenero_e@cde.state.co.us" TargetMode="External"/><Relationship Id="rId2" Type="http://schemas.openxmlformats.org/officeDocument/2006/relationships/hyperlink" Target="https://leg.colorado.gov/sites/default/files/2023a_065_signed.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olmenero_e@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careerdevelopmentincentiveprogram" TargetMode="External"/><Relationship Id="rId2" Type="http://schemas.openxmlformats.org/officeDocument/2006/relationships/hyperlink" Target="mailto:colmenero_e@cde.state.co.u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coloradoliteracy/readactassessmen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e.state.co.us/coloradoliteracy/advisorylistofinstructionalprogramming202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e.state.co.us/datapipeline/sbdtraining2023-24satrecord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per_sat"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dynamiclearningmapssbd" TargetMode="External"/><Relationship Id="rId4" Type="http://schemas.openxmlformats.org/officeDocument/2006/relationships/hyperlink" Target="https://www.cde.state.co.us/datapipeline/sbd-cma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hyperlink" Target="mailto:Heitman_l@cde.state.co.us" TargetMode="External"/><Relationship Id="rId3" Type="http://schemas.openxmlformats.org/officeDocument/2006/relationships/diagramLayout" Target="../diagrams/layout1.xml"/><Relationship Id="rId7" Type="http://schemas.openxmlformats.org/officeDocument/2006/relationships/hyperlink" Target="mailto:Gudka_d@cde.state.co.us" TargetMode="Externa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mailto:SpedDiscipline@cde.state.co.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teams.microsoft.com/l/meetup-join/19%3ameeting_MjMxNjliM2ItOGUwZi00ZmRkLWEwNWQtYTRhN2I1NmMzOTQx%40thread.v2/0?context=%7b%22Tid%22%3a%22a751cfc8-1f9a-4edb-8370-9f1c6d4bea5a%22%2c%22Oid%22%3a%22a9773a47-99d2-4599-9377-6d37e9ec0bd3%22%7d" TargetMode="External"/><Relationship Id="rId7" Type="http://schemas.openxmlformats.org/officeDocument/2006/relationships/hyperlink" Target="mailto:SpedDiscipline@cde.state.co.u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tel:+19293414269,,642811665" TargetMode="External"/><Relationship Id="rId5" Type="http://schemas.openxmlformats.org/officeDocument/2006/relationships/hyperlink" Target="https://teams.microsoft.com/l/meetup-join/19%3ameeting_NDQ3YTI0YjUtOTZjMS00NzdkLWJlOGUtMjQxMTk3YTM3N2Mw%40thread.v2/0?context=%7b%22Tid%22%3a%22a751cfc8-1f9a-4edb-8370-9f1c6d4bea5a%22%2c%22Oid%22%3a%22a9773a47-99d2-4599-9377-6d37e9ec0bd3%22%7d" TargetMode="External"/><Relationship Id="rId4" Type="http://schemas.openxmlformats.org/officeDocument/2006/relationships/hyperlink" Target="tel:+19293414269,,44844921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teams.microsoft.com/l/meetup-join/19%3ameeting_OWRmOTU1MjMtYjAxNi00MGRmLThlYWEtZTkwYmJkYjAyZDZl%40thread.v2/0?context=%7b%22Tid%22%3a%22a751cfc8-1f9a-4edb-8370-9f1c6d4bea5a%22%2c%22Oid%22%3a%22a9773a47-99d2-4599-9377-6d37e9ec0bd3%22%7d"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mailto:SpedEndofYear@cde.state.co.us" TargetMode="External"/><Relationship Id="rId4" Type="http://schemas.openxmlformats.org/officeDocument/2006/relationships/hyperlink" Target="https://teams.microsoft.com/l/meetup-join/19%3ameeting_ODY1YmY4NjMtZjhjOS00MDBiLThkNjgtMDAxNjIwNjU1MWM3%40thread.v2/0?context=%7b%22Tid%22%3a%22a751cfc8-1f9a-4edb-8370-9f1c6d4bea5a%22%2c%22Oid%22%3a%22a9773a47-99d2-4599-9377-6d37e9ec0bd3%22%7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de.state.co.us/datapipeline/snap_sped-eoy"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mailto:SpedEndofYear@cde.state.co.us" TargetMode="Externa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inter_title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chaffin_m@cde.state.co.us" TargetMode="Externa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inter_titlei"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mailto:DirectoryData@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reducedacademiccalendar-approvalrequestform"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yr_directory"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4.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11.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5.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disciplineinterchan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ebtdatacollection"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contacts"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a:t>May 2,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CE85C-CAC4-2871-A887-66BBEA2A5A69}"/>
              </a:ext>
            </a:extLst>
          </p:cNvPr>
          <p:cNvSpPr>
            <a:spLocks noGrp="1"/>
          </p:cNvSpPr>
          <p:nvPr>
            <p:ph type="ctrTitle"/>
          </p:nvPr>
        </p:nvSpPr>
        <p:spPr/>
        <p:txBody>
          <a:bodyPr/>
          <a:lstStyle/>
          <a:p>
            <a:r>
              <a:rPr lang="en-US"/>
              <a:t>Career Development Incentive Program (CDIP)</a:t>
            </a:r>
          </a:p>
        </p:txBody>
      </p:sp>
      <p:sp>
        <p:nvSpPr>
          <p:cNvPr id="5" name="Content Placeholder 4">
            <a:extLst>
              <a:ext uri="{FF2B5EF4-FFF2-40B4-BE49-F238E27FC236}">
                <a16:creationId xmlns:a16="http://schemas.microsoft.com/office/drawing/2014/main" id="{2CE6AD3D-2892-1285-2734-114119B2BE22}"/>
              </a:ext>
            </a:extLst>
          </p:cNvPr>
          <p:cNvSpPr>
            <a:spLocks noGrp="1"/>
          </p:cNvSpPr>
          <p:nvPr>
            <p:ph sz="quarter" idx="13"/>
          </p:nvPr>
        </p:nvSpPr>
        <p:spPr/>
        <p:txBody>
          <a:bodyPr/>
          <a:lstStyle/>
          <a:p>
            <a:r>
              <a:rPr lang="en-US" err="1"/>
              <a:t>Eivi</a:t>
            </a:r>
            <a:r>
              <a:rPr lang="en-US"/>
              <a:t> </a:t>
            </a:r>
            <a:r>
              <a:rPr lang="en-US" err="1"/>
              <a:t>Colmenero</a:t>
            </a:r>
            <a:endParaRPr lang="en-US"/>
          </a:p>
          <a:p>
            <a:endParaRPr lang="en-US"/>
          </a:p>
        </p:txBody>
      </p:sp>
      <p:sp>
        <p:nvSpPr>
          <p:cNvPr id="3" name="Slide Number Placeholder 2">
            <a:extLst>
              <a:ext uri="{FF2B5EF4-FFF2-40B4-BE49-F238E27FC236}">
                <a16:creationId xmlns:a16="http://schemas.microsoft.com/office/drawing/2014/main" id="{C2D92805-8A95-BFD5-4F99-8190BE51A877}"/>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16290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D405-C43D-672C-3F42-1C219B6025F4}"/>
              </a:ext>
            </a:extLst>
          </p:cNvPr>
          <p:cNvSpPr>
            <a:spLocks noGrp="1"/>
          </p:cNvSpPr>
          <p:nvPr>
            <p:ph type="title"/>
          </p:nvPr>
        </p:nvSpPr>
        <p:spPr>
          <a:xfrm>
            <a:off x="443565" y="205176"/>
            <a:ext cx="8065168" cy="898524"/>
          </a:xfrm>
        </p:spPr>
        <p:txBody>
          <a:bodyPr/>
          <a:lstStyle/>
          <a:p>
            <a:r>
              <a:rPr lang="en-US"/>
              <a:t>CDIP: Introduction</a:t>
            </a:r>
          </a:p>
        </p:txBody>
      </p:sp>
      <p:sp>
        <p:nvSpPr>
          <p:cNvPr id="3" name="Content Placeholder 2">
            <a:extLst>
              <a:ext uri="{FF2B5EF4-FFF2-40B4-BE49-F238E27FC236}">
                <a16:creationId xmlns:a16="http://schemas.microsoft.com/office/drawing/2014/main" id="{9300C2E3-A42F-DDB8-65B5-CAA233E67FD1}"/>
              </a:ext>
            </a:extLst>
          </p:cNvPr>
          <p:cNvSpPr>
            <a:spLocks noGrp="1"/>
          </p:cNvSpPr>
          <p:nvPr>
            <p:ph idx="1"/>
          </p:nvPr>
        </p:nvSpPr>
        <p:spPr>
          <a:xfrm>
            <a:off x="838200" y="1554480"/>
            <a:ext cx="10515600" cy="4351338"/>
          </a:xfrm>
        </p:spPr>
        <p:txBody>
          <a:bodyPr vert="horz" lIns="0" tIns="0" rIns="0" bIns="0" rtlCol="0" anchor="t">
            <a:normAutofit fontScale="92500" lnSpcReduction="20000"/>
          </a:bodyPr>
          <a:lstStyle/>
          <a:p>
            <a:pPr marL="0" indent="0">
              <a:buNone/>
            </a:pPr>
            <a:r>
              <a:rPr lang="en-US" sz="3300" b="1"/>
              <a:t>What is CDIP?</a:t>
            </a:r>
          </a:p>
          <a:p>
            <a:endParaRPr lang="en-US"/>
          </a:p>
          <a:p>
            <a:r>
              <a:rPr lang="en-US"/>
              <a:t>The Career Development Incentive Program (CDIP), or </a:t>
            </a:r>
            <a:r>
              <a:rPr lang="en-US">
                <a:hlinkClick r:id="rId2"/>
              </a:rPr>
              <a:t>Career Development Success Program</a:t>
            </a:r>
            <a:r>
              <a:rPr lang="en-US"/>
              <a:t>, provides financial incentives for school districts and charter schools that encourage high school students, grades 9-12, to complete:</a:t>
            </a:r>
          </a:p>
          <a:p>
            <a:pPr lvl="1"/>
            <a:r>
              <a:rPr lang="en-US"/>
              <a:t>Tier 1: </a:t>
            </a:r>
            <a:r>
              <a:rPr lang="en-US" b="1"/>
              <a:t>qualified industry credential programs, pre-apprenticeships and apprenticeships</a:t>
            </a:r>
            <a:r>
              <a:rPr lang="en-US"/>
              <a:t>;</a:t>
            </a:r>
          </a:p>
          <a:p>
            <a:pPr lvl="1"/>
            <a:r>
              <a:rPr lang="en-US"/>
              <a:t>Tier 2: </a:t>
            </a:r>
            <a:r>
              <a:rPr lang="en-US" b="1"/>
              <a:t>Workplace training programs (internships)</a:t>
            </a:r>
            <a:r>
              <a:rPr lang="en-US"/>
              <a:t>; or</a:t>
            </a:r>
          </a:p>
          <a:p>
            <a:pPr lvl="1"/>
            <a:r>
              <a:rPr lang="en-US"/>
              <a:t>Tier 3: </a:t>
            </a:r>
            <a:r>
              <a:rPr lang="en-US" b="1"/>
              <a:t>Computer Science Advanced Placement (AP) courses, with a score of 3 or higher.</a:t>
            </a:r>
          </a:p>
          <a:p>
            <a:endParaRPr lang="en-US"/>
          </a:p>
          <a:p>
            <a:r>
              <a:rPr lang="en-US"/>
              <a:t>Participating districts, charter schools or BOCES could receive up to $1,000 for each pupil who completes a program, and 120% of the per-pupil amount for each pupil who is eligible for free or reduced-price lunch, distributed in tiered order. </a:t>
            </a:r>
            <a:br>
              <a:rPr lang="en-US"/>
            </a:br>
            <a:endParaRPr lang="en-US"/>
          </a:p>
        </p:txBody>
      </p:sp>
      <p:sp>
        <p:nvSpPr>
          <p:cNvPr id="4" name="Slide Number Placeholder 3">
            <a:extLst>
              <a:ext uri="{FF2B5EF4-FFF2-40B4-BE49-F238E27FC236}">
                <a16:creationId xmlns:a16="http://schemas.microsoft.com/office/drawing/2014/main" id="{940002C0-D0FD-12B7-098B-2A32CF0DC3A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775789B0-C8A6-A556-32FE-C717BD3DDBCC}"/>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sz="1500">
                <a:latin typeface="Trebuchet MS"/>
              </a:rPr>
              <a:t>CDIP questions: </a:t>
            </a:r>
            <a:r>
              <a:rPr lang="en-US" sz="1500" err="1">
                <a:latin typeface="Trebuchet MS"/>
              </a:rPr>
              <a:t>Eivi</a:t>
            </a:r>
            <a:r>
              <a:rPr lang="en-US" sz="1500">
                <a:latin typeface="Trebuchet MS"/>
              </a:rPr>
              <a:t> Colmenero |PWR Specialist</a:t>
            </a:r>
            <a:endParaRPr lang="en-US" sz="1500">
              <a:solidFill>
                <a:srgbClr val="000000"/>
              </a:solidFill>
              <a:latin typeface="Trebuchet MS"/>
            </a:endParaRPr>
          </a:p>
          <a:p>
            <a:endParaRPr lang="en-US"/>
          </a:p>
        </p:txBody>
      </p:sp>
      <p:sp>
        <p:nvSpPr>
          <p:cNvPr id="16" name="Content Placeholder 15">
            <a:extLst>
              <a:ext uri="{FF2B5EF4-FFF2-40B4-BE49-F238E27FC236}">
                <a16:creationId xmlns:a16="http://schemas.microsoft.com/office/drawing/2014/main" id="{3A39268E-113B-5980-EAF4-3A74EA3B4CED}"/>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extLst>
                    <a:ext uri="{A12FA001-AC4F-418D-AE19-62706E023703}">
                      <ahyp:hlinkClr xmlns:ahyp="http://schemas.microsoft.com/office/drawing/2018/hyperlinkcolor" val="tx"/>
                    </a:ext>
                  </a:extLst>
                </a:hlinkClick>
              </a:rPr>
              <a:t>colmenero_e@cde.state.co.us</a:t>
            </a:r>
            <a:endParaRPr lang="en-US"/>
          </a:p>
          <a:p>
            <a:endParaRPr lang="en-US"/>
          </a:p>
        </p:txBody>
      </p:sp>
    </p:spTree>
    <p:extLst>
      <p:ext uri="{BB962C8B-B14F-4D97-AF65-F5344CB8AC3E}">
        <p14:creationId xmlns:p14="http://schemas.microsoft.com/office/powerpoint/2010/main" val="389777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001C-9BEC-0747-F8F7-16123902D014}"/>
              </a:ext>
            </a:extLst>
          </p:cNvPr>
          <p:cNvSpPr>
            <a:spLocks noGrp="1"/>
          </p:cNvSpPr>
          <p:nvPr>
            <p:ph type="title"/>
          </p:nvPr>
        </p:nvSpPr>
        <p:spPr>
          <a:xfrm>
            <a:off x="443565" y="205176"/>
            <a:ext cx="8065168" cy="898524"/>
          </a:xfrm>
        </p:spPr>
        <p:txBody>
          <a:bodyPr/>
          <a:lstStyle/>
          <a:p>
            <a:r>
              <a:rPr lang="en-US"/>
              <a:t>CDIP Timeline</a:t>
            </a:r>
          </a:p>
        </p:txBody>
      </p:sp>
      <p:sp>
        <p:nvSpPr>
          <p:cNvPr id="3" name="Content Placeholder 2">
            <a:extLst>
              <a:ext uri="{FF2B5EF4-FFF2-40B4-BE49-F238E27FC236}">
                <a16:creationId xmlns:a16="http://schemas.microsoft.com/office/drawing/2014/main" id="{B5A545DD-98AE-70F9-1214-FA5EF8700FFF}"/>
              </a:ext>
            </a:extLst>
          </p:cNvPr>
          <p:cNvSpPr>
            <a:spLocks noGrp="1"/>
          </p:cNvSpPr>
          <p:nvPr>
            <p:ph idx="1"/>
          </p:nvPr>
        </p:nvSpPr>
        <p:spPr>
          <a:xfrm>
            <a:off x="838200" y="1554480"/>
            <a:ext cx="10515600" cy="4351338"/>
          </a:xfrm>
        </p:spPr>
        <p:txBody>
          <a:bodyPr vert="horz" lIns="0" tIns="0" rIns="0" bIns="0" rtlCol="0" anchor="t">
            <a:normAutofit/>
          </a:bodyPr>
          <a:lstStyle/>
          <a:p>
            <a:pPr marL="0" indent="0">
              <a:buNone/>
            </a:pPr>
            <a:r>
              <a:rPr lang="en-US" sz="3200" b="1"/>
              <a:t>CDIP Reporting</a:t>
            </a:r>
          </a:p>
          <a:p>
            <a:pPr lvl="1"/>
            <a:r>
              <a:rPr lang="en-US" sz="2800" b="1">
                <a:latin typeface="Trebuchet MS"/>
              </a:rPr>
              <a:t>March: </a:t>
            </a:r>
            <a:r>
              <a:rPr lang="en-US" sz="2800">
                <a:latin typeface="Trebuchet MS"/>
              </a:rPr>
              <a:t>Intent to Participate now open</a:t>
            </a:r>
            <a:endParaRPr lang="en-US" sz="2800"/>
          </a:p>
          <a:p>
            <a:pPr lvl="1"/>
            <a:r>
              <a:rPr lang="en-US" sz="2800" b="1"/>
              <a:t>April 15: </a:t>
            </a:r>
            <a:r>
              <a:rPr lang="en-US" sz="2800"/>
              <a:t>Pipeline opens</a:t>
            </a:r>
          </a:p>
          <a:p>
            <a:pPr lvl="1"/>
            <a:r>
              <a:rPr lang="en-US" sz="2800" b="1"/>
              <a:t>April 15—June 30: </a:t>
            </a:r>
            <a:r>
              <a:rPr lang="en-US" sz="2800"/>
              <a:t>Office Hours/Reporting Window</a:t>
            </a:r>
          </a:p>
          <a:p>
            <a:pPr lvl="1"/>
            <a:r>
              <a:rPr lang="en-US" sz="2800" b="1"/>
              <a:t>June 30: </a:t>
            </a:r>
            <a:r>
              <a:rPr lang="en-US" sz="2800"/>
              <a:t>DEADLINE</a:t>
            </a:r>
          </a:p>
          <a:p>
            <a:pPr lvl="1"/>
            <a:r>
              <a:rPr lang="en-US" sz="2800" b="1"/>
              <a:t>July: </a:t>
            </a:r>
            <a:r>
              <a:rPr lang="en-US" sz="2800"/>
              <a:t>CDE Cleans data and prepares funding</a:t>
            </a:r>
          </a:p>
          <a:p>
            <a:pPr lvl="1"/>
            <a:r>
              <a:rPr lang="en-US" sz="2800" b="1"/>
              <a:t>September—October: </a:t>
            </a:r>
            <a:r>
              <a:rPr lang="en-US" sz="2800"/>
              <a:t>Funds are sent out!</a:t>
            </a:r>
          </a:p>
        </p:txBody>
      </p:sp>
      <p:sp>
        <p:nvSpPr>
          <p:cNvPr id="4" name="Slide Number Placeholder 3">
            <a:extLst>
              <a:ext uri="{FF2B5EF4-FFF2-40B4-BE49-F238E27FC236}">
                <a16:creationId xmlns:a16="http://schemas.microsoft.com/office/drawing/2014/main" id="{8F4F0916-2F10-8ACD-2A36-E473EE31D00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5" name="Content Placeholder 4">
            <a:extLst>
              <a:ext uri="{FF2B5EF4-FFF2-40B4-BE49-F238E27FC236}">
                <a16:creationId xmlns:a16="http://schemas.microsoft.com/office/drawing/2014/main" id="{0F54D41F-D7FF-2988-7D89-B049AA2DBE35}"/>
              </a:ext>
            </a:extLst>
          </p:cNvPr>
          <p:cNvSpPr>
            <a:spLocks noGrp="1"/>
          </p:cNvSpPr>
          <p:nvPr>
            <p:ph sz="quarter" idx="13"/>
          </p:nvPr>
        </p:nvSpPr>
        <p:spPr>
          <a:xfrm>
            <a:off x="1366549" y="6356350"/>
            <a:ext cx="4483505" cy="362338"/>
          </a:xfrm>
        </p:spPr>
        <p:txBody>
          <a:bodyPr vert="horz" lIns="91440" tIns="45720" rIns="91440" bIns="45720" rtlCol="0" anchor="t">
            <a:normAutofit fontScale="92500"/>
          </a:bodyPr>
          <a:lstStyle/>
          <a:p>
            <a:r>
              <a:rPr lang="en-US">
                <a:latin typeface="Trebuchet MS"/>
              </a:rPr>
              <a:t>CDIP questions: </a:t>
            </a:r>
            <a:r>
              <a:rPr lang="en-US" err="1">
                <a:latin typeface="Trebuchet MS"/>
              </a:rPr>
              <a:t>Eivi</a:t>
            </a:r>
            <a:r>
              <a:rPr lang="en-US">
                <a:latin typeface="Trebuchet MS"/>
              </a:rPr>
              <a:t> Colmenero |PWR Specialist</a:t>
            </a:r>
            <a:endParaRPr lang="en-US"/>
          </a:p>
        </p:txBody>
      </p:sp>
      <p:sp>
        <p:nvSpPr>
          <p:cNvPr id="6" name="Content Placeholder 5">
            <a:extLst>
              <a:ext uri="{FF2B5EF4-FFF2-40B4-BE49-F238E27FC236}">
                <a16:creationId xmlns:a16="http://schemas.microsoft.com/office/drawing/2014/main" id="{FD6CC846-6704-1C95-6F93-73C098F0F87F}"/>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latin typeface="Trebuchet MS"/>
                <a:hlinkClick r:id="rId2">
                  <a:extLst>
                    <a:ext uri="{A12FA001-AC4F-418D-AE19-62706E023703}">
                      <ahyp:hlinkClr xmlns:ahyp="http://schemas.microsoft.com/office/drawing/2018/hyperlinkcolor" val="tx"/>
                    </a:ext>
                  </a:extLst>
                </a:hlinkClick>
              </a:rPr>
              <a:t>colmenero_e@cde.state.co.us</a:t>
            </a:r>
            <a:endParaRPr lang="en-US"/>
          </a:p>
          <a:p>
            <a:endParaRPr lang="en-US"/>
          </a:p>
        </p:txBody>
      </p:sp>
    </p:spTree>
    <p:extLst>
      <p:ext uri="{BB962C8B-B14F-4D97-AF65-F5344CB8AC3E}">
        <p14:creationId xmlns:p14="http://schemas.microsoft.com/office/powerpoint/2010/main" val="69041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B444-7CA6-8A27-A40C-4800B2935567}"/>
              </a:ext>
            </a:extLst>
          </p:cNvPr>
          <p:cNvSpPr>
            <a:spLocks noGrp="1"/>
          </p:cNvSpPr>
          <p:nvPr>
            <p:ph type="title"/>
          </p:nvPr>
        </p:nvSpPr>
        <p:spPr/>
        <p:txBody>
          <a:bodyPr/>
          <a:lstStyle/>
          <a:p>
            <a:r>
              <a:rPr lang="en-US"/>
              <a:t>Questions &amp; Resources:</a:t>
            </a:r>
            <a:br>
              <a:rPr lang="en-US"/>
            </a:br>
            <a:r>
              <a:rPr lang="en-US"/>
              <a:t>CDIP</a:t>
            </a:r>
          </a:p>
        </p:txBody>
      </p:sp>
      <p:sp>
        <p:nvSpPr>
          <p:cNvPr id="3" name="Content Placeholder 2">
            <a:extLst>
              <a:ext uri="{FF2B5EF4-FFF2-40B4-BE49-F238E27FC236}">
                <a16:creationId xmlns:a16="http://schemas.microsoft.com/office/drawing/2014/main" id="{BD2F2736-DFCF-3A6B-0AAF-64554DFF4299}"/>
              </a:ext>
            </a:extLst>
          </p:cNvPr>
          <p:cNvSpPr>
            <a:spLocks noGrp="1"/>
          </p:cNvSpPr>
          <p:nvPr>
            <p:ph sz="quarter" idx="13"/>
          </p:nvPr>
        </p:nvSpPr>
        <p:spPr/>
        <p:txBody>
          <a:bodyPr/>
          <a:lstStyle/>
          <a:p>
            <a:r>
              <a:rPr lang="en-US"/>
              <a:t>Email: </a:t>
            </a:r>
            <a:r>
              <a:rPr lang="en-US" err="1">
                <a:hlinkClick r:id="rId2"/>
              </a:rPr>
              <a:t>Eivi</a:t>
            </a:r>
            <a:r>
              <a:rPr lang="en-US">
                <a:hlinkClick r:id="rId2"/>
              </a:rPr>
              <a:t> </a:t>
            </a:r>
            <a:r>
              <a:rPr lang="en-US" err="1">
                <a:hlinkClick r:id="rId2"/>
              </a:rPr>
              <a:t>Colmenero</a:t>
            </a:r>
            <a:endParaRPr lang="en-US"/>
          </a:p>
          <a:p>
            <a:endParaRPr lang="en-US"/>
          </a:p>
          <a:p>
            <a:r>
              <a:rPr lang="en-US">
                <a:hlinkClick r:id="rId3"/>
              </a:rPr>
              <a:t>CDIP Collection Website</a:t>
            </a:r>
            <a:endParaRPr lang="en-US"/>
          </a:p>
        </p:txBody>
      </p:sp>
      <p:sp>
        <p:nvSpPr>
          <p:cNvPr id="4" name="Slide Number Placeholder 3">
            <a:extLst>
              <a:ext uri="{FF2B5EF4-FFF2-40B4-BE49-F238E27FC236}">
                <a16:creationId xmlns:a16="http://schemas.microsoft.com/office/drawing/2014/main" id="{061485D9-4A66-AD41-4EED-2985634FDAAE}"/>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67958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READ Spring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69611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Overview</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marL="0" indent="0" algn="ctr">
              <a:buNone/>
            </a:pPr>
            <a:r>
              <a:rPr lang="en-US" b="1">
                <a:latin typeface="Trebuchet MS"/>
              </a:rPr>
              <a:t>The READ Act provides per-pupil intervention funds to assist LEPs in providing intervention support to students identified as having significant reading deficiencies (SRDs).</a:t>
            </a:r>
            <a:endParaRPr lang="en-US"/>
          </a:p>
          <a:p>
            <a:pPr marL="0" indent="0">
              <a:buNone/>
            </a:pPr>
            <a:endParaRPr lang="en-US">
              <a:latin typeface="Trebuchet MS"/>
            </a:endParaRPr>
          </a:p>
          <a:p>
            <a:pPr marL="0" indent="0">
              <a:buNone/>
            </a:pPr>
            <a:r>
              <a:rPr lang="en-US">
                <a:latin typeface="Trebuchet MS"/>
              </a:rPr>
              <a:t>For the 2023-24 reporting window, there are three file uploads required in Data Pipeline in order for a district to successfully complete the READ data collection:</a:t>
            </a:r>
          </a:p>
          <a:p>
            <a:r>
              <a:rPr lang="en-US">
                <a:latin typeface="Trebuchet MS"/>
              </a:rPr>
              <a:t>2023-24 Spring READ Assessment Data </a:t>
            </a:r>
            <a:r>
              <a:rPr lang="en-US">
                <a:solidFill>
                  <a:srgbClr val="FF0000"/>
                </a:solidFill>
                <a:latin typeface="Trebuchet MS"/>
              </a:rPr>
              <a:t>(DUE 6/14/24)</a:t>
            </a:r>
          </a:p>
          <a:p>
            <a:r>
              <a:rPr lang="en-US">
                <a:latin typeface="Trebuchet MS"/>
              </a:rPr>
              <a:t>2024-25 Literacy Programs &amp; Assessment Data </a:t>
            </a:r>
            <a:r>
              <a:rPr lang="en-US">
                <a:solidFill>
                  <a:srgbClr val="FF0000"/>
                </a:solidFill>
                <a:latin typeface="Trebuchet MS"/>
              </a:rPr>
              <a:t>(DUE 6/28/24)</a:t>
            </a:r>
          </a:p>
          <a:p>
            <a:r>
              <a:rPr lang="en-US">
                <a:latin typeface="Trebuchet MS"/>
              </a:rPr>
              <a:t>2024-25 Teacher Training Completion Data </a:t>
            </a:r>
            <a:r>
              <a:rPr lang="en-US">
                <a:solidFill>
                  <a:srgbClr val="FF0000"/>
                </a:solidFill>
                <a:latin typeface="Trebuchet MS"/>
              </a:rPr>
              <a:t>(DUE 8/30/24)</a:t>
            </a: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92537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Purpose and Criteria Cont.</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Spring READ Assessment reporting window is scheduled to open </a:t>
            </a:r>
            <a:r>
              <a:rPr lang="en-US" sz="2000" b="1">
                <a:latin typeface="Calibri"/>
                <a:ea typeface="Calibri"/>
                <a:cs typeface="Calibri"/>
              </a:rPr>
              <a:t>April 10, 2024 </a:t>
            </a:r>
            <a:r>
              <a:rPr lang="en-US" sz="2000">
                <a:latin typeface="Calibri"/>
                <a:ea typeface="Calibri"/>
                <a:cs typeface="Calibri"/>
              </a:rPr>
              <a:t>and is scheduled to close </a:t>
            </a:r>
            <a:r>
              <a:rPr lang="en-US" sz="2000" b="1">
                <a:latin typeface="Calibri"/>
                <a:ea typeface="Calibri"/>
                <a:cs typeface="Calibri"/>
              </a:rPr>
              <a:t>June 14, 2024. </a:t>
            </a:r>
            <a:endParaRPr lang="en-US" b="1"/>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10,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14,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a:buNone/>
            </a:pPr>
            <a:r>
              <a:rPr lang="en-US" sz="2000">
                <a:latin typeface="Arial"/>
                <a:ea typeface="Calibri"/>
                <a:cs typeface="Arial"/>
              </a:rPr>
              <a:t>• </a:t>
            </a:r>
            <a:r>
              <a:rPr lang="en-US" sz="2000" b="1">
                <a:latin typeface="Calibri"/>
                <a:ea typeface="Calibri"/>
                <a:cs typeface="Calibri"/>
              </a:rPr>
              <a:t>June 21, 2024: </a:t>
            </a:r>
            <a:r>
              <a:rPr lang="en-US" sz="2000">
                <a:latin typeface="Calibri"/>
                <a:ea typeface="Calibri"/>
                <a:cs typeface="Calibri"/>
              </a:rPr>
              <a:t>CDE conducts cross LEA validation process and districts will work with each other to remove duplicate SASIDS</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file </a:t>
            </a:r>
            <a:r>
              <a:rPr lang="en-US" sz="2000" b="1">
                <a:latin typeface="Calibri"/>
                <a:ea typeface="Calibri"/>
                <a:cs typeface="Calibri"/>
              </a:rPr>
              <a:t>resubmitted</a:t>
            </a:r>
            <a:r>
              <a:rPr lang="en-US" sz="2000">
                <a:latin typeface="Calibri"/>
                <a:ea typeface="Calibri"/>
                <a:cs typeface="Calibri"/>
              </a:rPr>
              <a:t> with duplicate SASIDs removed</a:t>
            </a:r>
            <a:endParaRPr lang="en-US"/>
          </a:p>
          <a:p>
            <a:pPr>
              <a:buNone/>
            </a:pPr>
            <a:r>
              <a:rPr lang="en-US" sz="2000">
                <a:latin typeface="Arial"/>
                <a:ea typeface="Calibri"/>
                <a:cs typeface="Arial"/>
              </a:rPr>
              <a:t>• </a:t>
            </a:r>
            <a:r>
              <a:rPr lang="en-US" sz="2000" b="1">
                <a:latin typeface="Calibri"/>
                <a:ea typeface="Calibri"/>
                <a:cs typeface="Calibri"/>
              </a:rPr>
              <a:t>July 25, 2024: </a:t>
            </a:r>
            <a:r>
              <a:rPr lang="en-US" sz="2000">
                <a:latin typeface="Calibri"/>
                <a:ea typeface="Calibri"/>
                <a:cs typeface="Calibri"/>
              </a:rPr>
              <a:t>CDE sends emails to data respondents with final SRD numbers through Data Pipeline for district confirmation </a:t>
            </a:r>
            <a:endParaRPr lang="en-US"/>
          </a:p>
          <a:p>
            <a:pPr>
              <a:buNone/>
            </a:pPr>
            <a:r>
              <a:rPr lang="en-US" sz="2000">
                <a:latin typeface="Arial"/>
                <a:ea typeface="Calibri"/>
                <a:cs typeface="Arial"/>
              </a:rPr>
              <a:t>• </a:t>
            </a:r>
            <a:r>
              <a:rPr lang="en-US" sz="2000" b="1">
                <a:latin typeface="Calibri"/>
                <a:ea typeface="Calibri"/>
                <a:cs typeface="Calibri"/>
              </a:rPr>
              <a:t>July 29, 2024: </a:t>
            </a:r>
            <a:r>
              <a:rPr lang="en-US" sz="2000">
                <a:latin typeface="Calibri"/>
                <a:ea typeface="Calibri"/>
                <a:cs typeface="Calibri"/>
              </a:rPr>
              <a:t>CDE sends emails to superintendents with final SRD numbers</a:t>
            </a:r>
            <a:endParaRPr lang="en-US"/>
          </a:p>
          <a:p>
            <a:pPr>
              <a:buNone/>
            </a:pP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8708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READ Data Collections</a:t>
            </a:r>
            <a:br>
              <a:rPr lang="en-US">
                <a:latin typeface="Museo Slab 500"/>
              </a:rPr>
            </a:br>
            <a:r>
              <a:rPr lang="en-US">
                <a:latin typeface="Museo Slab 500"/>
              </a:rPr>
              <a:t>Changes for 23-24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There</a:t>
            </a:r>
            <a:r>
              <a:rPr lang="en-US" sz="2000">
                <a:solidFill>
                  <a:srgbClr val="000000"/>
                </a:solidFill>
                <a:latin typeface="Calibri"/>
                <a:ea typeface="Calibri"/>
                <a:cs typeface="Calibri"/>
              </a:rPr>
              <a:t> </a:t>
            </a:r>
            <a:r>
              <a:rPr lang="en-US" sz="2000">
                <a:latin typeface="Calibri"/>
                <a:ea typeface="Calibri"/>
                <a:cs typeface="Calibri"/>
              </a:rPr>
              <a:t>were no changes to the file layout for the Spring READ assessment data reporting for the 23-24 collection. </a:t>
            </a:r>
            <a:endParaRPr lang="en-US"/>
          </a:p>
          <a:p>
            <a:pPr>
              <a:buNone/>
            </a:pPr>
            <a:endParaRPr lang="en-US" sz="2000">
              <a:latin typeface="Calibri"/>
              <a:ea typeface="Calibri"/>
              <a:cs typeface="Calibri"/>
            </a:endParaRPr>
          </a:p>
          <a:p>
            <a:pPr>
              <a:buNone/>
            </a:pPr>
            <a:r>
              <a:rPr lang="en-US" sz="2000">
                <a:latin typeface="Calibri"/>
                <a:ea typeface="Calibri"/>
                <a:cs typeface="Calibri"/>
              </a:rPr>
              <a:t>However</a:t>
            </a:r>
            <a:r>
              <a:rPr lang="en-US" sz="2000">
                <a:solidFill>
                  <a:srgbClr val="000000"/>
                </a:solidFill>
                <a:latin typeface="Calibri"/>
                <a:ea typeface="Calibri"/>
                <a:cs typeface="Calibri"/>
              </a:rPr>
              <a:t>, there </a:t>
            </a:r>
            <a:r>
              <a:rPr lang="en-US" sz="2000">
                <a:latin typeface="Calibri"/>
                <a:ea typeface="Calibri"/>
                <a:cs typeface="Calibri"/>
              </a:rPr>
              <a:t>have been updates to cut scores as well as approved programs. </a:t>
            </a:r>
          </a:p>
          <a:p>
            <a:pPr>
              <a:buNone/>
            </a:pPr>
            <a:r>
              <a:rPr lang="en-US" sz="2000">
                <a:latin typeface="Calibri"/>
                <a:ea typeface="Calibri"/>
                <a:cs typeface="Calibri"/>
                <a:hlinkClick r:id="rId2"/>
              </a:rPr>
              <a:t>Please review the updates on the READ Act Approved Assessments webpage.</a:t>
            </a:r>
            <a:r>
              <a:rPr lang="en-US" sz="2000">
                <a:latin typeface="Calibri"/>
                <a:ea typeface="Calibri"/>
                <a:cs typeface="Calibri"/>
              </a:rPr>
              <a:t> </a:t>
            </a:r>
            <a:endParaRPr lang="en-US" sz="2000" b="1">
              <a:solidFill>
                <a:srgbClr val="000000"/>
              </a:solidFill>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a:xfrm>
            <a:off x="1366549" y="6356350"/>
            <a:ext cx="4684788" cy="304829"/>
          </a:xfrm>
        </p:spPr>
        <p:txBody>
          <a:bodyPr vert="horz" lIns="91440" tIns="45720" rIns="91440" bIns="45720" rtlCol="0" anchor="t">
            <a:normAutofit fontScale="92500"/>
          </a:bodyPr>
          <a:lstStyle/>
          <a:p>
            <a:r>
              <a:rPr lang="en-US">
                <a:latin typeface="Trebuchet MS"/>
              </a:rPr>
              <a:t>READ Act Data Collections – Spring Assessment Data</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869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READ Spring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973843" y="1586181"/>
            <a:ext cx="10243405" cy="3685881"/>
          </a:xfrm>
        </p:spPr>
        <p:txBody>
          <a:bodyPr/>
          <a:lstStyle/>
          <a:p>
            <a:r>
              <a:rPr lang="en-US">
                <a:latin typeface="Museo Slab 500"/>
              </a:rPr>
              <a:t>Email: </a:t>
            </a:r>
            <a:r>
              <a:rPr lang="en-US">
                <a:latin typeface="Museo Slab 500"/>
                <a:hlinkClick r:id="rId2"/>
              </a:rPr>
              <a:t>ReadActData@cde.state.co.us</a:t>
            </a:r>
            <a:endParaRPr lang="en-US">
              <a:latin typeface="Museo Slab 500"/>
            </a:endParaRPr>
          </a:p>
          <a:p>
            <a:endParaRPr lang="en-US"/>
          </a:p>
          <a:p>
            <a:r>
              <a:rPr lang="en-US">
                <a:latin typeface="Museo Slab 500"/>
                <a:hlinkClick r:id="rId3"/>
              </a:rPr>
              <a:t>READ Collections Website</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94178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K-3 Literacy Programs &amp; Assessment Reporting</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19</a:t>
            </a:fld>
            <a:endParaRPr lang="en-US"/>
          </a:p>
        </p:txBody>
      </p:sp>
    </p:spTree>
    <p:extLst>
      <p:ext uri="{BB962C8B-B14F-4D97-AF65-F5344CB8AC3E}">
        <p14:creationId xmlns:p14="http://schemas.microsoft.com/office/powerpoint/2010/main" val="30880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Timeline</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Literacy Programs &amp; Assessment reporting window is scheduled to open on </a:t>
            </a:r>
            <a:r>
              <a:rPr lang="en-US" sz="2000" b="1">
                <a:latin typeface="Calibri"/>
                <a:ea typeface="Calibri"/>
                <a:cs typeface="Calibri"/>
              </a:rPr>
              <a:t>April 24, 2024 </a:t>
            </a:r>
            <a:r>
              <a:rPr lang="en-US" sz="2000">
                <a:latin typeface="Calibri"/>
                <a:ea typeface="Calibri"/>
                <a:cs typeface="Calibri"/>
              </a:rPr>
              <a:t>and close </a:t>
            </a:r>
            <a:r>
              <a:rPr lang="en-US" sz="2000" b="1">
                <a:latin typeface="Calibri"/>
                <a:ea typeface="Calibri"/>
                <a:cs typeface="Calibri"/>
              </a:rPr>
              <a:t>June 28, 2024. </a:t>
            </a:r>
            <a:endParaRPr lang="en-US"/>
          </a:p>
          <a:p>
            <a:pPr>
              <a:buNone/>
            </a:pPr>
            <a:r>
              <a:rPr lang="en-US" sz="2000" b="1">
                <a:latin typeface="Calibri"/>
                <a:ea typeface="Calibri"/>
                <a:cs typeface="Calibri"/>
              </a:rPr>
              <a:t>Timeline: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00B050"/>
                </a:solidFill>
                <a:latin typeface="Calibri"/>
                <a:ea typeface="Calibri"/>
                <a:cs typeface="Calibri"/>
              </a:rPr>
              <a:t>April 24, 2024: </a:t>
            </a:r>
            <a:r>
              <a:rPr lang="en-US" sz="2000">
                <a:latin typeface="Calibri"/>
                <a:ea typeface="Calibri"/>
                <a:cs typeface="Calibri"/>
              </a:rPr>
              <a:t>Data collection opens, and files may be uploaded in Data Pipeline</a:t>
            </a:r>
            <a:endParaRPr lang="en-US"/>
          </a:p>
          <a:p>
            <a:pPr>
              <a:buNone/>
            </a:pPr>
            <a:r>
              <a:rPr lang="en-US" sz="2000">
                <a:latin typeface="Arial"/>
                <a:ea typeface="Calibri"/>
                <a:cs typeface="Arial"/>
              </a:rPr>
              <a:t>•</a:t>
            </a:r>
            <a:r>
              <a:rPr lang="en-US" sz="2000">
                <a:solidFill>
                  <a:srgbClr val="000000"/>
                </a:solidFill>
                <a:latin typeface="Arial"/>
                <a:ea typeface="Calibri"/>
                <a:cs typeface="Arial"/>
              </a:rPr>
              <a:t> </a:t>
            </a:r>
            <a:r>
              <a:rPr lang="en-US" sz="2000" b="1">
                <a:solidFill>
                  <a:srgbClr val="FF0000"/>
                </a:solidFill>
                <a:latin typeface="Calibri"/>
                <a:ea typeface="Calibri"/>
                <a:cs typeface="Calibri"/>
              </a:rPr>
              <a:t>June 28, 2024: </a:t>
            </a:r>
            <a:r>
              <a:rPr lang="en-US" sz="2000">
                <a:latin typeface="Calibri"/>
                <a:ea typeface="Calibri"/>
                <a:cs typeface="Calibri"/>
              </a:rPr>
              <a:t>Date by which district </a:t>
            </a:r>
            <a:r>
              <a:rPr lang="en-US" sz="2000" b="1">
                <a:latin typeface="Calibri"/>
                <a:ea typeface="Calibri"/>
                <a:cs typeface="Calibri"/>
              </a:rPr>
              <a:t>must</a:t>
            </a:r>
            <a:r>
              <a:rPr lang="en-US" sz="2000">
                <a:latin typeface="Calibri"/>
                <a:ea typeface="Calibri"/>
                <a:cs typeface="Calibri"/>
              </a:rPr>
              <a:t> have error free and locked file in the Status Dashboard </a:t>
            </a:r>
            <a:endParaRPr lang="en-US"/>
          </a:p>
          <a:p>
            <a:pPr marL="0" indent="0">
              <a:buNone/>
            </a:pPr>
            <a:endParaRPr lang="en-US" sz="2000">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20</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72075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latin typeface="Museo Slab 500"/>
              </a:rPr>
              <a:t>Literacy Programs &amp; Assessment Reporting</a:t>
            </a:r>
            <a:br>
              <a:rPr lang="en-US">
                <a:latin typeface="Museo Slab 500"/>
              </a:rPr>
            </a:br>
            <a:r>
              <a:rPr lang="en-US">
                <a:latin typeface="Museo Slab 500"/>
              </a:rPr>
              <a:t>Changes for 24-25 Collection</a:t>
            </a:r>
            <a:endParaRPr lang="en-US"/>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p:txBody>
          <a:bodyPr vert="horz" lIns="0" tIns="0" rIns="0" bIns="0" rtlCol="0" anchor="t">
            <a:normAutofit/>
          </a:bodyPr>
          <a:lstStyle/>
          <a:p>
            <a:pPr>
              <a:buNone/>
            </a:pPr>
            <a:r>
              <a:rPr lang="en-US" sz="2000">
                <a:latin typeface="Calibri"/>
                <a:ea typeface="Calibri"/>
                <a:cs typeface="Calibri"/>
              </a:rPr>
              <a:t>There were no changes to the ordering or inclusion of fields in the file layout for the literacy programs and assessment data reporting for the 24-25 collection. </a:t>
            </a:r>
            <a:endParaRPr lang="en-US"/>
          </a:p>
          <a:p>
            <a:pPr>
              <a:buNone/>
            </a:pPr>
            <a:endParaRPr lang="en-US" sz="2000">
              <a:latin typeface="Calibri"/>
              <a:ea typeface="Calibri"/>
              <a:cs typeface="Calibri"/>
            </a:endParaRPr>
          </a:p>
          <a:p>
            <a:pPr>
              <a:buNone/>
            </a:pPr>
            <a:r>
              <a:rPr lang="en-US" sz="2000">
                <a:latin typeface="Calibri"/>
                <a:ea typeface="Calibri"/>
                <a:cs typeface="Calibri"/>
              </a:rPr>
              <a:t>However, a few field lengths were adjusted for the core</a:t>
            </a:r>
            <a:r>
              <a:rPr lang="en-US" sz="2000">
                <a:solidFill>
                  <a:srgbClr val="000000"/>
                </a:solidFill>
                <a:latin typeface="Calibri"/>
                <a:ea typeface="Calibri"/>
                <a:cs typeface="Calibri"/>
              </a:rPr>
              <a:t>, supplemental</a:t>
            </a:r>
            <a:r>
              <a:rPr lang="en-US" sz="2000">
                <a:latin typeface="Calibri"/>
                <a:ea typeface="Calibri"/>
                <a:cs typeface="Calibri"/>
              </a:rPr>
              <a:t>, and intervention programming code fields. </a:t>
            </a:r>
            <a:endParaRPr lang="en-US"/>
          </a:p>
          <a:p>
            <a:pPr>
              <a:buNone/>
            </a:pPr>
            <a:endParaRPr lang="en-US" sz="2000">
              <a:latin typeface="Calibri"/>
              <a:ea typeface="Calibri"/>
              <a:cs typeface="Calibri"/>
            </a:endParaRPr>
          </a:p>
          <a:p>
            <a:pPr>
              <a:buNone/>
            </a:pPr>
            <a:r>
              <a:rPr lang="en-US" sz="2000">
                <a:latin typeface="Calibri"/>
                <a:ea typeface="Calibri"/>
                <a:cs typeface="Calibri"/>
              </a:rPr>
              <a:t>Additionally</a:t>
            </a:r>
            <a:r>
              <a:rPr lang="en-US" sz="2000">
                <a:solidFill>
                  <a:srgbClr val="000000"/>
                </a:solidFill>
                <a:latin typeface="Calibri"/>
                <a:ea typeface="Calibri"/>
                <a:cs typeface="Calibri"/>
              </a:rPr>
              <a:t>, updates </a:t>
            </a:r>
            <a:r>
              <a:rPr lang="en-US" sz="2000">
                <a:latin typeface="Calibri"/>
                <a:ea typeface="Calibri"/>
                <a:cs typeface="Calibri"/>
              </a:rPr>
              <a:t>have been made to the advisory list for the instructional programming. </a:t>
            </a:r>
          </a:p>
          <a:p>
            <a:pPr>
              <a:buNone/>
            </a:pPr>
            <a:r>
              <a:rPr lang="en-US" sz="2000">
                <a:latin typeface="Calibri"/>
                <a:ea typeface="Calibri"/>
                <a:cs typeface="Calibri"/>
                <a:hlinkClick r:id="rId2"/>
              </a:rPr>
              <a:t>Please review the updates on the Advisory List of Instructional Programming Webpage</a:t>
            </a:r>
            <a:r>
              <a:rPr lang="en-US" sz="2000">
                <a:latin typeface="Calibri"/>
                <a:ea typeface="Calibri"/>
                <a:cs typeface="Calibri"/>
              </a:rPr>
              <a:t>.</a:t>
            </a:r>
            <a:endParaRPr lang="en-US"/>
          </a:p>
          <a:p>
            <a:pPr>
              <a:buNone/>
            </a:pPr>
            <a:endParaRPr lang="en-US" sz="2000" b="1">
              <a:latin typeface="Calibri"/>
              <a:ea typeface="Calibri"/>
              <a:cs typeface="Calibri"/>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dirty="0" smtClean="0"/>
              <a:pPr/>
              <a:t>21</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Literacy Programs</a:t>
            </a:r>
            <a:endParaRPr lang="en-US"/>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396060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F56BFD-918D-6298-79AD-36C14C8A2AA2}"/>
              </a:ext>
            </a:extLst>
          </p:cNvPr>
          <p:cNvSpPr>
            <a:spLocks noGrp="1"/>
          </p:cNvSpPr>
          <p:nvPr>
            <p:ph type="title"/>
          </p:nvPr>
        </p:nvSpPr>
        <p:spPr/>
        <p:txBody>
          <a:bodyPr/>
          <a:lstStyle/>
          <a:p>
            <a:r>
              <a:rPr lang="en-US"/>
              <a:t>Questions &amp; Resources:</a:t>
            </a:r>
            <a:br>
              <a:rPr lang="en-US"/>
            </a:br>
            <a:r>
              <a:rPr lang="en-US"/>
              <a:t>K-3 Literacy Programs &amp; Assessments</a:t>
            </a:r>
          </a:p>
        </p:txBody>
      </p:sp>
      <p:sp>
        <p:nvSpPr>
          <p:cNvPr id="8" name="Content Placeholder 7">
            <a:extLst>
              <a:ext uri="{FF2B5EF4-FFF2-40B4-BE49-F238E27FC236}">
                <a16:creationId xmlns:a16="http://schemas.microsoft.com/office/drawing/2014/main" id="{C92515F7-358B-E3FC-AB86-B337B7A691E2}"/>
              </a:ext>
            </a:extLst>
          </p:cNvPr>
          <p:cNvSpPr>
            <a:spLocks noGrp="1"/>
          </p:cNvSpPr>
          <p:nvPr>
            <p:ph sz="quarter" idx="13"/>
          </p:nvPr>
        </p:nvSpPr>
        <p:spPr>
          <a:xfrm>
            <a:off x="1116716" y="1586181"/>
            <a:ext cx="9969113" cy="3685881"/>
          </a:xfrm>
        </p:spPr>
        <p:txBody>
          <a:bodyPr/>
          <a:lstStyle/>
          <a:p>
            <a:r>
              <a:rPr lang="en-US"/>
              <a:t>Email: </a:t>
            </a:r>
            <a:r>
              <a:rPr lang="en-US">
                <a:hlinkClick r:id="rId2"/>
              </a:rPr>
              <a:t>ReadActData@cde.state.co.us</a:t>
            </a:r>
            <a:endParaRPr lang="en-US"/>
          </a:p>
          <a:p>
            <a:endParaRPr lang="en-US"/>
          </a:p>
          <a:p>
            <a:r>
              <a:rPr lang="en-US">
                <a:latin typeface="Museo Slab 500"/>
                <a:hlinkClick r:id="rId3"/>
              </a:rPr>
              <a:t>READ Collections Website</a:t>
            </a:r>
            <a:endParaRPr lang="en-US"/>
          </a:p>
        </p:txBody>
      </p:sp>
      <p:sp>
        <p:nvSpPr>
          <p:cNvPr id="4" name="Slide Number Placeholder 3">
            <a:extLst>
              <a:ext uri="{FF2B5EF4-FFF2-40B4-BE49-F238E27FC236}">
                <a16:creationId xmlns:a16="http://schemas.microsoft.com/office/drawing/2014/main" id="{8D121416-5F32-B9A6-292E-F04DC4B24E7F}"/>
              </a:ext>
            </a:extLst>
          </p:cNvPr>
          <p:cNvSpPr>
            <a:spLocks noGrp="1"/>
          </p:cNvSpPr>
          <p:nvPr>
            <p:ph type="sldNum" sz="quarter" idx="12"/>
          </p:nvPr>
        </p:nvSpPr>
        <p:spPr/>
        <p:txBody>
          <a:bodyPr/>
          <a:lstStyle/>
          <a:p>
            <a:fld id="{C479D5F6-EDCB-402A-AC08-4943A1820E8F}" type="slidenum">
              <a:rPr lang="en-US" dirty="0" smtClean="0"/>
              <a:pPr/>
              <a:t>22</a:t>
            </a:fld>
            <a:endParaRPr lang="en-US"/>
          </a:p>
        </p:txBody>
      </p:sp>
    </p:spTree>
    <p:extLst>
      <p:ext uri="{BB962C8B-B14F-4D97-AF65-F5344CB8AC3E}">
        <p14:creationId xmlns:p14="http://schemas.microsoft.com/office/powerpoint/2010/main" val="9486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latin typeface="Museo Slab 500"/>
              </a:rPr>
              <a:t>SAT, CMAS, and DLM SBDs</a:t>
            </a:r>
            <a:endParaRPr lang="en-US"/>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dirty="0" smtClean="0"/>
              <a:pPr/>
              <a:t>23</a:t>
            </a:fld>
            <a:endParaRPr lang="en-US"/>
          </a:p>
        </p:txBody>
      </p:sp>
    </p:spTree>
    <p:extLst>
      <p:ext uri="{BB962C8B-B14F-4D97-AF65-F5344CB8AC3E}">
        <p14:creationId xmlns:p14="http://schemas.microsoft.com/office/powerpoint/2010/main" val="55607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875A-734E-D88C-B9F4-E043B1E34BB9}"/>
              </a:ext>
            </a:extLst>
          </p:cNvPr>
          <p:cNvSpPr>
            <a:spLocks noGrp="1"/>
          </p:cNvSpPr>
          <p:nvPr>
            <p:ph type="title"/>
          </p:nvPr>
        </p:nvSpPr>
        <p:spPr/>
        <p:txBody>
          <a:bodyPr/>
          <a:lstStyle/>
          <a:p>
            <a:r>
              <a:rPr lang="en-US">
                <a:latin typeface="Museo Slab 500"/>
              </a:rPr>
              <a:t>Upcoming Trainings</a:t>
            </a:r>
            <a:endParaRPr lang="en-US"/>
          </a:p>
        </p:txBody>
      </p:sp>
      <p:sp>
        <p:nvSpPr>
          <p:cNvPr id="3" name="Content Placeholder 2">
            <a:extLst>
              <a:ext uri="{FF2B5EF4-FFF2-40B4-BE49-F238E27FC236}">
                <a16:creationId xmlns:a16="http://schemas.microsoft.com/office/drawing/2014/main" id="{C3391AA3-36D1-9A8E-A728-195E62D34C49}"/>
              </a:ext>
            </a:extLst>
          </p:cNvPr>
          <p:cNvSpPr>
            <a:spLocks noGrp="1"/>
          </p:cNvSpPr>
          <p:nvPr>
            <p:ph idx="1"/>
          </p:nvPr>
        </p:nvSpPr>
        <p:spPr/>
        <p:txBody>
          <a:bodyPr vert="horz" lIns="0" tIns="0" rIns="0" bIns="0" rtlCol="0" anchor="t">
            <a:normAutofit/>
          </a:bodyPr>
          <a:lstStyle/>
          <a:p>
            <a:pPr marL="0" indent="0">
              <a:buNone/>
            </a:pPr>
            <a:r>
              <a:rPr lang="en-US">
                <a:latin typeface="Trebuchet MS"/>
              </a:rPr>
              <a:t>This year, the Assessment Division held two trainings for the SBD collections:</a:t>
            </a:r>
            <a:endParaRPr lang="en-US"/>
          </a:p>
          <a:p>
            <a:pPr marL="0" indent="0">
              <a:buNone/>
            </a:pPr>
            <a:endParaRPr lang="en-US">
              <a:latin typeface="Trebuchet MS"/>
            </a:endParaRPr>
          </a:p>
          <a:p>
            <a:pPr marL="342900" indent="-342900"/>
            <a:r>
              <a:rPr lang="en-US">
                <a:latin typeface="Trebuchet MS"/>
              </a:rPr>
              <a:t>SAT SBD Training Webinar</a:t>
            </a:r>
            <a:endParaRPr lang="en-US"/>
          </a:p>
          <a:p>
            <a:pPr marL="800100" lvl="1" indent="-342900">
              <a:buFont typeface="Courier New" panose="020B0604020202020204" pitchFamily="34" charset="0"/>
              <a:buChar char="o"/>
            </a:pPr>
            <a:r>
              <a:rPr lang="en-US">
                <a:latin typeface="Trebuchet MS"/>
              </a:rPr>
              <a:t>Occurred on 4/23 from 11:30am – 12:30pm</a:t>
            </a:r>
          </a:p>
          <a:p>
            <a:pPr marL="800100" lvl="1" indent="-342900">
              <a:buFont typeface="Courier New" panose="020B0604020202020204" pitchFamily="34" charset="0"/>
              <a:buChar char="o"/>
            </a:pPr>
            <a:r>
              <a:rPr lang="en-US">
                <a:latin typeface="Trebuchet MS"/>
                <a:hlinkClick r:id="rId2"/>
              </a:rPr>
              <a:t>Link</a:t>
            </a:r>
            <a:r>
              <a:rPr lang="en-US">
                <a:latin typeface="Trebuchet MS"/>
              </a:rPr>
              <a:t> to the recording</a:t>
            </a:r>
          </a:p>
          <a:p>
            <a:pPr marL="800100" lvl="1" indent="-342900">
              <a:buFont typeface="Courier New" panose="020B0604020202020204" pitchFamily="34" charset="0"/>
              <a:buChar char="o"/>
            </a:pPr>
            <a:endParaRPr lang="en-US">
              <a:latin typeface="Trebuchet MS"/>
            </a:endParaRPr>
          </a:p>
          <a:p>
            <a:pPr marL="342900" indent="-342900"/>
            <a:endParaRPr lang="en-US">
              <a:latin typeface="Trebuchet MS"/>
            </a:endParaRPr>
          </a:p>
          <a:p>
            <a:pPr marL="342900" indent="-342900"/>
            <a:r>
              <a:rPr lang="en-US">
                <a:latin typeface="Trebuchet MS"/>
              </a:rPr>
              <a:t>CMAS and DLM SBD Training Webinar</a:t>
            </a:r>
            <a:endParaRPr lang="en-US"/>
          </a:p>
          <a:p>
            <a:pPr marL="800100" lvl="1" indent="-342900">
              <a:buFont typeface="Courier New" panose="020B0604020202020204" pitchFamily="34" charset="0"/>
              <a:buChar char="o"/>
            </a:pPr>
            <a:r>
              <a:rPr lang="en-US">
                <a:latin typeface="Trebuchet MS"/>
              </a:rPr>
              <a:t>Occurred on 4/30 from 11:30am – 12:30pm</a:t>
            </a:r>
          </a:p>
          <a:p>
            <a:pPr marL="800100" lvl="1" indent="-342900">
              <a:buFont typeface="Courier New" panose="020B0604020202020204" pitchFamily="34" charset="0"/>
              <a:buChar char="o"/>
            </a:pPr>
            <a:r>
              <a:rPr lang="en-US">
                <a:latin typeface="Trebuchet MS"/>
              </a:rPr>
              <a:t>Recording will be posted soon to the CMAS and DLM SBD webpages</a:t>
            </a:r>
          </a:p>
          <a:p>
            <a:pPr marL="800100" lvl="1" indent="-342900">
              <a:buFont typeface="Courier New" panose="020B0604020202020204" pitchFamily="34" charset="0"/>
              <a:buChar char="o"/>
            </a:pPr>
            <a:endParaRPr lang="en-US"/>
          </a:p>
          <a:p>
            <a:pPr marL="0" indent="0">
              <a:buNone/>
            </a:pPr>
            <a:endParaRPr lang="en-US"/>
          </a:p>
        </p:txBody>
      </p:sp>
      <p:sp>
        <p:nvSpPr>
          <p:cNvPr id="4" name="Slide Number Placeholder 3">
            <a:extLst>
              <a:ext uri="{FF2B5EF4-FFF2-40B4-BE49-F238E27FC236}">
                <a16:creationId xmlns:a16="http://schemas.microsoft.com/office/drawing/2014/main" id="{F54E03F6-DAFF-0F33-E663-41F16AC4B2F2}"/>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DAD87B76-C083-18F8-6C22-DAFB834972A5}"/>
              </a:ext>
            </a:extLst>
          </p:cNvPr>
          <p:cNvSpPr>
            <a:spLocks noGrp="1"/>
          </p:cNvSpPr>
          <p:nvPr>
            <p:ph sz="quarter" idx="13"/>
          </p:nvPr>
        </p:nvSpPr>
        <p:spPr/>
        <p:txBody>
          <a:bodyPr vert="horz" lIns="91440" tIns="45720" rIns="91440" bIns="45720" rtlCol="0" anchor="t">
            <a:normAutofit/>
          </a:bodyPr>
          <a:lstStyle/>
          <a:p>
            <a:r>
              <a:rPr lang="en-US">
                <a:latin typeface="Trebuchet MS"/>
              </a:rPr>
              <a:t>Assessment SBDs</a:t>
            </a:r>
            <a:endParaRPr lang="en-US"/>
          </a:p>
        </p:txBody>
      </p:sp>
      <p:sp>
        <p:nvSpPr>
          <p:cNvPr id="6" name="Content Placeholder 5">
            <a:extLst>
              <a:ext uri="{FF2B5EF4-FFF2-40B4-BE49-F238E27FC236}">
                <a16:creationId xmlns:a16="http://schemas.microsoft.com/office/drawing/2014/main" id="{99332398-9BE3-03AA-C577-6EBB8CFCF0E1}"/>
              </a:ext>
            </a:extLst>
          </p:cNvPr>
          <p:cNvSpPr>
            <a:spLocks noGrp="1"/>
          </p:cNvSpPr>
          <p:nvPr>
            <p:ph sz="quarter" idx="14"/>
          </p:nvPr>
        </p:nvSpPr>
        <p:spPr/>
        <p:txBody>
          <a:bodyPr vert="horz" lIns="91440" tIns="45720" rIns="91440" bIns="45720" rtlCol="0" anchor="t">
            <a:normAutofit/>
          </a:bodyPr>
          <a:lstStyle/>
          <a:p>
            <a:r>
              <a:rPr lang="en-US">
                <a:latin typeface="Trebuchet MS"/>
              </a:rPr>
              <a:t>Sbdsupport@cde.state.co.us</a:t>
            </a:r>
            <a:endParaRPr lang="en-US"/>
          </a:p>
        </p:txBody>
      </p:sp>
    </p:spTree>
    <p:extLst>
      <p:ext uri="{BB962C8B-B14F-4D97-AF65-F5344CB8AC3E}">
        <p14:creationId xmlns:p14="http://schemas.microsoft.com/office/powerpoint/2010/main" val="4992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B589-38BB-0203-C7AB-3B19C5913A99}"/>
              </a:ext>
            </a:extLst>
          </p:cNvPr>
          <p:cNvSpPr>
            <a:spLocks noGrp="1"/>
          </p:cNvSpPr>
          <p:nvPr>
            <p:ph type="title"/>
          </p:nvPr>
        </p:nvSpPr>
        <p:spPr/>
        <p:txBody>
          <a:bodyPr/>
          <a:lstStyle/>
          <a:p>
            <a:r>
              <a:rPr lang="en-US">
                <a:latin typeface="Museo Slab 500"/>
              </a:rPr>
              <a:t>Questions and Resources:</a:t>
            </a:r>
            <a:br>
              <a:rPr lang="en-US">
                <a:latin typeface="Museo Slab 500"/>
              </a:rPr>
            </a:br>
            <a:r>
              <a:rPr lang="en-US">
                <a:latin typeface="Museo Slab 500"/>
              </a:rPr>
              <a:t>SBD Collections</a:t>
            </a:r>
            <a:endParaRPr lang="en-US"/>
          </a:p>
        </p:txBody>
      </p:sp>
      <p:sp>
        <p:nvSpPr>
          <p:cNvPr id="3" name="Content Placeholder 2">
            <a:extLst>
              <a:ext uri="{FF2B5EF4-FFF2-40B4-BE49-F238E27FC236}">
                <a16:creationId xmlns:a16="http://schemas.microsoft.com/office/drawing/2014/main" id="{9851830E-9D53-92DC-E763-CBAF039A1179}"/>
              </a:ext>
            </a:extLst>
          </p:cNvPr>
          <p:cNvSpPr>
            <a:spLocks noGrp="1"/>
          </p:cNvSpPr>
          <p:nvPr>
            <p:ph sz="quarter" idx="13"/>
          </p:nvPr>
        </p:nvSpPr>
        <p:spPr>
          <a:xfrm>
            <a:off x="1509623" y="1574275"/>
            <a:ext cx="9658126" cy="3685881"/>
          </a:xfrm>
        </p:spPr>
        <p:txBody>
          <a:bodyPr/>
          <a:lstStyle/>
          <a:p>
            <a:r>
              <a:rPr lang="en-US" sz="2000">
                <a:latin typeface="Museo Slab 500"/>
              </a:rPr>
              <a:t>Email: </a:t>
            </a:r>
            <a:r>
              <a:rPr lang="en-US" sz="2000">
                <a:latin typeface="Museo Slab 500"/>
                <a:hlinkClick r:id="rId2"/>
              </a:rPr>
              <a:t>SBDSupport@cde.state.co.us</a:t>
            </a:r>
            <a:endParaRPr lang="en-US"/>
          </a:p>
          <a:p>
            <a:endParaRPr lang="en-US"/>
          </a:p>
          <a:p>
            <a:r>
              <a:rPr lang="en-US" sz="2000">
                <a:latin typeface="Museo Slab 500"/>
                <a:hlinkClick r:id="rId3"/>
              </a:rPr>
              <a:t>SAT SBD Webpage</a:t>
            </a:r>
            <a:endParaRPr lang="en-US" sz="2000">
              <a:latin typeface="Museo Slab 500"/>
            </a:endParaRPr>
          </a:p>
          <a:p>
            <a:r>
              <a:rPr lang="en-US" sz="2000">
                <a:latin typeface="Museo Slab 500"/>
                <a:hlinkClick r:id="rId4"/>
              </a:rPr>
              <a:t>CMAS SBD Webpage</a:t>
            </a:r>
            <a:r>
              <a:rPr lang="en-US" sz="2000">
                <a:latin typeface="Museo Slab 500"/>
              </a:rPr>
              <a:t> </a:t>
            </a:r>
          </a:p>
          <a:p>
            <a:r>
              <a:rPr lang="en-US" sz="2000">
                <a:latin typeface="Museo Slab 500"/>
                <a:hlinkClick r:id="rId5"/>
              </a:rPr>
              <a:t>DLM SBD Webpage</a:t>
            </a:r>
            <a:endParaRPr lang="en-US" sz="2000">
              <a:latin typeface="Museo Slab 500"/>
            </a:endParaRPr>
          </a:p>
        </p:txBody>
      </p:sp>
      <p:sp>
        <p:nvSpPr>
          <p:cNvPr id="4" name="Slide Number Placeholder 3">
            <a:extLst>
              <a:ext uri="{FF2B5EF4-FFF2-40B4-BE49-F238E27FC236}">
                <a16:creationId xmlns:a16="http://schemas.microsoft.com/office/drawing/2014/main" id="{10B7B286-0603-1193-E401-AA29EC7EF05D}"/>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411267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lstStyle/>
          <a:p>
            <a:r>
              <a:rPr lang="en-US"/>
              <a:t>Special Education Discipline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234044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dirty="0"/>
              <a:t>Discipline Interchange and Snapshots </a:t>
            </a:r>
            <a:br>
              <a:rPr lang="en-US" dirty="0"/>
            </a:br>
            <a:endParaRPr lang="en-US" dirty="0"/>
          </a:p>
        </p:txBody>
      </p:sp>
      <p:sp>
        <p:nvSpPr>
          <p:cNvPr id="3" name="Content Placeholder 2">
            <a:extLst>
              <a:ext uri="{FF2B5EF4-FFF2-40B4-BE49-F238E27FC236}">
                <a16:creationId xmlns:a16="http://schemas.microsoft.com/office/drawing/2014/main" id="{D83EDA17-4671-3A54-EEF8-70F0BC69A8B5}"/>
              </a:ext>
              <a:ext uri="{C183D7F6-B498-43B3-948B-1728B52AA6E4}">
                <adec:decorative xmlns:adec="http://schemas.microsoft.com/office/drawing/2017/decorative" val="1"/>
              </a:ext>
            </a:extLst>
          </p:cNvPr>
          <p:cNvSpPr>
            <a:spLocks noGrp="1"/>
          </p:cNvSpPr>
          <p:nvPr>
            <p:ph idx="1"/>
          </p:nvPr>
        </p:nvSpPr>
        <p:spPr>
          <a:xfrm>
            <a:off x="206489" y="3276419"/>
            <a:ext cx="3356919" cy="2777600"/>
          </a:xfrm>
        </p:spPr>
        <p:txBody>
          <a:bodyPr>
            <a:normAutofit/>
          </a:bodyPr>
          <a:lstStyle/>
          <a:p>
            <a:pPr marL="0" indent="0">
              <a:buNone/>
            </a:pPr>
            <a:endParaRPr lang="en-US" dirty="0"/>
          </a:p>
          <a:p>
            <a:pPr marL="0" indent="0" algn="l">
              <a:buNone/>
            </a:pPr>
            <a:endParaRPr lang="fr-FR" b="0" i="0" dirty="0">
              <a:solidFill>
                <a:srgbClr val="333333"/>
              </a:solidFill>
              <a:effectLst/>
              <a:highlight>
                <a:srgbClr val="FFFFFF"/>
              </a:highlight>
              <a:latin typeface="SourceSansProRegular"/>
            </a:endParaRPr>
          </a:p>
        </p:txBody>
      </p:sp>
      <p:sp>
        <p:nvSpPr>
          <p:cNvPr id="5" name="TextBox 4" descr="District Respondent Responsibilities:&#10;Upload Student Interchange files&#10;Upload Discipline Action file&#10;Complete Student Discipline Snapshot&#10;">
            <a:extLst>
              <a:ext uri="{FF2B5EF4-FFF2-40B4-BE49-F238E27FC236}">
                <a16:creationId xmlns:a16="http://schemas.microsoft.com/office/drawing/2014/main" id="{1747E616-D13A-5565-4CC8-1C7D364213CD}"/>
              </a:ext>
            </a:extLst>
          </p:cNvPr>
          <p:cNvSpPr txBox="1"/>
          <p:nvPr/>
        </p:nvSpPr>
        <p:spPr>
          <a:xfrm>
            <a:off x="727911" y="1710536"/>
            <a:ext cx="2314074" cy="2585323"/>
          </a:xfrm>
          <a:prstGeom prst="rect">
            <a:avLst/>
          </a:prstGeom>
          <a:noFill/>
        </p:spPr>
        <p:txBody>
          <a:bodyPr wrap="square" rtlCol="0">
            <a:spAutoFit/>
          </a:bodyPr>
          <a:lstStyle/>
          <a:p>
            <a:r>
              <a:rPr lang="en-US" b="1" dirty="0"/>
              <a:t>District Respondent Responsibilities:</a:t>
            </a:r>
          </a:p>
          <a:p>
            <a:pPr marL="285750" indent="-285750">
              <a:buFont typeface="Arial" panose="020B0604020202020204" pitchFamily="34" charset="0"/>
              <a:buChar char="•"/>
            </a:pPr>
            <a:r>
              <a:rPr lang="en-US" dirty="0"/>
              <a:t>Upload Student Interchange files</a:t>
            </a:r>
          </a:p>
          <a:p>
            <a:pPr marL="285750" indent="-285750">
              <a:buFont typeface="Arial" panose="020B0604020202020204" pitchFamily="34" charset="0"/>
              <a:buChar char="•"/>
            </a:pPr>
            <a:r>
              <a:rPr lang="en-US" dirty="0"/>
              <a:t>Upload Discipline Action file</a:t>
            </a:r>
          </a:p>
          <a:p>
            <a:pPr marL="285750" indent="-285750">
              <a:buFont typeface="Arial" panose="020B0604020202020204" pitchFamily="34" charset="0"/>
              <a:buChar char="•"/>
            </a:pPr>
            <a:r>
              <a:rPr lang="en-US" dirty="0"/>
              <a:t>Complete Student Discipline Snapshot</a:t>
            </a:r>
          </a:p>
          <a:p>
            <a:pPr marL="285750" indent="-285750">
              <a:buFont typeface="Arial" panose="020B0604020202020204" pitchFamily="34" charset="0"/>
              <a:buChar char="•"/>
            </a:pPr>
            <a:endParaRPr lang="en-US" dirty="0"/>
          </a:p>
        </p:txBody>
      </p:sp>
      <p:sp>
        <p:nvSpPr>
          <p:cNvPr id="14" name="TextBox 13" descr="AU Respondent Responsibilities:&#10;Upload IEP Interchange file&#10;Completes the SPED Discipline Snapshot&#10;">
            <a:extLst>
              <a:ext uri="{FF2B5EF4-FFF2-40B4-BE49-F238E27FC236}">
                <a16:creationId xmlns:a16="http://schemas.microsoft.com/office/drawing/2014/main" id="{1CDEC4A1-5967-0694-7484-606009AA013F}"/>
              </a:ext>
            </a:extLst>
          </p:cNvPr>
          <p:cNvSpPr txBox="1"/>
          <p:nvPr/>
        </p:nvSpPr>
        <p:spPr>
          <a:xfrm>
            <a:off x="1142949" y="4426605"/>
            <a:ext cx="2531584" cy="1754326"/>
          </a:xfrm>
          <a:prstGeom prst="rect">
            <a:avLst/>
          </a:prstGeom>
          <a:noFill/>
        </p:spPr>
        <p:txBody>
          <a:bodyPr wrap="square" rtlCol="0">
            <a:spAutoFit/>
          </a:bodyPr>
          <a:lstStyle/>
          <a:p>
            <a:r>
              <a:rPr lang="en-US" b="1" dirty="0"/>
              <a:t>AU Respondent Responsibilities:</a:t>
            </a:r>
          </a:p>
          <a:p>
            <a:pPr marL="285750" indent="-285750">
              <a:buFont typeface="Arial" panose="020B0604020202020204" pitchFamily="34" charset="0"/>
              <a:buChar char="•"/>
            </a:pPr>
            <a:r>
              <a:rPr lang="en-US" dirty="0"/>
              <a:t>Upload IEP Interchange file</a:t>
            </a:r>
          </a:p>
          <a:p>
            <a:pPr marL="285750" indent="-285750">
              <a:buFont typeface="Arial" panose="020B0604020202020204" pitchFamily="34" charset="0"/>
              <a:buChar char="•"/>
            </a:pPr>
            <a:r>
              <a:rPr lang="en-US" dirty="0"/>
              <a:t>Completes the SPED Discipline Snapshot</a:t>
            </a:r>
          </a:p>
        </p:txBody>
      </p:sp>
      <p:graphicFrame>
        <p:nvGraphicFramePr>
          <p:cNvPr id="7" name="Diagram 6" descr="visual of Discipline Interchange vs the two snapshots that pull data from it. Sped Discipline and Student Discipline">
            <a:extLst>
              <a:ext uri="{FF2B5EF4-FFF2-40B4-BE49-F238E27FC236}">
                <a16:creationId xmlns:a16="http://schemas.microsoft.com/office/drawing/2014/main" id="{80D82FB3-0E6C-EE40-FD3A-46626278475A}"/>
              </a:ext>
            </a:extLst>
          </p:cNvPr>
          <p:cNvGraphicFramePr/>
          <p:nvPr>
            <p:extLst>
              <p:ext uri="{D42A27DB-BD31-4B8C-83A1-F6EECF244321}">
                <p14:modId xmlns:p14="http://schemas.microsoft.com/office/powerpoint/2010/main" val="216742024"/>
              </p:ext>
            </p:extLst>
          </p:nvPr>
        </p:nvGraphicFramePr>
        <p:xfrm>
          <a:off x="1884949" y="1554232"/>
          <a:ext cx="6365142" cy="419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7AF0280-0F41-94C4-129E-0C85B8DD64BF}"/>
              </a:ext>
            </a:extLst>
          </p:cNvPr>
          <p:cNvSpPr txBox="1"/>
          <p:nvPr/>
        </p:nvSpPr>
        <p:spPr>
          <a:xfrm>
            <a:off x="6332944" y="2978076"/>
            <a:ext cx="5344191" cy="830997"/>
          </a:xfrm>
          <a:prstGeom prst="rect">
            <a:avLst/>
          </a:prstGeom>
          <a:noFill/>
        </p:spPr>
        <p:txBody>
          <a:bodyPr wrap="square">
            <a:spAutoFit/>
          </a:bodyPr>
          <a:lstStyle/>
          <a:p>
            <a:pPr marL="285750" indent="-285750">
              <a:buFont typeface="Arial" panose="020B0604020202020204" pitchFamily="34" charset="0"/>
              <a:buChar char="•"/>
            </a:pPr>
            <a:r>
              <a:rPr lang="fr-FR" sz="1600" b="0" i="0" dirty="0">
                <a:solidFill>
                  <a:srgbClr val="333333"/>
                </a:solidFill>
                <a:effectLst/>
                <a:highlight>
                  <a:srgbClr val="FFFFFF"/>
                </a:highlight>
                <a:latin typeface="SourceSansProRegular"/>
              </a:rPr>
              <a:t>For Student Discipline questions, email </a:t>
            </a:r>
            <a:r>
              <a:rPr lang="fr-FR" sz="1600" b="0" i="0" u="sng" dirty="0">
                <a:solidFill>
                  <a:srgbClr val="403F3B"/>
                </a:solidFill>
                <a:effectLst/>
                <a:highlight>
                  <a:srgbClr val="FFFFFF"/>
                </a:highlight>
                <a:latin typeface="SourceSansProRegular"/>
              </a:rPr>
              <a:t>StudentDiscipline@cde.state.co.us</a:t>
            </a:r>
          </a:p>
          <a:p>
            <a:pPr marL="285750" indent="-285750">
              <a:buFont typeface="Arial" panose="020B0604020202020204" pitchFamily="34" charset="0"/>
              <a:buChar char="•"/>
            </a:pPr>
            <a:r>
              <a:rPr lang="fr-FR" sz="1600" b="0" i="0" dirty="0">
                <a:solidFill>
                  <a:srgbClr val="403F3B"/>
                </a:solidFill>
                <a:effectLst/>
                <a:highlight>
                  <a:srgbClr val="FFFFFF"/>
                </a:highlight>
                <a:latin typeface="SourceSansProRegular"/>
              </a:rPr>
              <a:t>Collection lead </a:t>
            </a:r>
            <a:r>
              <a:rPr lang="fr-FR" sz="1600" b="0" i="0" dirty="0" err="1">
                <a:solidFill>
                  <a:srgbClr val="403F3B"/>
                </a:solidFill>
                <a:effectLst/>
                <a:highlight>
                  <a:srgbClr val="FFFFFF"/>
                </a:highlight>
                <a:latin typeface="SourceSansProRegular"/>
              </a:rPr>
              <a:t>is</a:t>
            </a:r>
            <a:r>
              <a:rPr lang="fr-FR" sz="1600" b="0" i="0" dirty="0">
                <a:solidFill>
                  <a:srgbClr val="403F3B"/>
                </a:solidFill>
                <a:effectLst/>
                <a:highlight>
                  <a:srgbClr val="FFFFFF"/>
                </a:highlight>
                <a:latin typeface="SourceSansProRegular"/>
              </a:rPr>
              <a:t> Dawna Gudka </a:t>
            </a:r>
            <a:r>
              <a:rPr lang="fr-FR" sz="1600" b="0" i="0" dirty="0">
                <a:solidFill>
                  <a:srgbClr val="403F3B"/>
                </a:solidFill>
                <a:effectLst/>
                <a:highlight>
                  <a:srgbClr val="FFFFFF"/>
                </a:highlight>
                <a:latin typeface="SourceSansProRegular"/>
                <a:hlinkClick r:id="rId7"/>
              </a:rPr>
              <a:t>Gudka_d@cde.state.co.us</a:t>
            </a:r>
            <a:r>
              <a:rPr lang="fr-FR" sz="1600" b="0" i="0" dirty="0">
                <a:solidFill>
                  <a:srgbClr val="403F3B"/>
                </a:solidFill>
                <a:effectLst/>
                <a:highlight>
                  <a:srgbClr val="FFFFFF"/>
                </a:highlight>
                <a:latin typeface="SourceSansProRegular"/>
              </a:rPr>
              <a:t>   </a:t>
            </a:r>
            <a:endParaRPr lang="en-US" sz="1600" dirty="0"/>
          </a:p>
        </p:txBody>
      </p:sp>
      <p:sp>
        <p:nvSpPr>
          <p:cNvPr id="11" name="TextBox 10">
            <a:extLst>
              <a:ext uri="{FF2B5EF4-FFF2-40B4-BE49-F238E27FC236}">
                <a16:creationId xmlns:a16="http://schemas.microsoft.com/office/drawing/2014/main" id="{9235E5BB-66B6-BD35-485F-14CA91FEE29F}"/>
              </a:ext>
            </a:extLst>
          </p:cNvPr>
          <p:cNvSpPr txBox="1"/>
          <p:nvPr/>
        </p:nvSpPr>
        <p:spPr>
          <a:xfrm>
            <a:off x="6254685" y="4512011"/>
            <a:ext cx="5500710" cy="1354217"/>
          </a:xfrm>
          <a:prstGeom prst="rect">
            <a:avLst/>
          </a:prstGeom>
          <a:noFill/>
        </p:spPr>
        <p:txBody>
          <a:bodyPr wrap="square">
            <a:spAutoFit/>
          </a:bodyPr>
          <a:lstStyle/>
          <a:p>
            <a:pPr marL="285750" indent="-285750">
              <a:buFont typeface="Arial" panose="020B0604020202020204" pitchFamily="34" charset="0"/>
              <a:buChar char="•"/>
            </a:pPr>
            <a:r>
              <a:rPr lang="fr-FR" sz="1600" b="0" i="0" dirty="0">
                <a:solidFill>
                  <a:srgbClr val="333333"/>
                </a:solidFill>
                <a:effectLst/>
                <a:highlight>
                  <a:srgbClr val="FFFFFF"/>
                </a:highlight>
                <a:latin typeface="SourceSansProRegular"/>
              </a:rPr>
              <a:t>For Special Education Discipline questions, email </a:t>
            </a:r>
            <a:r>
              <a:rPr lang="fr-FR" sz="1600" b="0" i="0" u="sng" dirty="0">
                <a:solidFill>
                  <a:srgbClr val="403F3B"/>
                </a:solidFill>
                <a:effectLst/>
                <a:highlight>
                  <a:srgbClr val="FFFFFF"/>
                </a:highlight>
                <a:latin typeface="SourceSansProRegular"/>
              </a:rPr>
              <a:t>SpedDiscipline@cde.state.co.us</a:t>
            </a:r>
          </a:p>
          <a:p>
            <a:pPr marL="285750" indent="-285750">
              <a:buFont typeface="Arial" panose="020B0604020202020204" pitchFamily="34" charset="0"/>
              <a:buChar char="•"/>
            </a:pPr>
            <a:r>
              <a:rPr lang="fr-FR" sz="1600" dirty="0">
                <a:solidFill>
                  <a:srgbClr val="403F3B"/>
                </a:solidFill>
                <a:highlight>
                  <a:srgbClr val="FFFFFF"/>
                </a:highlight>
                <a:latin typeface="SourceSansProRegular"/>
              </a:rPr>
              <a:t>Collection lead </a:t>
            </a:r>
            <a:r>
              <a:rPr lang="fr-FR" sz="1600" dirty="0" err="1">
                <a:solidFill>
                  <a:srgbClr val="403F3B"/>
                </a:solidFill>
                <a:highlight>
                  <a:srgbClr val="FFFFFF"/>
                </a:highlight>
                <a:latin typeface="SourceSansProRegular"/>
              </a:rPr>
              <a:t>is</a:t>
            </a:r>
            <a:r>
              <a:rPr lang="fr-FR" sz="1600" dirty="0">
                <a:solidFill>
                  <a:srgbClr val="403F3B"/>
                </a:solidFill>
                <a:highlight>
                  <a:srgbClr val="FFFFFF"/>
                </a:highlight>
                <a:latin typeface="SourceSansProRegular"/>
              </a:rPr>
              <a:t> Lindsey Heitman </a:t>
            </a:r>
            <a:r>
              <a:rPr lang="fr-FR" sz="1600" dirty="0">
                <a:solidFill>
                  <a:srgbClr val="403F3B"/>
                </a:solidFill>
                <a:highlight>
                  <a:srgbClr val="FFFFFF"/>
                </a:highlight>
                <a:latin typeface="SourceSansProRegular"/>
                <a:hlinkClick r:id="rId8"/>
              </a:rPr>
              <a:t>Heitman_l@cde.state.co.us</a:t>
            </a:r>
            <a:r>
              <a:rPr lang="fr-FR" sz="1600" dirty="0">
                <a:solidFill>
                  <a:srgbClr val="403F3B"/>
                </a:solidFill>
                <a:highlight>
                  <a:srgbClr val="FFFFFF"/>
                </a:highlight>
                <a:latin typeface="SourceSansProRegular"/>
              </a:rPr>
              <a:t> </a:t>
            </a:r>
            <a:endParaRPr lang="fr-FR" sz="1600" b="0" i="0" dirty="0">
              <a:solidFill>
                <a:srgbClr val="403F3B"/>
              </a:solidFill>
              <a:effectLst/>
              <a:highlight>
                <a:srgbClr val="FFFFFF"/>
              </a:highlight>
              <a:latin typeface="SourceSansProRegular"/>
            </a:endParaRPr>
          </a:p>
          <a:p>
            <a:r>
              <a:rPr lang="fr-FR" b="0" i="0" u="sng" dirty="0">
                <a:solidFill>
                  <a:srgbClr val="403F3B"/>
                </a:solidFill>
                <a:effectLst/>
                <a:highlight>
                  <a:srgbClr val="FFFFFF"/>
                </a:highlight>
                <a:latin typeface="SourceSansProRegular"/>
              </a:rPr>
              <a:t> </a:t>
            </a:r>
            <a:endParaRPr lang="en-US" dirty="0"/>
          </a:p>
        </p:txBody>
      </p:sp>
      <p:cxnSp>
        <p:nvCxnSpPr>
          <p:cNvPr id="8" name="Straight Arrow Connector 7">
            <a:extLst>
              <a:ext uri="{FF2B5EF4-FFF2-40B4-BE49-F238E27FC236}">
                <a16:creationId xmlns:a16="http://schemas.microsoft.com/office/drawing/2014/main" id="{1811BA44-85D2-10EF-F0B9-C466DBE0FCCC}"/>
              </a:ext>
              <a:ext uri="{C183D7F6-B498-43B3-948B-1728B52AA6E4}">
                <adec:decorative xmlns:adec="http://schemas.microsoft.com/office/drawing/2017/decorative" val="1"/>
              </a:ext>
            </a:extLst>
          </p:cNvPr>
          <p:cNvCxnSpPr/>
          <p:nvPr/>
        </p:nvCxnSpPr>
        <p:spPr>
          <a:xfrm flipV="1">
            <a:off x="2810933" y="2243667"/>
            <a:ext cx="86360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4B1A06-D40B-E5F1-08F5-629F2BD08E19}"/>
              </a:ext>
              <a:ext uri="{C183D7F6-B498-43B3-948B-1728B52AA6E4}">
                <adec:decorative xmlns:adec="http://schemas.microsoft.com/office/drawing/2017/decorative" val="1"/>
              </a:ext>
            </a:extLst>
          </p:cNvPr>
          <p:cNvCxnSpPr/>
          <p:nvPr/>
        </p:nvCxnSpPr>
        <p:spPr>
          <a:xfrm>
            <a:off x="2872036" y="2945874"/>
            <a:ext cx="931334" cy="4258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7B1DB4-ACC3-7C52-8EC8-48A6AEB80B7C}"/>
              </a:ext>
              <a:ext uri="{C183D7F6-B498-43B3-948B-1728B52AA6E4}">
                <adec:decorative xmlns:adec="http://schemas.microsoft.com/office/drawing/2017/decorative" val="1"/>
              </a:ext>
            </a:extLst>
          </p:cNvPr>
          <p:cNvCxnSpPr>
            <a:cxnSpLocks/>
          </p:cNvCxnSpPr>
          <p:nvPr/>
        </p:nvCxnSpPr>
        <p:spPr>
          <a:xfrm>
            <a:off x="3076073" y="5189119"/>
            <a:ext cx="1174194" cy="114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20" name="Content Placeholder 7">
            <a:extLst>
              <a:ext uri="{FF2B5EF4-FFF2-40B4-BE49-F238E27FC236}">
                <a16:creationId xmlns:a16="http://schemas.microsoft.com/office/drawing/2014/main" id="{7A001AEE-EF57-FC5C-F37A-C710208B77D9}"/>
              </a:ext>
            </a:extLst>
          </p:cNvPr>
          <p:cNvSpPr txBox="1">
            <a:spLocks/>
          </p:cNvSpPr>
          <p:nvPr/>
        </p:nvSpPr>
        <p:spPr>
          <a:xfrm>
            <a:off x="1606617" y="65475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9">
                  <a:extLst>
                    <a:ext uri="{A12FA001-AC4F-418D-AE19-62706E023703}">
                      <ahyp:hlinkClr xmlns:ahyp="http://schemas.microsoft.com/office/drawing/2018/hyperlinkcolor" val="tx"/>
                    </a:ext>
                  </a:extLst>
                </a:hlinkClick>
              </a:rPr>
              <a:t>SpedDiscipline@cde.state.co.us</a:t>
            </a:r>
            <a:r>
              <a:rPr lang="en-US" sz="1400" dirty="0"/>
              <a:t> </a:t>
            </a:r>
          </a:p>
        </p:txBody>
      </p:sp>
      <p:sp>
        <p:nvSpPr>
          <p:cNvPr id="19" name="Content Placeholder 16">
            <a:extLst>
              <a:ext uri="{FF2B5EF4-FFF2-40B4-BE49-F238E27FC236}">
                <a16:creationId xmlns:a16="http://schemas.microsoft.com/office/drawing/2014/main" id="{3FF19F9D-DF82-C88D-4912-E4AF89E594B8}"/>
              </a:ext>
            </a:extLst>
          </p:cNvPr>
          <p:cNvSpPr txBox="1">
            <a:spLocks/>
          </p:cNvSpPr>
          <p:nvPr/>
        </p:nvSpPr>
        <p:spPr>
          <a:xfrm>
            <a:off x="5367815" y="6569166"/>
            <a:ext cx="4483505"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Special Education Discipline – Lindsey Heitman</a:t>
            </a:r>
          </a:p>
        </p:txBody>
      </p:sp>
    </p:spTree>
    <p:extLst>
      <p:ext uri="{BB962C8B-B14F-4D97-AF65-F5344CB8AC3E}">
        <p14:creationId xmlns:p14="http://schemas.microsoft.com/office/powerpoint/2010/main" val="199132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00B546-57CD-E3CA-FE55-E006BACC8E6C}"/>
              </a:ext>
            </a:extLst>
          </p:cNvPr>
          <p:cNvSpPr>
            <a:spLocks noGrp="1"/>
          </p:cNvSpPr>
          <p:nvPr>
            <p:ph type="title"/>
          </p:nvPr>
        </p:nvSpPr>
        <p:spPr/>
        <p:txBody>
          <a:bodyPr/>
          <a:lstStyle/>
          <a:p>
            <a:r>
              <a:rPr lang="en-US" dirty="0"/>
              <a:t>Overview of Collection Process</a:t>
            </a:r>
          </a:p>
        </p:txBody>
      </p:sp>
      <p:sp>
        <p:nvSpPr>
          <p:cNvPr id="9" name="Text Placeholder 8">
            <a:extLst>
              <a:ext uri="{FF2B5EF4-FFF2-40B4-BE49-F238E27FC236}">
                <a16:creationId xmlns:a16="http://schemas.microsoft.com/office/drawing/2014/main" id="{02A28733-143A-5B4A-243B-3D2CE8E88F66}"/>
              </a:ext>
            </a:extLst>
          </p:cNvPr>
          <p:cNvSpPr>
            <a:spLocks noGrp="1"/>
          </p:cNvSpPr>
          <p:nvPr>
            <p:ph type="body" sz="quarter" idx="4294967295"/>
          </p:nvPr>
        </p:nvSpPr>
        <p:spPr>
          <a:xfrm>
            <a:off x="706377" y="1281164"/>
            <a:ext cx="5181600" cy="561975"/>
          </a:xfrm>
        </p:spPr>
        <p:txBody>
          <a:bodyPr/>
          <a:lstStyle/>
          <a:p>
            <a:pPr marL="0" indent="0">
              <a:buNone/>
            </a:pPr>
            <a:r>
              <a:rPr lang="en-US" sz="1800" dirty="0"/>
              <a:t>District Respondents – need DIS User role</a:t>
            </a:r>
          </a:p>
        </p:txBody>
      </p:sp>
      <p:sp>
        <p:nvSpPr>
          <p:cNvPr id="7" name="Content Placeholder 6">
            <a:extLst>
              <a:ext uri="{FF2B5EF4-FFF2-40B4-BE49-F238E27FC236}">
                <a16:creationId xmlns:a16="http://schemas.microsoft.com/office/drawing/2014/main" id="{8FAC3DFA-CBEC-B641-B5A8-894B25035158}"/>
              </a:ext>
            </a:extLst>
          </p:cNvPr>
          <p:cNvSpPr>
            <a:spLocks noGrp="1"/>
          </p:cNvSpPr>
          <p:nvPr>
            <p:ph sz="half" idx="1"/>
          </p:nvPr>
        </p:nvSpPr>
        <p:spPr>
          <a:xfrm>
            <a:off x="745331" y="1686719"/>
            <a:ext cx="5181600" cy="3780226"/>
          </a:xfrm>
          <a:solidFill>
            <a:srgbClr val="92D050"/>
          </a:solidFill>
          <a:ln>
            <a:solidFill>
              <a:schemeClr val="tx1"/>
            </a:solidFill>
          </a:ln>
        </p:spPr>
        <p:txBody>
          <a:bodyPr>
            <a:normAutofit lnSpcReduction="10000"/>
          </a:bodyPr>
          <a:lstStyle/>
          <a:p>
            <a:pPr>
              <a:spcBef>
                <a:spcPts val="0"/>
              </a:spcBef>
            </a:pPr>
            <a:r>
              <a:rPr lang="en-US" sz="1800" dirty="0">
                <a:latin typeface="Calibri"/>
                <a:ea typeface="Calibri"/>
                <a:cs typeface="Calibri"/>
              </a:rPr>
              <a:t>Upload and validate </a:t>
            </a:r>
            <a:r>
              <a:rPr lang="en-US" sz="1800" dirty="0">
                <a:effectLst/>
                <a:latin typeface="Calibri"/>
                <a:ea typeface="Calibri"/>
                <a:cs typeface="Calibri"/>
              </a:rPr>
              <a:t>Discipline Action File containing discipline actions given to ALL students between </a:t>
            </a:r>
            <a:r>
              <a:rPr lang="en-US" sz="1800" dirty="0">
                <a:latin typeface="Calibri"/>
                <a:ea typeface="Calibri"/>
                <a:cs typeface="Calibri"/>
              </a:rPr>
              <a:t>7/01/</a:t>
            </a:r>
            <a:r>
              <a:rPr lang="en-US" sz="1800" dirty="0">
                <a:effectLst/>
                <a:latin typeface="Calibri"/>
                <a:ea typeface="Calibri"/>
                <a:cs typeface="Calibri"/>
              </a:rPr>
              <a:t>2023 – </a:t>
            </a:r>
            <a:r>
              <a:rPr lang="en-US" sz="1800" dirty="0">
                <a:latin typeface="Calibri"/>
                <a:ea typeface="Calibri"/>
                <a:cs typeface="Calibri"/>
              </a:rPr>
              <a:t>6/30/</a:t>
            </a:r>
            <a:r>
              <a:rPr lang="en-US" sz="1800" dirty="0">
                <a:effectLst/>
                <a:latin typeface="Calibri"/>
                <a:ea typeface="Calibri"/>
                <a:cs typeface="Calibri"/>
              </a:rPr>
              <a:t>2024</a:t>
            </a:r>
          </a:p>
          <a:p>
            <a:pPr lvl="1">
              <a:spcBef>
                <a:spcPts val="0"/>
              </a:spcBef>
            </a:pPr>
            <a:r>
              <a:rPr lang="en-US" sz="1800" dirty="0">
                <a:effectLst/>
                <a:latin typeface="Calibri"/>
                <a:ea typeface="Calibri"/>
                <a:cs typeface="Calibri"/>
              </a:rPr>
              <a:t>Record for each student with a reportable disciplinary incident and resulting action</a:t>
            </a:r>
          </a:p>
          <a:p>
            <a:pPr lvl="1">
              <a:spcBef>
                <a:spcPts val="0"/>
              </a:spcBef>
            </a:pPr>
            <a:r>
              <a:rPr lang="en-US" sz="1800" dirty="0">
                <a:latin typeface="Calibri"/>
                <a:ea typeface="Calibri"/>
                <a:cs typeface="Calibri"/>
              </a:rPr>
              <a:t>Records containing Sped Flag=1 will pull into the Sped Snapshot for the following:</a:t>
            </a:r>
          </a:p>
          <a:p>
            <a:pPr lvl="2">
              <a:spcBef>
                <a:spcPts val="0"/>
              </a:spcBef>
            </a:pPr>
            <a:r>
              <a:rPr lang="en-US" dirty="0">
                <a:latin typeface="Calibri"/>
                <a:ea typeface="Calibri"/>
                <a:cs typeface="Calibri"/>
              </a:rPr>
              <a:t>ISS (11), OSS (12), Expulsion (13), Sped Unilateral Removals (01 or 02)</a:t>
            </a:r>
            <a:endParaRPr lang="en-US" dirty="0">
              <a:effectLst/>
              <a:latin typeface="Calibri"/>
              <a:ea typeface="Calibri"/>
              <a:cs typeface="Calibri"/>
            </a:endParaRPr>
          </a:p>
          <a:p>
            <a:pPr marL="457200" lvl="1" indent="0">
              <a:spcBef>
                <a:spcPts val="0"/>
              </a:spcBef>
              <a:buNone/>
            </a:pPr>
            <a:endParaRPr lang="en-US" sz="1800" dirty="0">
              <a:effectLst/>
              <a:latin typeface="Calibri"/>
              <a:ea typeface="Calibri"/>
              <a:cs typeface="Calibri"/>
            </a:endParaRPr>
          </a:p>
          <a:p>
            <a:pPr marL="0" marR="0" lvl="0" indent="0">
              <a:spcBef>
                <a:spcPts val="0"/>
              </a:spcBef>
              <a:spcAft>
                <a:spcPts val="0"/>
              </a:spcAft>
              <a:buNone/>
            </a:pPr>
            <a:r>
              <a:rPr lang="en-US" sz="1800" u="sng" dirty="0">
                <a:effectLst/>
                <a:latin typeface="Calibri"/>
                <a:ea typeface="Calibri"/>
                <a:cs typeface="Calibri"/>
              </a:rPr>
              <a:t>Timeline</a:t>
            </a:r>
          </a:p>
          <a:p>
            <a:pPr marL="800100" lvl="1" indent="-342900">
              <a:spcBef>
                <a:spcPts val="0"/>
              </a:spcBef>
              <a:buFont typeface="Symbol"/>
              <a:buChar char=""/>
            </a:pPr>
            <a:r>
              <a:rPr lang="en-US" sz="1800" dirty="0">
                <a:latin typeface="Calibri"/>
                <a:ea typeface="Calibri"/>
                <a:cs typeface="Calibri"/>
              </a:rPr>
              <a:t>At least one</a:t>
            </a:r>
            <a:r>
              <a:rPr lang="en-US" sz="1800" dirty="0">
                <a:effectLst/>
                <a:latin typeface="Calibri"/>
                <a:ea typeface="Calibri"/>
                <a:cs typeface="Calibri"/>
              </a:rPr>
              <a:t> file uploaded by May 8</a:t>
            </a:r>
            <a:r>
              <a:rPr lang="en-US" sz="1800" baseline="30000" dirty="0">
                <a:effectLst/>
                <a:latin typeface="Calibri"/>
                <a:ea typeface="Calibri"/>
                <a:cs typeface="Calibri"/>
              </a:rPr>
              <a:t>th</a:t>
            </a:r>
            <a:r>
              <a:rPr lang="en-US" sz="1800" dirty="0">
                <a:effectLst/>
                <a:latin typeface="Calibri"/>
                <a:ea typeface="Calibri"/>
                <a:cs typeface="Calibri"/>
              </a:rPr>
              <a:t> </a:t>
            </a:r>
            <a:endParaRPr lang="en-US" sz="1800" dirty="0">
              <a:effectLst/>
              <a:latin typeface="Calibri"/>
              <a:ea typeface="Calibri"/>
              <a:cs typeface="Times New Roman"/>
            </a:endParaRPr>
          </a:p>
          <a:p>
            <a:pPr marL="800100" lvl="1" indent="-342900">
              <a:spcBef>
                <a:spcPts val="0"/>
              </a:spcBef>
              <a:buFont typeface="Symbol"/>
              <a:buChar char=""/>
            </a:pPr>
            <a:r>
              <a:rPr lang="en-US" sz="1800" dirty="0">
                <a:effectLst/>
                <a:latin typeface="Calibri"/>
                <a:ea typeface="Calibri"/>
                <a:cs typeface="Calibri"/>
              </a:rPr>
              <a:t>Resolve Interchange </a:t>
            </a:r>
            <a:r>
              <a:rPr lang="en-US" sz="1800" dirty="0">
                <a:latin typeface="Calibri"/>
                <a:ea typeface="Calibri"/>
                <a:cs typeface="Calibri"/>
              </a:rPr>
              <a:t>errors by June 14</a:t>
            </a:r>
            <a:r>
              <a:rPr lang="en-US" sz="1800" baseline="30000" dirty="0">
                <a:latin typeface="Calibri"/>
                <a:ea typeface="Calibri"/>
                <a:cs typeface="Calibri"/>
              </a:rPr>
              <a:t>th</a:t>
            </a:r>
            <a:r>
              <a:rPr lang="en-US" sz="1800" dirty="0">
                <a:latin typeface="Calibri"/>
                <a:ea typeface="Calibri"/>
                <a:cs typeface="Calibri"/>
              </a:rPr>
              <a:t> </a:t>
            </a:r>
          </a:p>
          <a:p>
            <a:pPr marL="800100" lvl="1" indent="-342900">
              <a:spcBef>
                <a:spcPts val="0"/>
              </a:spcBef>
              <a:buFont typeface="Symbol"/>
              <a:buChar char=""/>
            </a:pPr>
            <a:r>
              <a:rPr lang="en-US" sz="1800" dirty="0">
                <a:effectLst/>
                <a:latin typeface="Calibri"/>
                <a:ea typeface="Calibri"/>
                <a:cs typeface="Calibri"/>
              </a:rPr>
              <a:t>Work with AU</a:t>
            </a:r>
            <a:r>
              <a:rPr lang="en-US" sz="1800" dirty="0">
                <a:latin typeface="Calibri"/>
                <a:ea typeface="Calibri"/>
                <a:cs typeface="Calibri"/>
              </a:rPr>
              <a:t> respondent to resolve Sped Disc Snapshot errors by  end of July </a:t>
            </a:r>
            <a:endParaRPr lang="en-US" sz="1800" dirty="0">
              <a:effectLst/>
              <a:latin typeface="Calibri"/>
              <a:ea typeface="Calibri"/>
              <a:cs typeface="Times New Roman"/>
            </a:endParaRPr>
          </a:p>
          <a:p>
            <a:pPr marL="0" indent="0">
              <a:buNone/>
            </a:pPr>
            <a:endParaRPr lang="en-US" dirty="0"/>
          </a:p>
        </p:txBody>
      </p:sp>
      <p:sp>
        <p:nvSpPr>
          <p:cNvPr id="10" name="Text Placeholder 9">
            <a:extLst>
              <a:ext uri="{FF2B5EF4-FFF2-40B4-BE49-F238E27FC236}">
                <a16:creationId xmlns:a16="http://schemas.microsoft.com/office/drawing/2014/main" id="{961BD111-7A79-F3CF-541C-B9D6949638FE}"/>
              </a:ext>
            </a:extLst>
          </p:cNvPr>
          <p:cNvSpPr>
            <a:spLocks noGrp="1"/>
          </p:cNvSpPr>
          <p:nvPr>
            <p:ph type="body" sz="quarter" idx="4294967295"/>
          </p:nvPr>
        </p:nvSpPr>
        <p:spPr>
          <a:xfrm>
            <a:off x="6186989" y="1258889"/>
            <a:ext cx="5529262" cy="550862"/>
          </a:xfrm>
        </p:spPr>
        <p:txBody>
          <a:bodyPr>
            <a:normAutofit/>
          </a:bodyPr>
          <a:lstStyle/>
          <a:p>
            <a:pPr marL="0" indent="0">
              <a:buNone/>
            </a:pPr>
            <a:r>
              <a:rPr lang="en-US" sz="1800" dirty="0"/>
              <a:t>AU Respondents – need SPI Approver or User SPI role</a:t>
            </a:r>
          </a:p>
        </p:txBody>
      </p:sp>
      <p:sp>
        <p:nvSpPr>
          <p:cNvPr id="8" name="Content Placeholder 7">
            <a:extLst>
              <a:ext uri="{FF2B5EF4-FFF2-40B4-BE49-F238E27FC236}">
                <a16:creationId xmlns:a16="http://schemas.microsoft.com/office/drawing/2014/main" id="{3976C785-9440-F56A-5171-359982F7AAF9}"/>
              </a:ext>
            </a:extLst>
          </p:cNvPr>
          <p:cNvSpPr>
            <a:spLocks noGrp="1"/>
          </p:cNvSpPr>
          <p:nvPr>
            <p:ph sz="half" idx="2"/>
          </p:nvPr>
        </p:nvSpPr>
        <p:spPr>
          <a:xfrm>
            <a:off x="6162798" y="1702175"/>
            <a:ext cx="5111559" cy="3764770"/>
          </a:xfrm>
          <a:solidFill>
            <a:srgbClr val="FF9900"/>
          </a:solidFill>
          <a:ln>
            <a:solidFill>
              <a:schemeClr val="tx1"/>
            </a:solidFill>
          </a:ln>
        </p:spPr>
        <p:txBody>
          <a:bodyPr>
            <a:normAutofit/>
          </a:bodyPr>
          <a:lstStyle/>
          <a:p>
            <a:pPr>
              <a:spcBef>
                <a:spcPts val="0"/>
              </a:spcBef>
            </a:pPr>
            <a:r>
              <a:rPr lang="en-US" sz="1600" dirty="0">
                <a:latin typeface="Calibri"/>
                <a:ea typeface="Calibri"/>
                <a:cs typeface="Calibri"/>
              </a:rPr>
              <a:t>Upload and validate </a:t>
            </a:r>
            <a:r>
              <a:rPr lang="en-US" sz="1600" dirty="0">
                <a:effectLst/>
                <a:latin typeface="Calibri"/>
                <a:ea typeface="Calibri"/>
                <a:cs typeface="Calibri"/>
              </a:rPr>
              <a:t>Special Education IEP Child and Participation Files</a:t>
            </a:r>
            <a:r>
              <a:rPr lang="en-US" sz="1600" baseline="0" dirty="0">
                <a:effectLst/>
                <a:latin typeface="Calibri"/>
                <a:ea typeface="Calibri"/>
                <a:cs typeface="Calibri"/>
              </a:rPr>
              <a:t> for current reporting period </a:t>
            </a:r>
            <a:r>
              <a:rPr lang="en-US" sz="1600" dirty="0">
                <a:latin typeface="Calibri"/>
                <a:ea typeface="Calibri"/>
                <a:cs typeface="Calibri"/>
              </a:rPr>
              <a:t>7/01/2023</a:t>
            </a:r>
            <a:r>
              <a:rPr lang="en-US" sz="1600" baseline="0" dirty="0">
                <a:effectLst/>
                <a:latin typeface="Calibri"/>
                <a:ea typeface="Calibri"/>
                <a:cs typeface="Calibri"/>
              </a:rPr>
              <a:t> – </a:t>
            </a:r>
            <a:r>
              <a:rPr lang="en-US" sz="1600" dirty="0">
                <a:latin typeface="Calibri"/>
                <a:ea typeface="Calibri"/>
                <a:cs typeface="Calibri"/>
              </a:rPr>
              <a:t>6/30/</a:t>
            </a:r>
            <a:r>
              <a:rPr lang="en-US" sz="1600" baseline="0" dirty="0">
                <a:effectLst/>
                <a:latin typeface="Calibri"/>
                <a:ea typeface="Calibri"/>
                <a:cs typeface="Calibri"/>
              </a:rPr>
              <a:t>2024</a:t>
            </a:r>
          </a:p>
          <a:p>
            <a:pPr>
              <a:spcBef>
                <a:spcPts val="0"/>
              </a:spcBef>
            </a:pPr>
            <a:r>
              <a:rPr lang="en-US" sz="1600" dirty="0">
                <a:effectLst/>
                <a:latin typeface="Calibri"/>
                <a:ea typeface="Calibri"/>
                <a:cs typeface="Calibri"/>
              </a:rPr>
              <a:t>Create Special Education Discipline Snapshots and work with district respondent to validate data and resolve errors</a:t>
            </a:r>
          </a:p>
          <a:p>
            <a:pPr marL="0" marR="0" lvl="0" indent="0">
              <a:spcBef>
                <a:spcPts val="0"/>
              </a:spcBef>
              <a:spcAft>
                <a:spcPts val="0"/>
              </a:spcAft>
              <a:buNone/>
            </a:pPr>
            <a:endParaRPr lang="en-US" sz="1600" dirty="0">
              <a:latin typeface="Calibri"/>
              <a:ea typeface="Calibri"/>
              <a:cs typeface="Calibri"/>
            </a:endParaRPr>
          </a:p>
          <a:p>
            <a:pPr marL="0" marR="0" lvl="0" indent="0">
              <a:spcBef>
                <a:spcPts val="0"/>
              </a:spcBef>
              <a:spcAft>
                <a:spcPts val="0"/>
              </a:spcAft>
              <a:buNone/>
            </a:pPr>
            <a:r>
              <a:rPr lang="en-US" sz="1600" u="sng" dirty="0">
                <a:latin typeface="Calibri"/>
                <a:ea typeface="Calibri"/>
                <a:cs typeface="Calibri"/>
              </a:rPr>
              <a:t>Timeline</a:t>
            </a:r>
            <a:endParaRPr lang="en-US" sz="1600" u="sng" dirty="0">
              <a:effectLst/>
              <a:latin typeface="Calibri"/>
              <a:ea typeface="Calibri"/>
              <a:cs typeface="Times New Roman"/>
            </a:endParaRPr>
          </a:p>
          <a:p>
            <a:pPr marL="342900" marR="0" lvl="0" indent="-342900">
              <a:spcBef>
                <a:spcPts val="0"/>
              </a:spcBef>
              <a:spcAft>
                <a:spcPts val="0"/>
              </a:spcAft>
              <a:buFont typeface="Symbol"/>
              <a:buChar char=""/>
            </a:pPr>
            <a:r>
              <a:rPr lang="en-US" sz="1600" dirty="0">
                <a:effectLst/>
                <a:latin typeface="Calibri"/>
                <a:ea typeface="Calibri"/>
                <a:cs typeface="Calibri"/>
              </a:rPr>
              <a:t>IEP files uploaded at least once by May 23</a:t>
            </a:r>
            <a:r>
              <a:rPr lang="en-US" sz="1600" baseline="30000" dirty="0">
                <a:effectLst/>
                <a:latin typeface="Calibri"/>
                <a:ea typeface="Calibri"/>
                <a:cs typeface="Calibri"/>
              </a:rPr>
              <a:t>rd</a:t>
            </a:r>
            <a:r>
              <a:rPr lang="en-US" sz="1600" dirty="0">
                <a:effectLst/>
                <a:latin typeface="Calibri"/>
                <a:ea typeface="Calibri"/>
                <a:cs typeface="Calibri"/>
              </a:rPr>
              <a:t> with</a:t>
            </a:r>
            <a:r>
              <a:rPr lang="en-US" sz="1600" dirty="0">
                <a:latin typeface="Calibri"/>
                <a:ea typeface="Calibri"/>
                <a:cs typeface="Calibri"/>
              </a:rPr>
              <a:t> data to reflect </a:t>
            </a:r>
            <a:r>
              <a:rPr lang="en-US" sz="1600" dirty="0">
                <a:effectLst/>
                <a:latin typeface="Calibri"/>
                <a:ea typeface="Calibri"/>
                <a:cs typeface="Calibri"/>
              </a:rPr>
              <a:t>full school year (files need to be uploaded with Sped EOY focused data, at least once by this date)</a:t>
            </a:r>
          </a:p>
          <a:p>
            <a:pPr marL="342900" marR="0" lvl="0" indent="-342900">
              <a:spcBef>
                <a:spcPts val="0"/>
              </a:spcBef>
              <a:spcAft>
                <a:spcPts val="0"/>
              </a:spcAft>
              <a:buFont typeface="Symbol"/>
              <a:buChar char=""/>
            </a:pPr>
            <a:r>
              <a:rPr lang="en-US" sz="1600" dirty="0">
                <a:effectLst/>
                <a:latin typeface="Calibri"/>
                <a:ea typeface="Calibri"/>
                <a:cs typeface="Calibri"/>
              </a:rPr>
              <a:t>IEP files error-free by June 27</a:t>
            </a:r>
            <a:r>
              <a:rPr lang="en-US" sz="1600" baseline="30000" dirty="0">
                <a:effectLst/>
                <a:latin typeface="Calibri"/>
                <a:ea typeface="Calibri"/>
                <a:cs typeface="Calibri"/>
              </a:rPr>
              <a:t>th</a:t>
            </a:r>
            <a:r>
              <a:rPr lang="en-US" sz="1600" dirty="0">
                <a:effectLst/>
                <a:latin typeface="Calibri"/>
                <a:ea typeface="Calibri"/>
                <a:cs typeface="Calibri"/>
              </a:rPr>
              <a:t> </a:t>
            </a:r>
          </a:p>
          <a:p>
            <a:pPr marL="342900" marR="0" lvl="0" indent="-342900">
              <a:spcBef>
                <a:spcPts val="0"/>
              </a:spcBef>
              <a:spcAft>
                <a:spcPts val="0"/>
              </a:spcAft>
              <a:buFont typeface="Symbol"/>
              <a:buChar char=""/>
            </a:pPr>
            <a:r>
              <a:rPr lang="en-US" sz="1600" dirty="0">
                <a:latin typeface="Calibri"/>
                <a:ea typeface="Calibri"/>
                <a:cs typeface="Calibri"/>
              </a:rPr>
              <a:t>Sped Discipline Snapshot errors resolved by end of July if possible</a:t>
            </a:r>
            <a:endParaRPr lang="en-US" sz="1600" dirty="0">
              <a:effectLst/>
              <a:latin typeface="Calibri"/>
              <a:ea typeface="Calibri"/>
              <a:cs typeface="Calibri"/>
            </a:endParaRPr>
          </a:p>
          <a:p>
            <a:pPr marL="342900" marR="0" lvl="0" indent="-342900">
              <a:spcBef>
                <a:spcPts val="0"/>
              </a:spcBef>
              <a:spcAft>
                <a:spcPts val="0"/>
              </a:spcAft>
              <a:buFont typeface="Symbol"/>
              <a:buChar char=""/>
            </a:pPr>
            <a:r>
              <a:rPr lang="en-US" sz="1600" dirty="0">
                <a:effectLst/>
                <a:latin typeface="Calibri"/>
                <a:ea typeface="Calibri"/>
                <a:cs typeface="Calibri"/>
              </a:rPr>
              <a:t>Submit final Sped Disc S</a:t>
            </a:r>
            <a:r>
              <a:rPr lang="en-US" sz="1600" dirty="0">
                <a:latin typeface="Calibri"/>
                <a:ea typeface="Calibri"/>
                <a:cs typeface="Calibri"/>
              </a:rPr>
              <a:t>napshot and signed reports </a:t>
            </a:r>
            <a:r>
              <a:rPr lang="en-US" sz="1600" dirty="0">
                <a:effectLst/>
                <a:latin typeface="Calibri"/>
                <a:ea typeface="Calibri"/>
                <a:cs typeface="Calibri"/>
              </a:rPr>
              <a:t>to CDE by no later than August 29th </a:t>
            </a:r>
            <a:endParaRPr lang="en-US" sz="1600" dirty="0">
              <a:effectLst/>
              <a:latin typeface="Calibri"/>
              <a:ea typeface="Calibri"/>
              <a:cs typeface="Times New Roman"/>
            </a:endParaRPr>
          </a:p>
          <a:p>
            <a:pPr marL="0" indent="0">
              <a:buNone/>
            </a:pPr>
            <a:endParaRPr lang="en-US" dirty="0"/>
          </a:p>
        </p:txBody>
      </p:sp>
      <p:sp>
        <p:nvSpPr>
          <p:cNvPr id="4" name="Slide Number Placeholder 3">
            <a:extLst>
              <a:ext uri="{FF2B5EF4-FFF2-40B4-BE49-F238E27FC236}">
                <a16:creationId xmlns:a16="http://schemas.microsoft.com/office/drawing/2014/main" id="{FB823532-FCD5-934C-E508-C75FA505A473}"/>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2" name="Rectangle 1">
            <a:extLst>
              <a:ext uri="{FF2B5EF4-FFF2-40B4-BE49-F238E27FC236}">
                <a16:creationId xmlns:a16="http://schemas.microsoft.com/office/drawing/2014/main" id="{960469D4-3259-592E-744D-26D01AA575E1}"/>
              </a:ext>
              <a:ext uri="{C183D7F6-B498-43B3-948B-1728B52AA6E4}">
                <adec:decorative xmlns:adec="http://schemas.microsoft.com/office/drawing/2017/decorative" val="1"/>
              </a:ext>
            </a:extLst>
          </p:cNvPr>
          <p:cNvSpPr/>
          <p:nvPr/>
        </p:nvSpPr>
        <p:spPr>
          <a:xfrm>
            <a:off x="3571998" y="5769471"/>
            <a:ext cx="4631959" cy="769441"/>
          </a:xfrm>
          <a:prstGeom prst="rect">
            <a:avLst/>
          </a:prstGeom>
        </p:spPr>
        <p:txBody>
          <a:bodyPr wrap="square">
            <a:spAutoFit/>
          </a:bodyPr>
          <a:lstStyle/>
          <a:p>
            <a:pPr algn="ctr"/>
            <a:r>
              <a:rPr lang="en-US" sz="4400" b="1" cap="all" dirty="0">
                <a:ln/>
                <a:solidFill>
                  <a:schemeClr val="bg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p>
        </p:txBody>
      </p:sp>
    </p:spTree>
    <p:extLst>
      <p:ext uri="{BB962C8B-B14F-4D97-AF65-F5344CB8AC3E}">
        <p14:creationId xmlns:p14="http://schemas.microsoft.com/office/powerpoint/2010/main" val="102346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Discipline Snapshot:</a:t>
            </a:r>
            <a:br>
              <a:rPr lang="en-US"/>
            </a:br>
            <a:r>
              <a:rPr lang="en-US"/>
              <a:t>Opened on 5/1</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7" y="1283865"/>
            <a:ext cx="8896498" cy="400110"/>
          </a:xfrm>
          <a:prstGeom prst="rect">
            <a:avLst/>
          </a:prstGeom>
          <a:noFill/>
        </p:spPr>
        <p:txBody>
          <a:bodyPr wrap="square">
            <a:spAutoFit/>
          </a:bodyPr>
          <a:lstStyle/>
          <a:p>
            <a:r>
              <a:rPr lang="en-US" sz="2000"/>
              <a:t>Special Education Discipline Snapshot 2023-2024 is open</a:t>
            </a:r>
          </a:p>
        </p:txBody>
      </p:sp>
      <p:sp>
        <p:nvSpPr>
          <p:cNvPr id="3" name="TextBox 2">
            <a:extLst>
              <a:ext uri="{FF2B5EF4-FFF2-40B4-BE49-F238E27FC236}">
                <a16:creationId xmlns:a16="http://schemas.microsoft.com/office/drawing/2014/main" id="{61B18AAC-23F9-28E9-A543-945FD39B72E6}"/>
              </a:ext>
            </a:extLst>
          </p:cNvPr>
          <p:cNvSpPr txBox="1"/>
          <p:nvPr/>
        </p:nvSpPr>
        <p:spPr>
          <a:xfrm>
            <a:off x="528234" y="1962635"/>
            <a:ext cx="5969000" cy="369332"/>
          </a:xfrm>
          <a:prstGeom prst="rect">
            <a:avLst/>
          </a:prstGeom>
          <a:noFill/>
        </p:spPr>
        <p:txBody>
          <a:bodyPr wrap="square" rtlCol="0">
            <a:spAutoFit/>
          </a:bodyPr>
          <a:lstStyle/>
          <a:p>
            <a:r>
              <a:rPr lang="en-US" b="1"/>
              <a:t>Timeline:</a:t>
            </a:r>
          </a:p>
        </p:txBody>
      </p:sp>
      <p:sp>
        <p:nvSpPr>
          <p:cNvPr id="10" name="TextBox 9">
            <a:extLst>
              <a:ext uri="{FF2B5EF4-FFF2-40B4-BE49-F238E27FC236}">
                <a16:creationId xmlns:a16="http://schemas.microsoft.com/office/drawing/2014/main" id="{C01C6E1B-E65F-A8D1-83A2-E15694A2FBB0}"/>
              </a:ext>
            </a:extLst>
          </p:cNvPr>
          <p:cNvSpPr txBox="1"/>
          <p:nvPr/>
        </p:nvSpPr>
        <p:spPr>
          <a:xfrm>
            <a:off x="444147" y="2214339"/>
            <a:ext cx="7765282" cy="6463308"/>
          </a:xfrm>
          <a:prstGeom prst="rect">
            <a:avLst/>
          </a:prstGeom>
          <a:noFill/>
        </p:spPr>
        <p:txBody>
          <a:bodyPr wrap="square" rtlCol="0">
            <a:spAutoFit/>
          </a:bodyPr>
          <a:lstStyle/>
          <a:p>
            <a:pPr marL="285750" indent="-285750">
              <a:buFont typeface="Arial" panose="020B0604020202020204" pitchFamily="34" charset="0"/>
              <a:buChar char="•"/>
            </a:pPr>
            <a:r>
              <a:rPr lang="en-US" b="1"/>
              <a:t>May 1, 2024  </a:t>
            </a:r>
            <a:r>
              <a:rPr lang="en-US"/>
              <a:t>-  </a:t>
            </a:r>
            <a:r>
              <a:rPr lang="en-US" sz="1800" b="0"/>
              <a:t>SPED Discipline </a:t>
            </a:r>
            <a:r>
              <a:rPr lang="en-US" sz="1800" b="0" baseline="0"/>
              <a:t>Snapshot official open</a:t>
            </a:r>
          </a:p>
          <a:p>
            <a:pPr marL="285750" indent="-285750">
              <a:buFont typeface="Arial" panose="020B0604020202020204" pitchFamily="34" charset="0"/>
              <a:buChar char="•"/>
            </a:pPr>
            <a:r>
              <a:rPr lang="en-US" b="1" dirty="0">
                <a:highlight>
                  <a:srgbClr val="FFFF00"/>
                </a:highlight>
              </a:rPr>
              <a:t>May 23, 2024 </a:t>
            </a:r>
            <a:r>
              <a:rPr lang="en-US" dirty="0">
                <a:highlight>
                  <a:srgbClr val="FFFF00"/>
                </a:highlight>
              </a:rPr>
              <a:t>- </a:t>
            </a:r>
            <a:r>
              <a:rPr lang="en-US" sz="1800" b="0" dirty="0">
                <a:highlight>
                  <a:srgbClr val="FFFF00"/>
                </a:highlight>
              </a:rPr>
              <a:t>All Interchange files that feed into snapshot uploaded</a:t>
            </a:r>
            <a:r>
              <a:rPr lang="en-US" dirty="0">
                <a:highlight>
                  <a:srgbClr val="FFFF00"/>
                </a:highlight>
              </a:rPr>
              <a:t> or updated</a:t>
            </a:r>
            <a:r>
              <a:rPr lang="en-US" sz="1800" b="0" dirty="0">
                <a:highlight>
                  <a:srgbClr val="FFFF00"/>
                </a:highlight>
              </a:rPr>
              <a:t> at least once</a:t>
            </a:r>
          </a:p>
          <a:p>
            <a:pPr marL="285750" indent="-285750">
              <a:buFont typeface="Arial" panose="020B0604020202020204" pitchFamily="34" charset="0"/>
              <a:buChar char="•"/>
            </a:pPr>
            <a:r>
              <a:rPr lang="en-US" b="1" dirty="0"/>
              <a:t>June 27, 2024 </a:t>
            </a:r>
            <a:r>
              <a:rPr lang="en-US"/>
              <a:t>- </a:t>
            </a:r>
            <a:r>
              <a:rPr lang="en-US" sz="1800" b="0"/>
              <a:t>Interchange errors resolved – Discipline Action File, Child File, Participation File</a:t>
            </a:r>
          </a:p>
          <a:p>
            <a:pPr marL="285750" indent="-285750">
              <a:buFont typeface="Arial" panose="020B0604020202020204" pitchFamily="34" charset="0"/>
              <a:buChar char="•"/>
            </a:pPr>
            <a:r>
              <a:rPr lang="en-US" b="1" dirty="0"/>
              <a:t>August 15, 2024 </a:t>
            </a:r>
            <a:r>
              <a:rPr lang="en-US"/>
              <a:t>- </a:t>
            </a:r>
            <a:r>
              <a:rPr lang="en-US" sz="1800" b="0" baseline="0"/>
              <a:t>All Exception requests submitted to CDE processing</a:t>
            </a:r>
          </a:p>
          <a:p>
            <a:pPr marL="285750" indent="-285750">
              <a:buFont typeface="Arial" panose="020B0604020202020204" pitchFamily="34" charset="0"/>
              <a:buChar char="•"/>
            </a:pPr>
            <a:r>
              <a:rPr lang="en-US" b="1" dirty="0"/>
              <a:t>August 22, 2024 </a:t>
            </a:r>
            <a:r>
              <a:rPr lang="en-US"/>
              <a:t>- </a:t>
            </a:r>
            <a:r>
              <a:rPr lang="en-US" sz="1800" b="0" baseline="0"/>
              <a:t>Snapshot error-free</a:t>
            </a:r>
          </a:p>
          <a:p>
            <a:pPr marL="285750" indent="-285750">
              <a:buFont typeface="Arial" panose="020B0604020202020204" pitchFamily="34" charset="0"/>
              <a:buChar char="•"/>
            </a:pPr>
            <a:r>
              <a:rPr lang="en-US" sz="1800" b="1" dirty="0"/>
              <a:t>Aug.</a:t>
            </a:r>
            <a:r>
              <a:rPr lang="en-US" sz="1800" b="1" baseline="0" dirty="0"/>
              <a:t> 22 – Aug. 29, 2024 </a:t>
            </a:r>
            <a:r>
              <a:rPr lang="en-US" sz="1800" b="0" baseline="0"/>
              <a:t>- </a:t>
            </a:r>
            <a:r>
              <a:rPr lang="en-US" sz="1800" b="0"/>
              <a:t>Report Review</a:t>
            </a:r>
          </a:p>
          <a:p>
            <a:pPr marL="285750" indent="-285750">
              <a:buFont typeface="Arial" panose="020B0604020202020204" pitchFamily="34" charset="0"/>
              <a:buChar char="•"/>
            </a:pPr>
            <a:r>
              <a:rPr lang="en-US" sz="1800" b="1" baseline="0" dirty="0"/>
              <a:t>August 29, 2024 </a:t>
            </a:r>
            <a:r>
              <a:rPr lang="en-US" sz="1800" b="0" baseline="0"/>
              <a:t>- </a:t>
            </a:r>
            <a:r>
              <a:rPr lang="en-US" sz="1800" b="0"/>
              <a:t>Final Submission</a:t>
            </a:r>
            <a:r>
              <a:rPr lang="en-US" sz="1800" b="0" baseline="0"/>
              <a:t> approval in Data Pipeline and reports uploaded to DMS. </a:t>
            </a:r>
            <a:endParaRPr lang="en-US" sz="1800" b="0"/>
          </a:p>
          <a:p>
            <a:endParaRPr lang="en-US" sz="1800" b="0"/>
          </a:p>
          <a:p>
            <a:endParaRPr lang="en-US" sz="1800" b="0"/>
          </a:p>
          <a:p>
            <a:endParaRPr lang="en-US" sz="1800" b="0"/>
          </a:p>
          <a:p>
            <a:endParaRPr lang="en-US" sz="1800" b="0" baseline="0"/>
          </a:p>
          <a:p>
            <a:endParaRPr lang="en-US" sz="1800" b="0"/>
          </a:p>
          <a:p>
            <a:endParaRPr lang="en-US" sz="1800" b="0" baseline="0"/>
          </a:p>
          <a:p>
            <a:endParaRPr lang="en-US" sz="1800" b="0" baseline="0"/>
          </a:p>
          <a:p>
            <a:endParaRPr lang="en-US" sz="1800" b="0" baseline="0"/>
          </a:p>
          <a:p>
            <a:endParaRPr lang="en-US" sz="1800" b="0"/>
          </a:p>
          <a:p>
            <a:endParaRPr lang="en-US" sz="1800" b="0"/>
          </a:p>
          <a:p>
            <a:endParaRPr lang="en-US" sz="1800" b="0"/>
          </a:p>
          <a:p>
            <a:endParaRPr lang="en-US" sz="1800" b="0"/>
          </a:p>
          <a:p>
            <a:r>
              <a:rPr lang="en-US"/>
              <a:t> </a:t>
            </a:r>
          </a:p>
        </p:txBody>
      </p:sp>
      <p:sp>
        <p:nvSpPr>
          <p:cNvPr id="11" name="TextBox 10">
            <a:extLst>
              <a:ext uri="{FF2B5EF4-FFF2-40B4-BE49-F238E27FC236}">
                <a16:creationId xmlns:a16="http://schemas.microsoft.com/office/drawing/2014/main" id="{8EED07AF-3834-B941-6FA7-2B1098224238}"/>
              </a:ext>
            </a:extLst>
          </p:cNvPr>
          <p:cNvSpPr txBox="1"/>
          <p:nvPr/>
        </p:nvSpPr>
        <p:spPr>
          <a:xfrm>
            <a:off x="8209429" y="2610627"/>
            <a:ext cx="1896569" cy="369332"/>
          </a:xfrm>
          <a:prstGeom prst="rect">
            <a:avLst/>
          </a:prstGeom>
          <a:noFill/>
        </p:spPr>
        <p:txBody>
          <a:bodyPr wrap="square" rtlCol="0">
            <a:spAutoFit/>
          </a:bodyPr>
          <a:lstStyle/>
          <a:p>
            <a:r>
              <a:rPr lang="en-US"/>
              <a:t>Keep in mind:</a:t>
            </a:r>
          </a:p>
        </p:txBody>
      </p:sp>
      <p:sp>
        <p:nvSpPr>
          <p:cNvPr id="6" name="TextBox 5">
            <a:extLst>
              <a:ext uri="{FF2B5EF4-FFF2-40B4-BE49-F238E27FC236}">
                <a16:creationId xmlns:a16="http://schemas.microsoft.com/office/drawing/2014/main" id="{21420977-4F3A-B9BB-4DCC-D5807795A1C5}"/>
              </a:ext>
            </a:extLst>
          </p:cNvPr>
          <p:cNvSpPr txBox="1"/>
          <p:nvPr/>
        </p:nvSpPr>
        <p:spPr>
          <a:xfrm>
            <a:off x="8209429" y="3114854"/>
            <a:ext cx="1769395" cy="1477328"/>
          </a:xfrm>
          <a:prstGeom prst="rect">
            <a:avLst/>
          </a:prstGeom>
          <a:solidFill>
            <a:schemeClr val="accent6"/>
          </a:solidFill>
          <a:ln w="9525">
            <a:solidFill>
              <a:schemeClr val="tx1"/>
            </a:solidFill>
          </a:ln>
        </p:spPr>
        <p:txBody>
          <a:bodyPr wrap="square" rtlCol="0">
            <a:spAutoFit/>
          </a:bodyPr>
          <a:lstStyle/>
          <a:p>
            <a:r>
              <a:rPr lang="en-US" b="1"/>
              <a:t>July 31</a:t>
            </a:r>
            <a:r>
              <a:rPr lang="en-US" b="1" baseline="30000"/>
              <a:t>st</a:t>
            </a:r>
            <a:r>
              <a:rPr lang="en-US" b="1"/>
              <a:t>, 2024  Student Discipline Snapshot due by this date!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a:p>
        </p:txBody>
      </p:sp>
      <p:cxnSp>
        <p:nvCxnSpPr>
          <p:cNvPr id="9" name="Straight Arrow Connector 8">
            <a:extLst>
              <a:ext uri="{FF2B5EF4-FFF2-40B4-BE49-F238E27FC236}">
                <a16:creationId xmlns:a16="http://schemas.microsoft.com/office/drawing/2014/main" id="{D8FBB537-5E80-4A07-3806-72E53D0D62F0}"/>
              </a:ext>
              <a:ext uri="{C183D7F6-B498-43B3-948B-1728B52AA6E4}">
                <adec:decorative xmlns:adec="http://schemas.microsoft.com/office/drawing/2017/decorative" val="1"/>
              </a:ext>
            </a:extLst>
          </p:cNvPr>
          <p:cNvCxnSpPr/>
          <p:nvPr/>
        </p:nvCxnSpPr>
        <p:spPr>
          <a:xfrm flipH="1">
            <a:off x="7358441" y="3550157"/>
            <a:ext cx="6127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1832101" y="6302682"/>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a:xfrm>
            <a:off x="5880259" y="6302682"/>
            <a:ext cx="4483505" cy="362338"/>
          </a:xfrm>
        </p:spPr>
        <p:txBody>
          <a:bodyPr/>
          <a:lstStyle/>
          <a:p>
            <a:r>
              <a:rPr lang="en-US"/>
              <a:t>Special Education Discipline – Lindsey Heitman</a:t>
            </a:r>
          </a:p>
        </p:txBody>
      </p:sp>
    </p:spTree>
    <p:extLst>
      <p:ext uri="{BB962C8B-B14F-4D97-AF65-F5344CB8AC3E}">
        <p14:creationId xmlns:p14="http://schemas.microsoft.com/office/powerpoint/2010/main" val="249838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EB1F5-01CD-901C-27EE-72C2EDD75AA9}"/>
              </a:ext>
            </a:extLst>
          </p:cNvPr>
          <p:cNvSpPr>
            <a:spLocks noGrp="1"/>
          </p:cNvSpPr>
          <p:nvPr>
            <p:ph type="title"/>
          </p:nvPr>
        </p:nvSpPr>
        <p:spPr/>
        <p:txBody>
          <a:bodyPr/>
          <a:lstStyle/>
          <a:p>
            <a:r>
              <a:rPr lang="en-US"/>
              <a:t>Special Education Discipline Snapshot</a:t>
            </a:r>
            <a:br>
              <a:rPr lang="en-US"/>
            </a:br>
            <a:r>
              <a:rPr lang="en-US"/>
              <a:t>Annual Training</a:t>
            </a:r>
          </a:p>
        </p:txBody>
      </p:sp>
      <p:sp>
        <p:nvSpPr>
          <p:cNvPr id="6" name="Content Placeholder 5">
            <a:extLst>
              <a:ext uri="{FF2B5EF4-FFF2-40B4-BE49-F238E27FC236}">
                <a16:creationId xmlns:a16="http://schemas.microsoft.com/office/drawing/2014/main" id="{9A8832C3-3C5D-9B2D-6A97-A07BFB42B5FC}"/>
              </a:ext>
            </a:extLst>
          </p:cNvPr>
          <p:cNvSpPr>
            <a:spLocks noGrp="1"/>
          </p:cNvSpPr>
          <p:nvPr>
            <p:ph idx="1"/>
          </p:nvPr>
        </p:nvSpPr>
        <p:spPr>
          <a:xfrm>
            <a:off x="443565" y="1517953"/>
            <a:ext cx="6350000" cy="1781387"/>
          </a:xfrm>
        </p:spPr>
        <p:txBody>
          <a:bodyPr>
            <a:normAutofit fontScale="70000" lnSpcReduction="20000"/>
          </a:bodyPr>
          <a:lstStyle/>
          <a:p>
            <a:pPr marL="457200" lvl="1" indent="0">
              <a:buNone/>
            </a:pPr>
            <a:r>
              <a:rPr lang="en-US" sz="2400" b="1" u="sng">
                <a:latin typeface="+mn-lt"/>
              </a:rPr>
              <a:t>Upcoming Webinars  </a:t>
            </a:r>
            <a:endParaRPr lang="en-US" sz="2400" b="1" u="sng" strike="sngStrike">
              <a:latin typeface="+mn-lt"/>
            </a:endParaRPr>
          </a:p>
          <a:p>
            <a:pPr marL="557213" lvl="1" indent="-214313">
              <a:buFont typeface="Arial" panose="020B0604020202020204" pitchFamily="34" charset="0"/>
              <a:buChar char="•"/>
            </a:pPr>
            <a:r>
              <a:rPr lang="en-US" sz="2400">
                <a:latin typeface="+mn-lt"/>
              </a:rPr>
              <a:t>Special Education Discipline Annual Snapshot Training</a:t>
            </a:r>
          </a:p>
          <a:p>
            <a:pPr marL="1014413" lvl="2" indent="-214313"/>
            <a:r>
              <a:rPr lang="en-US" sz="2400">
                <a:latin typeface="+mn-lt"/>
              </a:rPr>
              <a:t>Thursday May 9</a:t>
            </a:r>
            <a:r>
              <a:rPr lang="en-US" sz="2400" baseline="30000">
                <a:latin typeface="+mn-lt"/>
              </a:rPr>
              <a:t>th</a:t>
            </a:r>
            <a:r>
              <a:rPr lang="en-US" sz="2400">
                <a:latin typeface="+mn-lt"/>
              </a:rPr>
              <a:t>  1:00 – 2:30</a:t>
            </a:r>
          </a:p>
          <a:p>
            <a:pPr marL="1014413" lvl="2" indent="-214313"/>
            <a:r>
              <a:rPr lang="en-US" sz="2400">
                <a:latin typeface="+mn-lt"/>
              </a:rPr>
              <a:t>Who should attend? </a:t>
            </a:r>
          </a:p>
          <a:p>
            <a:pPr marL="1471613" lvl="3" indent="-214313"/>
            <a:r>
              <a:rPr lang="en-US" sz="2400">
                <a:latin typeface="+mn-lt"/>
              </a:rPr>
              <a:t>AU respondents (SPI role) – create the snapshots/approve and sign off on the final dataset</a:t>
            </a:r>
          </a:p>
          <a:p>
            <a:pPr marL="1471613" lvl="3" indent="-214313"/>
            <a:r>
              <a:rPr lang="en-US" sz="2400">
                <a:latin typeface="+mn-lt"/>
              </a:rPr>
              <a:t>District respondents (DIS role) – upload the files and resolve file errors</a:t>
            </a:r>
            <a:endParaRPr lang="en-US"/>
          </a:p>
        </p:txBody>
      </p:sp>
      <p:pic>
        <p:nvPicPr>
          <p:cNvPr id="3" name="Picture 6">
            <a:extLst>
              <a:ext uri="{FF2B5EF4-FFF2-40B4-BE49-F238E27FC236}">
                <a16:creationId xmlns:a16="http://schemas.microsoft.com/office/drawing/2014/main" id="{CC6914D0-80AB-8000-42F6-374A4B0933CC}"/>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900" y="502066"/>
            <a:ext cx="1203267" cy="1203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38925E-B48E-828F-237C-71C7F241B460}"/>
              </a:ext>
            </a:extLst>
          </p:cNvPr>
          <p:cNvSpPr txBox="1"/>
          <p:nvPr/>
        </p:nvSpPr>
        <p:spPr>
          <a:xfrm>
            <a:off x="6929222" y="1517953"/>
            <a:ext cx="3603312" cy="1754326"/>
          </a:xfrm>
          <a:prstGeom prst="rect">
            <a:avLst/>
          </a:prstGeom>
          <a:solidFill>
            <a:schemeClr val="bg1">
              <a:lumMod val="95000"/>
            </a:schemeClr>
          </a:solidFill>
          <a:ln w="28575">
            <a:solidFill>
              <a:schemeClr val="tx1"/>
            </a:solidFill>
          </a:ln>
        </p:spPr>
        <p:txBody>
          <a:bodyPr wrap="square" rtlCol="0">
            <a:spAutoFit/>
          </a:bodyPr>
          <a:lstStyle/>
          <a:p>
            <a:r>
              <a:rPr lang="en-US">
                <a:solidFill>
                  <a:srgbClr val="252424"/>
                </a:solidFill>
                <a:latin typeface="Segoe UI" panose="020B0502040204020203" pitchFamily="34" charset="0"/>
                <a:ea typeface="Calibri" panose="020F0502020204030204" pitchFamily="34" charset="0"/>
              </a:rPr>
              <a:t>Microsoft Teams meeting </a:t>
            </a:r>
            <a:endParaRPr lang="en-US">
              <a:latin typeface="Calibri" panose="020F0502020204030204" pitchFamily="34" charset="0"/>
              <a:ea typeface="Calibri" panose="020F0502020204030204" pitchFamily="34" charset="0"/>
            </a:endParaRPr>
          </a:p>
          <a:p>
            <a:pPr marL="0" marR="0">
              <a:spcBef>
                <a:spcPts val="0"/>
              </a:spcBef>
              <a:spcAft>
                <a:spcPts val="0"/>
              </a:spcAft>
            </a:pPr>
            <a:r>
              <a:rPr lang="en-US"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a:rPr>
              <a:t>Join the meeting now</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Meeting ID: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285 851 980 245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Passcode: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n3mJaT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b="1">
                <a:solidFill>
                  <a:srgbClr val="242424"/>
                </a:solidFill>
                <a:effectLst/>
                <a:latin typeface="Segoe UI" panose="020B0502040204020203" pitchFamily="34" charset="0"/>
                <a:ea typeface="Aptos" panose="020B0004020202020204" pitchFamily="34" charset="0"/>
                <a:cs typeface="Aptos" panose="020B0004020202020204" pitchFamily="34" charset="0"/>
              </a:rPr>
              <a:t>Dial-in by phone</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r>
              <a:rPr lang="en-US" u="sng">
                <a:solidFill>
                  <a:srgbClr val="5B5FC7"/>
                </a:solidFill>
                <a:effectLst/>
                <a:latin typeface="Segoe UI" panose="020B0502040204020203" pitchFamily="34" charset="0"/>
                <a:ea typeface="Aptos" panose="020B0004020202020204" pitchFamily="34" charset="0"/>
                <a:hlinkClick r:id="rId4"/>
              </a:rPr>
              <a:t>+1 929-341-4269  448449212#</a:t>
            </a:r>
            <a:r>
              <a:rPr lang="en-US">
                <a:solidFill>
                  <a:srgbClr val="242424"/>
                </a:solidFill>
                <a:effectLst/>
                <a:latin typeface="Segoe UI" panose="020B0502040204020203" pitchFamily="34" charset="0"/>
                <a:ea typeface="Aptos" panose="020B0004020202020204" pitchFamily="34" charset="0"/>
              </a:rPr>
              <a:t> </a:t>
            </a:r>
            <a:endParaRPr lang="en-US">
              <a:latin typeface="Calibri" panose="020F0502020204030204" pitchFamily="34" charset="0"/>
              <a:ea typeface="Calibri" panose="020F0502020204030204" pitchFamily="34" charset="0"/>
            </a:endParaRPr>
          </a:p>
        </p:txBody>
      </p:sp>
      <p:sp>
        <p:nvSpPr>
          <p:cNvPr id="10" name="Content Placeholder 5">
            <a:extLst>
              <a:ext uri="{FF2B5EF4-FFF2-40B4-BE49-F238E27FC236}">
                <a16:creationId xmlns:a16="http://schemas.microsoft.com/office/drawing/2014/main" id="{478D8383-6DD9-9DEC-05E0-5B2ED51CA209}"/>
              </a:ext>
            </a:extLst>
          </p:cNvPr>
          <p:cNvSpPr txBox="1">
            <a:spLocks/>
          </p:cNvSpPr>
          <p:nvPr/>
        </p:nvSpPr>
        <p:spPr>
          <a:xfrm>
            <a:off x="443565" y="3871649"/>
            <a:ext cx="6350000" cy="178138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400">
                <a:latin typeface="+mn-lt"/>
              </a:rPr>
              <a:t>  </a:t>
            </a:r>
            <a:endParaRPr lang="en-US" sz="2400" strike="sngStrike">
              <a:latin typeface="+mn-lt"/>
            </a:endParaRPr>
          </a:p>
          <a:p>
            <a:pPr marL="557213" lvl="1" indent="-214313"/>
            <a:r>
              <a:rPr lang="en-US">
                <a:latin typeface="+mn-lt"/>
              </a:rPr>
              <a:t>Special Education Discipline Office Hours</a:t>
            </a:r>
          </a:p>
          <a:p>
            <a:pPr marL="1014413" lvl="2" indent="-214313"/>
            <a:r>
              <a:rPr lang="en-US" sz="2000">
                <a:latin typeface="+mn-lt"/>
              </a:rPr>
              <a:t>Thursday May 23</a:t>
            </a:r>
            <a:r>
              <a:rPr lang="en-US" sz="2000" baseline="30000">
                <a:latin typeface="+mn-lt"/>
              </a:rPr>
              <a:t>rd</a:t>
            </a:r>
            <a:r>
              <a:rPr lang="en-US" sz="2000">
                <a:latin typeface="+mn-lt"/>
              </a:rPr>
              <a:t>  1:00 – 2:00</a:t>
            </a:r>
          </a:p>
          <a:p>
            <a:pPr marL="1014413" lvl="2" indent="-214313"/>
            <a:r>
              <a:rPr lang="en-US" sz="2000">
                <a:latin typeface="+mn-lt"/>
              </a:rPr>
              <a:t>Reminders, Q &amp; A</a:t>
            </a:r>
          </a:p>
          <a:p>
            <a:pPr marL="0" indent="0">
              <a:buFont typeface="Arial" panose="020B0604020202020204" pitchFamily="34" charset="0"/>
              <a:buNone/>
            </a:pPr>
            <a:endParaRPr lang="en-US"/>
          </a:p>
        </p:txBody>
      </p:sp>
      <p:sp>
        <p:nvSpPr>
          <p:cNvPr id="9" name="TextBox 8">
            <a:extLst>
              <a:ext uri="{FF2B5EF4-FFF2-40B4-BE49-F238E27FC236}">
                <a16:creationId xmlns:a16="http://schemas.microsoft.com/office/drawing/2014/main" id="{9C08DF39-67E0-5842-28D7-56D9FD00879C}"/>
              </a:ext>
            </a:extLst>
          </p:cNvPr>
          <p:cNvSpPr txBox="1"/>
          <p:nvPr/>
        </p:nvSpPr>
        <p:spPr>
          <a:xfrm>
            <a:off x="6929222" y="3871649"/>
            <a:ext cx="3603312" cy="1969770"/>
          </a:xfrm>
          <a:prstGeom prst="rect">
            <a:avLst/>
          </a:prstGeom>
          <a:solidFill>
            <a:schemeClr val="bg1">
              <a:lumMod val="95000"/>
            </a:schemeClr>
          </a:solidFill>
          <a:ln w="28575">
            <a:solidFill>
              <a:schemeClr val="tx1"/>
            </a:solidFill>
          </a:ln>
        </p:spPr>
        <p:txBody>
          <a:bodyPr wrap="square" rtlCol="0">
            <a:spAutoFit/>
          </a:bodyPr>
          <a:lstStyle/>
          <a:p>
            <a:r>
              <a:rPr lang="en-US">
                <a:solidFill>
                  <a:srgbClr val="252424"/>
                </a:solidFill>
                <a:latin typeface="Segoe UI" panose="020B0502040204020203" pitchFamily="34" charset="0"/>
                <a:ea typeface="Calibri" panose="020F0502020204030204" pitchFamily="34" charset="0"/>
              </a:rPr>
              <a:t>Microsoft Teams meeting </a:t>
            </a:r>
            <a:endParaRPr lang="en-US">
              <a:latin typeface="Calibri" panose="020F0502020204030204" pitchFamily="34" charset="0"/>
              <a:ea typeface="Calibri" panose="020F0502020204030204" pitchFamily="34" charset="0"/>
            </a:endParaRPr>
          </a:p>
          <a:p>
            <a:pPr marL="0" marR="0">
              <a:spcBef>
                <a:spcPts val="0"/>
              </a:spcBef>
              <a:spcAft>
                <a:spcPts val="0"/>
              </a:spcAft>
            </a:pPr>
            <a:r>
              <a:rPr lang="en-US"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5"/>
              </a:rPr>
              <a:t>Join the meeting now</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Meeting ID: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277 993 473 781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a:solidFill>
                  <a:srgbClr val="616161"/>
                </a:solidFill>
                <a:effectLst/>
                <a:latin typeface="Segoe UI" panose="020B0502040204020203" pitchFamily="34" charset="0"/>
                <a:ea typeface="Aptos" panose="020B0004020202020204" pitchFamily="34" charset="0"/>
                <a:cs typeface="Aptos" panose="020B0004020202020204" pitchFamily="34" charset="0"/>
              </a:rPr>
              <a:t>Passcode: </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4ACq9q</a:t>
            </a:r>
          </a:p>
          <a:p>
            <a:pPr marL="0" marR="0">
              <a:spcBef>
                <a:spcPts val="0"/>
              </a:spcBef>
              <a:spcAft>
                <a:spcPts val="0"/>
              </a:spcAft>
            </a:pPr>
            <a:r>
              <a:rPr lang="en-US" b="1">
                <a:solidFill>
                  <a:srgbClr val="242424"/>
                </a:solidFill>
                <a:effectLst/>
                <a:latin typeface="Segoe UI" panose="020B0502040204020203" pitchFamily="34" charset="0"/>
                <a:ea typeface="Aptos" panose="020B0004020202020204" pitchFamily="34" charset="0"/>
                <a:cs typeface="Aptos" panose="020B0004020202020204" pitchFamily="34" charset="0"/>
              </a:rPr>
              <a:t>Dial-in by phone</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r>
              <a:rPr lang="en-US" u="sng">
                <a:solidFill>
                  <a:srgbClr val="5B5FC7"/>
                </a:solidFill>
                <a:effectLst/>
                <a:latin typeface="Segoe UI" panose="020B0502040204020203" pitchFamily="34" charset="0"/>
                <a:ea typeface="Aptos" panose="020B0004020202020204" pitchFamily="34" charset="0"/>
                <a:hlinkClick r:id="rId6"/>
              </a:rPr>
              <a:t>+1 929-341-4269  642811665#</a:t>
            </a:r>
            <a:r>
              <a:rPr lang="en-US">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40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FBC9944-994A-C17B-A129-1B2D2BD64003}"/>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7" name="Content Placeholder 6">
            <a:extLst>
              <a:ext uri="{FF2B5EF4-FFF2-40B4-BE49-F238E27FC236}">
                <a16:creationId xmlns:a16="http://schemas.microsoft.com/office/drawing/2014/main" id="{595C23AF-8524-62EC-BA01-D7A3CC450E9C}"/>
              </a:ext>
            </a:extLst>
          </p:cNvPr>
          <p:cNvSpPr>
            <a:spLocks noGrp="1"/>
          </p:cNvSpPr>
          <p:nvPr>
            <p:ph sz="quarter" idx="13"/>
          </p:nvPr>
        </p:nvSpPr>
        <p:spPr/>
        <p:txBody>
          <a:bodyPr/>
          <a:lstStyle/>
          <a:p>
            <a:r>
              <a:rPr lang="en-US"/>
              <a:t>Special Education Discipline – Lindsey Heitman</a:t>
            </a:r>
          </a:p>
        </p:txBody>
      </p:sp>
      <p:sp>
        <p:nvSpPr>
          <p:cNvPr id="8" name="Content Placeholder 7">
            <a:extLst>
              <a:ext uri="{FF2B5EF4-FFF2-40B4-BE49-F238E27FC236}">
                <a16:creationId xmlns:a16="http://schemas.microsoft.com/office/drawing/2014/main" id="{144B814E-BC16-971E-54AF-43122801948B}"/>
              </a:ext>
            </a:extLst>
          </p:cNvPr>
          <p:cNvSpPr>
            <a:spLocks noGrp="1"/>
          </p:cNvSpPr>
          <p:nvPr>
            <p:ph sz="quarter" idx="14"/>
          </p:nvPr>
        </p:nvSpPr>
        <p:spPr/>
        <p:txBody>
          <a:bodyPr/>
          <a:lstStyle/>
          <a:p>
            <a:r>
              <a:rPr lang="en-US">
                <a:hlinkClick r:id="rId7">
                  <a:extLst>
                    <a:ext uri="{A12FA001-AC4F-418D-AE19-62706E023703}">
                      <ahyp:hlinkClr xmlns:ahyp="http://schemas.microsoft.com/office/drawing/2018/hyperlinkcolor" val="tx"/>
                    </a:ext>
                  </a:extLst>
                </a:hlinkClick>
              </a:rPr>
              <a:t>SpedDiscipline@cde.state.co.us</a:t>
            </a:r>
            <a:r>
              <a:rPr lang="en-US"/>
              <a:t> </a:t>
            </a:r>
          </a:p>
        </p:txBody>
      </p:sp>
    </p:spTree>
    <p:extLst>
      <p:ext uri="{BB962C8B-B14F-4D97-AF65-F5344CB8AC3E}">
        <p14:creationId xmlns:p14="http://schemas.microsoft.com/office/powerpoint/2010/main" val="3923188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SpedDiscipline@cde.state.co.us</a:t>
            </a:r>
            <a:r>
              <a:rPr lang="en-US"/>
              <a:t> </a:t>
            </a:r>
          </a:p>
          <a:p>
            <a:endParaRPr lang="en-US"/>
          </a:p>
          <a:p>
            <a:r>
              <a:rPr lang="en-US" sz="2000">
                <a:hlinkClick r:id="rId3"/>
              </a:rPr>
              <a:t>Discipline Interchange Webpage</a:t>
            </a:r>
            <a:br>
              <a:rPr lang="en-US" sz="2000"/>
            </a:br>
            <a:r>
              <a:rPr lang="en-US" sz="2000">
                <a:hlinkClick r:id="rId4"/>
              </a:rPr>
              <a:t>Special Education Discipline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775796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a:bodyPr>
          <a:lstStyle/>
          <a:p>
            <a:r>
              <a:rPr lang="en-US"/>
              <a:t>Special Education End of Year</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2045124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Snapshot Opening Week </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The 23-24 Special Education EOY Snapshot is OPEN  </a:t>
            </a:r>
          </a:p>
        </p:txBody>
      </p:sp>
      <p:pic>
        <p:nvPicPr>
          <p:cNvPr id="12" name="Picture 6">
            <a:extLst>
              <a:ext uri="{FF2B5EF4-FFF2-40B4-BE49-F238E27FC236}">
                <a16:creationId xmlns:a16="http://schemas.microsoft.com/office/drawing/2014/main" id="{85D6281E-BD38-50AC-81C4-5B0D578B2490}"/>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3619" y="1558781"/>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918E9A-F82D-488E-3DFE-EEA53EB023A6}"/>
              </a:ext>
            </a:extLst>
          </p:cNvPr>
          <p:cNvSpPr txBox="1"/>
          <p:nvPr/>
        </p:nvSpPr>
        <p:spPr>
          <a:xfrm>
            <a:off x="444148" y="1859339"/>
            <a:ext cx="6659386" cy="2862322"/>
          </a:xfrm>
          <a:prstGeom prst="rect">
            <a:avLst/>
          </a:prstGeom>
          <a:noFill/>
        </p:spPr>
        <p:txBody>
          <a:bodyPr wrap="square">
            <a:spAutoFit/>
          </a:bodyPr>
          <a:lstStyle/>
          <a:p>
            <a:pPr marL="285750" indent="-285750">
              <a:buFont typeface="Arial" panose="020B0604020202020204" pitchFamily="34" charset="0"/>
              <a:buChar char="•"/>
            </a:pPr>
            <a:r>
              <a:rPr lang="en-US" b="1" dirty="0"/>
              <a:t>May 1, 2024  </a:t>
            </a:r>
            <a:r>
              <a:rPr lang="en-US" dirty="0"/>
              <a:t>-  </a:t>
            </a:r>
            <a:r>
              <a:rPr lang="en-US" sz="1800" b="0" dirty="0"/>
              <a:t>SPED </a:t>
            </a:r>
            <a:r>
              <a:rPr lang="en-US" dirty="0"/>
              <a:t>EOY</a:t>
            </a:r>
            <a:r>
              <a:rPr lang="en-US" sz="1800" b="0" dirty="0"/>
              <a:t> </a:t>
            </a:r>
            <a:r>
              <a:rPr lang="en-US" sz="1800" b="0" baseline="0" dirty="0"/>
              <a:t>Snapshot official open</a:t>
            </a:r>
          </a:p>
          <a:p>
            <a:pPr marL="285750" indent="-285750">
              <a:buFont typeface="Arial" panose="020B0604020202020204" pitchFamily="34" charset="0"/>
              <a:buChar char="•"/>
            </a:pPr>
            <a:r>
              <a:rPr lang="en-US" b="1" dirty="0">
                <a:highlight>
                  <a:srgbClr val="FFFF00"/>
                </a:highlight>
              </a:rPr>
              <a:t>June 27, 2024 </a:t>
            </a:r>
            <a:r>
              <a:rPr lang="en-US" dirty="0">
                <a:highlight>
                  <a:srgbClr val="FFFF00"/>
                </a:highlight>
              </a:rPr>
              <a:t>– IEP Interchange files error-free</a:t>
            </a:r>
            <a:endParaRPr lang="en-US" sz="1800" b="0" dirty="0">
              <a:highlight>
                <a:srgbClr val="FFFF00"/>
              </a:highlight>
            </a:endParaRPr>
          </a:p>
          <a:p>
            <a:pPr marL="285750" indent="-285750">
              <a:buFont typeface="Arial" panose="020B0604020202020204" pitchFamily="34" charset="0"/>
              <a:buChar char="•"/>
            </a:pPr>
            <a:r>
              <a:rPr lang="en-US" b="1" dirty="0"/>
              <a:t>August 29, 2024 </a:t>
            </a:r>
            <a:r>
              <a:rPr lang="en-US" dirty="0"/>
              <a:t>- </a:t>
            </a:r>
            <a:r>
              <a:rPr lang="en-US" sz="1800" b="0" baseline="0" dirty="0"/>
              <a:t>All Exception requests submitted to CDE</a:t>
            </a:r>
            <a:endParaRPr lang="en-US" sz="1800" b="0" dirty="0"/>
          </a:p>
          <a:p>
            <a:pPr marL="285750" indent="-285750">
              <a:buFont typeface="Arial" panose="020B0604020202020204" pitchFamily="34" charset="0"/>
              <a:buChar char="•"/>
            </a:pPr>
            <a:r>
              <a:rPr lang="en-US" b="1" dirty="0"/>
              <a:t>September 5, 2024 </a:t>
            </a:r>
            <a:r>
              <a:rPr lang="en-US" dirty="0"/>
              <a:t>– All errors resolved at snapshot/interchange </a:t>
            </a:r>
            <a:endParaRPr lang="en-US" sz="1800" b="0" baseline="0" dirty="0"/>
          </a:p>
          <a:p>
            <a:pPr marL="285750" indent="-285750">
              <a:buFont typeface="Arial" panose="020B0604020202020204" pitchFamily="34" charset="0"/>
              <a:buChar char="•"/>
            </a:pPr>
            <a:r>
              <a:rPr lang="en-US" b="1" dirty="0"/>
              <a:t>September 5 -13, 2024 </a:t>
            </a:r>
            <a:r>
              <a:rPr lang="en-US" dirty="0"/>
              <a:t>-</a:t>
            </a:r>
            <a:r>
              <a:rPr lang="en-US" sz="1800" b="0" baseline="0" dirty="0"/>
              <a:t>Initial Report Review </a:t>
            </a:r>
          </a:p>
          <a:p>
            <a:pPr marL="285750" indent="-285750">
              <a:buFont typeface="Arial" panose="020B0604020202020204" pitchFamily="34" charset="0"/>
              <a:buChar char="•"/>
            </a:pPr>
            <a:r>
              <a:rPr lang="en-US" b="1" dirty="0"/>
              <a:t>September 16 - 20, 2024 </a:t>
            </a:r>
            <a:r>
              <a:rPr lang="en-US" sz="1800" b="0" baseline="0" dirty="0"/>
              <a:t>– </a:t>
            </a:r>
            <a:r>
              <a:rPr lang="en-US" sz="1800" b="0" dirty="0"/>
              <a:t>Resolving duplicates</a:t>
            </a:r>
          </a:p>
          <a:p>
            <a:pPr marL="285750" indent="-285750">
              <a:buFont typeface="Arial" panose="020B0604020202020204" pitchFamily="34" charset="0"/>
              <a:buChar char="•"/>
            </a:pPr>
            <a:r>
              <a:rPr lang="en-US" b="1" dirty="0"/>
              <a:t>September 20 - 27, 2024 </a:t>
            </a:r>
            <a:r>
              <a:rPr lang="en-US" sz="1800" b="0" baseline="0" dirty="0"/>
              <a:t>– </a:t>
            </a:r>
            <a:r>
              <a:rPr lang="en-US" sz="1800" b="0" dirty="0"/>
              <a:t>Final Report Review</a:t>
            </a:r>
          </a:p>
          <a:p>
            <a:pPr marL="285750" indent="-285750">
              <a:buFont typeface="Arial" panose="020B0604020202020204" pitchFamily="34" charset="0"/>
              <a:buChar char="•"/>
            </a:pPr>
            <a:r>
              <a:rPr lang="en-US" b="1" dirty="0"/>
              <a:t>September 27, 2024 </a:t>
            </a:r>
            <a:r>
              <a:rPr lang="en-US" dirty="0"/>
              <a:t>- </a:t>
            </a:r>
            <a:r>
              <a:rPr lang="en-US" sz="1800" b="0" dirty="0"/>
              <a:t>Final</a:t>
            </a:r>
            <a:r>
              <a:rPr lang="en-US" sz="1800" b="0" baseline="0" dirty="0"/>
              <a:t> approval in Data Pipeline and reports uploaded to DMS </a:t>
            </a:r>
            <a:endParaRPr lang="en-US" sz="1800" b="0" dirty="0"/>
          </a:p>
          <a:p>
            <a:pPr marL="285750" indent="-285750">
              <a:buFont typeface="Arial" panose="020B0604020202020204" pitchFamily="34" charset="0"/>
              <a:buChar char="•"/>
            </a:pPr>
            <a:endParaRPr lang="en-US" sz="1800" b="0" dirty="0"/>
          </a:p>
        </p:txBody>
      </p:sp>
      <p:sp>
        <p:nvSpPr>
          <p:cNvPr id="10" name="TextBox 9">
            <a:extLst>
              <a:ext uri="{FF2B5EF4-FFF2-40B4-BE49-F238E27FC236}">
                <a16:creationId xmlns:a16="http://schemas.microsoft.com/office/drawing/2014/main" id="{9147C751-9F8E-AD3A-5FF0-8A573918EC44}"/>
              </a:ext>
            </a:extLst>
          </p:cNvPr>
          <p:cNvSpPr txBox="1"/>
          <p:nvPr/>
        </p:nvSpPr>
        <p:spPr>
          <a:xfrm>
            <a:off x="7979732" y="2416789"/>
            <a:ext cx="3932904" cy="1908215"/>
          </a:xfrm>
          <a:prstGeom prst="rect">
            <a:avLst/>
          </a:prstGeom>
          <a:noFill/>
        </p:spPr>
        <p:txBody>
          <a:bodyPr wrap="square">
            <a:spAutoFit/>
          </a:bodyPr>
          <a:lstStyle/>
          <a:p>
            <a:pPr marL="342900" lvl="1"/>
            <a:r>
              <a:rPr lang="en-US" sz="2000"/>
              <a:t>Annual Training Dates: </a:t>
            </a:r>
            <a:endParaRPr lang="en-US" sz="2000" strike="sngStrike"/>
          </a:p>
          <a:p>
            <a:pPr marL="557213" lvl="1" indent="-214313">
              <a:buFont typeface="Arial" panose="020B0604020202020204" pitchFamily="34" charset="0"/>
              <a:buChar char="•"/>
            </a:pPr>
            <a:r>
              <a:rPr lang="en-US" sz="2000" b="1"/>
              <a:t>Tuesday May 7  2:00 – 3:30</a:t>
            </a:r>
          </a:p>
          <a:p>
            <a:pPr marL="1014413" lvl="2" indent="-214313">
              <a:buFont typeface="Arial" panose="020B0604020202020204" pitchFamily="34" charset="0"/>
              <a:buChar char="•"/>
            </a:pPr>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2000" b="1"/>
          </a:p>
          <a:p>
            <a:pPr marL="557213" lvl="1" indent="-214313">
              <a:buFont typeface="Arial" panose="020B0604020202020204" pitchFamily="34" charset="0"/>
              <a:buChar char="•"/>
            </a:pPr>
            <a:r>
              <a:rPr lang="en-US" sz="2000" b="1"/>
              <a:t>Tuesday May 14  2:00- 3:30  *</a:t>
            </a:r>
            <a:r>
              <a:rPr lang="en-US" sz="2000"/>
              <a:t>content repeated</a:t>
            </a:r>
          </a:p>
          <a:p>
            <a:pPr marL="1014413" lvl="2" indent="-214313">
              <a:buFont typeface="Arial" panose="020B0604020202020204" pitchFamily="34" charset="0"/>
              <a:buChar char="•"/>
            </a:pPr>
            <a:r>
              <a:rPr lang="en-US" sz="1800" b="1" u="sng">
                <a:solidFill>
                  <a:srgbClr val="5B5FC7"/>
                </a:solidFill>
                <a:effectLst/>
                <a:latin typeface="Segoe UI" panose="020B0502040204020203" pitchFamily="34" charset="0"/>
                <a:ea typeface="Aptos" panose="020B0004020202020204" pitchFamily="34" charset="0"/>
                <a:hlinkClick r:id="rId4"/>
              </a:rPr>
              <a:t>Join the meeting now</a:t>
            </a:r>
            <a:r>
              <a:rPr lang="en-US" sz="200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5"/>
              </a:rPr>
              <a:t>SpedEndofYear@cde.state.co.us</a:t>
            </a:r>
            <a:r>
              <a:rPr lang="en-US" sz="1600"/>
              <a:t> </a:t>
            </a:r>
          </a:p>
          <a:p>
            <a:endParaRPr lang="en-US"/>
          </a:p>
        </p:txBody>
      </p:sp>
    </p:spTree>
    <p:extLst>
      <p:ext uri="{BB962C8B-B14F-4D97-AF65-F5344CB8AC3E}">
        <p14:creationId xmlns:p14="http://schemas.microsoft.com/office/powerpoint/2010/main" val="199516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pPr algn="l"/>
            <a:r>
              <a:rPr lang="en-US" altLang="en-US" sz="3400" dirty="0">
                <a:latin typeface="Museo Slab 500" panose="02000000000000000000"/>
              </a:rPr>
              <a:t>Please Report All Students Who:</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fontScale="92500" lnSpcReduction="20000"/>
          </a:bodyPr>
          <a:lstStyle/>
          <a:p>
            <a:pPr>
              <a:buFont typeface="Wingdings" panose="05000000000000000000" pitchFamily="2" charset="2"/>
              <a:buChar char="ü"/>
            </a:pPr>
            <a:r>
              <a:rPr lang="en-US" altLang="en-US" sz="1900" u="sng" dirty="0">
                <a:latin typeface="+mn-lt"/>
                <a:ea typeface="Verdana" pitchFamily="34" charset="0"/>
                <a:cs typeface="Verdana" pitchFamily="34" charset="0"/>
              </a:rPr>
              <a:t>Received services </a:t>
            </a:r>
            <a:r>
              <a:rPr lang="en-US" altLang="en-US" sz="1900" dirty="0">
                <a:latin typeface="+mn-lt"/>
                <a:ea typeface="Verdana" pitchFamily="34" charset="0"/>
                <a:cs typeface="Verdana" pitchFamily="34" charset="0"/>
              </a:rPr>
              <a:t>in your Administrative Unit (or a detention center within your AU) at any point during this reporting period (July 1-June 30)</a:t>
            </a:r>
          </a:p>
          <a:p>
            <a:pPr marL="45720" indent="0">
              <a:buNone/>
            </a:pPr>
            <a:endParaRPr lang="en-US" altLang="en-US" sz="1900" dirty="0">
              <a:latin typeface="+mn-lt"/>
              <a:ea typeface="Verdana" pitchFamily="34" charset="0"/>
              <a:cs typeface="Verdana" pitchFamily="34" charset="0"/>
            </a:endParaRPr>
          </a:p>
          <a:p>
            <a:pPr>
              <a:buFont typeface="Wingdings" panose="05000000000000000000" pitchFamily="2" charset="2"/>
              <a:buChar char="ü"/>
            </a:pPr>
            <a:r>
              <a:rPr lang="en-US" altLang="en-US" sz="1900" dirty="0">
                <a:latin typeface="+mn-lt"/>
                <a:ea typeface="Verdana" pitchFamily="34" charset="0"/>
                <a:cs typeface="Verdana" pitchFamily="34" charset="0"/>
              </a:rPr>
              <a:t>Had an </a:t>
            </a:r>
            <a:r>
              <a:rPr lang="en-US" altLang="en-US" sz="1900" b="1" dirty="0">
                <a:latin typeface="+mn-lt"/>
                <a:ea typeface="Verdana" pitchFamily="34" charset="0"/>
                <a:cs typeface="Verdana" pitchFamily="34" charset="0"/>
              </a:rPr>
              <a:t>initial evaluation </a:t>
            </a:r>
            <a:r>
              <a:rPr lang="en-US" altLang="en-US" sz="1900" dirty="0">
                <a:latin typeface="+mn-lt"/>
                <a:ea typeface="Verdana" pitchFamily="34" charset="0"/>
                <a:cs typeface="Verdana" pitchFamily="34" charset="0"/>
              </a:rPr>
              <a:t>for Part B services:</a:t>
            </a:r>
          </a:p>
          <a:p>
            <a:pPr lvl="1"/>
            <a:r>
              <a:rPr lang="en-US" altLang="en-US" sz="1800" dirty="0">
                <a:latin typeface="+mn-lt"/>
                <a:ea typeface="Verdana" pitchFamily="34" charset="0"/>
                <a:cs typeface="Verdana" pitchFamily="34" charset="0"/>
              </a:rPr>
              <a:t>were 2.5 but not 4 years old when they were </a:t>
            </a:r>
            <a:r>
              <a:rPr lang="en-US" altLang="en-US" sz="1800" b="1" u="sng" dirty="0">
                <a:latin typeface="+mn-lt"/>
                <a:ea typeface="Verdana" pitchFamily="34" charset="0"/>
                <a:cs typeface="Verdana" pitchFamily="34" charset="0"/>
              </a:rPr>
              <a:t>referred</a:t>
            </a:r>
            <a:r>
              <a:rPr lang="en-US" altLang="en-US" sz="1800" dirty="0">
                <a:latin typeface="+mn-lt"/>
                <a:ea typeface="Verdana" pitchFamily="34" charset="0"/>
                <a:cs typeface="Verdana" pitchFamily="34" charset="0"/>
              </a:rPr>
              <a:t> from Part C to Part B (path 2)</a:t>
            </a:r>
          </a:p>
          <a:p>
            <a:pPr lvl="1"/>
            <a:r>
              <a:rPr lang="en-US" altLang="en-US" sz="1800" dirty="0">
                <a:latin typeface="+mn-lt"/>
              </a:rPr>
              <a:t>were </a:t>
            </a:r>
            <a:r>
              <a:rPr lang="en-US" altLang="en-US" sz="1800" b="1" u="sng" dirty="0">
                <a:latin typeface="+mn-lt"/>
              </a:rPr>
              <a:t>referred</a:t>
            </a:r>
            <a:r>
              <a:rPr lang="en-US" altLang="en-US" sz="1800" dirty="0">
                <a:latin typeface="+mn-lt"/>
              </a:rPr>
              <a:t> for a Part B special education Initial Evaluation (path 3)</a:t>
            </a:r>
          </a:p>
          <a:p>
            <a:pPr lvl="1"/>
            <a:endParaRPr lang="en-US" altLang="en-US" sz="1700" i="1" dirty="0">
              <a:latin typeface="+mn-lt"/>
            </a:endParaRPr>
          </a:p>
          <a:p>
            <a:pPr>
              <a:buFont typeface="Wingdings" panose="05000000000000000000" pitchFamily="2" charset="2"/>
              <a:buChar char="ü"/>
            </a:pPr>
            <a:r>
              <a:rPr lang="en-US" altLang="en-US" sz="1900" dirty="0">
                <a:latin typeface="+mn-lt"/>
                <a:ea typeface="Verdana" pitchFamily="34" charset="0"/>
                <a:cs typeface="Verdana" pitchFamily="34" charset="0"/>
              </a:rPr>
              <a:t>Were placed in an Allowed Eligible Facility and you are the Administrative Unit of residence</a:t>
            </a:r>
          </a:p>
          <a:p>
            <a:pPr>
              <a:buFont typeface="Wingdings" panose="05000000000000000000" pitchFamily="2" charset="2"/>
              <a:buChar char="ü"/>
            </a:pPr>
            <a:r>
              <a:rPr lang="en-US" altLang="en-US" sz="1900" dirty="0">
                <a:latin typeface="+mn-lt"/>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1900" dirty="0">
                <a:latin typeface="+mn-lt"/>
                <a:ea typeface="Verdana" pitchFamily="34" charset="0"/>
                <a:cs typeface="Verdana" pitchFamily="34" charset="0"/>
              </a:rPr>
              <a:t>Were on an IEP and received services at a private school on a tuition basis or parentally placed in a private school, have an ISP and receive Sped services from the AU</a:t>
            </a:r>
          </a:p>
          <a:p>
            <a:pPr marL="0" indent="0">
              <a:buNone/>
            </a:pPr>
            <a:endParaRPr lang="en-US" altLang="en-US" sz="1900" dirty="0">
              <a:latin typeface="+mn-lt"/>
              <a:ea typeface="Verdana" pitchFamily="34" charset="0"/>
              <a:cs typeface="Verdana" pitchFamily="34" charset="0"/>
            </a:endParaRPr>
          </a:p>
          <a:p>
            <a:pPr marL="0" indent="0">
              <a:buNone/>
            </a:pPr>
            <a:r>
              <a:rPr lang="en-US" altLang="en-US" sz="1900" dirty="0">
                <a:latin typeface="+mn-lt"/>
                <a:ea typeface="Verdana" pitchFamily="34" charset="0"/>
                <a:cs typeface="Verdana" pitchFamily="34" charset="0"/>
              </a:rPr>
              <a:t>*more specific details on who should be reported can be found on the Special Education EOY Data Content Guide pages 1 and 2.  Posted here under Additional Resources: </a:t>
            </a:r>
            <a:r>
              <a:rPr lang="en-US" altLang="en-US" sz="1900" dirty="0">
                <a:latin typeface="+mn-lt"/>
                <a:ea typeface="Verdana" pitchFamily="34" charset="0"/>
                <a:cs typeface="Verdana" pitchFamily="34" charset="0"/>
                <a:hlinkClick r:id="rId3"/>
              </a:rPr>
              <a:t>http://www.cde.state.co.us/datapipeline/snap_sped-eoy</a:t>
            </a:r>
            <a:r>
              <a:rPr lang="en-US" altLang="en-US" sz="1900" dirty="0">
                <a:latin typeface="+mn-lt"/>
                <a:ea typeface="Verdana" pitchFamily="34" charset="0"/>
                <a:cs typeface="Verdana" pitchFamily="34" charset="0"/>
              </a:rPr>
              <a:t> </a:t>
            </a:r>
          </a:p>
          <a:p>
            <a:pPr marL="45720" indent="0">
              <a:buNone/>
            </a:pPr>
            <a:endParaRPr lang="en-US" altLang="en-US" sz="1900" i="1" dirty="0"/>
          </a:p>
          <a:p>
            <a:pPr marL="45720" indent="0">
              <a:buNone/>
            </a:pPr>
            <a:endParaRPr lang="en-US" altLang="en-US" sz="1900" u="sng" dirty="0">
              <a:ea typeface="Verdana" pitchFamily="34" charset="0"/>
              <a:cs typeface="Verdana" pitchFamily="34" charset="0"/>
            </a:endParaRPr>
          </a:p>
          <a:p>
            <a:pPr marL="0" indent="0">
              <a:buNone/>
            </a:pPr>
            <a:endParaRPr lang="en-US" altLang="en-US" sz="1900" dirty="0">
              <a:latin typeface="Verdana" pitchFamily="34" charset="0"/>
              <a:ea typeface="Verdana" pitchFamily="34" charset="0"/>
              <a:cs typeface="Verdana" pitchFamily="34" charset="0"/>
            </a:endParaRPr>
          </a:p>
          <a:p>
            <a:pPr lvl="1" eaLnBrk="1" hangingPunct="1"/>
            <a:endParaRPr lang="en-US" altLang="en-US" sz="1800" dirty="0">
              <a:latin typeface="Verdana" pitchFamily="34" charset="0"/>
              <a:ea typeface="Verdana" pitchFamily="34" charset="0"/>
              <a:cs typeface="Verdana" pitchFamily="34" charset="0"/>
            </a:endParaRPr>
          </a:p>
          <a:p>
            <a:pPr>
              <a:buFontTx/>
              <a:buNone/>
            </a:pPr>
            <a:endParaRPr lang="en-US" altLang="en-US" sz="18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3366969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Special Education End of Year: </a:t>
            </a:r>
            <a:br>
              <a:rPr lang="en-US" dirty="0"/>
            </a:br>
            <a:r>
              <a:rPr lang="en-US" dirty="0"/>
              <a:t>Which collection year to report initial referrals?</a:t>
            </a:r>
          </a:p>
        </p:txBody>
      </p:sp>
      <p:sp>
        <p:nvSpPr>
          <p:cNvPr id="48135" name="TextBox 6"/>
          <p:cNvSpPr txBox="1">
            <a:spLocks noChangeArrowheads="1"/>
          </p:cNvSpPr>
          <p:nvPr/>
        </p:nvSpPr>
        <p:spPr bwMode="auto">
          <a:xfrm>
            <a:off x="7134666" y="1388435"/>
            <a:ext cx="2380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1800" b="0" i="1" dirty="0">
                <a:solidFill>
                  <a:schemeClr val="tx1"/>
                </a:solidFill>
                <a:latin typeface="+mn-lt"/>
              </a:rPr>
              <a:t>Report Path 2 and 3 students in school year the IEP was implemented</a:t>
            </a:r>
          </a:p>
        </p:txBody>
      </p:sp>
      <p:graphicFrame>
        <p:nvGraphicFramePr>
          <p:cNvPr id="2" name="Diagram 1" descr="path 1, path 2, path 3 description of what is collected ">
            <a:hlinkClick r:id="" action="ppaction://noaction" highlightClick="1"/>
          </p:cNvPr>
          <p:cNvGraphicFramePr/>
          <p:nvPr>
            <p:extLst>
              <p:ext uri="{D42A27DB-BD31-4B8C-83A1-F6EECF244321}">
                <p14:modId xmlns:p14="http://schemas.microsoft.com/office/powerpoint/2010/main" val="4171622153"/>
              </p:ext>
            </p:extLst>
          </p:nvPr>
        </p:nvGraphicFramePr>
        <p:xfrm>
          <a:off x="3048000" y="1898898"/>
          <a:ext cx="6008451" cy="318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6" name="Content Placeholder 1"/>
          <p:cNvSpPr>
            <a:spLocks noGrp="1"/>
          </p:cNvSpPr>
          <p:nvPr>
            <p:ph idx="1"/>
          </p:nvPr>
        </p:nvSpPr>
        <p:spPr bwMode="auto"/>
        <p:txBody>
          <a:bodyPr wrap="square" numCol="1" anchor="t" anchorCtr="0" compatLnSpc="1">
            <a:prstTxWarp prst="textNoShape">
              <a:avLst/>
            </a:prstTxWarp>
            <a:normAutofit fontScale="92500" lnSpcReduction="10000"/>
          </a:bodyPr>
          <a:lstStyle/>
          <a:p>
            <a:pPr marL="44450" indent="0">
              <a:buNone/>
              <a:defRPr/>
            </a:pPr>
            <a:endParaRPr lang="en-US" altLang="en-US" dirty="0">
              <a:solidFill>
                <a:schemeClr val="tx2">
                  <a:lumMod val="75000"/>
                </a:schemeClr>
              </a:solidFill>
              <a:latin typeface="Segoe Script" panose="020B0504020000000003" pitchFamily="34" charset="0"/>
            </a:endParaRPr>
          </a:p>
          <a:p>
            <a:pPr marL="44450" indent="0">
              <a:buNone/>
              <a:defRPr/>
            </a:pPr>
            <a:endParaRPr lang="en-US" altLang="en-US" dirty="0">
              <a:solidFill>
                <a:schemeClr val="tx2">
                  <a:lumMod val="75000"/>
                </a:schemeClr>
              </a:solidFill>
              <a:latin typeface="Segoe Script" panose="020B0504020000000003" pitchFamily="34" charset="0"/>
            </a:endParaRPr>
          </a:p>
          <a:p>
            <a:pPr marL="44450" indent="0">
              <a:buNone/>
              <a:defRPr/>
            </a:pPr>
            <a:endParaRPr lang="en-US" altLang="en-US" dirty="0">
              <a:solidFill>
                <a:schemeClr val="tx2">
                  <a:lumMod val="75000"/>
                </a:schemeClr>
              </a:solidFill>
              <a:latin typeface="Segoe Script" panose="020B0504020000000003" pitchFamily="34" charset="0"/>
            </a:endParaRPr>
          </a:p>
          <a:p>
            <a:pPr marL="44450" indent="0">
              <a:buNone/>
              <a:defRPr/>
            </a:pPr>
            <a:endParaRPr lang="en-US" altLang="en-US" dirty="0">
              <a:solidFill>
                <a:schemeClr val="tx2">
                  <a:lumMod val="75000"/>
                </a:schemeClr>
              </a:solidFill>
              <a:latin typeface="Segoe Script" panose="020B0504020000000003" pitchFamily="34" charset="0"/>
            </a:endParaRPr>
          </a:p>
          <a:p>
            <a:pPr marL="44450" indent="0">
              <a:buNone/>
              <a:defRPr/>
            </a:pPr>
            <a:endParaRPr lang="en-US" altLang="en-US" dirty="0">
              <a:solidFill>
                <a:schemeClr val="tx2">
                  <a:lumMod val="75000"/>
                </a:schemeClr>
              </a:solidFill>
              <a:latin typeface="Segoe Script" panose="020B0504020000000003" pitchFamily="34" charset="0"/>
            </a:endParaRPr>
          </a:p>
          <a:p>
            <a:pPr marL="44450" indent="0">
              <a:buNone/>
              <a:defRPr/>
            </a:pPr>
            <a:endParaRPr lang="en-US" altLang="en-US" dirty="0">
              <a:solidFill>
                <a:schemeClr val="tx2">
                  <a:lumMod val="75000"/>
                </a:schemeClr>
              </a:solidFill>
              <a:latin typeface="Segoe Script" panose="020B0504020000000003" pitchFamily="34" charset="0"/>
            </a:endParaRPr>
          </a:p>
          <a:p>
            <a:pPr marL="44450" indent="0">
              <a:buNone/>
              <a:defRPr/>
            </a:pPr>
            <a:endParaRPr lang="en-US" altLang="en-US" dirty="0">
              <a:solidFill>
                <a:schemeClr val="tx2">
                  <a:lumMod val="75000"/>
                </a:schemeClr>
              </a:solidFill>
              <a:latin typeface="Segoe Script" panose="020B0504020000000003" pitchFamily="34" charset="0"/>
            </a:endParaRPr>
          </a:p>
          <a:p>
            <a:pPr marL="44450" indent="0" algn="ctr">
              <a:buNone/>
              <a:defRPr/>
            </a:pPr>
            <a:endParaRPr lang="en-US" altLang="en-US" dirty="0">
              <a:solidFill>
                <a:schemeClr val="tx2">
                  <a:lumMod val="75000"/>
                </a:schemeClr>
              </a:solidFill>
              <a:latin typeface="Segoe Script" panose="020B0504020000000003" pitchFamily="34" charset="0"/>
            </a:endParaRPr>
          </a:p>
          <a:p>
            <a:pPr marL="44450" indent="0" algn="ctr">
              <a:buNone/>
              <a:defRPr/>
            </a:pPr>
            <a:endParaRPr lang="en-US" altLang="en-US" dirty="0">
              <a:solidFill>
                <a:schemeClr val="tx2">
                  <a:lumMod val="75000"/>
                </a:schemeClr>
              </a:solidFill>
              <a:latin typeface="Segoe Script" panose="020B0504020000000003" pitchFamily="34" charset="0"/>
            </a:endParaRPr>
          </a:p>
          <a:p>
            <a:pPr marL="44450" indent="0" algn="ctr">
              <a:buNone/>
              <a:defRPr/>
            </a:pPr>
            <a:endParaRPr lang="en-US" altLang="en-US" dirty="0">
              <a:solidFill>
                <a:schemeClr val="tx2">
                  <a:lumMod val="75000"/>
                </a:schemeClr>
              </a:solidFill>
              <a:latin typeface="Segoe Script" panose="020B0504020000000003" pitchFamily="34" charset="0"/>
            </a:endParaRPr>
          </a:p>
          <a:p>
            <a:pPr marL="44450" indent="0" algn="ctr">
              <a:buNone/>
              <a:defRPr/>
            </a:pPr>
            <a:r>
              <a:rPr lang="en-US" altLang="en-US" dirty="0">
                <a:solidFill>
                  <a:schemeClr val="tx2">
                    <a:lumMod val="75000"/>
                  </a:schemeClr>
                </a:solidFill>
                <a:latin typeface="Mongolian Baiti" panose="03000500000000000000" pitchFamily="66" charset="0"/>
                <a:cs typeface="Mongolian Baiti" panose="03000500000000000000" pitchFamily="66" charset="0"/>
              </a:rPr>
              <a:t>Only report INITIAL referrals/evaluations to CDE and only report them once</a:t>
            </a:r>
            <a:r>
              <a:rPr lang="en-US" altLang="en-US" dirty="0">
                <a:solidFill>
                  <a:schemeClr val="tx2">
                    <a:lumMod val="75000"/>
                  </a:schemeClr>
                </a:solidFill>
                <a:latin typeface="Segoe Script" panose="020B0504020000000003" pitchFamily="34" charset="0"/>
                <a:cs typeface="Mongolian Baiti" panose="03000500000000000000" pitchFamily="66" charset="0"/>
              </a:rPr>
              <a:t>!</a:t>
            </a:r>
            <a:endParaRPr lang="en-US" altLang="en-US" dirty="0">
              <a:solidFill>
                <a:schemeClr val="tx2">
                  <a:lumMod val="75000"/>
                </a:schemeClr>
              </a:solidFill>
              <a:latin typeface="Segoe Script" panose="020B0504020000000003" pitchFamily="34" charset="0"/>
            </a:endParaRPr>
          </a:p>
          <a:p>
            <a:pPr marL="273050">
              <a:buFont typeface="Wingdings" pitchFamily="2" charset="2"/>
              <a:buChar char="§"/>
              <a:defRPr/>
            </a:pPr>
            <a:endParaRPr lang="en-US" altLang="en-US" dirty="0"/>
          </a:p>
          <a:p>
            <a:pPr marL="44450" indent="0">
              <a:buNone/>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273050">
              <a:buFont typeface="Wingdings" pitchFamily="2" charset="2"/>
              <a:buChar char="§"/>
              <a:defRPr/>
            </a:pPr>
            <a:endParaRPr lang="en-US" altLang="en-US" sz="1200" dirty="0"/>
          </a:p>
          <a:p>
            <a:pPr marL="44450" indent="0">
              <a:buNone/>
              <a:defRPr/>
            </a:pPr>
            <a:endParaRPr lang="en-US" altLang="en-US" dirty="0"/>
          </a:p>
        </p:txBody>
      </p:sp>
      <p:sp>
        <p:nvSpPr>
          <p:cNvPr id="5" name="TextBox 4">
            <a:extLst>
              <a:ext uri="{FF2B5EF4-FFF2-40B4-BE49-F238E27FC236}">
                <a16:creationId xmlns:a16="http://schemas.microsoft.com/office/drawing/2014/main" id="{DA632A2F-9BF4-C84F-9F54-882186A7A9C9}"/>
              </a:ext>
            </a:extLst>
          </p:cNvPr>
          <p:cNvSpPr txBox="1">
            <a:spLocks noChangeArrowheads="1"/>
          </p:cNvSpPr>
          <p:nvPr/>
        </p:nvSpPr>
        <p:spPr bwMode="auto">
          <a:xfrm>
            <a:off x="240954" y="1328289"/>
            <a:ext cx="234831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450"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1800" b="0" dirty="0">
                <a:solidFill>
                  <a:schemeClr val="tx1"/>
                </a:solidFill>
                <a:latin typeface="+mn-lt"/>
              </a:rPr>
              <a:t>You no longer need to report path 1 evaluations (early intervention), but you will need to know which children were receiving Part C services to determine if they should be reported in Path 2 and because:</a:t>
            </a:r>
          </a:p>
          <a:p>
            <a:pPr eaLnBrk="1" hangingPunct="1">
              <a:spcBef>
                <a:spcPct val="0"/>
              </a:spcBef>
              <a:buClrTx/>
              <a:buSzTx/>
              <a:buFontTx/>
              <a:buNone/>
            </a:pPr>
            <a:r>
              <a:rPr lang="en-US" altLang="en-US" sz="1800" b="0" dirty="0">
                <a:solidFill>
                  <a:schemeClr val="tx1"/>
                </a:solidFill>
                <a:latin typeface="+mn-lt"/>
              </a:rPr>
              <a:t>Path 2 field – </a:t>
            </a:r>
            <a:r>
              <a:rPr lang="en-US" altLang="en-US" sz="1800" b="0" i="1" dirty="0">
                <a:solidFill>
                  <a:schemeClr val="tx1"/>
                </a:solidFill>
                <a:latin typeface="+mn-lt"/>
              </a:rPr>
              <a:t>Date Child Found Eligible for Path 1 </a:t>
            </a:r>
            <a:r>
              <a:rPr lang="en-US" altLang="en-US" sz="1800" b="0" dirty="0">
                <a:solidFill>
                  <a:schemeClr val="tx1"/>
                </a:solidFill>
                <a:latin typeface="+mn-lt"/>
              </a:rPr>
              <a:t>is required to be reported</a:t>
            </a:r>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35</a:t>
            </a:fld>
            <a:endParaRPr lang="en-US" dirty="0"/>
          </a:p>
        </p:txBody>
      </p:sp>
      <p:cxnSp>
        <p:nvCxnSpPr>
          <p:cNvPr id="7" name="Straight Connector 6">
            <a:extLst>
              <a:ext uri="{FF2B5EF4-FFF2-40B4-BE49-F238E27FC236}">
                <a16:creationId xmlns:a16="http://schemas.microsoft.com/office/drawing/2014/main" id="{C4FCD172-2006-B36F-A5FF-5EDBDD27ABEA}"/>
              </a:ext>
              <a:ext uri="{C183D7F6-B498-43B3-948B-1728B52AA6E4}">
                <adec:decorative xmlns:adec="http://schemas.microsoft.com/office/drawing/2017/decorative" val="1"/>
              </a:ext>
            </a:extLst>
          </p:cNvPr>
          <p:cNvCxnSpPr/>
          <p:nvPr/>
        </p:nvCxnSpPr>
        <p:spPr>
          <a:xfrm>
            <a:off x="3048000" y="2792258"/>
            <a:ext cx="1667933" cy="156807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2C75AC5-A762-6777-AEF6-4ED7D6E5936C}"/>
              </a:ext>
              <a:ext uri="{C183D7F6-B498-43B3-948B-1728B52AA6E4}">
                <adec:decorative xmlns:adec="http://schemas.microsoft.com/office/drawing/2017/decorative" val="1"/>
              </a:ext>
            </a:extLst>
          </p:cNvPr>
          <p:cNvCxnSpPr/>
          <p:nvPr/>
        </p:nvCxnSpPr>
        <p:spPr>
          <a:xfrm flipV="1">
            <a:off x="3107267" y="2711874"/>
            <a:ext cx="1490133" cy="1335193"/>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4">
            <a:extLst>
              <a:ext uri="{FF2B5EF4-FFF2-40B4-BE49-F238E27FC236}">
                <a16:creationId xmlns:a16="http://schemas.microsoft.com/office/drawing/2014/main" id="{533436CB-09B2-0E14-E8D3-20D85DBF72B5}"/>
              </a:ext>
            </a:extLst>
          </p:cNvPr>
          <p:cNvSpPr txBox="1">
            <a:spLocks/>
          </p:cNvSpPr>
          <p:nvPr/>
        </p:nvSpPr>
        <p:spPr>
          <a:xfrm>
            <a:off x="2266104" y="6357613"/>
            <a:ext cx="4483505"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Special Education EOY – Lindsey Heitman</a:t>
            </a:r>
          </a:p>
          <a:p>
            <a:pPr marL="0" indent="0">
              <a:buNone/>
            </a:pPr>
            <a:endParaRPr lang="en-US" dirty="0"/>
          </a:p>
        </p:txBody>
      </p:sp>
      <p:sp>
        <p:nvSpPr>
          <p:cNvPr id="11" name="Content Placeholder 5">
            <a:extLst>
              <a:ext uri="{FF2B5EF4-FFF2-40B4-BE49-F238E27FC236}">
                <a16:creationId xmlns:a16="http://schemas.microsoft.com/office/drawing/2014/main" id="{79D5D787-1D46-F7B5-C224-0060C387D93F}"/>
              </a:ext>
            </a:extLst>
          </p:cNvPr>
          <p:cNvSpPr txBox="1">
            <a:spLocks/>
          </p:cNvSpPr>
          <p:nvPr/>
        </p:nvSpPr>
        <p:spPr>
          <a:xfrm>
            <a:off x="6230622" y="6357613"/>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8"/>
              </a:rPr>
              <a:t>SpedEndofYear@cde.state.co.us</a:t>
            </a:r>
            <a:r>
              <a:rPr lang="en-US" sz="1600" dirty="0"/>
              <a:t> </a:t>
            </a:r>
          </a:p>
          <a:p>
            <a:endParaRPr lang="en-US" dirty="0"/>
          </a:p>
        </p:txBody>
      </p:sp>
    </p:spTree>
    <p:extLst>
      <p:ext uri="{BB962C8B-B14F-4D97-AF65-F5344CB8AC3E}">
        <p14:creationId xmlns:p14="http://schemas.microsoft.com/office/powerpoint/2010/main" val="2502696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3E9D-7077-4E8E-9E9D-688450843C95}"/>
              </a:ext>
            </a:extLst>
          </p:cNvPr>
          <p:cNvSpPr>
            <a:spLocks noGrp="1"/>
          </p:cNvSpPr>
          <p:nvPr>
            <p:ph type="title"/>
          </p:nvPr>
        </p:nvSpPr>
        <p:spPr/>
        <p:txBody>
          <a:bodyPr/>
          <a:lstStyle/>
          <a:p>
            <a:r>
              <a:rPr lang="en-US">
                <a:hlinkClick r:id="rId3"/>
              </a:rPr>
              <a:t>Special Education EOY Snapshot Webpage Resources</a:t>
            </a:r>
            <a:endParaRPr lang="en-US"/>
          </a:p>
        </p:txBody>
      </p:sp>
      <p:pic>
        <p:nvPicPr>
          <p:cNvPr id="20" name="Picture 19" descr="screenshot of snapshot webpage resources">
            <a:extLst>
              <a:ext uri="{FF2B5EF4-FFF2-40B4-BE49-F238E27FC236}">
                <a16:creationId xmlns:a16="http://schemas.microsoft.com/office/drawing/2014/main" id="{E10871A1-949D-CBB1-B5EB-75FFD8A3E565}"/>
              </a:ext>
            </a:extLst>
          </p:cNvPr>
          <p:cNvPicPr>
            <a:picLocks noChangeAspect="1"/>
          </p:cNvPicPr>
          <p:nvPr/>
        </p:nvPicPr>
        <p:blipFill>
          <a:blip r:embed="rId4"/>
          <a:stretch>
            <a:fillRect/>
          </a:stretch>
        </p:blipFill>
        <p:spPr>
          <a:xfrm>
            <a:off x="332873" y="585930"/>
            <a:ext cx="6049859" cy="5770419"/>
          </a:xfrm>
          <a:prstGeom prst="rect">
            <a:avLst/>
          </a:prstGeom>
        </p:spPr>
      </p:pic>
      <p:sp>
        <p:nvSpPr>
          <p:cNvPr id="21" name="Arrow: Left 20">
            <a:extLst>
              <a:ext uri="{FF2B5EF4-FFF2-40B4-BE49-F238E27FC236}">
                <a16:creationId xmlns:a16="http://schemas.microsoft.com/office/drawing/2014/main" id="{DB395D07-EC71-8270-F661-9A2760015747}"/>
              </a:ext>
            </a:extLst>
          </p:cNvPr>
          <p:cNvSpPr/>
          <p:nvPr/>
        </p:nvSpPr>
        <p:spPr>
          <a:xfrm>
            <a:off x="4773849" y="789907"/>
            <a:ext cx="1847601" cy="397519"/>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Timeline</a:t>
            </a:r>
          </a:p>
        </p:txBody>
      </p:sp>
      <p:sp>
        <p:nvSpPr>
          <p:cNvPr id="22" name="Arrow: Left 21">
            <a:extLst>
              <a:ext uri="{FF2B5EF4-FFF2-40B4-BE49-F238E27FC236}">
                <a16:creationId xmlns:a16="http://schemas.microsoft.com/office/drawing/2014/main" id="{3FC53819-7AB7-B850-C27B-780ADF545146}"/>
              </a:ext>
            </a:extLst>
          </p:cNvPr>
          <p:cNvSpPr/>
          <p:nvPr/>
        </p:nvSpPr>
        <p:spPr>
          <a:xfrm>
            <a:off x="5054089" y="1359855"/>
            <a:ext cx="2814467" cy="47328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Snapshot File Layout</a:t>
            </a:r>
          </a:p>
        </p:txBody>
      </p:sp>
      <p:sp>
        <p:nvSpPr>
          <p:cNvPr id="23" name="Arrow: Left 22">
            <a:extLst>
              <a:ext uri="{FF2B5EF4-FFF2-40B4-BE49-F238E27FC236}">
                <a16:creationId xmlns:a16="http://schemas.microsoft.com/office/drawing/2014/main" id="{2968E109-38C3-A148-7248-CD880495BA5C}"/>
              </a:ext>
            </a:extLst>
          </p:cNvPr>
          <p:cNvSpPr/>
          <p:nvPr/>
        </p:nvSpPr>
        <p:spPr>
          <a:xfrm>
            <a:off x="5372799" y="1916868"/>
            <a:ext cx="2814467" cy="491955"/>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Errors/Business Rules</a:t>
            </a:r>
          </a:p>
        </p:txBody>
      </p:sp>
      <p:sp>
        <p:nvSpPr>
          <p:cNvPr id="24" name="Arrow: Left 23">
            <a:extLst>
              <a:ext uri="{FF2B5EF4-FFF2-40B4-BE49-F238E27FC236}">
                <a16:creationId xmlns:a16="http://schemas.microsoft.com/office/drawing/2014/main" id="{61098A04-D478-AE33-ED93-4C979580676B}"/>
              </a:ext>
            </a:extLst>
          </p:cNvPr>
          <p:cNvSpPr/>
          <p:nvPr/>
        </p:nvSpPr>
        <p:spPr>
          <a:xfrm>
            <a:off x="5569931" y="2978771"/>
            <a:ext cx="4876397" cy="642176"/>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Trainings - Overview of Paths, Delay Codes, etc.</a:t>
            </a:r>
          </a:p>
        </p:txBody>
      </p:sp>
      <p:sp>
        <p:nvSpPr>
          <p:cNvPr id="25" name="Arrow: Left 24">
            <a:extLst>
              <a:ext uri="{FF2B5EF4-FFF2-40B4-BE49-F238E27FC236}">
                <a16:creationId xmlns:a16="http://schemas.microsoft.com/office/drawing/2014/main" id="{98EAE870-AFB7-B327-A8DB-D60D251D9C1F}"/>
              </a:ext>
            </a:extLst>
          </p:cNvPr>
          <p:cNvSpPr/>
          <p:nvPr/>
        </p:nvSpPr>
        <p:spPr>
          <a:xfrm>
            <a:off x="5674510" y="3780441"/>
            <a:ext cx="5392558" cy="224230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Exception Template</a:t>
            </a:r>
          </a:p>
          <a:p>
            <a:r>
              <a:rPr lang="en-US" b="1">
                <a:solidFill>
                  <a:schemeClr val="tx1"/>
                </a:solidFill>
              </a:rPr>
              <a:t>Reasons for Delay</a:t>
            </a:r>
            <a:r>
              <a:rPr lang="en-US" b="1" dirty="0">
                <a:solidFill>
                  <a:schemeClr val="tx1"/>
                </a:solidFill>
              </a:rPr>
              <a:t> – share w/ your internal staff</a:t>
            </a:r>
            <a:endParaRPr lang="en-US" b="1">
              <a:solidFill>
                <a:schemeClr val="tx1"/>
              </a:solidFill>
            </a:endParaRPr>
          </a:p>
          <a:p>
            <a:r>
              <a:rPr lang="en-US" b="1">
                <a:solidFill>
                  <a:schemeClr val="tx1"/>
                </a:solidFill>
              </a:rPr>
              <a:t>Path Flowchart</a:t>
            </a:r>
          </a:p>
          <a:p>
            <a:r>
              <a:rPr lang="en-US" b="1">
                <a:solidFill>
                  <a:schemeClr val="tx1"/>
                </a:solidFill>
              </a:rPr>
              <a:t>Sped EOY Data Content Guide</a:t>
            </a:r>
          </a:p>
        </p:txBody>
      </p:sp>
      <p:sp>
        <p:nvSpPr>
          <p:cNvPr id="5" name="Rectangle 4">
            <a:extLst>
              <a:ext uri="{FF2B5EF4-FFF2-40B4-BE49-F238E27FC236}">
                <a16:creationId xmlns:a16="http://schemas.microsoft.com/office/drawing/2014/main" id="{1D50E8F6-DD2B-2CB5-C276-F1EC79EEC5F0}"/>
              </a:ext>
              <a:ext uri="{C183D7F6-B498-43B3-948B-1728B52AA6E4}">
                <adec:decorative xmlns:adec="http://schemas.microsoft.com/office/drawing/2017/decorative" val="1"/>
              </a:ext>
            </a:extLst>
          </p:cNvPr>
          <p:cNvSpPr/>
          <p:nvPr/>
        </p:nvSpPr>
        <p:spPr>
          <a:xfrm>
            <a:off x="603315" y="4901938"/>
            <a:ext cx="2945195" cy="22624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4" name="Slide Number Placeholder 3">
            <a:extLst>
              <a:ext uri="{FF2B5EF4-FFF2-40B4-BE49-F238E27FC236}">
                <a16:creationId xmlns:a16="http://schemas.microsoft.com/office/drawing/2014/main" id="{B7595BDD-1D96-4015-9EDB-720EC6C84192}"/>
              </a:ext>
            </a:extLst>
          </p:cNvPr>
          <p:cNvSpPr>
            <a:spLocks noGrp="1"/>
          </p:cNvSpPr>
          <p:nvPr>
            <p:ph type="sldNum" sz="quarter" idx="12"/>
          </p:nvPr>
        </p:nvSpPr>
        <p:spPr/>
        <p:txBody>
          <a:bodyPr/>
          <a:lstStyle/>
          <a:p>
            <a:r>
              <a:rPr lang="en-US" sz="1200" dirty="0"/>
              <a:t>36</a:t>
            </a:r>
            <a:endParaRPr lang="en-US" sz="1200"/>
          </a:p>
        </p:txBody>
      </p:sp>
      <p:sp>
        <p:nvSpPr>
          <p:cNvPr id="26" name="Content Placeholder 16">
            <a:extLst>
              <a:ext uri="{FF2B5EF4-FFF2-40B4-BE49-F238E27FC236}">
                <a16:creationId xmlns:a16="http://schemas.microsoft.com/office/drawing/2014/main" id="{191869E9-2771-00D4-5794-186158EC3A21}"/>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27" name="Content Placeholder 5">
            <a:extLst>
              <a:ext uri="{FF2B5EF4-FFF2-40B4-BE49-F238E27FC236}">
                <a16:creationId xmlns:a16="http://schemas.microsoft.com/office/drawing/2014/main" id="{0FEB09CE-A0A4-59BF-F94D-97D3E83F907B}"/>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5"/>
              </a:rPr>
              <a:t>SpedEndofYear@cde.state.co.us</a:t>
            </a:r>
            <a:r>
              <a:rPr lang="en-US" sz="1600"/>
              <a:t> </a:t>
            </a:r>
          </a:p>
          <a:p>
            <a:endParaRPr lang="en-US"/>
          </a:p>
        </p:txBody>
      </p:sp>
    </p:spTree>
    <p:extLst>
      <p:ext uri="{BB962C8B-B14F-4D97-AF65-F5344CB8AC3E}">
        <p14:creationId xmlns:p14="http://schemas.microsoft.com/office/powerpoint/2010/main" val="1587254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59B4-BFC5-A8B1-5078-37FE89480363}"/>
              </a:ext>
            </a:extLst>
          </p:cNvPr>
          <p:cNvSpPr>
            <a:spLocks noGrp="1"/>
          </p:cNvSpPr>
          <p:nvPr>
            <p:ph type="title"/>
          </p:nvPr>
        </p:nvSpPr>
        <p:spPr/>
        <p:txBody>
          <a:bodyPr/>
          <a:lstStyle/>
          <a:p>
            <a:r>
              <a:rPr lang="en-US" dirty="0"/>
              <a:t>Special Education EOY:</a:t>
            </a:r>
            <a:br>
              <a:rPr lang="en-US" dirty="0"/>
            </a:br>
            <a:r>
              <a:rPr lang="en-US" dirty="0"/>
              <a:t>Reporting Tips</a:t>
            </a:r>
          </a:p>
        </p:txBody>
      </p:sp>
      <p:sp>
        <p:nvSpPr>
          <p:cNvPr id="3" name="Content Placeholder 2">
            <a:extLst>
              <a:ext uri="{FF2B5EF4-FFF2-40B4-BE49-F238E27FC236}">
                <a16:creationId xmlns:a16="http://schemas.microsoft.com/office/drawing/2014/main" id="{80AECC9B-7B61-70C4-F818-6459C8869D70}"/>
              </a:ext>
            </a:extLst>
          </p:cNvPr>
          <p:cNvSpPr>
            <a:spLocks noGrp="1"/>
          </p:cNvSpPr>
          <p:nvPr>
            <p:ph idx="1"/>
          </p:nvPr>
        </p:nvSpPr>
        <p:spPr>
          <a:xfrm>
            <a:off x="838200" y="1554480"/>
            <a:ext cx="9304867" cy="4351338"/>
          </a:xfrm>
        </p:spPr>
        <p:txBody>
          <a:bodyPr>
            <a:normAutofit/>
          </a:bodyPr>
          <a:lstStyle/>
          <a:p>
            <a:r>
              <a:rPr lang="en-US" sz="1800" dirty="0">
                <a:latin typeface="+mn-lt"/>
              </a:rPr>
              <a:t>Be sure you are capturing ALL exits from Special Education that occur between 7/1/23 – 6/30/24</a:t>
            </a:r>
          </a:p>
          <a:p>
            <a:pPr lvl="1"/>
            <a:r>
              <a:rPr lang="en-US" sz="1800" dirty="0">
                <a:latin typeface="+mn-lt"/>
              </a:rPr>
              <a:t>If you are working on a manual file, be sure to periodically compare your exits with your SIS up until the final submission in September</a:t>
            </a:r>
          </a:p>
          <a:p>
            <a:r>
              <a:rPr lang="en-US" sz="1800" dirty="0">
                <a:latin typeface="+mn-lt"/>
              </a:rPr>
              <a:t>Check in with your Special Education staff on any IEP/initial referral information they may need to update or record before they leave for the summer  </a:t>
            </a:r>
          </a:p>
          <a:p>
            <a:r>
              <a:rPr lang="en-US" sz="1800" dirty="0">
                <a:latin typeface="+mn-lt"/>
              </a:rPr>
              <a:t>Enrich Users - Check collection parameters under collection settings to be sure it shows the full collection period of 7/01/23 – 6/30/2024</a:t>
            </a:r>
          </a:p>
          <a:p>
            <a:r>
              <a:rPr lang="en-US" sz="1800" dirty="0">
                <a:latin typeface="+mn-lt"/>
              </a:rPr>
              <a:t>Wait and report the spring initial referrals that will start school/services in August 2024 in the 24-25 Sped EOY (do not report this year and next year too)</a:t>
            </a:r>
          </a:p>
          <a:p>
            <a:pPr lvl="1"/>
            <a:r>
              <a:rPr lang="en-US" sz="1800" dirty="0">
                <a:latin typeface="+mn-lt"/>
              </a:rPr>
              <a:t>In Enrich – be sure ‘Actual Start Date of Services’ reflects the first day of school in August 2024</a:t>
            </a:r>
          </a:p>
          <a:p>
            <a:pPr lvl="1"/>
            <a:r>
              <a:rPr lang="en-US" sz="1800" dirty="0">
                <a:latin typeface="+mn-lt"/>
              </a:rPr>
              <a:t>An August 2024 start date should automatically “withhold” the record from your 23-24 SPED EOY and report it next year</a:t>
            </a:r>
          </a:p>
          <a:p>
            <a:pPr marL="457200" lvl="1" indent="0">
              <a:buNone/>
            </a:pPr>
            <a:endParaRPr lang="en-US" sz="1400" dirty="0"/>
          </a:p>
        </p:txBody>
      </p:sp>
      <p:sp>
        <p:nvSpPr>
          <p:cNvPr id="4" name="Slide Number Placeholder 3">
            <a:extLst>
              <a:ext uri="{FF2B5EF4-FFF2-40B4-BE49-F238E27FC236}">
                <a16:creationId xmlns:a16="http://schemas.microsoft.com/office/drawing/2014/main" id="{76FB5A10-3489-4681-3E54-F47C3D09A66A}"/>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16">
            <a:extLst>
              <a:ext uri="{FF2B5EF4-FFF2-40B4-BE49-F238E27FC236}">
                <a16:creationId xmlns:a16="http://schemas.microsoft.com/office/drawing/2014/main" id="{02B9DCFA-785F-A930-DA57-1DE8D1D5DE4D}"/>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3D132E2B-E90E-813C-55A1-34B457964D46}"/>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479286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Lindsey Heitman</a:t>
            </a:r>
          </a:p>
          <a:p>
            <a:r>
              <a:rPr lang="en-US">
                <a:hlinkClick r:id="rId2"/>
              </a:rPr>
              <a:t>SpedEndofYear@cde.state.co.us</a:t>
            </a:r>
            <a:r>
              <a:rPr lang="en-US"/>
              <a:t> </a:t>
            </a:r>
          </a:p>
          <a:p>
            <a:endParaRPr lang="en-US"/>
          </a:p>
          <a:p>
            <a:r>
              <a:rPr lang="en-US" sz="2000">
                <a:hlinkClick r:id="rId3"/>
              </a:rPr>
              <a:t>Special Education IEP Interchange Webpage</a:t>
            </a:r>
            <a:br>
              <a:rPr lang="en-US" sz="2000"/>
            </a:br>
            <a:r>
              <a:rPr lang="en-US" sz="20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11504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a:bodyPr>
          <a:lstStyle/>
          <a:p>
            <a:r>
              <a:rPr lang="en-US"/>
              <a:t>Title I Interchange</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Melissa Chaffin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08519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18C5-F3CC-1EC6-A3DB-864CB8891FE7}"/>
              </a:ext>
            </a:extLst>
          </p:cNvPr>
          <p:cNvSpPr>
            <a:spLocks noGrp="1"/>
          </p:cNvSpPr>
          <p:nvPr>
            <p:ph type="title"/>
          </p:nvPr>
        </p:nvSpPr>
        <p:spPr/>
        <p:txBody>
          <a:bodyPr/>
          <a:lstStyle/>
          <a:p>
            <a:r>
              <a:rPr lang="en-US"/>
              <a:t>2023-2024 Important Dates</a:t>
            </a:r>
          </a:p>
        </p:txBody>
      </p:sp>
      <p:graphicFrame>
        <p:nvGraphicFramePr>
          <p:cNvPr id="7" name="Table Placeholder 6">
            <a:extLst>
              <a:ext uri="{FF2B5EF4-FFF2-40B4-BE49-F238E27FC236}">
                <a16:creationId xmlns:a16="http://schemas.microsoft.com/office/drawing/2014/main" id="{62EA2633-4719-1CAA-7949-4CF12F318BDE}"/>
              </a:ext>
            </a:extLst>
          </p:cNvPr>
          <p:cNvGraphicFramePr>
            <a:graphicFrameLocks noGrp="1"/>
          </p:cNvGraphicFramePr>
          <p:nvPr>
            <p:ph type="tbl" sz="quarter" idx="15"/>
            <p:extLst>
              <p:ext uri="{D42A27DB-BD31-4B8C-83A1-F6EECF244321}">
                <p14:modId xmlns:p14="http://schemas.microsoft.com/office/powerpoint/2010/main" val="4168543671"/>
              </p:ext>
            </p:extLst>
          </p:nvPr>
        </p:nvGraphicFramePr>
        <p:xfrm>
          <a:off x="228600" y="200025"/>
          <a:ext cx="11818935" cy="3302000"/>
        </p:xfrm>
        <a:graphic>
          <a:graphicData uri="http://schemas.openxmlformats.org/drawingml/2006/table">
            <a:tbl>
              <a:tblPr firstRow="1">
                <a:tableStyleId>{793D81CF-94F2-401A-BA57-92F5A7B2D0C5}</a:tableStyleId>
              </a:tblPr>
              <a:tblGrid>
                <a:gridCol w="1771650">
                  <a:extLst>
                    <a:ext uri="{9D8B030D-6E8A-4147-A177-3AD203B41FA5}">
                      <a16:colId xmlns:a16="http://schemas.microsoft.com/office/drawing/2014/main" val="4223692609"/>
                    </a:ext>
                  </a:extLst>
                </a:gridCol>
                <a:gridCol w="2276475">
                  <a:extLst>
                    <a:ext uri="{9D8B030D-6E8A-4147-A177-3AD203B41FA5}">
                      <a16:colId xmlns:a16="http://schemas.microsoft.com/office/drawing/2014/main" val="828048713"/>
                    </a:ext>
                  </a:extLst>
                </a:gridCol>
                <a:gridCol w="7770810">
                  <a:extLst>
                    <a:ext uri="{9D8B030D-6E8A-4147-A177-3AD203B41FA5}">
                      <a16:colId xmlns:a16="http://schemas.microsoft.com/office/drawing/2014/main" val="3843917228"/>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264642157"/>
                  </a:ext>
                </a:extLst>
              </a:tr>
              <a:tr h="370840">
                <a:tc>
                  <a:txBody>
                    <a:bodyPr/>
                    <a:lstStyle/>
                    <a:p>
                      <a:r>
                        <a:rPr lang="en-US"/>
                        <a:t>5/9/2024</a:t>
                      </a:r>
                    </a:p>
                  </a:txBody>
                  <a:tcPr/>
                </a:tc>
                <a:tc>
                  <a:txBody>
                    <a:bodyPr/>
                    <a:lstStyle/>
                    <a:p>
                      <a:r>
                        <a:rPr lang="en-US"/>
                        <a:t>Interim Deadline</a:t>
                      </a:r>
                    </a:p>
                  </a:txBody>
                  <a:tcPr/>
                </a:tc>
                <a:tc>
                  <a:txBody>
                    <a:bodyPr/>
                    <a:lstStyle/>
                    <a:p>
                      <a:r>
                        <a:rPr lang="en-US"/>
                        <a:t>Upload end of year Title 1 Interchange File. </a:t>
                      </a:r>
                    </a:p>
                    <a:p>
                      <a:r>
                        <a:rPr lang="en-US"/>
                        <a:t>Districts should have an upload date of 4/1/2024 or later to meet this deadline.</a:t>
                      </a:r>
                    </a:p>
                  </a:txBody>
                  <a:tcPr/>
                </a:tc>
                <a:extLst>
                  <a:ext uri="{0D108BD9-81ED-4DB2-BD59-A6C34878D82A}">
                    <a16:rowId xmlns:a16="http://schemas.microsoft.com/office/drawing/2014/main" val="1606053344"/>
                  </a:ext>
                </a:extLst>
              </a:tr>
              <a:tr h="370840">
                <a:tc>
                  <a:txBody>
                    <a:bodyPr/>
                    <a:lstStyle/>
                    <a:p>
                      <a:r>
                        <a:rPr lang="en-US"/>
                        <a:t>6/12/2024</a:t>
                      </a:r>
                    </a:p>
                  </a:txBody>
                  <a:tcPr/>
                </a:tc>
                <a:tc>
                  <a:txBody>
                    <a:bodyPr/>
                    <a:lstStyle/>
                    <a:p>
                      <a:r>
                        <a:rPr lang="en-US"/>
                        <a:t>Interim Deadline</a:t>
                      </a:r>
                    </a:p>
                  </a:txBody>
                  <a:tcPr/>
                </a:tc>
                <a:tc>
                  <a:txBody>
                    <a:bodyPr/>
                    <a:lstStyle/>
                    <a:p>
                      <a:r>
                        <a:rPr lang="en-US"/>
                        <a:t>Error free end of year Title 1 Interchange File.</a:t>
                      </a:r>
                    </a:p>
                  </a:txBody>
                  <a:tcPr/>
                </a:tc>
                <a:extLst>
                  <a:ext uri="{0D108BD9-81ED-4DB2-BD59-A6C34878D82A}">
                    <a16:rowId xmlns:a16="http://schemas.microsoft.com/office/drawing/2014/main" val="1966995240"/>
                  </a:ext>
                </a:extLst>
              </a:tr>
              <a:tr h="370840">
                <a:tc>
                  <a:txBody>
                    <a:bodyPr/>
                    <a:lstStyle/>
                    <a:p>
                      <a:r>
                        <a:rPr lang="en-US"/>
                        <a:t>9/05/2024</a:t>
                      </a:r>
                    </a:p>
                  </a:txBody>
                  <a:tcPr/>
                </a:tc>
                <a:tc>
                  <a:txBody>
                    <a:bodyPr/>
                    <a:lstStyle/>
                    <a:p>
                      <a:r>
                        <a:rPr lang="en-US"/>
                        <a:t>Deadline</a:t>
                      </a:r>
                    </a:p>
                  </a:txBody>
                  <a:tcPr/>
                </a:tc>
                <a:tc>
                  <a:txBody>
                    <a:bodyPr/>
                    <a:lstStyle/>
                    <a:p>
                      <a:r>
                        <a:rPr lang="en-US"/>
                        <a:t>Student End of Year snapshot submission date. </a:t>
                      </a:r>
                    </a:p>
                    <a:p>
                      <a:r>
                        <a:rPr lang="en-US"/>
                        <a:t>2023-2024 Title 1 Interchange data is incorporated into this snapshot.</a:t>
                      </a:r>
                    </a:p>
                  </a:txBody>
                  <a:tcPr/>
                </a:tc>
                <a:extLst>
                  <a:ext uri="{0D108BD9-81ED-4DB2-BD59-A6C34878D82A}">
                    <a16:rowId xmlns:a16="http://schemas.microsoft.com/office/drawing/2014/main" val="1273359121"/>
                  </a:ext>
                </a:extLst>
              </a:tr>
              <a:tr h="370840">
                <a:tc>
                  <a:txBody>
                    <a:bodyPr/>
                    <a:lstStyle/>
                    <a:p>
                      <a:r>
                        <a:rPr lang="en-US"/>
                        <a:t>9/19/2024</a:t>
                      </a:r>
                    </a:p>
                  </a:txBody>
                  <a:tcPr/>
                </a:tc>
                <a:tc>
                  <a:txBody>
                    <a:bodyPr/>
                    <a:lstStyle/>
                    <a:p>
                      <a:r>
                        <a:rPr lang="en-US"/>
                        <a:t>Open</a:t>
                      </a:r>
                    </a:p>
                  </a:txBody>
                  <a:tcPr/>
                </a:tc>
                <a:tc>
                  <a:txBody>
                    <a:bodyPr/>
                    <a:lstStyle/>
                    <a:p>
                      <a:r>
                        <a:rPr lang="en-US"/>
                        <a:t>Student End of Year Cross LEA phase begins.</a:t>
                      </a:r>
                    </a:p>
                    <a:p>
                      <a:r>
                        <a:rPr lang="en-US"/>
                        <a:t>Final opportunity to correct 2023-2024 Title 1 Interchange data.</a:t>
                      </a:r>
                    </a:p>
                  </a:txBody>
                  <a:tcPr/>
                </a:tc>
                <a:extLst>
                  <a:ext uri="{0D108BD9-81ED-4DB2-BD59-A6C34878D82A}">
                    <a16:rowId xmlns:a16="http://schemas.microsoft.com/office/drawing/2014/main" val="3833813940"/>
                  </a:ext>
                </a:extLst>
              </a:tr>
              <a:tr h="370840">
                <a:tc>
                  <a:txBody>
                    <a:bodyPr/>
                    <a:lstStyle/>
                    <a:p>
                      <a:r>
                        <a:rPr lang="en-US"/>
                        <a:t>10/17/2024</a:t>
                      </a:r>
                    </a:p>
                  </a:txBody>
                  <a:tcPr/>
                </a:tc>
                <a:tc>
                  <a:txBody>
                    <a:bodyPr/>
                    <a:lstStyle/>
                    <a:p>
                      <a:r>
                        <a:rPr lang="en-US"/>
                        <a:t>Deadline</a:t>
                      </a:r>
                    </a:p>
                  </a:txBody>
                  <a:tcPr/>
                </a:tc>
                <a:tc>
                  <a:txBody>
                    <a:bodyPr/>
                    <a:lstStyle/>
                    <a:p>
                      <a:r>
                        <a:rPr lang="en-US"/>
                        <a:t>Student End of Year Cross LEA submission date.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2023-2024 Title 1 Interchange data can no longer be corrected.</a:t>
                      </a:r>
                    </a:p>
                  </a:txBody>
                  <a:tcPr/>
                </a:tc>
                <a:extLst>
                  <a:ext uri="{0D108BD9-81ED-4DB2-BD59-A6C34878D82A}">
                    <a16:rowId xmlns:a16="http://schemas.microsoft.com/office/drawing/2014/main" val="173067091"/>
                  </a:ext>
                </a:extLst>
              </a:tr>
            </a:tbl>
          </a:graphicData>
        </a:graphic>
      </p:graphicFrame>
      <p:sp>
        <p:nvSpPr>
          <p:cNvPr id="4" name="Content Placeholder 3">
            <a:extLst>
              <a:ext uri="{FF2B5EF4-FFF2-40B4-BE49-F238E27FC236}">
                <a16:creationId xmlns:a16="http://schemas.microsoft.com/office/drawing/2014/main" id="{B48BEA63-B49B-D758-1243-154CBD05BCDC}"/>
              </a:ext>
            </a:extLst>
          </p:cNvPr>
          <p:cNvSpPr>
            <a:spLocks noGrp="1"/>
          </p:cNvSpPr>
          <p:nvPr>
            <p:ph sz="quarter" idx="13"/>
          </p:nvPr>
        </p:nvSpPr>
        <p:spPr/>
        <p:txBody>
          <a:bodyPr>
            <a:normAutofit fontScale="92500" lnSpcReduction="10000"/>
          </a:bodyPr>
          <a:lstStyle/>
          <a:p>
            <a:r>
              <a:rPr lang="en-US"/>
              <a:t>Title 1 Interchange – Melissa Chaffin</a:t>
            </a:r>
          </a:p>
        </p:txBody>
      </p:sp>
      <p:sp>
        <p:nvSpPr>
          <p:cNvPr id="5" name="Content Placeholder 4">
            <a:extLst>
              <a:ext uri="{FF2B5EF4-FFF2-40B4-BE49-F238E27FC236}">
                <a16:creationId xmlns:a16="http://schemas.microsoft.com/office/drawing/2014/main" id="{CE1309A4-5D21-8121-42D7-986A0311F562}"/>
              </a:ext>
            </a:extLst>
          </p:cNvPr>
          <p:cNvSpPr>
            <a:spLocks noGrp="1"/>
          </p:cNvSpPr>
          <p:nvPr>
            <p:ph sz="quarter" idx="14"/>
          </p:nvPr>
        </p:nvSpPr>
        <p:spPr/>
        <p:txBody>
          <a:bodyPr>
            <a:normAutofit fontScale="92500" lnSpcReduction="10000"/>
          </a:bodyPr>
          <a:lstStyle/>
          <a:p>
            <a:r>
              <a:rPr lang="en-US">
                <a:hlinkClick r:id="rId2">
                  <a:extLst>
                    <a:ext uri="{A12FA001-AC4F-418D-AE19-62706E023703}">
                      <ahyp:hlinkClr xmlns:ahyp="http://schemas.microsoft.com/office/drawing/2018/hyperlinkcolor" val="tx"/>
                    </a:ext>
                  </a:extLst>
                </a:hlinkClick>
              </a:rPr>
              <a:t>chaffin_m@cde.state.co.us</a:t>
            </a:r>
            <a:r>
              <a:rPr lang="en-US"/>
              <a:t> </a:t>
            </a:r>
          </a:p>
        </p:txBody>
      </p:sp>
      <p:sp>
        <p:nvSpPr>
          <p:cNvPr id="3" name="Slide Number Placeholder 2">
            <a:extLst>
              <a:ext uri="{FF2B5EF4-FFF2-40B4-BE49-F238E27FC236}">
                <a16:creationId xmlns:a16="http://schemas.microsoft.com/office/drawing/2014/main" id="{1C488272-FE7D-D323-7878-7405A71EAA4E}"/>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224835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normAutofit/>
          </a:bodyPr>
          <a:lstStyle/>
          <a:p>
            <a:r>
              <a:rPr lang="en-US"/>
              <a:t>Brief Overview of Title I Part A</a:t>
            </a:r>
          </a:p>
        </p:txBody>
      </p:sp>
      <p:sp>
        <p:nvSpPr>
          <p:cNvPr id="3" name="Content Placeholder 2"/>
          <p:cNvSpPr>
            <a:spLocks noGrp="1"/>
          </p:cNvSpPr>
          <p:nvPr>
            <p:ph idx="1"/>
          </p:nvPr>
        </p:nvSpPr>
        <p:spPr>
          <a:xfrm>
            <a:off x="838200" y="1554480"/>
            <a:ext cx="10515600" cy="4351338"/>
          </a:xfrm>
        </p:spPr>
        <p:txBody>
          <a:bodyPr anchor="t">
            <a:normAutofit/>
          </a:bodyPr>
          <a:lstStyle/>
          <a:p>
            <a:r>
              <a:rPr lang="en-US"/>
              <a:t>The purpose of Title I Part A is to provide all children significant opportunity to receive a fair, equitable, and high-quality education, and to close achievement gaps.</a:t>
            </a:r>
          </a:p>
          <a:p>
            <a:r>
              <a:rPr lang="en-US"/>
              <a:t> </a:t>
            </a:r>
            <a:r>
              <a:rPr lang="en"/>
              <a:t>Title I, Part A of the Elementary and Secondary Education Act (ESEA), as amended by the Every Student Succeeds Act (ESSA) provides financial assistance to local educational agencies (LEAs) and schools with high numbers or high percentages of children from low-income families to help ensure that all children meet challenging academic standards.</a:t>
            </a:r>
          </a:p>
          <a:p>
            <a:endParaRPr lang="en-US"/>
          </a:p>
        </p:txBody>
      </p:sp>
      <p:sp>
        <p:nvSpPr>
          <p:cNvPr id="4" name="Slide Number Placeholder 3"/>
          <p:cNvSpPr>
            <a:spLocks noGrp="1"/>
          </p:cNvSpPr>
          <p:nvPr>
            <p:ph type="sldNum" sz="quarter" idx="12"/>
          </p:nvPr>
        </p:nvSpPr>
        <p:spPr>
          <a:xfrm>
            <a:off x="332873" y="6356351"/>
            <a:ext cx="830909" cy="362338"/>
          </a:xfrm>
        </p:spPr>
        <p:txBody>
          <a:bodyPr>
            <a:normAutofit/>
          </a:bodyPr>
          <a:lstStyle/>
          <a:p>
            <a:fld id="{C479D5F6-EDCB-402A-AC08-4943A1820E8F}" type="slidenum">
              <a:rPr lang="en-US"/>
              <a:pPr/>
              <a:t>41</a:t>
            </a:fld>
            <a:endParaRPr lang="en-US"/>
          </a:p>
        </p:txBody>
      </p:sp>
      <p:sp>
        <p:nvSpPr>
          <p:cNvPr id="10" name="Content Placeholder 9">
            <a:extLst>
              <a:ext uri="{FF2B5EF4-FFF2-40B4-BE49-F238E27FC236}">
                <a16:creationId xmlns:a16="http://schemas.microsoft.com/office/drawing/2014/main" id="{2FD94250-D8F5-8AA9-E96B-8D9D5D6F9D52}"/>
              </a:ext>
            </a:extLst>
          </p:cNvPr>
          <p:cNvSpPr>
            <a:spLocks noGrp="1"/>
          </p:cNvSpPr>
          <p:nvPr>
            <p:ph sz="quarter" idx="13"/>
          </p:nvPr>
        </p:nvSpPr>
        <p:spPr/>
        <p:txBody>
          <a:bodyPr/>
          <a:lstStyle/>
          <a:p>
            <a:r>
              <a:rPr lang="en-US"/>
              <a:t>Title 1 Interchange – Melissa Chaffin</a:t>
            </a:r>
          </a:p>
        </p:txBody>
      </p:sp>
      <p:sp>
        <p:nvSpPr>
          <p:cNvPr id="11" name="Content Placeholder 10">
            <a:extLst>
              <a:ext uri="{FF2B5EF4-FFF2-40B4-BE49-F238E27FC236}">
                <a16:creationId xmlns:a16="http://schemas.microsoft.com/office/drawing/2014/main" id="{32E618D9-89F6-536A-48F9-592153826D4C}"/>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chaffin_m@cde.state.co.us</a:t>
            </a:r>
            <a:r>
              <a:rPr lang="en-US"/>
              <a:t> </a:t>
            </a:r>
          </a:p>
        </p:txBody>
      </p:sp>
    </p:spTree>
    <p:extLst>
      <p:ext uri="{BB962C8B-B14F-4D97-AF65-F5344CB8AC3E}">
        <p14:creationId xmlns:p14="http://schemas.microsoft.com/office/powerpoint/2010/main" val="704153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F94B-25E6-326B-D551-A983C5DB5574}"/>
              </a:ext>
            </a:extLst>
          </p:cNvPr>
          <p:cNvSpPr>
            <a:spLocks noGrp="1"/>
          </p:cNvSpPr>
          <p:nvPr>
            <p:ph type="title"/>
          </p:nvPr>
        </p:nvSpPr>
        <p:spPr>
          <a:xfrm>
            <a:off x="443565" y="205176"/>
            <a:ext cx="8065168" cy="898524"/>
          </a:xfrm>
        </p:spPr>
        <p:txBody>
          <a:bodyPr/>
          <a:lstStyle/>
          <a:p>
            <a:r>
              <a:rPr lang="en-US"/>
              <a:t>What is the Title I Interchange?</a:t>
            </a:r>
          </a:p>
        </p:txBody>
      </p:sp>
      <p:sp>
        <p:nvSpPr>
          <p:cNvPr id="5" name="Content Placeholder 2">
            <a:extLst>
              <a:ext uri="{FF2B5EF4-FFF2-40B4-BE49-F238E27FC236}">
                <a16:creationId xmlns:a16="http://schemas.microsoft.com/office/drawing/2014/main" id="{9662AABA-02B5-DD5D-00E6-541FFED2E31C}"/>
              </a:ext>
            </a:extLst>
          </p:cNvPr>
          <p:cNvSpPr>
            <a:spLocks noGrp="1"/>
          </p:cNvSpPr>
          <p:nvPr>
            <p:ph idx="1"/>
          </p:nvPr>
        </p:nvSpPr>
        <p:spPr>
          <a:xfrm>
            <a:off x="838200" y="1554480"/>
            <a:ext cx="10515600" cy="4351338"/>
          </a:xfrm>
        </p:spPr>
        <p:txBody>
          <a:bodyPr anchor="t">
            <a:normAutofit/>
          </a:bodyPr>
          <a:lstStyle/>
          <a:p>
            <a:r>
              <a:rPr lang="en-US"/>
              <a:t>There are 2 Title I Part A programs that are included in the SEY snapshot: </a:t>
            </a:r>
          </a:p>
          <a:p>
            <a:pPr lvl="1"/>
            <a:r>
              <a:rPr lang="en-US"/>
              <a:t>Targeted Assistance (specific students in eligible grade spans in eligible schools) </a:t>
            </a:r>
          </a:p>
          <a:p>
            <a:pPr lvl="1"/>
            <a:r>
              <a:rPr lang="en-US"/>
              <a:t>Schoolwide (eligible grade spans in eligible schools). </a:t>
            </a:r>
          </a:p>
          <a:p>
            <a:r>
              <a:rPr lang="en-US"/>
              <a:t>Districts (LEAs) only need to report Targeted Assistance (TA) students. </a:t>
            </a:r>
          </a:p>
          <a:p>
            <a:r>
              <a:rPr lang="en-US"/>
              <a:t>Schoolwide programs will automatically be coded as Title I.</a:t>
            </a:r>
          </a:p>
          <a:p>
            <a:r>
              <a:rPr lang="en-US"/>
              <a:t>The Title I Interchange within Data Pipeline allows LEAs to report on the students who benefit from Title I TA programs and what services or resources they receive at any point during the year.</a:t>
            </a:r>
          </a:p>
          <a:p>
            <a:r>
              <a:rPr lang="en-US"/>
              <a:t>Districts indicate which schools and grade spans are operating as TA or SW when their Consolidated Application is filled out. </a:t>
            </a:r>
          </a:p>
        </p:txBody>
      </p:sp>
      <p:sp>
        <p:nvSpPr>
          <p:cNvPr id="4" name="Slide Number Placeholder 3">
            <a:extLst>
              <a:ext uri="{FF2B5EF4-FFF2-40B4-BE49-F238E27FC236}">
                <a16:creationId xmlns:a16="http://schemas.microsoft.com/office/drawing/2014/main" id="{71BD1A66-0661-54F7-EF76-06D33ADF74F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42</a:t>
            </a:fld>
            <a:endParaRPr lang="en-US"/>
          </a:p>
        </p:txBody>
      </p:sp>
      <p:sp>
        <p:nvSpPr>
          <p:cNvPr id="12" name="Content Placeholder 11">
            <a:extLst>
              <a:ext uri="{FF2B5EF4-FFF2-40B4-BE49-F238E27FC236}">
                <a16:creationId xmlns:a16="http://schemas.microsoft.com/office/drawing/2014/main" id="{989980AF-0414-ED62-08C4-2D5F27FF851F}"/>
              </a:ext>
            </a:extLst>
          </p:cNvPr>
          <p:cNvSpPr>
            <a:spLocks noGrp="1"/>
          </p:cNvSpPr>
          <p:nvPr>
            <p:ph sz="quarter" idx="13"/>
          </p:nvPr>
        </p:nvSpPr>
        <p:spPr/>
        <p:txBody>
          <a:bodyPr/>
          <a:lstStyle/>
          <a:p>
            <a:r>
              <a:rPr lang="en-US"/>
              <a:t>Title 1 Interchange – Melissa Chaffin</a:t>
            </a:r>
          </a:p>
        </p:txBody>
      </p:sp>
      <p:sp>
        <p:nvSpPr>
          <p:cNvPr id="13" name="Content Placeholder 12">
            <a:extLst>
              <a:ext uri="{FF2B5EF4-FFF2-40B4-BE49-F238E27FC236}">
                <a16:creationId xmlns:a16="http://schemas.microsoft.com/office/drawing/2014/main" id="{9DB1E265-5240-A1E2-BD8E-327F32965B84}"/>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997716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normAutofit/>
          </a:bodyPr>
          <a:lstStyle/>
          <a:p>
            <a:r>
              <a:rPr lang="en-US"/>
              <a:t>Data Submission Expectations</a:t>
            </a:r>
          </a:p>
        </p:txBody>
      </p:sp>
      <p:sp>
        <p:nvSpPr>
          <p:cNvPr id="3" name="Content Placeholder 2"/>
          <p:cNvSpPr>
            <a:spLocks noGrp="1"/>
          </p:cNvSpPr>
          <p:nvPr>
            <p:ph idx="1"/>
          </p:nvPr>
        </p:nvSpPr>
        <p:spPr>
          <a:xfrm>
            <a:off x="838200" y="1554480"/>
            <a:ext cx="10515600" cy="4351338"/>
          </a:xfrm>
        </p:spPr>
        <p:txBody>
          <a:bodyPr>
            <a:normAutofit lnSpcReduction="10000"/>
          </a:bodyPr>
          <a:lstStyle/>
          <a:p>
            <a:r>
              <a:rPr lang="en-US"/>
              <a:t>SEY 2023-24 School Year</a:t>
            </a:r>
          </a:p>
          <a:p>
            <a:pPr lvl="1"/>
            <a:r>
              <a:rPr lang="en-US"/>
              <a:t>The Title I-A file would have been first submitted during the October Count during Fall 2023.</a:t>
            </a:r>
          </a:p>
          <a:p>
            <a:pPr lvl="1"/>
            <a:r>
              <a:rPr lang="en-US"/>
              <a:t>Review that same file that was uploaded in Fall 2023 (for Oct Count) and determine if any students need to be added or resource boxes changed. </a:t>
            </a:r>
          </a:p>
          <a:p>
            <a:pPr lvl="2"/>
            <a:r>
              <a:rPr lang="en-US"/>
              <a:t>Make sure resource boxes where T1 services were used indicate 0 for no or 1 for yes. All students in the file should have at least one box checked with a 1. Do not leave blanks.</a:t>
            </a:r>
          </a:p>
          <a:p>
            <a:pPr lvl="1"/>
            <a:r>
              <a:rPr lang="en-US"/>
              <a:t>Include students in TA grade spans/schools who received Title I services/resources any time during the year, even if student left school/district or services were stopped.</a:t>
            </a:r>
          </a:p>
          <a:p>
            <a:pPr lvl="2"/>
            <a:r>
              <a:rPr lang="en-US"/>
              <a:t>The only reason a student would be removed from the file is if they never received any Title I services throughout the school year.</a:t>
            </a:r>
          </a:p>
          <a:p>
            <a:pPr lvl="1"/>
            <a:r>
              <a:rPr lang="en-US"/>
              <a:t>Indicate resource(s) they received (reading, math, etc.). </a:t>
            </a:r>
          </a:p>
          <a:p>
            <a:pPr lvl="1"/>
            <a:r>
              <a:rPr lang="en-US"/>
              <a:t>If the file is needs to be updated, LEAs can either append (add on to) or replace the old file with the updated file. </a:t>
            </a:r>
          </a:p>
        </p:txBody>
      </p:sp>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43</a:t>
            </a:fld>
            <a:endParaRPr lang="en-US"/>
          </a:p>
        </p:txBody>
      </p:sp>
      <p:sp>
        <p:nvSpPr>
          <p:cNvPr id="7" name="Content Placeholder 6">
            <a:extLst>
              <a:ext uri="{FF2B5EF4-FFF2-40B4-BE49-F238E27FC236}">
                <a16:creationId xmlns:a16="http://schemas.microsoft.com/office/drawing/2014/main" id="{81BF1A7C-5B1E-D8EC-EB29-563D1996EE10}"/>
              </a:ext>
            </a:extLst>
          </p:cNvPr>
          <p:cNvSpPr>
            <a:spLocks noGrp="1"/>
          </p:cNvSpPr>
          <p:nvPr>
            <p:ph sz="quarter" idx="13"/>
          </p:nvPr>
        </p:nvSpPr>
        <p:spPr>
          <a:xfrm>
            <a:off x="1366549" y="6356350"/>
            <a:ext cx="4483505" cy="362338"/>
          </a:xfrm>
        </p:spPr>
        <p:txBody>
          <a:bodyPr/>
          <a:lstStyle/>
          <a:p>
            <a:r>
              <a:rPr lang="en-US"/>
              <a:t>Title 1 Interchange – Melissa Chaffin</a:t>
            </a:r>
          </a:p>
        </p:txBody>
      </p:sp>
      <p:sp>
        <p:nvSpPr>
          <p:cNvPr id="8" name="Content Placeholder 7">
            <a:extLst>
              <a:ext uri="{FF2B5EF4-FFF2-40B4-BE49-F238E27FC236}">
                <a16:creationId xmlns:a16="http://schemas.microsoft.com/office/drawing/2014/main" id="{8C2890EC-42A9-F078-FC3C-DB44F8923038}"/>
              </a:ext>
            </a:extLst>
          </p:cNvPr>
          <p:cNvSpPr>
            <a:spLocks noGrp="1"/>
          </p:cNvSpPr>
          <p:nvPr>
            <p:ph sz="quarter" idx="14"/>
          </p:nvPr>
        </p:nvSpPr>
        <p:spPr>
          <a:xfrm>
            <a:off x="6052822" y="6356350"/>
            <a:ext cx="4393506" cy="362338"/>
          </a:xfrm>
        </p:spPr>
        <p:txBody>
          <a:bodyPr/>
          <a:lstStyle/>
          <a:p>
            <a:r>
              <a:rPr lang="en-US">
                <a:hlinkClick r:id="rId3">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792433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lstStyle/>
          <a:p>
            <a:r>
              <a:rPr lang="en-US"/>
              <a:t> Common Errors</a:t>
            </a:r>
          </a:p>
        </p:txBody>
      </p:sp>
      <p:sp>
        <p:nvSpPr>
          <p:cNvPr id="3" name="Content Placeholder 2"/>
          <p:cNvSpPr>
            <a:spLocks noGrp="1"/>
          </p:cNvSpPr>
          <p:nvPr>
            <p:ph idx="1"/>
          </p:nvPr>
        </p:nvSpPr>
        <p:spPr>
          <a:xfrm>
            <a:off x="838200" y="1554480"/>
            <a:ext cx="10515600" cy="4351338"/>
          </a:xfrm>
        </p:spPr>
        <p:txBody>
          <a:bodyPr>
            <a:normAutofit fontScale="85000" lnSpcReduction="20000"/>
          </a:bodyPr>
          <a:lstStyle/>
          <a:p>
            <a:r>
              <a:rPr lang="en-US"/>
              <a:t>Two main error codes:  TI003 and TI004</a:t>
            </a:r>
          </a:p>
          <a:p>
            <a:pPr lvl="1"/>
            <a:r>
              <a:rPr lang="en-US"/>
              <a:t>TI003 error message: “The school is not a Targeted Assistance school for the grade of the students’ enrollment in the Student Profile”.</a:t>
            </a:r>
          </a:p>
          <a:p>
            <a:pPr lvl="2"/>
            <a:r>
              <a:rPr lang="en-US"/>
              <a:t>Double check that the school and grade the student is in is approved for Targeted Assistance.</a:t>
            </a:r>
          </a:p>
          <a:p>
            <a:pPr lvl="2"/>
            <a:r>
              <a:rPr lang="en-US"/>
              <a:t>If K-8 school only funded at E (K-5) level, 6th-8th graders cannot be entered.</a:t>
            </a:r>
          </a:p>
          <a:p>
            <a:pPr lvl="1"/>
            <a:r>
              <a:rPr lang="en-US"/>
              <a:t>TI004 error message: “There must be a School Association record for this student in the Student Profile at this school for the current School Year”.</a:t>
            </a:r>
          </a:p>
          <a:p>
            <a:pPr lvl="2"/>
            <a:r>
              <a:rPr lang="en-US"/>
              <a:t>Make sure the Student School Association file is uploaded first and the student data matches in the Title ! File.</a:t>
            </a:r>
          </a:p>
          <a:p>
            <a:pPr lvl="2"/>
            <a:r>
              <a:rPr lang="en-US"/>
              <a:t>May have to refresh EOY file for system to re-read the files.</a:t>
            </a:r>
          </a:p>
          <a:p>
            <a:r>
              <a:rPr lang="en-US"/>
              <a:t>Wrong formats</a:t>
            </a:r>
          </a:p>
          <a:p>
            <a:pPr lvl="1"/>
            <a:r>
              <a:rPr lang="en-US"/>
              <a:t>Missing leading zeros: Gender (01,02) must have zeros.</a:t>
            </a:r>
          </a:p>
          <a:p>
            <a:pPr lvl="2"/>
            <a:r>
              <a:rPr lang="en-US"/>
              <a:t>In Excel, right-click cell and format as ‘text’ to include leading zeros.</a:t>
            </a:r>
          </a:p>
          <a:p>
            <a:pPr lvl="1"/>
            <a:r>
              <a:rPr lang="en-US"/>
              <a:t>Birthdate format is </a:t>
            </a:r>
            <a:r>
              <a:rPr lang="en-US" err="1"/>
              <a:t>mmddyyyy</a:t>
            </a:r>
            <a:r>
              <a:rPr lang="en-US"/>
              <a:t>. June 5, 1992 is 06051992.  </a:t>
            </a:r>
          </a:p>
          <a:p>
            <a:r>
              <a:rPr lang="en-US"/>
              <a:t>General data errors</a:t>
            </a:r>
          </a:p>
          <a:p>
            <a:pPr lvl="1"/>
            <a:r>
              <a:rPr lang="en-US"/>
              <a:t>Invalid SASID, first and last name swapped, missing letters</a:t>
            </a:r>
          </a:p>
          <a:p>
            <a:r>
              <a:rPr lang="en-US"/>
              <a:t>Services not marked 0 or 1 in template; blanks=errors.</a:t>
            </a:r>
          </a:p>
        </p:txBody>
      </p:sp>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44</a:t>
            </a:fld>
            <a:endParaRPr lang="en-US"/>
          </a:p>
        </p:txBody>
      </p:sp>
      <p:sp>
        <p:nvSpPr>
          <p:cNvPr id="10" name="Content Placeholder 9">
            <a:extLst>
              <a:ext uri="{FF2B5EF4-FFF2-40B4-BE49-F238E27FC236}">
                <a16:creationId xmlns:a16="http://schemas.microsoft.com/office/drawing/2014/main" id="{3AF00D1C-67D4-1BC5-1371-B4A848F1BCC8}"/>
              </a:ext>
            </a:extLst>
          </p:cNvPr>
          <p:cNvSpPr>
            <a:spLocks noGrp="1"/>
          </p:cNvSpPr>
          <p:nvPr>
            <p:ph sz="quarter" idx="13"/>
          </p:nvPr>
        </p:nvSpPr>
        <p:spPr/>
        <p:txBody>
          <a:bodyPr/>
          <a:lstStyle/>
          <a:p>
            <a:r>
              <a:rPr lang="en-US"/>
              <a:t>Title 1 Interchange – Melissa Chaffin</a:t>
            </a:r>
          </a:p>
        </p:txBody>
      </p:sp>
      <p:sp>
        <p:nvSpPr>
          <p:cNvPr id="11" name="Content Placeholder 10">
            <a:extLst>
              <a:ext uri="{FF2B5EF4-FFF2-40B4-BE49-F238E27FC236}">
                <a16:creationId xmlns:a16="http://schemas.microsoft.com/office/drawing/2014/main" id="{5157AC90-7BEB-7C5B-CDE4-BBA37A560706}"/>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2933628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lstStyle/>
          <a:p>
            <a:r>
              <a:rPr lang="en-US"/>
              <a:t>Data Management</a:t>
            </a:r>
          </a:p>
        </p:txBody>
      </p:sp>
      <p:sp>
        <p:nvSpPr>
          <p:cNvPr id="3" name="Content Placeholder 2"/>
          <p:cNvSpPr>
            <a:spLocks noGrp="1"/>
          </p:cNvSpPr>
          <p:nvPr>
            <p:ph idx="1"/>
          </p:nvPr>
        </p:nvSpPr>
        <p:spPr>
          <a:xfrm>
            <a:off x="838200" y="1554163"/>
            <a:ext cx="10515600" cy="3094735"/>
          </a:xfrm>
        </p:spPr>
        <p:txBody>
          <a:bodyPr>
            <a:normAutofit fontScale="77500" lnSpcReduction="20000"/>
          </a:bodyPr>
          <a:lstStyle/>
          <a:p>
            <a:r>
              <a:rPr lang="en-US"/>
              <a:t>Do not delete students who transfer to another school or out of district/state during the year.  Only delete students who did not receive T1 services at all.</a:t>
            </a:r>
          </a:p>
          <a:p>
            <a:r>
              <a:rPr lang="en-US"/>
              <a:t>Maintain a complete data file at district or school level, make updates to this file if needed. </a:t>
            </a:r>
          </a:p>
          <a:p>
            <a:r>
              <a:rPr lang="en-US"/>
              <a:t>If the file in the Interchange that was uploaded for October Count Fall 2023 has not changed, and everything is correct with at least 1 resource box for each student checked with a 1, you do not need to update. </a:t>
            </a:r>
          </a:p>
          <a:p>
            <a:r>
              <a:rPr lang="en-US"/>
              <a:t>An email will be sent out soon to remind LEAs that have not uploaded a file since Fall 2023 Districts to check their T1 files. If the file has not changed, an email to inform me that the file has not changed can be sent to chaffin_m@cde.state.co.us (I will indicate this in the email).</a:t>
            </a:r>
          </a:p>
          <a:p>
            <a:r>
              <a:rPr lang="en-US"/>
              <a:t>Title I Part A upload due date (same as EOY): June 12, 2024.</a:t>
            </a:r>
          </a:p>
          <a:p>
            <a:r>
              <a:rPr lang="en-US">
                <a:hlinkClick r:id="rId3"/>
              </a:rPr>
              <a:t>The file template is available on the Title 1 Interchange Website.</a:t>
            </a:r>
            <a:r>
              <a:rPr lang="en-US"/>
              <a:t> </a:t>
            </a:r>
          </a:p>
          <a:p>
            <a:endParaRPr lang="en-US"/>
          </a:p>
          <a:p>
            <a:endParaRPr lang="en-US"/>
          </a:p>
        </p:txBody>
      </p:sp>
      <p:pic>
        <p:nvPicPr>
          <p:cNvPr id="6" name="Picture 5" descr="Screenshot of title 1 file">
            <a:extLst>
              <a:ext uri="{FF2B5EF4-FFF2-40B4-BE49-F238E27FC236}">
                <a16:creationId xmlns:a16="http://schemas.microsoft.com/office/drawing/2014/main" id="{A7404A7B-0A37-CE20-6A21-51BAF2085E9F}"/>
              </a:ext>
            </a:extLst>
          </p:cNvPr>
          <p:cNvPicPr>
            <a:picLocks noChangeAspect="1"/>
          </p:cNvPicPr>
          <p:nvPr/>
        </p:nvPicPr>
        <p:blipFill>
          <a:blip r:embed="rId4"/>
          <a:stretch>
            <a:fillRect/>
          </a:stretch>
        </p:blipFill>
        <p:spPr>
          <a:xfrm>
            <a:off x="1813565" y="4826521"/>
            <a:ext cx="8564869" cy="1352207"/>
          </a:xfrm>
          <a:prstGeom prst="rect">
            <a:avLst/>
          </a:prstGeom>
        </p:spPr>
      </p:pic>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D43161BF-4A29-1141-058A-E6CE8A8C1E80}"/>
              </a:ext>
            </a:extLst>
          </p:cNvPr>
          <p:cNvSpPr>
            <a:spLocks noGrp="1"/>
          </p:cNvSpPr>
          <p:nvPr>
            <p:ph sz="quarter" idx="13"/>
          </p:nvPr>
        </p:nvSpPr>
        <p:spPr>
          <a:xfrm>
            <a:off x="1366549" y="6356350"/>
            <a:ext cx="4483505" cy="362338"/>
          </a:xfrm>
        </p:spPr>
        <p:txBody>
          <a:bodyPr/>
          <a:lstStyle/>
          <a:p>
            <a:r>
              <a:rPr lang="en-US"/>
              <a:t>Title 1 Interchange – Melissa Chaffin</a:t>
            </a:r>
          </a:p>
        </p:txBody>
      </p:sp>
      <p:sp>
        <p:nvSpPr>
          <p:cNvPr id="7" name="Content Placeholder 6">
            <a:extLst>
              <a:ext uri="{FF2B5EF4-FFF2-40B4-BE49-F238E27FC236}">
                <a16:creationId xmlns:a16="http://schemas.microsoft.com/office/drawing/2014/main" id="{AB0BA0B2-5148-4B91-A3F3-52DD6F0D376B}"/>
              </a:ext>
            </a:extLst>
          </p:cNvPr>
          <p:cNvSpPr>
            <a:spLocks noGrp="1"/>
          </p:cNvSpPr>
          <p:nvPr>
            <p:ph sz="quarter" idx="14"/>
          </p:nvPr>
        </p:nvSpPr>
        <p:spPr>
          <a:xfrm>
            <a:off x="6052822" y="6356350"/>
            <a:ext cx="4393506" cy="362338"/>
          </a:xfrm>
        </p:spPr>
        <p:txBody>
          <a:bodyPr/>
          <a:lstStyle/>
          <a:p>
            <a:r>
              <a:rPr lang="en-US">
                <a:hlinkClick r:id="rId5">
                  <a:extLst>
                    <a:ext uri="{A12FA001-AC4F-418D-AE19-62706E023703}">
                      <ahyp:hlinkClr xmlns:ahyp="http://schemas.microsoft.com/office/drawing/2018/hyperlinkcolor" val="tx"/>
                    </a:ext>
                  </a:extLst>
                </a:hlinkClick>
              </a:rPr>
              <a:t>chaffin_m@cde.state.co.us</a:t>
            </a:r>
            <a:endParaRPr lang="en-US"/>
          </a:p>
        </p:txBody>
      </p:sp>
    </p:spTree>
    <p:extLst>
      <p:ext uri="{BB962C8B-B14F-4D97-AF65-F5344CB8AC3E}">
        <p14:creationId xmlns:p14="http://schemas.microsoft.com/office/powerpoint/2010/main" val="262759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Title I Interchange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Melissa Chaffin</a:t>
            </a:r>
          </a:p>
          <a:p>
            <a:r>
              <a:rPr lang="en-US">
                <a:hlinkClick r:id="rId2"/>
              </a:rPr>
              <a:t>c</a:t>
            </a:r>
            <a:r>
              <a:rPr lang="en-US">
                <a:hlinkClick r:id="rId3"/>
              </a:rPr>
              <a:t>haffin_m@cde.state.co.us</a:t>
            </a:r>
            <a:r>
              <a:rPr lang="en-US"/>
              <a:t> </a:t>
            </a:r>
          </a:p>
          <a:p>
            <a:endParaRPr lang="en-US"/>
          </a:p>
          <a:p>
            <a:r>
              <a:rPr lang="en-US" sz="2000">
                <a:hlinkClick r:id="rId4"/>
              </a:rPr>
              <a:t>Title I Interchange Webpage</a:t>
            </a:r>
            <a:endParaRPr lang="en-US" sz="2000">
              <a:hlinkClick r:id="rId5"/>
            </a:endParaRPr>
          </a:p>
          <a:p>
            <a:r>
              <a:rPr lang="en-US" sz="2000">
                <a:hlinkClick r:id="rId5"/>
              </a:rPr>
              <a:t>Student End of Year Webpage</a:t>
            </a:r>
            <a:br>
              <a:rPr lang="en-US" sz="2000"/>
            </a:b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247749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a:bodyPr>
          <a:lstStyle/>
          <a:p>
            <a:r>
              <a:rPr lang="en-US"/>
              <a:t>Reduced Academic Calendar</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2103802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 </a:t>
            </a:r>
            <a:br>
              <a:rPr lang="en-US">
                <a:latin typeface="Museo Slab 500"/>
              </a:rPr>
            </a:br>
            <a:r>
              <a:rPr lang="en-US">
                <a:latin typeface="Museo Slab 500"/>
              </a:rPr>
              <a:t>Requests</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p:txBody>
          <a:bodyPr vert="horz" lIns="0" tIns="0" rIns="0" bIns="45720" rtlCol="0" anchor="t">
            <a:normAutofit/>
          </a:bodyPr>
          <a:lstStyle/>
          <a:p>
            <a:pPr marL="0" indent="0" algn="ctr">
              <a:buNone/>
            </a:pPr>
            <a:r>
              <a:rPr lang="en-US" sz="2800" b="1">
                <a:latin typeface="Trebuchet MS"/>
                <a:cs typeface="Calibri"/>
              </a:rPr>
              <a:t>Reduced Academic Calendar Requests*</a:t>
            </a:r>
            <a:endParaRPr lang="en-US" sz="2800">
              <a:latin typeface="Trebuchet MS"/>
            </a:endParaRPr>
          </a:p>
          <a:p>
            <a:pPr marL="0" indent="0" algn="ctr">
              <a:buNone/>
            </a:pPr>
            <a:r>
              <a:rPr lang="en-US" b="1">
                <a:solidFill>
                  <a:srgbClr val="FF0000"/>
                </a:solidFill>
                <a:latin typeface="Trebuchet MS"/>
                <a:ea typeface="+mn-lt"/>
                <a:cs typeface="+mn-lt"/>
              </a:rPr>
              <a:t>Fewer than 160 contact days</a:t>
            </a:r>
          </a:p>
          <a:p>
            <a:pPr marL="0" indent="0" algn="ctr">
              <a:buNone/>
            </a:pPr>
            <a:r>
              <a:rPr lang="en-US" b="1">
                <a:latin typeface="Trebuchet MS"/>
                <a:ea typeface="+mn-lt"/>
                <a:cs typeface="+mn-lt"/>
              </a:rPr>
              <a:t>3/6/2024 – </a:t>
            </a:r>
            <a:r>
              <a:rPr lang="en-US" b="1">
                <a:highlight>
                  <a:srgbClr val="FFFF00"/>
                </a:highlight>
                <a:latin typeface="Trebuchet MS"/>
                <a:ea typeface="+mn-lt"/>
                <a:cs typeface="+mn-lt"/>
              </a:rPr>
              <a:t>5/10/2024</a:t>
            </a:r>
            <a:endParaRPr lang="en-US">
              <a:highlight>
                <a:srgbClr val="FFFF00"/>
              </a:highlight>
              <a:latin typeface="Trebuchet MS"/>
              <a:ea typeface="+mn-lt"/>
              <a:cs typeface="+mn-lt"/>
            </a:endParaRPr>
          </a:p>
          <a:p>
            <a:pPr marL="0" indent="0" algn="ctr">
              <a:buNone/>
            </a:pPr>
            <a:r>
              <a:rPr lang="en-US" sz="1800">
                <a:latin typeface="Trebuchet MS"/>
                <a:cs typeface="Calibri"/>
              </a:rPr>
              <a:t>*Formally the 4 Day School Week</a:t>
            </a:r>
            <a:br>
              <a:rPr lang="en-US" sz="1800">
                <a:cs typeface="Calibri"/>
              </a:rPr>
            </a:br>
            <a:endParaRPr lang="en-US" sz="1800">
              <a:cs typeface="Calibri"/>
            </a:endParaRPr>
          </a:p>
          <a:p>
            <a:pPr marL="0" indent="0">
              <a:buNone/>
            </a:pPr>
            <a:endParaRPr lang="en-US">
              <a:latin typeface="Trebuchet MS"/>
              <a:ea typeface="+mn-lt"/>
              <a:cs typeface="+mn-lt"/>
            </a:endParaRPr>
          </a:p>
          <a:p>
            <a:r>
              <a:rPr lang="en-US" sz="1800">
                <a:latin typeface="Trebuchet MS"/>
                <a:ea typeface="+mn-lt"/>
                <a:cs typeface="+mn-lt"/>
              </a:rPr>
              <a:t>If your </a:t>
            </a:r>
            <a:r>
              <a:rPr lang="en-US" sz="1800" i="1">
                <a:latin typeface="Trebuchet MS"/>
                <a:ea typeface="+mn-lt"/>
                <a:cs typeface="+mn-lt"/>
              </a:rPr>
              <a:t>district </a:t>
            </a:r>
            <a:r>
              <a:rPr lang="en-US" sz="1800">
                <a:latin typeface="Trebuchet MS"/>
                <a:ea typeface="+mn-lt"/>
                <a:cs typeface="+mn-lt"/>
              </a:rPr>
              <a:t>is on a district wide improvement plan, you will need to extra documentation to field services via </a:t>
            </a:r>
            <a:r>
              <a:rPr lang="en-US" sz="1800">
                <a:latin typeface="Trebuchet MS"/>
                <a:ea typeface="+mn-lt"/>
                <a:cs typeface="+mn-lt"/>
                <a:hlinkClick r:id="rId2"/>
              </a:rPr>
              <a:t>this webform</a:t>
            </a:r>
            <a:r>
              <a:rPr lang="en-US" sz="1800">
                <a:latin typeface="Trebuchet MS"/>
                <a:ea typeface="+mn-lt"/>
                <a:cs typeface="+mn-lt"/>
              </a:rPr>
              <a:t>.</a:t>
            </a:r>
          </a:p>
          <a:p>
            <a:r>
              <a:rPr lang="en-US" sz="1800">
                <a:latin typeface="Trebuchet MS"/>
                <a:cs typeface="Calibri" panose="020F0502020204030204"/>
              </a:rPr>
              <a:t>Field services and the commissioner will approve by 6/30/2024 and districts will be notified</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3" name="Content Placeholder 2">
            <a:extLst>
              <a:ext uri="{FF2B5EF4-FFF2-40B4-BE49-F238E27FC236}">
                <a16:creationId xmlns:a16="http://schemas.microsoft.com/office/drawing/2014/main" id="{C806A24D-48CC-ED4F-4932-532DDFAD1D00}"/>
              </a:ext>
            </a:extLst>
          </p:cNvPr>
          <p:cNvSpPr>
            <a:spLocks noGrp="1"/>
          </p:cNvSpPr>
          <p:nvPr>
            <p:ph sz="quarter" idx="13"/>
          </p:nvPr>
        </p:nvSpPr>
        <p:spPr/>
        <p:txBody>
          <a:bodyPr/>
          <a:lstStyle/>
          <a:p>
            <a:r>
              <a:rPr lang="en-US"/>
              <a:t>Reduced Academic Calendar – Jessica Tribbett</a:t>
            </a:r>
          </a:p>
        </p:txBody>
      </p:sp>
      <p:sp>
        <p:nvSpPr>
          <p:cNvPr id="5" name="Content Placeholder 4">
            <a:extLst>
              <a:ext uri="{FF2B5EF4-FFF2-40B4-BE49-F238E27FC236}">
                <a16:creationId xmlns:a16="http://schemas.microsoft.com/office/drawing/2014/main" id="{9836C48C-12CC-836B-6CE4-0692994079FC}"/>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462835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5028-4793-0F09-97A1-AC55731C5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C80F0-7451-6E3E-3CBA-EC18FFD60D9C}"/>
              </a:ext>
            </a:extLst>
          </p:cNvPr>
          <p:cNvSpPr>
            <a:spLocks noGrp="1"/>
          </p:cNvSpPr>
          <p:nvPr>
            <p:ph type="title"/>
          </p:nvPr>
        </p:nvSpPr>
        <p:spPr/>
        <p:txBody>
          <a:bodyPr>
            <a:normAutofit/>
          </a:bodyPr>
          <a:lstStyle/>
          <a:p>
            <a:r>
              <a:rPr lang="en-US">
                <a:latin typeface="Museo Slab 500"/>
              </a:rPr>
              <a:t>Reduced Academic Calendar: </a:t>
            </a:r>
            <a:br>
              <a:rPr lang="en-US">
                <a:latin typeface="Museo Slab 500"/>
              </a:rPr>
            </a:br>
            <a:r>
              <a:rPr lang="en-US" sz="2800">
                <a:cs typeface="Calibri"/>
              </a:rPr>
              <a:t>Request Form</a:t>
            </a:r>
            <a:endParaRPr lang="en-US"/>
          </a:p>
        </p:txBody>
      </p:sp>
      <p:pic>
        <p:nvPicPr>
          <p:cNvPr id="6" name="Content Placeholder 5" descr="A screenshot of Reduced Academic Calendar Directory user interface/">
            <a:extLst>
              <a:ext uri="{FF2B5EF4-FFF2-40B4-BE49-F238E27FC236}">
                <a16:creationId xmlns:a16="http://schemas.microsoft.com/office/drawing/2014/main" id="{E8BD178E-B624-6F91-D2E4-5428BA1C79F2}"/>
              </a:ext>
            </a:extLst>
          </p:cNvPr>
          <p:cNvPicPr>
            <a:picLocks noGrp="1" noChangeAspect="1"/>
          </p:cNvPicPr>
          <p:nvPr>
            <p:ph idx="1"/>
          </p:nvPr>
        </p:nvPicPr>
        <p:blipFill>
          <a:blip r:embed="rId3"/>
          <a:stretch>
            <a:fillRect/>
          </a:stretch>
        </p:blipFill>
        <p:spPr>
          <a:xfrm>
            <a:off x="377394" y="228600"/>
            <a:ext cx="11172922" cy="5469729"/>
          </a:xfrm>
        </p:spPr>
      </p:pic>
      <p:sp>
        <p:nvSpPr>
          <p:cNvPr id="9" name="Arrow: Right 8">
            <a:extLst>
              <a:ext uri="{FF2B5EF4-FFF2-40B4-BE49-F238E27FC236}">
                <a16:creationId xmlns:a16="http://schemas.microsoft.com/office/drawing/2014/main" id="{22F6B9F6-E084-36FD-335D-A14259B01A2D}"/>
              </a:ext>
            </a:extLst>
          </p:cNvPr>
          <p:cNvSpPr/>
          <p:nvPr/>
        </p:nvSpPr>
        <p:spPr>
          <a:xfrm>
            <a:off x="1234686" y="1244246"/>
            <a:ext cx="1923143" cy="3628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ea typeface="Calibri"/>
                <a:cs typeface="Calibri"/>
              </a:rPr>
              <a:t>If blank email me</a:t>
            </a:r>
          </a:p>
        </p:txBody>
      </p:sp>
      <p:sp>
        <p:nvSpPr>
          <p:cNvPr id="10" name="Arrow: Right 9">
            <a:extLst>
              <a:ext uri="{FF2B5EF4-FFF2-40B4-BE49-F238E27FC236}">
                <a16:creationId xmlns:a16="http://schemas.microsoft.com/office/drawing/2014/main" id="{55955F09-97A4-E76B-9AA3-AAF832127B9E}"/>
              </a:ext>
            </a:extLst>
          </p:cNvPr>
          <p:cNvSpPr/>
          <p:nvPr/>
        </p:nvSpPr>
        <p:spPr>
          <a:xfrm>
            <a:off x="1234686" y="1535083"/>
            <a:ext cx="2267857" cy="36285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Calibri"/>
                <a:cs typeface="Calibri"/>
              </a:rPr>
              <a:t>District Accreditation Rating</a:t>
            </a:r>
          </a:p>
        </p:txBody>
      </p:sp>
      <p:sp>
        <p:nvSpPr>
          <p:cNvPr id="12" name="Rectangle 11">
            <a:extLst>
              <a:ext uri="{FF2B5EF4-FFF2-40B4-BE49-F238E27FC236}">
                <a16:creationId xmlns:a16="http://schemas.microsoft.com/office/drawing/2014/main" id="{AAF05110-A978-1142-4450-8DD5B6C8A62C}"/>
              </a:ext>
              <a:ext uri="{C183D7F6-B498-43B3-948B-1728B52AA6E4}">
                <adec:decorative xmlns:adec="http://schemas.microsoft.com/office/drawing/2017/decorative" val="1"/>
              </a:ext>
            </a:extLst>
          </p:cNvPr>
          <p:cNvSpPr/>
          <p:nvPr/>
        </p:nvSpPr>
        <p:spPr>
          <a:xfrm>
            <a:off x="5073008" y="3429000"/>
            <a:ext cx="3416473" cy="30560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940C5D2-0C57-49B4-4A49-56652A1AC2BA}"/>
              </a:ext>
            </a:extLst>
          </p:cNvPr>
          <p:cNvSpPr/>
          <p:nvPr/>
        </p:nvSpPr>
        <p:spPr>
          <a:xfrm flipH="1">
            <a:off x="8566271" y="3429000"/>
            <a:ext cx="2168070" cy="362856"/>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Calibri"/>
                <a:cs typeface="Calibri"/>
              </a:rPr>
              <a:t>Previously district level data</a:t>
            </a:r>
            <a:endParaRPr lang="en-US">
              <a:solidFill>
                <a:schemeClr val="tx1"/>
              </a:solidFill>
            </a:endParaRPr>
          </a:p>
        </p:txBody>
      </p:sp>
      <p:sp>
        <p:nvSpPr>
          <p:cNvPr id="8" name="Content Placeholder 2">
            <a:extLst>
              <a:ext uri="{FF2B5EF4-FFF2-40B4-BE49-F238E27FC236}">
                <a16:creationId xmlns:a16="http://schemas.microsoft.com/office/drawing/2014/main" id="{FD2F950E-CB6E-A1F3-F341-671753B0DC44}"/>
              </a:ext>
            </a:extLst>
          </p:cNvPr>
          <p:cNvSpPr>
            <a:spLocks noGrp="1"/>
          </p:cNvSpPr>
          <p:nvPr>
            <p:ph sz="quarter" idx="13"/>
          </p:nvPr>
        </p:nvSpPr>
        <p:spPr>
          <a:xfrm>
            <a:off x="227916" y="5917147"/>
            <a:ext cx="4845092" cy="279444"/>
          </a:xfrm>
        </p:spPr>
        <p:txBody>
          <a:bodyPr>
            <a:noAutofit/>
          </a:bodyPr>
          <a:lstStyle/>
          <a:p>
            <a:r>
              <a:rPr lang="en-US"/>
              <a:t>Reduced Academic Calendar – Jessica Tribbett</a:t>
            </a:r>
          </a:p>
        </p:txBody>
      </p:sp>
      <p:sp>
        <p:nvSpPr>
          <p:cNvPr id="11" name="Content Placeholder 4">
            <a:extLst>
              <a:ext uri="{FF2B5EF4-FFF2-40B4-BE49-F238E27FC236}">
                <a16:creationId xmlns:a16="http://schemas.microsoft.com/office/drawing/2014/main" id="{223DB396-7EC1-60E8-B84E-4CC5628DA897}"/>
              </a:ext>
            </a:extLst>
          </p:cNvPr>
          <p:cNvSpPr>
            <a:spLocks noGrp="1"/>
          </p:cNvSpPr>
          <p:nvPr>
            <p:ph sz="quarter" idx="14"/>
          </p:nvPr>
        </p:nvSpPr>
        <p:spPr/>
        <p:txBody>
          <a:bodyPr>
            <a:noAutofit/>
          </a:bodyPr>
          <a:lstStyle/>
          <a:p>
            <a:r>
              <a:rPr lang="en-US">
                <a:hlinkClick r:id="rId4">
                  <a:extLst>
                    <a:ext uri="{A12FA001-AC4F-418D-AE19-62706E023703}">
                      <ahyp:hlinkClr xmlns:ahyp="http://schemas.microsoft.com/office/drawing/2018/hyperlinkcolor" val="tx"/>
                    </a:ext>
                  </a:extLst>
                </a:hlinkClick>
              </a:rPr>
              <a:t>DirectoryData@cde.state.co.us</a:t>
            </a:r>
            <a:r>
              <a:rPr lang="en-US"/>
              <a:t> </a:t>
            </a:r>
          </a:p>
        </p:txBody>
      </p:sp>
      <p:sp>
        <p:nvSpPr>
          <p:cNvPr id="4" name="Slide Number Placeholder 3">
            <a:extLst>
              <a:ext uri="{FF2B5EF4-FFF2-40B4-BE49-F238E27FC236}">
                <a16:creationId xmlns:a16="http://schemas.microsoft.com/office/drawing/2014/main" id="{1EA69254-15DD-6195-B820-DC982545614A}"/>
              </a:ext>
            </a:extLst>
          </p:cNvPr>
          <p:cNvSpPr>
            <a:spLocks noGrp="1"/>
          </p:cNvSpPr>
          <p:nvPr>
            <p:ph type="sldNum" sz="quarter" idx="12"/>
          </p:nvPr>
        </p:nvSpPr>
        <p:spPr/>
        <p:txBody>
          <a:bodyPr/>
          <a:lstStyle/>
          <a:p>
            <a:r>
              <a:rPr lang="en-US"/>
              <a:t>19</a:t>
            </a:r>
          </a:p>
        </p:txBody>
      </p:sp>
    </p:spTree>
    <p:extLst>
      <p:ext uri="{BB962C8B-B14F-4D97-AF65-F5344CB8AC3E}">
        <p14:creationId xmlns:p14="http://schemas.microsoft.com/office/powerpoint/2010/main" val="301712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501389800"/>
              </p:ext>
            </p:extLst>
          </p:nvPr>
        </p:nvGraphicFramePr>
        <p:xfrm>
          <a:off x="838200" y="1554163"/>
          <a:ext cx="10515600" cy="3708400"/>
        </p:xfrm>
        <a:graphic>
          <a:graphicData uri="http://schemas.openxmlformats.org/drawingml/2006/table">
            <a:tbl>
              <a:tblPr firstRow="1" bandRow="1">
                <a:tableStyleId>{B301B821-A1FF-4177-AEE7-76D212191A09}</a:tableStyleId>
              </a:tblPr>
              <a:tblGrid>
                <a:gridCol w="6508173">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Career Development Incentive Program (CDIP)</a:t>
                      </a:r>
                    </a:p>
                  </a:txBody>
                  <a:tcPr/>
                </a:tc>
                <a:tc>
                  <a:txBody>
                    <a:bodyPr/>
                    <a:lstStyle/>
                    <a:p>
                      <a:r>
                        <a:rPr lang="en-US" err="1"/>
                        <a:t>Eivi</a:t>
                      </a:r>
                      <a:r>
                        <a:rPr lang="en-US"/>
                        <a:t> </a:t>
                      </a:r>
                      <a:r>
                        <a:rPr lang="en-US" err="1"/>
                        <a:t>Colmenero</a:t>
                      </a:r>
                      <a:endParaRPr lang="en-US"/>
                    </a:p>
                  </a:txBody>
                  <a:tcPr/>
                </a:tc>
                <a:extLst>
                  <a:ext uri="{0D108BD9-81ED-4DB2-BD59-A6C34878D82A}">
                    <a16:rowId xmlns:a16="http://schemas.microsoft.com/office/drawing/2014/main" val="1150203424"/>
                  </a:ext>
                </a:extLst>
              </a:tr>
              <a:tr h="370840">
                <a:tc>
                  <a:txBody>
                    <a:bodyPr/>
                    <a:lstStyle/>
                    <a:p>
                      <a:r>
                        <a:rPr lang="en-US"/>
                        <a:t>READ Spring Assessment Reporting</a:t>
                      </a:r>
                    </a:p>
                  </a:txBody>
                  <a:tcPr/>
                </a:tc>
                <a:tc>
                  <a:txBody>
                    <a:bodyPr/>
                    <a:lstStyle/>
                    <a:p>
                      <a:r>
                        <a:rPr lang="en-US"/>
                        <a:t>Tara Rhodes</a:t>
                      </a:r>
                    </a:p>
                  </a:txBody>
                  <a:tcPr/>
                </a:tc>
                <a:extLst>
                  <a:ext uri="{0D108BD9-81ED-4DB2-BD59-A6C34878D82A}">
                    <a16:rowId xmlns:a16="http://schemas.microsoft.com/office/drawing/2014/main" val="3927390981"/>
                  </a:ext>
                </a:extLst>
              </a:tr>
              <a:tr h="370840">
                <a:tc>
                  <a:txBody>
                    <a:bodyPr/>
                    <a:lstStyle/>
                    <a:p>
                      <a:r>
                        <a:rPr lang="en-US"/>
                        <a:t>K-3 Literacy Programs &amp; Assessment Reporting</a:t>
                      </a:r>
                    </a:p>
                  </a:txBody>
                  <a:tcPr/>
                </a:tc>
                <a:tc>
                  <a:txBody>
                    <a:bodyPr/>
                    <a:lstStyle/>
                    <a:p>
                      <a:r>
                        <a:rPr lang="en-US"/>
                        <a:t>Tara Rhodes</a:t>
                      </a:r>
                    </a:p>
                  </a:txBody>
                  <a:tcPr/>
                </a:tc>
                <a:extLst>
                  <a:ext uri="{0D108BD9-81ED-4DB2-BD59-A6C34878D82A}">
                    <a16:rowId xmlns:a16="http://schemas.microsoft.com/office/drawing/2014/main" val="765318311"/>
                  </a:ext>
                </a:extLst>
              </a:tr>
              <a:tr h="370840">
                <a:tc>
                  <a:txBody>
                    <a:bodyPr/>
                    <a:lstStyle/>
                    <a:p>
                      <a:r>
                        <a:rPr lang="en-US" sz="1800" kern="1200">
                          <a:solidFill>
                            <a:schemeClr val="dk1"/>
                          </a:solidFill>
                          <a:effectLst/>
                          <a:latin typeface="+mn-lt"/>
                          <a:ea typeface="+mn-ea"/>
                          <a:cs typeface="+mn-cs"/>
                        </a:rPr>
                        <a:t>SAT, CMAS, and DLM SBDs </a:t>
                      </a:r>
                      <a:endParaRPr lang="en-US"/>
                    </a:p>
                  </a:txBody>
                  <a:tcPr/>
                </a:tc>
                <a:tc>
                  <a:txBody>
                    <a:bodyPr/>
                    <a:lstStyle/>
                    <a:p>
                      <a:r>
                        <a:rPr lang="en-US"/>
                        <a:t>Tara Rhodes</a:t>
                      </a:r>
                    </a:p>
                  </a:txBody>
                  <a:tcPr/>
                </a:tc>
                <a:extLst>
                  <a:ext uri="{0D108BD9-81ED-4DB2-BD59-A6C34878D82A}">
                    <a16:rowId xmlns:a16="http://schemas.microsoft.com/office/drawing/2014/main" val="1105296214"/>
                  </a:ext>
                </a:extLst>
              </a:tr>
              <a:tr h="370840">
                <a:tc>
                  <a:txBody>
                    <a:bodyPr/>
                    <a:lstStyle/>
                    <a:p>
                      <a:r>
                        <a:rPr lang="en-US" sz="1800" kern="1200">
                          <a:solidFill>
                            <a:schemeClr val="dk1"/>
                          </a:solidFill>
                          <a:effectLst/>
                          <a:latin typeface="+mn-lt"/>
                          <a:ea typeface="+mn-ea"/>
                          <a:cs typeface="+mn-cs"/>
                        </a:rPr>
                        <a:t>Special Education Discipline</a:t>
                      </a:r>
                      <a:endParaRPr lang="en-US"/>
                    </a:p>
                  </a:txBody>
                  <a:tcPr/>
                </a:tc>
                <a:tc>
                  <a:txBody>
                    <a:bodyPr/>
                    <a:lstStyle/>
                    <a:p>
                      <a:r>
                        <a:rPr lang="en-US"/>
                        <a:t>Lindsey Heitman</a:t>
                      </a:r>
                    </a:p>
                  </a:txBody>
                  <a:tcPr/>
                </a:tc>
                <a:extLst>
                  <a:ext uri="{0D108BD9-81ED-4DB2-BD59-A6C34878D82A}">
                    <a16:rowId xmlns:a16="http://schemas.microsoft.com/office/drawing/2014/main" val="1926128001"/>
                  </a:ext>
                </a:extLst>
              </a:tr>
              <a:tr h="370840">
                <a:tc>
                  <a:txBody>
                    <a:bodyPr/>
                    <a:lstStyle/>
                    <a:p>
                      <a:r>
                        <a:rPr lang="en-US" sz="1800" kern="1200">
                          <a:solidFill>
                            <a:schemeClr val="dk1"/>
                          </a:solidFill>
                          <a:effectLst/>
                          <a:latin typeface="+mn-lt"/>
                          <a:ea typeface="+mn-ea"/>
                          <a:cs typeface="+mn-cs"/>
                        </a:rPr>
                        <a:t>Special Education EOY and Medically Necessary Services</a:t>
                      </a:r>
                      <a:endParaRPr lang="en-US"/>
                    </a:p>
                  </a:txBody>
                  <a:tcPr/>
                </a:tc>
                <a:tc>
                  <a:txBody>
                    <a:bodyPr/>
                    <a:lstStyle/>
                    <a:p>
                      <a:r>
                        <a:rPr lang="en-US"/>
                        <a:t>Lindsey Heitman</a:t>
                      </a:r>
                    </a:p>
                  </a:txBody>
                  <a:tcPr/>
                </a:tc>
                <a:extLst>
                  <a:ext uri="{0D108BD9-81ED-4DB2-BD59-A6C34878D82A}">
                    <a16:rowId xmlns:a16="http://schemas.microsoft.com/office/drawing/2014/main" val="2723359063"/>
                  </a:ext>
                </a:extLst>
              </a:tr>
              <a:tr h="370840">
                <a:tc>
                  <a:txBody>
                    <a:bodyPr/>
                    <a:lstStyle/>
                    <a:p>
                      <a:r>
                        <a:rPr lang="en-US"/>
                        <a:t>Title I Interchange</a:t>
                      </a:r>
                    </a:p>
                  </a:txBody>
                  <a:tcPr/>
                </a:tc>
                <a:tc>
                  <a:txBody>
                    <a:bodyPr/>
                    <a:lstStyle/>
                    <a:p>
                      <a:r>
                        <a:rPr lang="en-US"/>
                        <a:t>Melissa Chaffin</a:t>
                      </a:r>
                    </a:p>
                  </a:txBody>
                  <a:tcPr/>
                </a:tc>
                <a:extLst>
                  <a:ext uri="{0D108BD9-81ED-4DB2-BD59-A6C34878D82A}">
                    <a16:rowId xmlns:a16="http://schemas.microsoft.com/office/drawing/2014/main" val="3746105309"/>
                  </a:ext>
                </a:extLst>
              </a:tr>
              <a:tr h="370840">
                <a:tc>
                  <a:txBody>
                    <a:bodyPr/>
                    <a:lstStyle/>
                    <a:p>
                      <a:r>
                        <a:rPr lang="en-US"/>
                        <a:t>Reduced Academic Calendar</a:t>
                      </a:r>
                    </a:p>
                  </a:txBody>
                  <a:tcPr/>
                </a:tc>
                <a:tc>
                  <a:txBody>
                    <a:bodyPr/>
                    <a:lstStyle/>
                    <a:p>
                      <a:r>
                        <a:rPr lang="en-US"/>
                        <a:t>Jessica Tribbett</a:t>
                      </a:r>
                    </a:p>
                  </a:txBody>
                  <a:tcPr/>
                </a:tc>
                <a:extLst>
                  <a:ext uri="{0D108BD9-81ED-4DB2-BD59-A6C34878D82A}">
                    <a16:rowId xmlns:a16="http://schemas.microsoft.com/office/drawing/2014/main" val="3264978776"/>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Reduced Academic Calendar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Jessica Tribbett</a:t>
            </a:r>
          </a:p>
          <a:p>
            <a:r>
              <a:rPr lang="en-US">
                <a:hlinkClick r:id="rId2"/>
              </a:rPr>
              <a:t>DirectoryData@cde.state.co.us</a:t>
            </a:r>
            <a:r>
              <a:rPr lang="en-US"/>
              <a:t> </a:t>
            </a:r>
          </a:p>
          <a:p>
            <a:endParaRPr lang="en-US"/>
          </a:p>
          <a:p>
            <a:r>
              <a:rPr lang="en-US" sz="2000">
                <a:hlinkClick r:id="rId3"/>
              </a:rPr>
              <a:t>Reduced Academic Calendar Webform</a:t>
            </a:r>
            <a:br>
              <a:rPr lang="en-US" sz="2000"/>
            </a:br>
            <a:r>
              <a:rPr lang="en-US" sz="2000">
                <a:hlinkClick r:id="rId4"/>
              </a:rPr>
              <a:t>Directory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60517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olidFill>
                  <a:schemeClr val="tx1"/>
                </a:solidFill>
                <a:latin typeface="+mj-lt"/>
              </a:rPr>
              <a:t>Thank you for joining today!</a:t>
            </a:r>
          </a:p>
        </p:txBody>
      </p:sp>
      <p:sp>
        <p:nvSpPr>
          <p:cNvPr id="107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315288679"/>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Spring Meadow Spring meadow full of colorful flowers. spring flowers stock pictures, royalty-free photos &amp; images">
            <a:extLst>
              <a:ext uri="{FF2B5EF4-FFF2-40B4-BE49-F238E27FC236}">
                <a16:creationId xmlns:a16="http://schemas.microsoft.com/office/drawing/2014/main" id="{434D2022-96B5-22AA-7336-44BC0B6ECA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639" r="3014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51</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639706819"/>
              </p:ext>
            </p:extLst>
          </p:nvPr>
        </p:nvGraphicFramePr>
        <p:xfrm>
          <a:off x="541865" y="1319565"/>
          <a:ext cx="10447869" cy="460248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sz="1600"/>
                        <a:t>Reduced Academic Calendar Applications</a:t>
                      </a:r>
                    </a:p>
                    <a:p>
                      <a:pPr marL="742950" lvl="1" indent="-285750">
                        <a:buFont typeface="Arial" panose="020B0604020202020204" pitchFamily="34" charset="0"/>
                        <a:buChar char="•"/>
                      </a:pPr>
                      <a:r>
                        <a:rPr lang="en-US" sz="1600"/>
                        <a:t>3/6/2024 to 5/10/2024</a:t>
                      </a:r>
                    </a:p>
                    <a:p>
                      <a:pPr marL="285750" indent="-285750">
                        <a:buFont typeface="Arial" panose="020B0604020202020204" pitchFamily="34" charset="0"/>
                        <a:buChar char="•"/>
                      </a:pPr>
                      <a:r>
                        <a:rPr lang="en-US" sz="1600"/>
                        <a:t>School Code Change Requests</a:t>
                      </a:r>
                    </a:p>
                    <a:p>
                      <a:pPr marL="742950" lvl="1" indent="-285750">
                        <a:buFont typeface="Arial" panose="020B0604020202020204" pitchFamily="34" charset="0"/>
                        <a:buChar char="•"/>
                      </a:pPr>
                      <a:r>
                        <a:rPr lang="en-US" sz="1600"/>
                        <a:t>2/5/2024 to 6/28/2024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a:t>5/9/2024 Initial upload DEM &amp; SSA files for Spring reporting (Attendance, Discipline, Student End of Year)</a:t>
                      </a:r>
                    </a:p>
                  </a:txBody>
                  <a:tcPr/>
                </a:tc>
                <a:extLst>
                  <a:ext uri="{0D108BD9-81ED-4DB2-BD59-A6C34878D82A}">
                    <a16:rowId xmlns:a16="http://schemas.microsoft.com/office/drawing/2014/main" val="3826964883"/>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a:t>5/9/2024 Initial upload Title 1 file for Spring reporting (Student End of Year)</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Staff Evaluation Interchange opening soon</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9"/>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6030790"/>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0"/>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517451944"/>
              </p:ext>
            </p:extLst>
          </p:nvPr>
        </p:nvGraphicFramePr>
        <p:xfrm>
          <a:off x="838201" y="1294601"/>
          <a:ext cx="10515596" cy="518160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627830">
                  <a:extLst>
                    <a:ext uri="{9D8B030D-6E8A-4147-A177-3AD203B41FA5}">
                      <a16:colId xmlns:a16="http://schemas.microsoft.com/office/drawing/2014/main" val="2208239753"/>
                    </a:ext>
                  </a:extLst>
                </a:gridCol>
                <a:gridCol w="2180676">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800"/>
                        <a:t>Name</a:t>
                      </a:r>
                    </a:p>
                  </a:txBody>
                  <a:tcPr anchor="ctr"/>
                </a:tc>
                <a:tc>
                  <a:txBody>
                    <a:bodyPr/>
                    <a:lstStyle/>
                    <a:p>
                      <a:r>
                        <a:rPr lang="en-US" sz="1800"/>
                        <a:t>Category</a:t>
                      </a:r>
                    </a:p>
                  </a:txBody>
                  <a:tcPr anchor="ctr"/>
                </a:tc>
                <a:tc>
                  <a:txBody>
                    <a:bodyPr/>
                    <a:lstStyle/>
                    <a:p>
                      <a:r>
                        <a:rPr lang="en-US" sz="1800"/>
                        <a:t>Status</a:t>
                      </a:r>
                    </a:p>
                  </a:txBody>
                  <a:tcPr anchor="ctr"/>
                </a:tc>
                <a:tc>
                  <a:txBody>
                    <a:bodyPr/>
                    <a:lstStyle/>
                    <a:p>
                      <a:r>
                        <a:rPr lang="en-US" sz="1800"/>
                        <a:t>Final Deadline Date</a:t>
                      </a:r>
                    </a:p>
                  </a:txBody>
                  <a:tcPr anchor="ctr"/>
                </a:tc>
                <a:tc>
                  <a:txBody>
                    <a:bodyPr/>
                    <a:lstStyle/>
                    <a:p>
                      <a:r>
                        <a:rPr lang="en-US" sz="1800"/>
                        <a:t>Deadline Milestone</a:t>
                      </a:r>
                    </a:p>
                  </a:txBody>
                  <a:tcPr anchor="ctr"/>
                </a:tc>
                <a:tc>
                  <a:txBody>
                    <a:bodyPr/>
                    <a:lstStyle/>
                    <a:p>
                      <a:r>
                        <a:rPr lang="en-US" sz="18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Training Event: </a:t>
                      </a:r>
                      <a:r>
                        <a:rPr lang="en-US" sz="1600" b="0">
                          <a:latin typeface="+mn-lt"/>
                        </a:rPr>
                        <a:t>5/8/2024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Snapshot Opens: </a:t>
                      </a:r>
                      <a:r>
                        <a:rPr lang="en-US" sz="1600" b="0">
                          <a:latin typeface="+mn-lt"/>
                        </a:rPr>
                        <a:t>5/6/2024</a:t>
                      </a:r>
                      <a:endParaRPr lang="en-US" sz="1600" b="1">
                        <a:latin typeface="+mn-lt"/>
                      </a:endParaRPr>
                    </a:p>
                  </a:txBody>
                  <a:tcPr/>
                </a:tc>
                <a:extLst>
                  <a:ext uri="{0D108BD9-81ED-4DB2-BD59-A6C34878D82A}">
                    <a16:rowId xmlns:a16="http://schemas.microsoft.com/office/drawing/2014/main" val="39659668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Collection “Regular Phase” Begins: </a:t>
                      </a:r>
                      <a:r>
                        <a:rPr lang="en-US" sz="1600" b="0">
                          <a:latin typeface="+mn-lt"/>
                        </a:rPr>
                        <a:t>5/2/2024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5/9/2024 Upload Initial Interchange Files (DEM, SSA, Title 1)</a:t>
                      </a:r>
                    </a:p>
                  </a:txBody>
                  <a:tcPr/>
                </a:tc>
                <a:extLst>
                  <a:ext uri="{0D108BD9-81ED-4DB2-BD59-A6C34878D82A}">
                    <a16:rowId xmlns:a16="http://schemas.microsoft.com/office/drawing/2014/main" val="473525023"/>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S-EBT</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333362847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August 29,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5/23/2024 Interchange files uploaded at least once</a:t>
                      </a:r>
                    </a:p>
                  </a:txBody>
                  <a:tcPr/>
                </a:tc>
                <a:extLst>
                  <a:ext uri="{0D108BD9-81ED-4DB2-BD59-A6C34878D82A}">
                    <a16:rowId xmlns:a16="http://schemas.microsoft.com/office/drawing/2014/main" val="257894877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September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6/27/24 Interchange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640563" y="6182598"/>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CA8E-108A-D48A-A569-95DA887F3CA0}"/>
              </a:ext>
            </a:extLst>
          </p:cNvPr>
          <p:cNvSpPr>
            <a:spLocks noGrp="1"/>
          </p:cNvSpPr>
          <p:nvPr>
            <p:ph type="title"/>
          </p:nvPr>
        </p:nvSpPr>
        <p:spPr/>
        <p:txBody>
          <a:bodyPr/>
          <a:lstStyle/>
          <a:p>
            <a:r>
              <a:rPr lang="en-US"/>
              <a:t>Collection/Interchange Website Information</a:t>
            </a:r>
          </a:p>
        </p:txBody>
      </p:sp>
      <p:sp>
        <p:nvSpPr>
          <p:cNvPr id="3" name="Content Placeholder 2">
            <a:extLst>
              <a:ext uri="{FF2B5EF4-FFF2-40B4-BE49-F238E27FC236}">
                <a16:creationId xmlns:a16="http://schemas.microsoft.com/office/drawing/2014/main" id="{F3D4CB07-004A-CCD0-5D40-6715BD1B4C51}"/>
              </a:ext>
            </a:extLst>
          </p:cNvPr>
          <p:cNvSpPr>
            <a:spLocks noGrp="1"/>
          </p:cNvSpPr>
          <p:nvPr>
            <p:ph sz="half" idx="1"/>
          </p:nvPr>
        </p:nvSpPr>
        <p:spPr/>
        <p:txBody>
          <a:bodyPr/>
          <a:lstStyle/>
          <a:p>
            <a:r>
              <a:rPr lang="en-US"/>
              <a:t>Deadlines/Timelines</a:t>
            </a:r>
          </a:p>
          <a:p>
            <a:pPr lvl="1"/>
            <a:r>
              <a:rPr lang="en-US"/>
              <a:t>Add important dates to your calendar! </a:t>
            </a:r>
          </a:p>
          <a:p>
            <a:r>
              <a:rPr lang="en-US"/>
              <a:t>File Layouts and Definitions</a:t>
            </a:r>
          </a:p>
          <a:p>
            <a:r>
              <a:rPr lang="en-US"/>
              <a:t>Business Rules</a:t>
            </a:r>
          </a:p>
          <a:p>
            <a:r>
              <a:rPr lang="en-US"/>
              <a:t>Templates</a:t>
            </a:r>
          </a:p>
          <a:p>
            <a:r>
              <a:rPr lang="en-US"/>
              <a:t>Resources/Training</a:t>
            </a:r>
          </a:p>
        </p:txBody>
      </p:sp>
      <p:pic>
        <p:nvPicPr>
          <p:cNvPr id="9" name="Content Placeholder 8" descr="Screenshot of the Attendance Snapshot website with the headers described before.">
            <a:extLst>
              <a:ext uri="{FF2B5EF4-FFF2-40B4-BE49-F238E27FC236}">
                <a16:creationId xmlns:a16="http://schemas.microsoft.com/office/drawing/2014/main" id="{CD49C812-27FD-041A-B547-7CA1D0F28955}"/>
              </a:ext>
            </a:extLst>
          </p:cNvPr>
          <p:cNvPicPr>
            <a:picLocks noGrp="1" noChangeAspect="1"/>
          </p:cNvPicPr>
          <p:nvPr>
            <p:ph sz="half" idx="2"/>
          </p:nvPr>
        </p:nvPicPr>
        <p:blipFill>
          <a:blip r:embed="rId2"/>
          <a:stretch>
            <a:fillRect/>
          </a:stretch>
        </p:blipFill>
        <p:spPr>
          <a:xfrm>
            <a:off x="5468740" y="1316478"/>
            <a:ext cx="6079985" cy="4814606"/>
          </a:xfrm>
          <a:ln>
            <a:solidFill>
              <a:schemeClr val="tx1"/>
            </a:solidFill>
          </a:ln>
        </p:spPr>
      </p:pic>
      <p:sp>
        <p:nvSpPr>
          <p:cNvPr id="5" name="Slide Number Placeholder 4">
            <a:extLst>
              <a:ext uri="{FF2B5EF4-FFF2-40B4-BE49-F238E27FC236}">
                <a16:creationId xmlns:a16="http://schemas.microsoft.com/office/drawing/2014/main" id="{8F785EA7-FABF-D13D-E1E6-91D1D1ED714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Content Placeholder 5">
            <a:extLst>
              <a:ext uri="{FF2B5EF4-FFF2-40B4-BE49-F238E27FC236}">
                <a16:creationId xmlns:a16="http://schemas.microsoft.com/office/drawing/2014/main" id="{8A5DCCF9-B0F8-2437-977B-C3CE5917B086}"/>
              </a:ext>
            </a:extLst>
          </p:cNvPr>
          <p:cNvSpPr>
            <a:spLocks noGrp="1"/>
          </p:cNvSpPr>
          <p:nvPr>
            <p:ph sz="quarter" idx="13"/>
          </p:nvPr>
        </p:nvSpPr>
        <p:spPr/>
        <p:txBody>
          <a:bodyPr/>
          <a:lstStyle/>
          <a:p>
            <a:r>
              <a:rPr lang="en-US"/>
              <a:t>Data Services Unit Collections</a:t>
            </a:r>
          </a:p>
        </p:txBody>
      </p:sp>
      <p:sp>
        <p:nvSpPr>
          <p:cNvPr id="7" name="Content Placeholder 6">
            <a:extLst>
              <a:ext uri="{FF2B5EF4-FFF2-40B4-BE49-F238E27FC236}">
                <a16:creationId xmlns:a16="http://schemas.microsoft.com/office/drawing/2014/main" id="{46DEA3CA-7610-0346-EFBE-0A8BCE4D2E9F}"/>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Contact Us Website</a:t>
            </a:r>
            <a:endParaRPr lang="en-US"/>
          </a:p>
        </p:txBody>
      </p:sp>
    </p:spTree>
    <p:extLst>
      <p:ext uri="{BB962C8B-B14F-4D97-AF65-F5344CB8AC3E}">
        <p14:creationId xmlns:p14="http://schemas.microsoft.com/office/powerpoint/2010/main" val="3761945381"/>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4709</Words>
  <Application>Microsoft Office PowerPoint</Application>
  <PresentationFormat>Widescreen</PresentationFormat>
  <Paragraphs>654</Paragraphs>
  <Slides>52</Slides>
  <Notes>11</Notes>
  <HiddenSlides>6</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52</vt:i4>
      </vt:variant>
    </vt:vector>
  </HeadingPairs>
  <TitlesOfParts>
    <vt:vector size="66" baseType="lpstr">
      <vt:lpstr>Aptos</vt:lpstr>
      <vt:lpstr>Arial</vt:lpstr>
      <vt:lpstr>Calibri</vt:lpstr>
      <vt:lpstr>Courier New</vt:lpstr>
      <vt:lpstr>Mongolian Baiti</vt:lpstr>
      <vt:lpstr>Museo Slab 500</vt:lpstr>
      <vt:lpstr>Segoe Script</vt:lpstr>
      <vt:lpstr>Segoe UI</vt:lpstr>
      <vt:lpstr>SourceSansProRegular</vt:lpstr>
      <vt:lpstr>Symbol</vt:lpstr>
      <vt:lpstr>Trebuchet MS</vt:lpstr>
      <vt:lpstr>Verdana</vt:lpstr>
      <vt:lpstr>Wingdings</vt:lpstr>
      <vt:lpstr>Office Theme</vt:lpstr>
      <vt:lpstr>May 2,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Collection/Interchange Website Information</vt:lpstr>
      <vt:lpstr>Career Development Incentive Program (CDIP)</vt:lpstr>
      <vt:lpstr>CDIP: Introduction</vt:lpstr>
      <vt:lpstr>CDIP Timeline</vt:lpstr>
      <vt:lpstr>Questions &amp; Resources: CDIP</vt:lpstr>
      <vt:lpstr>READ Spring Assessment Reporting</vt:lpstr>
      <vt:lpstr>READ Data Collections Overview</vt:lpstr>
      <vt:lpstr>READ Data Collections Purpose and Criteria Cont.</vt:lpstr>
      <vt:lpstr>READ Data Collections Changes for 23-24 Collection</vt:lpstr>
      <vt:lpstr>Questions &amp; Resources: READ Spring Assessments</vt:lpstr>
      <vt:lpstr>K-3 Literacy Programs &amp; Assessment Reporting</vt:lpstr>
      <vt:lpstr>Literacy Programs &amp; Assessment Reporting Timeline</vt:lpstr>
      <vt:lpstr>Literacy Programs &amp; Assessment Reporting Changes for 24-25 Collection</vt:lpstr>
      <vt:lpstr>Questions &amp; Resources: K-3 Literacy Programs &amp; Assessments</vt:lpstr>
      <vt:lpstr>SAT, CMAS, and DLM SBDs</vt:lpstr>
      <vt:lpstr>Upcoming Trainings</vt:lpstr>
      <vt:lpstr>Questions and Resources: SBD Collections</vt:lpstr>
      <vt:lpstr>Special Education Discipline</vt:lpstr>
      <vt:lpstr>Discipline Interchange and Snapshots  </vt:lpstr>
      <vt:lpstr>Overview of Collection Process</vt:lpstr>
      <vt:lpstr> Special Education Discipline Snapshot: Opened on 5/1  </vt:lpstr>
      <vt:lpstr>Special Education Discipline Snapshot Annual Training</vt:lpstr>
      <vt:lpstr>Questions &amp; Resources: Special Education Discipline</vt:lpstr>
      <vt:lpstr>Special Education End of Year</vt:lpstr>
      <vt:lpstr> Special Education End of Year: Snapshot Opening Week   </vt:lpstr>
      <vt:lpstr>Please Report All Students Who:</vt:lpstr>
      <vt:lpstr>Special Education End of Year:  Which collection year to report initial referrals?</vt:lpstr>
      <vt:lpstr>Special Education EOY Snapshot Webpage Resources</vt:lpstr>
      <vt:lpstr>Special Education EOY: Reporting Tips</vt:lpstr>
      <vt:lpstr>Questions &amp; Resources: Special Education End of Year</vt:lpstr>
      <vt:lpstr>Title I Interchange</vt:lpstr>
      <vt:lpstr>2023-2024 Important Dates</vt:lpstr>
      <vt:lpstr>Brief Overview of Title I Part A</vt:lpstr>
      <vt:lpstr>What is the Title I Interchange?</vt:lpstr>
      <vt:lpstr>Data Submission Expectations</vt:lpstr>
      <vt:lpstr> Common Errors</vt:lpstr>
      <vt:lpstr>Data Management</vt:lpstr>
      <vt:lpstr>Questions &amp; Resources: Title I Interchange</vt:lpstr>
      <vt:lpstr>Reduced Academic Calendar</vt:lpstr>
      <vt:lpstr>Reduced Academic Calendar:  Requests</vt:lpstr>
      <vt:lpstr>Reduced Academic Calendar:  Request Form</vt:lpstr>
      <vt:lpstr>Questions &amp; Resources: Reduced Academic Calendar</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2024-05-02T14:13:09Z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